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2.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notesSlides/notesSlide5.xml" ContentType="application/vnd.openxmlformats-officedocument.presentationml.notesSlide+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notesSlides/notesSlide6.xml" ContentType="application/vnd.openxmlformats-officedocument.presentationml.notesSlide+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notesSlides/notesSlide7.xml" ContentType="application/vnd.openxmlformats-officedocument.presentationml.notesSlide+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notesSlides/notesSlide8.xml" ContentType="application/vnd.openxmlformats-officedocument.presentationml.notesSlide+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notesSlides/notesSlide9.xml" ContentType="application/vnd.openxmlformats-officedocument.presentationml.notesSlide+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notesSlides/notesSlide10.xml" ContentType="application/vnd.openxmlformats-officedocument.presentationml.notesSlide+xml"/>
  <Override PartName="/ppt/ink/ink708.xml" ContentType="application/inkml+xml"/>
  <Override PartName="/ppt/ink/ink709.xml" ContentType="application/inkml+xml"/>
  <Override PartName="/ppt/notesSlides/notesSlide11.xml" ContentType="application/vnd.openxmlformats-officedocument.presentationml.notesSlide+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notesSlides/notesSlide12.xml" ContentType="application/vnd.openxmlformats-officedocument.presentationml.notesSlide+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notesSlides/notesSlide13.xml" ContentType="application/vnd.openxmlformats-officedocument.presentationml.notesSlide+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notesSlides/notesSlide14.xml" ContentType="application/vnd.openxmlformats-officedocument.presentationml.notesSlide+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notesSlides/notesSlide15.xml" ContentType="application/vnd.openxmlformats-officedocument.presentationml.notesSlide+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notesSlides/notesSlide16.xml" ContentType="application/vnd.openxmlformats-officedocument.presentationml.notesSlide+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1372" r:id="rId2"/>
    <p:sldId id="1437" r:id="rId3"/>
    <p:sldId id="423" r:id="rId4"/>
    <p:sldId id="383" r:id="rId5"/>
    <p:sldId id="424" r:id="rId6"/>
    <p:sldId id="425" r:id="rId7"/>
    <p:sldId id="426" r:id="rId8"/>
    <p:sldId id="427" r:id="rId9"/>
    <p:sldId id="384" r:id="rId10"/>
    <p:sldId id="387" r:id="rId11"/>
    <p:sldId id="974" r:id="rId12"/>
    <p:sldId id="390" r:id="rId13"/>
    <p:sldId id="391" r:id="rId14"/>
    <p:sldId id="392" r:id="rId15"/>
    <p:sldId id="393" r:id="rId16"/>
    <p:sldId id="394" r:id="rId17"/>
    <p:sldId id="395" r:id="rId18"/>
    <p:sldId id="830" r:id="rId19"/>
    <p:sldId id="975" r:id="rId20"/>
    <p:sldId id="833" r:id="rId21"/>
    <p:sldId id="453" r:id="rId22"/>
    <p:sldId id="1203" r:id="rId23"/>
    <p:sldId id="1204" r:id="rId24"/>
    <p:sldId id="1362" r:id="rId25"/>
    <p:sldId id="1206" r:id="rId26"/>
    <p:sldId id="1207" r:id="rId27"/>
    <p:sldId id="1208" r:id="rId28"/>
    <p:sldId id="1364" r:id="rId29"/>
    <p:sldId id="1211" r:id="rId30"/>
    <p:sldId id="1212" r:id="rId31"/>
    <p:sldId id="1213" r:id="rId32"/>
    <p:sldId id="1214" r:id="rId33"/>
    <p:sldId id="1215" r:id="rId34"/>
    <p:sldId id="1361" r:id="rId35"/>
    <p:sldId id="1216" r:id="rId36"/>
    <p:sldId id="1255" r:id="rId37"/>
    <p:sldId id="1218" r:id="rId38"/>
    <p:sldId id="1219" r:id="rId39"/>
    <p:sldId id="1222" r:id="rId40"/>
    <p:sldId id="1223" r:id="rId41"/>
    <p:sldId id="1224" r:id="rId42"/>
    <p:sldId id="1225" r:id="rId43"/>
    <p:sldId id="1256" r:id="rId44"/>
    <p:sldId id="1253" r:id="rId45"/>
    <p:sldId id="1226" r:id="rId46"/>
    <p:sldId id="1227" r:id="rId47"/>
    <p:sldId id="1228" r:id="rId48"/>
    <p:sldId id="1229" r:id="rId49"/>
    <p:sldId id="1230" r:id="rId50"/>
    <p:sldId id="1231" r:id="rId51"/>
    <p:sldId id="1232" r:id="rId52"/>
    <p:sldId id="1233" r:id="rId53"/>
    <p:sldId id="1234" r:id="rId54"/>
    <p:sldId id="1235" r:id="rId55"/>
    <p:sldId id="1236" r:id="rId56"/>
    <p:sldId id="1237" r:id="rId57"/>
    <p:sldId id="1238" r:id="rId58"/>
    <p:sldId id="1239" r:id="rId59"/>
    <p:sldId id="1240" r:id="rId60"/>
    <p:sldId id="1241" r:id="rId61"/>
    <p:sldId id="1242" r:id="rId62"/>
    <p:sldId id="1243" r:id="rId63"/>
    <p:sldId id="1244" r:id="rId64"/>
    <p:sldId id="1245" r:id="rId65"/>
    <p:sldId id="1246" r:id="rId66"/>
    <p:sldId id="1247" r:id="rId67"/>
    <p:sldId id="1248" r:id="rId68"/>
    <p:sldId id="1249" r:id="rId69"/>
    <p:sldId id="1250" r:id="rId70"/>
    <p:sldId id="1251" r:id="rId71"/>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46" autoAdjust="0"/>
    <p:restoredTop sz="94660"/>
  </p:normalViewPr>
  <p:slideViewPr>
    <p:cSldViewPr snapToGrid="0">
      <p:cViewPr varScale="1">
        <p:scale>
          <a:sx n="114" d="100"/>
          <a:sy n="114" d="100"/>
        </p:scale>
        <p:origin x="138" y="3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9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03.e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28:24.624"/>
    </inkml:context>
    <inkml:brush xml:id="br0">
      <inkml:brushProperty name="width" value="0.025" units="cm"/>
      <inkml:brushProperty name="height" value="0.025" units="cm"/>
    </inkml:brush>
  </inkml:definitions>
  <inkml:trace contextRef="#ctx0" brushRef="#br0">0 1 17136,'0'0'3171,"53"45"-2562,-21-17-353,6 3-160,-1 6-32,3 3-64,-1 4 32,-8 2-192,-2-1-609,-7-2-864,-4-4-1538,-8-7-1313,-10-6-385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8:06.858"/>
    </inkml:context>
    <inkml:brush xml:id="br0">
      <inkml:brushProperty name="width" value="0.025" units="cm"/>
      <inkml:brushProperty name="height" value="0.025" units="cm"/>
    </inkml:brush>
  </inkml:definitions>
  <inkml:trace contextRef="#ctx0" brushRef="#br0">861 1 7271,'-13'1'1377,"-212"43"1098,41-5-444,164-35-2006,1 2 1,0 0 0,0 2 0,0 0-1,1 1 1,0 0 0,1 2-1,0 0 1,0 1 0,1 0-1,1 2 1,-20 21 0,13-10 95,0 1 1,1 1 0,2 1-1,1 1 1,1 0-1,-21 54 1,30-64-82,2 1-1,1 0 1,0 0 0,2 1-1,0 0 1,1-1 0,2 39-1,2-29-24,2 1-1,1-1 1,2 1-1,16 46 1,12 6 105,3-2 0,78 123 1,-104-185-61,15 23 46,3-1-1,1-2 0,2-1 0,2-2 1,1-1-1,1-2 0,2-2 0,2-1 0,0-2 1,72 36-1,-26-23-74,2-3 0,2-4 0,0-4 0,151 28 1,-137-41 2,1-5 0,0-4 0,157-8 0,-97-13-22,245-49 0,-244 23-29,162-62 1,152-80 54,-476 179-38,64-24 14,-2-3 0,0-3 0,-2-3-1,82-58 1,-127 77-1,0-1-1,-1-1 0,-1 0 1,-1-2-1,0 0 0,24-39 1,-32 42 8,0 0-1,-1-1 1,-1 0 0,-1 0 0,-1-1-1,0 1 1,-1-1 0,-1 0 0,-1 0 0,0-25-1,-3 19 43,-1-1 0,-1 1 0,-1-1 0,-1 1 0,-2 1 0,0-1 0,-1 1 0,-2 0 0,-16-30 0,12 25-9,-2 0-1,-1 1 1,-40-49-1,43 62-27,-1 0 0,0 1 0,-1 0 0,-1 1 0,0 1 0,0 1 0,-26-12 0,-49-18 45,-2 4 1,-2 5-1,-1 3 1,-1 5-1,-192-21 0,53 27-93,-325 19 0,273 18-24,-547 106 0,364-9-4597,382-90 826</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49.458"/>
    </inkml:context>
    <inkml:brush xml:id="br0">
      <inkml:brushProperty name="width" value="0.025" units="cm"/>
      <inkml:brushProperty name="height" value="0.025" units="cm"/>
    </inkml:brush>
  </inkml:definitions>
  <inkml:trace contextRef="#ctx0" brushRef="#br0">47 1 15150,'0'0'5339,"-4"8"-4320,-5 15-744,1 0 0,1 0 0,2 1 0,0 0 0,1 0 0,1 0 0,2 0 0,0 0 0,4 36 0,-2-55-217,0 0 1,0 0-1,0 0 0,0-1 1,1 1-1,0 0 1,0-1-1,0 1 1,1-1-1,-1 1 1,1-1-1,0 0 1,0 0-1,1-1 0,-1 1 1,6 4-1,-6-6-34,-1 0-1,1-1 0,0 1 0,0-1 1,0 0-1,0 0 0,0 0 0,0 0 0,0 0 1,0-1-1,0 1 0,0-1 0,0 0 1,0 0-1,1 0 0,-1 0 0,0 0 1,0-1-1,0 0 0,0 1 0,0-1 0,0 0 1,0-1-1,0 1 0,0 0 0,0-1 1,3-2-1,4-4 15,0 0 0,0-1 0,-1 0 1,0 0-1,0-1 0,-1 0 0,0 0 0,-1-1 0,9-17 1,-3 0 18,0-1 1,16-54 0,-22 59-167,-9 40-91,-13 47 41,14-59 205,-9 38 142,1 1 1,2 0-1,-1 52 0,8-94-177,0 1-1,0 0 1,0-1-1,0 1 1,0 0-1,0-1 1,0 1-1,1-1 1,-1 1-1,0 0 1,1-1-1,0 1 1,-1-1-1,1 1 1,0-1 0,0 1-1,0-1 1,0 0-1,0 1 1,0-1-1,0 0 1,0 0-1,0 0 1,1 0-1,1 1 1,-1-1 6,1 0 0,-1-1 0,1 1 0,-1-1 0,1 0 0,0 0 0,-1 0-1,1 0 1,-1 0 0,1 0 0,-1-1 0,1 1 0,-1-1 0,5-1 0,9-5 33,1-1 0,-1 0-1,24-18 1,-35 23-67,5-3-11,-6 2 12,0 1 0,0 0 0,0 0 0,1 1 0,0-1 1,-1 1-1,1 0 0,0 1 0,0-1 0,0 1 0,0 0 0,0 0 0,7 0 0,-11 1 8,0 1 0,0-1 1,-1 1-1,1-1 0,0 1 0,0 0 0,0-1 1,0 1-1,-1 0 0,1 0 0,0-1 0,-1 1 0,1 0 1,-1 0-1,1 0 0,-1 0 0,1 0 0,-1 0 1,0 0-1,1 0 0,-1 0 0,0 0 0,0 0 0,0 0 1,1 0-1,-1 1 0,2 38 67,-1-27-51,-2-12 0,1 0 1,0 0-1,0-1 0,0 1 1,0 0-1,0 0 0,0 0 1,0 0-1,0 0 0,0 0 1,1 0-1,-1-1 0,0 1 0,1 0 1,-1 0-1,0 0 0,1 0 1,-1-1-1,1 1 0,-1 0 1,1 0-1,0-1 0,-1 1 1,1 0-1,-1-1 0,1 1 1,0-1-1,0 1 0,-1-1 1,1 1-1,0-1 0,0 0 1,0 1-1,0-1 0,0 0 1,-1 0-1,1 1 0,0-1 0,0 0 1,0 0-1,0 0 0,0 0 1,0 0-1,0 0 0,-1 0 1,1-1-1,0 1 0,0 0 1,0 0-1,0-1 0,0 1 1,-1-1-1,1 1 0,0-1 1,0 1-1,1-2 0,9-5 79,-1 0-1,0-1 1,15-14-1,-3 3-255,-20 17 110,-1 1-1,1 0 1,0 0 0,-1-1-1,1 1 1,0 1 0,0-1-1,0 0 1,-1 0-1,1 1 1,0-1 0,0 1-1,0-1 1,0 1-1,0 0 1,0 0 0,0 0-1,0 0 1,0 0 0,0 0-1,0 1 1,0-1-1,2 1 1,-2 1-79,-1 0 1,1 0-1,-1 0 0,1 0 1,-1 0-1,0 0 0,0 0 1,0 0-1,0 0 0,0 1 1,0-1-1,-1 0 0,1 1 0,-1-1 1,0 0-1,0 1 0,0-1 1,0 3-1,0-3 58,3 10-3283,7-8-5766,-3-4-603</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0:43.602"/>
    </inkml:context>
    <inkml:brush xml:id="br0">
      <inkml:brushProperty name="width" value="0.025" units="cm"/>
      <inkml:brushProperty name="height" value="0.025" units="cm"/>
    </inkml:brush>
  </inkml:definitions>
  <inkml:trace contextRef="#ctx0" brushRef="#br0">46 0 17553,'0'0'3267,"-25"53"-1538,17-28-1216,5 5-417,-1 2 96,1 1-64,1-3-96,1-3-32,1-6-32,0-7-416,0-10-545,1-16-4356,4-13-769</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0:43.941"/>
    </inkml:context>
    <inkml:brush xml:id="br0">
      <inkml:brushProperty name="width" value="0.025" units="cm"/>
      <inkml:brushProperty name="height" value="0.025" units="cm"/>
    </inkml:brush>
  </inkml:definitions>
  <inkml:trace contextRef="#ctx0" brushRef="#br0">85 44 14446,'0'0'1542,"-9"7"-228,-31 22-209,38-28-1082,1 0 0,0 0-1,0 0 1,0 0 0,-1 0 0,1 0 0,0 0 0,0 0 0,0 0 0,1 0 0,-1 0 0,0 1 0,0-1-1,1 0 1,-1 1 0,0-1 0,0 2 0,2-3-2,-1 1-1,0-1 1,0 1-1,0-1 1,1 1 0,-1-1-1,0 0 1,0 1-1,1-1 1,-1 1 0,0-1-1,1 0 1,-1 1-1,0-1 1,1 0 0,-1 1-1,1-1 1,-1 0-1,0 0 1,1 1-1,-1-1 1,1 0 0,-1 0-1,1 0 1,-1 0-1,1 0 1,-1 1 0,1-1-1,-1 0 1,2 0-1,0 0 98,1 0-1,-1 0 1,1 0-1,-1 0 1,1 0-1,-1-1 1,0 1-1,1-1 1,-1 0-1,1 1 1,-1-1-1,0 0 1,0 0-1,1-1 1,-1 1-1,0 0 1,2-3-1,-2 1-62,1-1 0,-1 0 0,-1 0-1,1 0 1,-1 0 0,1 0 0,-1 0-1,0 0 1,-1-1 0,1 1 0,-1 0 0,0-1-1,0 1 1,0-5 0,0 8-34,0-1 0,-1 1 0,1 0 0,0 0 0,0-1 0,0 1 0,-1 0 0,1 0 0,-1-1 0,1 1 0,-1 0 0,1 0 1,-1 0-1,0 0 0,1 0 0,-1 0 0,0 0 0,0 0 0,0 0 0,0 0 0,0 0 0,0 1 0,0-1 0,0 0 0,0 1 0,0-1 0,0 1 0,-1-1 0,1 1 0,0-1 0,0 1 1,-1 0-1,1 0 0,0-1 0,0 1 0,-1 0 0,1 0 0,0 0 0,-1 1 0,1-1 0,0 0 0,0 0 0,-1 1 0,1-1 0,0 1 0,0-1 0,0 1 0,0-1 0,0 1 1,-2 1-1,0 0-24,0 0 1,0 0 0,0 1-1,1-1 1,-1 1 0,1-1-1,0 1 1,-1 0 0,1 0 0,1 0-1,-1 1 1,0-1 0,1 0-1,-1 1 1,1-1 0,0 1-1,0-1 1,1 1 0,-1 5 0,-2 11-50,2-1 0,0 26 0,1-39 19,1-1-148,-1 0 1,0 0 0,1 0 0,0 0-1,0 0 1,1 0 0,-1 0 0,1 0-1,0-1 1,0 1 0,1-1 0,2 6-1,-2-6-724,1 0 1,-1-1-1,1 1 0,0 0 0,0-1 0,0 0 0,7 5 0,16 5-7236</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0:44.285"/>
    </inkml:context>
    <inkml:brush xml:id="br0">
      <inkml:brushProperty name="width" value="0.025" units="cm"/>
      <inkml:brushProperty name="height" value="0.025" units="cm"/>
    </inkml:brush>
  </inkml:definitions>
  <inkml:trace contextRef="#ctx0" brushRef="#br0">130 83 16784,'0'0'4810,"1"0"-4781,0 0-1,-1 1 1,1-1 0,0 0 0,0 1 0,0-1 0,-1 0-1,1 0 1,0 0 0,0 0 0,0 0 0,-1 0 0,1 0-1,0 0 1,0 0 0,0 0 0,-1-1 0,1 1-1,1 0 1,-1-2 51,-1 1 0,1 0-1,0-1 1,0 1 0,-1-1-1,1 1 1,0-1 0,-1 1-1,0-1 1,1 1 0,-1-1-1,0 1 1,0-1 0,0 0-1,0 1 1,0-1 0,0 1 0,0-1-1,-1 1 1,1-1 0,0 0-1,-1 1 1,-1-3 0,2 2 27,-1-1 0,0 0 1,0 1-1,0-1 1,0 0-1,0 1 1,-1 0-1,1-1 1,-1 1-1,0 0 1,0 0-1,0 0 0,-3-3 1,2 3-109,1 1 0,-1 0 0,0 0 1,0 0-1,1 0 0,-1 1 0,0-1 0,0 1 1,0-1-1,0 1 0,0 0 0,1 0 0,-1 1 1,0-1-1,0 0 0,0 1 0,0 0 1,1 0-1,-1 0 0,0 0 0,1 0 0,-1 0 1,-4 4-1,-21 20-2700,7 6-5085,14-18-4476</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0:52.559"/>
    </inkml:context>
    <inkml:brush xml:id="br0">
      <inkml:brushProperty name="width" value="0.025" units="cm"/>
      <inkml:brushProperty name="height" value="0.025" units="cm"/>
    </inkml:brush>
  </inkml:definitions>
  <inkml:trace contextRef="#ctx0" brushRef="#br0">78 1 15695,'0'0'6881,"0"8"-5941,-5 132 1359,-1-42-2052,6-96-259,0 1-1,-1-1 1,1 0 0,1 1-1,-1-1 1,0 0 0,0 1-1,1-1 1,0 0 0,-1 0-1,1 1 1,0-1 0,0 0-1,0 0 1,0 0 0,0 0-1,1 0 1,1 2 0,-1-3-63,0 0 1,0 0 0,0 0-1,-1-1 1,1 1 0,0-1-1,0 1 1,0-1 0,0 0 0,0 1-1,0-1 1,0 0 0,0-1-1,0 1 1,0 0 0,0 0 0,0-1-1,0 1 1,0-1 0,0 0-1,-1 1 1,3-2 0,4-2-320,0-1 1,0 1-1,-1-2 0,1 1 1,9-9-1,-13 9 254,0 1 0,1 0 0,0 0 0,0 0 0,0 0 0,0 1 0,0 0-1,1 0 1,0 1 0,-1 0 0,1 0 0,0 0 0,0 0 0,9 0 0,-14 2 137,0 0-1,0 1 1,0-1 0,1 1 0,-1 0 0,0-1-1,0 1 1,0 0 0,0 0 0,0-1-1,0 1 1,-1 0 0,1 0 0,0 0-1,0 0 1,0 0 0,-1 0 0,1 1-1,-1-1 1,1 0 0,-1 0 0,1 0 0,-1 0-1,0 1 1,1-1 0,-1 0 0,0 0-1,0 2 1,3 43 715,-3-43-631,1 11 176,-1-1-1,0 0 1,-1 1-1,0-1 1,-1 0-1,-1 1 1,0-1-1,-1 0 1,0-1-1,-1 1 1,-1-1 0,0 0-1,0 0 1,-1-1-1,-1 0 1,0 0-1,0 0 1,-16 14-1,19-19-216,-1 0-1,0 0 1,0-1-1,0 0 1,-1 0 0,1 0-1,-1-1 1,0 0-1,-1-1 1,1 1-1,-1-1 1,1-1 0,-1 1-1,0-1 1,0-1-1,-13 2 1,18-4-198,1 0 1,-1 0 0,1 0-1,-1 0 1,1 0-1,-1 0 1,1 0-1,0-1 1,0 1 0,0-1-1,0 0 1,0 0-1,0 0 1,0 0-1,0 0 1,1 0 0,-1 0-1,1 0 1,-1-1-1,1 1 1,0-1-1,0 1 1,0-1 0,1 1-1,-1-1 1,0-4-1,-4-12-1652,2 0-1,-2-31 0,4 35 465,-5-62-5135</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0:52.903"/>
    </inkml:context>
    <inkml:brush xml:id="br0">
      <inkml:brushProperty name="width" value="0.025" units="cm"/>
      <inkml:brushProperty name="height" value="0.025" units="cm"/>
    </inkml:brush>
  </inkml:definitions>
  <inkml:trace contextRef="#ctx0" brushRef="#br0">0 58 16015,'0'0'5894,"59"-8"-5061,-28 4-513,2 0-64,5-2-64,0-1-128,0-3-640,-2 1-2307,-8 0-3907</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0:53.264"/>
    </inkml:context>
    <inkml:brush xml:id="br0">
      <inkml:brushProperty name="width" value="0.025" units="cm"/>
      <inkml:brushProperty name="height" value="0.025" units="cm"/>
    </inkml:brush>
  </inkml:definitions>
  <inkml:trace contextRef="#ctx0" brushRef="#br0">411 251 19346,'0'0'1698,"-51"72"-321,31-31-512,3-1-705,6-4-128,6-3 0,2-7-32,3-7 0,0-5-929,0-8-480,1-4-1249</inkml:trace>
  <inkml:trace contextRef="#ctx0" brushRef="#br0" timeOffset="1">198 1 4004,'-13'1'10009,"4"-1"-9752,1 0 0,0 1 0,0 0-1,-1 1 1,1 0 0,0 0 0,1 1-1,-1 0 1,0 0 0,1 1 0,-1 0 0,1 0-1,0 0 1,1 1 0,-1 0 0,1 1-1,0 0 1,0-1 0,-6 10 0,7-7-249,1-1 0,0 1 0,1 0 1,0 0-1,0 1 0,1-1 0,0 0 0,0 1 1,1 0-1,0-1 0,0 1 0,2 13 1,-2-22-9,1 0 1,0 1 0,0-1 0,0 1 0,0-1 0,0 1 0,0-1 0,0 0 0,0 1 0,0-1-1,0 1 1,0-1 0,0 1 0,0-1 0,0 0 0,1 1 0,-1-1 0,0 1 0,0-1-1,0 0 1,1 1 0,-1-1 0,0 0 0,0 1 0,1-1 0,-1 0 0,0 1 0,1-1 0,-1 0-1,0 0 1,1 1 0,-1-1 0,0 0 0,1 0 0,-1 0 0,1 1 0,14-10 102,10-24 129,-18 19 9,-1 0 0,0-1-1,-1 1 1,-1-1 0,0 0 0,-1 0 0,-1-1-1,1-20 1,-3 36-229,0 0 0,-1 0-1,1 0 1,0 0 0,-1 0-1,1 0 1,0 0-1,-1 0 1,1 0 0,0 0-1,-1 0 1,1 0 0,0 0-1,-1 0 1,1 0 0,0 0-1,-1 1 1,1-1 0,0 0-1,-1 0 1,1 0 0,0 1-1,-1-1 1,1 0-1,0 0 1,0 1 0,-1-1-1,1 0 1,0 0 0,0 1-1,0-1 1,-1 1 0,-3 8-15,-1 0 0,2 0 1,-1 1-1,1-1 1,0 1-1,1 0 0,-2 19 1,-1 73-906,5-94 683,5 61-1978,10-27-2288,6-14-965</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0:53.606"/>
    </inkml:context>
    <inkml:brush xml:id="br0">
      <inkml:brushProperty name="width" value="0.025" units="cm"/>
      <inkml:brushProperty name="height" value="0.025" units="cm"/>
    </inkml:brush>
  </inkml:definitions>
  <inkml:trace contextRef="#ctx0" brushRef="#br0">80 302 12588,'-7'8'2562,"-2"1"-1788,-1 2 275,1-1 0,0 1 0,0 1 0,1 0 0,-10 20 0,18-32-1033,0 0 1,0 0-1,0 0 0,0 0 0,0 0 0,0 1 0,0-1 0,0 0 0,0 0 0,0 0 1,0 0-1,0 0 0,0 1 0,0-1 0,0 0 0,0 0 0,0 0 0,0 0 0,0 0 1,0 1-1,0-1 0,0 0 0,0 0 0,0 0 0,0 0 0,0 0 0,0 0 0,0 1 0,0-1 1,0 0-1,0 0 0,0 0 0,0 0 0,0 0 0,1 0 0,-1 1 0,0-1 0,0 0 1,0 0-1,0 0 0,0 0 0,0 0 0,0 0 0,1 0 0,-1 0 0,0 0 0,0 0 0,0 0 1,0 0-1,0 0 0,1 0 0,-1 0 0,0 0 0,0 0 0,0 0 0,0 0 0,0 0 1,1 0-1,-1 0 0,14-5 230,12-11 57,-3-6 411,0 0-1,-2-2 0,32-44 1,-47 59-711,0 0 0,-1 0 1,0-1-1,0 1 1,-1-1-1,0 0 0,-1 0 1,0-1-1,0 1 1,-2-1-1,1 1 0,-1-1 1,0 0-1,-2-20 1,-1 27-378,1 0 1,-1 0 0,0 0-1,0 0 1,-1 0 0,1 0-1,-1 1 1,0-1 0,0 1-1,0 0 1,0 0 0,0 0 0,-1 0-1,1 0 1,-1 1 0,-7-4-1,9 4 16,-32-19-6764</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0:50.253"/>
    </inkml:context>
    <inkml:brush xml:id="br0">
      <inkml:brushProperty name="width" value="0.025" units="cm"/>
      <inkml:brushProperty name="height" value="0.025" units="cm"/>
    </inkml:brush>
  </inkml:definitions>
  <inkml:trace contextRef="#ctx0" brushRef="#br0">1 177 12780,'9'-11'1441,"13"-14"-209,0 1 0,32-26-1,-45 42-944,0 1 0,1 0 0,-1 1 0,1 0 0,1 0 0,-1 1 0,1 1-1,-1 0 1,1 0 0,1 1 0,19-3 0,-30 6-275,0-1-1,1 1 1,-1 0-1,0 0 1,1 0 0,-1 0-1,1 0 1,-1 1 0,0-1-1,1 0 1,-1 0-1,0 1 1,1-1 0,-1 1-1,0 0 1,0-1-1,0 1 1,1 0 0,-1 0-1,0-1 1,0 1 0,0 0-1,0 0 1,0 0-1,1 2 1,-1-1 36,-1 0-1,1 0 1,0 0-1,-1 1 1,0-1 0,1 0-1,-1 0 1,0 1-1,0-1 1,0 0 0,0 1-1,-1-1 1,0 4-1,-2 4 161,0 1 0,-1-1 0,0-1 0,-1 1-1,-7 12 1,-9 6 322,16-24-410,1 1-1,0-1 0,0 1 0,1 0 0,-1 0 0,1 1 0,0-1 0,1 1 1,-1-1-1,1 1 0,0 0 0,1 0 0,-1 0 0,0 12 0,2-17-114,1 1-1,0-1 0,0 0 1,-1 1-1,1-1 0,0 0 1,0 0-1,0 0 0,1 0 1,-1 1-1,0-2 0,0 1 1,1 0-1,-1 0 0,0 0 1,1 0-1,-1-1 0,1 1 1,-1-1-1,1 1 0,-1-1 1,1 0-1,-1 1 0,1-1 1,-1 0-1,3 0 0,49 2-19,-43-2-49,6 1-546,48-4-3574,-60 2 2936,1 0 0,0 0 1,-1 0-1,1-1 0,-1 0 1,8-4-1,10-11-10480</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0:50.626"/>
    </inkml:context>
    <inkml:brush xml:id="br0">
      <inkml:brushProperty name="width" value="0.025" units="cm"/>
      <inkml:brushProperty name="height" value="0.025" units="cm"/>
    </inkml:brush>
  </inkml:definitions>
  <inkml:trace contextRef="#ctx0" brushRef="#br0">1 51 5733,'0'0'11724,"10"-7"-8991,32-23-544,-40 29-2016,0-1 0,0 1 0,0-1 0,0 1 0,1 0 0,-1 0 0,0 0 0,1 0 0,-1 1 0,1-1 0,-1 1 0,1-1 0,-1 1 0,1 0 0,-1 0 0,1 0 0,0 0 0,-1 0 0,1 1 0,3 0 0,-5 0-118,1 0 1,0 1 0,-1-1-1,1 0 1,0 1 0,-1-1-1,0 1 1,1 0 0,-1-1-1,0 1 1,0 0-1,0 0 1,0 0 0,0 0-1,0 0 1,-1 0 0,1 0-1,0 4 1,1 4-30,-1 1 1,-1 0-1,1 0 0,-2 0 0,1 0 1,-2-1-1,-2 15 0,-2-6 4,-1 0 0,-1 0 0,-1-1 0,0 0 0,-2-1 0,0 0 0,-14 17 0,24-32-14,4-3-13,0-1 1,-1 1-1,1 0 0,0-1 0,-1 1 0,1-1 0,-1 0 0,1 0 0,3-4 0,8-6 9,-12 11-164,0-1 0,1 1 0,-1-1 0,1 1 0,-1 0 0,1 0 1,-1 0-1,1 0 0,0 0 0,0 1 0,-1-1 0,1 1 0,0-1 0,0 1 0,-1 0 0,1 0 0,0 1 0,5 0 0,-7 0-35,1 1-1,0-1 1,-1 1-1,0-1 1,1 1-1,-1-1 1,0 1-1,0 0 1,0 0-1,0-1 0,0 1 1,0 0-1,-1 0 1,1 0-1,0 0 1,-1 0-1,0 0 1,1 0-1,-1 0 1,0 1-1,0-1 1,0 0-1,-1 0 0,0 3 1,1-1-530,0-1 1,-1 0-1,1 1 1,-1-1-1,0 0 0,0 0 1,0 1-1,0-1 1,-1 0-1,1 0 1,-1 0-1,-2 3 0,-13 13-6158</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0:51.420"/>
    </inkml:context>
    <inkml:brush xml:id="br0">
      <inkml:brushProperty name="width" value="0.025" units="cm"/>
      <inkml:brushProperty name="height" value="0.025" units="cm"/>
    </inkml:brush>
  </inkml:definitions>
  <inkml:trace contextRef="#ctx0" brushRef="#br0">33 70 11787,'0'0'7068,"4"-9"-5781,-4 6-1182,15-34 1131,-14 35-1162,-1 1-1,1 0 1,0 0 0,0-1-1,0 1 1,-1 0-1,1 0 1,0 0 0,0 0-1,1 0 1,-1 0 0,0 0-1,0 0 1,0 1-1,1-1 1,-1 0 0,0 1-1,1-1 1,-1 1 0,0-1-1,1 1 1,-1 0-1,1-1 1,-1 1 0,0 0-1,1 0 1,-1 0 0,1 0-1,2 1 1,-3 0-64,0-1 1,-1 1 0,1 0-1,0-1 1,0 1 0,-1 0 0,1 0-1,0 0 1,-1 0 0,1 0-1,-1-1 1,1 1 0,-1 0-1,1 0 1,-1 0 0,0 1-1,0-1 1,1 0 0,-1 0 0,0 0-1,0 0 1,0 0 0,0 0-1,0 1 1,-2 33 190,2-31-146,-4 15 60,0-1 1,-1 1-1,0-1 0,-2-1 0,0 1 1,-11 19-1,8-17 202,1-1 0,0 1 0,2 1 0,-5 22 0,12-42-301,-1-1 0,1 1 1,0 0-1,0 0 0,-1-1 1,1 1-1,0 0 0,0 0 1,0-1-1,0 1 1,0 0-1,0 0 0,0 0 1,0-1-1,0 1 0,1 0 1,-1 0-1,0-1 1,0 1-1,1 0 0,-1-1 1,0 1-1,1 0 0,-1-1 1,1 1-1,-1 0 1,1-1-1,-1 1 0,1-1 1,-1 1-1,1-1 0,1 1 1,0 0-4,-1-1 1,1 0 0,0 0-1,0 0 1,0-1 0,-1 1-1,1 0 1,0-1-1,0 1 1,-1-1 0,1 1-1,0-1 1,2-1 0,55-37-71,-56 37 55,95-75-3529,-36 22-3850,-30 24-210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49.822"/>
    </inkml:context>
    <inkml:brush xml:id="br0">
      <inkml:brushProperty name="width" value="0.025" units="cm"/>
      <inkml:brushProperty name="height" value="0.025" units="cm"/>
    </inkml:brush>
  </inkml:definitions>
  <inkml:trace contextRef="#ctx0" brushRef="#br0">90 1 12940,'0'0'10090,"-9"0"-9546,5 1-572,-2-1 154,-1 1 0,1 0-1,-1 0 1,1 1-1,-9 2 1,14-3-110,-1 0 0,0-1 1,0 1-1,1 0 0,-1 0 0,0 1 1,1-1-1,-1 0 0,1 0 0,0 1 0,-1-1 1,1 1-1,0-1 0,0 1 0,0 0 1,0-1-1,0 1 0,0 0 0,0 0 0,1-1 1,-1 1-1,1 0 0,-1 0 0,1 0 1,0 0-1,-1 3 0,2-4-42,0 0 0,-1 0 0,1 0 0,0 0 0,-1 0 0,1-1 0,0 1 0,0 0 0,0-1 0,0 1 0,0 0 0,0-1 0,0 1 0,0-1-1,0 0 1,0 1 0,0-1 0,0 0 0,0 0 0,0 1 0,0-1 0,0 0 0,0 0 0,0 0 0,2 0 0,36 1-483,-33-1 339,18-1-421,-19 0 506,1 1 1,0-1 0,-1 1 0,1 0-1,0 0 1,-1 1 0,1 0-1,0 0 1,-1 0 0,1 0 0,-1 1-1,10 4 1,-14-4 140,0-1 0,0 0 0,0 0 0,0 1-1,-1-1 1,1 0 0,0 1 0,-1-1 0,1 1 0,-1-1-1,1 1 1,-1-1 0,0 1 0,1-1 0,-1 1 0,0-1-1,0 1 1,0 0 0,0-1 0,-1 1 0,1-1 0,0 1-1,-1-1 1,1 1 0,-1-1 0,1 1 0,-1-1 0,0 0-1,0 1 1,-1 1 0,-1 2 404,0 1 0,-1-1-1,0 0 1,0-1 0,-9 9 0,7-8-259,0-1 0,0 0 0,0 0 1,-1 0-1,0-1 0,0 0 0,0 0 0,0-1 0,0 0 1,0 0-1,-1 0 0,1-1 0,0 0 0,-1-1 1,-12 0-1,19 0-295,0 0-1,0 0 1,0 0 0,0 0 0,0 0 0,1-1 0,-1 1-1,0 0 1,0 0 0,0 0 0,1-1 0,-1 1 0,0 0-1,0-1 1,1 1 0,-1-1 0,0 1 0,1-1 0,-1 1-1,0-1 1,1 0 0,-1 1 0,1-1 0,-1 0 0,1 1-1,-1-1 1,1 0 0,0 0 0,-1 1 0,1-1 0,0 0-1,-1 0 1,1 0 0,0 1 0,0-1 0,0 0 0,0 0-1,0 0 1,0 0 0,0 0 0,0 1 0,0-1 0,0 0-1,1 0 1,-1 0 0,0 1 0,0-1 0,1 0 0,0-1-1,0-2-1093,1-1-1,0 1 1,0 0 0,1-1-1,0 1 1,-1 0-1,6-6 1,12-9-4999</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0:51.793"/>
    </inkml:context>
    <inkml:brush xml:id="br0">
      <inkml:brushProperty name="width" value="0.025" units="cm"/>
      <inkml:brushProperty name="height" value="0.025" units="cm"/>
    </inkml:brush>
  </inkml:definitions>
  <inkml:trace contextRef="#ctx0" brushRef="#br0">1 56 10634,'0'0'3854,"4"-8"-709,-1 3-2747,1 1-1,-1-1 1,1 1 0,-1 0 0,1 0 0,0 1 0,0-1-1,1 1 1,5-4 0,-8 6-337,-1 1 0,1-1 0,-1 0-1,1 1 1,0 0 0,-1-1 0,1 1 0,-1 0-1,1-1 1,0 1 0,-1 0 0,1 0 0,0 1-1,-1-1 1,1 0 0,-1 0 0,1 1 0,0-1-1,-1 1 1,1-1 0,-1 1 0,1 0 0,-1 0-1,1 0 1,-1 0 0,0 0 0,0 0 0,1 0-1,-1 0 1,0 0 0,0 0 0,0 1 0,0-1-1,0 0 1,0 1 0,0-1 0,-1 1 0,1-1-1,-1 1 1,1-1 0,-1 1 0,1 2 0,3 6 91,-1 0 1,0 0 0,-1 0 0,0 1 0,-1-1-1,0 0 1,-1 1 0,0-1 0,0 1 0,-1-1-1,0 0 1,-3 11 0,-5 11 309,-1 0 0,-19 41 0,14-36-92,14-37-366,1 0 0,0 1 0,-1-1 1,1 1-1,0-1 0,-1 0 0,1 1 1,0-1-1,0 1 0,-1-1 0,1 1 1,0-1-1,0 1 0,0-1 0,0 1 1,0-1-1,0 1 0,0-1 0,0 1 0,0-1 1,0 1-1,0 0 0,0-1 0,0 1 1,0-1-1,0 1 0,0-1 0,1 1 1,-1-1-1,0 0 0,0 1 0,1-1 0,-1 1 1,0-1-1,1 1 0,-1-1 0,0 0 1,1 1-1,-1-1 0,1 0 0,-1 1 1,0-1-1,1 0 0,-1 0 0,1 1 0,-1-1 1,1 0-1,-1 0 0,1 0 0,-1 0 1,1 1-1,-1-1 0,1 0 0,-1 0 1,1 0-1,-1 0 0,1 0 0,-1 0 1,1-1-1,0 1 0,-1 0 0,1 0 0,-1 0 1,1 0-1,-1-1 0,0 1 0,1 0 1,-1 0-1,1-1 0,37-16-186,-37 17 159,47-30-3437,-20 4-4702,-7 1-8147</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0:53.977"/>
    </inkml:context>
    <inkml:brush xml:id="br0">
      <inkml:brushProperty name="width" value="0.025" units="cm"/>
      <inkml:brushProperty name="height" value="0.025" units="cm"/>
    </inkml:brush>
  </inkml:definitions>
  <inkml:trace contextRef="#ctx0" brushRef="#br0">94 1 10474,'0'0'11403,"-5"58"-10474,-7-20-609,0 0-192,-2-1-128,4-3 0,2-7-833,3-9-1409,-2-8-833,-2-10-2306,-3 0-4901</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0:54.306"/>
    </inkml:context>
    <inkml:brush xml:id="br0">
      <inkml:brushProperty name="width" value="0.025" units="cm"/>
      <inkml:brushProperty name="height" value="0.025" units="cm"/>
    </inkml:brush>
  </inkml:definitions>
  <inkml:trace contextRef="#ctx0" brushRef="#br0">136 1 9641,'0'0'561,"-11"1"287,5-1-662,2 0-86,1 0 0,0 0 1,0 0-1,-1 1 1,1-1-1,0 1 1,0 0-1,0 0 1,0 0-1,0 0 1,0 0-1,0 0 1,0 1-1,0 0 1,1-1-1,-1 1 1,0 0-1,1 1 0,0-1 1,-1 0-1,1 1 1,0-1-1,0 1 1,0-1-1,-1 4 1,0 2 277,1 0 0,0 1 0,0-1 0,1 0 0,0 1 1,0-1-1,1 1 0,0 0 0,0-1 0,1 1 0,4 14 0,-5-22-357,0 0-1,1 0 1,0 0-1,-1 0 0,1 0 1,-1 0-1,1 0 0,0 0 1,0 0-1,0-1 1,-1 1-1,1 0 0,0 0 1,0-1-1,0 1 0,0-1 1,0 1-1,0-1 1,0 1-1,0-1 0,1 0 1,-1 1-1,0-1 0,0 0 1,0 0-1,0 0 1,0 0-1,0 0 0,1 0 1,-1 0-1,0 0 0,0 0 1,0-1-1,0 1 1,0 0-1,0-1 0,0 1 1,0-1-1,0 1 0,0-1 1,0 0-1,1 0 1,3-2 84,0 0 0,-1-1 1,0 1-1,0-1 0,0 0 1,0 0-1,4-6 0,-4 5-4,-1-1 1,0 1-1,0-1 0,0 1 0,-1-1 0,0 0 0,0 0 0,0 0 0,-1 0 0,0 0 0,0 0 1,0 0-1,-1-1 0,0 1 0,-1-11 0,0 16-85,1-1 0,-1 1-1,1-1 1,-1 1 0,0 0 0,0 0 0,0-1 0,1 1 0,-1 0 0,0 0-1,0 0 1,-1 0 0,1 0 0,0 0 0,0 0 0,0 1 0,-1-1-1,1 0 1,0 1 0,-1-1 0,1 1 0,0-1 0,-1 1 0,1 0-1,-1-1 1,1 1 0,-1 0 0,1 0 0,-1 0 0,1 0 0,-1 0-1,1 0 1,0 1 0,-1-1 0,1 0 0,-1 1 0,1-1 0,-2 2 0,-2-1-28,1 0 0,-1 1 1,1 0-1,-1 0 1,1 0-1,0 1 0,0-1 1,0 1-1,0 0 1,-5 5-1,3 0-103,1 1 1,0-1-1,0 1 0,1 0 0,0 0 1,1 0-1,-1 1 0,2-1 1,0 1-1,-2 16 0,3-18-478,1-1 0,0 1 0,0-1 0,0 1 1,1 0-1,1-1 0,-1 0 0,5 15 0,8 1-3940</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0:54.663"/>
    </inkml:context>
    <inkml:brush xml:id="br0">
      <inkml:brushProperty name="width" value="0.025" units="cm"/>
      <inkml:brushProperty name="height" value="0.025" units="cm"/>
    </inkml:brush>
  </inkml:definitions>
  <inkml:trace contextRef="#ctx0" brushRef="#br0">113 81 14606,'0'0'5541,"-7"8"-5397,-18 26-69,14-18 590,18-22 559,13-18-524,-17 21-700,0-1 0,0 0 0,0-1 0,-1 1 0,0 0 0,0-1 0,0 0 0,-1 1 0,3-10 0,-5 12-79,1 0 0,0 0 1,0 1-1,-1-1 0,1 0 0,-1 1 1,1-1-1,-1 0 0,0 1 1,1-1-1,-1 1 0,0-1 1,0 1-1,0-1 0,0 1 1,-1 0-1,1 0 0,0-1 1,0 1-1,-1 0 0,1 0 1,-1 0-1,1 0 0,-1 1 0,1-1 1,-1 0-1,0 1 0,1-1 1,-1 1-1,-2-1 0,-52-12-5942,26 8 463</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0:55.130"/>
    </inkml:context>
    <inkml:brush xml:id="br0">
      <inkml:brushProperty name="width" value="0.025" units="cm"/>
      <inkml:brushProperty name="height" value="0.025" units="cm"/>
    </inkml:brush>
  </inkml:definitions>
  <inkml:trace contextRef="#ctx0" brushRef="#br0">174 1 9385,'0'0'10452,"-1"9"-9336,-2 6-922,0 0 0,-1 0 0,0 0 0,-1-1 0,-1 0 0,-8 15 0,-55 90 85,5-9-3944</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0:55.488"/>
    </inkml:context>
    <inkml:brush xml:id="br0">
      <inkml:brushProperty name="width" value="0.025" units="cm"/>
      <inkml:brushProperty name="height" value="0.025" units="cm"/>
    </inkml:brush>
  </inkml:definitions>
  <inkml:trace contextRef="#ctx0" brushRef="#br0">104 4 10186,'0'0'859,"-9"2"-234,5-2-540,0 1-1,-1 1 1,1-1 0,0 1 0,0-1 0,0 1 0,0 0-1,0 1 1,1-1 0,-1 1 0,1 0 0,-1 0 0,1 0-1,0 0 1,0 0 0,0 1 0,1-1 0,-1 1 0,1 0 0,0-1-1,0 1 1,0 0 0,1 1 0,-1-1 0,1 0 0,0 0-1,-1 6 1,-1 2 248,0 1-1,1 0 0,0 0 0,1 0 1,1 0-1,0 16 0,1-26-290,-1-1 0,0 1 0,0-1 0,1 0 0,-1 1-1,1-1 1,0 0 0,0 0 0,0 0 0,0 1 0,0-1 0,0 0-1,1 0 1,-1 0 0,1-1 0,-1 1 0,1 0 0,0 0 0,-1-1-1,1 1 1,0-1 0,0 0 0,0 1 0,0-1 0,0 0 0,1 0-1,-1-1 1,0 1 0,0 0 0,1-1 0,-1 1 0,0-1-1,1 0 1,-1 1 0,1-1 0,-1 0 0,0-1 0,1 1 0,-1 0-1,0-1 1,4 0 0,4-2 50,-1 0 0,1-1 0,-1 0 0,1 0 0,-1-1 0,0-1 0,-1 1 0,1-1-1,-1-1 1,11-10 0,-7 5-56,-1 0-1,1-1 0,-2 0 0,0-1 0,14-25 1,-22 35 1,0 1 0,-1-1 0,1 0 0,-1 0 0,0-1 0,0 1 0,0 0 0,0 0 0,-1 0 0,1-1 0,-1-5 0,-1 8-25,1 1-1,-1-1 1,1 1-1,-1-1 0,1 1 1,-1 0-1,0-1 1,0 1-1,0 0 1,0-1-1,0 1 1,0 0-1,0 0 0,0 0 1,0 0-1,0 0 1,0 0-1,-1 0 1,1 1-1,0-1 0,-1 0 1,1 1-1,-1-1 1,1 1-1,-1-1 1,1 1-1,-1 0 1,1-1-1,-1 1 0,1 0 1,-1 0-1,-2 1 1,-1-1-54,0 0 0,-1 1 1,1 0-1,0 0 0,0 0 1,0 0-1,0 1 1,1 0-1,-1 0 0,0 0 1,1 1-1,-1 0 0,1-1 1,0 2-1,0-1 0,0 0 1,0 1-1,1 0 0,0 0 1,-1 0-1,1 0 0,0 0 1,-2 6-1,-1 1-887,0 0 1,1 0-1,1 1 0,-1 0 0,2 0 1,0 1-1,0-1 0,-1 18 1,4 2-4859</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0:55.829"/>
    </inkml:context>
    <inkml:brush xml:id="br0">
      <inkml:brushProperty name="width" value="0.025" units="cm"/>
      <inkml:brushProperty name="height" value="0.025" units="cm"/>
    </inkml:brush>
  </inkml:definitions>
  <inkml:trace contextRef="#ctx0" brushRef="#br0">149 56 13485,'0'0'1067,"-7"8"209,2-1-985,-4 2-2,2 0-1,-1 0 1,1 1 0,0 0-1,1 1 1,0 0-1,-4 12 1,10-22-17,20-34 1383,-12 20-1514,-3 6-107,1 0 1,-2-1 0,1 0 0,-1 0 0,0 0-1,-1-1 1,0 1 0,0-1 0,-1 1 0,2-14-1,-4 21-30,0 1-1,0-1 1,0 1-1,0-1 1,0 0-1,0 1 1,0-1-1,0 1 1,-1-1-1,1 1 1,0-1-1,0 1 1,0-1-1,-1 0 1,1 1-1,0-1 1,0 1-1,-1 0 1,1-1-1,-1 1 1,1-1-1,0 1 0,-1-1 1,1 1-1,-1 0 1,1-1-1,-1 1 1,1 0-1,-1 0 1,1-1-1,-1 1 1,1 0-1,-1 0 1,0-1-1,-23 7-76,18-4-48,0 1 1,1 1-1,-1-1 1,1 1-1,0 0 1,-6 5-1,5 0-308,-1 1-1,1 0 1,0 0 0,1 0 0,1 1-1,-7 17 1,-5 37-4504,8-24 571</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0:56.279"/>
    </inkml:context>
    <inkml:brush xml:id="br0">
      <inkml:brushProperty name="width" value="0.025" units="cm"/>
      <inkml:brushProperty name="height" value="0.025" units="cm"/>
    </inkml:brush>
  </inkml:definitions>
  <inkml:trace contextRef="#ctx0" brushRef="#br0">62 214 8040,'0'0'1510,"3"-9"103,-1 3-1373,12-47 2161,-13 49-1908,-1 0 1,1-1-1,0 1 0,-1 0 1,0 0-1,0-1 1,-1 1-1,1 0 1,-1 0-1,1-1 1,-3-5-1,2 9-430,1 0-1,0 0 0,-1 0 1,1 0-1,-1 1 0,1-1 1,-1 0-1,0 0 1,1 0-1,-1 1 0,0-1 1,1 0-1,-1 1 0,0-1 1,0 0-1,0 1 0,0-1 1,1 1-1,-1 0 0,0-1 1,0 1-1,0 0 1,0-1-1,0 1 0,0 0 1,0 0-1,0 0 0,0 0 1,0 0-1,0 0 0,0 0 1,0 0-1,0 0 0,0 1 1,0-1-1,0 0 0,0 0 1,0 1-1,0-1 1,0 1-1,1-1 0,-1 1 1,0-1-1,0 1 0,0 0 1,1-1-1,-1 1 0,0 0 1,1 0-1,-1-1 0,1 1 1,-2 1-1,-1 2-35,-1 1-1,1-1 1,-1 1 0,1 0-1,1 0 1,-1 0 0,-3 10-1,3 1-18,1 0-1,0 1 1,1-1-1,1 17 1,0-33 9,0 1 0,0 0 0,0-1 0,1 1 0,-1-1 0,0 1 0,0-1 0,0 1 0,0-1 0,0 1 0,1-1 0,-1 1 0,0-1 0,0 1 0,1-1 0,-1 1 0,0-1 0,1 1 0,-1-1 0,1 0 0,-1 1 0,0-1 0,1 1 0,-1-1 0,1 0 0,-1 0 0,1 1 0,-1-1 0,1 0 0,-1 0 0,1 0 0,-1 1 0,1-1 0,0 0 0,-1 0 0,1 0 0,-1 0 0,1 0 0,-1 0 0,1 0 0,-1 0 0,1 0 0,0 0 0,-1-1 0,1 1 0,-1 0 0,1 0 0,-1 0 0,1-1 0,-1 1 0,1 0 0,-1-1 0,1 0 0,28-19 1109,-18 6-915,-1 1 1,-1-1-1,0 0 0,10-22 0,-16 28-207,1 0 0,-1-1 0,-1 1 0,0 0 0,0-1 0,-1 0 0,0 1 0,0-1 0,-1 0 0,-1-12 0,1 20-82,0 0 1,0 0-1,0 0 0,-1 0 0,1 0 1,0 0-1,-1 0 0,1 0 0,-1 0 1,0 0-1,1 0 0,-1 0 1,0 0-1,1 0 0,-1 0 0,0 0 1,0 1-1,0-1 0,0 0 1,0 1-1,0-1 0,0 1 0,0-1 1,0 1-1,0-1 0,0 1 0,0 0 1,0-1-1,0 1 0,-2 0 1,1 0-521,0 0 0,0 0 0,-1 0 0,1 0 1,0 0-1,0 1 0,0-1 0,-1 1 0,1-1 1,0 1-1,0 0 0,0 0 0,0 0 1,0 0-1,-1 2 0,-11 8-6870</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0:44.642"/>
    </inkml:context>
    <inkml:brush xml:id="br0">
      <inkml:brushProperty name="width" value="0.025" units="cm"/>
      <inkml:brushProperty name="height" value="0.025" units="cm"/>
    </inkml:brush>
  </inkml:definitions>
  <inkml:trace contextRef="#ctx0" brushRef="#br0">0 1 14061,'0'0'6246,"27"78"-6054,-13-41 129,-1 3-1,0 2-192,0-4-64,-3 0 0,0-6-32,-3-10-512,-5-11-897,-2-7-1570</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0:44.985"/>
    </inkml:context>
    <inkml:brush xml:id="br0">
      <inkml:brushProperty name="width" value="0.025" units="cm"/>
      <inkml:brushProperty name="height" value="0.025" units="cm"/>
    </inkml:brush>
  </inkml:definitions>
  <inkml:trace contextRef="#ctx0" brushRef="#br0">1 419 6054,'0'0'14376,"5"-11"-13367,53-95-144,-32 62-696,23-53 0,-42 80-10,-1 0 0,0 0 1,-1 0-1,-2 0 0,1-1 0,-2 0 1,0-22-1,0 58-46,-1 0-1,2 0 1,1-1 0,0 1-1,1-1 1,0 0 0,2 0 0,14 26-1,-17-36-301,47 76 281,-19-45-2831,5-13-5368,-28-22 1519</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50.509"/>
    </inkml:context>
    <inkml:brush xml:id="br0">
      <inkml:brushProperty name="width" value="0.025" units="cm"/>
      <inkml:brushProperty name="height" value="0.025" units="cm"/>
    </inkml:brush>
  </inkml:definitions>
  <inkml:trace contextRef="#ctx0" brushRef="#br0">83 1 15439,'0'0'6053,"-5"9"-5594,-6 13 295,1 0 0,1 1-1,1 0 1,1 0-1,-7 48 1,-4 264 2529,31-412-2231,-13-35-1842,29 135-86,-23-20 883,1 0 0,-1 0 0,1-1 0,0 0 0,0 0 0,0 0 0,0-1 0,0 0 0,0 0 0,0-1 0,0 0 0,0 0 0,0-1 0,0 1 0,0-2 0,0 1 0,0-1 0,0 0 0,0 0 0,-1-1 0,1 0 0,-1 0 0,0-1 0,0 1 0,0-1 0,0-1 0,-1 1 0,6-7 0,-3-7 137,-16 9-85,5 8-65,1 1 1,0 0 0,0 0-1,0 0 1,0 0 0,0 0-1,0 0 1,0 1 0,0-1-1,0 1 1,0-1 0,0 1 0,0 0-1,0 0 1,-3 2 0,-1 1-5,0 1 0,1 1 0,0-1 0,0 1 0,1 0 0,-1 0 0,1 1 1,1-1-1,-1 1 0,1 0 0,0 0 0,0 0 0,1 0 0,0 0 0,1 0 1,-1 1-1,1-1 0,1 1 0,0 12 0,0-19 11,0 0 0,1 0 0,-1 0 0,1-1 0,-1 1 0,1 0 0,-1 0 0,1-1 0,-1 1 0,1 0 0,0-1 0,-1 1 0,1-1 0,0 1 0,0-1 0,0 1 0,-1-1 0,1 0 0,0 1 0,0-1 0,0 0 0,0 0 0,0 1 0,-1-1 0,1 0 0,0 0 0,0 0 0,1 0 0,34 0 84,-27-1-71,21-2-15,1-2-1,0-1 1,54-18 0,-84 24 28,0 0 0,0-1 0,0 1 0,0-1 0,0 1 0,0-1 0,0 1 0,0-1 0,-1 0 0,1 1 0,0-1 0,0 0 0,-1 1 0,1-1 1,0 0-1,-1 0 0,1 0 0,-1 0 0,1 0 0,-1 0 0,1 0 0,-1 0 0,0 0 0,0 0 0,1 0 0,-1 0 0,0 0 0,0 0 0,0 0 0,0 0 0,0 0 0,0 0 0,0 0 0,-1 0 0,1 0 1,0 0-1,0 0 0,-1 0 0,1 0 0,-1 0 0,1 0 0,-1 1 0,1-1 0,-1 0 0,1 0 0,-3-1 0,-38-50 1817,28 37-1580,6 2-1027,11 7-1260,24 6-4198,-9 1 2213,13-1-6359</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0:45.324"/>
    </inkml:context>
    <inkml:brush xml:id="br0">
      <inkml:brushProperty name="width" value="0.025" units="cm"/>
      <inkml:brushProperty name="height" value="0.025" units="cm"/>
    </inkml:brush>
  </inkml:definitions>
  <inkml:trace contextRef="#ctx0" brushRef="#br0">29 0 14958,'0'0'8040,"0"74"-7143,-5-41-193,0 4-544,0 3-96,-2-3-64,4-4 33,0-8-418,3-11-352,0-10-672,0-17-3876,0-9-1441</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0:47.101"/>
    </inkml:context>
    <inkml:brush xml:id="br0">
      <inkml:brushProperty name="width" value="0.025" units="cm"/>
      <inkml:brushProperty name="height" value="0.025" units="cm"/>
    </inkml:brush>
  </inkml:definitions>
  <inkml:trace contextRef="#ctx0" brushRef="#br0">22 176 6086,'3'-5'7552,"4"-2"-3306,27-20-2649,-12 9-531,-1 0-598,54-44 865,-68 56-1234,1 1 1,-1 1-1,1-1 1,0 2-1,0-1 1,0 1-1,1 0 1,12-2-1,-21 4-76,1 1 0,0 0 0,0 0 0,0 0 0,0 0 0,0 0 0,0 0 0,0 1 0,0-1 0,0 0 0,0 0-1,0 1 1,0-1 0,0 0 0,-1 1 0,1-1 0,0 1 0,0-1 0,0 1 0,-1-1 0,1 1 0,0 0 0,-1 0 0,1-1 0,0 1 0,-1 0-1,2 1 1,-1 1 63,0 0 0,0-1-1,0 1 1,0 0 0,0 0 0,-1 1-1,1-1 1,-1 0 0,0 3-1,0 2 92,0 1-1,-1-1 0,0 0 1,-1 1-1,1-1 0,-5 12 1,-7 4 222,-1-1 1,-1 1 0,-1-2 0,-1 0 0,-1-1 0,-1-1-1,-1-1 1,0-1 0,-25 17 0,43-33-399,0 0 0,0-1 1,0 1-1,0-1 0,0 0 0,-1 1 0,1-1 1,0 0-1,-1-1 0,1 1 0,-1 0 0,1-1 1,-1 1-1,1-1 0,-1 0 0,0 0 0,1 0 1,-4 0-1,4-1-114,0 0 0,1 1 0,-1-1-1,1 0 1,-1 0 0,1 0 0,-1-1 0,1 1 0,0 0 0,-1 0 0,1-1 0,0 1 0,0-1 0,0 1 0,0-1 0,0 0 0,0 1 0,1-1 0,-2-2-1,-2-11-1308,1 0-1,1 0 0,0 1 0,0-31 0,2 26 35,-3-45-5392,2-3-3048</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0:47.460"/>
    </inkml:context>
    <inkml:brush xml:id="br0">
      <inkml:brushProperty name="width" value="0.025" units="cm"/>
      <inkml:brushProperty name="height" value="0.025" units="cm"/>
    </inkml:brush>
  </inkml:definitions>
  <inkml:trace contextRef="#ctx0" brushRef="#br0">0 245 10378,'0'0'13228,"79"-58"-12939,-41 43-225,6-3 0,1 0-481,3-1-1697,-6-2-1089,-6 2-2146,-1 2-2786</inkml:trace>
  <inkml:trace contextRef="#ctx0" brushRef="#br0" timeOffset="1">524 0 8616,'0'0'8136,"22"55"-6567,-22-19-448,0 12 193,0 10-225,0 4-321,0 5-319,-4-5-193,3-7-192,-1-15-32,2-12-32,0-15-801,0-33-11947</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0:47.801"/>
    </inkml:context>
    <inkml:brush xml:id="br0">
      <inkml:brushProperty name="width" value="0.025" units="cm"/>
      <inkml:brushProperty name="height" value="0.025" units="cm"/>
    </inkml:brush>
  </inkml:definitions>
  <inkml:trace contextRef="#ctx0" brushRef="#br0">92 106 14446,'-8'1'1671,"-47"8"657,53-9-2267,0 1-1,0 0 1,0-1 0,0 1-1,0 0 1,0 0 0,0 0-1,0 0 1,1 0 0,-1 1-1,0-1 1,-2 4 0,4-5-54,-1 1 0,1 0 0,0 0 0,0 0 0,0 0 0,-1 0 0,1 0 0,0 0 0,0 0-1,0-1 1,0 1 0,1 0 0,-1 0 0,0 0 0,0 0 0,0 0 0,1 0 0,-1 0 0,1-1 0,-1 1 0,0 0 0,1 0 0,0 0 0,-1-1 0,1 1 0,-1 0 0,1-1 0,0 1 0,-1 0 0,1-1 0,0 1 0,1 0 0,-1 0 54,1 0 0,-1 0 0,1 0 1,-1 0-1,1-1 0,0 1 0,0 0 1,-1-1-1,1 1 0,0-1 0,0 0 0,0 1 1,-1-1-1,1 0 0,0 0 0,0 0 1,0-1-1,0 1 0,-1 0 0,1-1 0,0 1 1,0-1-1,0 1 0,-1-1 0,1 0 1,0 0-1,-1 0 0,1 0 0,-1 0 0,1 0 1,-1 0-1,2-2 0,4-3-35,-1 0 1,0 0-1,0 0 0,-1 0 1,8-13-1,-10 14-10,-1 0 1,0-1-1,0 1 1,0 0-1,0-1 1,-1 0-1,0 1 1,0-1-1,-1 0 1,0 1-1,0-9 1,0 13-7,0-1 1,0 1 0,-1-1-1,1 1 1,0-1 0,-1 1-1,1 0 1,-1-1 0,0 1-1,1-1 1,-1 1 0,0 0-1,0 0 1,0 0 0,0-1-1,0 1 1,0 0 0,-2-2-1,1 3-2,0-1 0,0 1 0,0-1-1,1 1 1,-1-1 0,0 1 0,0 0-1,0 0 1,0 0 0,1 0-1,-1 0 1,0 1 0,0-1 0,0 0-1,0 1 1,1-1 0,-1 1 0,0 0-1,-2 1 1,0 0-8,1 1 0,0-1 0,0 1 0,0 0 0,0-1 0,0 1 0,1 1 0,-1-1 1,1 0-1,0 1 0,0-1 0,0 1 0,0-1 0,1 1 0,-3 8 0,-13 61-12,14-49 62,0-1-1,2 0 0,1 29 0,1-44-285,0 0-1,0 0 1,1 0 0,0 0-1,5 12 1,-5-16-255,0-1 0,0 1 1,0 0-1,1-1 0,-1 1 0,1-1 0,0 1 1,0-1-1,0 0 0,1-1 0,4 5 1,14 3-5489</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0:48.177"/>
    </inkml:context>
    <inkml:brush xml:id="br0">
      <inkml:brushProperty name="width" value="0.025" units="cm"/>
      <inkml:brushProperty name="height" value="0.025" units="cm"/>
    </inkml:brush>
  </inkml:definitions>
  <inkml:trace contextRef="#ctx0" brushRef="#br0">22 45 11819,'-8'74'3151,"4"-50"-2041,2-1 0,0 1 0,1 0 1,2 0-1,4 35 0,-5-58-1090,0 0 0,1 1 0,-1-1 0,0 0-1,1 1 1,-1-1 0,1 0 0,-1 0 0,1 1 0,0-1 0,0 0-1,-1 0 1,1 0 0,0 0 0,0 0 0,0 0 0,0 0 0,0 0-1,0 0 1,0 0 0,1-1 0,-1 1 0,0 0 0,0-1 0,1 1-1,-1-1 1,0 1 0,1-1 0,-1 0 0,0 0 0,1 1-1,-1-1 1,1 0 0,-1 0 0,0 0 0,1-1 0,-1 1 0,0 0-1,1 0 1,-1-1 0,0 1 0,1-1 0,-1 1 0,0-1 0,0 0-1,1 1 1,-1-1 0,0 0 0,2-1 0,4-3 101,0 1 0,0-2 1,0 1-1,0-1 0,-1 0 1,8-9-1,-6 5 35,-1 0 0,0 0 0,0-1 0,-1 0 0,-1-1 0,0 1 0,0-1 0,-1 0 1,-1 0-1,0-1 0,0 1 0,-2-1 0,1 1 0,-2-1 0,1 1 0,-4-24 0,2 33-117,1 1 0,-2-1 0,1 1-1,0-1 1,0 1 0,-1-1 0,1 1 0,-1 0 0,0-1 0,0 1 0,0 0-1,0 0 1,0 0 0,0 1 0,0-1 0,-1 1 0,1-1 0,-1 1-1,1 0 1,-1-1 0,0 1 0,1 1 0,-1-1 0,0 0 0,1 1-1,-1-1 1,0 1 0,0 0 0,0 0 0,-3 0 0,-4 0-565,0 1 1,0 0-1,0 0 0,1 1 1,-1 0-1,0 1 0,-10 4 1,6-3-4258,3-3-4656</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1:44.114"/>
    </inkml:context>
    <inkml:brush xml:id="br0">
      <inkml:brushProperty name="width" value="0.025" units="cm"/>
      <inkml:brushProperty name="height" value="0.025" units="cm"/>
    </inkml:brush>
  </inkml:definitions>
  <inkml:trace contextRef="#ctx0" brushRef="#br0">3877 426 8456,'-9'-7'1036,"-146"-80"1124,-15-8-2094,126 70-42,0 1-1,-1 3 1,-2 2 0,0 2 0,-1 2-1,0 2 1,-1 2 0,-64-5 0,-53 3 615,-191 9 0,258 5-556,-449 33 44,1 34-48,326-39-83,78-11 281,-217 55 0,317-61-254,1 2 0,1 2 0,0 1 0,2 2 0,0 2 1,1 2-1,1 1 0,1 2 0,-50 46 0,68-52-26,1 0 0,0 1 0,2 0 0,0 2 0,1 0 0,2 0 0,0 1-1,2 1 1,0 0 0,2 0 0,1 1 0,1 0 0,1 0 0,1 0 0,1 1 0,2-1 0,0 1 0,5 37-1,-1-46-6,1 0-1,0-1 0,1 1 0,0-1 0,2 0 0,0 0 0,1-1 0,19 29 0,-12-23 2,2-1 1,0-1-1,2-1 0,0 0 0,31 23 0,-4-10 33,2-2 1,1-3-1,1-1 0,1-3 1,62 20-1,14-4-2,2-5 1,2-7-1,169 15 0,403-8 87,-592-32-98,846-1 1,-639-14-77,316-56 0,-248-9 73,-312 58 18,-1-3 0,-1-4 0,76-40 0,-123 54 9,0-1 0,-1-2 0,-1 0 0,0-2 0,-2 0 0,0-2 0,35-41 0,-44 45 67,-1 0-1,0-1 1,-2-1 0,1 0-1,-2 0 1,-1-1 0,0 0-1,-1 0 1,-1-1 0,-1 1-1,3-40 1,-6 40-43,-1-1 0,-1 0 0,0 0 0,-2 1 0,0-1 0,-1 1 0,-1 0 0,-1 0 0,0 0 0,-2 1 0,0 0 0,-1 1 0,-1-1 0,0 2 0,-1-1 0,-1 2 0,-22-23 0,-6-4-7,-3 3 0,-1 1-1,-2 3 1,-58-36-1,3 13 26,-119-51-1,113 63-86,-2 6 0,-1 4 0,-2 4 0,-1 6 0,-1 5 0,-1 4 0,-118 0 0,-341 31-5547,394-3 1810</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1:45.532"/>
    </inkml:context>
    <inkml:brush xml:id="br0">
      <inkml:brushProperty name="width" value="0.025" units="cm"/>
      <inkml:brushProperty name="height" value="0.025" units="cm"/>
    </inkml:brush>
  </inkml:definitions>
  <inkml:trace contextRef="#ctx0" brushRef="#br0">1 1478 3972,'892'-136'4059,"37"-4"-2753,893 27 1118,5 101-2051,-509-29-266,59-139 523,-9-58 47,-1256 218-639,2883-421 4126,-2795 421-4159,486-61-213,-676 79 72,-6 3-51,-1-2-1,0 1 1,1 0-1,-1-1 1,0 1-1,0-1 1,1 0-1,-1 0 1,0 0-1,0 0 1,0-1-1,0 1 1,0-1-1,-1 0 1,1 0-1,0 0 1,-1 0-1,0 0 0,3-3 1,-1-22-4441</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1:47.001"/>
    </inkml:context>
    <inkml:brush xml:id="br0">
      <inkml:brushProperty name="width" value="0.025" units="cm"/>
      <inkml:brushProperty name="height" value="0.025" units="cm"/>
    </inkml:brush>
  </inkml:definitions>
  <inkml:trace contextRef="#ctx0" brushRef="#br0">244 250 6406,'7'-11'2194,"-6"10"-2168,49-91 4566,-46 83-3708,0-1 0,-1 0 0,0 1 0,0-1 0,-1-1 0,0 1 0,-1 0 0,0 0 0,-1-17 0,0 26-768,0 0 1,0 0-1,-1-1 0,1 1 0,0 0 0,0-1 0,-1 1 1,1 0-1,-1 0 0,1 0 0,-1 0 0,0-1 0,0 1 0,1 0 1,-1 0-1,0 0 0,0 0 0,0 1 0,0-1 0,0 0 1,0 0-1,0 0 0,0 1 0,-2-2 0,1 2 3,-1-1 0,1 1 0,-1-1 0,1 1 0,-1 0-1,0 0 1,1 0 0,-1 0 0,1 1 0,-1-1 0,-4 2 0,-1 0-17,0 1 0,0 1 0,0-1 0,0 1 0,1 1 0,-12 8 0,-2 5-34,1 1-1,1 2 1,1 0-1,1 0 1,1 2-1,-16 27 1,23-33-33,0 0 0,1 1 0,1 0 0,0 0 0,1 1-1,1 0 1,1 0 0,1 0 0,-1 30 0,4-46-35,-1 0 0,1 0 0,0 0 0,1 0 0,-1 0 0,1 0 0,-1 0 0,1 0 0,0 0 0,0 0-1,0 0 1,0 0 0,1-1 0,-1 1 0,1-1 0,-1 1 0,1-1 0,0 1 0,0-1 0,5 4 0,-3-4 0,1 0 0,-1 0 0,1 0 0,0 0 0,-1-1 0,1 0 1,0 0-1,0 0 0,0-1 0,0 1 0,10-2 0,-5 1-234,0-2 0,0 1 0,0-1 0,0-1 0,0 0 0,0 0 0,-1-1 0,0 0 0,0 0 0,11-8 0,4-4-2962,-1-1 1,29-27-1,-16 10-4368</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1:47.363"/>
    </inkml:context>
    <inkml:brush xml:id="br0">
      <inkml:brushProperty name="width" value="0.025" units="cm"/>
      <inkml:brushProperty name="height" value="0.025" units="cm"/>
    </inkml:brush>
  </inkml:definitions>
  <inkml:trace contextRef="#ctx0" brushRef="#br0">49 79 13421,'0'0'7329,"-6"9"-6800,-1 0-490,2 2 0,0-1 0,0 0 0,1 1 0,0 0 0,1 0 0,0 0 0,0 1 0,2-1 0,-1 1 0,2-1 0,0 20 0,0-30-36,0 0 0,0 0 0,0-1 0,0 1 0,0 0 0,0 0 1,0 0-1,0 0 0,1 0 0,-1 0 0,0 0 0,1 0 0,-1-1 0,0 1 0,1 0 0,-1 0 0,1 0 0,0-1 0,-1 1 1,1 0-1,0-1 0,-1 1 0,1-1 0,0 1 0,-1 0 0,1-1 0,2 1 0,-2-1 39,1 0 1,-1 0-1,1 0 0,0 0 1,-1 0-1,1 0 0,-1 0 1,1-1-1,-1 1 0,1-1 0,-1 1 1,1-1-1,-1 0 0,3-1 1,2-2 161,1 0 0,-1 0 1,-1-1-1,1 0 1,-1 0-1,6-6 0,2-6 84,-1 0-1,-1-1 0,0 0 0,-1-1 0,-1 0 1,-1-1-1,0 1 0,-2-2 0,8-37 0,-27 161 580,7-72-619,2 0 1,1 1-1,2-1 1,3 47-1,-2-77-264,0-1 0,0 1 0,0 0 0,0 0 0,1 0 0,-1 0 0,0-1 0,1 1 0,-1 0 0,0 0-1,1-1 1,-1 1 0,1 0 0,-1-1 0,1 1 0,-1 0 0,1-1 0,0 1 0,-1-1 0,1 1 0,0-1 0,-1 1 0,1-1 0,0 1 0,0-1 0,-1 0 0,1 1 0,0-1 0,0 0 0,0 0-1,-1 0 1,1 1 0,0-1 0,0 0 0,0 0 0,0 0 0,-1 0 0,1-1 0,0 1 0,0 0 0,0 0 0,1-1 0,0 0-285,1 1 1,0-2-1,0 1 0,-1 0 1,1 0-1,-1-1 1,1 1-1,-1-1 0,0 0 1,1 0-1,1-3 1,14-21-5348,-2-6-3748</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1:47.702"/>
    </inkml:context>
    <inkml:brush xml:id="br0">
      <inkml:brushProperty name="width" value="0.025" units="cm"/>
      <inkml:brushProperty name="height" value="0.025" units="cm"/>
    </inkml:brush>
  </inkml:definitions>
  <inkml:trace contextRef="#ctx0" brushRef="#br0">18 1 19859,'0'0'6566,"-18"51"-4997,18-47-832,12-4-865,-1-14-2114,-7-10-4548</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51.300"/>
    </inkml:context>
    <inkml:brush xml:id="br0">
      <inkml:brushProperty name="width" value="0.025" units="cm"/>
      <inkml:brushProperty name="height" value="0.025" units="cm"/>
    </inkml:brush>
  </inkml:definitions>
  <inkml:trace contextRef="#ctx0" brushRef="#br0">231 19 12107,'0'-1'284,"0"0"0,0 1 0,0-1 0,0 0-1,0 1 1,0-1 0,0 0 0,0 1-1,0-1 1,0 0 0,0 1 0,0-1-1,-1 1 1,1-1 0,0 0 0,-1 1-1,1-1 1,0 1 0,-1-1 0,1 1-1,-1-1 1,1 1 0,-1-1 0,1 1 0,-1-1-1,1 1 1,-1 0 0,1-1 0,-1 1-1,1 0 1,-1-1 0,0 1 0,1 0-1,-1 0 1,0-1 0,1 1 0,-1 0-1,0 0 1,-1 0 0,-1 1-22,-1-1 1,0 1-1,1 0 1,-1 0-1,0 0 0,1 1 1,-1-1-1,-3 3 1,-64 44-1374,70-47 1418,-11 8-294,-36 31 106,45-38-120,1 0 1,0 0-1,0 1 0,-1-1 1,1 1-1,1-1 1,-1 1-1,0 0 0,1 0 1,-1 0-1,1 0 1,0 0-1,0 0 1,0 0-1,0 4 0,32-5-57,16-6 77,-27 2-40,0 1 0,29 1 0,-45 0 14,0 1 1,0-1 0,-1 1 0,1 0 0,0 0 0,-1 0 0,1 0 0,-1 0 0,1 1-1,-1 0 1,1-1 0,-1 1 0,0 1 0,0-1 0,0 0 0,0 1 0,0 0 0,3 4 0,-4-5 8,-1 0 0,0 0 0,0 0 0,0 1 1,0-1-1,0 0 0,0 0 0,0 1 1,-1-1-1,1 0 0,-1 1 0,0-1 0,1 0 1,-1 1-1,0-1 0,-1 1 0,1-1 1,0 0-1,-1 1 0,1-1 0,-1 0 0,0 1 1,-1 1-1,0 1 78,-1-1 0,0 0 1,0 0-1,-1 0 0,1 0 0,-1-1 1,1 1-1,-1-1 0,-1 0 0,-5 4 1,-4 1 171,0-1 0,0 0 0,-1-1 0,0-1 0,0 0 1,-20 3-1,32-8-365,-56 5 670,33-12-1247,26 6 587,-1 1 0,1-1 0,-1 1 0,1-1-1,-1 1 1,1-1 0,-1 1 0,1-1 0,-1 0-1,1 1 1,0-1 0,-1 0 0,1 1-1,0-1 1,0 0 0,-1 1 0,1-1 0,0 0-1,0 0 1,0 1 0,0-1 0,0 0-1,0 1 1,0-1 0,0 0 0,1 0 0,-1 1-1,0-1 1,1-1 0,0-1-545,2 0 0,-1 1 0,0-1 0,0 0-1,1 1 1,0-1 0,-1 1 0,1 0 0,0 0 0,0 0 0,0 1 0,0-1 0,6-2 0,3-2-2290,18-12-5038</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1:48.060"/>
    </inkml:context>
    <inkml:brush xml:id="br0">
      <inkml:brushProperty name="width" value="0.025" units="cm"/>
      <inkml:brushProperty name="height" value="0.025" units="cm"/>
    </inkml:brush>
  </inkml:definitions>
  <inkml:trace contextRef="#ctx0" brushRef="#br0">1 0 7751,'0'0'15727,"9"52"-14574,4 1-352,-1 7-449,0 3-256,0 0-63,1-10-33,1-9-321,1-14-1376,6-15-321,0-15-256,7-11-1474,-7-23-2178</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1:48.404"/>
    </inkml:context>
    <inkml:brush xml:id="br0">
      <inkml:brushProperty name="width" value="0.025" units="cm"/>
      <inkml:brushProperty name="height" value="0.025" units="cm"/>
    </inkml:brush>
  </inkml:definitions>
  <inkml:trace contextRef="#ctx0" brushRef="#br0">38 24 11851,'0'0'2301,"-2"9"-123,-10 35-546,-6 54-1,15-80-1425,2 0 0,0-1-1,0 1 1,2 0 0,0-1 0,7 32-1,-8-47-132,1 1-1,-1 0 0,1-1 1,0 1-1,0-1 1,0 1-1,0-1 1,0 1-1,1-1 0,-1 0 1,1 1-1,0-1 1,-1 0-1,1 0 0,0 0 1,0 0-1,0-1 1,0 1-1,1 0 0,-1-1 1,0 0-1,1 1 1,-1-1-1,1 0 0,-1 0 1,1-1-1,-1 1 1,1 0-1,0-1 1,-1 1-1,1-1 0,0 0 1,0 0-1,-1 0 1,1-1-1,0 1 0,3-1 1,1-1 173,0-1 1,0 1 0,-1-1-1,1 0 1,-1-1 0,1 0-1,-1 0 1,-1 0-1,1-1 1,0 0 0,-1 0-1,9-11 1,-6 4 4,0 0 0,0-1 0,-2-1 0,1 1 0,-2-1 0,0 0 0,0 0-1,-2-1 1,0 1 0,3-29 0,-6 36-169,0 0 0,0 0 0,0 0 0,-1 0 0,0 0 0,-1 0 0,0 0 0,0 0-1,0 1 1,-1-1 0,-3-6 0,4 9-77,-1 0 0,0 0-1,0 0 1,-1 0 0,1 1-1,-1 0 1,0-1 0,0 1-1,0 0 1,0 1 0,0-1-1,-1 1 1,1 0 0,-1 0-1,1 0 1,-1 1 0,-6-2-1,8 2-70,1 1-1,-1-1 1,0 1-1,0 0 0,0 0 1,0 0-1,0 0 0,0 1 1,0-1-1,0 1 0,0-1 1,0 1-1,1 0 0,-1 0 1,0 1-1,1-1 0,-1 0 1,1 1-1,-1 0 0,-3 3 1,4-4-119,1 1 0,0 0 0,-1-1 0,1 1 0,0 0 0,0 0 0,0 0 0,1 0 1,-1-1-1,0 1 0,1 0 0,-1 0 0,1 1 0,0-1 0,-1 0 0,1 0 0,0 0 0,0 0 0,1 0 0,-1 0 1,0 0-1,1 0 0,-1 0 0,1 0 0,0 0 0,-1 0 0,1 0 0,0 0 0,0-1 0,3 4 0,14 11-3877,7-5-2013</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1:48.733"/>
    </inkml:context>
    <inkml:brush xml:id="br0">
      <inkml:brushProperty name="width" value="0.025" units="cm"/>
      <inkml:brushProperty name="height" value="0.025" units="cm"/>
    </inkml:brush>
  </inkml:definitions>
  <inkml:trace contextRef="#ctx0" brushRef="#br0">85 1 20083,'0'0'2883,"-18"61"-2147,3-16 161,0 8-128,2 0-513,0-3 161,7-7-257,2-12-128,4-7-32,0-11 0,0-11 0,7-2-417,2-5-960,-2-13-705,-2-9-1185,-5-4-3427</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1:49.075"/>
    </inkml:context>
    <inkml:brush xml:id="br0">
      <inkml:brushProperty name="width" value="0.025" units="cm"/>
      <inkml:brushProperty name="height" value="0.025" units="cm"/>
    </inkml:brush>
  </inkml:definitions>
  <inkml:trace contextRef="#ctx0" brushRef="#br0">98 75 12043,'-8'0'2344,"5"0"-2273,-2 0 405,0 0 1,-1 0 0,1 0-1,0 1 1,0 0 0,0 0-1,-7 3 1,10-3-375,0 0 0,1 0-1,-1 0 1,0 0 0,1 0-1,-1 1 1,1-1 0,-1 1 0,1-1-1,0 1 1,-1-1 0,1 1-1,0 0 1,0 0 0,0 0 0,0-1-1,1 1 1,-1 0 0,0 0-1,1 0 1,-1 0 0,1 0 0,0 1-1,0-1 1,0 3 0,-1-2-61,1 0-1,0 1 1,0-1 0,0 0 0,0 0 0,1 1 0,-1-1 0,1 0-1,0 0 1,0 0 0,0 0 0,0 0 0,0 0 0,1 0 0,-1 0-1,1 0 1,0-1 0,0 1 0,3 3 0,-1-4 40,-1 0-1,1 1 1,0-1 0,0-1 0,0 1-1,0-1 1,1 1 0,-1-1 0,0-1 0,0 1-1,1 0 1,-1-1 0,0 0 0,6 0-1,-2-1-19,-1 1 0,1-2 0,0 1-1,0-1 1,-1 0 0,1 0-1,-1-1 1,0 0 0,0 0 0,0-1-1,0 0 1,9-7 0,-12 8-47,-1 1-1,0-1 1,0 0 0,0 0 0,0 0-1,-1 0 1,1 0 0,-1-1 0,0 1 0,0-1-1,0 1 1,0-1 0,-1 0 0,1 0 0,-1 0-1,0 0 1,0 0 0,-1 0 0,1 0-1,-1 0 1,0 0 0,0-1 0,0 1 0,0 0-1,-2-7 1,0 6 12,0 1-1,0 0 1,-1 0-1,1 0 1,-1 0-1,0 1 1,0-1-1,0 1 1,0 0-1,0 0 1,-1 0 0,0 0-1,1 0 1,-1 1-1,0-1 1,0 1-1,-1 0 1,1 1-1,0-1 1,-1 1-1,1 0 1,0 0-1,-1 0 1,-5 0-1,5 0-27,-1 0 0,1 0 0,-1 1 0,1 0 0,-1 0-1,1 0 1,0 1 0,-1 0 0,1 0 0,0 0-1,-1 1 1,1 0 0,0 0 0,0 0 0,0 0 0,1 1-1,-1 0 1,0 0 0,1 0 0,-5 5 0,4-2 11,1 0 0,0 0 1,0 1-1,1 0 0,0 0 1,0 0-1,0 0 0,1 0 1,0 0-1,0 1 1,1-1-1,0 1 0,1-1 1,-1 1-1,1 0 0,2 11 1,-1-13-244,0-1 1,0 0 0,1 0 0,-1 0 0,1 0 0,0 0-1,1-1 1,-1 1 0,1-1 0,6 8 0,-6-8-447,0-1 0,0 0 0,1 0 0,-1 0 0,1-1 0,0 1 0,0-1 0,0 0 0,0 0 0,0 0 0,0-1 0,1 1 0,7 0 0,22 3-10061</inkml:trace>
  <inkml:trace contextRef="#ctx0" brushRef="#br0" timeOffset="1">466 362 15951,'-2'9'2349,"-1"3"-1590,1-3-125,0-1 1,0 1-1,1 0 1,0 0 0,0 9-1,1-16-588,0-1 0,0 1 0,1-1 0,-1 1 0,0-1 0,0 1 0,1-1 0,-1 1 0,1-1 0,0 1 0,-1-1 1,1 0-1,0 1 0,0-1 0,0 0 0,-1 1 0,2-1 0,-1 0 0,0 0 0,0 0 0,0 0 0,0 0 0,1 0 0,-1 0 0,0-1 0,1 1 0,-1 0 0,1-1 0,-1 1 0,1-1 0,-1 1 0,1-1 0,-1 0 0,1 0 0,-1 0 0,1 1 0,2-2 0,0 1 151,0-1 0,0 0 1,1 0-1,-1-1 0,0 1 0,0-1 0,0 0 0,-1 0 0,1 0 0,0 0 0,-1-1 0,1 1 0,-1-1 0,0 0 1,0 0-1,0 0 0,0-1 0,-1 1 0,4-6 0,-5 8-131,1-1 0,-1 0 0,0 0 0,1 0 0,-1-1 0,0 1 0,-1 0 0,1 0 0,0-1 0,-1 1 0,1 0 0,-1-1 0,0 1 0,1 0 0,-1-1 0,-1 1 0,1 0 0,0-1 1,0 1-1,-1 0 0,1-1 0,-1 1 0,0 0 0,0 0 0,0-1 0,0 1 0,0 0 0,0 0 0,0 0 0,-1 0 0,1 0 0,-1 1 0,0-1 0,1 0 0,-1 1 0,-2-2 0,0 1-154,1 0 0,-1 0 1,1 0-1,-1 1 0,0-1 0,0 1 1,0 0-1,1 1 0,-1-1 0,0 1 1,0-1-1,0 1 0,0 0 0,0 0 1,0 1-1,0-1 0,-7 3 0,7-2-461,0 0-1,1 1 0,-1-1 0,1 1 0,0 0 0,-1 0 0,1 0 0,0 0 0,0 1 0,0-1 1,-3 5-1,-8 10-5040</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1:49.731"/>
    </inkml:context>
    <inkml:brush xml:id="br0">
      <inkml:brushProperty name="width" value="0.025" units="cm"/>
      <inkml:brushProperty name="height" value="0.025" units="cm"/>
    </inkml:brush>
  </inkml:definitions>
  <inkml:trace contextRef="#ctx0" brushRef="#br0">0 1 17969,'0'0'1313,"11"53"-416,-4-15 705,8 3-417,3 0-224,1 2-705,-1-7-128,1-5-96,0-9 0,-1-11 0,-3-7-320,-6-4-705,-2-13-705,-7-13-992,-1-10-2051,-17-7-1120</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1:50.090"/>
    </inkml:context>
    <inkml:brush xml:id="br0">
      <inkml:brushProperty name="width" value="0.025" units="cm"/>
      <inkml:brushProperty name="height" value="0.025" units="cm"/>
    </inkml:brush>
  </inkml:definitions>
  <inkml:trace contextRef="#ctx0" brushRef="#br0">2 237 9673,'0'0'8360,"-2"-49"-6182,19 36 96,3 0-416,8-2-256,3-4-674,6-3-543,1 0-289,2 0-64,-2 1-32,-2 3-609,-9 5-1248,-9 5-1186,-15 7-1570</inkml:trace>
  <inkml:trace contextRef="#ctx0" brushRef="#br0" timeOffset="1">29 394 13004,'0'0'5926,"71"-13"-4068,-30-14-1,1 0-896,4-1-480,-6 3-417,-4 9-288,-10 5-1122,-9 6-1376</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1:50.432"/>
    </inkml:context>
    <inkml:brush xml:id="br0">
      <inkml:brushProperty name="width" value="0.025" units="cm"/>
      <inkml:brushProperty name="height" value="0.025" units="cm"/>
    </inkml:brush>
  </inkml:definitions>
  <inkml:trace contextRef="#ctx0" brushRef="#br0">0 234 14157,'0'0'6406,"53"-44"-4708,-19 13-353,4-1-864,4 1-417,1 7-160,-4 3-1442,0 3-960,-4 3-3268,-2-3-2914</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1:50.774"/>
    </inkml:context>
    <inkml:brush xml:id="br0">
      <inkml:brushProperty name="width" value="0.025" units="cm"/>
      <inkml:brushProperty name="height" value="0.025" units="cm"/>
    </inkml:brush>
  </inkml:definitions>
  <inkml:trace contextRef="#ctx0" brushRef="#br0">215 1 15439,'0'0'4548,"-42"56"-3523,21-18-545,-2 9-223,-1 2-161,-1 2 32,4-3 0,5-7 0,4-9-32,7-14-64,5-11-416,0-21-7656,2-13-864</inkml:trace>
  <inkml:trace contextRef="#ctx0" brushRef="#br0" timeOffset="1">2 108 14798,'0'0'4388,"-2"65"-3491,22-50 0,7-3-609,7-5-128,8-3-96,2-4-672,1 0-1762,-1-6-4517</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1:51.099"/>
    </inkml:context>
    <inkml:brush xml:id="br0">
      <inkml:brushProperty name="width" value="0.025" units="cm"/>
      <inkml:brushProperty name="height" value="0.025" units="cm"/>
    </inkml:brush>
  </inkml:definitions>
  <inkml:trace contextRef="#ctx0" brushRef="#br0">0 375 6534,'0'0'11307,"1"-10"-9599,2-2-1254,1 0 0,0 1-1,1 0 1,0-1 0,1 2 0,0-1 0,0 1-1,1 0 1,1 0 0,17-17 0,-14 14-121,-7 7-280,0 0 0,1 1-1,0 0 1,0 0 0,0 0-1,1 1 1,0 0-1,0 0 1,0 0 0,11-5-1,-17 9-57,1 0-1,0 0 0,-1 1 0,1-1 0,0 0 0,0 0 0,-1 1 1,1-1-1,0 0 0,-1 1 0,1-1 0,-1 1 0,1-1 0,0 0 0,-1 1 1,1-1-1,-1 1 0,1 0 0,-1-1 0,0 1 0,1-1 0,-1 1 1,1 0-1,-1-1 0,0 1 0,0 0 0,1 0 0,-1-1 0,0 1 1,0 0-1,0-1 0,0 1 0,0 0 0,0 0 0,0 0 0,3 37 48,-3-28-22,0-3-15,1 1 0,1-1 0,-1 1 1,1-1-1,0 0 0,1 1 0,0-1 0,0 0 0,0-1 1,7 11-1,-8-15 28,-1 0 0,1 0 0,0 0 0,0 0 0,0 0 0,0 0 0,1-1 0,-1 1 0,0-1 0,1 1 0,-1-1 1,1 0-1,-1 0 0,1 0 0,-1 0 0,1-1 0,0 1 0,0-1 0,-1 1 0,1-1 0,0 0 0,0 0 0,-1 0 0,1-1 0,0 1 0,0-1 0,-1 1 0,1-1 0,-1 0 1,1 0-1,0 0 0,4-3 0,0 0 119,-1-1-1,1 0 1,-1 0 0,0 0 0,0-1 0,0 0 0,-1 0 0,0 0 0,0 0 0,-1-1 0,1 0-1,-2 0 1,1 0 0,-1-1 0,0 1 0,0-1 0,1-10 0,1 0-65,-1 0 0,-2-1-1,1 0 1,-2 0 0,-1 0 0,-2-26 0,-4 13-1133,-4 12-3690</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1:51.459"/>
    </inkml:context>
    <inkml:brush xml:id="br0">
      <inkml:brushProperty name="width" value="0.025" units="cm"/>
      <inkml:brushProperty name="height" value="0.025" units="cm"/>
    </inkml:brush>
  </inkml:definitions>
  <inkml:trace contextRef="#ctx0" brushRef="#br0">1 0 11915,'0'0'9161,"40"59"-7143,-24-21-417,1 6-768,1 3-448,0-2-257,5 0-96,-1-6 0,0-3-96,0-9-1506,-2-6-512,-2-7-640,-6-6-1891,-4-4-1761</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52.022"/>
    </inkml:context>
    <inkml:brush xml:id="br0">
      <inkml:brushProperty name="width" value="0.025" units="cm"/>
      <inkml:brushProperty name="height" value="0.025" units="cm"/>
    </inkml:brush>
  </inkml:definitions>
  <inkml:trace contextRef="#ctx0" brushRef="#br0">149 220 13229,'0'0'8803,"-11"1"-8579,5 0-223,0-1 1,1 2-1,-1-1 0,0 0 1,0 1-1,1 0 0,-1 1 1,1-1-1,-1 1 1,1 0-1,0 0 0,0 1 1,1 0-1,-1-1 1,1 2-1,-1-1 0,1 0 1,1 1-1,-1 0 1,1 0-1,-1 0 0,-3 10 1,3-6 114,0 0 0,1 1-1,0 0 1,-3 14 0,6-22-95,-1-1 0,1 1-1,-1-1 1,1 1 0,0-1 0,0 1-1,0-1 1,0 1 0,0 0-1,0-1 1,0 1 0,0-1-1,0 1 1,1-1 0,-1 1 0,1-1-1,-1 1 1,1-1 0,-1 1-1,1-1 1,0 0 0,0 1 0,0-1-1,0 0 1,0 0 0,0 0-1,0 0 1,0 0 0,0 0 0,1 0-1,-1 0 1,0 0 0,1 0-1,-1 0 1,0-1 0,1 1 0,1 0-1,5-1 33,0 0-1,0-1 0,1 0 1,-1 0-1,0 0 1,0-1-1,0-1 0,-1 1 1,1-1-1,0-1 0,-1 1 1,0-1-1,0 0 0,0-1 1,0 0-1,-1 0 0,0 0 1,0-1-1,0 0 1,9-12-1,-3 3-11,-1-1-1,0 0 1,-1 0 0,0-1 0,-1-1-1,-2 0 1,12-34 0,-15 38 14,-1-1 0,0 1 0,0-1 0,-2 0 1,0 1-1,-1-1 0,0 0 0,-3-20 0,3 35-58,0-1 0,0 1 0,0-1-1,0 1 1,0-1 0,0 1 0,0-1 0,0 1-1,0-1 1,0 0 0,-1 1 0,1-1 0,0 1-1,0-1 1,-1 1 0,1-1 0,0 1 0,0 0-1,-1-1 1,1 1 0,0-1 0,-1 1 0,1 0-1,-1-1 1,1 1 0,-1 0 0,1-1 0,-1 1-1,1 0 1,-1-1 0,1 1 0,-1 0 0,1 0-1,-1 0 1,1 0 0,-1 0 0,1 0 0,-1-1-1,1 1 1,-1 0 0,1 0 0,-1 1 0,0-1-1,1 0 1,-1 0 0,1 0 0,-1 0 0,1 0-1,-1 1 1,1-1 0,-1 0 0,1 0 0,-1 1-1,1-1 1,-1 1 0,-1 0-25,0 1 0,0 0 0,1 0 1,-1 0-1,1 1 0,-1-1 0,1 0 0,0 0 0,0 1 0,-2 3 0,-6 27 307,1 0-1,1 1 0,2-1 1,2 2-1,1-1 1,4 61-1,-2-92-265,0-1 0,0 0-1,0 0 1,1 0 0,-1 1 0,0-1 0,1 0 0,0 0-1,0 0 1,-1 0 0,1 0 0,0 0 0,1 0 0,-1 0-1,0 0 1,1-1 0,-1 1 0,1 0 0,-1-1 0,1 1-1,0-1 1,-1 1 0,1-1 0,0 0 0,0 0 0,0 0-1,0 0 1,0 0 0,0 0 0,0-1 0,0 1 0,1-1-1,-1 0 1,0 1 0,0-1 0,0 0 0,1 0 0,-1 0-1,0 0 1,0-1 0,1 1 0,-1-1 0,0 1 0,3-2-1,3-1 16,0 1 1,0-2-1,-1 1 0,1-1 0,-1 0 0,0-1 0,0 1 0,0-1 0,-1-1 0,10-9 0,21-46-359,-40 93 231,2-26 95,0 0 0,1 1 0,0-1 0,0 1 0,0-1 0,0 1 0,3 9 0,-2-14 8,-1-1-1,1 0 0,-1 0 1,1 0-1,-1 0 1,1 0-1,0 0 1,0 0-1,-1-1 0,1 1 1,0 0-1,0 0 1,0 0-1,0-1 1,0 1-1,0-1 1,0 1-1,2 0 0,0 0 5,-1-1 0,1 1 0,0-1 0,0 0 0,-1 0 0,1 0 0,0 0 0,0 0 0,-1-1 0,1 1 0,3-2-1,5-2 7,0-1 0,-1 0 0,0 0-1,0-1 1,0 0 0,-1-1 0,1 0-1,-2-1 1,1 0 0,-1 0 0,-1-1-1,1 0 1,-1 0 0,-1 0 0,0-1-1,0 0 1,4-12 0,-9 5 108,-11 17-107,-14 22-149,16-9 149,0 1-1,0 0 1,-6 18 0,12-26 31,0 0 0,0 0-1,1 0 1,-1 1 0,1-1 0,1 0 0,-1 1-1,1-1 1,0 0 0,1 1 0,1 6 0,-2-12-37,1 0 0,0 1 0,0-1 1,1 0-1,-1 0 0,0 0 1,0-1-1,0 1 0,1 0 1,-1 0-1,0-1 0,1 1 1,-1-1-1,1 1 0,-1-1 0,1 1 1,-1-1-1,1 0 0,-1 0 1,1 0-1,-1 0 0,1 0 1,-1 0-1,1 0 0,-1 0 1,1-1-1,1 0 0,42-9-566,-40 8-73,-1-1 0,0 1 0,0-1 0,0 0 0,-1 0 0,1-1 0,-1 1 0,0-1 0,0 1 0,0-1 0,0 0 0,0 0 0,-1 0 0,4-9 0,2-16-6741</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1:51.790"/>
    </inkml:context>
    <inkml:brush xml:id="br0">
      <inkml:brushProperty name="width" value="0.025" units="cm"/>
      <inkml:brushProperty name="height" value="0.025" units="cm"/>
    </inkml:brush>
  </inkml:definitions>
  <inkml:trace contextRef="#ctx0" brushRef="#br0">1 318 15631,'0'0'8264,"60"-19"-6919,-13-4-769,5-3-95,1-2 127,2-3-255,-8 3-225,-5-2-128,-14 4-224,-8 2-897,-7 3-1089,-13-1-769,-3 4-1377,-17-4-3684</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1:52.133"/>
    </inkml:context>
    <inkml:brush xml:id="br0">
      <inkml:brushProperty name="width" value="0.025" units="cm"/>
      <inkml:brushProperty name="height" value="0.025" units="cm"/>
    </inkml:brush>
  </inkml:definitions>
  <inkml:trace contextRef="#ctx0" brushRef="#br0">1 67 14990,'0'0'4613,"48"0"-2820,-5-7-544,8-1-192,5-2-640,3 2-289,-4 1-64,-6-1-1281,-10 1-1954,-7-5-3844</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1:52.511"/>
    </inkml:context>
    <inkml:brush xml:id="br0">
      <inkml:brushProperty name="width" value="0.025" units="cm"/>
      <inkml:brushProperty name="height" value="0.025" units="cm"/>
    </inkml:brush>
  </inkml:definitions>
  <inkml:trace contextRef="#ctx0" brushRef="#br0">29 230 14510,'-4'11'2792,"-2"6"-1746,1-1 1,1 1 0,1 0-1,-3 29 1,5-38-833,1 0 0,0 0 0,1 1 1,0-1-1,0 0 0,1-1 0,0 1 0,0 0 0,0 0 0,1-1 0,1 1 1,-1-1-1,1 0 0,6 8 0,-3-5-183,1-2-1,0 1 1,1-1-1,10 8 1,-17-14 38,0 0 0,1-1 0,-1 1 0,0-1 0,1 1 0,-1-1 0,1 0 0,-1 0 0,1 0 0,-1 0 0,1 0 0,0 0 0,-1-1 0,1 0 0,0 1 0,0-1 0,0 0 0,-1 0 0,1 0 1,0-1-1,0 1 0,-1-1 0,6-1 0,-6 0-44,1-1 0,-1 1 0,0-1 1,0 1-1,0-1 0,0 0 0,0 1 1,-1-1-1,1 0 0,-1 0 0,0 0 1,0-1-1,1-3 0,9-43-37,-9 34-95,-1 1-1,-1 0 0,0 0 0,-1-1 0,-1 1 1,0 0-1,-1 0 0,-1 0 0,0 1 1,-1-1-1,0 1 0,-2 0 0,1 1 0,-2-1 1,0 1-1,0 0 0,-1 1 0,-1 0 1,0 1-1,-23-21 0,26 26 894,16 11-656,21 11-176,-17-13 89,-1 1 1,1-2-1,0 0 1,0 0-1,0-1 0,0-1 1,14-1-1,-22 0 37,1 0-1,0 0 1,-1 0-1,0-1 1,1 0-1,-1 0 1,0 0-1,0-1 1,0 1-1,0-1 1,0-1-1,-1 1 1,1-1-1,-1 1 1,0-1-1,0-1 1,-1 1-1,6-7 1,49-89 480,-58 100-562,0-1 0,0 1 0,0 0-1,0 0 1,0-1 0,0 1 0,0 0-1,1 0 1,-1-1 0,0 1 0,0 0 0,0 0-1,0-1 1,1 1 0,-1 0 0,0 0-1,0 0 1,0 0 0,1-1 0,-1 1-1,0 0 1,0 0 0,1 0 0,-1 0-1,0 0 1,1 0 0,-1 0 0,0 0 0,0 0-1,1 0 1,-1 0 0,0 0 0,1 0-1,-1 0 1,0 0 0,0 0 0,1 0-1,-1 0 1,0 0 0,1 0 0,3 13-85,-2 26 68,-2-35 56,0 3-50,-1 42 424,3-1 1,14 89-1,-13-122-440,1 0 1,1 0-1,0-1 1,1 0-1,13 23 1,-15-30-172,1 0 1,0-1-1,0 0 0,0 0 1,1 0-1,0 0 1,0-1-1,1 0 1,-1 0-1,1-1 1,12 7-1,26 1-4428,1-11-2755</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09.861"/>
    </inkml:context>
    <inkml:brush xml:id="br0">
      <inkml:brushProperty name="width" value="0.025" units="cm"/>
      <inkml:brushProperty name="height" value="0.025" units="cm"/>
    </inkml:brush>
  </inkml:definitions>
  <inkml:trace contextRef="#ctx0" brushRef="#br0">2 0 8968,'0'0'8691,"0"12"-7505,0 13-612,-2 30 628,4 0-1,2 0 1,16 81 0,-11-117-693,-1-29-440,-1-34-2099,-7 30 268,0 0 0,-1 0 1,0 1-1,-1-1 0,-5-19 1,-5-3-3492</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10.202"/>
    </inkml:context>
    <inkml:brush xml:id="br0">
      <inkml:brushProperty name="width" value="0.025" units="cm"/>
      <inkml:brushProperty name="height" value="0.025" units="cm"/>
    </inkml:brush>
  </inkml:definitions>
  <inkml:trace contextRef="#ctx0" brushRef="#br0">9 191 7559,'0'0'6716,"-2"-9"-4036,-5-28-758,7 35-1776,0 0 0,1 0 1,-1 0-1,0 0 1,1 0-1,-1 0 1,1 1-1,0-1 1,0 0-1,-1 0 1,1 0-1,0 1 1,1-1-1,-1 0 1,0 1-1,0-1 1,1 1-1,-1-1 1,3-1-1,32-21 1389,-28 19-1099,16-9-39,1 0 0,1 2 0,27-9 0,-7 8-2752,-1 9-4127</inkml:trace>
  <inkml:trace contextRef="#ctx0" brushRef="#br0" timeOffset="1">22 266 11179,'0'0'8135,"69"12"-6757,-38-27-610,4 0-511,1 0-193,-7 8-32,-2 3-353,-10 4-1184,-7 0-1314,-10 7-3587</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10.561"/>
    </inkml:context>
    <inkml:brush xml:id="br0">
      <inkml:brushProperty name="width" value="0.025" units="cm"/>
      <inkml:brushProperty name="height" value="0.025" units="cm"/>
    </inkml:brush>
  </inkml:definitions>
  <inkml:trace contextRef="#ctx0" brushRef="#br0">0 199 12556,'0'0'8584,"59"-9"-7847,-23-18-545,2-2-160,2-1-192,1 3-1282,-2 0-1504,-7 2-2820,-2 1-2562</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10.905"/>
    </inkml:context>
    <inkml:brush xml:id="br0">
      <inkml:brushProperty name="width" value="0.025" units="cm"/>
      <inkml:brushProperty name="height" value="0.025" units="cm"/>
    </inkml:brush>
  </inkml:definitions>
  <inkml:trace contextRef="#ctx0" brushRef="#br0">139 0 10634,'0'0'7111,"14"57"-6214,-19-19-225,-3 9-223,-3-1-129,0-1-128,2-4-32,0-10-96,1-7-32,3-11 0,0-10 0,0-3-256,2-14-1762,-1-13-2562,-4-8-2755</inkml:trace>
  <inkml:trace contextRef="#ctx0" brushRef="#br0" timeOffset="1">13 85 11627,'0'0'8360,"-13"62"-7399,26-47-96,5 0-65,7-6-223,9-3-385,5-5-96,3-1-64,5 0-448,-5 0-2179,-1-5-3939</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11.762"/>
    </inkml:context>
    <inkml:brush xml:id="br0">
      <inkml:brushProperty name="width" value="0.025" units="cm"/>
      <inkml:brushProperty name="height" value="0.025" units="cm"/>
    </inkml:brush>
  </inkml:definitions>
  <inkml:trace contextRef="#ctx0" brushRef="#br0">137 11 13100,'0'0'6823,"-9"-2"-5990,1 0-679,0 0 1,-1 0-1,1 1 1,-1 0 0,1 0-1,-16 2 1,22-1-110,-1 0 1,1 0-1,0 1 1,-1-1-1,1 1 0,0-1 1,0 1-1,-1 0 1,1 0-1,0 0 0,0 0 1,0 0-1,0 1 1,0-1-1,1 0 1,-1 1-1,0 0 0,0-1 1,1 1-1,-1 0 1,1 0-1,0 0 0,0 0 1,-1 0-1,1 0 1,1 0-1,-1 0 1,0 1-1,0-1 0,1 0 1,-1 0-1,1 1 1,0-1-1,0 0 0,0 4 1,2-5-43,0 0 0,0 0 0,0-1 0,0 1 0,0-1 0,0 0 1,0 0-1,0 1 0,0-1 0,0 0 0,0-1 0,4 1 0,-3-1 0,36-1 43,-28 0-45,0 1 0,0 1 0,0 0 0,0 0 0,0 1 0,17 3 0,-26-3-2,1 1 0,0-1 1,0 0-1,0 1 0,0-1 0,-1 1 1,1 0-1,-1 0 0,0 0 1,1 0-1,-1 0 0,0 1 0,0-1 1,0 1-1,0-1 0,-1 1 0,1 0 1,-1 0-1,0 0 0,0-1 0,0 1 1,0 0-1,0 0 0,0 1 1,-1-1-1,0 0 0,1 0 0,-1 3 1,0-1 76,0 0 0,0-1 0,0 1 0,0 0 0,-1-1 0,1 1 0,-1 0 0,0-1 1,-1 1-1,1-1 0,-1 0 0,0 1 0,0-1 0,0 0 0,-1 0 0,0 0 0,1-1 1,-1 1-1,-1 0 0,1-1 0,0 0 0,-1 0 0,1 0 0,-1 0 0,0-1 0,0 1 1,0-1-1,-1 0 0,1 0 0,0 0 0,-1-1 0,1 0 0,-1 0 0,-5 1 0,9-2-84,0 0 0,0 0 0,0 1 0,0-1 0,0 0 0,1 0 0,-1 0 0,0-1-1,0 1 1,0 0 0,0 0 0,0 0 0,1-1 0,-1 1 0,0 0 0,0-1 0,0 1-1,1-1 1,-1 1 0,0-1 0,1 1 0,-1-1 0,0 1 0,1-1 0,-1 0 0,1 1-1,-2-2 1,2 0-136,-1 0 0,0 0-1,1 0 1,0 0 0,-1 0-1,1 0 1,0 0 0,0 0-1,0 0 1,0 0 0,1-4-1,1-2-736,0 0-1,1 0 0,-1 1 0,1-1 1,5-8-1,14-18-4873,3-1-2519</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12.105"/>
    </inkml:context>
    <inkml:brush xml:id="br0">
      <inkml:brushProperty name="width" value="0.025" units="cm"/>
      <inkml:brushProperty name="height" value="0.025" units="cm"/>
    </inkml:brush>
  </inkml:definitions>
  <inkml:trace contextRef="#ctx0" brushRef="#br0">0 64 10762,'0'0'3257,"2"9"42,-2-8-3220,1 6 491,1 0 1,0 0-1,0 0 0,0 0 1,1 0-1,6 11 0,-8-16-523,0 0 0,1 0 0,-1-1 0,1 1 0,0 0 0,-1-1 0,1 1-1,0-1 1,0 0 0,0 0 0,0 0 0,0 0 0,0 0 0,0 0 0,1 0 0,-1 0-1,0-1 1,0 1 0,1-1 0,-1 0 0,0 0 0,0 0 0,1 0 0,-1 0 0,0 0 0,1 0-1,-1-1 1,0 1 0,0-1 0,4-1 0,0-1 1,0 0 0,0 0 0,0-1 0,0 0 0,-1 0 0,0 0 0,1-1 0,-1 0 0,-1 0 0,1 0 0,-1 0 0,5-9 0,-4 7 18,-1 1 1,1 0-1,1 0 1,-1 0-1,1 0 1,0 1-1,1 0 1,8-5-1,-14 9-40,0 1 0,0 0-1,0-1 1,0 1-1,0 0 1,0 0-1,0 0 1,0 0 0,0 0-1,0 0 1,0 0-1,0 0 1,0 0-1,0 0 1,0 0 0,0 1-1,0-1 1,0 0-1,-1 1 1,1-1-1,0 1 1,0-1 0,0 1-1,0-1 1,0 1-1,-1 0 1,1-1-1,0 1 1,-1 0 0,1 0-1,0-1 1,-1 1-1,1 0 1,-1 0-1,1 0 1,-1 0 0,0 0-1,1 0 1,-1 0-1,0 0 1,1 1-1,12 52 1334,-10-37-1032,-3-15-309,0 0-1,0-1 0,0 1 0,0 0 0,1 0 0,-1-1 0,1 1 0,-1 0 1,1-1-1,0 1 0,0-1 0,0 1 0,0-1 0,0 1 0,0-1 1,0 0-1,0 1 0,0-1 0,0 0 0,1 0 0,-1 0 0,1 0 0,-1 0 1,1 0-1,-1 0 0,1 0 0,-1-1 0,4 2 0,-3-3 1,0 0 1,1 0-1,-1 0 0,0 0 0,0 0 0,1 0 0,-1 0 0,0-1 0,0 1 1,0-1-1,-1 0 0,1 1 0,0-1 0,-1 0 0,1 0 0,-1 0 0,1 0 1,-1 0-1,1-3 0,16-27 206,15-25-137,-31 53-86,1 0-1,-1 1 1,1 0 0,0 0 0,0 0-1,0 0 1,0 0 0,1 0 0,-1 1 0,1 0-1,5-3 1,-7 4-20,-1 1 0,0 0 0,1 0-1,-1 0 1,0 0 0,1 0 0,-1 0 0,1 0-1,-1 0 1,0 1 0,1-1 0,-1 0 0,0 1-1,0-1 1,1 1 0,-1 0 0,0-1 0,0 1-1,0 0 1,0 0 0,0 0 0,0 0 0,0 0-1,0 0 1,0 0 0,0 0 0,0 0 0,-1 0-1,1 0 1,0 1 0,-1-1 0,1 0 0,-1 0-1,1 1 1,-1-1 0,0 0 0,1 1 0,-1 0-1,12 65-2493,-10-54 805,1 5-2653,0-9-3679</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12.898"/>
    </inkml:context>
    <inkml:brush xml:id="br0">
      <inkml:brushProperty name="width" value="0.025" units="cm"/>
      <inkml:brushProperty name="height" value="0.025" units="cm"/>
    </inkml:brush>
  </inkml:definitions>
  <inkml:trace contextRef="#ctx0" brushRef="#br0">52 1432 9705,'0'0'2178,"-10"2"16,-27 9-464,32-6 76,15-1-1192,17-2-119,239-19 2458,131-46-6012,145-14 10,-470 73 3058,149-9 501,244-47 1,-317 31 366,-1-7 1,185-71-1,-218 61 845,314-116-189,-350 138-1754,0 4-1,2 2 1,132-10 0,-1 22 169,-121 5 244,1-3 0,167-30-1,109-78-97,-55 14-31,-252 82-57,1 4 0,1 2 0,77-2 1,105 16 347,7 0 349,-201-7-605,-1-1 1,0-3 0,54-14 0,25-19-629,242-115 1,15-6 34,-265 131 766,-25 7-2410,-63 13-3749</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52.367"/>
    </inkml:context>
    <inkml:brush xml:id="br0">
      <inkml:brushProperty name="width" value="0.025" units="cm"/>
      <inkml:brushProperty name="height" value="0.025" units="cm"/>
    </inkml:brush>
  </inkml:definitions>
  <inkml:trace contextRef="#ctx0" brushRef="#br0">1 0 12908,'0'0'7239,"39"48"-10474,-18-36-2723</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14.131"/>
    </inkml:context>
    <inkml:brush xml:id="br0">
      <inkml:brushProperty name="width" value="0.025" units="cm"/>
      <inkml:brushProperty name="height" value="0.025" units="cm"/>
    </inkml:brush>
  </inkml:definitions>
  <inkml:trace contextRef="#ctx0" brushRef="#br0">90 242 6726,'0'0'14147,"-9"-6"-13202,4 3-871,3 1-31,-1 0 0,0 0 1,0 1-1,0-1 0,0 1 1,0-1-1,0 1 1,-7-2-1,9 3-31,-1 0 1,1 1-1,0-1 1,-1 0-1,1 0 0,-1 1 1,1-1-1,0 1 1,-1-1-1,1 1 0,0-1 1,0 1-1,0 0 1,-1 0-1,1 0 1,0 0-1,0-1 0,0 1 1,0 1-1,0-1 1,0 0-1,1 0 0,-1 0 1,0 0-1,1 1 1,-1-1-1,0 0 1,1 1-1,0-1 0,-1 3 1,-2 3 139,1-1-1,1 1 1,-1 0 0,1 0 0,0 0 0,1 0-1,0 9 1,0-15-136,0 0 1,0 0-1,0 0 0,0 0 0,0 1 1,0-1-1,0 0 0,1 0 1,-1 0-1,0 0 0,1 0 0,-1 0 1,1 0-1,-1 0 0,1 0 0,-1 0 1,1 0-1,0 0 0,0 0 0,-1 0 1,1-1-1,0 1 0,0 0 1,0-1-1,0 1 0,0 0 0,0-1 1,0 1-1,0-1 0,0 1 0,0-1 1,0 0-1,0 0 0,0 1 1,1-1-1,-1 0 0,0 0 0,0 0 1,0 0-1,0 0 0,0 0 0,0 0 1,1-1-1,-1 1 0,0 0 0,0-1 1,0 1-1,0 0 0,0-1 1,0 1-1,0-1 0,1-1 0,4-1 62,1-1-1,-1 0 0,0-1 0,0 1 0,-1-1 1,0 0-1,0-1 0,0 1 0,0-1 1,5-9-1,37-68 873,-41 72-860,30-73 661,-34 76-636,1 0-1,-2 1 1,1-1-1,-1 0 0,0 0 1,0-1-1,-1 1 1,0 0-1,-2-9 0,2 17-111,0 0 0,0 0 0,0 0 0,-1-1 0,1 1-1,0 0 1,0 0 0,0 0 0,0 0 0,0 0 0,-1-1-1,1 1 1,0 0 0,0 0 0,0 0 0,-1 0 0,1 0 0,0 0-1,0 0 1,0 0 0,-1 0 0,1 0 0,0 0 0,0-1 0,-1 1-1,1 0 1,0 1 0,0-1 0,0 0 0,-1 0 0,1 0-1,0 0 1,0 0 0,-1 0 0,1 0 0,0 0 0,0 0 0,0 0-1,0 0 1,-1 1 0,1-1 0,0 0 0,0 0 0,0 0-1,0 0 1,-1 0 0,1 1 0,0-1 0,0 0 0,0 0 0,0 0-1,0 1 1,0-1 0,0 0 0,0 0 0,-1 0 0,1 1-1,0-1 1,0 1 0,-3 6-10,0 0-1,0 0 1,0 0-1,1 1 1,0-1-1,1 1 1,-1 0-1,1 12 1,0 74-74,2-59 69,-1-24 12,-1 4-1,1 1 0,1-1 1,1 1-1,3 16 0,-5-31 0,1 1 0,-1-1 1,1 1-1,-1-1 0,1 1 0,0-1 0,-1 1 1,1-1-1,0 1 0,0-1 0,0 0 0,0 0 1,0 1-1,0-1 0,1 0 0,-1 0 1,0 0-1,0 0 0,3 1 0,-2-2 0,0 0-1,0 0 1,0 0-1,0 0 1,0 0-1,0 0 0,0-1 1,0 1-1,0-1 1,-1 0-1,1 1 1,0-1-1,0 0 1,-1 0-1,1 0 1,0 0-1,-1 0 1,1 0-1,-1-1 1,1 1-1,1-2 1,29-30-1512,-13 9-2900,-8 6-1683</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15.256"/>
    </inkml:context>
    <inkml:brush xml:id="br0">
      <inkml:brushProperty name="width" value="0.025" units="cm"/>
      <inkml:brushProperty name="height" value="0.025" units="cm"/>
    </inkml:brush>
  </inkml:definitions>
  <inkml:trace contextRef="#ctx0" brushRef="#br0">14 12 15663,'-1'0'226,"0"1"0,0-1 0,0 1 0,0 0 0,0-1 0,1 1 0,-1 0-1,0 0 1,1 0 0,-1-1 0,0 1 0,1 0 0,-1 0 0,1 0 0,-1 0 0,1 0 0,0 0 0,-1 0 0,1 0 0,0 0 0,0 0 0,-1 1 0,1-1 0,0 0 0,0 0 0,0 0 0,1 0 0,-1 1 0,1 41 305,-1-37-104,1 0-405,-1-1 1,1 0-1,0 1 1,1-1-1,0 0 1,-1 0-1,2 0 0,-1 0 1,0 0-1,1 0 1,0-1-1,0 1 1,7 6-1,-8-9-17,-1 0 0,1-1-1,0 1 1,0-1 0,0 1 0,-1-1-1,2 0 1,-1 0 0,0 0 0,0 0-1,0 0 1,0 0 0,1-1 0,-1 1-1,0-1 1,1 0 0,-1 1 0,0-1-1,1 0 1,-1 0 0,0-1 0,1 1-1,-1 0 1,0-1 0,1 1 0,-1-1-1,0 0 1,0 0 0,0 0 0,1 0-1,-1 0 1,0 0 0,0-1 0,1-1-1,5-4 65,0 0 1,-1 0-1,0-1 0,-1 0 0,9-13 0,-8 11 164,0 0-1,0 0 1,14-12 0,-20 21-201,-1 0 1,1 0-1,0 1 0,0-1 1,0 0-1,0 0 1,-1 1-1,1-1 1,0 0-1,0 1 1,0-1-1,0 1 1,1-1-1,-1 1 0,0 0 1,0-1-1,0 1 1,0 0-1,0 0 1,0 0-1,1 0 1,-1 0-1,0 0 1,0 0-1,0 0 0,0 0 1,0 1-1,1-1 1,-1 0-1,0 1 1,2 0-1,-1 2 7,1-1 0,-1 1 0,0 0 1,1 0-1,-1 0 0,-1 0 0,1 0 0,2 5 0,-4-6-25,0 0 0,1 0 1,0 0-1,-1-1 0,1 1 0,0 0 0,0 0 0,0-1 0,0 1 1,0-1-1,0 1 0,1-1 0,-1 1 0,1-1 0,-1 0 0,1 0 1,-1 1-1,1-1 0,-1 0 0,1 0 0,0-1 0,0 1 0,0 0 1,-1-1-1,1 1 0,2 0 0,-2-2 12,0 0 0,0 0 0,-1 0-1,1 0 1,0 0 0,-1 0 0,1 0 0,-1 0 0,1-1-1,-1 1 1,0-1 0,1 1 0,-1-1 0,0 0 0,1-2-1,21-38 591,-8 14-358,-14 26-294,0 0 1,1 0 0,-1 0-1,1 0 1,-1 0 0,1 0 0,0 1-1,0-1 1,0 1 0,0-1-1,0 1 1,0 0 0,5-3 0,-6 4-13,-1 0 1,1 0-1,0 0 1,0 0-1,0 0 1,-1 1-1,1-1 1,0 0-1,0 0 1,-1 0 0,1 1-1,0-1 1,0 0-1,-1 1 1,1-1-1,0 1 1,-1-1-1,1 1 1,-1-1-1,1 1 1,0-1-1,-1 1 1,1-1 0,-1 1-1,1 0 1,-1-1-1,1 2 1,3 8-660,-1-1 0,1 1 0,-2 0 0,1-1 0,0 14 0,3 7-1850,-1-24-5029</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15.597"/>
    </inkml:context>
    <inkml:brush xml:id="br0">
      <inkml:brushProperty name="width" value="0.025" units="cm"/>
      <inkml:brushProperty name="height" value="0.025" units="cm"/>
    </inkml:brush>
  </inkml:definitions>
  <inkml:trace contextRef="#ctx0" brushRef="#br0">0 1 9513,'0'0'11819,"36"0"-27930</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16.145"/>
    </inkml:context>
    <inkml:brush xml:id="br0">
      <inkml:brushProperty name="width" value="0.025" units="cm"/>
      <inkml:brushProperty name="height" value="0.025" units="cm"/>
    </inkml:brush>
  </inkml:definitions>
  <inkml:trace contextRef="#ctx0" brushRef="#br0">28 187 11499,'0'0'4249,"-4"9"-1991,-1 2-1716,1 0 0,0 0 0,1 1 0,1-1 0,0 1 0,-1 12 0,3-21-495,0-1 1,-1 0-1,1 0 1,0 0-1,0 0 0,0 0 1,1 1-1,-1-1 1,0 0-1,1 0 1,0 0-1,-1 0 0,1 0 1,0 0-1,0 0 1,0 0-1,0-1 0,0 1 1,1 0-1,-1 0 1,0-1-1,1 1 1,0-1-1,-1 1 0,1-1 1,0 0-1,-1 0 1,1 0-1,0 1 1,0-2-1,0 1 0,0 0 1,0 0-1,0-1 1,0 1-1,0-1 0,1 0 1,-1 1-1,0-1 1,0 0-1,0 0 1,0 0-1,0-1 0,1 1 1,-1 0-1,0-1 1,4-1-1,0 0-16,0 0 1,1-1-1,-1 0 0,0 0 0,-1-1 1,1 1-1,0-1 0,-1 0 1,0-1-1,0 1 0,0-1 0,-1 0 1,0 0-1,0-1 0,0 1 1,6-12-1,0-1-14,-1-1 1,-1 0-1,0 0 1,6-25-1,-10 31 183,-1-1-1,0-1 1,0 1-1,-1 0 1,-1-1-1,-1 1 1,-2-29 0,1 43-170,1-1 1,-1 1 0,0 0 0,1 0 0,-1-1 0,1 1-1,-1 0 1,0 0 0,1 0 0,-1 0 0,1 0 0,-1 0 0,0 0-1,1 0 1,-1 0 0,1 0 0,-1 0 0,0 0 0,1 1-1,-1-1 1,1 0 0,-1 0 0,0 1 0,1-1 0,-1 0 0,1 1-1,-1-1 1,1 0 0,-1 1 0,1-1 0,0 1 0,-1-1-1,1 1 1,-1-1 0,1 1 0,-11 14 132,1 1-1,1 0 1,0 0-1,2 1 1,0-1-1,0 2 1,2-1 0,0 1-1,1 0 1,-3 27-1,6-40-120,1 0 0,-1 1 0,1-1 0,0 0 0,1 0 0,-1 0 0,1 0 0,0 1 0,0-1 0,1 0 0,-1 0 0,1 0 0,0-1 0,5 10 0,-4-12-41,0 0 1,-1 1-1,1-1 0,0 0 1,0-1-1,0 1 1,0 0-1,0-1 0,0 0 1,0 0-1,1 0 0,-1 0 1,0 0-1,1 0 0,-1-1 1,1 0-1,-1 0 0,0 0 1,1 0-1,-1 0 0,1-1 1,-1 1-1,5-3 0,-3 2-2,-1 0 0,0-1 0,-1 0 0,1 0-1,0 0 1,-1-1 0,1 1 0,-1-1 0,1 0 0,-1 0-1,0 0 1,0 0 0,-1 0 0,1-1 0,-1 1-1,5-8 1,25-60-292,-27 58 82,-3 16-60,-3 4 260,0-1 25,1 1 0,0-1 1,0 0-1,0 0 1,1 1-1,0-1 0,0 0 1,2 6-1,-2-10-9,0 0 0,1 0-1,-1-1 1,0 1 0,1-1 0,-1 1-1,1-1 1,0 1 0,-1-1 0,1 0-1,0 0 1,0 0 0,0 0 0,0 0-1,0 0 1,0-1 0,0 1 0,0-1-1,0 1 1,0-1 0,0 0 0,0 0 0,0 1-1,0-2 1,0 1 0,0 0 0,0 0-1,3-1 1,1-1 3,1 0 0,-1 0 0,0 0 0,-1 0 0,1-1-1,0 0 1,-1 0 0,1-1 0,-1 0 0,0 0 0,0 0 0,-1 0 0,1-1 0,-1 0-1,0 0 1,6-10 0,-4 8-5,-1-1-1,0 0 0,-1 0 1,0-1-1,0 0 0,0 1 1,-1-1-1,-1 0 1,1-1-1,1-17 0,-8 23 51,-3 13-50,-6 10-11,11-15 32,1 0 1,-1 0-1,1 0 0,0 1 0,0-1 0,1 0 1,-1 1-1,1-1 0,0 1 0,0-1 0,1 0 0,-1 1 1,1-1-1,0 0 0,0 1 0,2 4 0,-1-6-18,-1-1 0,1 0 0,0 1 0,0-1 0,0 0 0,1 0 0,-1 0 0,0-1 0,1 1 0,-1 0 0,1-1 0,0 0 0,0 1 0,-1-1 0,1 0 0,0-1 0,0 1 0,0 0 0,0-1 0,0 0 0,0 1 0,0-1 0,0 0 0,3-1 0,1 1-1,0-1 0,-1 0 1,1 0-1,0-1 0,-1 0 1,1 0-1,-1-1 0,0 1 1,1-1-1,-1-1 1,-1 1-1,1-1 0,0 0 1,-1 0-1,0-1 0,0 0 1,0 0-1,4-6 0,-11 10-214,0 0-1,0 1 0,-1-1 0,1 0 1,0 1-1,-1-1 0,1 1 0,-1 0 1,1-1-1,0 1 0,-1 0 1,-3 1-1,-9-2-1884,11 0 932,-1 0 1,1 0-1,0-1 1,0 0 0,0 1-1,0-2 1,0 1 0,-5-3-1,-13-13-10545</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16.469"/>
    </inkml:context>
    <inkml:brush xml:id="br0">
      <inkml:brushProperty name="width" value="0.025" units="cm"/>
      <inkml:brushProperty name="height" value="0.025" units="cm"/>
    </inkml:brush>
  </inkml:definitions>
  <inkml:trace contextRef="#ctx0" brushRef="#br0">0 11 14574,'0'0'10217,"70"-10"-27225</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16.968"/>
    </inkml:context>
    <inkml:brush xml:id="br0">
      <inkml:brushProperty name="width" value="0.025" units="cm"/>
      <inkml:brushProperty name="height" value="0.025" units="cm"/>
    </inkml:brush>
  </inkml:definitions>
  <inkml:trace contextRef="#ctx0" brushRef="#br0">74 108 13485,'0'0'10105,"-9"10"-9977,-45 49-53,53-59-102,0 1-1,0 0 0,0-1 1,1 1-1,-1 0 1,0-1-1,1 1 1,-1 0-1,1 0 0,-1 0 1,1 0-1,-1 0 1,1 0-1,0 0 1,-1 0-1,1 0 0,0 0 1,0 0-1,0 0 1,0 0-1,0 0 1,0 0-1,0 0 1,0 0-1,0 0 0,1 1 1,0 0-29,0-1 1,0 0-1,0 0 1,0 0-1,0 0 1,0 0 0,1 0-1,-1-1 1,0 1-1,1 0 1,-1-1-1,0 1 1,1-1-1,-1 1 1,4 0-1,8 1-398,0 0-1,1-1 0,14-1 1,-21 0 183,0 0 204,0 0 0,-1 1 0,1-1 0,-1 1 0,1 1-1,0-1 1,-1 1 0,0 0 0,1 0 0,5 4 0,-10-4 181,0-1 0,0 1 1,-1-1-1,1 1 1,-1 0-1,1 0 1,-1 0-1,0 0 0,0 0 1,0 0-1,0 0 1,0 0-1,0 0 1,-1 0-1,1 0 0,-1 1 1,1-1-1,-1 0 1,0 1-1,0-1 1,0 0-1,0 0 1,0 1-1,0-1 0,-1 0 1,1 1-1,-1-1 1,0 0-1,0 0 1,1 0-1,-1 0 0,-3 4 1,1 0 339,0 0 0,0 0-1,0 0 1,-1 0 0,0-1 0,-8 9 0,11-12-344,-1 0 0,0-1 0,0 1 0,0 0 0,0-1 0,0 1 0,0-1 0,0 0 0,-1 0 0,1 0 0,0 0 0,-1 0 0,1 0 0,-1-1 0,1 1 0,-1-1 1,1 1-1,-1-1 0,1 0 0,-5-1 0,7 1-165,-1 0 1,0 0-1,1 0 1,-1-1-1,1 1 0,-1 0 1,0-1-1,1 1 1,-1 0-1,1-1 1,-1 1-1,1-1 1,0 1-1,-1-1 1,1 1-1,-1-1 1,1 1-1,0-1 0,-1 1 1,1-1-1,0 0 1,0 1-1,0-1 1,-1 1-1,1-1 1,0 0-1,0 1 1,0-1-1,0 0 1,0 1-1,0-1 0,0 0 1,0 1-1,0-1 1,0 1-1,1-1 1,-1 0-1,0 1 1,0-1-1,0 1 1,1-1-1,-1 0 1,0 1-1,1-1 0,-1 1 1,1-1-1,0 0 1,0-1-216,0-1 1,1 1-1,0-1 0,-1 1 1,1 0-1,0 0 0,0 0 1,0 0-1,1 0 0,2-2 1,42-16 132,-27 12 89,0-1-1,-1 0 1,0-1-1,19-15 1,-33 22 169,-1-1 1,1 0-1,-1 0 1,0 0-1,0-1 1,-1 1-1,1-1 0,-1 0 1,0 0-1,0 0 1,-1 0-1,1-1 1,-1 1-1,0-1 1,-1 1-1,0-1 0,1 0 1,-2 0-1,1-11 1,0 16-105,-1 0 1,0 1 0,0-1-1,0 0 1,0 0 0,0 0-1,-1 1 1,1-1 0,0 0-1,0 0 1,0 1-1,-1-1 1,1 0 0,0 0-1,-1 1 1,1-1 0,0 0-1,-1 1 1,1-1 0,-1 0-1,1 1 1,-1-1 0,0 1-1,1-1 1,-1 1-1,1-1 1,-1 1 0,0-1-1,0 1 1,1 0 0,-1-1-1,0 1 1,1 0 0,-1 0-1,0 0 1,0-1 0,0 1-1,1 0 1,-1 0-1,0 0 1,0 0 0,0 0-1,1 0 1,-1 1 0,0-1-1,0 0 1,0 0 0,1 0-1,-1 1 1,0-1 0,1 0-1,-1 1 1,0-1-1,1 1 1,-2 0 0,-2 1-18,-1 0 0,1 1 0,0-1 0,0 1 0,0 0-1,1 0 1,-7 7 0,7-6 49,0 0 1,1 0-1,-1 0 0,1 0 0,0 0 0,0 1 0,1-1 0,-1 1 0,1 0 1,-1 4-1,2-8-38,0 1 0,0-1 1,0 0-1,0 0 0,1 1 0,-1-1 1,0 0-1,0 0 0,1 0 1,-1 0-1,1 1 0,-1-1 0,1 0 1,-1 0-1,1 0 0,0 0 1,0 0-1,-1 0 0,1 0 0,0-1 1,0 1-1,0 0 0,0 0 0,0 0 1,0-1-1,0 1 0,0-1 1,0 1-1,0-1 0,1 1 0,-1-1 1,0 0-1,0 1 0,0-1 1,1 0-1,-1 0 0,0 0 0,0 0 1,0 0-1,1 0 0,0-1 1,263 2 794,-264-1-729,0-1 1,0 1-1,-1 0 1,1 0-1,0 0 1,0 0 0,-1-1-1,1 1 1,0 0-1,-1-1 1,1 1-1,0 0 1,-1-1-1,1 1 1,0-1 0,-1 1-1,1-1 1,-1 0-1,1 1 1,-1-1-1,1 1 1,-1-1-1,1 0 1,-1 1-1,0-1 1,1-1 0,4-28 795,-13-28-530,-11 13-308,14 36-535,1 0-1,0 0 1,1 0 0,-5-18-1,8 26 265,0 1-1,0-1 0,0 1 1,0-1-1,0 1 0,0-1 1,0 0-1,0 1 0,1-1 1,-1 1-1,0-1 0,0 1 1,0-1-1,1 1 0,-1-1 1,0 1-1,1-1 0,-1 1 1,0-1-1,1 1 0,-1-1 1,1 1-1,-1 0 0,0-1 1,1 1-1,-1 0 1,1-1-1,-1 1 0,1 0 1,-1 0-1,1-1 0,0 1 1,-1 0-1,1 0 0,-1 0 1,1 0-1,-1 0 0,1 0 1,1 0-1,1-1-1289,16-4-9695</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17.577"/>
    </inkml:context>
    <inkml:brush xml:id="br0">
      <inkml:brushProperty name="width" value="0.025" units="cm"/>
      <inkml:brushProperty name="height" value="0.025" units="cm"/>
    </inkml:brush>
  </inkml:definitions>
  <inkml:trace contextRef="#ctx0" brushRef="#br0">1 99 11147,'9'-11'3518,"-8"11"-3507,10-12 1166,1 0-1,0 0 1,20-14 0,-28 23-991,0 0 1,1 0 0,-1 1-1,0-1 1,1 1-1,0 0 1,-1 1 0,1-1-1,0 1 1,0 0 0,0 0-1,0 0 1,0 1-1,0-1 1,0 1 0,0 0-1,0 1 1,0-1 0,8 3-1,-11-1-161,1-1 0,0 1 0,-1 0 1,1 0-1,-1 0 0,0 0 0,0 1 0,0-1 0,0 0 0,0 1 0,0-1 0,-1 1 0,1 0 0,-1 0 0,0 0 0,0 0 1,0-1-1,0 1 0,0 1 0,0-1 0,-1 0 0,0 5 0,2 7 188,-1-1 1,-1 0-1,-3 24 1,0-24-158,-1 0-1,0 0 1,0-1 0,-2 0 0,-6 13 0,6-16 146,2 0 1,-1 0-1,1 0 1,1 0-1,0 1 1,0-1-1,1 1 0,0 0 1,0 16-1,2-26-187,0 1 0,0-1 0,1 0 0,-1 0 0,0 0 0,1 1 0,-1-1-1,1 0 1,0 0 0,-1 0 0,1 0 0,0 0 0,0 0 0,-1 0-1,1 0 1,0 0 0,0 0 0,0 0 0,0-1 0,0 1 0,0 0-1,2 0 1,35 8 176,-23-8-120,-1-1 0,1-1 0,16-3 0,-15 0-10,-1 0 1,-1-1-1,28-12 0,-35 14-161,-1 0 0,0 0 0,0-1 0,0 0 1,0 0-1,0-1 0,-1 1 0,0-1 0,0 0 0,8-11 0,-13 16-29,0-1 0,1 1 1,-1-1-1,1 0 0,-1 1 0,0-1 0,0 1 0,1-1 0,-1 0 1,0 0-1,0 1 0,0-1 0,0 0 0,0 1 0,0-1 0,0 0 1,0 0-1,0 1 0,0-1 0,0 0 0,0 0 0,0 1 0,0-1 1,-1 0-1,1 1 0,0-1 0,-1 0 0,1 1 0,0-1 0,-2 0 1,-19-8-4147,-12 3-2152</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17.917"/>
    </inkml:context>
    <inkml:brush xml:id="br0">
      <inkml:brushProperty name="width" value="0.025" units="cm"/>
      <inkml:brushProperty name="height" value="0.025" units="cm"/>
    </inkml:brush>
  </inkml:definitions>
  <inkml:trace contextRef="#ctx0" brushRef="#br0">0 92 9993,'0'0'8232,"53"1"-7015,-14-13-928,7-3-193,2-2-128,3 0-1570,-8-1-2946,-5 4-3556</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18.450"/>
    </inkml:context>
    <inkml:brush xml:id="br0">
      <inkml:brushProperty name="width" value="0.025" units="cm"/>
      <inkml:brushProperty name="height" value="0.025" units="cm"/>
    </inkml:brush>
  </inkml:definitions>
  <inkml:trace contextRef="#ctx0" brushRef="#br0">1 452 6758,'0'0'12385,"8"-3"-12198,-4 0-142,1 1 0,-1 0 0,0-1 0,0 0-1,0 0 1,0 0 0,0 0 0,-1-1 0,1 1-1,-1-1 1,0 0 0,0 0 0,0 0 0,-1 0-1,1-1 1,-1 1 0,0-1 0,-1 1 0,1-1-1,-1 0 1,0 0 0,0 0 0,0 0 0,0 0-1,-1 0 1,0 0 0,-1-8 0,-4 7 878,-2 14-641,-3 13-243,8-14 7,1 1 0,-1 0 0,2 0 1,-1 0-1,1 0 0,0 0 0,1 0 1,0 0-1,0 0 0,1-1 0,4 15 1,-4-19-29,-1 0 0,1 0 0,0-1-1,0 1 1,0-1 0,0 0 0,0 1 0,0-1 0,1 0 0,-1 0 0,1 0 0,-1-1 0,1 1 0,0-1 0,0 1 0,0-1 0,0 0 0,0 0 0,0 0 0,0 0 0,0-1 0,0 1 0,0-1 0,0 0 0,1 0 0,-1 0 0,0 0 0,0-1 0,0 1 0,0-1 0,0 0-1,5-1 1,-2 0 91,1 0 0,-1 0 0,0-1 0,1 0-1,-1 0 1,-1-1 0,1 1 0,0-1 0,-1-1-1,0 1 1,0-1 0,9-10 0,1-5 22,-1 0 0,15-29 1,8-12-190,-32 106-422,-6-22 385,0-9 277,0 0 1,1 0-1,1 0 1,2 17-1,-3-29-146,1-1-1,-1 1 0,0 0 0,0-1 1,1 1-1,-1-1 0,1 1 1,0-1-1,-1 1 0,1-1 0,0 0 1,0 1-1,0-1 0,0 0 1,0 1-1,0-1 0,0 0 1,0 0-1,1 0 0,-1 0 0,0 0 1,1 0-1,-1 0 0,1-1 1,-1 1-1,0-1 0,1 1 0,0-1 1,-1 1-1,1-1 0,-1 0 1,1 1-1,0-1 0,-1 0 1,1 0-1,-1 0 0,1-1 0,0 1 1,-1 0-1,1 0 0,-1-1 1,1 1-1,2-2 0,1-1 30,0 1-1,1-1 0,-1-1 1,0 1-1,-1-1 0,1 0 1,-1 0-1,1 0 1,-1-1-1,0 1 0,-1-1 1,5-7-1,36-67 222,-41 74-288,10-25 32,-1 1 1,-1-1-1,-1-1 0,-2 0 0,-1-1 1,-1 1-1,-2-1 0,0-45 0,-7 64-85,-4 16-22,-6 21-41,3 3 158,2 1 0,2-1 0,0 2 0,1-1 0,2 0 0,1 1 0,2 0 0,0-1 0,6 33 0,-5-54-28,1-1-1,0 0 1,1 0 0,-1 0-1,1-1 1,1 1 0,-1-1-1,1 1 1,7 8 0,-9-12-9,0 0 0,0 0 1,0 0-1,0 0 1,1 0-1,-1 0 0,1-1 1,-1 1-1,1-1 0,0 1 1,-1-1-1,1 0 0,0 0 1,0 0-1,0-1 1,-1 1-1,1-1 0,0 1 1,0-1-1,0 0 0,0 0 1,0-1-1,3 1 0,-5-1-11,0 1 0,-1-1 0,1 1 0,-1-1 0,1 1 0,0-1 0,-1 0-1,1 1 1,-1-1 0,1 0 0,-1 1 0,0-1 0,1 0 0,-1 0 0,0 1-1,1-1 1,-1 0 0,0 0 0,0 0 0,0 1 0,0-1 0,0 0 0,0 0-1,0 0 1,0 1 0,0-1 0,0 0 0,0 0 0,0 0 0,-1 1 0,1-1-1,0 0 1,0 0 0,-1 1 0,1-1 0,-1-1 0,-15-28-1058,-9 5-566,0 1 0,-2 2 1,0 0-1,-2 1 0,-43-23 0,55 34 3622,27 9 2129,8 1-3912,86-5 1675,-38-7-6450,-56 8-727</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18.825"/>
    </inkml:context>
    <inkml:brush xml:id="br0">
      <inkml:brushProperty name="width" value="0.025" units="cm"/>
      <inkml:brushProperty name="height" value="0.025" units="cm"/>
    </inkml:brush>
  </inkml:definitions>
  <inkml:trace contextRef="#ctx0" brushRef="#br0">0 32 19538,'0'0'4068,"60"-25"-8520,-48 18-8744</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52.711"/>
    </inkml:context>
    <inkml:brush xml:id="br0">
      <inkml:brushProperty name="width" value="0.025" units="cm"/>
      <inkml:brushProperty name="height" value="0.025" units="cm"/>
    </inkml:brush>
  </inkml:definitions>
  <inkml:trace contextRef="#ctx0" brushRef="#br0">111 189 6598,'0'0'11601,"-11"9"-10123,6-5-1377,-8 6 489,0 0 0,1 2 0,-14 15 0,23-24-432,0 1-1,0-1 1,0 1 0,0 0-1,1 0 1,0 1-1,0-1 1,0 0 0,0 1-1,1-1 1,0 1 0,-1-1-1,2 1 1,-1 0 0,1-1-1,-1 1 1,1 0-1,1 8 1,0-12-147,-1 0 0,1 0 1,0 0-1,-1 0 0,1 0 0,0-1 0,0 1 0,-1 0 0,1 0 1,0-1-1,0 1 0,0-1 0,0 1 0,0 0 0,0-1 0,0 0 1,0 1-1,0-1 0,0 0 0,0 1 0,0-1 0,0 0 0,1 0 1,-1 0-1,0 0 0,0 0 0,0 0 0,0 0 0,0-1 0,0 1 1,0 0-1,0-1 0,0 1 0,2-1 0,38-15 395,-21 0-376,-1 0 1,0-2 0,-2 0 0,0-1 0,-1-1 0,0 0 0,-2-1 0,-1-1 0,0 0-1,-2-1 1,-1 0 0,0-1 0,6-27 0,-13 24-144,-3 27 108,0 0-1,0-1 1,0 1 0,0 0 0,0 0-1,0 0 1,0-1 0,0 1 0,0 0-1,0 0 1,0 0 0,0-1 0,0 1 0,-1 0-1,1 0 1,0 0 0,0 0 0,0-1-1,0 1 1,0 0 0,0 0 0,-1 0-1,1 0 1,0 0 0,0 0 0,0-1 0,-1 1-1,1 0 1,0 0 0,0 0 0,0 0-1,-1 0 1,1 0 0,0 0 0,0 0-1,0 0 1,-1 0 0,1 0 0,0 0-1,0 0 1,0 0 0,-1 0 0,1 0 0,0 0-1,0 0 1,0 0 0,-1 1 0,-2 1-34,0 0 0,0 1 0,1-1 0,-1 1 0,1 0 1,-1 0-1,1 0 0,0 0 0,-2 6 0,-7 9 138,1 1-1,1 0 1,1 0-1,0 1 1,2 0-1,0 1 1,1-1-1,1 1 1,1 0-1,0 36 1,3-55-115,0 0 0,1 1 0,-1-1 1,0 0-1,1 0 0,0 1 0,-1-1 0,1 0 0,0 0 1,0 0-1,0 0 0,0 0 0,1 0 0,-1 0 1,1 0-1,-1-1 0,1 1 0,-1 0 0,1-1 0,0 1 1,2 0-1,0 0-546,0 0 1,0 0-1,1-1 1,-1 0-1,0 1 1,1-2-1,-1 1 1,1 0-1,7-1 1,18 0-6203</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19.839"/>
    </inkml:context>
    <inkml:brush xml:id="br0">
      <inkml:brushProperty name="width" value="0.025" units="cm"/>
      <inkml:brushProperty name="height" value="0.025" units="cm"/>
    </inkml:brush>
  </inkml:definitions>
  <inkml:trace contextRef="#ctx0" brushRef="#br0">9 173 11851,'0'0'10832,"-2"12"-10266,-1 4-488,2 0 0,-1 0 0,2 0 0,0 0 0,3 23 0,-2-34-76,0-1 0,0 0 0,0 1 1,0-1-1,1 0 0,0 0 0,0 0 0,0 0 1,0 0-1,0-1 0,1 1 0,4 4 0,-5-6 1,1 0 0,-1 0-1,1-1 1,-1 1 0,1-1-1,0 0 1,0 0 0,-1 0-1,1 0 1,0 0 0,0-1-1,0 1 1,0-1 0,0 0-1,0 1 1,0-2 0,0 1-1,0 0 1,0 0 0,0-1-1,3-1 1,1 0 53,-1-1 1,0 0 0,0 0-1,0 0 1,0-1-1,0 0 1,-1 0 0,0-1-1,1 1 1,-2-1-1,1 0 1,0-1 0,-1 1-1,0-1 1,-1 1-1,1-1 1,3-10 0,4-7 144,-1-1 1,-1 0 0,7-31 0,-7 8 12,-6 31-211,1 48-92,-2-6 98,0 12-4,9 42 0,-9-71 1,0 0-1,0 0 1,1 0-1,0 0 1,0 0-1,1-1 1,1 0-1,-1 0 1,1 0-1,8 9 1,-12-15 22,0-1 0,0 0 0,1 1 0,-1-1 0,0 0 1,1 0-1,-1 0 0,1 0 0,-1 0 0,1 0 0,0 0 0,-1 0 1,1-1-1,0 1 0,0-1 0,-1 1 0,1-1 0,0 0 0,0 0 0,0 0 1,-1 0-1,1 0 0,0 0 0,3 0 0,-2-2 83,0 1 0,0-1 0,-1 1-1,1-1 1,0 0 0,0 0 0,-1 0 0,1 0-1,-1 0 1,0-1 0,0 1 0,3-5-1,4-7 260,0 0 0,-2-1 0,1 0 0,4-17 0,-4 8-271,-1-1 0,-2 0 0,-1 0 0,0 0 1,-2-1-1,-1-32 0,-3 47-97,-2 18-91,-2 21-59,5-17 139,1 1 0,0-1-1,1 0 1,1 1 0,0-1 0,0 0 0,1 0-1,4 11 1,-5-18 8,-1-1 0,1 0 0,0 0-1,0 0 1,0 0 0,1 0 0,-1 0 0,1-1-1,0 1 1,-1-1 0,1 1 0,0-1 0,0 0-1,1 0 1,-1-1 0,0 1 0,1 0 0,-1-1-1,1 0 1,-1 0 0,1 0 0,-1-1 0,1 1 0,0-1-1,-1 1 1,1-1 0,0-1 0,6 0 0,-6 1 3,1-1 1,-1 0-1,1-1 1,-1 1-1,0-1 1,1 0-1,-1 0 1,0 0-1,0-1 1,-1 1-1,1-1 1,0 0-1,-1 0 1,0 0-1,1 0 1,-1-1-1,-1 0 1,1 1-1,0-1 1,-1 0 0,0 0-1,0 0 1,0 0-1,0-1 1,-1 1-1,2-5 1,2-9 4,-1 0 0,-1 0 1,-1-1-1,0 1 0,-1-21 1,-1 39-15,0 1 1,0-1 0,-1 0-1,1 0 1,0 1 0,-1-1 0,1 0-1,0 0 1,0 1 0,-1-1-1,1 0 1,0 0 0,-1 0 0,1 0-1,-1 1 1,1-1 0,0 0-1,-1 0 1,1 0 0,0 0 0,-1 0-1,1 0 1,0 0 0,-1 0-1,1 0 1,-1 0 0,1 0 0,0-1-1,-1 1 1,1 0 0,0 0-1,-1 0 1,1 0 0,0 0-1,-1-1 1,1 1 0,0 0 0,0 0-1,-1-1 1,1 1 0,0 0-1,-1 0 1,1-1 0,0 1 0,0 0-1,0-1 1,-1 1 0,1 0-1,0-1 1,0 1 0,0 0 0,0-1-1,0 1 1,0 0 0,0-1-1,0 1 1,0-1 0,0 1-1,0 0 1,0-1 0,0 1 0,0 0-1,0-1 1,0 1 0,0 0-1,0-1 1,1 0 0,-20 26-250,7 5 180,-13 53 0,23-71 78,-1-1 0,1 1 0,1-1 1,0 1-1,1 0 0,0-1 0,1 1 0,2 13 0,-2-23-3,-1-1 1,1 0 0,-1 0-1,1 0 1,-1 0-1,1 1 1,0-1 0,-1 0-1,1 0 1,0 0-1,0 0 1,0 0 0,0-1-1,0 1 1,0 0-1,0 0 1,0 0 0,0-1-1,0 1 1,0-1-1,1 1 1,-1-1 0,0 1-1,0-1 1,1 0-1,-1 0 1,0 1 0,0-1-1,1 0 1,-1 0-1,0 0 1,1 0 0,-1-1-1,0 1 1,0 0-1,1 0 1,-1-1 0,0 1-1,2-2 1,3 0 10,0 0 0,-1 0 0,1-1 0,-1 0 0,0 0 0,1 0 0,4-5 0,6-7 8,0-1-1,-2-1 1,0 0 0,-1-1-1,14-25 1,-19 30-4,-1-1-1,0 0 1,-1 0 0,-1-1 0,0 0-1,-1 0 1,0 0 0,1-21-1,-8 80-91,0-1 141,4 76 1,-1-117-61,0 0 0,0 0 1,0 0-1,0 0 0,1 0 0,-1 0 1,1 0-1,-1 0 0,1 0 1,0 0-1,0 0 0,0 0 1,0-1-1,0 1 0,0 0 1,1-1-1,-1 1 0,0 0 1,1-1-1,-1 0 0,1 1 1,0-1-1,-1 0 0,1 0 1,0 0-1,0 0 0,0 0 1,0 0-1,0 0 0,0-1 1,3 1-1,-2-1-38,1 0 1,-1 0 0,0-1-1,0 1 1,0-1-1,1 0 1,-1 0 0,0 0-1,0 0 1,0 0-1,0-1 1,0 0 0,-1 1-1,1-1 1,0 0-1,-1 0 1,0-1-1,1 1 1,2-4 0,4-5-1112,-1-1 1,0 1 0,-1-1 0,9-19 0,-9 15-1417,-1-1 0,-1 1 1,4-22-1,0-21-5888</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20.910"/>
    </inkml:context>
    <inkml:brush xml:id="br0">
      <inkml:brushProperty name="width" value="0.025" units="cm"/>
      <inkml:brushProperty name="height" value="0.025" units="cm"/>
    </inkml:brush>
  </inkml:definitions>
  <inkml:trace contextRef="#ctx0" brushRef="#br0">19 185 16047,'0'0'5072,"-4"10"-3081,0 2-1674,1 1 0,0-1 0,1 1 1,1 0-1,0-1 0,0 1 0,1 0 0,1 0 1,0 0-1,1 0 0,6 22 0,3 5-263,-2 1-1,-2 0 0,4 73 1,-7-101-40,2-24-68,3-26-275,-7 15 201,-2-1 0,0 0 0,-2 0 0,0 1 0,-2-1 0,-7-26-1,14 48 133,-1 0 0,1 0 0,-1 0-1,1 0 1,0 1 0,0 0 0,-1-1-1,1 1 1,0 0 0,0 0-1,-1 0 1,5 1 0,-5-1-4,18 2-11,-8-1 9,0 0 0,-1-1 0,1-1 1,21-2-1,-31 2 8,0 1 1,0-1-1,0 1 0,0-1 1,0 0-1,0 0 1,0 0-1,0 0 1,0 0-1,0 0 0,0-1 1,-1 1-1,1 0 1,-1-1-1,1 1 1,-1-1-1,1 0 0,-1 0 1,0 1-1,0-1 1,0 0-1,0 0 0,0 0 1,0 0-1,-1 0 1,1 0-1,0 0 1,-1 0-1,0-1 0,0 1 1,1 0-1,-1-3 1,0 5-4,-1 0-1,1 0 1,0-1 0,0 1 0,0 0 0,0-1 0,0 1 0,0 0 0,0-1 0,0 1 0,0 0-1,-1 0 1,1-1 0,0 1 0,0 0 0,0 0 0,-1-1 0,1 1 0,0 0 0,0 0-1,0 0 1,-1-1 0,1 1 0,0 0 0,-1 0 0,1 0 0,0 0 0,0 0 0,-1 0-1,1 0 1,0-1 0,-1 1 0,1 0 0,0 0 0,-1 0 0,1 0 0,0 0 0,0 0 0,-1 0-1,1 1 1,0-1 0,-1 0 0,1 0 0,0 0 0,-1 0 0,1 0 0,0 0 0,0 0-1,-1 1 1,1-1 0,0 0 0,0 0 0,-1 0 0,1 1 0,0-1 0,-16 12-37,11-5 27,1 0 1,0 0 0,1 0-1,-1 1 1,2-1-1,-4 13 1,5-16 23,-1-1 1,2 1-1,-1 0 1,0 0-1,1-1 0,-1 1 1,1 0-1,0 0 1,1 0-1,-1 0 0,1-1 1,-1 1-1,1 0 1,0 0-1,1-1 0,1 4 1,-2-5-8,1 0 1,0-1-1,0 1 1,0-1-1,1 0 1,-1 1-1,0-1 1,0 0-1,1 0 1,-1-1-1,1 1 1,-1 0-1,0-1 1,1 0-1,-1 1 1,1-1-1,-1 0 1,1 0-1,-1-1 1,1 1-1,-1 0 1,4-2-1,59-14 92,-57 14-93,-4 0-5,1 0 0,0 0-1,0 1 1,1 0 0,-1 0 0,0 0 0,0 0 0,0 1-1,1 0 1,-1 0 0,0 1 0,0-1 0,0 1-1,1 0 1,-1 1 0,0-1 0,0 1 0,-1 0-1,1 0 1,7 5 0,-6-11 417,-3-11-83,-2-24 41,-2 32-353,0-7-158,-1-1 1,-1 0-1,0 1 0,-1 0 1,0 0-1,-1 0 0,-1 0 0,-11-20 1,21 34-204,1 0 0,0-1 1,-1 0-1,1 0 0,-1 0 0,1 0 1,-1-1-1,1 1 0,4-4 1,-3 0 255,-1 0 0,1 0 0,-1 0 0,0-1 0,0 0 0,-1 0 0,1-1 1,-2 1-1,1-1 0,-1 0 0,0 0 0,0 0 0,0 0 0,1-9 1,-1 5 95,-1 0 1,0 0-1,-1-1 1,0 1-1,-1-1 1,0 1-1,-1 0 1,-3-21 0,4 31-15,0 0 1,0 0-1,-1 0 1,1 0-1,0 0 0,0 0 1,-1 0-1,1 0 1,-1 0-1,1 1 1,0-1-1,-1 0 1,0 0-1,1 0 1,-1 1-1,1-1 1,-1 0-1,0 1 1,0-1-1,1 0 0,-3 0 1,2 1 7,1 0 0,-1 0 0,0 0 0,1 0 0,-1 0 0,0 1 0,0-1 0,1 0 0,-1 0 0,0 1 0,1-1 0,-1 1 0,1-1 0,-1 0 0,1 1 0,-1-1 0,0 1 0,1-1 0,0 1 0,-1-1 0,0 2 0,-19 38 648,13-13-83,1 0 1,2 1-1,-2 28 1,6-47-428,-1 0 0,2 1 1,-1-1-1,1 1 1,0-1-1,1 0 1,0 1-1,1-1 1,0 0-1,0 0 1,1-1-1,7 14 1,-9-19-140,0 0 0,0 0 0,0 0 0,1-1 0,-1 1-1,1-1 1,0 1 0,0-1 0,-1 0 0,1 0 0,1 0 0,-1-1 0,0 1 0,0-1 0,1 0 0,-1 1 0,1-1 0,-1-1-1,1 1 1,-1-1 0,1 1 0,-1-1 0,5 0 0,3-2 14,-1 0 0,1-1 0,-1 0 1,1 0-1,-1-1 0,9-6 0,31-10 12,-48 20-24,0 0 0,-1-1-1,1 1 1,0 0 0,0 0 0,-1 0 0,1 0-1,0 1 1,0-1 0,0 0 0,-1 1-1,1-1 1,0 1 0,-1 0 0,1-1 0,-1 1-1,1 0 1,0 0 0,-1 0 0,0 0-1,1 0 1,-1 0 0,0 1 0,1-1 0,-1 0-1,0 1 1,0-1 0,0 1 0,0-1 0,0 1-1,0 1 1,0-1-1,-1-1 1,1 1-1,-1-1 1,1 0-1,0 0 0,0 1 1,-1-1-1,1 0 0,0 0 1,0 0-1,0 0 0,0 0 1,0 0-1,1 0 0,-1 0 1,0-1-1,0 1 0,1 0 1,-1-1-1,0 1 0,1-1 1,-1 1-1,0-1 0,1 0 1,-1 1-1,1-1 0,-1 0 1,1 0-1,-1 0 0,1 0 1,-1 0-1,0 0 0,1-1 1,-1 1-1,1 0 0,-1-1 1,0 1-1,1-1 0,-1 0 1,0 1-1,1-1 0,0-1 1,41-28 95,-38 24-206,2 1 0,-1 0-1,0 0 1,1 1 0,0 0 0,0 0 0,0 1 0,0-1-1,1 2 1,-1-1 0,1 1 0,0 0 0,13-1 0,-20 3 88,-1 0 1,1 0 0,0 0 0,-1 0 0,1 0 0,0 0 0,0 0-1,-1 0 1,1 0 0,0 1 0,-1-1 0,1 0 0,0 0-1,-1 1 1,1-1 0,-1 0 0,1 1 0,0-1 0,-1 1-1,1-1 1,-1 1 0,1-1 0,-1 1 0,1-1 0,-1 1 0,0 0-1,1-1 1,-1 1 0,0 0 0,1 0 0,0 24 130,-1-23-254,-1 1-1,1-1 0,0 0 0,0 0 1,0 0-1,0 1 0,1-1 1,-1 0-1,1 0 0,1 4 0,-2-6 22,0 0-1,0 1 1,0-1-1,0 0 0,0 0 1,0 0-1,1 0 1,-1 1-1,0-1 1,0 0-1,0 0 0,0 0 1,1 0-1,-1 0 1,0 0-1,0 0 1,0 0-1,1 1 0,-1-1 1,0 0-1,0 0 1,0 0-1,1 0 1,-1 0-1,0 0 0,0 0 1,1 0-1,-1 0 1,0 0-1,0 0 0,0-1 1,1 1-1,-1 0 1,0 0-1,0 0 1,0 0-1,1 0 0,-1 0 1,0 0-1,0 0 1,0-1-1,0 1 1,1 0-1,-1 0 0,0 0 1,0 0-1,0-1 1,0 1-1,0 0 1,0 0-1,0 0 0,1-1 1,-1 1-1,0 0 1,0 0-1,0 0 0,0-1 1,0 1-1,0 0 1,0 0-1,0 0 1,0-1-1,0 1 0,0 0 1,0 0-1,0-1 1,0 1-1,-1 0 1,4-16-5850</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21.252"/>
    </inkml:context>
    <inkml:brush xml:id="br0">
      <inkml:brushProperty name="width" value="0.025" units="cm"/>
      <inkml:brushProperty name="height" value="0.025" units="cm"/>
    </inkml:brush>
  </inkml:definitions>
  <inkml:trace contextRef="#ctx0" brushRef="#br0">11 10 18097,'-5'-6'4837,"1"3"-1314,2 3-1793,5 0-1794,5 0-1154,-5 0-3426</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21.889"/>
    </inkml:context>
    <inkml:brush xml:id="br0">
      <inkml:brushProperty name="width" value="0.025" units="cm"/>
      <inkml:brushProperty name="height" value="0.025" units="cm"/>
    </inkml:brush>
  </inkml:definitions>
  <inkml:trace contextRef="#ctx0" brushRef="#br0">138 1 11115,'0'0'7057,"-10"2"-5258,6-2-1722,0 1 0,1 0 0,-1 0 0,0 0 0,0 0 0,1 0 0,-1 1-1,1 0 1,-1 0 0,1 0 0,0 0 0,0 0 0,0 0 0,0 1 0,0 0 0,0 0 0,1-1 0,-1 2 0,1-1 0,0 0 0,0 0 0,0 1 0,0-1 0,0 1 0,1-1 0,0 1-1,0 0 1,-1 5 0,-21 79 51,25-87-179,1 0-1,-1 0 0,1 0 0,-1-1 0,1 1 1,0-1-1,-1 0 0,1 1 0,0-1 0,-1 0 0,1-1 1,3 1-1,-5 0 21,12 0 18,0 0 0,0 1 0,0 1 1,0 0-1,-1 1 0,1 0 0,-1 1 0,24 11 0,-32-13 15,0 0 0,0 0 0,-1 1 0,1-1 0,-1 1-1,0 0 1,1 0 0,-1 0 0,0 1 0,-1-1 0,1 1-1,-1 0 1,1-1 0,-1 1 0,0 0 0,-1 0-1,1 0 1,-1 1 0,0-1 0,0 0 0,0 0 0,0 1-1,-1-1 1,0 1 0,1-1 0,-2 0 0,1 1 0,0-1-1,-1 1 1,-1 3 0,-1-1 87,1 0-1,-1-1 1,0 0 0,-1 0-1,1 0 1,-1 0 0,0 0-1,-1-1 1,0 0 0,1 0-1,-2 0 1,1 0-1,0-1 1,-1 0 0,0 0-1,-11 5 1,11-5 1,-1-1 0,0 0 0,1 0 0,-1 0 0,0-1 0,0 0 0,-1 0 0,1-1 0,0 0 0,0 0 0,-1-1 0,1 0 0,-1 0 1,1-1-1,0 0 0,-8-1 0,12 0-160,1 1 0,-1-1 0,1 1-1,-1-1 1,1 0 0,0 0 0,0 0 0,0 0 0,0-1 0,0 1 0,0 0 0,0-1 0,1 1 0,-1-1 0,1 0 0,0 1 0,0-1 0,0 0 0,0 0 0,0 0 0,1 0 0,-1 0 0,1-4 0,-2-9-1353,1 0 0,1 0 0,2-16 0,4-21-4694</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22.236"/>
    </inkml:context>
    <inkml:brush xml:id="br0">
      <inkml:brushProperty name="width" value="0.025" units="cm"/>
      <inkml:brushProperty name="height" value="0.025" units="cm"/>
    </inkml:brush>
  </inkml:definitions>
  <inkml:trace contextRef="#ctx0" brushRef="#br0">0 1 11018,'0'0'3337,"2"10"-620,4 48 276,-2-17-1709,1 0 0,20 72-1,-22-103-1259,0 1 0,1-2-1,0 1 1,1 0-1,0-1 1,0 0-1,1 0 1,0 0-1,0-1 1,1 0-1,1 0 1,-1-1-1,1 1 1,0-2-1,1 1 1,12 7-1,-20-14-32,1 1 0,-1 0 1,0-1-1,0 1 0,0-1 0,1 1 0,-1-1 0,0 1 0,0-1 0,1 0 0,-1 0 0,0 1 0,1-1 0,-1 0 0,0 0 1,1 0-1,-1-1 0,2 1 0,-3-1-35,1 1 1,-1 0 0,0-1 0,1 1-1,-1-1 1,0 1 0,1-1-1,-1 1 1,0-1 0,0 1 0,1-1-1,-1 0 1,0 1 0,0-1-1,0 1 1,0-1 0,0 0 0,0 1-1,0-1 1,0 1 0,0-1-1,0 0 1,0 1 0,0-1-1,0 1 1,-1-2 0,0-3-122,-1 0 0,0-1 0,0 1 0,0 0 0,-1 0 0,0 1 0,-3-6 0,-9-7 53,-1 0 0,-1 0 0,0 2-1,-33-23 1,93 41-295,-28-3 24,51-1-6178,-29-7 1079</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22.841"/>
    </inkml:context>
    <inkml:brush xml:id="br0">
      <inkml:brushProperty name="width" value="0.025" units="cm"/>
      <inkml:brushProperty name="height" value="0.025" units="cm"/>
    </inkml:brush>
  </inkml:definitions>
  <inkml:trace contextRef="#ctx0" brushRef="#br0">52 339 10218,'0'0'7329,"-6"10"-6096,-1 4-734,0 0-1,1 1 0,0-1 0,1 1 1,1 0-1,0 1 0,1-1 0,-1 22 1,4-37-494,0 0 1,0 1 0,0-1 0,0 0-1,0 0 1,0 0 0,0 1 0,0-1-1,0 0 1,0 0 0,0 0-1,0 1 1,0-1 0,1 0 0,-1 0-1,0 0 1,0 0 0,0 1 0,0-1-1,0 0 1,0 0 0,0 0 0,1 0-1,-1 0 1,0 0 0,0 1-1,0-1 1,0 0 0,1 0 0,-1 0-1,0 0 1,0 0 0,0 0 0,0 0-1,1 0 1,-1 0 0,0 0 0,0 0-1,0 0 1,1 0 0,-1 0-1,0 0 1,0 0 0,0 0 0,0 0-1,1 0 1,-1 0 0,0 0 0,0 0-1,0 0 1,0 0 0,1 0 0,14-9 121,11-14-30,-8 5-46,-2 1-36,37-28 1,-48 41-17,1 0-1,-1 1 1,0 0-1,1 0 1,0 1 0,0-1-1,0 1 1,0 0 0,0 1-1,0 0 1,0 0 0,9-1-1,-14 2 11,1 0-1,-1 0 1,1 0 0,-1 1-1,1-1 1,-1 0-1,0 0 1,1 1 0,-1-1-1,1 1 1,-1-1-1,0 1 1,1 0 0,-1 0-1,0-1 1,1 1-1,-1 0 1,0 0 0,0 0-1,0 0 1,0 1-1,1 1 1,9 31 985,-2-4-29,-8-88 994,-8 11-1874,-2-24-351,10 71 153,-1-1 0,1 0 1,-1 1-1,1-1 1,-1 1-1,1-1 0,0 1 1,-1-1-1,1 1 1,0 0-1,0-1 1,-1 1-1,1 0 0,0 0 1,0-1-1,-1 1 1,1 0-1,0 0 0,0 0 1,0 0-1,-1 0 1,1 0-1,1 0 1,33 0-2547,-15-1-570,-17 1 2669,-1-1-1,1 1 1,0-1-1,-1 0 1,1 0 0,-1 0-1,1 0 1,-1-1-1,1 1 1,-1-1 0,0 0-1,0 1 1,0-1-1,0 0 1,0 0-1,3-4 1,-2 2 450,0-1-1,0 0 1,-1-1-1,1 1 1,-1 0-1,0-1 1,1-9-1,0 1 1313,-1-1-1,-1 0 0,0 0 1,-2 0-1,-1-20 0,1 27-677,0 0 1,-1 1-1,0-1 1,0 1-1,-1 0 0,0 0 1,0 0-1,-6-9 0,7 46 1249,7 2-1590,0 7 537,1-1 0,3 0 1,18 53-1,-27-89-709,0 0 1,1 0-1,-1-1 1,1 1-1,0 0 1,-1-1-1,1 1 1,0-1 0,0 1-1,0-1 1,0 1-1,0-1 1,0 0-1,1 1 1,-1-1-1,0 0 1,1 0-1,-1 0 1,1 0-1,-1 0 1,1 0-1,-1-1 1,1 1-1,-1 0 1,1-1-1,0 1 1,0-1-1,-1 0 1,1 1-1,0-1 1,0 0 0,-1 0-1,1 0 1,0 0-1,0 0 1,-1-1-1,1 1 1,0-1-1,-1 1 1,1-1-1,0 1 1,-1-1-1,1 0 1,-1 0-1,1 0 1,-1 0-1,1 0 1,-1 0-1,3-2 1,7-8 179,0 0-1,0 0 1,-1-1 0,13-19-1,-17 23-182,6-8-130,-7 11-44,-1 0 0,0 0 0,0 0 0,0-1 0,-1 0 0,0 1 0,0-1 0,0 0 0,-1-1 0,0 1 0,2-10 0,-4 16-69,0-1-1,-1 1 0,1 0 1,0-1-1,-1 1 0,1 0 1,-1-1-1,1 1 0,-1 0 1,1 0-1,-1-1 0,1 1 1,-1 0-1,1 0 0,-1 0 1,1 0-1,-1 0 0,1 0 1,-1 0-1,1 0 0,-1 0 1,1 0-1,-1 0 0,0 0 1,1 0-1,-1 0 0,1 0 1,-1 1-1,-1-1-948,-20 2-6039</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23.183"/>
    </inkml:context>
    <inkml:brush xml:id="br0">
      <inkml:brushProperty name="width" value="0.025" units="cm"/>
      <inkml:brushProperty name="height" value="0.025" units="cm"/>
    </inkml:brush>
  </inkml:definitions>
  <inkml:trace contextRef="#ctx0" brushRef="#br0">1 1 11211,'0'0'8648,"3"51"-7559,21-49 0,0-2-192,7 0-449,0 0-288,1 0-128,-2-1-448,-4 0-737,-5 1-1698,-6 0-5733</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23.871"/>
    </inkml:context>
    <inkml:brush xml:id="br0">
      <inkml:brushProperty name="width" value="0.025" units="cm"/>
      <inkml:brushProperty name="height" value="0.025" units="cm"/>
    </inkml:brush>
  </inkml:definitions>
  <inkml:trace contextRef="#ctx0" brushRef="#br0">92 57 11371,'0'0'6347,"-11"0"-4110,-35 2-854,44-1-1318,0 0 0,0 0 0,0 0 0,0 0 0,0 0 0,0 0 0,1 1 0,-1-1 0,0 1 0,1-1 0,-1 1 0,1 0 0,0 0 0,-1 0 0,1-1 0,0 1 0,0 0 0,0 0 0,0 1 0,1-1 0,-1 0 0,1 0 0,-1 0 0,1 0 0,0 1 0,-1-1 0,1 4 0,0-3-43,0-1 0,0 1 0,0-1 0,0 1 0,0-1 0,0 1 0,1 0 0,-1-1 1,1 1-1,-1-1 0,1 1 0,0-1 0,0 0 0,1 1 0,-1-1 0,0 0 0,1 0 0,-1 0 0,1 0 1,-1 0-1,4 3 0,-3-4-15,1 0 0,-1 0 0,0 0 1,1 0-1,-1-1 0,1 1 0,-1-1 0,1 1 1,-1-1-1,1 0 0,-1 0 0,1 0 1,-1 0-1,1-1 0,0 1 0,-1-1 0,0 1 1,1-1-1,-1 0 0,1 0 0,-1 0 0,0 0 1,0 0-1,1-1 0,-1 1 0,0-1 1,2-2-1,3-3 8,0 0 0,-1-1 0,0-1 0,0 1 0,5-12-1,-8 15-22,3 4-628,0 11 377,4 15 192,-10-23 41,42 106 69,9 28-200,-47-120 599,0-1 0,-2 1 0,1 0 0,-2 0-1,0 0 1,-3 32 0,2-46-394,0 0 1,0 0-1,0 1 1,-1-1-1,1 0 1,-1 0-1,0 0 0,1 0 1,-1 0-1,0 0 1,0 0-1,0 0 1,0-1-1,-1 1 1,1 0-1,0-1 0,-1 1 1,1 0-1,-1-1 1,0 0-1,1 1 1,-1-1-1,0 0 1,0 0-1,0 0 1,0 0-1,0 0 0,0-1 1,0 1-1,0 0 1,-2-1-1,1 0-72,0 0 0,1 0-1,-1 0 1,1-1 0,-1 1-1,1-1 1,-1 0 0,1 0-1,0 0 1,-1 0 0,1 0-1,0 0 1,0-1 0,0 1 0,0-1-1,0 1 1,0-1 0,0 0-1,0 0 1,1 0 0,-1 0-1,1 0 1,-1 0 0,1 0-1,-2-4 1,0-2-3,0 1 0,0 0 0,1-1 0,0 1 0,1-1 0,-1 0 0,1 0 0,1 1 0,0-1 0,0 0 0,0 0 0,1 0 0,0 1 0,1-1 0,-1 0 0,2 1 0,-1-1 0,4-7 0,7-11 14,2 0-1,0 1 0,31-38 1,-28 39-156,0-1 1,21-40-1,-35 56 83,0-1 0,0 1 0,-1 0 0,-1-1 0,1 0 0,0-14 0,-3 22 89,0 0 0,0 1 0,0-1 0,0 0 0,0 0 0,0 1 0,-1-1 0,1 0 0,-1 1 0,1-1 0,-1 0 0,0 1 0,1-1 0,-1 1 0,0-1 0,0 1 0,-2-3 0,1 3 8,0 0 0,1 0 0,-1 0 1,0 0-1,0 1 0,0-1 0,0 0 0,0 1 0,0 0 0,0-1 0,1 1 0,-1 0 1,0 0-1,0 0 0,0 0 0,0 1 0,0-1 0,0 0 0,-4 2 0,2 0 7,-1 0-1,1 0 0,0 0 0,0 0 0,0 1 0,0 0 1,1 0-1,-1 0 0,1 0 0,-1 0 0,1 1 0,0 0 1,1-1-1,-1 1 0,1 0 0,-1 1 0,1-1 0,0 0 1,1 0-1,-1 1 0,-1 6 0,1-4 7,0 1 0,0 0 0,1 0 1,-1 0-1,2 0 0,-1 0 0,1 0 0,1 0 0,-1 0 0,1 0 1,4 15-1,-4-21-124,1 1 0,-1-1 0,0 1 1,0-1-1,1 0 0,0 0 1,-1 1-1,1-1 0,0 0 0,0 0 1,0-1-1,0 1 0,0 0 0,1-1 1,-1 1-1,0-1 0,1 0 0,-1 0 1,1 0-1,0 0 0,-1 0 1,1 0-1,0-1 0,-1 1 0,1-1 1,0 0-1,-1 0 0,1 0 0,0 0 1,0 0-1,-1-1 0,1 1 1,0-1-1,-1 0 0,1 1 0,4-3 1,2-1-578,0 1 1,0-1 0,0-1 0,0 0 0,-1 0 0,0 0 0,0-1 0,13-13 0,6-13-5367,-2-4-2514</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24.245"/>
    </inkml:context>
    <inkml:brush xml:id="br0">
      <inkml:brushProperty name="width" value="0.025" units="cm"/>
      <inkml:brushProperty name="height" value="0.025" units="cm"/>
    </inkml:brush>
  </inkml:definitions>
  <inkml:trace contextRef="#ctx0" brushRef="#br0">85 0 10474,'0'0'9572,"-10"9"-8339,5-5-1087,-37 37 902,39-38-901,0 0 0,1 1 0,-1-1 0,1 1 0,0 0 0,0 0 0,0 0-1,0 0 1,1 0 0,-1 0 0,1 1 0,0-1 0,0 7 0,1-14-133,0 0 0,1 0-1,-1 1 1,1-1 0,0 1 0,0-1 0,0 0 0,0 1 0,0 0-1,1-1 1,-1 1 0,1 0 0,-1-1 0,1 1 0,0 0-1,0 0 1,0 1 0,0-1 0,0 0 0,0 1 0,1-1 0,-1 1-1,0-1 1,1 1 0,-1 0 0,1 0 0,-1 1 0,1-1 0,0 0-1,4 0 1,5-1-173,-1 0-1,0 1 0,1 1 1,-1 0-1,22 2 0,-31-2 131,1 1-1,-1-1 1,0 1-1,0 0 1,1 0-1,-1-1 0,0 1 1,0 1-1,0-1 1,0 0-1,0 0 1,-1 1-1,1-1 0,0 1 1,-1 0-1,1-1 1,-1 1-1,1 0 1,-1 0-1,0 0 1,2 3-1,-1 0 143,0-1 1,-1 1-1,0 0 0,1 0 0,-2 0 1,1 0-1,0 0 0,-1 0 1,-1 10-1,1-10 46,0-1 0,-1 1 0,1 0-1,-1-1 1,0 1 0,0-1 0,-1 1 0,1-1 0,-1 1 0,0-1 0,0 0 0,-1 0 0,1 0-1,-1 0 1,0-1 0,0 1 0,0-1 0,0 1 0,-1-1 0,1 0 0,-1 0 0,-7 4 0,10-7-196,0 1 0,0-1 0,1 0 0,-1 0 1,0 0-1,0 1 0,0-1 0,0 0 0,1 0 0,-1 0 1,0 0-1,0-1 0,0 1 0,0 0 0,0 0 1,1 0-1,-1-1 0,0 1 0,0 0 0,1-1 0,-1 1 1,0-1-1,0 1 0,1-1 0,-1 1 0,0-1 1,1 1-1,-1-1 0,1 0 0,-1 1 0,0-2 0,0-1-246,-1 0-1,1 0 1,1 0-1,-1 0 1,0 0-1,1 0 1,-1 0-1,1 0 1,0-4-1,0-7-1488,2-1-1,-1 1 0,5-16 1,7-12-3684,3-1-998</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24.819"/>
    </inkml:context>
    <inkml:brush xml:id="br0">
      <inkml:brushProperty name="width" value="0.025" units="cm"/>
      <inkml:brushProperty name="height" value="0.025" units="cm"/>
    </inkml:brush>
  </inkml:definitions>
  <inkml:trace contextRef="#ctx0" brushRef="#br0">1 0 10154,'0'0'12918,"0"9"-12357,0 67 826,3 57 1550,-3-132-2929,0 1 0,1-1 0,-1 0 0,0 1 0,0-1-1,1 0 1,-1 1 0,0-1 0,1 0 0,-1 0 0,1 0 0,0 1 0,-1-1 0,1 0-1,0 0 1,0 0 0,0 0 0,0 0 0,0 0 0,0 0 0,0 0 0,0-1-1,0 1 1,0 0 0,0-1 0,0 1 0,1-1 0,-1 1 0,0-1 0,1 1 0,-1-1-1,0 0 1,0 0 0,1 1 0,-1-1 0,0 0 0,1 0 0,-1-1 0,0 1 0,1 0-1,-1 0 1,0 0 0,1-1 0,-1 1 0,0-1 0,0 1 0,1-1 0,-1 0-1,0 1 1,0-1 0,0 0 0,0 0 0,0 0 0,0 0 0,0 0 0,0 0 0,0 0-1,-1 0 1,1 0 0,0 0 0,-1 0 0,1 0 0,0-1 0,0 0 0,2-9 25,-1 0 0,0 0 0,0 1 0,-1-1 0,0 0 0,-1-19 0,-1 15 24,-1 5-14,-4 16-113,-3 20-47,9-20 111,-1-1 1,1 1-1,1-1 0,-1 1 1,1 0-1,0-1 1,0 0-1,0 1 0,3 5 1,-3-10 4,-1 0 0,1 0 0,0 0 0,0 0 0,-1 0 0,1 0 0,0 0 0,0 0 0,0 0 0,0-1 0,0 1 0,0 0 0,0-1 0,0 1 0,0 0 0,0-1 0,0 0 0,3 1 0,-2 0 1,1-1 1,-1 0-1,1 0 0,-1 0 1,1-1-1,-1 1 1,0-1-1,1 1 0,-1-1 1,0 0-1,1 0 1,-1 0-1,2-1 0,6-5 11,0 0-1,-1 0 0,0-1 1,0-1-1,-1 1 0,0-1 1,0-1-1,-1 1 0,0-1 1,-1 0-1,0-1 0,-1 0 1,0 0-1,-1 0 0,4-15 1,-13 48-13,0 0-1,2 0 1,0 0 0,2 1-1,0-1 1,3 25 0,-2-46 7,0-1 0,0 1 0,1 0 0,-1-1 0,0 1 0,0 0 0,1-1 0,-1 1 0,0-1 0,1 1-1,-1-1 1,1 1 0,-1 0 0,1-1 0,-1 0 0,1 1 0,-1-1 0,1 1 0,-1-1 0,1 0 0,0 1 0,-1-1 0,1 0 0,0 0 0,-1 1 0,1-1 0,0 0 0,-1 0 0,1 0 0,0 0 0,-1 0 0,1 0 0,0 0 0,-1 0 0,1 0 0,0 0 0,-1 0 0,1-1 0,0 1 0,-1 0 0,1 0 0,-1-1 0,1 1 0,0 0-1,-1-1 1,1 0 0,28-19 178,-17 4-161,1 0-1,-2 0 0,-1-2 1,0 1-1,-1-1 0,0-1 1,-2 1-1,10-40 0,-36 106-175,9 17 542,10-61-359,-1 0-1,1 0 1,0 0-1,0-1 1,0 1-1,1 0 1,-1 0-1,1 0 1,0 0 0,0 0-1,0 0 1,1 0-1,-1-1 1,4 5-1,-5-7-20,1 0-1,0 0 0,-1 0 0,1 0 0,0-1 0,0 1 0,0 0 1,0 0-1,0-1 0,-1 1 0,1-1 0,0 1 0,0-1 1,0 1-1,1-1 0,-1 0 0,0 1 0,0-1 0,0 0 1,0 0-1,0 0 0,0 0 0,0 0 0,0 0 0,1 0 1,-1 0-1,2-1 0,-1 0-30,-1 0 1,1 0-1,0-1 0,-1 1 0,1-1 1,-1 1-1,1-1 0,-1 1 0,0-1 1,1 0-1,-1 0 0,0 1 1,1-4-1,2-5-927,-1 1-1,0-1 1,0 1 0,-1-1 0,2-12 0,-4-11-4645,0-4-3443</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53.209"/>
    </inkml:context>
    <inkml:brush xml:id="br0">
      <inkml:brushProperty name="width" value="0.025" units="cm"/>
      <inkml:brushProperty name="height" value="0.025" units="cm"/>
    </inkml:brush>
  </inkml:definitions>
  <inkml:trace contextRef="#ctx0" brushRef="#br0">50 70 4100,'0'0'18028,"-1"14"-17361,-20 112-47,-6 45 1050,27-170-1657,0 0-1,0 0 1,-1 0 0,1-1 0,0 1-1,0 0 1,0 0 0,0 0-1,0 0 1,1-1 0,-1 1-1,0 0 1,0 0 0,0-1-1,1 1 1,-1 0 0,0 0 0,1-1-1,-1 1 1,1 0 0,-1-1-1,0 1 1,1 0 0,0-1-1,-1 1 1,1-1 0,-1 1-1,1-1 1,0 1 0,-1-1 0,3 1-1,-1 0 21,0-1-1,0 0 1,0 0-1,0 0 1,0 0-1,0-1 0,0 1 1,0 0-1,0-1 1,0 0-1,0 1 1,3-2-1,59-36 734,-61 36-716,54-38 280,-2-2 0,-2-3 0,-2-3 0,75-88 0,-123 133-370,-1 1-73,0-1-1,0 1 1,0-1 0,0 0 0,0 0 0,-1 1 0,1-1 0,-1 0 0,0 0-1,0-1 1,0 1 0,1-5 0,-4 7-746,0 0 1,0 1-1,0-1 0,0 1 1,0-1-1,0 1 0,0 0 1,0 0-1,0 0 0,-1 0 1,1 0-1,-4 2 1,-16 3-6680</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25.178"/>
    </inkml:context>
    <inkml:brush xml:id="br0">
      <inkml:brushProperty name="width" value="0.025" units="cm"/>
      <inkml:brushProperty name="height" value="0.025" units="cm"/>
    </inkml:brush>
  </inkml:definitions>
  <inkml:trace contextRef="#ctx0" brushRef="#br0">1 1 15983,'0'0'7015,"35"51"-6919,-5-45-64,5-3-1473,-3-3-1923,0 0-3234</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25.538"/>
    </inkml:context>
    <inkml:brush xml:id="br0">
      <inkml:brushProperty name="width" value="0.025" units="cm"/>
      <inkml:brushProperty name="height" value="0.025" units="cm"/>
    </inkml:brush>
  </inkml:definitions>
  <inkml:trace contextRef="#ctx0" brushRef="#br0">39 18 12684,'0'0'3972,"-5"9"-1522,5-9-2450,-6 10 736,1 1 1,0 0-1,0 0 1,-4 19-1,8-27-644,0-1 0,0 1 0,1 0 0,0 0 0,-1 0 0,1 0 0,0 0 0,0 0-1,1 0 1,-1 0 0,1 0 0,-1 0 0,1-1 0,0 1 0,0 0 0,0 0 0,0-1 0,1 1-1,-1 0 1,1-1 0,-1 0 0,1 1 0,0-1 0,0 0 0,0 0 0,0 0 0,1 0 0,2 2-1,10 6-79,0 0 0,-1 0 0,0 1 0,-1 1 0,-1 1-1,18 21 1,-26-29-9,0 0 0,-1 0 0,1 0 0,-1 0 0,0 1 0,-1 0-1,1-1 1,-1 1 0,-1 0 0,1 0 0,-1 0 0,0 0 0,0 1 0,0-1 0,-1 0 0,0 0 0,0 1-1,-1-1 1,0 0 0,0 0 0,0 0 0,-3 7 0,2-10 8,1-1 0,0 0 0,0 0-1,-1 1 1,1-1 0,-1 0 0,0-1 0,1 1 0,-1 0 0,0 0 0,0-1-1,0 1 1,0-1 0,-1 0 0,1 1 0,0-1 0,-1 0 0,1 0 0,0-1-1,-1 1 1,1 0 0,-1-1 0,1 0 0,-1 1 0,1-1 0,-1 0 0,0 0-1,1 0 1,-1-1 0,1 1 0,-1-1 0,1 1 0,-1-1 0,1 0 0,0 0-1,-1 0 1,1 0 0,0 0 0,0-1 0,0 1 0,0-1 0,0 1 0,0-1-1,0 0 1,0 0 0,0 0 0,1 0 0,-1 0 0,1 0 0,0 0 0,-1 0-1,1-1 1,-1-1 0,-1-6-36,0 1 0,1-1 0,0 1 1,0-1-1,1 0 0,0 0 0,1 0 0,0 1 0,1-1 0,0 0 0,0 0 1,1 0-1,0 1 0,1-1 0,7-16 0,5-6-22,2 0 0,1 1-1,23-30 1,-12 17 143,-20 24 48,-9 19-139,0 1 1,0 0-1,0 0 0,0 0 1,0-1-1,0 1 1,0 0-1,0 0 0,0 0 1,-1 0-1,1-1 1,0 1-1,0 0 0,0 0 1,0 0-1,0 0 1,-1 0-1,1-1 0,0 1 1,0 0-1,0 0 1,-1 0-1,1 0 0,0 0 1,0 0-1,0 0 1,-1 0-1,1 0 0,0 0 1,0 0-1,0 0 1,-1 0-1,1 0 0,0 0 1,0 0-1,0 0 1,-1 0-1,1 0 0,0 0 1,0 0-1,0 0 1,-1 0-1,1 0 0,0 1 1,0-1-1,0 0 1,-3 1 23,0 1 0,1-1 0,-1 1 0,1 0 0,-1-1 1,1 1-1,0 0 0,0 0 0,0 1 0,0-1 0,-2 4 0,1-1 31,0 0 0,1 0-1,0 0 1,0 0-1,0 1 1,0-1-1,1 0 1,0 1-1,0-1 1,1 9 0,0-12-37,0-1 0,0 0 0,0 0 0,0 1 0,1-1 0,-1 0 0,0 0 0,1 0 0,-1 1 1,1-1-1,0 0 0,-1 0 0,1 0 0,0 0 0,0 0 0,-1 0 0,1 0 0,0-1 0,2 3 0,-1-3-8,-1 1 0,1 0-1,0 0 1,0-1-1,0 1 1,0-1 0,0 0-1,0 0 1,1 0-1,-1 0 1,0 0 0,0 0-1,0 0 1,0 0-1,4-2 1,6-3-1,1 0 0,-1-1-1,0-1 1,0 1 0,-1-2 0,0 0-1,-1 0 1,1-1 0,9-11 0,35-26-77,-54 45 61,1-1 0,-1 1 0,1 0 0,-1 0 0,1 1 0,0-1 0,0 0 0,-1 0 0,1 1 0,0-1-1,0 1 1,0 0 0,3-1 0,-4 1 27,0 0 0,0 1 0,-1-1-1,1 0 1,0 0 0,-1 1 0,1-1-1,0 0 1,-1 1 0,1-1 0,0 1-1,-1-1 1,1 1 0,-1-1 0,1 1-1,0 0 1,-1-1 0,0 1 0,1-1-1,-1 1 1,1 0 0,-1 0 0,1 0-1,0 6 242,1 1 0,-1-1 0,0 0-1,0 0 1,-1 15 0,1 7-8,-1-26-238,1 1 1,-1-1-1,1 0 0,0 0 1,0 0-1,0 0 0,0 0 1,1 0-1,-1-1 1,1 1-1,0 0 0,0-1 1,0 1-1,0-1 0,3 4 1,-4-6-61,0 1 1,0-1-1,0 1 1,-1-1-1,1 1 1,0-1-1,0 0 1,0 0-1,0 1 1,0-1-1,0 0 1,-1 0 0,1 0-1,0 0 1,0 0-1,0 0 1,0 0-1,0 0 1,0 0-1,0-1 1,1 1-1,-1-1-140,1 0-1,0 0 1,0-1-1,-1 1 1,1 0-1,-1-1 1,1 1-1,-1-1 1,1 1-1,-1-1 1,0 0-1,0 1 1,1-3-1,12-25-6299,-2-8-7790</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26.096"/>
    </inkml:context>
    <inkml:brush xml:id="br0">
      <inkml:brushProperty name="width" value="0.025" units="cm"/>
      <inkml:brushProperty name="height" value="0.025" units="cm"/>
    </inkml:brush>
  </inkml:definitions>
  <inkml:trace contextRef="#ctx0" brushRef="#br0">1 1 5445,'0'0'18866,"0"80"-17809,0-40-320,11 0-417,0-2-288,2-8 0,2-5-32,0-9-641,1-8-1312,0-8-738,-4-8-992,-2-15-2595</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26.954"/>
    </inkml:context>
    <inkml:brush xml:id="br0">
      <inkml:brushProperty name="width" value="0.025" units="cm"/>
      <inkml:brushProperty name="height" value="0.025" units="cm"/>
    </inkml:brush>
  </inkml:definitions>
  <inkml:trace contextRef="#ctx0" brushRef="#br0">84 261 10602,'0'0'9540,"-8"3"-9103,3-1-427,1 0 0,0 0 0,-1 1 0,1-1 0,0 1 0,0 0-1,1 0 1,-1 0 0,1 1 0,-1-1 0,1 1 0,0 0 0,0 0-1,1 0 1,-1 0 0,1 0 0,0 1 0,0-1 0,0 1 0,1-1-1,0 1 1,0 0 0,0 0 0,0-1 0,0 10 0,0-6-49,0 0 160,0 1 0,1-1 0,0 1 0,0 0 0,2 8 1,-2-15-93,0-1 0,0 1 0,1-1 0,-1 0 1,1 1-1,-1-1 0,1 0 0,-1 1 1,1-1-1,0 0 0,0 0 0,0 1 1,-1-1-1,1 0 0,0 0 0,1 0 1,-1 0-1,0 0 0,0-1 0,0 1 1,0 0-1,1 0 0,-1-1 0,0 1 1,1-1-1,-1 1 0,0-1 0,1 0 1,-1 1-1,1-1 0,-1 0 0,1 0 1,-1 0-1,1 0 0,-1 0 0,0 0 1,2-1-1,4-1 63,0 0 1,-1 0-1,1-1 0,-1 0 1,0 0-1,0-1 1,0 0-1,0 0 0,-1 0 1,0-1-1,0 1 1,0-1-1,0 0 0,-1-1 1,1 1-1,2-7 1,9-12 56,-1-1 0,18-41 0,-20 36 0,-1-1 0,10-42 0,-19 59-24,0 0 0,-1 0 0,0 0 0,-1-1 0,-1 1 0,0 0-1,-4-27 1,4 41-125,0 0 0,0 0 0,0 0 0,0 0 0,0 0 0,0-1 0,0 1 0,0 0-1,0 0 1,0 0 0,0 0 0,0 0 0,0 0 0,0-1 0,0 1 0,0 0 0,0 0 0,0 0 0,0 0-1,0 0 1,-1 0 0,1 0 0,0-1 0,0 1 0,0 0 0,0 0 0,0 0 0,0 0 0,0 0-1,0 0 1,-1 0 0,1 0 0,0 0 0,0 0 0,0 0 0,0 0 0,0 0 0,0 0 0,-1 0-1,1 0 1,0-1 0,0 1 0,0 1 0,0-1 0,0 0 0,-1 0 0,1 0 0,0 0 0,0 0-1,0 0 1,0 0 0,0 0 0,0 0 0,0 0 0,-1 0 0,1 0 0,0 0 0,0 0 0,-8 11-38,-2 13-25,1 17 236,1 1 0,3 0-1,1 1 1,4 78 0,0-118-139,0-1-1,0 0 1,1 1-1,-1-1 1,1 0-1,-1 0 0,1 0 1,0 1-1,0-1 1,0 0-1,0 0 1,0 0-1,2 3 0,-2-5-14,0 1 0,0 0-1,0-1 1,0 1 0,0 0-1,0-1 1,0 1 0,0-1-1,0 1 1,0-1 0,0 0-1,0 1 1,0-1 0,0 0-1,0 0 1,0 0 0,0 0-1,0 0 1,1 0 0,0 0-1,1-1 39,1 0-1,-1 0 0,1 0 1,-1-1-1,0 1 1,0-1-1,0 0 0,0 0 1,0 0-1,0-1 0,0 1 1,-1 0-1,1-1 0,-1 0 1,3-4-1,8-14-15,-1-1-1,-1 0 1,0 0-1,-2-2 0,-1 1 1,-1-1-1,-1 0 1,-1 0-1,-1-1 1,-1 0-1,-1-48 1,-4 131-129,2 58-64,0-105 143,1 0 0,1 0 1,0 0-1,1 0 0,0 0 1,0-1-1,10 20 0,-12-29 12,-1 1 0,1-1 0,0 0 0,-1 0 0,1 0-1,0 1 1,0-1 0,0 0 0,0 0 0,0 0 0,0 0 0,0 0-1,0-1 1,1 1 0,-1 0 0,0-1 0,0 1 0,1 0-1,-1-1 1,0 1 0,1-1 0,-1 0 0,0 1 0,1-1 0,-1 0-1,3 0 1,-2-1 10,1 1 1,-1-1-1,1 0 0,-1 0 0,1 0 0,-1-1 0,0 1 1,1 0-1,-1-1 0,0 0 0,0 1 0,4-5 0,2-3 40,0-1 0,-1 0 0,0 0 0,11-22 0,-15 25-38,-1-1 1,0 0-1,0 1 1,-1-1 0,1-14-1,-2 21-10,0 0-1,0-1 1,0 1 0,0 0-1,0 0 1,0-1 0,0 1-1,-1 0 1,1 0-1,0-1 1,-1 1 0,1 0-1,-1 0 1,0 0 0,1 0-1,-1 0 1,-1-2-1,1 2-4,0 1 0,0 0 0,0 0 0,0 0-1,0-1 1,0 1 0,0 0 0,0 0-1,0 0 1,0 1 0,0-1 0,0 0 0,0 0-1,0 1 1,0-1 0,0 0 0,0 1 0,0-1-1,0 1 1,0-1 0,0 1 0,0-1-1,1 1 1,-1 0 0,0-1 0,-1 3 0,-1 0-11,1 1 0,-1-1 0,1 1 0,0 0 0,0 0 0,0 0 0,1 1 0,-1-1 0,1 0 0,0 0 0,0 1 0,0-1 0,1 1 0,0-1 0,0 1 0,0-1 0,0 1 0,2 7 0,-2-11 11,1 0 0,-1 0 0,0-1 0,1 1 0,-1 0 0,1 0 0,-1-1 0,1 1 0,-1-1 0,1 1 0,0 0 0,-1-1 0,1 1 0,0-1 0,0 1 0,-1-1 0,1 0 0,0 1 0,0-1 0,-1 0 0,1 1 0,0-1 0,0 0 0,0 0 0,0 0 0,-1 0 0,1 0 0,0 0 0,0 0-1,0 0 1,0 0 0,0 0 0,-1 0 0,1 0 0,0-1 0,0 1 0,0 0 0,-1-1 0,1 1 0,1-1 0,1 0 13,1-1 0,0 1 0,-1-1-1,0 0 1,1 0 0,-1 0 0,5-6 0,-1 2-6,0-1 0,-1-1-1,0 1 1,0-1 0,-1-1 0,0 1 0,-1 0 0,0-1 0,0 0-1,-1 0 1,0 0 0,0-1 0,1-9 0,-4 18-9,-1 1 1,1 0-1,0 0 0,0-1 1,-1 1-1,1 0 0,0 0 1,-1 0-1,1-1 0,0 1 1,0 0-1,-1 0 1,1 0-1,-1 0 0,1 0 1,0 0-1,-1 0 0,1 0 1,0 0-1,-1-1 0,1 2 1,0-1-1,-1 0 0,1 0 1,0 0-1,-1 0 1,1 0-1,0 0 0,-1 0 1,1 0-1,0 0 0,-1 1 1,1-1-1,0 0 0,-1 0 1,1 0-1,0 1 0,-1-1 1,-13 10-63,13-9-5,1 0-270,0-1-1,0 0 0,0 1 1,0-1-1,-1 1 1,1-1-1,0 0 1,0 1-1,-1-1 1,1 0-1,0 1 1,0-1-1,-1 0 0,1 0 1,0 1-1,-1-1 1,1 0-1,0 0 1,-1 1-1,1-1 1,-1 0-1,1 0 1,0 0-1,-1 0 0,1 0 1,-1 1-1,1-1 1,0 0-1,-2 0 1</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27.595"/>
    </inkml:context>
    <inkml:brush xml:id="br0">
      <inkml:brushProperty name="width" value="0.025" units="cm"/>
      <inkml:brushProperty name="height" value="0.025" units="cm"/>
    </inkml:brush>
  </inkml:definitions>
  <inkml:trace contextRef="#ctx0" brushRef="#br0">101 1 7143,'0'0'18748,"-6"9"-17995,-8 20-440,1 1 0,1 0-1,2 0 1,-8 41 0,9-35 314,2 0 1,2 0-1,-1 56 0,5-91-626,1-1 1,0 0-1,0 1 1,0-1-1,0 0 0,0 1 1,0-1-1,0 0 1,0 1-1,0-1 0,0 0 1,1 1-1,-1-1 1,0 0-1,0 1 0,0-1 1,0 0-1,0 1 1,1-1-1,-1 0 0,0 1 1,0-1-1,0 0 1,1 0-1,-1 1 0,0-1 1,0 0-1,1 0 1,-1 0-1,0 1 0,1-1 1,-1 0-1,0 0 1,1 0-1,-1 0 0,0 0 1,1 0-1,-1 0 1,0 1-1,1-1 0,-1 0 1,0 0-1,1 0 1,-1 0-1,0 0 0,1-1 1,-1 1-1,0 0 0,1 0 1,-1 0-1,0 0 1,1 0-1,-1 0 0,0-1 1,1 1-1,-1 0 1,0 0-1,0 0 0,1-1 1,-1 1-1,0 0 1,0 0-1,1-1 0,-1 1 1,19-18 105,2-16-12,-6 10-61,0 2-1,30-35 0,-41 52-39,1 1 0,-1 0-1,1 0 1,-1 0-1,1 0 1,0 1-1,1 0 1,-1 0 0,0 0-1,1 0 1,0 1-1,-1 0 1,1 0-1,0 1 1,0 0 0,0 0-1,9-1 1,-13 3 3,0-1 0,-1 1 0,1-1 1,0 1-1,-1 0 0,1 0 0,0-1 1,-1 1-1,1 0 0,-1 1 0,1-1 1,-1 0-1,0 0 0,0 0 0,1 1 1,-1-1-1,0 1 0,0-1 0,0 1 0,0-1 1,-1 1-1,1 0 0,0-1 0,-1 1 1,1 0-1,-1-1 0,1 1 0,-1 0 1,0 3-1,4 60-62,-4-57 63,0-1-52,-1-1 1,-1 1-1,1-1 0,-1 1 0,0-1 0,0 0 0,-1 0 1,0 0-1,0 0 0,0 0 0,-1-1 0,1 1 0,-2-1 1,1 0-1,0 0 0,-1-1 0,0 1 0,0-1 0,0 0 1,-10 5-1,12-7-13,0 0 1,-1 0 0,1 0-1,-1 0 1,0-1-1,1 1 1,-1-1 0,0 0-1,0 0 1,0-1 0,0 1-1,0-1 1,0 0-1,0 0 1,0 0 0,0 0-1,0-1 1,0 1-1,1-1 1,-1 0 0,0-1-1,0 1 1,1-1-1,-1 1 1,0-1 0,1 0-1,0 0 1,-1-1 0,1 1-1,0-1 1,0 1-1,0-1 1,1 0 0,-4-5-1,15 4-9739,23-7 5215,-21 8 2263,14-6-1323</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27.999"/>
    </inkml:context>
    <inkml:brush xml:id="br0">
      <inkml:brushProperty name="width" value="0.025" units="cm"/>
      <inkml:brushProperty name="height" value="0.025" units="cm"/>
    </inkml:brush>
  </inkml:definitions>
  <inkml:trace contextRef="#ctx0" brushRef="#br0">1 275 7303,'0'0'4319,"10"-1"117,-2 1-4147,-3 0 160,1 0 1,0-1-1,-1 1 1,1-1 0,-1 0-1,1 0 1,-1-1 0,0 0-1,0 0 1,1 0-1,-1 0 1,0-1 0,-1 0-1,1 0 1,0 0-1,-1-1 1,0 1 0,0-1-1,0 0 1,0 0 0,6-10-1,-6 4-148,0 0 0,0 0 0,-1 0 0,0-1 1,-1 1-1,0-1 0,-1 0 0,0 0 0,-1-19 0,0 30-298,0 0-1,0 1 1,0-1-1,0 0 1,0 1 0,0-1-1,-1 0 1,1 1-1,0-1 1,0 0 0,0 0-1,0 1 1,0-1-1,0 0 1,0 0 0,-1 1-1,1-1 1,0 0-1,0 0 1,0 1-1,0-1 1,-1 0 0,1 0-1,0 0 1,0 1-1,-1-1 1,1 0 0,0 0-1,0 0 1,-1 0-1,1 0 1,0 0 0,-1 1-1,1-1 1,0 0-1,0 0 1,-1 0 0,1 0-1,0 0 1,-1 0-1,1 0 1,0 0 0,0 0-1,-1 0 1,1 0-1,0-1 1,-1 1 0,1 0-1,0 0 1,0 0-1,-1 0 1,1 0-1,0-1 1,0 1 0,-1 0-1,1 0 1,0 0-1,0 0 1,0-1 0,-1 1-1,1 0 1,0 0-1,0-1 1,0 1 0,0 0-1,-1-1 1,1 1-1,0 0 1,0-1 0,-3 14-13,1-1 1,0 0 0,1 1 0,1-1 0,0 1 0,3 24-1,-3-35 10,1-1-1,-1 0 0,1 0 1,-1 1-1,1-1 0,0 0 0,-1 0 1,1 0-1,0 0 0,0 0 1,0 0-1,0 0 0,0 0 0,0 0 1,0 0-1,0 0 0,0 0 0,0-1 1,1 1-1,-1-1 0,0 1 1,0-1-1,1 1 0,-1-1 0,0 0 1,1 1-1,-1-1 0,1 0 1,-1 0-1,0 0 0,1 0 0,-1 0 1,0 0-1,1-1 0,-1 1 1,0 0-1,1-1 0,-1 1 0,2-2 1,57-21 52,-55 21-54,71-26-366,-70 26 252,0 1 0,0-1 0,0 1 0,0 1 0,0-1 0,1 1 0,-1 0 0,0 1 0,0-1 0,11 4 0,-16-4 104,0 1 1,1-1 0,-1 1 0,0 0-1,0 0 1,0-1 0,0 1 0,0 0-1,0 0 1,0 0 0,0 0 0,0 0-1,0 0 1,-1 0 0,1 1 0,0-1-1,-1 0 1,1 0 0,-1 1 0,1-1 0,-1 0-1,1 3 1,1 31 428,-2-26 1,-4-4 1088,-5-11-617,-5-11-273,-70-160-1977,77 153-1671,7 24 2715,0-1 1,0 0-1,1 1 0,-1-1 1,0 0-1,0 1 1,1-1-1,-1 0 1,0 1-1,0-1 1,1 1-1,-1-1 1,1 1-1,-1-1 1,1 1-1,-1-1 1,1 1-1,-1-1 1,1 1-1,-1-1 1,1 1-1,-1 0 1,1-1-1,0 1 1,-1 0-1,1 0 1,0-1-1,-1 1 1,1 0-1,1 0 1,18-5-10244</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28.932"/>
    </inkml:context>
    <inkml:brush xml:id="br0">
      <inkml:brushProperty name="width" value="0.025" units="cm"/>
      <inkml:brushProperty name="height" value="0.025" units="cm"/>
    </inkml:brush>
  </inkml:definitions>
  <inkml:trace contextRef="#ctx0" brushRef="#br0">26 178 5189,'0'0'15930,"-4"9"-15140,3-6-742,-15 48 705,15-46-667,0-1 0,0 1-1,0-1 1,1 1 0,0 0 0,0-1 0,0 1-1,0 0 1,1-1 0,0 1 0,2 7 0,-3-11-77,1 0 0,0 0 0,-1 0 0,1 1 0,0-1 1,0 0-1,-1 0 0,1 0 0,0-1 0,0 1 0,0 0 0,0 0 0,0 0 1,0-1-1,0 1 0,1 0 0,-1-1 0,0 1 0,0-1 0,0 1 0,1-1 1,-1 0-1,0 0 0,1 0 0,-1 1 0,0-1 0,0 0 0,1 0 0,-1-1 1,0 1-1,1 0 0,-1 0 0,0-1 0,0 1 0,1 0 0,-1-1 0,0 1 1,0-1-1,0 0 0,0 1 0,0-1 0,0 0 0,2-1 0,3-2 16,-1 0-1,1 0 0,0-1 0,-1 0 1,0 0-1,6-9 0,1-4 48,-2 0 0,0 0 0,-1-1 0,-1 0 0,0-1 0,-2 0 0,0 0 1,-1 0-1,-2-1 0,0 0 0,1-37 0,-8 146-270,1-56 210,1 0 0,2-1-1,2 1 1,6 41 0,-7-70 5,-1 0 0,1 1 0,0-1 0,0 0 0,0-1 0,0 1 0,0 0-1,1 0 1,0 0 0,-1-1 0,1 1 0,0-1 0,0 1 0,0-1 0,1 0 0,-1 0 0,0 0 0,1 0 0,-1 0 0,1-1-1,0 1 1,0-1 0,0 1 0,4 0 0,-4-1 52,0-1 0,0 0 0,0 0 0,0 0 0,1 0 0,-1-1-1,0 1 1,0-1 0,0 0 0,0 0 0,0 0 0,0 0 0,-1-1 0,1 1 0,0-1-1,0 1 1,-1-1 0,1 0 0,-1 0 0,0 0 0,1-1 0,-1 1 0,3-5 0,4-6 84,0-1 0,0 0 1,-2-1-1,0 1 0,0-2 1,-1 1-1,-1-1 1,-1 1-1,0-1 0,2-25 1,-5 29-112,-3 57-223,0-31 181,1 0 0,1 0 0,0 0 0,1 0 0,0 0 0,1 0 0,5 16 0,-7-28 4,1 0 0,0 0 0,0 0 0,0 0 0,0 0 0,0 0 0,0 0 0,1-1 1,-1 1-1,0 0 0,1-1 0,-1 1 0,1-1 0,0 0 0,0 1 0,-1-1 0,1 0 0,0 0 0,0 0 0,0 0 1,0 0-1,0-1 0,0 1 0,0-1 0,0 1 0,1-1 0,-1 0 0,0 0 0,0 0 0,0 0 0,0 0 1,1 0-1,-1 0 0,0-1 0,0 1 0,0-1 0,0 0 0,0 0 0,0 1 0,0-1 0,0 0 0,0-1 0,-1 1 1,3-2-1,7-4 78,-1 0 1,0-1 0,-1 0 0,0 0 0,0-1-1,10-14 1,27-45 9,-42 62-86,-1 0 0,0-1 0,0 1-1,0-1 1,-1 0 0,0 0-1,0 0 1,-1 0 0,1-10 0,-25 52-519,18-23 509,0 0 0,1-1-1,1 2 1,0-1 0,0 0 0,1 1-1,1-1 1,0 1 0,2 23-1,-1-34 16,1-1 0,-1 0-1,1 1 1,-1-1 0,1 0-1,0 1 1,0-1 0,0 0-1,0 0 1,0 0 0,0 0 0,0 0-1,0 0 1,0 0 0,0 0-1,0 0 1,1-1 0,-1 1-1,0 0 1,1-1 0,-1 1-1,1-1 1,-1 1 0,0-1-1,1 0 1,-1 0 0,1 1-1,-1-1 1,1 0 0,-1 0-1,1-1 1,-1 1 0,1 0-1,-1 0 1,2-1 0,3 0 49,1 0 1,-1-1 0,0 0 0,0 0-1,-1 0 1,1 0 0,6-4 0,-5 1-181,0 0 0,0 0 0,-1-1 0,1 1 0,-1-2 0,-1 1 0,1 0 0,-1-1 0,0 0 0,0-1 0,-1 1 0,4-9 0,1-23-3654,-11-2-3283,-7 12 224</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29.272"/>
    </inkml:context>
    <inkml:brush xml:id="br0">
      <inkml:brushProperty name="width" value="0.025" units="cm"/>
      <inkml:brushProperty name="height" value="0.025" units="cm"/>
    </inkml:brush>
  </inkml:definitions>
  <inkml:trace contextRef="#ctx0" brushRef="#br0">71 59 5862,'0'0'6406,"-50"-26"-3684,35 18 321,9 5-769,6 1-832,6 2-1186,11 0-224,7-1-320,-5-7-2851,2-2-7656</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29.646"/>
    </inkml:context>
    <inkml:brush xml:id="br0">
      <inkml:brushProperty name="width" value="0.025" units="cm"/>
      <inkml:brushProperty name="height" value="0.025" units="cm"/>
    </inkml:brush>
  </inkml:definitions>
  <inkml:trace contextRef="#ctx0" brushRef="#br0">4 23 4036,'0'0'16688,"0"14"-15236,-1-2-1212,-1 11 194,1 0 0,1 1 0,1-1 0,2 0 0,0 0-1,6 24 1,-9-46-423,0 0-1,1 0 1,-1 0-1,0 0 0,1 0 1,-1 0-1,0 0 1,1 0-1,-1 0 1,1-1-1,-1 1 0,1 0 1,0 0-1,-1 0 1,1 0-1,0-1 0,0 1 1,-1 0-1,1-1 1,0 1-1,0-1 0,0 1 1,0-1-1,0 1 1,0-1-1,0 0 0,0 1 1,0-1-1,2 0 1,-2 0 7,1-1 1,0 0 0,-1 1-1,1-1 1,-1 0 0,1 0-1,-1 0 1,0-1 0,1 1-1,-1 0 1,0 0-1,0-1 1,0 1 0,0-1-1,2-1 1,29-63 447,-32 65-454,12-31 52,-9 19-53,2 0 0,0 0 1,0 0-1,1 1 0,1-1 1,0 1-1,0 1 1,17-20-1,-23 31-13,-1-1 0,1 0 0,0 1 0,0-1 0,0 1 0,-1-1 0,1 1 0,0-1 0,0 1 0,0-1 0,0 1 0,0 0 0,0 0 0,0-1 0,0 1 0,0 0 0,0 0 0,0 0 0,0 0 0,0 0 0,0 0 0,0 0 0,0 1 0,0-1 0,0 0 0,0 0 0,0 1 0,1 0 0,0 0 0,0 1-1,0 0 0,0 0 1,0 0-1,0 0 1,-1 0-1,1 0 1,-1 0-1,1 0 0,1 5 1,2 6 7,0 0-1,0 1 1,1 14 0,-5-26-2,3 25 38,0 0 0,-1 54 0,-3-81-41,0 0 1,0 0-1,0 0 1,0 0-1,0 1 1,0-1-1,0 0 1,0 0-1,0 0 1,0 0 0,0 1-1,0-1 1,0 0-1,0 0 1,0 0-1,0 0 1,0 0-1,0 1 1,0-1-1,0 0 1,0 0-1,0 0 1,0 0 0,0 0-1,0 1 1,0-1-1,1 0 1,-1 0-1,0 0 1,0 0-1,0 0 1,0 0-1,0 1 1,0-1-1,0 0 1,1 0-1,-1 0 1,0 0 0,0 0-1,0 0 1,0 0-1,0 0 1,1 0-1,-1 0 1,0 0-1,0 0 1,0 0-1,0 0 1,0 0-1,1 0 1,-1 0-1,0 0 1,0 0 0,0 0-1,0 0 1,1 0-1,-1 0 1,0 0-1,0 0 1,0 0-1,11-11-125,7-15-1005,-10 13-161,13-24-3048,-13 11-3083,-7 11-746</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30.832"/>
    </inkml:context>
    <inkml:brush xml:id="br0">
      <inkml:brushProperty name="width" value="0.025" units="cm"/>
      <inkml:brushProperty name="height" value="0.025" units="cm"/>
    </inkml:brush>
  </inkml:definitions>
  <inkml:trace contextRef="#ctx0" brushRef="#br0">7 145 12844,'0'0'10298,"-1"9"-9449,-2 26 280,1 62 0,2-97-1119,0 1-1,0-1 1,0 1 0,0-1 0,0 1-1,0-1 1,0 1 0,0-1 0,1 1 0,-1-1-1,0 0 1,0 1 0,0-1 0,1 1-1,-1-1 1,0 0 0,0 1 0,1-1 0,-1 1-1,0-1 1,1 0 0,-1 0 0,0 1-1,1-1 1,-1 0 0,1 0 0,-1 1-1,0-1 1,1 0 0,-1 0 0,1 0 0,-1 0-1,1 1 1,-1-1 0,1 0 0,-1 0-1,0 0 1,1 0 0,-1 0 0,1 0 0,-1 0-1,1 0 1,-1-1 0,1 1 0,-1 0-1,1 0 1,-1 0 0,0 0 0,1-1-1,-1 1 1,1 0 0,-1 0 0,0-1 0,1 1-1,21-18 650,-10 2-563,0 0 1,-1 0 0,-1-1-1,-1 0 1,-1-1-1,0 0 1,-1-1 0,-1 1-1,5-24 1,-11 42-94,0-1 1,0 1 0,0-1-1,0 1 1,0 0-1,1-1 1,-1 1 0,0-1-1,0 1 1,0-1-1,0 1 1,0-1-1,0 1 1,-1 0 0,1-1-1,0 1 1,0-1-1,0 1 1,0 0 0,0-1-1,-1 1 1,1-1-1,0 1 1,0 0-1,-1-1 1,1 1 0,0 0-1,-1-1 1,1 1-1,0 0 1,-1-1 0,0 1-1,-12 6 18,-11 22-43,11-6 22,1 0 0,1 0 0,0 1 0,2 1 0,1 0 0,-9 47 0,16-70 1,1 0 0,0 0-1,0 0 1,0 0-1,-1 0 1,1 0 0,0 0-1,0 0 1,1 0 0,-1 0-1,0 0 1,0 0 0,0 0-1,1 0 1,-1 0-1,0 0 1,1 0 0,-1 0-1,1 0 1,-1 0 0,1 0-1,-1 0 1,1-1 0,0 1-1,0 0 1,-1 0-1,1-1 1,0 1 0,0 0-1,0-1 1,0 1 0,-1-1-1,1 1 1,0-1 0,0 0-1,0 1 1,0-1-1,0 0 1,0 0 0,0 0-1,0 1 1,0-1 0,0 0-1,0 0 1,0 0 0,0-1-1,0 1 1,0 0-1,0 0 1,0-1 0,0 1-1,0 0 1,0-1 0,0 1-1,2-2 1,5 0 4,0-2 1,-1 1 0,1-1-1,-1 0 1,12-8 0,-10 4-225,-1 0 0,0-1 0,0 1 0,-1-1 0,0-1 0,0 1 1,-1-1-1,-1-1 0,0 1 0,6-15 0,-12 40 140,0-8 92,1 0 1,0 1 0,1-1-1,-1 0 1,4 14 0,-4-20-9,1 0 0,-1 0 1,1 0-1,-1 0 1,1 1-1,0-1 0,-1 0 1,1 0-1,0 0 1,0-1-1,0 1 1,0 0-1,0 0 0,0 0 1,0-1-1,0 1 1,0 0-1,0-1 0,0 1 1,0-1-1,0 1 1,0-1-1,1 0 0,-1 0 1,0 1-1,0-1 1,0 0-1,1 0 0,-1 0 1,0 0-1,0 0 1,1 0-1,-1-1 0,0 1 1,0 0-1,0-1 1,1 1-1,-1-1 0,0 1 1,0-1-1,2 0 1,3-3 1,0 1 0,-1-1 1,1 0-1,-1 0 1,0-1-1,0 1 1,0-1-1,0 0 0,6-10 1,32-54 51,-23 10 628,-16 47 97,-9 42-648,2-11-32,1 0 0,1 0 0,1 38 0,1-56-99,-1 0-1,1 0 0,-1 0 0,1 0 0,-1 0 0,1 0 1,-1 0-1,1 0 0,0 0 0,-1-1 0,1 1 0,0 0 1,0 0-1,0-1 0,-1 1 0,1-1 0,0 1 0,0-1 1,0 1-1,0-1 0,0 1 0,0-1 0,0 0 0,0 0 1,0 1-1,0-1 0,1 0 0,-1 0 0,0 0 0,0 0 1,0 0-1,0 0 0,0-1 0,0 1 0,0 0 0,0 0 1,2-2-1,41-13 174,-26 4-156,-1-1 0,0-1 0,-1 0 0,24-25 0,-35 32-20,-1 1 0,1-1 0,-1 0 0,1 0 0,-2 0 0,1-1 0,-1 1 0,0-1 0,0 0 0,-1 0 0,0 0 0,0 0 0,-1 0 0,1-1 0,-2 1 0,1-13 0,-1 19-2,-1 0 0,1 1 0,0-1 0,-1 0 0,1 0 0,-1 0 0,1 1 0,-1-1 0,1 0 0,-1 0 0,1 1 0,-1-1 0,0 0 0,1 1 0,-1-1 0,0 1 0,1-1 0,-1 1 0,0-1 0,0 1 0,0 0 0,0-1 0,1 1 0,-1 0 0,0 0 0,0-1 0,0 1 0,0 0 0,0 0 0,0 0 0,0 0 1,0 0-1,1 0 0,-1 1 0,0-1 0,0 0 0,0 0 0,0 1 0,0-1 0,0 0 0,-1 1 0,-1 0-8,-1 1 0,0-1 0,1 0 0,-1 1 1,1 0-1,-1 0 0,1 0 0,-6 5 0,6-4 4,0 1-1,0 0 1,1 0-1,-1 0 1,1 0-1,0 1 0,0-1 1,1 1-1,-1-1 1,1 1-1,0-1 1,0 1-1,0 6 0,1-9 4,0 0-1,0 0 0,0-1 0,0 1 0,1 0 0,-1-1 1,0 1-1,1 0 0,-1-1 0,1 1 0,0 0 0,0-1 1,-1 1-1,1-1 0,0 1 0,0-1 0,0 0 1,1 1-1,-1-1 0,0 0 0,0 0 0,1 0 0,-1 0 1,1 0-1,-1 0 0,1 0 0,-1 0 0,1-1 0,-1 1 1,1 0-1,0-1 0,0 0 0,-1 1 0,1-1 0,0 0 1,-1 0-1,4 0 0,5 0 4,0-1 0,0 0-1,0-1 1,0 0 0,-1 0 0,1-1 0,-1 0-1,0-1 1,0 0 0,0 0 0,0-1 0,-1 0-1,11-9 1,4 0-11,-20 12 30,0 1 0,0 0 1,0 1-1,0-1 0,0 0 0,0 1 0,0 0 0,0-1 1,0 1-1,0 0 0,0 1 0,1-1 0,-1 1 0,0-1 1,0 1-1,0 0 0,0 0 0,-1 0 0,6 3 0,35 6 218,-11-15 360,-16-3-1993,-9-4-5755,-7 4-3645</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53.551"/>
    </inkml:context>
    <inkml:brush xml:id="br0">
      <inkml:brushProperty name="width" value="0.025" units="cm"/>
      <inkml:brushProperty name="height" value="0.025" units="cm"/>
    </inkml:brush>
  </inkml:definitions>
  <inkml:trace contextRef="#ctx0" brushRef="#br0">8 1 11819,'0'0'3780,"-8"57"-2147,8-38-544,0-3-128,8-1-640,5-1-225,4-2-385,9-4-1632,-1-8-1154,6 0-961,1 0-6054</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31.582"/>
    </inkml:context>
    <inkml:brush xml:id="br0">
      <inkml:brushProperty name="width" value="0.025" units="cm"/>
      <inkml:brushProperty name="height" value="0.025" units="cm"/>
    </inkml:brush>
  </inkml:definitions>
  <inkml:trace contextRef="#ctx0" brushRef="#br0">6 71 4068,'-1'-9'1158,"-1"-23"1524,0 2 7163,1 62-5748,5 41-3565,2 0 0,32 136 0,-36-201-524,0 1-1,1 0 1,0 0 0,0-1-1,8 14 1,-10-20-6,0 0 1,0-1-1,0 1 1,0-1-1,1 1 0,-1-1 1,1 0-1,-1 0 1,1 1-1,-1-1 1,1 0-1,0 0 0,-1-1 1,1 1-1,0 0 1,0 0-1,0-1 0,0 1 1,-1-1-1,1 0 1,0 0-1,0 1 1,0-1-1,0 0 0,0-1 1,0 1-1,0 0 1,0 0-1,0-1 1,-1 1-1,1-1 0,0 0 1,3-1-1,57-32-231,-50 25-79,1 2 1,0-1-1,0 2 1,20-8-1,-2 7-711,-22 5-148,0 0-1,0-1 1,0 0-1,0 0 1,13-8 0,-5-3-3745</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31.988"/>
    </inkml:context>
    <inkml:brush xml:id="br0">
      <inkml:brushProperty name="width" value="0.025" units="cm"/>
      <inkml:brushProperty name="height" value="0.025" units="cm"/>
    </inkml:brush>
  </inkml:definitions>
  <inkml:trace contextRef="#ctx0" brushRef="#br0">80 0 10442,'0'0'2861,"-10"11"-1558,3-5-1138,1 1 1,-1 1-1,1-1 1,1 1-1,0 0 1,0 0-1,0 1 1,1-1-1,0 1 1,1 0-1,0 0 1,0 0-1,1 1 1,0-1-1,0 14 1,1-22-130,1 0 1,0 0 0,0 0 0,0 0-1,0 1 1,0-1 0,1 0 0,-1 0-1,0 0 1,0 0 0,1 0-1,-1 0 1,1 0 0,-1 0 0,1 0-1,-1 0 1,1 0 0,0 0 0,-1 0-1,1 0 1,0 0 0,0-1-1,1 2 1,-1-2 4,0 1 0,0-1-1,1 0 1,-1 0 0,0 0-1,0 0 1,1 0 0,-1-1-1,0 1 1,0 0 0,0-1-1,0 1 1,1 0 0,-1-1-1,0 1 1,0-1 0,0 0-1,0 1 1,0-1 0,0 0-1,0 0 1,0 0 0,1-1-1,34-44 539,-33 40-570,1 0 0,0 0 0,0 0 0,0 1 0,1-1 0,0 1 0,0 0 0,0 1 0,1-1 0,7-4 0,-12 9-7,-1 0 0,1 0 0,0 0 0,0 0-1,-1 0 1,1 0 0,0 0 0,0 0-1,-1 0 1,1 0 0,0 0 0,0 0 0,-1 0-1,1 1 1,0-1 0,0 0 0,-1 1-1,1-1 1,0 0 0,-1 1 0,1-1 0,-1 1-1,1-1 1,0 1 0,-1-1 0,1 1-1,-1 0 1,1-1 0,-1 1 0,0 0 0,1-1-1,-1 1 1,0 0 0,1-1 0,-1 1-1,0 0 1,0 1 0,11 37 236,-7-24-149,-3-12-38,-1-1-1,1 0 0,0 0 0,0 0 1,0 0-1,0 0 0,1 0 0,-1 0 1,0 0-1,1 0 0,-1-1 0,1 1 1,0 0-1,-1-1 0,1 1 0,0-1 1,3 2-1,-4-3-4,1 0 0,0 1 0,0-1 0,-1 0 0,1 0 0,0 0 0,-1 0 0,1 0 0,0-1 0,-1 1 0,1 0 0,0-1 0,-1 1 0,1-1 0,0 0 0,-1 0 0,1 1 0,-1-1 0,0 0 1,1 0-1,-1 0 0,0 0 0,1-1 0,0 0 0,14-13 75,-7 6-63,0 1-1,1 0 1,0 0 0,0 1-1,13-7 1,-20 13-97,0-1-1,0 1 1,0 0 0,1 0-1,-1 0 1,0 1-1,1-1 1,-1 1-1,0 0 1,1 0 0,-1 0-1,0 0 1,1 0-1,-1 1 1,0 0 0,1 0-1,-1 0 1,0 0-1,0 0 1,0 0 0,0 1-1,0-1 1,0 1-1,3 3 1,22 8-3386,-27-13 3043,0 0-1,0 0 0,1 0 0,-1 0 1,0 0-1,0 0 0,0 0 0,0-1 1,0 1-1,1 0 0,-1-1 1,0 1-1,0-1 0,0 1 0,0-1 1,0 1-1,1-2 0,11-12-4587</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32.740"/>
    </inkml:context>
    <inkml:brush xml:id="br0">
      <inkml:brushProperty name="width" value="0.025" units="cm"/>
      <inkml:brushProperty name="height" value="0.025" units="cm"/>
    </inkml:brush>
  </inkml:definitions>
  <inkml:trace contextRef="#ctx0" brushRef="#br0">25 283 6374,'0'0'8750,"-11"6"-6503,9-3-2119,0 1 0,1 0 0,-1-1-1,0 1 1,1 0 0,0 0 0,0 0 0,0 0 0,1 0-1,-1 0 1,1 0 0,0 1 0,0-1 0,1 0 0,-1 0-1,2 5 1,-2-7-121,0-1-1,1 1 0,-1 0 1,1-1-1,-1 1 0,1 0 1,0-1-1,0 1 0,-1-1 1,1 1-1,0-1 0,0 0 1,1 1-1,-1-1 0,0 0 1,0 0-1,1 0 0,-1 0 1,0 0-1,1 0 0,-1 0 1,1 0-1,-1 0 1,1-1-1,0 1 0,-1-1 1,1 1-1,0-1 0,-1 1 1,1-1-1,0 0 0,-1 0 1,1 0-1,0 0 0,0 0 1,-1-1-1,1 1 0,0 0 1,-1-1-1,1 1 0,2-2 1,4-2 22,0 0 0,0-1 0,-1 0 0,1 0 0,-1 0 0,-1-1 0,1 0 0,-1-1 0,0 1 0,0-1 0,7-13 0,5-7 139,25-55-1,-35 65 101,-1 0-1,-1-1 1,-1 1-1,0-1 1,-1-1-1,-1 1 1,-1 0-1,0-25 1,-6 26-78,-7 21 163,-7 26 113,12-7-355,2 0 1,0 0-1,2 1 0,0-1 1,2 1-1,1-1 1,3 25-1,-4-47-103,0 1 0,0-1 0,1 0 0,-1 1 0,0-1 0,1 0 0,-1 1 0,1-1 0,-1 0 0,1 1-1,-1-1 1,1 0 0,0 0 0,0 0 0,0 0 0,0 0 0,0 0 0,0 0 0,0 0 0,0 0 0,0 0 0,0 0 0,0 0 0,0-1 0,1 1-1,-1-1 1,0 1 0,1-1 0,-1 1 0,0-1 0,1 0 0,-1 1 0,0-1 0,1 0 0,-1 0 0,1 0 0,-1 0 0,0 0 0,1-1 0,-1 1 0,1 0-1,1-1 1,2-1 16,0 0-1,0-1 1,0 1 0,0-1-1,0 0 1,-1 0-1,1 0 1,-1-1-1,5-4 1,26-37 22,-33 43-37,0 0 0,-1-1 1,0 1-1,1 0 1,-1-1-1,0 1 0,0-1 1,0 0-1,-1 1 0,1-1 1,-1 1-1,1-1 1,-1 0-1,0 0 0,0 1 1,0-1-1,0 0 1,-1-3-1,0 6-1,1-1 0,0 1 0,-1 0 0,1-1 0,0 1 0,-1 0 0,1-1 0,0 1 1,-1 0-1,1 0 0,-1-1 0,1 1 0,0 0 0,-1 0 0,1 0 0,-1 0 0,1-1 0,-1 1 0,1 0 0,-1 0 0,1 0 0,-1 0 1,1 0-1,-1 0 0,1 0 0,-1 0 0,1 1 0,-1-1 0,1 0 0,0 0 0,-1 0 0,1 0 0,-1 1 0,1-1 0,-1 0 0,1 0 1,0 1-1,-1-1 0,1 0 0,0 1 0,-1-1 0,1 0 0,0 1 0,-1-1 0,1 1 0,0-1 0,0 0 0,0 1 0,-1 0 1,-14 19 51,13-17-61,0 1 0,1 0 0,0 0 0,-1 0 0,1 0 0,1 0 0,-1 0 0,1 0 0,-1 0 0,1 0 0,0 0 0,1 1 0,-1-1 0,1 0 0,0 0 0,1 4 0,-1-6-1,0 0 1,1 0 0,-1-1 0,1 1 0,-1 0-1,1-1 1,0 1 0,0-1 0,-1 0 0,1 1 0,0-1-1,0 0 1,0 0 0,1 0 0,-1-1 0,0 1-1,0 0 1,0-1 0,1 1 0,-1-1 0,0 0-1,0 0 1,1 0 0,-1 0 0,0 0 0,1 0 0,-1-1-1,0 1 1,4-2 0,6-1 13,0 0 0,-1-1 0,1-1 0,-1 0 0,21-12 0,-22 10-14,0 2-1,0-1 1,1 2 0,0-1-1,0 1 1,0 1 0,19-4-1,-26 7 11,17-1-52,-21 1 52,1 0 0,-1 0-1,0 0 1,1 0 0,-1 0 0,1 0-1,-1 0 1,1 0 0,-1 0 0,1 0-1,-1 1 1,0-1 0,1 0 0,-1 0-1,1 0 1,-1 1 0,0-1 0,1 0-1,-1 1 1,0-1 0,1 0 0,-1 0-1,0 1 1,1-1 0,-1 1 0,0-1-1,0 0 1,0 1 0,1-1 0,-1 1-1,0-1 1,0 0 0,0 1-1,0 0 1,-3-3 153,1 1 0,-1-1-1,0 0 1,0 0 0,1 0 0,-1 0-1,1 0 1,-4-5 0,-80-85 63,141 90-5776,-45 2 4248,3 0-1071,-4 0-5028</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33.091"/>
    </inkml:context>
    <inkml:brush xml:id="br0">
      <inkml:brushProperty name="width" value="0.025" units="cm"/>
      <inkml:brushProperty name="height" value="0.025" units="cm"/>
    </inkml:brush>
  </inkml:definitions>
  <inkml:trace contextRef="#ctx0" brushRef="#br0">1 59 3587,'0'0'11307,"54"-29"-9705,-21 22-481,2 1-737,5 1-320,0 1-1762,-2-4-4708</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33.572"/>
    </inkml:context>
    <inkml:brush xml:id="br0">
      <inkml:brushProperty name="width" value="0.025" units="cm"/>
      <inkml:brushProperty name="height" value="0.025" units="cm"/>
    </inkml:brush>
  </inkml:definitions>
  <inkml:trace contextRef="#ctx0" brushRef="#br0">1 0 8104,'0'0'8231,"0"9"-6255,0 30-1421,1 0 0,2 0 0,2 0 0,1 0 1,3-1-1,12 40 0,-20-76-513,-1-1 1,1 1-1,-1 0 1,1-1-1,-1 1 1,1 0-1,0-1 0,0 1 1,0-1-1,0 1 1,0-1-1,0 0 0,0 1 1,0-1-1,0 0 1,1 0-1,-1 0 1,1 0-1,-1 0 0,1 0 1,-1 0-1,1 0 1,-1 0-1,3 0 1,-2-1 11,0-1 1,0 1 0,-1-1 0,1 0 0,-1 1 0,1-1 0,0 0 0,-1 0 0,1 0 0,-1 0 0,0 0 0,1-1 0,-1 1 0,0 0 0,0 0 0,0-1 0,0 1 0,2-4 0,5-9 177,0 0-1,-1-1 1,8-26 0,-10 24-204,-4 13-24,0 0-1,0-1 1,1 1 0,-1-1-1,1 1 1,0 0-1,0 0 1,1 0 0,4-7-1,-6 11-5,-1 0-1,0 0 1,1 0-1,-1-1 1,1 1-1,-1 0 1,0 0-1,1 0 1,-1 0-1,1 0 1,-1 0-1,0 0 0,1 0 1,-1 0-1,1 0 1,-1 0-1,0 1 1,1-1-1,-1 0 1,1 0-1,-1 0 1,0 0-1,1 1 1,-1-1-1,0 0 1,1 0-1,-1 0 1,0 1-1,1-1 1,-1 0-1,0 1 1,0-1-1,1 0 0,-1 1 1,0-1-1,0 0 1,0 1-1,0-1 1,1 0-1,-1 1 1,0-1-1,0 1 1,0-1-1,0 0 1,0 2-1,8 22-160,-7-22 149,10 42 4,-6-22-450,1 0 0,0-1-1,2 0 1,10 21-1,-17-41 378,-1 0 0,1 1 0,-1-1 0,1 0 0,0 0 0,-1 0 0,1 0 0,0 0 0,0 0 0,0 0 0,0 0 0,0 0 0,0 0 0,0-1 0,0 1 0,0 0 0,0-1 0,0 1 0,1-1 0,-1 1 0,0-1 0,0 1 0,1-1 0,-1 0 0,0 0 0,0 1 0,1-1 0,-1 0 0,0 0 0,1-1 0,-1 1 0,0 0 0,0 0 0,1 0 0,-1-1 0,0 1 0,2-2 0,1 0-549,0-1 1,-1 1-1,1-1 0,-1 0 1,1 0-1,-1 0 1,0-1-1,-1 1 0,5-7 1,11-23-5188</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34.397"/>
    </inkml:context>
    <inkml:brush xml:id="br0">
      <inkml:brushProperty name="width" value="0.025" units="cm"/>
      <inkml:brushProperty name="height" value="0.025" units="cm"/>
    </inkml:brush>
  </inkml:definitions>
  <inkml:trace contextRef="#ctx0" brushRef="#br0">26 387 10954,'0'0'2467,"-2"8"175,0 1-2065,-6 27 953,2 0 1,-2 39-1,8-75-1518,0 0-1,1 0 1,-1 0 0,0 1 0,0-1-1,0 0 1,0 0 0,0 0 0,0 1-1,0-1 1,0 0 0,0 0 0,0 0 0,0 0-1,0 1 1,1-1 0,-1 0 0,0 0-1,0 0 1,0 0 0,0 0 0,0 1 0,1-1-1,-1 0 1,0 0 0,0 0 0,0 0-1,0 0 1,1 0 0,-1 0 0,0 0 0,0 0-1,0 0 1,1 0 0,-1 0 0,0 0-1,0 0 1,0 0 0,0 0 0,1 0-1,-1 0 1,0 0 0,0 0 0,0 0 0,1 0-1,-1 0 1,0 0 0,0 0 0,0 0-1,0 0 1,1-1 0,-1 1 0,0 0 0,0 0-1,0 0 1,0 0 0,0 0 0,1 0-1,-1-1 1,0 1 0,0 0 0,0 0-1,0 0 1,0-1 0,0 1 0,0 0 0,0 0-1,11-13 374,0-9-269,-1 0 0,-1 0 0,-2-1 0,0-1 0,-1 1 1,-1-1-1,2-36 0,-7 80-183,3 67-197,-3-81 231,1 1 0,1 0 0,-1-1 0,1 0 0,0 1 0,0-1 0,1 0 0,0 0 0,0 0 0,6 9 0,-8-14 32,0 0 0,0 1 0,0-1 0,0 0 0,1 0 0,-1 0 0,0 0 0,0 0 0,1 0 0,-1 0 0,1-1 0,-1 1 0,1 0 0,-1-1 0,1 1 0,-1-1 0,1 0 0,0 1 0,-1-1 0,1 0 0,-1 0 0,1 0 0,0 0 0,-1 0 0,1 0 0,-1-1-1,1 1 1,0 0 0,-1-1 0,1 1 0,-1-1 0,1 0 0,-1 0 0,0 1 0,1-1 0,-1 0 0,0 0 0,1 0 0,-1 0 0,0 0 0,0-1 0,0 1 0,1-2 0,5-5 9,0 0-1,-1-1 1,-1 1-1,1-1 0,4-12 1,3-10 101,-1 0 0,-2-1 0,-1 0 0,-2 0 0,-1-1 1,-1 0-1,-2 0 0,-2-40 0,0 72-98,-1-1 0,0 1 0,-1-1 0,1 0 0,0 1 0,0-1 0,-1 1 0,1-1 0,-1 1 0,1-1 1,-1 1-1,0-1 0,0 1 0,-1-2 0,-3 4 26,2 15-48,3-13 10,-4 50-6,3-1 1,10 100-1,4-110-13,-13-42 24,0 1-1,0 0 1,0 0-1,1-1 1,-1 1-1,0 0 1,1 0-1,-1-1 1,1 1-1,-1 0 1,0-1-1,1 1 1,-1-1-1,1 1 1,0-1 0,-1 1-1,1-1 1,-1 1-1,1-1 1,0 1-1,-1-1 1,1 0-1,0 1 1,0-1-1,-1 0 1,1 0-1,0 1 1,0-1-1,-1 0 1,1 0-1,0 0 1,0 0 0,0 0-1,-1 0 1,1 0-1,0 0 1,0-1-1,-1 1 1,1 0-1,0 0 1,0-1-1,-1 1 1,1 0-1,0-1 1,-1 1-1,1-1 1,0 1-1,-1-1 1,1 1 0,0-2-1,4-3 126,-1-1 0,0 0 0,-1 0 0,1 0 0,-1 0 0,0-1 0,-1 1 0,3-9 0,15-64 232,-15 56-346,7-50 1160,4-101-1,-19 275-1184,1 63 4,2-162 2,1 1 0,-1 0 0,1-1-1,-1 1 1,1-1 0,0 1 0,0-1-1,0 1 1,0-1 0,1 0-1,-1 0 1,1 1 0,-1-1 0,1 0-1,0 0 1,0-1 0,0 1 0,0 0-1,0 0 1,0-1 0,0 0 0,1 1-1,-1-1 1,0 0 0,1 0 0,3 1-1,18 11-355,-24-13 298,-1 0 1,1 0-1,0 0 0,-1 0 0,1 0 0,0 0 0,0 0 0,-1 0 1,1 0-1,0 0 0,-1 1 0,1-1 0,0 0 0,0 0 1,0 0-1,-1 0 0,1 1 0,0-1 0,0 0 0,-1 0 1,1 1-1,0-1 0,0 0 0,0 0 0,0 1 0,0-1 0,0 0 1,-1 0-1,1 1 0,0-1 0,0 0 0,0 1 0,0-1 1,0 0-1,0 0 0,0 1 0,0-1 0,0 0 0,0 1 1,0-1-1,0 0 0,0 0 0,1 1 0,-1-1 0,0 0 0,0 1 1,0-1-1,0 0 0,0 0 0,1 1 0,-1-1 0,0 0 1,0 0-1,0 0 0,1 1 0,-1-1 0,0 0 0,0 0 1,1 0-1,-1 1 0,-26 0-1947,15-5 1672,1 1 0,0-1 0,0-1 0,0 0 0,1 0 0,0-1 0,0 0 0,0-1 0,1 0 0,0 0 0,-9-11 0,-17-11 420,21 19 66,10 8 40,0 1 1,0-1 0,0 0 0,1 0-1,-1 0 1,1 0 0,-1-1-1,1 1 1,0-1 0,0 1-1,0-1 1,0 0 0,0 0-1,0 0 1,1 0 0,-2-3 0,4 5-147,0 0 0,0 0 0,-1 0 0,1 0 0,0 0 0,0 0 0,0 0 0,0 0 0,0 1 0,0-1 1,0 0-1,1 1 0,-1-1 0,0 1 0,0 0 0,0-1 0,0 1 0,1 0 0,-1-1 0,0 1 0,0 0 0,1 0 1,-1 0-1,0 0 0,2 1 0,0-2 32,80-3 120,-37 2-2205,-1-2-5960,-26 0-2317</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34.946"/>
    </inkml:context>
    <inkml:brush xml:id="br0">
      <inkml:brushProperty name="width" value="0.025" units="cm"/>
      <inkml:brushProperty name="height" value="0.025" units="cm"/>
    </inkml:brush>
  </inkml:definitions>
  <inkml:trace contextRef="#ctx0" brushRef="#br0">1 181 15310,'0'0'8013,"11"-3"-7607,-5 2-393,-1 0 0,1 0 0,-1-1-1,1 1 1,-1-2 0,0 1 0,0 0 0,0-1-1,0 0 1,0 0 0,-1-1 0,0 1 0,1-1-1,-1 0 1,0 0 0,-1 0 0,1 0 0,-1-1 0,0 0-1,0 0 1,0 0 0,-1 0 0,1 0 0,-1 0-1,0 0 1,-1-1 0,0 1 0,1-1 0,-1-10-1,0 13 16,-1 0 0,0 0 0,0 0 0,0 0 0,0 0 0,-1 1 0,1-1 0,-1 0 0,0 0 0,1 0 0,-1 0 0,-2-3 0,2 5-8,-1 0 0,1-1 0,0 1 0,-1 0 1,1 0-1,0 0 0,-1 0 0,1 0 0,-1 1 0,0-1 1,1 0-1,-1 1 0,0-1 0,1 1 0,-1 0 1,0-1-1,1 1 0,-1 0 0,0 0 0,0 0 1,1 0-1,-3 1 0,2-1-24,0 1 0,1-1 1,-1 1-1,0 0 0,0 0 0,1 0 1,-1 0-1,1 0 0,-1 0 0,1 1 0,-1-1 1,1 0-1,0 1 0,-1-1 0,1 1 1,0 0-1,0-1 0,0 1 0,0 0 0,1-1 1,-1 1-1,0 0 0,1 0 0,-1 0 1,1 0-1,0 0 0,-1 2 0,-6 58-15,7-61 21,-1 17 9,0-10 50,0-1 1,0 1-1,1 0 1,0-1-1,0 1 0,1-1 1,0 1-1,1 0 0,2 9 1,-3-16-50,0 0 0,0 0 1,1 0-1,-1 0 0,0-1 1,0 1-1,1 0 0,-1 0 1,0-1-1,1 1 0,-1-1 1,0 1-1,1-1 0,-1 0 0,1 1 1,-1-1-1,1 0 0,-1 0 1,1 0-1,-1 0 0,1 0 1,-1-1-1,1 1 0,-1 0 1,0-1-1,1 1 0,-1-1 1,1 1-1,-1-1 0,0 1 0,1-1 1,-1 0-1,0 0 0,0 0 1,0 0-1,0 0 0,2-2 1,43-39 172,-46 41-182,26-31 30,-21 24-33,1 0 0,0 1 0,0-1 0,0 1 0,1 1 0,0-1 0,0 1-1,1 0 1,13-7 0,-20 13-4,0-1 0,0 1 0,0 0 0,-1 0 0,1 0 0,0 0 0,0 0 0,0 0 0,0 0 0,-1 1 0,1-1 0,0 0 0,0 0 0,0 1 0,-1-1 0,1 0 0,0 1 0,0-1 0,-1 1 0,1-1 0,0 1 0,-1-1 0,1 1 0,0-1 0,-1 1 0,1 0 0,-1-1 0,1 1 0,-1 0 0,1-1 0,-1 1 0,0 0 0,1 0 0,-1 0 0,0-1 0,0 1 0,1 0 0,-1 0 0,0 0 0,0 1 0,6 45 47,-5-34-28,0-6 2,0 0 1,1 0 0,0 0 0,0 0 0,0 0 0,6 11 0,-7-17-3,-1 0 0,1 0 1,0 0-1,-1-1 0,1 1 1,0 0-1,0 0 1,0 0-1,0-1 0,-1 1 1,1 0-1,0-1 1,0 1-1,0-1 0,0 1 1,0-1-1,0 0 1,1 1-1,-1-1 0,1 1 1,0-2 10,0 1 1,-1 0 0,1-1 0,0 1-1,0-1 1,-1 0 0,1 1-1,-1-1 1,1 0 0,-1 0 0,1 0-1,-1 0 1,1 0 0,-1 0-1,0-1 1,0 1 0,2-2-1,42-55 387,-35 43-414,1 0-1,0 1 0,20-19 0,-7 20-641,-23 13 657,0 0 1,-1 0-1,1 0 0,-1 0 1,1 0-1,0 0 0,-1 0 1,1 0-1,0 0 0,-1 1 0,1-1 1,-1 0-1,1 0 0,-1 1 1,1-1-1,-1 0 0,1 1 1,-1-1-1,1 1 0,-1-1 0,1 1 1,-1-1-1,0 1 0,1 0 1,2 4-45,-2 0 0,1 0 0,0 1 0,-1-1 1,0 0-1,1 12 0,-2-13-919,0 1 0,1 0-1,0-1 1,0 1 0,0-1 0,1 1 0,2 6 0</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35.972"/>
    </inkml:context>
    <inkml:brush xml:id="br0">
      <inkml:brushProperty name="width" value="0.025" units="cm"/>
      <inkml:brushProperty name="height" value="0.025" units="cm"/>
    </inkml:brush>
  </inkml:definitions>
  <inkml:trace contextRef="#ctx0" brushRef="#br0">0 317 7143,'0'0'5712,"0"9"-2114,1 28-1020,-1-36-2489,1 0 1,-1 0-1,0 0 0,0 0 0,0 0 0,1 0 0,-1 0 0,1-1 0,-1 1 0,1 0 1,-1 0-1,1 0 0,-1-1 0,1 1 0,-1 0 0,1 0 0,0-1 0,0 1 1,-1-1-1,1 1 0,0-1 0,0 1 0,0-1 0,-1 1 0,1-1 0,0 0 0,0 1 1,0-1-1,0 0 0,0 0 0,0 0 0,0 0 0,0 0 0,0 0 0,0 0 0,0 0 1,0 0-1,0 0 0,0 0 0,-1 0 0,1-1 0,0 1 0,0 0 0,0-1 0,0 1 1,0-1-1,1 0 0,3-1 87,0-1 0,0 1 0,0-1 0,0 0 0,-1-1 0,6-3 0,6-11 55,-2 1 1,0-2-1,-1 0 1,0 0-1,11-25 1,-18 30-197,0 1 0,-1-1 0,0 0 0,-1 0 0,0 0 0,-1 0 1,-1-1-1,0 1 0,-1-19 0,-1 32-26,0 0 0,0 0 1,0 0-1,0 0 0,0 0 0,0 0 1,0 0-1,0 0 0,0 0 0,0 0 1,0 0-1,-1 0 0,1 0 1,-1 0-1,1 0 0,0 0 0,-1 1 1,1-1-1,-1 0 0,0 0 0,1 0 1,-1 1-1,0-1 0,1 0 0,-1 1 1,0-1-1,0 0 0,0 1 0,0-1 1,1 1-1,-1-1 0,0 1 0,0 0 1,0-1-1,0 1 0,0 0 1,0 0-1,0 0 0,0-1 0,0 1 1,0 0-1,0 0 0,0 1 0,0-1 1,0 0-1,0 0 0,0 0 0,0 1 1,0-1-1,0 0 0,0 1 0,0-1 1,0 1-1,0-1 0,0 1 1,-1 1-1,-3 1-12,0 0 0,1 0 0,-1 1 0,1-1 0,0 1 0,-1 0 0,2 1 1,-7 8-1,2 5-5,0 1 1,2 0-1,0 0 1,1 0-1,1 1 1,1 0-1,1 0 1,1 0-1,1 27 1,0-46 5,0 1-1,0-1 1,0 0 0,0 0 0,0 0 0,0 0-1,0 0 1,0 1 0,0-1 0,0 0 0,1 0-1,-1 0 1,0 0 0,1 0 0,-1 0-1,1 0 1,-1 0 0,1 0 0,0 0 0,-1 0-1,1 0 1,0 0 0,0 0 0,0 0-1,0-1 1,-1 1 0,1 0 0,0-1 0,0 1-1,0 0 1,1-1 0,-1 0 0,0 1-1,1 0 1,0-2 0,0 1 0,0 0 0,0 0 0,0-1 0,0 1 0,0-1 0,0 0 0,0 0 0,-1 1 0,1-1 0,0 0 0,0 0 0,-1-1 0,1 1 0,-1 0 0,1-1 0,-1 1 0,0 0 1,3-4-1,14-21 13,0-2 0,-2 0 1,-1-1-1,-2-1 1,0 0-1,14-56 1,-25 113-94,1 1 0,7 29 0,-8-51 54,-1 0 0,1 0 0,0 0 0,1 0 1,-1-1-1,1 1 0,0 0 0,1-1 0,6 8 0,-9-11 22,0-1-1,0 0 1,0 0 0,1 0 0,-1 0-1,0 0 1,1-1 0,-1 1-1,1 0 1,-1-1 0,1 1-1,-1-1 1,1 1 0,-1-1 0,1 1-1,-1-1 1,1 0 0,-1 0-1,1 0 1,0 0 0,-1 0-1,1 0 1,-1-1 0,1 1 0,-1 0-1,1-1 1,-1 1 0,1-1-1,-1 0 1,1 1 0,-1-1-1,1 0 1,-1 0 0,0 0 0,0 0-1,1 0 1,-1 0 0,0 0-1,0 0 1,0-1 0,0 1-1,1-3 1,9-11 18,0 0 0,-1-1 1,-1-1-1,9-20 0,22-38-3,-40 74-13,0 0 1,1 0 0,-1 1 0,1-1-1,-1 0 1,1 1 0,-1-1 0,1 0-1,-1 1 1,1-1 0,0 1 0,-1-1-1,1 1 1,0-1 0,-1 1 0,1 0 0,0-1-1,0 1 1,0 0 0,-1-1 0,1 1-1,1 0 1,8 11-52,-2 34 29,-7-36 48,-1-7-21,12 43 21,-12-44-15,1 0 0,-1 0 0,0-1 0,1 1 0,-1 0 0,0-1 1,1 1-1,-1 0 0,0-1 0,1 1 0,-1-1 0,1 1 0,0 0 0,-1-1 0,1 1 0,-1-1 0,1 0 1,0 1-1,-1-1 0,1 0 0,0 1 0,-1-1 0,1 0 0,0 1 0,0-1 0,-1 0 0,1 0 0,0 0 1,0 0-1,-1 0 0,1 0 0,0 0 0,0 0 0,-1 0 0,1 0 0,0 0 0,0-1 0,-1 1 0,1 0 1,0-1-1,-1 1 0,1 0 0,0-1 0,-1 1 0,1 0 0,0-1 0,-1 1 0,1-1 0,-1 0 0,1 1 1,-1-1-1,1 1 0,-1-1 0,0 0 0,1 1 0,0-2 0,6-9 48,1 0-1,-1 0 1,7-18-1,-10 20-32,0 1-1,1-1 0,0 1 1,0 0-1,0 0 1,1 0-1,0 1 1,1 0-1,7-7 1,-13 13-22,0 1 0,0-1 0,0 1 0,0-1 0,-1 1 0,1-1 0,0 1 0,0 0 0,0-1 0,0 1 0,0 0 0,0 0 0,0-1 0,0 1 0,0 0 0,0 0 0,1 0 0,-1 1 0,0-1 0,0 0 0,0 0 0,0 0 0,0 1 0,0-1 0,-1 0 0,1 1 0,0-1 0,0 1 0,0-1 0,0 1 0,0 0 0,0-1 0,-1 1 0,1 0 0,0 0 0,-1-1 0,1 1 0,0 0 0,-1 0 0,1 0 0,-1 0 0,1 0 0,-1 0 0,0 0 0,1 0 0,-1 0 0,0 0 0,0 2 0,13 60 0,-11-49 0,7 16-1857,-5-34-196,-2-17-513,-1-8-4336</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36.344"/>
    </inkml:context>
    <inkml:brush xml:id="br0">
      <inkml:brushProperty name="width" value="0.025" units="cm"/>
      <inkml:brushProperty name="height" value="0.025" units="cm"/>
    </inkml:brush>
  </inkml:definitions>
  <inkml:trace contextRef="#ctx0" brushRef="#br0">1 0 22101,'0'0'4036</inkml:trace>
  <inkml:trace contextRef="#ctx0" brushRef="#br0" timeOffset="1">377 224 1089,'0'0'3139</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36.966"/>
    </inkml:context>
    <inkml:brush xml:id="br0">
      <inkml:brushProperty name="width" value="0.025" units="cm"/>
      <inkml:brushProperty name="height" value="0.025" units="cm"/>
    </inkml:brush>
  </inkml:definitions>
  <inkml:trace contextRef="#ctx0" brushRef="#br0">12 141 14189,'0'0'1565,"-2"11"202,-5 28-441,7-38-1215,-1 1 1,1 0 0,-1-1 0,1 1 0,0 0-1,-1 0 1,1-1 0,0 1 0,0 0 0,0 0-1,1 0 1,-1-1 0,0 1 0,1 0 0,-1-1-1,1 1 1,-1 0 0,1-1 0,0 1 0,0 0 0,0-1-1,0 1 1,0-1 0,1 2 0,0-4-2,0 1 1,1-1 0,-1 1 0,0-1-1,0 0 1,0 0 0,0 1-1,0-2 1,0 1 0,0 0-1,0 0 1,0-1 0,0 1-1,-1-1 1,1 1 0,-1-1-1,1 0 1,-1 0 0,0 1-1,1-1 1,-1 0 0,0 0-1,0 0 1,0-1 0,0-2-1,19-58 1518,-18 52-1442,0 1-1,0-1 1,-1 0-1,0-17 1,-1 26-176,0 1 0,0-1 0,0 0 0,0 1 0,-1-1 1,1 1-1,0-1 0,-1 0 0,1 1 0,-1-1 1,1 1-1,-1-1 0,0 1 0,0-1 0,0 1 0,0-1 1,0 1-1,0 0 0,0 0 0,0 0 0,0-1 0,0 1 1,-1 0-1,1 0 0,0 0 0,-1 1 0,1-1 0,-1 0 1,1 1-1,-1-1 0,0 1 0,1-1 0,-1 1 0,1-1 1,-1 1-1,0 0 0,1 0 0,-3 0 0,2 1-33,0-1 0,0 1-1,0-1 1,1 1 0,-1 0-1,0 0 1,1 0 0,-1 0-1,0 0 1,1 0-1,-1 0 1,1 1 0,0-1-1,-1 1 1,1-1 0,0 1-1,0-1 1,0 1 0,0-1-1,0 1 1,0 0 0,0 0-1,1 0 1,-1-1 0,1 1-1,-1 0 1,1 0 0,-1 4-1,-3 62-518,4-61 517,0 1 7,0 0-1,1 0 0,0 1 0,0-1 0,1 0 0,3 12 1,-4-19 18,0 1 0,-1-1 1,1 1-1,0-1 0,0 1 1,-1-1-1,1 1 0,0-1 1,1 0-1,-1 0 0,0 1 1,0-1-1,0 0 0,1 0 1,-1 0-1,0-1 1,1 1-1,-1 0 0,1 0 1,-1-1-1,1 1 0,-1-1 1,1 1-1,0-1 0,-1 0 1,1 1-1,0-1 0,-1 0 1,1 0-1,0 0 0,-1 0 1,1-1-1,-1 1 1,1 0-1,0-1 0,-1 1 1,1-1-1,-1 0 0,1 1 1,2-3-1,4-3 21,0 0 0,0-1 0,-1 0 1,0 0-1,0-1 0,-1 0 0,0 0 0,0 0 0,-1-1 0,0 0 1,4-11-1,18-26 40,-26 45-62,-1-1 0,1 1 0,0 0 0,-1 0 0,1 1 0,0-1 0,0 0 0,0 0 0,0 0 0,0 0 0,0 1 0,0-1 0,0 0 0,0 1 1,0-1-1,0 1 0,0-1 0,2 1 0,-2 0-1,0 0 0,0 0 0,0 0 0,-1 0 0,1 1 0,0-1 0,0 0 0,-1 1 0,1-1 0,0 0 0,-1 1 0,1-1 0,0 1 0,-1-1 0,1 1 0,-1-1 0,1 1 0,-1 0 1,1-1-1,-1 1 0,1 0 0,19 49-87,-16-35 79,-3-12 25,3 7-26,0 1 0,0-1 0,1 0 0,10 15 0,-14-24 22,0 1 1,-1-1-1,1 0 0,0 0 0,0 0 0,0 0 0,0 1 0,0-1 0,0-1 0,0 1 0,1 0 0,-1 0 0,0 0 0,0-1 0,1 1 1,-1 0-1,1-1 0,-1 1 0,0-1 0,1 0 0,-1 0 0,1 1 0,-1-1 0,1 0 0,-1 0 0,1 0 0,-1 0 0,1-1 0,-1 1 1,0 0-1,1-1 0,-1 1 0,1 0 0,-1-1 0,0 0 0,1 1 0,-1-1 0,0 0 0,0 0 0,1 0 0,-1 0 0,0 0 0,0 0 1,0 0-1,1-2 0,9-10 257,-2 0 0,0 0 0,0-1 0,-1-1 0,8-19 0,-8 16-158,0 1 1,2 0-1,16-22 1,-26 38-116,1-1-1,0 1 1,0 0 0,0 0 0,0 0 0,0 0 0,0 0 0,0 0 0,0 1 0,0-1 0,1 0 0,-1 0 0,0 1 0,0-1 0,1 1 0,-1-1 0,3 0 0,-3 2 6,-1-1 0,1 0 0,0 0 0,0 0-1,0 1 1,-1-1 0,1 0 0,0 1 0,0-1 0,-1 1 0,1-1 0,0 1 0,-1-1 0,1 1 0,-1-1 0,1 1-1,-1 0 1,1-1 0,-1 1 0,1 0 0,-1-1 0,1 2 0,3 7-15,0 0-1,-1 1 1,-1-1-1,3 14 1,4 12-517,1-21-484,-3-9-1155,0-8-3459,-2-11-3932</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54.298"/>
    </inkml:context>
    <inkml:brush xml:id="br0">
      <inkml:brushProperty name="width" value="0.025" units="cm"/>
      <inkml:brushProperty name="height" value="0.025" units="cm"/>
    </inkml:brush>
  </inkml:definitions>
  <inkml:trace contextRef="#ctx0" brushRef="#br0">82 90 7591,'0'0'3876,"-9"1"-2792,4-1-958,0 0 1,0 1 0,1 0-1,-1 0 1,1 0 0,-1 1 0,1 0-1,-7 3 1,9-4 49,0 0 1,0 1-1,0 0 0,1 0 0,-1-1 1,1 1-1,-1 0 0,1 0 0,-1 0 1,1 0-1,0 1 0,0-1 0,0 0 1,0 0-1,1 1 0,-1-1 0,0 1 1,1-1-1,0 0 0,0 1 0,-1-1 1,2 5-1,-1-6-107,0 0 0,0 0 0,0 0-1,0 0 1,0 0 0,1 0 0,-1 1 0,0-1 0,1 0 0,-1 0 0,1 0 0,-1 0 0,1-1 0,0 1-1,-1 0 1,1 0 0,0 0 0,-1 0 0,1-1 0,0 1 0,0 0 0,0-1 0,0 1 0,0 0 0,0-1-1,1 1 1,1 0 48,1 0 0,-1 0 0,1 0 0,0 0 0,-1-1-1,1 1 1,0-1 0,4 0 0,1-1 121,-1 0 0,0 0 1,1 0-1,-1-1 0,0 0 1,15-7-1,-12 2 33,-1 0-1,1 0 1,-1-1-1,-1-1 1,16-17-1,-22 24-243,0-1 0,-1 0 0,1 0 0,-1 0 0,0 0 0,0 0 0,0-1-1,0 1 1,-1-1 0,0 1 0,1-1 0,-1 1 0,0-1 0,-1 0 0,1 0 0,-1 0 0,1 1-1,-1-1 1,0 0 0,-1 0 0,1 0 0,-1 1 0,1-1 0,-2-4 0,1 7-33,0 0 0,0 0 1,1 0-1,-1 0 1,0 1-1,0-1 1,0 0-1,0 0 1,0 0-1,0 1 0,0-1 1,0 1-1,-1-1 1,1 0-1,0 1 1,0 0-1,0-1 0,-1 1 1,1 0-1,0 0 1,0 0-1,-1 0 1,1 0-1,0 0 0,0 0 1,-1 0-1,1 0 1,0 0-1,0 1 1,-2 0-1,-1-1-44,0 2 1,1-1-1,-1 0 0,1 1 1,-1-1-1,1 1 1,-1 0-1,-5 5 0,1 1 43,0 1 0,0 1 0,1-1-1,0 1 1,1 1 0,0-1 0,0 1 0,1 0-1,1 0 1,0 1 0,0-1 0,1 1-1,1 0 1,0 0 0,0 0 0,1 17 0,1-29 9,0 1 1,0 0 0,1-1-1,-1 1 1,0 0 0,0-1-1,1 1 1,-1 0 0,0-1-1,0 1 1,1-1 0,-1 1-1,1-1 1,-1 1 0,1-1-1,-1 1 1,1-1 0,-1 1 0,1-1-1,-1 1 1,1-1 0,-1 0-1,1 1 1,0-1 0,-1 0-1,1 0 1,-1 1 0,1-1-1,0 0 1,0 0 0,28-2 144,22-17 23,3-22-1016,-46 33 574,1 1 0,-1 0 0,2 0 0,-1 1 1,1 0-1,17-7 0,-26 12 268,-1 1 1,1 0 0,0 0 0,-1 0-1,1-1 1,0 1 0,0 0-1,-1 0 1,1 0 0,0 0 0,-1 0-1,1 0 1,0 1 0,-1-1-1,1 0 1,0 0 0,-1 0 0,1 1-1,0-1 1,-1 0 0,1 1-1,0-1 1,-1 0 0,1 1-1,-1-1 1,1 1 0,-1-1 0,1 1-1,-1-1 1,1 1 0,-1-1-1,0 1 1,1 0 0,-1-1 0,1 2-1,7 33 468,-8-33-384,1 1-1,-1 0 1,0 0 0,1 0 0,-1 0 0,1-1 0,0 1 0,0 0 0,0-1-1,0 1 1,1 0 0,-1-1 0,1 0 0,-1 1 0,1-1 0,3 3 0,-2-4-11,0 0 1,0 0 0,0 0 0,0-1 0,0 0 0,0 1-1,0-1 1,0 0 0,0-1 0,0 1 0,0 0 0,1-1-1,-1 0 1,0 0 0,0 0 0,-1 0 0,7-3-1,54-33 109,-31 17-112,-31 19-56,6-4-23,0 1 0,1 0 1,-1 1-1,1-1 0,-1 2 1,1-1-1,0 1 0,0 0 1,0 0-1,0 1 0,1 0 1,12 1-1,-20 1 5,1-1 1,-1 1-1,1 0 0,-1 0 1,1 0-1,-1 0 1,0 0-1,0 0 0,1 1 1,-1-1-1,0 0 1,0 1-1,0-1 0,0 0 1,-1 1-1,1-1 1,0 1-1,-1 0 0,1-1 1,-1 1-1,1-1 0,-1 1 1,0 0-1,1-1 1,-1 1-1,0 2 0,1 54 324,-2-42-132,0 45 2047,12-65-1654,38-46-468,-43 42-370,0 1 0,0 0 0,1 0 1,0 0-1,0 1 0,1 0 0,0 0 0,0 1 0,0 0 0,11-4 1,-19 8 259,1 1 1,-1 0-1,1 0 1,-1 0 0,1 0-1,-1-1 1,1 1-1,0 0 1,-1 0 0,1 0-1,-1 0 1,1 0 0,-1 0-1,1 1 1,-1-1-1,1 0 1,0 0 0,-1 0-1,1 0 1,-1 1-1,1-1 1,-1 0 0,1 0-1,-1 1 1,1-1 0,-1 1-1,0-1 1,1 0-1,-1 1 1,1-1 0,-1 1-1,0-1 1,1 1-1,-1-1 1,0 1 0,0-1-1,1 1 1,4 27 222,2 2 372,-6-29-568,0-1 1,-1 0 0,1 1 0,0-1 0,0 0 0,-1 1-1,1-1 1,0 0 0,0 0 0,0 0 0,-1 0 0,1 1-1,0-1 1,0 0 0,0 0 0,0-1 0,-1 1 0,1 0-1,0 0 1,0 0 0,0-1 0,-1 1 0,1 0 0,0-1-1,0 1 1,-1 0 0,1-1 0,0 1 0,-1-1-1,1 1 1,-1-1 0,1 0 0,0 1 0,-1-1 0,1 1-1,0-2 1,6-6 0,1 0 0,-1 0-1,-1-1 1,1 1 0,-2-1 0,1-1-1,5-12 1,25-73-353,-33 71 397,-3 24-64,0-1 1,-1 1 0,1 0-1,0-1 1,0 1-1,0 0 1,0 0 0,-1-1-1,1 1 1,0 0 0,0 0-1,-1-1 1,1 1-1,0 0 1,-1 0 0,1 0-1,0-1 1,-1 1 0,1 0-1,0 0 1,0 0-1,-1 0 1,1 0 0,-1 0-1,1 0 1,0 0-1,-1 0 1,1 0 0,0 0-1,-1 0 1,1 0 0,0 0-1,-1 0 1,1 0-1,-3 1 13,0 1 0,0-1 0,0 1 0,0-1-1,0 1 1,0 0 0,1 0 0,-1 0 0,1 1 0,-4 2-1,-5 9 66,1-1 0,0 1 0,-14 25 0,21-33 15,0-1 1,0 1-1,1 0 1,0 0-1,0 0 1,0 0-1,1 1 0,0-1 1,0 0-1,0 0 1,1 1-1,0-1 1,1 7-1,0-11-89,0-1 0,0 0 1,0 0-1,0 1 0,1-1 0,-1 0 0,0 0 1,1 0-1,-1 0 0,0 0 0,1-1 0,-1 1 1,1 0-1,0-1 0,-1 1 0,1-1 0,-1 1 1,1-1-1,0 0 0,-1 0 0,1 0 0,0 0 0,0 0 1,-1 0-1,1 0 0,0 0 0,1-1 0,49-8 205,-44 6-415,0-1 0,0 1 0,0-1 0,0-1 0,-1 1 1,9-8-1,-13 9-275,0 1 0,0-1 0,0 0 0,-1 0 0,1 0 0,-1 0 0,1 0 0,-1-1 0,0 1 0,-1-1 0,1 0 0,-1 1 0,1-1 0,-1 0 0,0 0 1,0-4-1,0-20-7240</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37.958"/>
    </inkml:context>
    <inkml:brush xml:id="br0">
      <inkml:brushProperty name="width" value="0.025" units="cm"/>
      <inkml:brushProperty name="height" value="0.025" units="cm"/>
    </inkml:brush>
  </inkml:definitions>
  <inkml:trace contextRef="#ctx0" brushRef="#br0">1 313 4484,'0'0'15930,"10"-2"-14563,-6 1-1213,0-1 0,0 1 0,1-1 0,-1 0 0,0 0 1,0 0-1,-1 0 0,1-1 0,0 1 0,-1-1 0,6-5 0,-3 0 141,-1 1 0,1-1 0,-1 0 0,-1 0 0,8-18 0,-4 7 21,-1-1-1,-1 0 1,-1-1 0,0 1-1,-2-1 1,0 0-1,-1-29 1,-8 29-159,6 21-156,0 0 1,-1-1-1,1 1 1,0 0-1,-1 0 1,1-1-1,-1 1 0,1 0 1,0 0-1,-1 0 1,1 0-1,-1 0 1,1-1-1,-1 1 0,1 0 1,0 0-1,-1 0 1,1 0-1,-1 0 1,1 0-1,-1 0 0,1 1 1,-1-1-1,1 0 1,-1 0-1,1 0 1,-1 1-1,-1 0-8,1 0 0,-1 0 0,0 0 0,1 0 0,-1 1 0,1-1-1,0 1 1,-1-1 0,1 1 0,0 0 0,0-1 0,0 1 0,0 0 0,0 0 0,0-1 0,0 1 0,0 2-1,-6 30-68,2-1-1,1 1 0,2 0 0,1 40 0,1-74 77,0 1-1,0-1 0,0 1 1,1-1-1,-1 0 1,0 1-1,0-1 1,0 0-1,0 1 0,1-1 1,-1 0-1,0 1 1,0-1-1,1 0 1,-1 1-1,0-1 0,0 0 1,1 0-1,-1 1 1,0-1-1,1 0 1,-1 0-1,0 0 0,1 0 1,-1 1-1,0-1 1,1 0-1,-1 0 1,1 0-1,-1 0 0,0 0 1,1 0-1,-1 0 1,0 0-1,1 0 1,-1 0-1,1 0 0,-1 0 1,0 0-1,1 0 1,-1 0-1,0-1 1,1 1-1,-1 0 0,1 0 1,-1 0-1,0 0 1,1-1-1,-1 1 1,0 0-1,0 0 0,1-1 1,-1 1-1,0 0 1,1-1-1,19-15-31,35-52 53,-46 54-16,1 1 1,1 0-1,0 0 1,0 1-1,1 0 0,27-19 1,-38 30-8,-1 1 1,1-1-1,0 1 0,-1 0 1,1-1-1,0 1 0,0 0 1,-1-1-1,1 1 0,0 0 1,0 0-1,-1 0 1,1 0-1,0-1 0,0 1 1,0 0-1,-1 0 0,1 1 1,0-1-1,0 0 0,0 0 1,-1 0-1,1 0 1,0 1-1,0-1 0,-1 0 1,1 1-1,0-1 0,-1 1 1,1-1-1,0 1 1,-1-1-1,1 1 0,-1-1 1,1 1-1,-1-1 0,1 1 1,-1 0-1,1-1 0,-1 1 1,0 0-1,1-1 1,-1 1-1,0 0 0,1 0 1,-1-1-1,0 1 0,0 0 1,0 0-1,0 0 1,0 0-1,3 53 11,-3-40 3,1-1-9,-1 0-3,0 0 0,1 0 1,0 0-1,1 0 0,1-1 1,7 23-1,-10-34 5,1 0-1,-1 0 1,0-1 0,1 1 0,-1 0-1,0-1 1,1 1 0,-1 0-1,1-1 1,-1 1 0,1-1 0,0 1-1,-1-1 1,1 1 0,-1-1-1,1 0 1,0 1 0,0-1 0,-1 0-1,1 1 1,0-1 0,-1 0-1,1 0 1,0 0 0,0 1 0,-1-1-1,1 0 1,0 0 0,0 0-1,0 0 1,-1 0 0,1-1 0,0 1-1,0 0 1,-1 0 0,1 0-1,0-1 1,-1 1 0,1 0-1,0-1 1,0 1 0,-1-1 0,1 1-1,-1 0 1,1-1 0,-1 0-1,1 1 1,0-1 0,-1 1 0,1-2-1,24-32 429,15-41-31,-28 49-377,1 0 0,2 1 0,32-42 0,-47 66-30,0 1 0,1-1 0,-1 1 0,0-1 1,1 0-1,-1 1 0,1-1 0,-1 1 0,1-1 1,-1 1-1,1 0 0,0-1 0,-1 1 1,1-1-1,-1 1 0,1 0 0,0 0 0,-1-1 1,1 1-1,0 0 0,-1 0 0,1 0 0,0 0 1,0 0-1,-1 0 0,1 0 0,1 0 1,6 17-45,-7 41 71,-1-48-16,-1 20 92,-8 45 1,12-87-59,1 1 0,0-1 0,0 1 0,7-11 1,-9 17-45,1 0 1,0 0 0,0 0 0,0 0 0,1 1 0,-1 0-1,1-1 1,0 1 0,1 0 0,8-6 0,-13 10-25,0 0 0,1 0 1,-1 0-1,0 0 1,1-1-1,-1 1 0,0 0 1,1 0-1,-1 0 0,1 0 1,-1 0-1,0 0 1,1 0-1,-1 0 0,1 0 1,-1 0-1,0 0 0,1 0 1,-1 0-1,1 0 1,-1 1-1,0-1 0,1 0 1,-1 0-1,0 0 0,1 0 1,-1 1-1,0-1 0,1 0 1,-1 0-1,0 1 1,1-1-1,-1 0 0,0 1 1,1-1-1,4 20-603,-4 31-1715,-1-42 782,0 21-5680,2-26 1889</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39.078"/>
    </inkml:context>
    <inkml:brush xml:id="br0">
      <inkml:brushProperty name="width" value="0.025" units="cm"/>
      <inkml:brushProperty name="height" value="0.025" units="cm"/>
    </inkml:brush>
  </inkml:definitions>
  <inkml:trace contextRef="#ctx0" brushRef="#br0">126 183 13164,'0'0'7576,"0"-8"-6087,1 1-1059,0 4-288,-1 0 0,1 1 0,-1-1 0,0 0 0,0 1-1,0-1 1,0 0 0,0 1 0,-1-1 0,1 0 0,-1 1-1,0-3 1,0 4-103,1 1-1,-1-1 0,1 1 1,-1-1-1,1 1 1,-1 0-1,1-1 0,-1 1 1,1 0-1,-1-1 1,1 1-1,-1 0 0,0 0 1,1 0-1,-1-1 1,1 1-1,-1 0 0,0 0 1,1 0-1,-1 0 0,1 0 1,-1 0-1,0 0 1,1 0-1,-1 1 0,0-1 1,1 0-1,-1 0 1,1 0-1,-1 1 0,1-1 1,-1 0-1,0 1 1,1-1-1,-1 0 0,1 1 1,-1-1-1,1 1 1,0-1-1,-1 1 0,1-1 1,-1 1-1,1-1 1,-1 2-1,-20 21 172,10-8-14,1 0 0,1 1 0,1 0 0,0 1 0,1-1 0,1 1 0,0 1 1,1-1-1,1 1 0,-2 19 0,6-36-194,0-1 0,1 1 0,-1-1 0,0 0 0,0 1 0,1-1 0,-1 0 0,0 1 0,1-1 0,-1 0 0,0 1 0,1-1 0,-1 0 0,1 0 0,-1 1 0,0-1 0,1 0 0,-1 0 0,1 0 0,-1 1 0,1-1 0,-1 0 0,1 0 0,-1 0 0,0 0 0,1 0 0,-1 0 0,1 0 0,-1 0 0,1 0 0,-1 0 0,1 0 0,-1-1 0,1 1 0,-1 0 0,0 0 0,1 0 0,-1-1 0,1 1 0,-1 0 0,0 0 0,1-1 0,0 1 0,20-11 81,-4-3-45,-1-1 1,-1-1 0,0 0-1,20-31 1,16-16-14,-51 62-25,1 1-1,-1-1 1,0 1-1,1-1 1,-1 1-1,0-1 1,1 1-1,-1 0 1,0-1-1,1 1 1,-1-1-1,1 1 1,-1 0-1,1 0 1,-1-1-1,0 1 1,1 0-1,-1 0 0,1-1 1,0 1-1,-1 0 1,1 0-1,-1 0 1,1 0-1,-1 0 1,1 0-1,-1 0 1,1 0-1,-1 0 1,1 0-1,-1 0 1,1 0-1,-1 0 1,1 1-1,-1-1 1,1 0-1,-1 0 1,1 1-1,-1-1 0,1 0 1,-1 0-1,1 1 1,-1-1-1,1 1 1,-1-1-1,0 0 1,1 1-1,-1-1 1,0 1-1,0-1 1,1 1-1,-1-1 1,0 1-1,0-1 1,1 1-1,-1-1 1,0 1-1,0-1 1,0 1-1,0-1 0,0 1 1,0-1-1,0 1 1,0 0-1,7 54 5,-5-26-6,-2-29 3,0 1-1,0 0 1,1-1-1,-1 1 1,0 0-1,0-1 1,0 1-1,0-1 1,1 1-1,-1-1 0,0 1 1,1-1-1,-1 1 1,0-1-1,1 1 1,-1-1-1,0 1 1,1-1-1,-1 1 1,1-1-1,-1 0 0,1 1 1,-1-1-1,1 0 1,-1 1-1,1-1 1,0 0-1,-1 0 1,1 1-1,1-1 1,14-11 31,13-33 26,-26 39-56,4-7-1,19-32 1,-25 42-3,0 0 0,1 0 0,-1 0 0,1 0 0,0 0 0,0 0 0,0 1 1,0-1-1,0 0 0,0 1 0,0-1 0,0 1 0,0 0 0,4-1 0,-5 2-2,0 0 0,-1 0-1,1 1 1,0-1 0,-1 1-1,1-1 1,-1 0 0,1 1-1,-1-1 1,1 1 0,-1-1-1,1 1 1,-1 0 0,1-1-1,-1 1 1,1 0 0,-1-1-1,0 1 1,0 0 0,1-1-1,-1 1 1,0 0 0,0-1-1,0 1 1,0 0 0,1 0-1,-1-1 1,0 1-1,0 0 1,-1 0 0,3 33 18,-2-26-23,7 28 10,3-29 7,8-17 44,20-31 6,26-24-50,-59 61-11,0 0-1,0 1 1,0-1 0,0 1-1,1 0 1,-1 1 0,1-1-1,-1 1 1,1 0 0,0 1-1,0-1 1,7 0 0,-12 2 1,0 1 0,0-1 0,0 0 0,0 1 0,0-1 0,-1 1 0,1-1 0,0 1 0,0-1 0,0 1 0,-1 0 0,1-1 0,0 1 1,0 0-1,-1 0 0,1 0 0,-1-1 0,1 1 0,-1 0 0,1 0 0,-1 0 0,0 0 0,1 0 0,-1 0 0,0 0 0,1 0 0,-1 0 0,0 0 0,0 0 0,0 0 0,0 0 0,-1 2 0,2 46 36,-2-32-17,1-16-16,0 0 1,0 0-1,0 0 0,0 0 1,0 0-1,0 0 0,0 0 1,0 0-1,0 0 0,0 0 0,1-1 1,-1 1-1,0 0 0,1 0 1,-1 0-1,0 0 0,1 0 1,-1-1-1,1 1 0,0 0 0,-1 0 1,1-1-1,-1 1 0,1 0 1,0-1-1,0 1 0,-1 0 0,1-1 1,0 1-1,0-1 0,1 1 1,0-1 7,-1-1 0,1 1 1,0-1-1,0 1 0,-1-1 0,1 1 1,0-1-1,-1 0 0,1 0 0,0 0 1,-1 0-1,1 0 0,-1 0 1,3-3-1,43-49 205,-23 20-196,56-81 37,-129 221-120,46-102 64,0 1 0,1 0 0,-1 0 0,1 1 0,1-1 0,-1 0 0,-1 13 0,3-18 0,1-1 1,-1 1-1,0-1 1,0 1-1,1-1 0,-1 1 1,0-1-1,0 1 1,1-1-1,-1 0 0,1 1 1,-1-1-1,0 0 1,1 1-1,-1-1 0,1 0 1,-1 0-1,1 1 1,-1-1-1,0 0 0,1 0 1,-1 0-1,1 0 1,-1 1-1,1-1 0,-1 0 1,1 0-1,0 0 0,-1 0 1,1 0-1,-1 0 1,1 0-1,-1-1 0,1 1 1,-1 0-1,1 0 1,-1 0-1,0 0 0,1-1 1,-1 1-1,1 0 1,-1 0-1,1-1 0,-1 1 1,0 0-1,1-1 1,24-12 33,11-17-22,21-16-31,-53 43 14,1 1 1,-1-1 0,1 1 0,-1 0-1,1 0 1,0 0 0,0 1 0,-1-1-1,1 1 1,0 0 0,6 0 0,-10 2 3,0-1 0,0 1 0,-1-1 0,1 1 0,0-1 1,0 1-1,0 0 0,-1-1 0,1 1 0,0 0 1,-1 0-1,1-1 0,0 1 0,-1 0 0,1 0 0,-1 0 1,1 0-1,-1 0 0,0 0 0,1 0 0,-1 0 1,0 0-1,0 0 0,0 0 0,0 0 0,0 0 0,0 0 1,0 0-1,0 1 0,0 42 33,-1-34-23,1-9-4,0 1 1,-1-1-1,1 0 1,0 0-1,0 0 1,0 1-1,0-1 1,0 0-1,0 0 1,1 0-1,-1 1 1,0-1-1,1 0 1,-1 0-1,0 0 1,1 0-1,0 0 1,-1 1-1,1-1 1,-1 0-1,1 0 1,0-1 0,0 1-1,0 0 1,0 0-1,0 0 1,0 0-1,0-1 1,0 1-1,0 0 1,1 0-1,1-1 17,-1-1-1,0 1 1,0 0 0,0-1-1,0 0 1,0 1 0,0-1-1,0 0 1,0 0-1,0 0 1,-1 0 0,1-1-1,0 1 1,-1 0 0,1-1-1,-1 1 1,3-4-1,14-13 199,0 1 0,24-18 0,-36 30-197,0 1 0,0 0 0,0 0 1,1 1-1,0 0 0,0 0 0,-1 1 0,2 0 1,-1 0-1,0 0 0,0 1 0,9-1 0,-14 3-31,-1 0-1,0-1 1,1 1-1,-1 0 1,0 0-1,0 0 1,0 0-1,0 0 1,0 0-1,0 0 1,0 0-1,0 0 1,0 0-1,0 0 1,-1 1-1,1-1 0,0 0 1,-1 1-1,1-1 1,-1 0-1,0 1 1,1-1-1,-1 3 1,2 8-8025</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39.622"/>
    </inkml:context>
    <inkml:brush xml:id="br0">
      <inkml:brushProperty name="width" value="0.025" units="cm"/>
      <inkml:brushProperty name="height" value="0.025" units="cm"/>
    </inkml:brush>
  </inkml:definitions>
  <inkml:trace contextRef="#ctx0" brushRef="#br0">1 573 14638,'0'0'109,"0"1"0,-1-1 0,1 1 0,0 0 1,0-1-1,0 1 0,0 0 0,0-1 0,0 1 0,0-1 0,0 1 0,0 0 1,0-1-1,1 1 0,-1 0 0,0-1 0,0 1 0,1-1 0,-1 1 1,0-1-1,1 1 0,-1-1 0,0 1 0,1-1 0,-1 1 0,1-1 1,-1 1-1,1-1 0,-1 1 0,1-1 0,-1 0 0,1 1 0,-1-1 1,1 0-1,0 0 0,-1 1 0,1-1 0,-1 0 0,1 0 0,0 0 0,-1 0 1,1 0-1,0 0 0,-1 0 0,1 0 0,-1 0 0,1 0 0,0 0 1,0 0-1,49 0 815,-36-1-77,73-6 294,-1-3 1,-1-4-1,123-37 0,-153 37-848,581-196 821,-25-64 2849,-582 263-5169,-48 12-8313,1-1 1191</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40.896"/>
    </inkml:context>
    <inkml:brush xml:id="br0">
      <inkml:brushProperty name="width" value="0.025" units="cm"/>
      <inkml:brushProperty name="height" value="0.025" units="cm"/>
    </inkml:brush>
  </inkml:definitions>
  <inkml:trace contextRef="#ctx0" brushRef="#br0">29 54 3716,'0'0'2850,"-4"-9"214,1 2-2098,-6-16 233,-4 9 5335,13 26-4027,8 14-2163,1 0 0,0-1 0,2 0 0,1-1 0,1 0 0,1 0 0,1-2 0,19 24 0,-32-43-361,0-1-1,0 1 1,0 0 0,0-1-1,1 0 1,-1 1 0,1-1-1,-1 0 1,1 0-1,0 0 1,0-1 0,0 1-1,0-1 1,0 1 0,0-1-1,0 0 1,0 0 0,0 0-1,6 0 1,-8-2-59,-1 1 1,1-1-1,-1 1 0,1-1 1,0 0-1,-1 1 0,1-1 0,-1 0 1,1 0-1,-1 1 0,1-1 1,-1 0-1,0 0 0,1 0 1,-1 1-1,0-1 0,0 0 1,0 0-1,0 0 0,0 0 0,0 0 1,0 1-1,0-1 0,0 0 1,0 0-1,0 0 0,0 0 1,-1-1-1,-5-27-3980,4 26 3260,0 0 1,0 1-1,0-1 1,-1 0 0,1 1-1,-1-1 1,1 1-1,-1 0 1,-4-3 0,-9-3-4101</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41.224"/>
    </inkml:context>
    <inkml:brush xml:id="br0">
      <inkml:brushProperty name="width" value="0.025" units="cm"/>
      <inkml:brushProperty name="height" value="0.025" units="cm"/>
    </inkml:brush>
  </inkml:definitions>
  <inkml:trace contextRef="#ctx0" brushRef="#br0">0 122 4805,'0'0'16725,"3"-3"-16437,14-9 53,0 1 1,1 1-1,0 0 1,0 1-1,1 1 1,35-10-1,65-9-4050,-119 27 3551,1 0 0,-1 0 0,0 0 0,0 0 0,1 0 0,-1 0 0,0 0 0,1 0 0,-1 0-1,0 0 1,0 0 0,1 0 0,-1 0 0,0 0 0,1-1 0,-1 1 0,0 0 0,0 0 0,1 0 0,-1 0 0,0-1-1,0 1 1,0 0 0,1 0 0,-1 0 0,0-1 0,0 1 0,0 0 0,0 0 0,1-1 0,-1 1 0,0 0-1,0 0 1,0-1 0,0 1 0,0 0 0,0-1 0,0 1 0,0 0 0,0 0 0,0-1 0,0 1 0,0-1-1,-1-5-4992</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41.567"/>
    </inkml:context>
    <inkml:brush xml:id="br0">
      <inkml:brushProperty name="width" value="0.025" units="cm"/>
      <inkml:brushProperty name="height" value="0.025" units="cm"/>
    </inkml:brush>
  </inkml:definitions>
  <inkml:trace contextRef="#ctx0" brushRef="#br0">12 135 11211,'0'0'7527,"-11"-59"-7431,32 42 0,8 1 64,1 0-96,8 5-32,0 4-32,-2 3-1217,2 1-2723,-5 1-2113</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41.907"/>
    </inkml:context>
    <inkml:brush xml:id="br0">
      <inkml:brushProperty name="width" value="0.025" units="cm"/>
      <inkml:brushProperty name="height" value="0.025" units="cm"/>
    </inkml:brush>
  </inkml:definitions>
  <inkml:trace contextRef="#ctx0" brushRef="#br0">0 67 12748,'1'10'2232,"-1"-7"-2039,0 5 382,1-1-1,0 1 1,0 0 0,1-1 0,4 13 0,-6-19-524,1 1-1,-1 0 1,1-1 0,0 1 0,0-1-1,0 1 1,0-1 0,0 0 0,0 1-1,0-1 1,1 0 0,-1 0 0,0 1-1,1-1 1,-1 0 0,1-1-1,-1 1 1,1 0 0,-1 0 0,1 0-1,0-1 1,-1 1 0,1-1 0,0 0-1,-1 1 1,1-1 0,0 0 0,0 0-1,-1 0 1,1 0 0,0 0 0,0 0-1,-1-1 1,1 1 0,0-1 0,2 0-1,0-1-29,0 0-1,1 0 1,-1-1-1,0 1 0,-1-1 1,1 0-1,0 0 0,-1 0 1,0 0-1,0-1 1,0 1-1,3-6 0,32-55 144,-13 21-80,-25 42-76,0 1 0,1-1 1,-1 0-1,1 0 0,-1 1 0,0-1 1,1 0-1,0 0 0,-1 1 0,1-1 0,-1 1 1,1-1-1,0 1 0,-1-1 0,1 1 1,0-1-1,0 1 0,-1-1 0,1 1 1,0 0-1,0-1 0,0 1 0,-1 0 1,1 0-1,0 0 0,0 0 0,0 0 1,0 0-1,0 0 0,-1 0 0,1 0 0,0 0 1,0 0-1,0 0 0,0 0 0,-1 1 1,1-1-1,0 0 0,0 1 0,0-1 1,-1 1-1,1-1 0,0 1 0,-1-1 1,1 1-1,0-1 0,-1 1 0,1 0 1,-1-1-1,1 1 0,-1 0 0,1 0 0,-1-1 1,1 1-1,-1 0 0,0 0 0,1 0 1,23 59 810,-19-46-760,0-1-38,-3-6-51,0 0 0,1 0 0,0 0 0,0 0 0,1-1 1,-1 1-1,2-1 0,-1 0 0,7 7 0,-11-13-43,0 0 0,1 1 0,-1-1-1,0 0 1,1 0 0,-1 0 0,0 1-1,1-1 1,-1 0 0,1 0 0,-1 0 0,0 0-1,1 0 1,-1 0 0,1 0 0,-1 0 0,0 0-1,1 0 1,-1 0 0,1 0 0,-1 0-1,0 0 1,1 0 0,-1-1 0,0 1 0,1 0-1,-1 0 1,1 0 0,-1-1 0,0 1-1,0 0 1,1 0 0,-1-1 0,0 1 0,1 0-1,-1 0 1,0-1 0,0 1 0,1 0-1,-1-1 1,0 1 0,0-1 0,0 1 0,0 0-1,0-1 1,1 1 0,-1 0 0,0-1 0,0 0-1,4-23-4805,-3 21 3842,1-22-6383</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42.235"/>
    </inkml:context>
    <inkml:brush xml:id="br0">
      <inkml:brushProperty name="width" value="0.025" units="cm"/>
      <inkml:brushProperty name="height" value="0.025" units="cm"/>
    </inkml:brush>
  </inkml:definitions>
  <inkml:trace contextRef="#ctx0" brushRef="#br0">1 86 12236,'0'9'1847,"1"5"-1052,1 1 0,0-1 0,1 0-1,1 0 1,0 0 0,11 22 0,-13-30-585,0-1 0,1 0-1,-1 1 1,1-1-1,1 0 1,-1 0 0,1-1-1,-1 1 1,1-1 0,1 0-1,-1 0 1,1 0-1,-1 0 1,1-1 0,0 0-1,0 0 1,1 0 0,-1-1-1,1 0 1,9 3-1,-13-5-152,0 0-1,-1 0 0,1 0 0,0-1 0,0 1 0,-1-1 1,1 1-1,0-1 0,-1 1 0,1-1 0,0 0 1,-1 0-1,1 0 0,-1 0 0,0 0 0,1 0 0,-1-1 1,0 1-1,0 0 0,0-1 0,1 1 0,-2-1 1,1 1-1,0-1 0,0 1 0,0-1 0,-1 0 0,1 1 1,-1-1-1,1 0 0,-1 1 0,0-1 0,1 0 1,-1-2-1,2-10-22,0-1 1,-1 1-1,-1-15 1,0 24 6,0-3 9,0 0-1,-1 0 1,-1 0-1,1 0 1,-1 0 0,0 1-1,-4-9 1,5 14-34,0-1 1,0 1 0,0 0 0,0-1 0,-1 1-1,1 0 1,-1 0 0,1 0 0,-1 0-1,0 0 1,0 0 0,0 1 0,0-1 0,0 0-1,0 1 1,0 0 0,0-1 0,-1 1 0,1 0-1,0 0 1,-1 1 0,1-1 0,-1 0 0,0 1-1,-3-1 1,9 28-204,0-23 180,0 0 0,-1 0-1,1 0 1,1 0 0,-1 0-1,0-1 1,1 1 0,0-1-1,0 0 1,0 0 0,0 0-1,0-1 1,1 1 0,-1-1-1,1 0 1,8 2 0,-9-3 6,-1 0 1,1 0 0,-1 0-1,1 0 1,-1-1-1,1 0 1,-1 1 0,1-1-1,0-1 1,-1 1 0,1 0-1,-1-1 1,1 0 0,-1 0-1,1 0 1,-1 0-1,0 0 1,1-1 0,-1 0-1,0 1 1,0-1 0,0 0-1,4-5 1,-2 3 13,-1-1 0,0-1 0,-1 1 0,1 0 0,-1-1 0,0 0 0,-1 1 1,1-1-1,-1 0 0,0-1 0,-1 1 0,0 0 0,0 0 0,0-1 0,0 1 0,-1 0 0,0-1 0,-1 1 0,0-8 1,1 14-9,0-1 1,0 1-1,0-1 1,-1 0-1,1 1 1,0-1-1,0 1 1,0-1 0,-1 0-1,1 1 1,0-1-1,-1 1 1,1-1-1,0 1 1,-1-1 0,1 1-1,0-1 1,-1 1-1,1-1 1,-1 1-1,1 0 1,-1-1 0,0 1-1,1 0 1,-1-1-1,1 1 1,-1 0-1,1 0 1,-1 0 0,0-1-1,1 1 1,-1 0-1,1 0 1,-1 0-1,0 0 1,1 0 0,-1 0-1,0 0 1,1 0-1,-1 1 1,1-1-1,-1 0 1,0 0 0,1 0-1,-2 1 1,1 0-8,0 0 0,-1 0 1,1 0-1,0 0 0,-1 0 1,1 0-1,0 0 0,0 1 1,0-1-1,0 0 0,0 1 1,0-1-1,0 1 0,1-1 1,-2 4-1,-3 22-1,2 0 1,0 1-1,3 53 1,1-66 7,-1-14-48,0 1 0,0 0 0,0 0 0,0-1 0,0 1 1,0 0-1,1 0 0,-1-1 0,1 1 0,-1 0 0,1-1 1,0 1-1,0-1 0,0 1 0,0-1 0,0 1 0,0-1 0,0 1 1,0-1-1,0 0 0,1 0 0,-1 0 0,0 0 0,1 0 0,-1 0 1,1 0-1,-1 0 0,1 0 0,0-1 0,-1 1 0,1-1 1,0 1-1,-1-1 0,3 1 0,28-5-4358,-2-11-4486,-10-2-3199</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42.577"/>
    </inkml:context>
    <inkml:brush xml:id="br0">
      <inkml:brushProperty name="width" value="0.025" units="cm"/>
      <inkml:brushProperty name="height" value="0.025" units="cm"/>
    </inkml:brush>
  </inkml:definitions>
  <inkml:trace contextRef="#ctx0" brushRef="#br0">61 16 10025,'0'0'6556,"-8"-4"-4810,2 2-1557,-20-7 843,25 9-1004,0 1 1,0-1-1,0 0 1,0 1-1,0 0 0,0-1 1,0 1-1,1-1 1,-1 1-1,0 0 0,0 0 1,1-1-1,-1 1 1,0 0-1,1 0 0,-1 0 1,1 0-1,-1 0 1,1 0-1,-1 0 0,1 0 1,0 0-1,-1 0 1,1 0-1,0 0 0,0 0 1,0 0-1,0 0 1,0 0-1,0 0 0,0 2 1,-2 24 955,1 1 0,2 28 0,-1-56-960,0 1-1,1 0 1,-1 0 0,0 0 0,0 0-1,1-1 1,-1 1 0,0 0 0,1 0-1,-1-1 1,1 1 0,-1 0-1,1-1 1,-1 1 0,1 0 0,-1-1-1,1 1 1,0-1 0,-1 1 0,1-1-1,0 1 1,0-1 0,-1 1 0,1-1-1,0 0 1,0 0 0,0 1 0,-1-1-1,1 0 1,0 0 0,0 0 0,0 0-1,0 0 1,-1 0 0,1 0 0,0 0-1,0 0 1,0 0 0,0 0 0,-1-1-1,1 1 1,0 0 0,1-1 0,43-18-16,-30 13-20,-9 3-80,0 1 0,0 1 0,0-1 0,1 1 0,-1 0 0,0 1 0,1-1 0,-1 1 0,0 0 0,11 2 0,-14-1 124,-1 0-1,0 0 1,0-1 0,0 1 0,0 1-1,0-1 1,0 0 0,0 0 0,0 1 0,0-1-1,0 1 1,-1 0 0,1-1 0,-1 1 0,1 0-1,-1 0 1,0 0 0,1 0 0,-1 0-1,0 0 1,0 0 0,-1 1 0,1-1 0,0 0-1,-1 0 1,0 1 0,1-1 0,-1 0 0,0 1-1,0 3 1,0-2 46,0 0 0,0 0 1,-1 0-1,1 0 0,-1-1 0,0 1 0,0 0 0,0 0 0,0 0 1,-1-1-1,1 1 0,-1-1 0,0 1 0,0-1 0,-1 0 0,1 1 1,-1-1-1,1-1 0,-1 1 0,0 0 0,-5 3 0,2-2-97,0-1 0,-1 1 0,1-2 0,-1 1 0,1-1-1,-1 0 1,0 0 0,1-1 0,-1 0 0,0 0 0,-12-1 0,18 1-124,0-1 0,0 0 0,0 0 0,-1 0 0,1 0 0,0-1 1,0 1-1,0 0 0,0 0 0,0-1 0,0 1 0,0-1 0,1 1 1,-1 0-1,0-1 0,0 0 0,0 1 0,0-1 0,0 0 0,1 1 1,-1-1-1,0 0 0,1 0 0,-1 1 0,0-1 0,1 0 0,-1 0 1,1 0-1,-1 0 0,1-1 0,-2-35-6952,2 37 7072,2-28-5759</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43.031"/>
    </inkml:context>
    <inkml:brush xml:id="br0">
      <inkml:brushProperty name="width" value="0.025" units="cm"/>
      <inkml:brushProperty name="height" value="0.025" units="cm"/>
    </inkml:brush>
  </inkml:definitions>
  <inkml:trace contextRef="#ctx0" brushRef="#br0">1 1 15439,'0'0'8370,"3"11"-7889,73 214 2118,-73-214-2398,18 55 594,-20-61-766,1-1-1,0 0 0,0 0 0,0-1 0,0 1 0,1 0 0,0-1 0,-1 0 0,1 1 0,0-1 1,1 0-1,5 4 0,-8-6-24,-1-1 1,1 0 0,0 1-1,-1-1 1,1 0 0,-1 1-1,1-1 1,0 0 0,-1 0-1,1 0 1,0 0 0,-1 1-1,1-1 1,0 0 0,-1 0-1,1 0 1,0 0 0,-1-1-1,1 1 1,0 0 0,-1 0 0,1 0-1,-1 0 1,1-1 0,0 1-1,-1 0 1,1-1 0,-1 1-1,1 0 1,-1-1 0,1 1-1,-1-1 1,1 1 0,0-1-1,7-26 130,-10-34-10,-1 51-100,0-1-1,-1 1 0,0 0 0,-10-16 1,12 21-58,-1 0 1,0 0-1,0 0 1,0 1 0,-1-1-1,0 1 1,0 0 0,0 0-1,0 0 1,-8-4 0,12 8 25,0 0 0,0 0 0,-1 0 0,1 0-1,0 0 1,0 0 0,0 0 0,0 0 0,-1 0 0,1 0 0,0 0 0,0 0 0,0 1 0,0-1 0,-1 0 0,1 0 0,0 0 0,0 0 0,0 0 0,0 0 0,0 1 0,0-1 0,-1 0 0,1 0 0,0 0 0,0 0 0,0 1 0,0-1 0,0 0 0,0 0 0,0 0 0,0 1 0,0-1 0,0 0 0,0 0 0,0 0 0,0 0 0,0 1 0,0-1 0,0 0 0,0 0 0,0 0 0,0 1 0,0-1 0,0 0 0,0 0 0,0 0 0,1 0 0,-1 1 0,0-1 0,0 0 0,0 0 0,0 0 0,0 0 0,0 0 0,1 0 0,-1 1 0,0-1 0,0 0 0,0 0 0,7 13-53,-4-8 53,1-1 0,1 0 0,-1 0 0,0 0 0,1-1 0,0 1 0,0-1 0,0 0 0,0 0 0,0-1 0,1 0 0,-1 0 0,1 0 0,-1 0 0,1-1 0,0 0 0,0 0 0,0-1 0,8 0 0,-12 0 12,0-1 0,-1 0 0,1 0 1,0 0-1,0 0 0,0 0 0,-1 0 1,1-1-1,0 1 0,-1-1 0,0 1 1,1-1-1,-1 1 0,0-1 0,0 0 1,1 1-1,-1-1 0,-1 0 0,1 0 1,0 0-1,0 0 0,-1 0 0,1 0 1,-1 0-1,1-4 0,8-53 72,-7 15 15,-2 41-53,0 26-65,0-6 73,1 0 1,0 0-1,2-1 0,8 34 1,-10-46-57,1 0 0,-1 0-1,1 0 1,0-1 0,0 1 0,1 0 0,-1-1 0,1 0 0,-1 1 0,1-1 0,5 4-1,-6-5-44,0-1 0,0 0-1,0 0 1,1 0-1,-1 0 1,0 0 0,1-1-1,-1 1 1,0-1-1,1 1 1,-1-1 0,0 0-1,1 0 1,-1 0-1,1 0 1,-1-1 0,0 1-1,1-1 1,-1 1-1,0-1 1,1 0-1,1-1 1,0 0-755,0 0 0,0 0-1,-1-1 1,1 0 0,-1 0 0,0 0-1,0 0 1,4-6 0,11-13-7331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8:57.870"/>
    </inkml:context>
    <inkml:brush xml:id="br0">
      <inkml:brushProperty name="width" value="0.025" units="cm"/>
      <inkml:brushProperty name="height" value="0.025" units="cm"/>
    </inkml:brush>
  </inkml:definitions>
  <inkml:trace contextRef="#ctx0" brushRef="#br0">121 95 2114,'-23'6'251,"10"-4"421,1 1 1,-1 1-1,-17 8 1,29-12-555,-1 1 0,0 0 0,0 0 0,1 0 1,-1 0-1,1 0 0,-1 0 0,1 0 0,-1 1 0,1-1 0,0 0 1,-1 1-1,1-1 0,0 1 0,0-1 0,0 1 0,0 0 1,1-1-1,-1 1 0,0 0 0,1 0 0,-1-1 0,1 1 0,-1 0 1,1 0-1,0 0 0,0 0 0,0 0 0,0-1 0,0 3 1,1-2-117,0-1 0,0 0 1,0 1-1,0-1 1,-1 0-1,1 0 0,1 0 1,-1 0-1,0 0 0,0 0 1,0 0-1,1 0 1,-1 0-1,0-1 0,1 1 1,-1-1-1,0 1 1,1-1-1,-1 1 0,1-1 1,-1 0-1,1 1 0,-1-1 1,1 0-1,1 0 1,45 0 432,-42 0-265,103-18 1271,203 32 689,631 1 16,-912-13-2022,1 2 1,-1 1-1,0 2 0,49 17 0,11 2-56,-12-10 32,1-3 1,102 4-1,162-15 207,-340-2-306,261-17 95,-216 17-46,1-3 0,-1-1 0,0-3 0,86-23 1,-119 26-37,0 0 1,0 1 0,0 0 0,29 0 0,-44 3 17,-1 0 16,117-11-106,30 22 36,-145-12 25,1 0 0,-1 1 0,1-1 0,0 0 0,-1 0 0,0-1 0,1 1 0,-1 0 0,4-4 0,20-9-33,-15 11-9,1 0 0,0 0 0,-1-2 0,1 1 0,-1-2-1,0 1 1,-1-2 0,16-10 0,-25 10 254,-13 3-158,-18 3 5,27 1-22,3 0-67,7-15-379,4 7-300,0-1-1,-1-1 0,0 0 1,-1 0-1,0-1 0,0 0 1,7-14-1,2-11-1978</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54.669"/>
    </inkml:context>
    <inkml:brush xml:id="br0">
      <inkml:brushProperty name="width" value="0.025" units="cm"/>
      <inkml:brushProperty name="height" value="0.025" units="cm"/>
    </inkml:brush>
  </inkml:definitions>
  <inkml:trace contextRef="#ctx0" brushRef="#br0">1 1 14830,'0'0'9289</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44.262"/>
    </inkml:context>
    <inkml:brush xml:id="br0">
      <inkml:brushProperty name="width" value="0.025" units="cm"/>
      <inkml:brushProperty name="height" value="0.025" units="cm"/>
    </inkml:brush>
  </inkml:definitions>
  <inkml:trace contextRef="#ctx0" brushRef="#br0">0 0 15503,'0'0'5936,"2"14"-5130,9 30-291,2-1 0,2 0 1,35 71-1,-47-109-490,6 11 255,-1 1 1,-1 0-1,0 1 1,-1 0-1,-1 0 1,-1 0-1,4 26 0,-29-76 617,6 6-912,2 0-84,-2 1 0,0 1 0,-23-25 0,25 39-141,14 23-16,14 23 32,-6-23 199,-1-1 1,2-1 0,0 0 0,0 0-1,1 0 1,16 11 0,-22-19 27,0 1 0,0-1 0,0-1-1,0 1 1,0-1 0,0 1 0,1-1 0,-1-1 0,1 1 0,-1-1 0,1 0-1,0 0 1,-1-1 0,1 0 0,0 0 0,0 0 0,-1-1 0,1 1 0,10-4-1,-10 1 48,-2 1-1,1-1 0,0 0 0,-1-1 0,1 1 0,-1-1 0,0 0 0,0 0 1,-1 0-1,1-1 0,-1 1 0,0-1 0,0 0 0,0 0 0,-1 0 0,0 0 1,3-8-1,2-6 51,-2 0 1,0 0-1,4-31 1,-7 5 143,-2 42-97,0 12-80,0 0-82,0 33 28,6 43 0,-4-71 64,0-1 0,1 0 0,1 0-1,0 0 1,0 0 0,2-1 0,8 17 0,-13-28-60,-1 1-1,1-1 1,0 0 0,0 1 0,0-1 0,0 0-1,0 0 1,0 0 0,0 0 0,1 0 0,-1 0 0,0 0-1,0 0 1,1 0 0,-1-1 0,1 1 0,-1-1-1,1 1 1,-1-1 0,1 1 0,-1-1 0,1 0 0,-1 0-1,3 1 1,-1-2 12,1 0-1,-1 1 0,0-1 0,0 0 1,0 0-1,-1-1 0,1 1 1,0-1-1,0 1 0,-1-1 1,5-3-1,3-5-366,0 1 0,0-2 1,-1 1-1,11-17 0,-17 23-507,0-1 1,0 0 0,-1 1-1,1-1 1,-1 0 0,0 0-1,0 0 1,-1-1 0,1 1-1,-1 0 1,0-8 0,0-15-5675</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44.600"/>
    </inkml:context>
    <inkml:brush xml:id="br0">
      <inkml:brushProperty name="width" value="0.025" units="cm"/>
      <inkml:brushProperty name="height" value="0.025" units="cm"/>
    </inkml:brush>
  </inkml:definitions>
  <inkml:trace contextRef="#ctx0" brushRef="#br0">78 23 10025,'0'0'8553,"-64"-23"-5703,55 23-1344,4 0-674,5 6-607,0 2-161,9-2-96,6-1-32,1-1-513,3 0-544,0-1-609,1 2-608,3 1-1634,-2 1-127,4-1-1315</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44.944"/>
    </inkml:context>
    <inkml:brush xml:id="br0">
      <inkml:brushProperty name="width" value="0.025" units="cm"/>
      <inkml:brushProperty name="height" value="0.025" units="cm"/>
    </inkml:brush>
  </inkml:definitions>
  <inkml:trace contextRef="#ctx0" brushRef="#br0">25 49 2050,'0'0'17355,"1"11"-16581,-1-1-556,0-1-1,-1 1 1,0 0-1,-1 0 1,0 0-1,-1 0 1,-6 16-1,7-21-123,1 0-1,-1 1 0,1-1 0,0 1 0,1-1 1,0 1-1,-1-1 0,2 1 0,-1-1 0,1 1 1,1 6-1,-2-11-71,0 0 0,1 1 0,-1-1 0,0 0 0,1 0 0,-1 0 0,1 0 0,-1 0 0,1 0 0,0 0 0,-1-1 0,1 1 0,0 0 0,0 0 0,0 0 0,-1-1 0,1 1 0,0 0 0,0-1 0,0 1 0,0-1 0,2 1 0,-1-1-11,0 0 0,0 0 0,0 0 1,-1 0-1,1-1 0,0 1 0,0 0 0,0-1 0,0 0 0,-1 1 1,1-1-1,0 0 0,-1 0 0,1 0 0,0 0 0,-1-1 0,1 1 1,1-2-1,17-22-72,-17 21 48,-1 0 1,1 1-1,-1-1 1,1 1-1,0-1 0,1 1 1,-1 0-1,0 0 1,7-3-1,-9 6 11,1-1 0,-1 1 0,0 0 1,0 0-1,0 0 0,0 0 0,1 1 0,-1-1 0,0 0 0,0 0 1,0 1-1,0-1 0,0 1 0,0-1 0,1 1 0,-1-1 1,0 1-1,0 0 0,1 1 0,21 8-132,-21-10 4,0-1 1,-1 1-1,1 0 0,0 0 0,0-1 0,-1 1 1,1-1-1,0 0 0,-1 1 0,1-1 0,-1 0 1,1 0-1,-1 0 0,1 0 0,-1 0 1,0 0-1,1-1 0,-1 1 0,0 0 0,1-2 1,17-34-4639,-13 24 2401,6-13-2651</inkml:trace>
  <inkml:trace contextRef="#ctx0" brushRef="#br0" timeOffset="1">328 0 5029,'0'0'6086</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45.272"/>
    </inkml:context>
    <inkml:brush xml:id="br0">
      <inkml:brushProperty name="width" value="0.025" units="cm"/>
      <inkml:brushProperty name="height" value="0.025" units="cm"/>
    </inkml:brush>
  </inkml:definitions>
  <inkml:trace contextRef="#ctx0" brushRef="#br0">31 9 1986,'0'0'178,"0"0"0,0-1 0,0 1 0,0 0 0,0-1 0,0 1 0,0 0 0,0-1 0,0 1 0,0 0 0,-1-1 0,1 1 0,0 0 0,0 0 0,0-1 0,0 1 0,0 0 0,-1-1 0,1 1 0,0 0 0,0 0 0,0-1 0,-1 1 0,1 0 0,0 0 1,-1 0-1,1-1 0,0 1 0,0 0 0,-1 0 0,1 0 0,0 0 0,-1 0 0,1 0 0,-1-1 0,-9 9 4226,-3 21 446,15-28-4836,1 0 1,0 0-1,-1-1 1,1 1-1,0-1 0,-1 0 1,1 0-1,0 0 1,0 0-1,-1 0 1,1-1-1,4-1 1,-6 2-6,10-1-26,-1 0 0,0 1 0,1 0 0,-1 0 0,1 1 0,-1 1 0,0 0 0,17 5 0,-23-6 126,-1 0 0,1 1-1,-1-1 1,0 1 0,0 0 0,0 0-1,1 0 1,-2 0 0,1 1-1,0-1 1,0 1 0,-1 0 0,0-1-1,1 1 1,-1 0 0,0 1 0,0-1-1,-1 0 1,1 1 0,-1-1 0,1 0-1,-1 1 1,0 0 0,-1-1-1,1 1 1,-1 0 0,1-1 0,-1 5-1,-1-4 256,0 1-1,-1-1 0,1 0 1,-1 1-1,0-1 0,0 0 0,0 0 1,-1 0-1,1-1 0,-1 1 1,0-1-1,0 1 0,0-1 0,-7 5 1,4-2-132,0-1 0,0-1 0,0 1 0,-1-1 0,0 0 0,1 0 0,-1-1 0,-9 3 0,16-6-306,-1 0 0,1 0 1,0 0-1,-1 0 0,1-1 0,-1 1 0,1 0 0,-1 0 0,1 0 1,-1 0-1,1-1 0,0 1 0,-1 0 0,1 0 0,-1-1 0,1 1 1,0 0-1,-1-1 0,1 1 0,0 0 0,0-1 0,-1 1 0,1 0 1,0-1-1,0 1 0,-1-1 0,1 1 0,0-1 0,0 1 0,0 0 1,0-1-1,0 1 0,0-1 0,0 1 0,0-1 0,0 1 0,0-1 1,0 1-1,0-1 0,0-27-4124,0 20 1565,0-25-7414</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45.845"/>
    </inkml:context>
    <inkml:brush xml:id="br0">
      <inkml:brushProperty name="width" value="0.025" units="cm"/>
      <inkml:brushProperty name="height" value="0.025" units="cm"/>
    </inkml:brush>
  </inkml:definitions>
  <inkml:trace contextRef="#ctx0" brushRef="#br0">11 0 3972,'0'0'14536,"-2"9"-12705,-1 1-1623,1-1 0,1 1 0,0 0 0,0-1-1,1 1 1,0 0 0,1 0 0,0-1 0,0 1-1,1-1 1,0 1 0,1-1 0,6 16 0,-8-24-205,-1 0 1,1 0 0,-1-1-1,1 1 1,-1 0 0,1 0-1,-1-1 1,1 1-1,0 0 1,-1-1 0,1 1-1,0 0 1,0-1 0,0 1-1,-1-1 1,1 1 0,0-1-1,0 0 1,0 1 0,0-1-1,0 0 1,0 0-1,0 0 1,0 1 0,0-1-1,0 0 1,0 0 0,0 0-1,-1-1 1,1 1 0,0 0-1,0 0 1,0 0 0,0-1-1,0 1 1,0 0 0,0-1-1,0 1 1,-1-1-1,1 1 1,0-1 0,0 1-1,0-1 1,-1 0 0,1 1-1,0-1 1,-1 0 0,1 0-1,-1 1 1,1-1 0,-1 0-1,1 0 1,0-2-1,29-55 289,-26 48-273,-1 5-22,22-39 24,-25 43-26,1 0 1,-1 0 0,1 0 0,-1 0-1,1 1 1,0-1 0,-1 0 0,1 1 0,0-1-1,-1 0 1,1 1 0,0-1 0,0 1 0,0-1-1,-1 1 1,1-1 0,0 1 0,0 0-1,0-1 1,0 1 0,0 0 0,0 0 0,0-1-1,0 1 1,0 0 0,0 0 0,0 0 0,0 0-1,0 1 1,0-1 0,0 0 0,0 0-1,-1 1 1,1-1 0,0 0 0,0 1 0,0-1-1,0 1 1,0-1 0,0 1 0,-1-1 0,1 1-1,0 0 1,-1-1 0,2 2 0,4 6 1,-1 1 0,0-1 0,-1 1 0,1 0 0,-2 0 0,6 18 1,11 63 96,-19-87-254,1 6 528,-1 0 0,0 0-1,0 0 1,-1 17 0,0-25-301,0 0 0,-1 1 1,1-1-1,0 0 0,0 0 0,-1 0 1,1 0-1,0 0 0,-1 0 0,1 1 1,-1-1-1,0 0 0,1 0 0,-1 0 1,0-1-1,1 1 0,-1 0 1,0 0-1,0 0 0,0 0 0,0-1 1,0 1-1,0 0 0,0-1 0,0 1 1,0-1-1,0 1 0,0-1 0,0 0 1,-1 1-1,1-1 0,0 0 0,0 0 1,0 0-1,0 0 0,-1 0 1,1 0-1,0 0 0,0 0 0,0 0 1,0-1-1,-1 1 0,1 0 0,0-1 1,-2 0-1,1 0-127,0 0 0,0 0 0,0 0 0,0-1 0,0 1 0,0 0 0,0-1 0,1 1 0,-1-1 0,0 0 0,1 0 0,0 0 0,-1 0 0,1 0 0,0 0 0,0 0 0,0 0 0,-2-4 1,-4-19-3172,5 1-3999,2 17 1453</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46.172"/>
    </inkml:context>
    <inkml:brush xml:id="br0">
      <inkml:brushProperty name="width" value="0.025" units="cm"/>
      <inkml:brushProperty name="height" value="0.025" units="cm"/>
    </inkml:brush>
  </inkml:definitions>
  <inkml:trace contextRef="#ctx0" brushRef="#br0">24 194 13581,'0'0'1868,"8"-4"476,2 0-1938,-1 0-1,1-1 1,-2-1 0,1 0 0,10-8 0,-15 10-344,-1 1 0,1-1 1,-1 0-1,1 0 1,-1 0-1,-1 0 0,1 0 1,-1-1-1,1 1 0,-1-1 1,0 0-1,-1 0 0,1 0 1,-1 0-1,1-6 0,-2 8 36,1 1-1,-1-1 0,1 1 0,-1-1 0,0 0 0,0 1 0,-1-1 0,1 1 0,0-1 1,-1 0-1,0 1 0,1-1 0,-1 1 0,0 0 0,0-1 0,0 1 0,-1 0 0,1-1 1,-1 1-1,1 0 0,-1 0 0,0 0 0,1 0 0,-1 1 0,0-1 0,0 0 0,-1 1 1,1-1-1,0 1 0,0 0 0,-1 0 0,1 0 0,-1 0 0,1 0 0,-1 0 1,1 1-1,-1-1 0,1 1 0,-1 0 0,1-1 0,-1 1 0,0 1 0,1-1 0,-1 0 1,1 0-1,-5 2 0,4-1-98,1 0 1,-1-1-1,0 2 1,0-1-1,0 0 0,1 0 1,-1 1-1,1 0 1,-1-1-1,1 1 1,0 0-1,0 0 1,0 0-1,0 1 0,0-1 1,0 0-1,0 1 1,1-1-1,-1 1 1,1-1-1,0 1 1,0 0-1,0 0 0,0 0 1,0-1-1,0 7 1,-2 8-20,0 0 0,2 0-1,0 24 1,1-33 20,0-5-10,0-1 0,0 0 1,0 1-1,0-1 0,0 1 0,0-1 1,1 0-1,-1 1 0,1-1 1,-1 0-1,1 1 0,0-1 1,0 0-1,0 0 0,0 0 0,1 0 1,-1 0-1,1 0 0,-1 0 1,1 0-1,-1 0 0,1-1 1,0 1-1,0-1 0,0 1 0,0-1 1,0 0-1,0 0 0,0 0 1,1 0-1,-1 0 0,0 0 1,0 0-1,1-1 0,-1 1 0,4-1 1,0 0-281,0 0 0,-1-1 0,1 1 0,0-1 0,0-1 0,-1 1 0,1-1 0,-1 0 0,1 0 0,-1-1 0,0 1 0,0-1 0,0-1 0,6-4 0,45-47-8534,-33 24 1403</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46.529"/>
    </inkml:context>
    <inkml:brush xml:id="br0">
      <inkml:brushProperty name="width" value="0.025" units="cm"/>
      <inkml:brushProperty name="height" value="0.025" units="cm"/>
    </inkml:brush>
  </inkml:definitions>
  <inkml:trace contextRef="#ctx0" brushRef="#br0">45 257 7719,'0'0'4437,"-5"9"-2174,-2 5-1776,1 0 1,0 1-1,1 0 1,1 0-1,0 1 0,2-1 1,-1 1-1,2-1 1,0 22-1,1-34-354,0 0-1,0 0 1,0 0 0,1 0-1,-1 0 1,1 0 0,-1 0-1,1 0 1,0 0 0,1-1-1,-1 1 1,3 4-1,-4-6-98,1-1 0,-1 1-1,0-1 1,1 0 0,-1 1 0,1-1-1,-1 0 1,1 1 0,-1-1-1,1 0 1,-1 0 0,1 0-1,-1 1 1,1-1 0,-1 0-1,1 0 1,0 0 0,-1 0-1,1 0 1,-1 0 0,1 0-1,-1 0 1,1 0 0,-1 0-1,1 0 1,0-1 0,19-16 759,-9 1-491,-2 0 0,0-1 0,-1 0 0,0 0 0,-2-1-1,0 0 1,4-24 0,0-7-4,5-76 0,-12-7 81,-16 235-379,11-82 0,-3 45 374,5 107-1,0-171-384,0 0-1,0-1 0,0 1 0,0 0 0,1-1 0,-1 1 0,0 0 1,1-1-1,-1 1 0,1-1 0,0 1 0,-1-1 0,1 1 0,0-1 0,0 1 1,0-1-1,0 0 0,0 1 0,0-1 0,1 0 0,-1 0 0,0 0 1,0 0-1,1 0 0,-1 0 0,1 0 0,-1-1 0,1 1 0,-1 0 1,1-1-1,0 1 0,-1-1 0,1 0 0,-1 1 0,1-1 0,0 0 1,-1 0-1,1 0 0,0 0 0,2-1 0,31-11-2802,-8-9-3559,-10 1-2099</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47.372"/>
    </inkml:context>
    <inkml:brush xml:id="br0">
      <inkml:brushProperty name="width" value="0.025" units="cm"/>
      <inkml:brushProperty name="height" value="0.025" units="cm"/>
    </inkml:brush>
  </inkml:definitions>
  <inkml:trace contextRef="#ctx0" brushRef="#br0">66 224 10602,'0'0'3993,"-9"4"-2226,6-2-1668,-1 0 0,0 0 0,1 0 0,-1 0 0,1 1 0,0 0 0,0 0 0,0 0 0,0 0 0,0 0 0,1 0 0,-1 1 0,1-1-1,0 1 1,0 0 0,0-1 0,1 1 0,-1 0 0,1 0 0,0 0 0,0 0 0,0 0 0,1 1 0,-1-1 0,1 0 0,0 0 0,1 6 0,-1-4 76,1 48 1227,-1-53-1378,0 0 0,0-1-1,0 1 1,0 0 0,0-1-1,0 1 1,0 0 0,0-1 0,0 1-1,0 0 1,1-1 0,-1 1 0,0 0-1,0-1 1,1 1 0,-1-1 0,0 1-1,1 0 1,-1-1 0,0 1 0,1-1-1,-1 1 1,1-1 0,-1 1 0,1-1-1,-1 0 1,1 1 0,0-1 0,-1 0-1,1 1 1,-1-1 0,1 0 0,0 0-1,-1 1 1,1-1 0,0 0 0,-1 0-1,1 0 1,0 0 0,-1 0 0,1 0-1,0 0 1,-1 0 0,1 0-1,0 0 1,-1 0 0,1-1 0,0 1-1,-1 0 1,1 0 0,-1-1 0,1 1-1,0 0 1,-1-1 0,1 1 0,-1-1-1,1 1 1,-1-1 0,1 1 0,-1-1-1,1 1 1,-1-1 0,0 1 0,1-1-1,-1 0 1,9-11 51,-1 0 1,-1-1-1,0 0 0,-1 0 0,7-23 0,-7 22-24,-10 46-64,1-18 64,1-1 0,1 0 0,0 0 0,1 1 0,3 23 0,-3-36-41,0 0-1,0 0 1,0 0-1,0-1 1,0 1-1,1 0 1,-1 0-1,0 0 1,1 0-1,-1 0 1,1 0-1,-1-1 1,1 1-1,-1 0 1,1 0-1,-1-1 1,1 1-1,0 0 1,0-1-1,-1 1 1,1-1-1,0 1 1,0-1-1,0 1 0,-1-1 1,1 1-1,0-1 1,0 0-1,0 0 1,0 1-1,0-1 1,0 0-1,0 0 1,0 0-1,0 0 1,-1 0-1,1 0 1,0 0-1,0 0 1,0-1-1,0 1 1,0 0-1,0 0 1,0-1-1,1 0 1,1 0 14,1-1 0,-1 0 0,1 0 0,-1 0 1,0 0-1,1-1 0,-1 0 0,0 1 0,2-5 0,17-28 79,-19 28-191,0 1 0,0 0 0,1 0 0,0 0 0,0 0 0,1 1 1,-1 0-1,11-10 0,-8 22-43,-6-6 127,-1 0 1,0 0-1,1-1 1,-1 1-1,1 0 1,-1 0-1,1 0 1,0 0-1,-1 0 1,1-1-1,0 1 0,0 0 1,-1-1-1,1 1 1,0 0-1,0-1 1,0 1-1,0-1 1,0 0-1,0 1 1,0-1-1,0 0 1,0 1-1,0-1 0,0 0 1,0 0-1,0 0 1,0 0-1,0 0 1,0 0-1,0 0 1,0 0-1,0 0 1,0 0-1,0-1 1,0 1-1,0 0 1,0-1-1,0 1 0,0-1 1,0 1-1,1-2 1,6-11 11,0 0 0,-1-1 0,-1 0 0,0-1-1,0 1 1,-2-1 0,5-23 0,-7 30-7,18-84 170,-18 82-119,-1-1 0,0 1 0,-1-1-1,0 1 1,-1-1 0,-3-18 0,4 29-50,0-1 0,0 1 0,0 0 0,0 0 0,0 0 1,0-1-1,0 1 0,0 0 0,0 0 0,0-1 0,0 1 0,-1 0 1,1 0-1,0 0 0,0-1 0,0 1 0,0 0 0,-1 0 0,1 0 0,0 0 1,0-1-1,0 1 0,-1 0 0,1 0 0,0 0 0,0 0 0,0 0 1,-1 0-1,1 0 0,0 0 0,0-1 0,-1 1 0,1 0 0,0 0 0,0 0 1,-1 0-1,1 0 0,0 0 0,0 0 0,-1 1 0,1-1 0,0 0 1,0 0-1,0 0 0,-1 0 0,1 0 0,0 0 0,0 0 0,-1 0 0,1 1 1,0-1-1,0 0 0,-9 12-3,3 18 182,1 0 1,2 0-1,1 0 1,1 1-1,6 55 1,-3-77-139,-1 1 1,2 0-1,-1 0 1,1-1-1,0 1 1,1-1-1,0 0 1,9 14-1,4 1-5,30 35-1,-32-43-55,-1 0-1,-1 2 1,-1-1-1,15 30 1,-25-42 15,0 0 0,0 0 1,-1 0-1,1 0 0,-1 0 1,-1 0-1,1 0 0,-1 0 1,0 0-1,0 1 0,0-1 1,-2 10-1,1-14 34,1 1-1,-1 0 1,0 0-1,0-1 1,1 1-1,-1 0 1,0-1 0,0 1-1,-1-1 1,1 1-1,0-1 1,0 0-1,-1 1 1,1-1-1,-1 0 1,1 0 0,-1 0-1,1 0 1,-1 0-1,0 0 1,0-1-1,1 1 1,-1 0-1,0-1 1,0 1-1,0-1 1,1 0 0,-1 0-1,0 0 1,0 0-1,0 0 1,0 0-1,0 0 1,0 0-1,1-1 1,-1 1-1,-3-2 1,-1 0 99,1 0-1,0-1 1,0 0 0,1 1 0,-1-1-1,1-1 1,-1 1 0,1-1-1,0 0 1,0 0 0,1 0 0,-1 0-1,1-1 1,-6-9 0,3 5-66,1-2 1,0 1-1,0 0 1,1-1-1,1 0 0,-4-15 1,7 22-49,-1 0 0,1-1 0,-1 1-1,2-1 1,-1 1 0,0 0 0,1-1 0,0 1 0,0-1 0,0 1 0,0 0-1,1 0 1,-1 0 0,1 0 0,0 0 0,1 0 0,-1 0 0,1 1 0,-1-1-1,1 1 1,7-7 0,4-1-163,0 0 0,1 1 0,0 1 0,22-10 0,29-19-3503,-24 4-3354,-3-6-8093</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47.972"/>
    </inkml:context>
    <inkml:brush xml:id="br0">
      <inkml:brushProperty name="width" value="0.025" units="cm"/>
      <inkml:brushProperty name="height" value="0.025" units="cm"/>
    </inkml:brush>
  </inkml:definitions>
  <inkml:trace contextRef="#ctx0" brushRef="#br0">60 192 5573,'-17'18'4577,"12"-14"-3822,1 1 1,-1 0 0,1 0 0,0 0 0,0 0-1,1 1 1,-1 0 0,1-1 0,-3 11-1,6-15-691,0 0-1,0-1 1,0 1-1,0 0 0,0-1 1,0 1-1,1-1 1,-1 1-1,0 0 1,0-1-1,1 1 0,-1-1 1,1 1-1,-1-1 1,0 1-1,1-1 0,-1 1 1,1-1-1,-1 1 1,1-1-1,-1 0 1,1 1-1,-1-1 0,1 0 1,-1 0-1,1 1 1,0-1-1,-1 0 0,1 0 1,0 0-1,-1 1 1,1-1-1,-1 0 0,1 0 1,0 0-1,-1 0 1,1 0-1,0-1 1,0 1-1,33-2 940,-33 2-928,29-7 462,0-1 0,-1-1 0,0-2 0,0-1 0,34-19 0,-14 7-92,10-4-398,159-69 423,-184 84-1517,1 2 0,1 1-1,0 2 1,50-6 0,-44 13-2124,-16 4-2013</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48.334"/>
    </inkml:context>
    <inkml:brush xml:id="br0">
      <inkml:brushProperty name="width" value="0.025" units="cm"/>
      <inkml:brushProperty name="height" value="0.025" units="cm"/>
    </inkml:brush>
  </inkml:definitions>
  <inkml:trace contextRef="#ctx0" brushRef="#br0">0 371 16656,'0'0'3427,"68"-53"-2979,-9 16 193,18-8-32,11-2-1,9 1-255,3 3-321,-3 6-1250,-11 4-2145,-15 3-3876</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55.528"/>
    </inkml:context>
    <inkml:brush xml:id="br0">
      <inkml:brushProperty name="width" value="0.025" units="cm"/>
      <inkml:brushProperty name="height" value="0.025" units="cm"/>
    </inkml:brush>
  </inkml:definitions>
  <inkml:trace contextRef="#ctx0" brushRef="#br0">227 95 17392,'0'0'1826,"0"-9"-102,0 2-1427,-2-37 906,2 42-1162,0 0-1,-1 1 1,1-1 0,-1 0-1,1 1 1,-1-1 0,0 1-1,1-1 1,-1 1-1,0-1 1,0 1 0,0 0-1,-1-1 1,1 1 0,0 0-1,0 0 1,-1 0-1,1 0 1,0 0 0,-1 0-1,1 0 1,-1 0 0,1 1-1,-1-1 1,0 1-1,1-1 1,-3 0 0,-1 1-42,0 0 1,0 0 0,-1 0-1,1 1 1,0 0-1,0 0 1,-1 0 0,1 0-1,0 1 1,0 0 0,1 0-1,-1 0 1,0 1 0,1-1-1,-1 1 1,1 0-1,0 1 1,0-1 0,0 1-1,0 0 1,1 0 0,-1 0-1,-5 9 1,-3 5-20,1 2 1,0-1-1,2 1 0,-11 29 1,18-43 4,1-1 0,-1 0 0,1 0 0,-1 0 0,2 1 0,-2 8 0,2-13 10,0 0 1,1-1-1,-1 1 1,0 0-1,0-1 0,0 1 1,0-1-1,0 1 1,1 0-1,-1-1 1,0 1-1,0-1 0,1 1 1,-1-1-1,1 1 1,-1-1-1,0 1 1,1-1-1,-1 1 1,1-1-1,-1 1 0,1-1 1,-1 0-1,2 1 1,-1-1 4,1 1 1,-1-1 0,1 0-1,-1 0 1,1 0 0,-1 0 0,1 0-1,-1-1 1,1 1 0,-1 0-1,0-1 1,1 1 0,-1-1-1,1 1 1,1-2 0,6-3 14,1-1 1,-1 0 0,17-13-1,-22 14-50,1 1 0,0-1 0,0 1 0,0 0 0,1 1 0,-1-1 0,1 1 0,0 1 0,0-1-1,0 1 1,0 0 0,0 0 0,1 0 0,-1 1 0,1 0 0,8 0 0,-13 1 16,0 1 0,0 0 0,0 0 0,0 0 0,0 0 0,0 0 0,0 0-1,-1 1 1,1-1 0,0 1 0,-1-1 0,1 1 0,-1-1 0,0 1 0,1 0 0,-1 0 0,0 0 0,0 0 0,0 0 0,0 0 0,0 0 0,-1 0 0,1 0 0,0 4 0,8 56 27,-9-59-5,2 28 61,-1 0-1,-2 1 0,-2-1 0,0 0 0,-14 56 1,11-67 178,-1 0 0,-1 0 1,0 0-1,-2-1 0,0-1 1,-1 0-1,-1 0 0,-1-1 1,-22 24-1,33-38-238,-1 0-1,0 0 1,0 0-1,0-1 1,-1 1-1,1-1 1,-1 0 0,1 0-1,-1 0 1,1-1-1,-1 1 1,0-1-1,0 0 1,0 0 0,-6 1-1,8-2-41,0 0-1,0-1 1,1 1-1,-1-1 1,0 0 0,0 1-1,0-1 1,1 0-1,-1 0 1,0 0-1,1 0 1,-1-1 0,1 1-1,-1 0 1,1-1-1,0 1 1,-1 0 0,1-1-1,0 0 1,0 1-1,0-1 1,0 0-1,0 1 1,1-1 0,-1 0-1,0 0 1,1 0-1,0 0 1,-1 0 0,1 0-1,0 1 1,0-1-1,0-2 1,-1-11-29,0 0 0,1 0 0,1 0 0,0 1 0,1-1 0,1 0 1,0 1-1,1 0 0,1 0 0,0 0 0,1 0 0,0 1 0,1 0 0,1 0 0,0 1 0,0 0 0,12-13 1,5-3 94,1 1 0,1 1 0,1 2 0,1 0 0,54-32 0,-73 50-24,-3 0-12,0 1-1,1 1 0,-1 0 1,1 0-1,0 0 1,0 1-1,1 0 0,-1 1 1,0 0-1,13-2 0,-20 4 2,-1 1 0,1-1 0,0 1 0,-1 0 0,1-1-1,-1 1 1,1-1 0,-1 1 0,0 0 0,1-1-1,-1 1 1,0 0 0,1 0 0,-1-1 0,0 1 0,0 0-1,1 0 1,-1-1 0,0 1 0,0 0 0,0 0 0,0 0-1,0-1 1,0 1 0,0 0 0,-1 1 0,-2 25 51,-2-11-1,-1 1 0,0-1 0,-14 25-1,11-25 301,2 1 0,0 0 0,-6 21 0,46-91 1029,-22 32-1239,-2 0 0,0-1 0,-2 0 0,0 0 0,-1 0 0,-2-1 0,0 0 0,-1 0 0,-1-1-1,-2-24 1,0 47-197,-1 41-672,1-38 621,0 0-1,0 0 1,0 0 0,0 0 0,1 1 0,-1-1 0,1 0-1,-1 0 1,1 0 0,0 0 0,0-1 0,0 1 0,0 0-1,0 0 1,0 0 0,1-1 0,-1 1 0,0 0 0,1-1 0,-1 0-1,1 1 1,0-1 0,0 0 0,-1 0 0,1 1 0,3 0-1,0 0-657,-1-1 0,1 0 0,0 0 1,-1 0-1,1-1 0,-1 0 0,1 1 0,0-2 0,0 1 0,-1 0 0,8-3 0,15-6-5404</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48.695"/>
    </inkml:context>
    <inkml:brush xml:id="br0">
      <inkml:brushProperty name="width" value="0.025" units="cm"/>
      <inkml:brushProperty name="height" value="0.025" units="cm"/>
    </inkml:brush>
  </inkml:definitions>
  <inkml:trace contextRef="#ctx0" brushRef="#br0">0 100 6502,'0'0'10431,"9"-8"-9187,4-2-926,0 1-1,0 0 0,1 1 1,0 0-1,1 2 1,-1-1-1,1 2 0,1 0 1,-1 1-1,19-3 1,-8 2-29,1 1 0,-1 1 1,1 2-1,-1 0 0,30 4 1,-50-3-244,-1 1 1,0 0-1,1 0 1,-1 0-1,1 1 1,-1-1-1,0 1 1,0 1-1,0-1 1,0 1-1,-1 0 1,1 0-1,-1 0 1,1 0-1,-1 1 1,0 0-1,0 0 1,-1 0-1,1 0 1,-1 1-1,0-1 1,0 1-1,-1 0 1,1 0-1,-1 0 1,0 0-1,0 0 1,-1 1-1,1-1 1,-1 0-1,0 7 1,1 10-23,-2 0-1,0 1 1,-1-1 0,-2 0 0,0 0 0,-1 0-1,-1-1 1,-13 34 0,6-24-1964,-2 0 0,-29 47 1,13-32-5306</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49.665"/>
    </inkml:context>
    <inkml:brush xml:id="br0">
      <inkml:brushProperty name="width" value="0.025" units="cm"/>
      <inkml:brushProperty name="height" value="0.025" units="cm"/>
    </inkml:brush>
  </inkml:definitions>
  <inkml:trace contextRef="#ctx0" brushRef="#br0">49 0 17008,'-17'55'416,"-4"3"-512,11 3-160,10-6 224,2-10-32,21-13-256,7-7-1538,3-11-1505,0-9 1185,-8-5 1057,-8 0-193</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50.003"/>
    </inkml:context>
    <inkml:brush xml:id="br0">
      <inkml:brushProperty name="width" value="0.025" units="cm"/>
      <inkml:brushProperty name="height" value="0.025" units="cm"/>
    </inkml:brush>
  </inkml:definitions>
  <inkml:trace contextRef="#ctx0" brushRef="#br0">0 368 7976,'0'0'11183,"15"-5"-9570,296-142 2926,-57 22-3505,-103 63-2593,-151 61 1456,19-8-1617,-19 9 1598,0 0-1,1-1 1,-1 1 0,0 0 0,0 0-1,1 0 1,-1-1 0,0 1 0,0 0-1,0 0 1,0-1 0,1 1 0,-1 0-1,0 0 1,0-1 0,0 1 0,0 0 0,0-1-1,0 1 1,0 0 0,0-1 0,0 1-1,0 0 1,0 0 0,0-1 0,0 1-1,0 0 1,0-1 0,0 1 0,0 0-1,0 0 1,0-1 0,0 1 0,0 0-1,-1-1 1,1 1 0,0 0 0,0 0-1,0-1 1,0 1 0,-1 0 0,1 0-1,0 0 1,0-1 0,-1 1 0,1 0-1,0 0 1,0 0 0,-1 0 0,1 0-1,0-1 1,0 1 0,-1 0 0,1 0-1,0 0 1,-1 0 0,1 0 0,0 0-1,0 0 1,-1 0 0,1 0 0,0 0-1,-1 0 1,1 0 0,-24-5-6663</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50.376"/>
    </inkml:context>
    <inkml:brush xml:id="br0">
      <inkml:brushProperty name="width" value="0.025" units="cm"/>
      <inkml:brushProperty name="height" value="0.025" units="cm"/>
    </inkml:brush>
  </inkml:definitions>
  <inkml:trace contextRef="#ctx0" brushRef="#br0">1 214 13196,'0'0'7496,"75"-30"-6664,-21 16-543,12-5-193,9-3-96,6-5 0,-1-4-1089,-6-4-1826,-5 0-3651</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50.736"/>
    </inkml:context>
    <inkml:brush xml:id="br0">
      <inkml:brushProperty name="width" value="0.025" units="cm"/>
      <inkml:brushProperty name="height" value="0.025" units="cm"/>
    </inkml:brush>
  </inkml:definitions>
  <inkml:trace contextRef="#ctx0" brushRef="#br0">7 125 10698,'0'0'10554,"-2"15"-9849,0 24-529,1 1 1,2-1-1,8 56 1,34 131 1012,-43-225-1102,0 1 0,0 0 0,1 0 0,-1 0-1,1-1 1,-1 1 0,1 0 0,0 0 0,-1-1 0,1 1 0,0 0 0,0-1 0,0 1 0,0-1 0,1 0 0,-1 1-1,0-1 1,3 2 0,-3-3-33,0 0-1,0 0 0,0 0 1,-1-1-1,1 1 1,0 0-1,0-1 0,0 1 1,0-1-1,-1 1 1,1-1-1,0 1 0,-1-1 1,1 1-1,0-1 1,-1 0-1,1 1 0,-1-1 1,1 0-1,-1 1 1,1-1-1,-1 0 0,1 0 1,-1 0-1,1-1 1,4-10 160,0-1 0,0 0 1,3-20-1,-2 6-256,-2 0 1,-1-1-1,-1 1 0,-1-1 0,-2 0 1,-1 1-1,-1 0 0,-1-1 1,-1 1-1,-2 0 0,0 1 0,-2 0 1,-1 0-1,-1 1 0,-27-44 1,36 66 22,1 0 7,0 1 0,0 1 0,0-1 0,-1 0 0,1 0 0,0 0 0,-1 1 0,0-1 0,1 1 0,-1-1 0,0 1 0,0-1 0,-4-1 0,6 4 3,0-1 1,-1 0 0,1 0 0,0 1-1,-1-1 1,1 0 0,0 0-1,0 1 1,-1-1 0,1 1-1,0-1 1,0 0 0,0 1-1,-1-1 1,1 0 0,0 1-1,0-1 1,0 1 0,0-1 0,0 0-1,0 1 1,0-1 0,0 1-1,0-1 1,0 0 0,0 1-1,0-1 1,0 1 0,0-1-1,0 0 1,1 1 0,-1-1-1,0 1 1,0-1 0,0 0 0,1 1-1,-1-1 1,6 20-71,-3-15 74,0 0 0,1-1 1,-1 1-1,1-1 0,0 0 0,0 0 1,1 0-1,-1-1 0,1 0 0,-1 1 1,1-2-1,0 1 0,1 0 1,-1-1-1,0 0 0,1 0 0,-1-1 1,1 0-1,-1 0 0,1 0 0,0 0 1,-1-1-1,12 0 0,-8-1 10,1 1 0,0-2-1,0 1 1,-1-1 0,1-1-1,-1 1 1,1-2 0,-1 1-1,0-1 1,0-1 0,-1 0-1,1 0 1,7-6 0,-6 1 11,-1 0 0,0 0 0,13-20 0,-12 17 26,-9 52-63,-2 23 187,3 0 1,3 0-1,2 0 1,4-1-1,26 92 0,-33-142-195,0-1 0,0 0 0,11 18 0,7-6-1661,-20-21 1282,0 0 1,0 0 0,0 0 0,0 0 0,0-1 0,0 1-1,0 0 1,0-1 0,0 1 0,0-1 0,0 0-1,3 0 1,13-1-6351</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51.128"/>
    </inkml:context>
    <inkml:brush xml:id="br0">
      <inkml:brushProperty name="width" value="0.025" units="cm"/>
      <inkml:brushProperty name="height" value="0.025" units="cm"/>
    </inkml:brush>
  </inkml:definitions>
  <inkml:trace contextRef="#ctx0" brushRef="#br0">0 0 13901,'0'0'4613,"14"59"-2852,-4-20-287,-2 12-289,2 7-128,0 8 32,-3 0-577,4-3-384,-4-8-96,3-4-832,2-8-642,1-11-63,-4-10-513,0-6-961,-6-13-3139</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51.471"/>
    </inkml:context>
    <inkml:brush xml:id="br0">
      <inkml:brushProperty name="width" value="0.025" units="cm"/>
      <inkml:brushProperty name="height" value="0.025" units="cm"/>
    </inkml:brush>
  </inkml:definitions>
  <inkml:trace contextRef="#ctx0" brushRef="#br0">1 615 13164,'0'0'8056,"8"-5"-6022,19-15-1363,-1-2 0,-2-1-1,0 0 1,-1-2 0,-1 0 0,22-36 0,-8 6-619,-2-2 0,36-80 1,-13-15 117,-52 143-186,-1 16-49,-1 24-81,-3-23 128,8 62 7,3-1 1,35 122-1,5-56-2375,-28-92-1389,0-13-3010</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55.523"/>
    </inkml:context>
    <inkml:brush xml:id="br0">
      <inkml:brushProperty name="width" value="0.025" units="cm"/>
      <inkml:brushProperty name="height" value="0.025" units="cm"/>
    </inkml:brush>
  </inkml:definitions>
  <inkml:trace contextRef="#ctx0" brushRef="#br0">1 1 3555</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55.929"/>
    </inkml:context>
    <inkml:brush xml:id="br0">
      <inkml:brushProperty name="width" value="0.025" units="cm"/>
      <inkml:brushProperty name="height" value="0.025" units="cm"/>
    </inkml:brush>
  </inkml:definitions>
  <inkml:trace contextRef="#ctx0" brushRef="#br0">971 1 7623,'-18'6'1869,"-6"3"-1765,1 1 0,0 1 0,1 0 0,0 2 0,-32 25 0,-25 31 167,4 4 0,2 4 0,4 2 0,4 3 0,3 4 0,4 1 0,-52 106 0,69-112 497,3 2 1,-32 102-1,59-151-670,2 1-1,1 1 0,1 0 1,2 0-1,2 0 0,2 0 1,0 0-1,8 50 0,-5-72-91,1 0-1,1-1 0,0 0 1,0 0-1,2 0 0,0-1 1,0 0-1,1 0 0,0 0 1,1-1-1,0 0 0,12 12 1,-7-11 16,0 0-1,1-1 1,1-1 0,-1 0 0,1-1 0,1 0 0,0-1 0,30 10 0,-22-11 22,0-1-1,0 0 0,0-2 1,1-1-1,-1-1 1,1-1-1,0-1 1,-1-2-1,1 0 1,0-1-1,-1-2 1,0 0-1,41-16 1,-24 2 14,0-1 0,-2-3 1,-1-1-1,-1-2 0,-1-1 0,-1-2 1,-1-1-1,-2-2 0,39-51 0,-27 27 99,-4-3-1,-1-1 1,-4-2-1,-2-1 1,31-86-1,-45 97-21,-1-2 0,-3 0-1,-3-1 1,-2 0-1,-2-1 1,-3 1 0,-2-2-1,-8-94 1,3 135-215,-1 0 1,0 0-1,-1 0 0,-1 0 0,-1 0 1,0 1-1,-1 0 0,-1 0 0,0 1 1,-1 0-1,-1 0 0,0 1 1,0 1-1,-1-1 0,-1 2 0,0 0 1,-1 0-1,0 1 0,-1 0 0,1 1 1,-2 1-1,1 0 0,-1 1 0,-1 1 1,1 0-1,-1 1 0,0 1 1,0 1-1,0 0 0,-28-2 0,-25 2-2183,-1 3-1,-125 16 1,96-4-2424</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5:03.476"/>
    </inkml:context>
    <inkml:brush xml:id="br0">
      <inkml:brushProperty name="width" value="0.025" units="cm"/>
      <inkml:brushProperty name="height" value="0.025" units="cm"/>
    </inkml:brush>
  </inkml:definitions>
  <inkml:trace contextRef="#ctx0" brushRef="#br0">9 0 20371,'0'0'577,"-9"80"-449,12-39-32,14 3-32,2 7-32,1 3-993,-2 1-1473,-6-4-2050,-9-3-833</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56.261"/>
    </inkml:context>
    <inkml:brush xml:id="br0">
      <inkml:brushProperty name="width" value="0.025" units="cm"/>
      <inkml:brushProperty name="height" value="0.025" units="cm"/>
    </inkml:brush>
  </inkml:definitions>
  <inkml:trace contextRef="#ctx0" brushRef="#br0">154 220 15759,'0'0'7580,"-9"8"-7596,-3 2 5,-20 17 1,1 1-1,-31 36 1,61-63 2,1-1 0,-1 1 0,1 0 0,-1-1 0,1 1 0,-1 0 0,1-1 0,-1 1 0,1 0 0,-1 0 0,1 0 0,0-1 1,-1 1-1,1 0 0,0 0 0,0 0 0,0-1 0,0 1 0,0 0 0,0 2 0,13-3-291,23-17 55,7-15-488,-35 24 567,1 1 0,0 1 0,0-1 1,1 1-1,-1 1 0,1 0 0,1 0 0,18-5 0,-28 9 161,0 1 0,0 0 0,-1 0 0,1 0 0,0 0-1,0 1 1,0-1 0,-1 0 0,1 0 0,0 0 0,0 1 0,-1-1-1,1 0 1,0 1 0,0-1 0,-1 0 0,1 1 0,0-1-1,-1 1 1,1-1 0,-1 1 0,1 0 0,-1-1 0,1 1 0,-1-1-1,1 1 1,-1 0 0,1 0 0,-1-1 0,0 1 0,1 1 0,5 35 55,-12 38 196,-6-29 562,-2-1 0,-3 0 1,-34 69-1,35-82-288,9-22-780,10-32-78,12-37 4,7-6 274,74-203-226,-80 232 449,1 0 0,2 2 0,2 0 0,1 1 1,30-34-1,-51 64-163,1 1-1,-1 0 1,1 0 0,0 0 0,0 0 0,0 0 0,0 1-1,0-1 1,0 1 0,0-1 0,1 1 0,-1 0 0,1-1 0,-1 1-1,1 1 1,-1-1 0,1 0 0,2 0 0,-4 6 39,0 1 1,-1-1 0,0 0 0,0 1-1,0-1 1,-1 0 0,0 6-1,-3 2 70,0 0 0,0 0-1,-10 18 1,9-22-46,1 0 0,0 1 0,0 0 0,1-1 0,0 1 0,1 0 0,-2 18 0,5-28-123,0 1 1,-1-1-1,1 1 1,0 0-1,-1-1 1,1 0-1,0 1 1,0-1-1,-1 1 1,1-1-1,0 0 1,0 1-1,0-1 1,-1 0-1,1 0 1,0 0-1,0 0 1,0 0-1,0 0 1,0 0-1,-1 0 1,3 0-1,27 0-671,-24-1 419,3 2 178,-1-1-1,0 1 0,0 0 0,0 0 1,0 1-1,0 0 0,0 1 0,9 4 1,-16-7 149,1 1 0,0 0 0,-1 0 0,1 0 1,-1 0-1,1 0 0,-1 1 0,0-1 0,1 0 1,-1 1-1,0-1 0,0 0 0,0 1 0,0 0 1,0-1-1,0 1 0,0 0 0,-1-1 0,1 1 1,-1 0-1,1 0 0,-1-1 0,0 1 0,1 0 1,-1 0-1,0 0 0,0 0 0,0-1 0,-1 1 0,1 0 1,0 0-1,-1 0 0,1-1 0,-1 1 0,1 0 1,-1 0-1,0-1 0,0 1 0,0-1 0,0 1 1,0-1-1,0 1 0,-3 2 0,-6 7 512,-1 0-1,-1 0 1,0-1-1,0 0 1,-1-1-1,0 0 1,-1-1-1,1-1 1,-2 0 0,-27 9-1,37-15-535,0 1-1,1-1 1,-1 0-1,0-1 1,0 1-1,0-1 1,-8 0-1,-4-9-2855,16 8 2458,1 0 0,-1 0-1,1 0 1,-1 0 0,1 0 0,-1 0-1,1 0 1,0-1 0,0 1 0,-1 0-1,1 0 1,0 0 0,0 0 0,0-1-1,0 1 1,1 0 0,-1-2 0,4-10-6027</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5:03.806"/>
    </inkml:context>
    <inkml:brush xml:id="br0">
      <inkml:brushProperty name="width" value="0.025" units="cm"/>
      <inkml:brushProperty name="height" value="0.025" units="cm"/>
    </inkml:brush>
  </inkml:definitions>
  <inkml:trace contextRef="#ctx0" brushRef="#br0">8 383 7591,'-2'-12'7954,"1"4"-7117,-1 2-645,1 0 0,0 0 0,1 0 0,-1 0-1,1 0 1,0 0 0,1 0 0,-1 0 0,1 0 0,1 0 0,-1 0 0,1 0 0,0 1 0,5-11 0,9-8 114,1 2 0,2 0 0,0 1 0,1 1 0,1 1-1,1 1 1,1 1 0,0 1 0,1 1 0,0 0 0,2 2 0,50-18 0,-67 28-315,1 1-1,-1 0 1,1 0-1,-1 1 1,1 1-1,-1-1 1,1 1 0,-1 1-1,17 3 1,-22-3 0,0 0-1,-1 0 1,1 1 0,0-1 0,-1 1 0,1 0 0,-1 0 0,0 0 0,0 0 0,0 1 0,0 0-1,0-1 1,0 1 0,-1 0 0,1 0 0,-1 0 0,0 1 0,0-1 0,0 1 0,0-1 0,0 1-1,-1-1 1,0 1 0,0 0 0,1 5 0,0 1 38,-1-1 1,0 1-1,0-1 0,-1 1 0,-1 0 1,1-1-1,-2 1 0,1-1 1,-1 1-1,-1-1 0,0 0 0,0 0 1,-6 13-1,-5 3 322,-2 0-1,0-2 1,-22 25 0,18-22-93,0 1 1,-16 29 0,33-53-360,1 1 1,1 0-1,-1-1 0,0 1 0,1 0 1,0 0-1,0 0 0,0 0 0,1 0 0,-1 0 1,1 0-1,0 0 0,0 1 0,1 7 1,-1-11-82,1 0 1,-1 0 0,1 0-1,-1 0 1,1 0 0,0 0 0,-1 0-1,1 0 1,0 0 0,0 0 0,-1 0-1,1 0 1,0-1 0,0 1-1,0 0 1,0-1 0,0 1 0,0 0-1,0-1 1,2 1 0,0 0-274,0-1 1,0 1-1,-1-1 1,1 0-1,0 0 1,0 0-1,0 0 0,0 0 1,0-1-1,0 0 1,4-1-1,33-15-6228</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5:04.195"/>
    </inkml:context>
    <inkml:brush xml:id="br0">
      <inkml:brushProperty name="width" value="0.025" units="cm"/>
      <inkml:brushProperty name="height" value="0.025" units="cm"/>
    </inkml:brush>
  </inkml:definitions>
  <inkml:trace contextRef="#ctx0" brushRef="#br0">32 0 9897,'0'12'3689,"-14"111"639,6-73-2654,-1 59 1,9-109-1672,0 1 1,0 0 0,0-1-1,-1 1 1,1-1 0,0 1-1,0 0 1,0-1 0,1 1-1,-1 0 1,0-1 0,0 1-1,0-1 1,0 1 0,0 0-1,1-1 1,-1 1 0,0-1-1,1 1 1,-1-1 0,0 1-1,1-1 1,-1 1 0,1-1-1,-1 1 1,0-1 0,1 1-1,-1-1 1,1 0 0,-1 1-1,1-1 1,0 0 0,-1 0-1,1 1 1,-1-1 0,1 0-1,0 0 1,-1 0 0,1 0-1,-1 1 1,1-1 0,0 0-1,-1 0 1,1 0 0,1-1-1,0 1 60,-1-1-1,1 0 1,0 1-1,0-1 1,-1 0-1,1 0 0,0 0 1,-1-1-1,1 1 1,-1 0-1,0 0 1,1-1-1,-1 1 0,2-4 1,5-10 90,0 0-1,-2 0 1,0-1 0,-1 0-1,0 0 1,-1-1 0,-1 1-1,0-1 1,-2 1 0,0-1-1,-1 0 1,0 0 0,-1 0-1,-5-20 1,6 35-148,0 1 0,-1 0 1,1 0-1,-1-1 0,1 1 0,-1 0 1,1 0-1,-1 0 0,0 0 0,0 0 1,1 0-1,-1 0 0,0 0 0,0 0 1,0 0-1,0 0 0,-2-1 0,3 2-13,-1 0 0,1 0 0,-1 0 1,1 0-1,-1 0 0,1 0 0,-1 0 0,1 0 0,-1 0 0,1 0 0,-1 0 0,1 0 0,-1 0 0,1 1 0,-1-1 0,1 0 0,0 0 0,-1 1 0,1-1 0,-1 0 0,1 0 0,0 1 0,-1-1 0,1 0 0,0 1 0,-1-1 0,1 1 0,0-1 0,-1 0 0,1 1 0,0-1 0,0 1 0,0-1 0,0 1 0,-1-1 0,1 1 0,0-1 1,0 1-1,0-1 0,0 1 0,0-1 0,0 1 0,0-1 0,0 0 0,0 2 0,0 2-203,-1 0 1,0 0-1,1 1 1,0-1-1,0 0 1,0 0-1,1 0 1,-1 1-1,1-1 1,0 0-1,0 0 1,1 0-1,2 5 1,-3-7-104,0 0-1,1-1 1,-1 1 0,1-1 0,-1 0 0,1 1 0,0-1 0,-1 0 0,1 0 0,0 0 0,0 0-1,0 0 1,0-1 0,0 1 0,0-1 0,0 1 0,0-1 0,0 0 0,0 1 0,0-1 0,0 0 0,0 0-1,0-1 1,0 1 0,0 0 0,0-1 0,0 1 0,0-1 0,0 1 0,2-2 0,24-12-5911</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5:04.552"/>
    </inkml:context>
    <inkml:brush xml:id="br0">
      <inkml:brushProperty name="width" value="0.025" units="cm"/>
      <inkml:brushProperty name="height" value="0.025" units="cm"/>
    </inkml:brush>
  </inkml:definitions>
  <inkml:trace contextRef="#ctx0" brushRef="#br0">32 56 9801,'-4'10'1607,"-3"13"-507,1 0 0,1 1-1,1 0 1,1 0 0,1 48-1,2-70-1043,0 0 0,0 0 0,0-1 0,0 1 0,0 0 0,1 0 0,-1-1 0,1 1 0,-1 0 0,1 0 0,0-1 0,0 1 0,0-1 0,0 1 0,0-1 0,0 1 1,0-1-1,0 1 0,1-1 0,-1 0 0,0 0 0,1 0 0,-1 0 0,1 0 0,-1 0 0,1 0 0,0 0 0,-1 0 0,1-1 0,0 1 0,-1-1 0,1 1 0,0-1 0,0 0 0,0 0 0,-1 0 0,1 0 0,0 0 0,0 0 0,0 0 0,-1 0 0,1-1 0,0 1 0,0-1 0,-1 1 0,1-1 0,0 0 0,-1 0 0,1 0 0,-1 0 0,1 0 0,-1 0 0,1 0 0,-1 0 0,0-1 0,1 1 0,-1 0 0,1-3 0,5-5 210,-1 0 0,0-1 0,-1 0 0,0 0 0,0 0 0,-1-1 0,-1 1 0,1-1 0,1-12 0,-2 3 9,-1 0 0,0 0 0,-2 1 1,-1-27-1,1 44-272,-1 0 0,1-1 0,0 1 0,-1 0 0,1 0 0,-1 0 1,1 0-1,-1 0 0,0 0 0,0 1 0,0-1 0,0 0 0,0 0 0,-1 0 1,1 1-1,0-1 0,-1 1 0,1-1 0,-1 1 0,0 0 0,-3-3 0,4 4-12,0 0 0,0-1-1,0 1 1,0 0 0,-1 0-1,1 0 1,0 0 0,0 0-1,0 1 1,0-1 0,0 0 0,0 0-1,-1 1 1,1-1 0,0 1-1,0-1 1,0 1 0,0-1-1,0 1 1,0 0 0,1-1-1,-1 1 1,0 0 0,0 0-1,0 0 1,1-1 0,-1 1-1,0 0 1,1 0 0,-1 0-1,1 0 1,-1 0 0,1 0-1,-1 0 1,1 1 0,0-1-1,0 0 1,-1 0 0,1 1-1,-2 5-159,0-1 1,1 0-1,0 1 0,0-1 0,0 1 0,1-1 0,0 1 0,1 10 0,-1-15-63,1 0 0,-1 0 0,1 0 0,-1 0 0,1 0 0,0 0 0,0 0 0,-1 0 0,1 0 0,1 0 0,-1 0 0,0 0 0,0-1 0,1 1 0,-1 0 0,1-1 0,0 1 0,-1-1 0,1 0 0,0 0 0,0 1 0,0-1 0,-1 0 0,1 0 1,1-1-1,-1 1 0,0 0 0,3 0 0,21 0-6281</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5:04.908"/>
    </inkml:context>
    <inkml:brush xml:id="br0">
      <inkml:brushProperty name="width" value="0.025" units="cm"/>
      <inkml:brushProperty name="height" value="0.025" units="cm"/>
    </inkml:brush>
  </inkml:definitions>
  <inkml:trace contextRef="#ctx0" brushRef="#br0">56 231 11915,'-7'15'1997,"-1"2"-1438,0 1 0,1 1 0,1-1 0,1 1-1,0 0 1,2 0 0,0 0 0,1 0 0,1 20 0,1-37-550,0 0 1,1 0-1,-1 0 0,0 1 0,1-1 1,0-1-1,-1 1 0,1 0 1,0 0-1,0 0 0,0 0 0,0 0 1,0-1-1,1 1 0,-1 0 0,0-1 1,1 1-1,-1-1 0,1 0 0,0 1 1,-1-1-1,1 0 0,0 0 0,0 0 1,0 0-1,0-1 0,0 1 1,0 0-1,0-1 0,0 1 0,0-1 1,0 0-1,0 1 0,0-1 0,2-1 1,1 1 43,0 0-1,0-1 1,0 0 0,0 0 0,-1 0 0,1-1 0,0 1 0,-1-1-1,0 0 1,1-1 0,-1 1 0,0-1 0,0 0 0,5-4 0,3-6 273,-1 0 1,-1-1 0,0 0 0,-1-1 0,0 0 0,-1-1-1,-1 0 1,0 0 0,-1 0 0,-1-1 0,-1 0 0,3-21 0,2-20-50,-4 0 1,-1-74 0,-5 157-445,-2 1 0,-7 32 0,-4 39 262,13-88-235,0 9 219,0-1 1,1 0 0,1 1-1,0-1 1,6 23-1,-6-35-239,1 0 0,0-1 0,0 1 0,0-1 0,1 1 0,-1-1 0,1 0 0,0 1 0,5 4-1,-4-5-374,1-1 1,-1 1-1,0-1 0,1 0 0,0 0 0,0-1 0,-1 1 0,2-1 0,-1 0 0,7 1 0,21 3-7371</inkml:trace>
  <inkml:trace contextRef="#ctx0" brushRef="#br0" timeOffset="1">592 404 16848,'0'0'6438,"-48"59"-4772,48-51-1602,17-8-257,8-10-1376,4-17-4837</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5:05.296"/>
    </inkml:context>
    <inkml:brush xml:id="br0">
      <inkml:brushProperty name="width" value="0.025" units="cm"/>
      <inkml:brushProperty name="height" value="0.025" units="cm"/>
    </inkml:brush>
  </inkml:definitions>
  <inkml:trace contextRef="#ctx0" brushRef="#br0">0 0 10954,'0'0'9294,"1"15"-8717,4 34-423,1 0 0,3 0 0,2 0 0,2-1 0,35 85 0,-46-128-203,-1-3-35,-1 0-1,1 0 1,0 0 0,0 0 0,0 0 0,0 0 0,0 0 0,0-1 0,1 1 0,-1 0 0,0-1-1,1 1 1,-1-1 0,1 1 0,0-1 0,0 0 0,-1 1 0,1-1 0,0 0 0,3 1 0,-4-3-118,0 0 0,-1 0 0,1 0 0,-1 0 0,0 0 0,1-1 0,-1 1 0,0 0 0,1 0 0,-1 0 0,0-1 0,0 1 0,0 0 0,0 0 0,-1 0 0,1-1 0,0 1 0,0 0 0,-1-2 0,0 1-253,-6-32-4734</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5:05.639"/>
    </inkml:context>
    <inkml:brush xml:id="br0">
      <inkml:brushProperty name="width" value="0.025" units="cm"/>
      <inkml:brushProperty name="height" value="0.025" units="cm"/>
    </inkml:brush>
  </inkml:definitions>
  <inkml:trace contextRef="#ctx0" brushRef="#br0">0 215 14862,'0'0'4709,"75"-24"-3236,-25-2-320,7-4-512,4-6-289,-2 5-160,-2 0-128,-8 11-64,-8 8-961,-13 8-1089,-17 4-3171</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5:05.967"/>
    </inkml:context>
    <inkml:brush xml:id="br0">
      <inkml:brushProperty name="width" value="0.025" units="cm"/>
      <inkml:brushProperty name="height" value="0.025" units="cm"/>
    </inkml:brush>
  </inkml:definitions>
  <inkml:trace contextRef="#ctx0" brushRef="#br0">0 187 18225,'0'0'224,"51"-25"577,-13 3 737,10-7-353,5-1-897,-2 2-256,-1 6-705,-8 8-1088,-10 3-3460,-8 6-2659</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5:06.342"/>
    </inkml:context>
    <inkml:brush xml:id="br0">
      <inkml:brushProperty name="width" value="0.025" units="cm"/>
      <inkml:brushProperty name="height" value="0.025" units="cm"/>
    </inkml:brush>
  </inkml:definitions>
  <inkml:trace contextRef="#ctx0" brushRef="#br0">0 41 13485,'0'0'11168,"3"13"-11184,23 256 413,-6-38-314,-20-229-79,0 1 1,0-1-1,1 0 0,-1 0 1,1 1-1,-1-1 0,1 0 0,0 0 1,0 0-1,0 0 0,0 0 1,0 0-1,0 0 0,3 3 1,-3-5 16,0 1 1,-1-1 0,1 0 0,0 0 0,0 1 0,-1-1 0,1 0 0,0 0 0,-1 0-1,1 0 1,0 0 0,0 0 0,-1 0 0,1 0 0,0 0 0,0 0 0,-1-1 0,1 1 0,0 0-1,-1 0 1,1-1 0,0 1 0,-1 0 0,1-1 0,-1 1 0,1-1 0,0 1 0,0-2-1,6-5 302,0-1-1,0 0 1,-1 0-1,10-18 1,14-27-22,-3-1 0,-2-1 0,-2-2 1,-3 0-1,-3-2 0,19-107 0,-36 140-1315,0 26 952,0 0 0,0 0 1,-1 0-1,1 0 1,0 0-1,0-1 1,-1 1-1,1 0 1,0 0-1,0 0 1,0 0-1,-1 0 1,1 0-1,0 0 1,0 0-1,-1 0 1,1 1-1,0-1 1,0 0-1,-1 0 1,1 0-1,0 0 1,0 0-1,0 0 1,-1 0-1,1 0 0,0 1 1,0-1-1,0 0 1,-1 0-1,1 0 1,0 1-1,0-1 1,0 0-1,0 0 1,0 0-1,-1 1 1,1-1-1,0 0 1,0 0-1,0 0 1,0 1-1,0-1 1,0 0-1,-25 46-7623,19-34 4921,-14 23-5943</inkml:trace>
  <inkml:trace contextRef="#ctx0" brushRef="#br0" timeOffset="1">233 373 9929,'0'0'7880,"23"49"-6343,-11-29-736,3-2-513,3-2-224,4-5-1153,-2-6-2690,3-5-1538</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5:06.684"/>
    </inkml:context>
    <inkml:brush xml:id="br0">
      <inkml:brushProperty name="width" value="0.025" units="cm"/>
      <inkml:brushProperty name="height" value="0.025" units="cm"/>
    </inkml:brush>
  </inkml:definitions>
  <inkml:trace contextRef="#ctx0" brushRef="#br0">104 0 13869,'0'0'865,"-34"91"0,21-37 160,12 4-257,1 0 257,3-8-672,13-6-289,4-4 32,-2-5 32,2-5-256,-7-6-641,-5-3-1537,-5-10-737,-3-8 385</inkml:trace>
  <inkml:trace contextRef="#ctx0" brushRef="#br0" timeOffset="1">19 244 11499,'0'0'3011,"-19"-60"224,19 38-1025,12 9-1281,17 9-833,7 3-128,9 1-32,4 0-1057,0 11-2082,-1 1-4453</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4:58.213"/>
    </inkml:context>
    <inkml:brush xml:id="br0">
      <inkml:brushProperty name="width" value="0.025" units="cm"/>
      <inkml:brushProperty name="height" value="0.025" units="cm"/>
    </inkml:brush>
  </inkml:definitions>
  <inkml:trace contextRef="#ctx0" brushRef="#br0">148 1 17200,'0'0'999,"-3"8"-156,-9 31 367,3 0-1,1 0 1,-6 77-1,8 135 523,5-106-903,1-76-654,0-23-16,-1 1-1,-10 53 1,11-100-166,0 0-1,0 0 0,0 0 1,0 0-1,0 0 0,0 1 1,0-1-1,0 0 0,0 0 1,0 0-1,0 0 0,0 0 1,0 0-1,0 0 0,0 0 0,0 0 1,0 1-1,0-1 0,0 0 1,0 0-1,-1 0 0,1 0 1,0 0-1,0 0 0,0 0 1,0 0-1,0 0 0,0 0 1,0 0-1,0 0 0,0 0 1,-1 0-1,1 0 0,0 0 1,0 0-1,0 0 0,0 0 1,0 0-1,0 0 0,0 0 1,0 0-1,-1 0 0,1 0 1,0 0-1,0 0 0,0 0 1,0 0-1,0 0 0,0 0 1,0 0-1,0 0 0,-1 0 0,1 0 1,0 0-1,0 0 0,0 0 1,0 0-1,0 0 0,0 0 1,0-1-1,0 1 0,0 0 1,0 0-1,0 0 0,0 0 1,0 0-1,0 0 0,-8-12-919,-5-14-1184,-22-68-4771,12 30 834</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56.638"/>
    </inkml:context>
    <inkml:brush xml:id="br0">
      <inkml:brushProperty name="width" value="0.025" units="cm"/>
      <inkml:brushProperty name="height" value="0.025" units="cm"/>
    </inkml:brush>
  </inkml:definitions>
  <inkml:trace contextRef="#ctx0" brushRef="#br0">64 104 18674,'0'0'8925,"10"-3"-8764,-1 2-141,-1-1 0,0-1 1,1 1-1,-1-2 0,12-5 1,-17 7-10,0 0 1,-1 1 0,1-1-1,-1 0 1,1 0 0,-1-1-1,0 1 1,0 0 0,0-1-1,0 1 1,0-1-1,0 0 1,-1 0 0,1 1-1,-1-1 1,0 0 0,0 0-1,0 0 1,0 0-1,-1-1 1,1 1 0,0-6-1,-2 8-12,1 0-1,0 0 1,-1 1-1,1-1 1,-1 0-1,1 0 1,-1 1-1,1-1 1,-1 0-1,0 1 1,1-1-1,-1 0 0,0 1 1,0-1-1,1 1 1,-1-1-1,0 1 1,0 0-1,0-1 1,1 1-1,-1 0 1,0 0-1,0-1 1,0 1-1,0 0 1,0 0-1,0 0 1,1 0-1,-1 0 1,0 0-1,0 0 0,0 0 1,0 1-1,0-1 1,0 0-1,0 0 1,1 1-1,-1-1 1,0 0-1,-1 2 1,-38 13-150,31-7 197,0 0 0,0 1-1,1-1 1,0 2 0,0-1 0,1 1 0,0 0 0,1 0 0,0 1 0,1 0 0,0 0 0,0 1 0,2-1-1,-5 19 1,8-29-32,-1 1 0,1-1-1,0 1 1,0-1 0,0 1-1,0-1 1,0 0-1,1 1 1,-1-1 0,0 1-1,1-1 1,-1 0 0,1 1-1,-1-1 1,1 0-1,-1 0 1,1 1 0,0-1-1,0 0 1,0 0-1,0 0 1,0 0 0,0 0-1,0 0 1,0 0 0,2 1-1,0 0 11,0-1 0,0 0 0,1 0 0,-1 0 1,1 0-1,-1 0 0,1-1 0,-1 0 0,1 1 0,5-2 0,4 0-44,0-1 0,0 0 1,0-1-1,24-8 0,37-25-3385,-31 4-5228,-19 5-6181</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4:58.555"/>
    </inkml:context>
    <inkml:brush xml:id="br0">
      <inkml:brushProperty name="width" value="0.025" units="cm"/>
      <inkml:brushProperty name="height" value="0.025" units="cm"/>
    </inkml:brush>
  </inkml:definitions>
  <inkml:trace contextRef="#ctx0" brushRef="#br0">12 260 14798,'0'0'4506,"-4"-8"-2681,3 6-1720,0 0 0,0 0 0,0 0 0,0-1 0,1 1 0,-1 0 0,1 0 0,-1 0-1,1-1 1,0 1 0,0 0 0,-1 0 0,2-1 0,-1 1 0,0 0 0,0 0 0,2-3 0,0 1 74,0 0 0,1 1 1,0-1-1,-1 1 1,1 0-1,1 0 0,-1 0 1,0 0-1,1 1 1,-1-1-1,7-2 0,30-19 249,1 2-1,1 1 1,1 3-1,1 1 1,1 2-1,0 2 0,77-11 1,-51 16-410,1 3 1,0 3 0,0 3-1,91 13 1,-129-9-412,21 3-1051,-23-10-3408,-25-5-2018,-5-11-7806</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4:59.051"/>
    </inkml:context>
    <inkml:brush xml:id="br0">
      <inkml:brushProperty name="width" value="0.025" units="cm"/>
      <inkml:brushProperty name="height" value="0.025" units="cm"/>
    </inkml:brush>
  </inkml:definitions>
  <inkml:trace contextRef="#ctx0" brushRef="#br0">30 133 10826,'0'0'8328,"-30"57"-6534,33-49-449,26-8-192,17-1 128,23-17-224,9-11-480,16-5-385,1 0-160,5 5-32,-8 7-737,-10 8-1633,-8 7-1153,-8 2-2179,-10 1-3394</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4:59.426"/>
    </inkml:context>
    <inkml:brush xml:id="br0">
      <inkml:brushProperty name="width" value="0.025" units="cm"/>
      <inkml:brushProperty name="height" value="0.025" units="cm"/>
    </inkml:brush>
  </inkml:definitions>
  <inkml:trace contextRef="#ctx0" brushRef="#br0">355 1 16912,'0'0'6241,"-5"8"-4651,-195 370 1331,166-300-2831,4 1-1,3 1 0,-18 95 0,40-151-71,1 1 0,1 1 0,1-1 0,2 37 0,0-56-53,1-1-1,-1 0 0,1 1 1,0-1-1,0 0 0,1 1 1,0-1-1,-1 0 1,2 0-1,-1 0 0,0 0 1,1-1-1,0 1 0,0-1 1,1 1-1,-1-1 1,1 0-1,0-1 0,0 1 1,0-1-1,1 1 0,-1-1 1,1 0-1,-1-1 1,1 1-1,0-1 0,6 2 1,-3-2-417,1 0 1,0 0 0,0-1 0,0 0-1,0-1 1,0 0 0,0 0-1,0-1 1,13-2 0,-12 1-788,0-1-1,-1 0 1,1-1 0,16-9 0,38-27-10201</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4:59.959"/>
    </inkml:context>
    <inkml:brush xml:id="br0">
      <inkml:brushProperty name="width" value="0.025" units="cm"/>
      <inkml:brushProperty name="height" value="0.025" units="cm"/>
    </inkml:brush>
  </inkml:definitions>
  <inkml:trace contextRef="#ctx0" brushRef="#br0">66 0 14478,'0'0'8424,"6"13"-7074,-2-5-1233,0 0 0,0 0-1,-1 0 1,0 1 0,-1-1-1,0 0 1,0 1 0,-1 0-1,0-1 1,-1 1 0,0 0-1,0 0 1,-2 9 0,-42 172 243,26-125-244,-13 92 0,30-155-81,1 0 0,-1 0 0,1 0 0,0 0 0,0 0 0,0 0 0,0 0 0,0 0 0,0 0-1,0 0 1,1 0 0,-1 0 0,1 0 0,-1 0 0,1 0 0,0 0 0,0 0 0,0-1 0,2 4 0,-2-5-13,0 0 0,0 1 1,0-1-1,0 0 1,0 1-1,0-1 1,0 0-1,1 0 1,-1 0-1,0 0 1,0 0-1,0 0 1,0 0-1,0 0 1,1-1-1,-1 1 1,0 0-1,0-1 1,0 1-1,0-1 1,0 1-1,0-1 1,2-1-1,11-7 224,-1-1 0,0-1 0,18-18 0,-25 22-87,102-105 487,165-222 0,-264 323-1193,-1 0 0,-1-1 0,12-24-1,-19 37 451,-1-1-1,1 0 0,0 0 0,0 0 0,0 0 0,-1 0 1,1 0-1,0 0 0,0 0 0,-1 0 0,1 0 0,0 0 0,0 0 1,-1 0-1,1 0 0,0 0 0,0 0 0,0 0 0,-1 0 1,1 0-1,0 0 0,0-1 0,0 1 0,-1 0 0,1 0 0,0 0 1,0 0-1,0 0 0,-1 0 0,1-1 0,0 1 0,0 0 1,0 0-1,0 0 0,0-1 0,-1 1 0,1 0 0,0 0 1,0 0-1,0-1 0,0 1 0,0 0 0,0 0 0,0-1 0,0 1 1,0 0-1,0 0 0,0 0 0,0-1 0,0 1 0,0 0 1,0 0-1,0-1 0,0 1 0,0 0 0,0 0 0,0-1 0,1 1 1,-1 0-1,0 0 0,0 0 0,0 0 0,0-1 0,0 1 1,1 0-1,-1 0 0,-21 0-7408</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5:00.290"/>
    </inkml:context>
    <inkml:brush xml:id="br0">
      <inkml:brushProperty name="width" value="0.025" units="cm"/>
      <inkml:brushProperty name="height" value="0.025" units="cm"/>
    </inkml:brush>
  </inkml:definitions>
  <inkml:trace contextRef="#ctx0" brushRef="#br0">1 1 16560,'0'0'2818,"30"54"-511,-11-29-610,5 3-480,5-5-704,0-2-449,-1-2 32,0 1-705,-2-1-1473,-6-1-1185,-2 1-4004</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5:00.662"/>
    </inkml:context>
    <inkml:brush xml:id="br0">
      <inkml:brushProperty name="width" value="0.025" units="cm"/>
      <inkml:brushProperty name="height" value="0.025" units="cm"/>
    </inkml:brush>
  </inkml:definitions>
  <inkml:trace contextRef="#ctx0" brushRef="#br0">98 538 19282,'0'0'2178,"-44"57"-640,23-20-225,6 6-736,3 3-225,7-2-320,5 0-64,0-7-1121,5-7-1185,9-12-673,-1-14-2306,2-4-2819</inkml:trace>
  <inkml:trace contextRef="#ctx0" brushRef="#br0" timeOffset="1">517 0 16592,'0'0'4302,"-2"11"-2721,-13 60 414,-38 109 1,-44 74-1249,78-207-243,13-31-367,3-11-81,0 1 0,1-1 0,-1 1 0,1 0 0,1 0 0,-1-1 0,1 1 0,0 1 0,0-1 0,1 0 0,0 0 0,0 6 0,1-10-51,0-1 1,0 0-1,0-1 1,0 1-1,1 0 1,-1 0-1,0 0 1,0-1-1,1 1 1,-1 0-1,0-1 1,1 1-1,-1-1 1,0 0-1,1 1 1,-1-1-1,0 0 1,1 0-1,-1 0 1,1 0-1,-1 0 1,1 0-1,-1 0 1,0-1-1,1 1 1,-1 0-1,2-1 1,42-11 144,8-11 243,90-51 1,-41 19-1087,5 8-3506,-85 39-296,-5-1-2723</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5:00.990"/>
    </inkml:context>
    <inkml:brush xml:id="br0">
      <inkml:brushProperty name="width" value="0.025" units="cm"/>
      <inkml:brushProperty name="height" value="0.025" units="cm"/>
    </inkml:brush>
  </inkml:definitions>
  <inkml:trace contextRef="#ctx0" brushRef="#br0">201 2 10186,'0'0'12764,"11"-1"-11040,11 1-1089,0 0-1,0 2 1,-1 0-1,1 2 1,37 10 0,-41-8-588,0 0 1,0 2 0,-1 0 0,0 1 0,-1 0 0,0 2 0,0 0 0,-1 0 0,0 2 0,-1-1 0,-1 2 0,14 17 0,-16-16 1,-1-1 0,-1 1 0,0 1 0,-1 0 0,0 0 0,-1 1 0,-1 0 0,-1 0 0,-1 0 1,0 1-1,2 21 0,-5-15-14,-1-1 0,-1 0 0,0 0 0,-2 1 0,-1-1 0,-1-1 0,-14 41 0,0-16-10,-3-1 0,-1-1 0,-3-1 0,-1-2-1,-2 0 1,-2-2 0,-46 47 0,-120 102-689,151-151-2731,-52 32 1,39-35-5969</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5:02.204"/>
    </inkml:context>
    <inkml:brush xml:id="br0">
      <inkml:brushProperty name="width" value="0.025" units="cm"/>
      <inkml:brushProperty name="height" value="0.025" units="cm"/>
    </inkml:brush>
  </inkml:definitions>
  <inkml:trace contextRef="#ctx0" brushRef="#br0">1 160 18225,'0'0'3075,"92"0"-2498,-33-20-193,8-5-256,4-2-64,-3 1-192,-5 3-1121,-13 5-801,-17 5-1826,-21 5-1761</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5:02.562"/>
    </inkml:context>
    <inkml:brush xml:id="br0">
      <inkml:brushProperty name="width" value="0.025" units="cm"/>
      <inkml:brushProperty name="height" value="0.025" units="cm"/>
    </inkml:brush>
  </inkml:definitions>
  <inkml:trace contextRef="#ctx0" brushRef="#br0">0 298 14798,'0'0'2466,"82"-28"-928,-22-8 416,16-7-481,6-1-960,1 1-417,-4 8-545,-10 8-2241,-18 5-2531,-21 2-4388</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5:02.901"/>
    </inkml:context>
    <inkml:brush xml:id="br0">
      <inkml:brushProperty name="width" value="0.025" units="cm"/>
      <inkml:brushProperty name="height" value="0.025" units="cm"/>
    </inkml:brush>
  </inkml:definitions>
  <inkml:trace contextRef="#ctx0" brushRef="#br0">22 31 12716,'-4'11'1137,"1"-3"-969,0-1-1,0 1 1,1 0-1,0 0 1,0 0-1,1 0 1,0 1-1,0-1 1,1 0-1,0 0 1,1 1-1,0-1 1,0 0-1,1 0 1,0 0-1,0 0 1,0 0 0,1 0-1,1-1 1,3 8-1,-1-7-121,0-1 1,1 1-1,0-1 0,0-1 0,0 1 1,1-2-1,0 1 0,0-1 0,0 0 1,1 0-1,-1-1 0,1 0 0,0-1 0,1 0 1,-1 0-1,0-1 0,12 2 0,-14-4-169,0 1 0,0-1-1,0 0 1,0-1-1,0 0 1,0 0 0,0 0-1,0-1 1,-1 0-1,1 0 1,0-1 0,-1 1-1,0-2 1,0 1-1,0-1 1,0 0 0,0 0-1,-1 0 1,1-1-1,-1 0 1,-1 0 0,1 0-1,-1-1 1,6-7-1,-2-2-397,-1-1 0,0 0 0,-1 0 1,0 0-1,-2 0 0,0-1 0,-1 0 0,0 0 0,-1 0 0,-1 0 0,-2-20 0,-1 23 1414,-4 13 676,-6 21 864,4 11-1379,1 1 0,2-1-1,-2 58 1,9 104 1213,-1-147-1510,3 1-502,2-1-1,20 80 1,-7-45-1739,-15-35-4560,-4-34-217</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57.757"/>
    </inkml:context>
    <inkml:brush xml:id="br0">
      <inkml:brushProperty name="width" value="0.025" units="cm"/>
      <inkml:brushProperty name="height" value="0.025" units="cm"/>
    </inkml:brush>
  </inkml:definitions>
  <inkml:trace contextRef="#ctx0" brushRef="#br0">124 3 17008,'1'-2'4420,"-1"4"-3171,0 19-1345,0 9 96,-5 6 96,-5 8-31,0 3-33,-1 0 0,0-2 0,1-6-32,1-6 0,-2-7-993,-1-12-1474,-3-9-2754,-6-5-5124</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5:07.230"/>
    </inkml:context>
    <inkml:brush xml:id="br0">
      <inkml:brushProperty name="width" value="0.025" units="cm"/>
      <inkml:brushProperty name="height" value="0.025" units="cm"/>
    </inkml:brush>
  </inkml:definitions>
  <inkml:trace contextRef="#ctx0" brushRef="#br0">504 0 12172,'0'0'8237,"-9"10"-7228,-43 54-512,2 3 0,-72 129 0,70-109-13,-160 287-863,212-375 239,0 1 0,0 0 0,0 0 1,0 0-1,0 0 0,0-1 0,-1 1 1,1 0-1,0 0 0,0 0 0,0 0 0,0 0 1,-1-1-1,1 1 0,0 0 0,0 0 0,0 0 1,-1 0-1,1 0 0,0 0 0,0 0 1,0 0-1,-1 0 0,1 0 0,0 0 0,0 0 1,0 0-1,-1 0 0,1 0 0,0 0 1,0 0-1,0 0 0,-1 0 0,1 0 0,0 0 1,0 0-1,0 0 0,0 1 0,-1-1 1,4-26-3153,9-24-2447</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5:07.576"/>
    </inkml:context>
    <inkml:brush xml:id="br0">
      <inkml:brushProperty name="width" value="0.025" units="cm"/>
      <inkml:brushProperty name="height" value="0.025" units="cm"/>
    </inkml:brush>
  </inkml:definitions>
  <inkml:trace contextRef="#ctx0" brushRef="#br0">0 360 13773,'0'0'4853,"12"-1"-4138,12-3-483,1 0 0,-1-2 1,0-1-1,-1-1 0,0-1 0,0 0 1,22-14-1,12-15 90,-2-2 1,-1-2-1,-2-2 0,58-66 1,-93 95-199,-8 15 244,-6 32 571,-3-26-838,-16 169 952,-1 7-1140,17-159-349,1 24-4925,4-38-2940</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5:08.420"/>
    </inkml:context>
    <inkml:brush xml:id="br0">
      <inkml:brushProperty name="width" value="0.025" units="cm"/>
      <inkml:brushProperty name="height" value="0.025" units="cm"/>
    </inkml:brush>
  </inkml:definitions>
  <inkml:trace contextRef="#ctx0" brushRef="#br0">1 71 7719,'0'0'13074,"5"15"-11633,6 15-1040,-2 1-1,-1 0 1,-2 0-1,3 34 0,-7-3-245,-2-39-14,0 0 1,2 0-1,8 39 1,-10-61-136,0-1-1,0 1 1,0 0 0,0 0-1,0 0 1,1 0 0,-1 0-1,0-1 1,0 1 0,1 0-1,-1 0 1,1 0 0,-1-1-1,1 1 1,-1 0 0,1 0-1,-1-1 1,1 1 0,0-1-1,-1 1 1,1 0 0,0-1-1,-1 1 1,1-1 0,0 0-1,0 1 1,0-1 0,-1 0-1,1 1 1,0-1 0,0 0-1,0 0 1,0 0 0,0 1-1,-1-1 1,1 0 0,0 0-1,0-1 1,0 1 0,0 0-1,0 0 1,0 0 0,-1 0-1,1-1 1,0 1 0,0 0-1,0-1 1,-1 1 0,1-1-1,0 1 1,0-1 0,1 0-1,3-4 27,1 0 0,-1 0 0,0 0-1,-1 0 1,7-9 0,19-28-221,-2-2 0,-1 0 0,-3-2 0,-2-1-1,-1-1 1,18-67 0,-39 115 187,6-41-724,-11 26 138,5 15 530,-1 0 0,0 0 0,1 0 0,-1 0 0,0 0 0,0 0 0,1 0 0,-1 0 0,0 0 0,0 0 0,1 1 0,-1-1 0,0 0 0,1 0 0,-1 1 0,0-1 1,1 1-1,-1-1 0,0 0 0,1 1 0,-1-1 0,1 1 0,-1-1 0,0 2 0,-7 7-1341,1 0-1,0 0 1,0 1 0,1 0-1,1 1 1,-1-1 0,-4 16-1,-4 13-3703</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5:08.778"/>
    </inkml:context>
    <inkml:brush xml:id="br0">
      <inkml:brushProperty name="width" value="0.025" units="cm"/>
      <inkml:brushProperty name="height" value="0.025" units="cm"/>
    </inkml:brush>
  </inkml:definitions>
  <inkml:trace contextRef="#ctx0" brushRef="#br0">1 0 5189,'0'0'5125,"0"62"-3812,6-39 96,8-1 33,0 1-770,7 3-544,-3-1-31,2-2-162,0-5-447,0-9-1922,1-8-1378</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5:09.120"/>
    </inkml:context>
    <inkml:brush xml:id="br0">
      <inkml:brushProperty name="width" value="0.025" units="cm"/>
      <inkml:brushProperty name="height" value="0.025" units="cm"/>
    </inkml:brush>
  </inkml:definitions>
  <inkml:trace contextRef="#ctx0" brushRef="#br0">79 1 11371,'0'0'2172,"-7"10"-399,-36 59-278,39-60-1359,-1-1 1,2 0-1,-1 1 1,1 0-1,1 0 0,-1 0 1,2 0-1,-2 12 0,17-27 975,-2-5-979,-1 0 0,0-1 0,0-1-1,-2 0 1,10-14 0,-8 9-365,2 1-1,20-23 1,-33 85 14,-3 9 292,0 24-910,3-77 737,0 0 0,0 0 0,0 0-1,0 0 1,0 0 0,0 0 0,0 0 0,1 0-1,-1 0 1,0 0 0,1-1 0,-1 1 0,1 0-1,-1 0 1,1 0 0,-1 0 0,1-1-1,-1 1 1,1 0 0,0-1 0,-1 1 0,1 0-1,0-1 1,0 1 0,0-1 0,-1 1 0,1-1-1,0 0 1,0 1 0,0-1 0,0 0 0,0 1-1,0-1 1,0 0 0,0 0 0,0 0-1,-1 0 1,1 0 0,0 0 0,0 0 0,0 0-1,0 0 1,0-1 0,0 1 0,0 0 0,0-1-1,1 1 1,2-2-332,0 0-1,0 0 1,1 0 0,-1 0-1,-1 0 1,1-1-1,0 0 1,6-6 0,17-24-3519</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5:09.493"/>
    </inkml:context>
    <inkml:brush xml:id="br0">
      <inkml:brushProperty name="width" value="0.025" units="cm"/>
      <inkml:brushProperty name="height" value="0.025" units="cm"/>
    </inkml:brush>
  </inkml:definitions>
  <inkml:trace contextRef="#ctx0" brushRef="#br0">53 84 9161,'-11'69'2145,"-23"175"4214,29-189-5311,3 0 0,6 81 0,-3-158-122,0 1 0,6-34 0,31-137-939,-27 146-288,2 0-1,2 1 0,34-71 1,-46 111 324,0 0-1,0 1 1,1-1 0,0 0-1,0 1 1,0 0 0,5-4-1,-9 8-17,1-1 1,0 0-1,-1 1 0,1-1 0,0 1 0,-1-1 0,1 1 0,0-1 1,0 1-1,-1 0 0,1-1 0,0 1 0,0 0 0,0 0 0,0-1 1,-1 1-1,1 0 0,0 0 0,0 0 0,0 0 0,0 0 0,0 0 1,-1 0-1,1 0 0,0 1 0,0-1 0,0 0 0,0 0 0,-1 1 1,1-1-1,0 1 0,0-1 0,-1 1 0,1-1 0,0 1 0,-1-1 1,1 1-1,0-1 0,-1 1 0,1 0 0,-1-1 0,1 1 0,-1 0 1,1 0-1,-1-1 0,0 1 0,1 0 0,-1 0 0,0 0 0,0-1 0,1 1 1,-1 0-1,0 2 0,2 5 24,0 0 0,-1 1-1,0-1 1,0 1 0,-1-1 0,0 1 0,-1-1-1,0 1 1,0-1 0,-1 0 0,0 1-1,0-1 1,-1 0 0,0 0 0,-5 9 0,5-11-22,0-1-1,0 0 1,-1 0 0,1 0 0,-1 0 0,0-1 0,-1 0 0,1 0 0,-1 0 0,0 0-1,0-1 1,0 1 0,0-1 0,0-1 0,-1 1 0,1-1 0,-1 0 0,0 0 0,0 0 0,0-1-1,0 0 1,-7 0 0,12-1-73,0 1 0,-1-1 0,1 0 0,0 0 0,0-1 0,0 1 0,0 0 0,0 0 0,0-1 0,0 1-1,0 0 1,0-1 0,0 1 0,0-1 0,0 1 0,0-1 0,0 0 0,0 1 0,0-1 0,1 0 0,-1 0 0,0 1 0,-1-3 0,-6-25-5048,7-2-2056</inkml:trace>
  <inkml:trace contextRef="#ctx0" brushRef="#br0" timeOffset="1">321 0 13741,'0'0'5862,"-3"72"-4293,-6-37-512,4 1 96,3 2-736,2-4-353,0-7-64,0-8-705,7-12-544,5-7-353,0-6 449,0-16-288,-1-9-1890,-2-6-1314</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5:09.835"/>
    </inkml:context>
    <inkml:brush xml:id="br0">
      <inkml:brushProperty name="width" value="0.025" units="cm"/>
      <inkml:brushProperty name="height" value="0.025" units="cm"/>
    </inkml:brush>
  </inkml:definitions>
  <inkml:trace contextRef="#ctx0" brushRef="#br0">1 60 11499,'0'0'4489,"4"-8"-2599,16-26-555,-19 33-1254,0-1 0,-1 1-1,1 0 1,0 0 0,0 0 0,0 0 0,0 0-1,0 0 1,0 0 0,0 0 0,0 0 0,0 1 0,0-1-1,0 0 1,1 1 0,-1-1 0,0 1 0,2-1 0,-2 1-56,0 0 0,0 0 0,-1 0 1,1 0-1,0 0 0,0 1 0,-1-1 1,1 0-1,0 1 0,0-1 0,-1 1 1,1-1-1,0 0 0,-1 1 0,1-1 1,-1 1-1,1 0 0,-1-1 0,1 1 1,-1-1-1,1 1 0,0 1 0,1 2 56,1 1-1,-1 0 1,0 0-1,-1 0 1,1 0-1,1 9 1,2 38 1159,-3-1 1,-4 73 0,-1-64-588,7 74 0,-5-130-650,2-1 0,-1 1 0,0 0 0,1-1 0,-1 1-1,1-1 1,0 1 0,0-1 0,0 1 0,1-1-1,-1 1 1,1-1 0,0 0 0,0 0 0,0 0-1,0 0 1,1 0 0,4 4 0,-6-7 1,-1 0 0,0 1 0,1-1 1,-1 0-1,1 0 0,-1 0 0,0 0 0,1 0 1,-1 0-1,1 0 0,-1 0 0,1 0 1,-1 0-1,1 0 0,-1 0 0,0 0 0,1-1 1,-1 1-1,1 0 0,-1 0 0,0 0 0,1 0 1,-1-1-1,1 1 0,-1 0 0,0-1 0,1 1 1,-1 0-1,0 0 0,0-1 0,1 1 0,-1-1 1,0 1-1,0 0 0,1-1 0,-1 1 0,0 0 1,0-1-1,0 1 0,0-1 0,0 1 0,1-1 1,-1 0-1,2-21 153,-2 20-147,0-21-221,-2 0 0,0 1-1,-1-1 1,-1 0 0,-1 1-1,-1 0 1,-1 0 0,-1 1-1,-1 0 1,-1 0 0,-13-20-1,18 32 74,10 13-104,17 10-72,31-3-3821,-15-9-3634,-10-2-324</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5:10.332"/>
    </inkml:context>
    <inkml:brush xml:id="br0">
      <inkml:brushProperty name="width" value="0.025" units="cm"/>
      <inkml:brushProperty name="height" value="0.025" units="cm"/>
    </inkml:brush>
  </inkml:definitions>
  <inkml:trace contextRef="#ctx0" brushRef="#br0">143 336 14029,'-10'7'2979,"-8"5"-1751,1 1 0,0 1 0,-17 18-1,30-28-996,0 1-1,0-1 0,0 1 0,0-1 0,1 1 0,0 0 0,0 1 0,0-1 0,0 0 0,1 1 0,0-1 0,0 1 1,1 0-1,-1 0 0,1 0 0,1-1 0,-1 1 0,1 0 0,0 7 0,1-12-223,0 1 0,0-1 0,0 1 0,0-1 0,0 0 0,0 1 0,0-1 0,0 0 0,1 0 0,-1 0 0,0 0 0,1 0 0,-1 0 0,1 0 0,-1-1 0,1 1 0,-1-1 0,1 1 0,0-1 0,-1 1 0,1-1 0,0 0 0,-1 0 0,1 1 0,0-1 0,-1-1 0,1 1 0,0 0 0,1-1 0,5 1 13,0-1 0,-1 0 0,1 0 1,-1-1-1,11-3 0,-9 1 5,0-1-1,0 0 1,0-1-1,-1 0 1,0 0 0,0-1-1,0 0 1,-1 0 0,0-1-1,-1 0 1,1 0-1,8-16 1,-9 13-123,0-1 1,-1 1-1,0-1 0,-1 0 1,0 0-1,-1-1 0,0 1 1,-1-1-1,1-23 0,-19 73-841,9-15 990,2-1 0,0 1 0,1 1 0,1-1 0,1 0 0,2 45 1,0-66-44,0 1 0,0-1 1,0 1-1,1 0 1,-1-1-1,1 1 1,0-1-1,-1 1 1,1-1-1,0 1 1,0-1-1,0 0 0,0 1 1,0-1-1,0 0 1,0 0-1,0 1 1,0-1-1,1 0 1,-1 0-1,0 0 1,1-1-1,-1 1 0,1 0 1,-1-1-1,1 1 1,-1 0-1,1-1 1,0 0-1,-1 1 1,1-1-1,-1 0 1,1 0-1,0 0 0,-1 0 1,1 0-1,3-1 1,0 0 33,0 0 1,1 0 0,-1-1-1,0 1 1,0-1 0,0 0-1,0-1 1,0 1-1,-1-1 1,7-5 0,4-6-9,-1-1 0,0-1 0,-1 0 0,0 0 0,-2-1 1,0-1-1,-1 0 0,0-1 0,-2 0 0,0 0 0,6-27 0,-6 17-204,-1 0-1,-2-1 0,-1 0 1,-2 0-1,0 1 0,-2-1 1,-5-36-1,5 64 162,0 0 0,0 1 0,0-1 0,-1 0 0,1 1 0,-1-1 0,1 0 0,-1 1 0,1-1 0,-1 1 0,0-1 0,0 1 0,0-1 0,0 1-1,-2-3 1,2 4 7,1 0-1,-1-1 1,0 1-1,1 0 1,-1 0-1,1 0 0,-1-1 1,0 1-1,0 0 1,1 0-1,-1 0 1,0 0-1,1 0 0,-1 0 1,0 0-1,1 0 1,-1 1-1,0-1 1,1 0-1,-1 0 0,0 1 1,1-1-1,-1 0 1,1 1-1,-2 0 1,-2 2 10,1 0 0,-1 0 1,1 0-1,0 0 0,0 1 1,0 0-1,1 0 0,-1 0 1,-3 7-1,-13 32 497,-22 75 1,36-99-345,0 0 0,2 0 0,0 0 1,2 0-1,0 0 0,1 0 1,2 20-1,-1-35-130,0 1 0,1-1 0,-1 0 0,1 1 0,0-1 0,0 0 0,0 0 0,0-1 0,1 1 0,-1 0 0,1-1 0,0 1 0,0-1 0,1 0 0,-1 0 0,0 0 0,1-1 0,0 1 0,0-1 0,7 3 0,-5-2-344,0 0 0,0-1 0,0 0 1,1 0-1,12 1 0,-13-2-787,-1-1 0,1 0 0,-1 0 0,1-1 0,-1 1 0,1-1 0,6-2 0,11-10-13324</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5:11.423"/>
    </inkml:context>
    <inkml:brush xml:id="br0">
      <inkml:brushProperty name="width" value="0.025" units="cm"/>
      <inkml:brushProperty name="height" value="0.025" units="cm"/>
    </inkml:brush>
  </inkml:definitions>
  <inkml:trace contextRef="#ctx0" brushRef="#br0">1 100 5926,'0'2'13548,"15"-2"-12074,14 0 63,5-11-288,11-1-576,5-5-385,-2 0-288,-1 0-384,-14 1-2050,-16 4-3204</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5:12.261"/>
    </inkml:context>
    <inkml:brush xml:id="br0">
      <inkml:brushProperty name="width" value="0.025" units="cm"/>
      <inkml:brushProperty name="height" value="0.025" units="cm"/>
    </inkml:brush>
  </inkml:definitions>
  <inkml:trace contextRef="#ctx0" brushRef="#br0">19 150 10602,'0'0'1740,"0"9"-378,-1 5-674,0 0 49,0-1 1,1 1 0,1 0 0,3 21 0,-4-33-686,1 0 1,-1 0 0,0 0-1,1 0 1,-1-1 0,1 1-1,0 0 1,0 0-1,-1 0 1,1 0 0,1-1-1,-1 1 1,0 0-1,0-1 1,1 1 0,-1-1-1,0 1 1,1-1-1,0 0 1,-1 0 0,1 0-1,0 0 1,-1 0 0,1 0-1,0 0 1,0 0-1,0-1 1,0 1 0,0-1-1,0 1 1,0-1-1,0 0 1,0 0 0,0 0-1,0 0 1,0 0-1,0 0 1,0 0 0,0-1-1,3 0 1,0-1 38,0-1 1,0 1-1,-1-1 0,1 0 1,-1 0-1,0 0 0,0-1 1,0 1-1,-1-1 1,1 0-1,-1 0 0,0 0 1,0-1-1,0 1 0,0-1 1,-1 1-1,0-1 0,0 0 1,0 0-1,1-6 1,1-3 5,-1 0 0,0 0 0,0 0 1,-2 0-1,0 0 0,0-20 1,-2 29-72,-1-1 0,1 1 0,-1 0 1,1 0-1,-1 0 0,-1 0 0,1 0 1,-1 0-1,0 0 0,0 1 0,0 0 1,-1-1-1,1 1 0,-1 1 0,0-1 1,0 0-1,-9-5 0,11 8-27,1 0-1,-1 0 1,0-1-1,0 1 1,0 0 0,-1 0-1,1 1 1,0-1-1,0 0 1,0 1-1,0-1 1,-1 1 0,1 0-1,0 0 1,-1 0-1,1 0 1,0 0-1,0 0 1,-1 1 0,1-1-1,0 1 1,0-1-1,0 1 1,0 0-1,-1 0 1,1 0 0,0 0-1,0 0 1,1 1-1,-1-1 1,0 0-1,0 1 1,1 0 0,-1-1-1,1 1 1,-1 0-1,1 0 1,0 0-1,0 0 1,0 0 0,0 0-1,-2 4 1,-4 13 4,2 0 0,-1 0 1,2 1-1,1 0 1,0 0-1,1 0 0,2 1 1,0-1-1,1 0 1,4 22-1,-5-39-2,0 1 1,1-1-1,-1 0 0,1 0 1,0 0-1,0 0 0,0 0 1,0 0-1,0 0 0,1 0 1,-1 0-1,1-1 0,0 1 1,0-1-1,0 1 0,0-1 1,0 0-1,0 1 0,1-1 0,-1 0 1,1-1-1,0 1 0,-1 0 1,1-1-1,0 1 0,0-1 1,0 0-1,0 0 0,0 0 1,0-1-1,0 1 0,1-1 1,3 1-1,-1-2 9,1 1 0,0-2-1,-1 1 1,1-1 0,-1 1 0,1-2 0,-1 1-1,0-1 1,0 0 0,0 0 0,0-1 0,-1 1 0,1-1-1,8-9 1,4-7 37,-1-1 0,-1 0 0,-1-1 0,0-1 0,-2 0 0,16-38 0,-28 57-34,16 88 88,-16-74-68,1 0-1,0-1 1,1 1-1,0-1 1,1 1-1,6 11 1,-9-20 0,0 1-1,0 0 1,0 0-1,1 0 1,-1-1-1,0 1 1,1-1-1,0 1 1,-1-1-1,1 0 1,0 1-1,0-1 1,-1 0-1,1 0 1,0 0-1,0-1 1,0 1-1,0 0 1,0-1-1,0 1 1,1-1-1,-1 0 1,0 0-1,0 1 1,0-1-1,0-1 1,0 1-1,1 0 1,-1-1-1,0 1 1,0-1-1,0 1 1,0-1-1,0 0 1,0 0-1,3-2 1,7-5 37,0-2-1,-1 1 1,0-2-1,0 1 1,-1-2-1,0 1 1,-1-1-1,9-16 1,8-8-39,-13 18-21,-8 11-22,0 0 0,1 0 0,-1 0 0,1 0 0,1 1 0,-1 0 0,10-6 0,-16 12 2,1 0 0,-1-1 1,1 1-1,-1 0 0,1 0 0,0 0 0,-1 0 0,1 0 0,0-1 0,-1 1 0,1 0 0,-1 0 1,1 0-1,0 1 0,-1-1 0,1 0 0,-1 0 0,1 0 0,0 0 0,-1 1 0,1-1 1,-1 0-1,1 0 0,-1 1 0,1-1 0,-1 0 0,1 1 0,-1-1 0,1 1 0,-1-1 0,1 1 1,-1-1-1,0 1 0,1-1 0,-1 1 0,0-1 0,1 1 0,-1-1 0,0 1 0,0 0 1,0-1-1,1 1 0,-1-1 0,0 1 0,0 0 0,0-1 0,0 2 0,5 35-3,-5-30 5,2 15-43,-2-10-411,1-1 0,0 0-1,1 0 1,0 0 0,5 14 0,-7-24 361,0-1 1,0 0 0,0 0 0,0 0-1,0 0 1,0 1 0,0-1-1,0 0 1,0 0 0,0 0 0,0 1-1,0-1 1,0 0 0,0 0 0,0 0-1,0 0 1,1 1 0,-1-1-1,0 0 1,0 0 0,0 0 0,0 0-1,0 0 1,0 1 0,1-1-1,-1 0 1,0 0 0,0 0 0,0 0-1,0 0 1,1 0 0,-1 0-1,0 0 1,0 0 0,0 1 0,0-1-1,1 0 1,-1 0 0,0 0 0,0 0-1,0 0 1,1 0 0,-1 0-1,0 0 1,0 0 0,0 0 0,1-1-1,-1 1 1,0 0 0,0 0-1,0 0 1,0 0 0,1 0 0,-1 0-1,0 0 1,0 0 0,0 0-1,0-1 1,0 1 0,1 0 0,-1 0-1,0 0 1,0 0 0,0-1 0,2-14-6120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58.099"/>
    </inkml:context>
    <inkml:brush xml:id="br0">
      <inkml:brushProperty name="width" value="0.025" units="cm"/>
      <inkml:brushProperty name="height" value="0.025" units="cm"/>
    </inkml:brush>
  </inkml:definitions>
  <inkml:trace contextRef="#ctx0" brushRef="#br0">0 111 12780,'12'-9'2221,"7"-4"-1417,1 0-1,0 1 1,1 2 0,0 0-1,1 1 1,0 1 0,0 1-1,1 1 1,0 1 0,24-2-1,-39 6-660,0 1-1,-1 0 1,1 0-1,0 0 0,-1 1 1,1 0-1,0 1 1,-1 0-1,10 3 1,-15-3-99,1 0 1,-1-1 0,0 1 0,0 0 0,0 0 0,0 0 0,-1 0 0,1 0-1,0 0 1,-1 1 0,1-1 0,-1 1 0,0-1 0,0 1 0,0-1 0,0 1-1,0-1 1,-1 1 0,1 0 0,-1 0 0,0-1 0,0 1 0,0 0 0,0 0 0,0-1-1,0 1 1,-1 0 0,1-1 0,-2 5 0,-2 6 235,1 1 0,-2-1 0,0 0-1,0 0 1,-1-1 0,-1 0 0,-15 22 0,-69 80 372,61-80-564,19-22-89,8-10-14,0 1-1,0 0 0,1-1 1,-1 1-1,1 0 0,0 0 1,0 1-1,0-1 0,0 0 1,0 1-1,0-1 0,1 1 1,0-1-1,0 1 0,-1 5 1,3-8-70,1 1 1,-1-1 0,1 0 0,-1 0-1,1 0 1,0 1 0,-1-1 0,1-1-1,0 1 1,0 0 0,-1 0 0,1-1-1,0 1 1,0-1 0,0 1-1,0-1 1,0 0 0,0 0 0,0 0-1,3 0 1,0 0-191,12 3-1181,1-2 0,0 0 1,0-1-1,0-1 0,0 0 0,33-8 0,-7-7-4630</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5:12.603"/>
    </inkml:context>
    <inkml:brush xml:id="br0">
      <inkml:brushProperty name="width" value="0.025" units="cm"/>
      <inkml:brushProperty name="height" value="0.025" units="cm"/>
    </inkml:brush>
  </inkml:definitions>
  <inkml:trace contextRef="#ctx0" brushRef="#br0">13 0 15727,'0'0'1890,"-12"60"-1698,13-40-96,16-7-128,4-6-641,0-7-3939,2 0-5830</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5:12.964"/>
    </inkml:context>
    <inkml:brush xml:id="br0">
      <inkml:brushProperty name="width" value="0.025" units="cm"/>
      <inkml:brushProperty name="height" value="0.025" units="cm"/>
    </inkml:brush>
  </inkml:definitions>
  <inkml:trace contextRef="#ctx0" brushRef="#br0">1 67 8104,'0'12'4425,"0"23"-3311,6 137 3862,-5-156-4655,2-1 1,0 1 0,0 0-1,1-1 1,1 0 0,1 0-1,0-1 1,16 28 0,-21-40-306,0-1 0,0 1 0,1 0 0,-1 0 0,0-1 0,1 1 0,-1 0 0,1-1 0,-1 1 0,1-1 0,0 0 0,0 0 0,-1 1 0,1-1 0,0 0 0,0-1 0,0 1 0,0 0 1,0 0-1,0-1 0,1 1 0,-1-1 0,0 0 0,2 0 0,-1-1 28,0 1-1,-1-1 1,1-1 0,-1 1 0,0 0 0,1-1 0,-1 1 0,0-1-1,0 0 1,0 1 0,0-1 0,0 0 0,0 0 0,0-1-1,-1 1 1,2-3 0,8-13 215,-1-1 1,-1 0-1,11-37 0,-18 49-275,41-152 794,3-9-61,-46 169-748,0-1 0,0 0 0,0 0 0,0 0 0,1 1 0,-1-1 0,0 0 0,0 0 1,0 0-1,0 0 0,1 0 0,-1 1 0,0-1 0,0 0 0,0 0 0,1 0 0,-1 0 0,0 0 0,0 0 0,0 0 1,1 0-1,-1 0 0,0 0 0,0 0 0,0 0 0,1 0 0,-1 0 0,0 0 0,0 0 0,1 0 0,-1 0 0,0 0 1,0 0-1,0 0 0,1 0 0,-1 0 0,0 0 0,0 0 0,0-1 0,1 1 0,-1 0 0,0 0 0,0 0 0,0 0 1,0 0-1,1-1 0,-1 1 0,0 0 0,0 0 0,0 0 0,0-1 0,0 1 0,0 0 0,0 0 0,0 0 0,1-1 1,-1 1-1,0 0 0,0-1 0,4 19-3954,-4-4-1386</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5:13.494"/>
    </inkml:context>
    <inkml:brush xml:id="br0">
      <inkml:brushProperty name="width" value="0.025" units="cm"/>
      <inkml:brushProperty name="height" value="0.025" units="cm"/>
    </inkml:brush>
  </inkml:definitions>
  <inkml:trace contextRef="#ctx0" brushRef="#br0">0 332 14798,'0'0'1383,"3"8"-43,-2-5-1300,0 0 1,0 0-1,1 0 0,-1-1 1,1 1-1,-1-1 1,1 1-1,0-1 1,0 0-1,0 1 1,0-1-1,0 0 1,0 0-1,1-1 1,-1 1-1,6 2 1,-5-2-114,1-1-1,0 0 1,0-1 0,0 1 0,1-1 0,-1 1 0,0-1 0,0 0 0,0-1 0,0 1 0,0-1 0,0 0 0,0 0 0,0 0 0,5-2 0,2-2-842,-1 1 0,1-2 0,-1 1 0,0-1 0,0-1 0,-1 0-1,0 0 1,0-1 0,11-12 0,-15 13 496,0 1 0,0-1 0,0 0 0,-1 0 0,0-1 0,0 1-1,4-14 1,-7 16 924,1 0 0,-1-1-1,0 0 1,-1 1 0,1-1-1,-1 1 1,-1-8-1,1 12-383,0 1 0,-1-1-1,1 0 1,0 1 0,-1-1-1,1 0 1,0 1 0,-1-1-1,1 0 1,-1 1 0,1-1-1,-1 1 1,1-1 0,-1 1-1,0-1 1,1 1-1,-1-1 1,0 1 0,1 0-1,-1-1 1,0 1 0,1 0-1,-1 0 1,0 0 0,1-1-1,-1 1 1,0 0 0,0 0-1,1 0 1,-1 0 0,0 0-1,0 0 1,1 0-1,-1 0 1,0 1 0,0-1-1,1 0 1,-1 0 0,0 1-1,1-1 1,-1 0 0,0 1-1,1-1 1,-1 1 0,0-1-1,1 1 1,-1-1 0,1 1-1,-1-1 1,1 1-1,-1-1 1,1 1 0,0 0-1,-1-1 1,1 1 0,0 0-1,-1-1 1,1 1 0,-1 1-1,-2 10 353,0 0 0,0 0 0,1 1-1,0-1 1,1 1 0,1-1-1,0 1 1,3 24 0,-3-36-425,0 0 1,0 1-1,0-1 1,1 1-1,-1-1 1,0 1-1,1-1 1,-1 0-1,1 1 1,0-1-1,-1 0 1,1 0-1,0 1 1,0-1-1,0 0 1,0 0-1,0 0 1,0 0-1,0 0 1,0 0-1,0 0 1,0 0-1,0-1 0,1 1 1,-1 0-1,0-1 1,1 1-1,-1-1 1,0 1-1,1-1 1,-1 0-1,1 1 1,-1-1-1,1 0 1,-1 0-1,0 0 1,1 0-1,-1 0 1,1-1-1,-1 1 1,1 0-1,-1-1 1,0 1-1,1-1 1,-1 1-1,0-1 0,2 0 1,5-3 164,0 0 0,-1 0 0,1 0-1,-1-1 1,0 0 0,9-9 0,22-32 97,-33 37-306,2 1 1,-1 0-1,1 0 1,0 0-1,1 1 1,16-13 0,-23 20-8,0 0 1,-1-1 0,1 1 0,0 0 0,0-1-1,0 1 1,0 0 0,0 0 0,0 0 0,0 0-1,0 0 1,0 0 0,0 0 0,0 0 0,-1 0-1,1 0 1,0 0 0,0 1 0,0-1 0,0 0 0,0 1-1,0-1 1,0 0 0,-1 1 0,1-1 0,0 1-1,0 0 1,-1-1 0,1 1 0,0 0 0,-1-1-1,1 1 1,-1 0 0,1-1 0,-1 1 0,1 1-1,19 41-90,-10-19 65,-9-23 30,0 1 1,0-1 0,0 1-1,0-1 1,0 0 0,0 0-1,0 0 1,0 1 0,0-1-1,1 0 1,-1-1 0,0 1-1,1 0 1,-1 0 0,1 0 0,-1-1-1,1 1 1,-1-1 0,1 1-1,0-1 1,-1 0 0,1 0-1,-1 1 1,1-1 0,0 0-1,-1 0 1,1-1 0,0 1-1,-1 0 1,1-1 0,-1 1-1,1 0 1,-1-1 0,1 0-1,-1 1 1,1-1 0,-1 0-1,1 0 1,0-1 0,9-6 24,0 0 0,-1-1 0,-1 0 0,11-13 0,14-11-66,-33 32-11,1-1-1,-1 1 1,0 0 0,1 0 0,-1 0 0,1 1 0,0-1 0,-1 0 0,1 1 0,-1-1 0,1 0 0,0 1 0,0 0 0,-1-1 0,1 1 0,0 0 0,0 0 0,-1 0 0,1 0 0,0 0 0,2 1 0,-2 1 7,0-1 0,0 0 0,-1 1 0,1 0 0,0-1 0,-1 1 0,1 0 0,-1 0 0,0 0 0,1 0 0,0 3 0,12 16 176,-13-20-135,0 1 1,0-1 0,0 0 0,1 1 0,-1-1 0,0 0-1,1 0 1,-1 0 0,1 0 0,-1 0 0,1-1 0,0 1 0,-1 0-1,1-1 1,0 1 0,-1-1 0,1 1 0,0-1 0,0 0-1,-1 0 1,1 0 0,3 0 0,-2-1 7,1 0 0,0 0 0,0 0 0,-1-1 0,1 1 0,-1-1 0,1 0 0,-1 0 0,6-4 0,4-6 25,0 1-1,-1-2 1,16-20-1,-27 31-31,25-34 16,-18 24-52,0 1 0,0 0 0,1 1 0,11-11 0,-20 21 31,1 0 1,-1-1-1,0 1 1,1 0-1,-1-1 1,1 1-1,-1 0 1,0 0-1,1-1 1,-1 1-1,1 0 1,-1 0-1,1 0 1,-1 0-1,1 0 1,-1 0 0,1 0-1,-1-1 1,1 1-1,-1 1 1,1-1-1,-1 0 1,1 0-1,-1 0 1,1 0-1,-1 0 1,1 0-1,-1 1 1,0-1-1,1 0 1,-1 0-1,1 0 1,-1 1 0,1-1-1,-1 0 1,0 1-1,1-1 1,-1 0-1,0 1 1,1-1-1,-1 1 1,0-1-1,0 1 1,1-1-1,-1 0 1,0 1-1,0-1 1,0 1-1,0-1 1,1 1-1,8 35 79,-4-16 0,-4-18-41,0 0 0,0 0-1,0 0 1,0 0 0,0 0 0,1 0 0,-1 0-1,1 0 1,-1-1 0,1 1 0,0-1 0,-1 1-1,1-1 1,0 0 0,0 1 0,0-1 0,0 0-1,0 0 1,1-1 0,-1 1 0,2 0 0,0 0 44,1-1 0,-1 0 1,0 0-1,1 0 0,-1-1 1,0 1-1,1-1 0,-1 0 1,0 0-1,6-3 0,6-3 22,0-1 0,0-1 0,-1 0 0,17-14 0,-7 3-87,33-24-53,-54 42 22,-1-1 0,1 1 0,0 0 0,0 1 0,0-1 0,0 1 0,0-1 1,0 1-1,0 0 0,1 1 0,-1-1 0,0 1 0,5 0 0,-8 0 19,0 1-1,0-1 1,0 1 0,0-1 0,0 1-1,0-1 1,0 1 0,0 0-1,-1-1 1,1 1 0,0 0 0,0 0-1,-1 0 1,1 0 0,-1-1-1,1 1 1,-1 0 0,1 0 0,-1 0-1,1 0 1,-1 0 0,1 2-1,7 34 651,0-4 72,-7-31-710,0-1 0,0 0 1,0 1-1,1-1 0,-1 0 0,0 0 1,0 1-1,1-1 0,-1 0 0,1 0 1,-1 0-1,1-1 0,-1 1 0,1 0 1,0-1-1,-1 1 0,1-1 0,0 1 1,-1-1-1,1 0 0,0 1 0,0-1 1,-1 0-1,1 0 0,0 0 0,0-1 1,-1 1-1,1 0 0,0-1 0,-1 1 1,1-1-1,0 0 0,-1 1 0,3-2 1,3-2-95,0 1 0,0-1 0,0-1 0,0 1 0,-1-1 0,7-6 0,16-22-2485,-4-5-3032</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5:14.130"/>
    </inkml:context>
    <inkml:brush xml:id="br0">
      <inkml:brushProperty name="width" value="0.025" units="cm"/>
      <inkml:brushProperty name="height" value="0.025" units="cm"/>
    </inkml:brush>
  </inkml:definitions>
  <inkml:trace contextRef="#ctx0" brushRef="#br0">0 47 9513,'1'-3'300,"1"0"1,-1 0-1,1 0 0,0 0 1,0 0-1,0 0 0,0 0 1,0 1-1,1-1 1,-1 1-1,1 0 0,0 0 1,-1 0-1,1 0 0,0 0 1,5-2-1,-5 4-83,-1-1 0,1 1 0,0-1 0,-1 1 0,1 0 0,0 0 0,0 0 0,0 0 0,-1 1-1,1-1 1,0 1 0,-1 0 0,1-1 0,0 1 0,-1 1 0,4 0 0,3 4 124,0 0 0,0 1 0,-1-1 0,0 2 0,0-1 0,-1 1 0,1 0 0,-2 1 0,7 9 0,24 46 789,46 103 0,4 9-987,-71-148-525,2 0 0,1-1 0,41 46 0,-39-57 191,-10-10-1562,-12-21-12617</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5:14.490"/>
    </inkml:context>
    <inkml:brush xml:id="br0">
      <inkml:brushProperty name="width" value="0.025" units="cm"/>
      <inkml:brushProperty name="height" value="0.025" units="cm"/>
    </inkml:brush>
  </inkml:definitions>
  <inkml:trace contextRef="#ctx0" brushRef="#br0">12 527 10698,'0'0'6321,"-4"10"-5179,3-8-1049,0 1-1,0-1 1,0 1-1,0 0 1,0 0 0,1-1-1,-1 1 1,1 0-1,0 0 1,0 0-1,0-1 1,0 1 0,1 3-1,0-4-11,0 0 1,0 0-1,1-1 1,-1 1-1,1-1 0,-1 1 1,1-1-1,-1 0 0,1 1 1,0-1-1,0 0 0,0 0 1,0 0-1,0 0 0,0-1 1,0 1-1,0 0 1,0-1-1,0 0 0,0 1 1,0-1-1,0 0 0,0 0 1,0 0-1,3-1 0,5 2 152,0-1 0,0 0 0,1-1 0,-1 0-1,0-1 1,0 0 0,0 0 0,-1-1 0,1 0-1,-1-1 1,1 0 0,-1-1 0,0 1 0,-1-2-1,1 1 1,-1-1 0,0-1 0,-1 0 0,1 0-1,-1 0 1,-1-1 0,8-10 0,8-11-161,-1-2 0,-2 0-1,0-1 1,-3 0 0,0-2 0,-3 0 0,0-1 0,-3 0 0,0 0-1,-3-1 1,-1 0 0,3-63 0,-6 114-132,0 1 0,2-1 0,-1 0 0,2 0 0,0 0 1,1-1-1,0 0 0,16 22 0,-10-17-541,1 0 0,0-1 0,1-1 1,26 24-1,-28-31-626,0 1 1,0-2-1,1 1 1,0-2-1,1 0 1,30 12-1,-1-10-13512</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5:15.230"/>
    </inkml:context>
    <inkml:brush xml:id="br0">
      <inkml:brushProperty name="width" value="0.025" units="cm"/>
      <inkml:brushProperty name="height" value="0.025" units="cm"/>
    </inkml:brush>
  </inkml:definitions>
  <inkml:trace contextRef="#ctx0" brushRef="#br0">0 0 7079,'0'0'5253</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5:16.167"/>
    </inkml:context>
    <inkml:brush xml:id="br0">
      <inkml:brushProperty name="width" value="0.025" units="cm"/>
      <inkml:brushProperty name="height" value="0.025" units="cm"/>
    </inkml:brush>
  </inkml:definitions>
  <inkml:trace contextRef="#ctx0" brushRef="#br0">0 38 10218,'0'0'4286,"2"-9"-1899,4-19-1069,-3 36 53,-4 64 658,1-34-1825,-2 59 859,0-30 172,12 125 1,-9-187-1188,0 0 0,0 0 0,0 0 0,0 0 0,1 0 1,0-1-1,0 1 0,0-1 0,1 1 0,3 4 0,-5-8-19,0 0 0,0 0-1,1 0 1,-1 0-1,0 0 1,1 0 0,-1 0-1,1 0 1,-1-1-1,1 1 1,-1-1-1,1 1 1,0-1 0,-1 1-1,1-1 1,0 0-1,-1 0 1,1 0 0,-1 0-1,1 0 1,0 0-1,-1 0 1,1-1-1,0 1 1,-1-1 0,1 1-1,-1-1 1,1 1-1,-1-1 1,1 0 0,-1 0-1,1 0 1,-1 0-1,0 0 1,2-2-1,13-9 249,0-2 0,-1 0 0,0 0 0,21-30 0,45-73-2681,-74 102-1457,-4 5-2042,-2-1-5831</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5:16.508"/>
    </inkml:context>
    <inkml:brush xml:id="br0">
      <inkml:brushProperty name="width" value="0.025" units="cm"/>
      <inkml:brushProperty name="height" value="0.025" units="cm"/>
    </inkml:brush>
  </inkml:definitions>
  <inkml:trace contextRef="#ctx0" brushRef="#br0">85 1 17649,'-9'7'1516,"3"-2"-1303,-1 1 0,1 0 0,0 0 0,1 0 1,0 1-1,-1 0 0,2 0 0,-1 0 0,1 1 0,1 0 0,-1-1 1,1 1-1,-3 12 0,4-9-111,1 1-1,0-1 1,0 1 0,1-1-1,0 1 1,1-1 0,1 0-1,-1 1 1,7 19 0,-7-28-95,1 0 0,-1 0 1,1 1-1,-1-1 0,1 0 1,0-1-1,0 1 0,0 0 0,1 0 1,-1-1-1,1 1 0,-1-1 1,1 0-1,0 0 0,0 0 0,0 0 1,0-1-1,0 1 0,0-1 1,0 1-1,0-1 0,1 0 0,-1 0 1,1-1-1,-1 1 0,1-1 1,-1 0-1,0 0 0,1 0 1,-1 0-1,1 0 0,-1-1 0,1 1 1,-1-1-1,0 0 0,4-2 1,-2 1 75,0 0 1,-1 0-1,0-1 1,1 1-1,-1-1 1,0 0-1,-1-1 1,1 1-1,0 0 1,-1-1-1,0 0 1,0 0-1,0 0 1,0 0-1,-1-1 1,0 1-1,0-1 1,0 1-1,0-1 1,1-5 0,2-6 79,-1-1 1,0 0 0,-2 0 0,2-26 0,-3 36-36,-3-55 442,2 61-565,0 0 1,0 0-1,0 0 0,0 0 0,0-1 1,0 1-1,0 0 0,0 0 0,-1 0 1,1 0-1,0 0 0,-1 0 0,1 0 1,-1 0-1,1 0 0,-1 0 0,0 1 1,1-1-1,-1 0 0,0 0 0,1 0 0,-1 1 1,0-1-1,0 0 0,0 1 0,0-1 1,0 0-1,0 1 0,0 0 0,0-1 1,0 1-1,0-1 0,0 1 0,0 0 1,0 0-1,0 0 0,0-1 0,0 1 1,0 0-1,0 0 0,0 1 0,0-1 1,0 0-1,0 0 0,-1 0 0,0 1 1,-1 1-11,0 0 1,0 1 0,0-1 0,0 0 0,1 1 0,-1 0 0,1-1 0,-1 1 0,1 0 0,0 0 0,1 0-1,-1 1 1,0-1 0,1 0 0,0 1 0,-1-1 0,1 1 0,0 4 0,-3 7-81,2 0 1,-2 30 0,4-44-19,0 1 0,0-1 0,-1 0 0,1 1 1,1-1-1,-1 1 0,0-1 0,0 0 1,0 1-1,1-1 0,-1 0 0,1 1 1,-1-1-1,1 0 0,-1 0 0,1 1 0,0-1 1,0 0-1,-1 0 0,1 0 0,0 0 1,0 0-1,0 0 0,0 0 0,0 0 1,0-1-1,1 1 0,-1 0 0,0-1 1,0 1-1,1 0 0,-1-1 0,0 0 0,0 1 1,1-1-1,-1 0 0,1 1 0,-1-1 1,0 0-1,1 0 0,2-1 0,0 1-436,0-1-1,1 1 0,-1-1 0,0-1 0,0 1 1,0-1-1,1 1 0,-2-1 0,1 0 0,0-1 1,0 1-1,4-4 0,20-22-4371</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5:16.942"/>
    </inkml:context>
    <inkml:brush xml:id="br0">
      <inkml:brushProperty name="width" value="0.025" units="cm"/>
      <inkml:brushProperty name="height" value="0.025" units="cm"/>
    </inkml:brush>
  </inkml:definitions>
  <inkml:trace contextRef="#ctx0" brushRef="#br0">24 1 8584,'0'0'8803,"-2"9"-7741,-8 68 689,3 1 0,4 95 0,2-170-1719,1 0-1,0-1 1,0 1-1,0 0 1,0-1-1,1 1 1,-1 0-1,1 0 1,-1-1-1,1 1 1,0-1-1,0 1 1,0-1-1,0 1 1,1-1-1,-1 0 1,1 1-1,-1-1 0,1 0 1,0 0-1,3 3 1,-2-4-18,0 0 0,0-1 0,0 1 0,-1-1 0,1 1 0,0-1 0,0 0 0,0 0 0,0 0 0,0-1 0,0 1 1,0-1-1,0 1 0,0-1 0,-1 0 0,1 0 0,0 0 0,-1 0 0,1-1 0,4-2 0,17-12 166,-1 0 0,0-2 0,-1 0 0,-1-2 0,-1 0 0,20-26 0,-36 95 1576,-4-44-1737,0 1 0,1-1 0,0 1-1,0-1 1,1 1 0,-1-1 0,1 0 0,1 0-1,-1 1 1,1-2 0,4 8 0,-6-10-14,1 0-1,-1-1 1,1 1 0,-1-1-1,1 0 1,0 0 0,0 1-1,-1-1 1,1 0 0,0-1-1,0 1 1,0 0 0,0 0 0,0-1-1,0 1 1,0-1 0,0 0-1,0 1 1,0-1 0,0 0-1,1 0 1,-1-1 0,0 1-1,0 0 1,0-1 0,0 1-1,0-1 1,0 0 0,0 1 0,0-1-1,-1 0 1,1 0 0,0 0-1,2-2 1,2-2 20,0 1-1,0-1 1,0-1 0,0 1 0,-1-1 0,6-8-1,-5 7-7,-1 0-1,1 1 1,0 0 0,12-9-1,-12 18-202,-3 11 57,-2 26-417,-1-31 30,0-4-251,3 22-1418,-2-27 1820,-1 1 0,0-1 0,0 1-1,0-1 1,1 1 0,-1-1 0,0 0 0,0 1 0,1-1 0,-1 1 0,0-1 0,1 0-1,-1 1 1,0-1 0,1 0 0,-1 1 0,1-1 0,-1 0 0,0 0 0,1 0 0,-1 1-1,1-1 1,-1 0 0,1 0 0,-1 0 0,1 0 0,0 0 0,5 0-8054</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5:17.584"/>
    </inkml:context>
    <inkml:brush xml:id="br0">
      <inkml:brushProperty name="width" value="0.025" units="cm"/>
      <inkml:brushProperty name="height" value="0.025" units="cm"/>
    </inkml:brush>
  </inkml:definitions>
  <inkml:trace contextRef="#ctx0" brushRef="#br0">1 243 13965,'0'0'7127,"8"-3"-6017,-1 0-1073,1 0 0,-1 0 0,0-1 0,-1-1 0,1 1-1,-1-1 1,0 0 0,0 0 0,0-1 0,-1 1 0,0-1-1,0-1 1,0 1 0,-1-1 0,0 1 0,0-1 0,-1-1-1,1 1 1,1-9 0,-2 5 7,-1-1 0,0 0 0,-1 1 0,0-1 0,-1 0 0,0 0 0,-3-16 0,3 28-40,0-1 0,0 1 0,0-1-1,0 1 1,0 0 0,0-1-1,0 1 1,0-1 0,-1 1 0,1-1-1,0 1 1,0 0 0,0-1-1,0 1 1,-1 0 0,1-1 0,0 1-1,-1-1 1,1 1 0,0 0-1,0 0 1,-1-1 0,1 1 0,0 0-1,-1-1 1,1 1 0,-1 0-1,1 0 1,0 0 0,-1 0 0,1-1-1,-1 1 1,1 0 0,-1 0 0,1 0-1,-1 0 1,-14 11 162,-7 21 134,15-17-165,0 0 0,1 0 0,1 1 0,0 0 0,1 0 0,1 0 0,0 0 0,1 0 0,1 31 0,1-45-131,0 0-1,1 0 1,-1 0 0,0 0-1,1 0 1,0 0 0,-1 0-1,1 0 1,0-1 0,0 1-1,0 0 1,0 0 0,0-1-1,0 1 1,0-1-1,1 1 1,-1-1 0,0 1-1,1-1 1,-1 0 0,1 0-1,0 0 1,-1 0 0,1 0-1,0 0 1,0 0-1,0-1 1,0 1 0,-1 0-1,1-1 1,0 0 0,0 1-1,0-1 1,0 0 0,0 0-1,0 0 1,0 0-1,2-1 1,3 0-30,-1 0 0,0 0 0,1-1 0,-1 0 0,0 0 0,0 0 0,0-1 0,0 0 0,-1 0 0,9-6 0,117-109-2472,-131 117 2506,1 0 1,-1 0-1,1 1 0,-1-1 1,1 1-1,-1-1 1,1 0-1,-1 1 0,1-1 1,0 1-1,-1-1 1,1 1-1,0 0 1,-1-1-1,1 1 0,0 0 1,0-1-1,-1 1 1,1 0-1,0 0 0,0 0 1,-1 0-1,1 0 1,0 0-1,0 0 1,0 0-1,-1 0 0,1 0 1,0 0-1,0 0 1,0 1-1,6 21 1126,-7-20-1095,0 0 0,0 1 0,0-1 0,1 0 1,-1 0-1,1 0 0,-1 0 0,1 0 0,0 0 1,0 0-1,0 0 0,0 0 0,0 0 1,0 0-1,0-1 0,1 1 0,2 2 0,-2-3-17,1 0 0,0 0 0,-1 0-1,1 0 1,0 0 0,0-1-1,0 0 1,0 1 0,0-1 0,0 0-1,0 0 1,-1-1 0,1 1 0,0 0-1,0-1 1,0 0 0,0 0 0,-1 0-1,1 0 1,0 0 0,-1 0-1,5-4 1,6-3 29,0-1 0,-1-1 0,13-13 1,-7 6-36,-12 11-7,-4 4-9,0 0 0,0 0 0,0 0 0,0 0 0,0 0 0,0 0 1,0 1-1,1-1 0,-1 1 0,0-1 0,1 1 0,0 0 0,-1 0 0,1 0 1,-1 0-1,6 0 0,-7 5 49,0 0 0,0 0 0,0 0 0,0 1 0,-1-1 0,0 0 0,0 0 0,0 0 0,-1 9 0,0-4 21,1-6-60,5 38-150,-5-40 63,0-1 0,1 1 1,-1 0-1,0 0 0,1-1 0,-1 1 0,1 0 0,-1 0 1,1-1-1,-1 1 0,1-1 0,-1 1 0,1 0 0,0-1 0,-1 1 1,1-1-1,0 0 0,0 1 0,-1-1 0,1 1 0,0-1 0,0 0 1,0 0-1,-1 1 0,1-1 0,0 0 0,0 0 0,0 0 0,0 0 1,-1 0-1,1 0 0,0 0 0,0 0 0,0-1 0,0 1 0,-1 0 1,1 0-1,0-1 0,0 1 0,0 0 0,-1-1 0,1 1 0,0-1 1,-1 1-1,1-1 0,1 0 0,13-16-4204,0-7-2745</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58.455"/>
    </inkml:context>
    <inkml:brush xml:id="br0">
      <inkml:brushProperty name="width" value="0.025" units="cm"/>
      <inkml:brushProperty name="height" value="0.025" units="cm"/>
    </inkml:brush>
  </inkml:definitions>
  <inkml:trace contextRef="#ctx0" brushRef="#br0">148 50 8488,'0'0'8194,"-12"-1"-6015,8 0-2074,-1 0 0,0 0 1,0 1-1,1 0 1,-1 0-1,0 0 1,0 1-1,1 0 0,-1-1 1,0 2-1,1-1 1,-1 0-1,1 1 1,-1 0-1,1 0 0,0 1 1,0-1-1,0 1 1,0-1-1,0 1 1,1 1-1,-1-1 0,1 0 1,0 1-1,0 0 1,0-1-1,-3 6 1,4-4 1,-1 0 1,1-1-1,0 1 0,1 0 1,-1 0-1,1 0 1,0 0-1,0 1 1,0-1-1,1 0 0,0 0 1,0 1-1,0-1 1,2 8-1,-2-12-31,1 1 0,-1 0 0,1-1 0,-1 1 0,1-1 0,0 0 0,0 1 0,0-1 0,0 0 0,0 1 1,0-1-1,0 0 0,0 0 0,0 0 0,1 0 0,-1 0 0,0 0 0,1 0 0,1 1 0,0-2 22,0 1 1,-1 0 0,1-1-1,0 0 1,0 1 0,0-1 0,0 0-1,-1-1 1,1 1 0,0 0-1,0-1 1,0 0 0,-1 1-1,6-3 1,-2 0-11,-1 0-1,1 0 1,-1-1 0,1 0 0,-1 1-1,0-2 1,0 1 0,-1-1-1,0 1 1,1-1 0,-1 0 0,-1-1-1,1 1 1,2-7 0,-1 4-40,-1-1 0,-1 0 1,1 0-1,-1 0 1,-1 0-1,0 0 0,0 0 1,1-19-1,-3 26-72,0 1-1,0-1 1,0 1-1,0-1 1,0 1 0,-1-1-1,1 1 1,-1-1 0,1 1-1,-1 0 1,1-1-1,-1 1 1,0 0 0,1-1-1,-1 1 1,0 0-1,0 0 1,0 0 0,0-1-1,0 1 1,0 0 0,0 1-1,-1-1 1,1 0-1,0 0 1,0 0 0,-1 1-1,1-1 1,0 1 0,-1-1-1,1 1 1,-1-1-1,1 1 1,-1 0 0,1 0-1,-1 0 1,1 0-1,-1 0 1,1 0 0,-1 0-1,-2 1 1,1-1-142,0 1 0,1-1 0,-1 1 0,0 0 0,0 0 0,0 0 0,1 0 0,-1 0 0,0 1 0,1-1-1,-1 1 1,1 0 0,0 0 0,-1 0 0,1 0 0,0 0 0,0 0 0,1 1 0,-1-1 0,-3 6 0,-3 26-2500,8-34 2484,0 1-1,0 0 1,0 0 0,0 0-1,0 0 1,0-1 0,0 1-1,1 0 1,-1 0 0,0 0-1,0 0 1,1-1 0,-1 1-1,0 0 1,1 0 0,-1-1-1,1 1 1,-1 0 0,1-1-1,-1 1 1,1 0 0,-1-1-1,1 1 1,0-1 0,-1 1-1,1-1 1,0 1 0,-1-1-1,1 1 1,0-1 0,0 0-1,0 1 1,-1-1 0,1 0-1,1 0 1,19 1-4292</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5:17.924"/>
    </inkml:context>
    <inkml:brush xml:id="br0">
      <inkml:brushProperty name="width" value="0.025" units="cm"/>
      <inkml:brushProperty name="height" value="0.025" units="cm"/>
    </inkml:brush>
  </inkml:definitions>
  <inkml:trace contextRef="#ctx0" brushRef="#br0">1 1 8040,'0'0'12491,"54"51"-16590,-39-41-6728</inkml:trace>
  <inkml:trace contextRef="#ctx0" brushRef="#br0" timeOffset="1">237 214 17328,'0'0'5381,"72"-6"-3491,-27-11-673,11-4-544,2 2-609,-1 0-32,-7 4-1025,-14 4-1825,-15 3-2307</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5:18.542"/>
    </inkml:context>
    <inkml:brush xml:id="br0">
      <inkml:brushProperty name="width" value="0.025" units="cm"/>
      <inkml:brushProperty name="height" value="0.025" units="cm"/>
    </inkml:brush>
  </inkml:definitions>
  <inkml:trace contextRef="#ctx0" brushRef="#br0">5 227 16143,'0'0'4832,"-2"8"-4101,1 2-555,0 0 1,1 0-1,0 0 1,1-1-1,0 1 0,0 0 1,1 0-1,0-1 1,7 17-1,3 7 560,27 49-1,-37-78-689,-1 0 0,1-1 0,1 1 0,-1-1 0,0 0 0,1 0 0,0 0 1,0 0-1,0 0 0,0 0 0,0-1 0,0 0 0,1 1 0,-1-1 0,1 0 0,0-1 0,-1 1 0,7 1 0,-6-2-8,0-1 0,-1 0-1,1 0 1,-1 0-1,1-1 1,-1 1 0,1-1-1,-1 1 1,1-1-1,-1 0 1,1-1 0,-1 1-1,0-1 1,0 1 0,0-1-1,0 0 1,0 0-1,0 0 1,0 0 0,-1-1-1,3-2 1,15-16 193,-1-2 0,-2 0 0,0 0-1,-2-2 1,0 0 0,15-37 0,-10 12-108,-2 0 1,18-80-1,-29 86 40,-5 30-891,-5 30-2348,-11 32-4104,4-21 1030</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5:18.871"/>
    </inkml:context>
    <inkml:brush xml:id="br0">
      <inkml:brushProperty name="width" value="0.025" units="cm"/>
      <inkml:brushProperty name="height" value="0.025" units="cm"/>
    </inkml:brush>
  </inkml:definitions>
  <inkml:trace contextRef="#ctx0" brushRef="#br0">0 1 8136,'0'0'6790,"16"49"-4324,2-29-768,2-2-257,2 0-544,2-1-673,3-4-159,4-5-642,0-8-1377,2 0-1922,-1-18-1152,-3-6-4005</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5:19.245"/>
    </inkml:context>
    <inkml:brush xml:id="br0">
      <inkml:brushProperty name="width" value="0.025" units="cm"/>
      <inkml:brushProperty name="height" value="0.025" units="cm"/>
    </inkml:brush>
  </inkml:definitions>
  <inkml:trace contextRef="#ctx0" brushRef="#br0">90 16 8392,'0'0'7111,"-9"2"-5270,5-1-1713,1 0-1,-1 1 0,0-1 1,1 1-1,-1 0 0,1 0 1,0 0-1,0 0 0,-1 0 1,2 1-1,-1-1 0,0 1 1,0 0-1,1 0 0,-1 0 1,1 0-1,0 0 0,0 1 1,0-1-1,1 1 0,-1-1 1,1 1-1,0 0 0,0-1 1,0 1-1,0 4 0,0-7-97,-2 8 261,1 0 1,0 0-1,0 0 1,0 1-1,1-1 0,1 1 1,0-1-1,0 0 1,1 1-1,1 10 0,-1-19-263,0 0 0,1 1 0,-1-1-1,0 0 1,0 0 0,1 0-1,-1 0 1,0 0 0,1-1 0,-1 1-1,1 0 1,-1-1 0,1 1 0,0-1-1,-1 1 1,1-1 0,-1 0-1,1 1 1,0-1 0,-1 0 0,1 0-1,0 0 1,-1-1 0,1 1 0,0 0-1,-1-1 1,1 1 0,2-2-1,3 1 39,0-2-1,0 1 0,0-1 1,-1 0-1,9-5 0,65-56 138,-62 48-236,0 0-1,1 2 1,31-19 0,-50 33 27,1-1-1,0 0 1,-1 1 0,1-1 0,0 1 0,0 0 0,-1-1 0,1 1 0,0-1 0,0 1 0,0 0 0,0 0 0,-1 0 0,1-1 0,0 1 0,0 0 0,0 0 0,0 0-1,0 0 1,0 0 0,-1 1 0,1-1 0,0 0 0,0 0 0,0 1 0,0-1 0,-1 0 0,1 1 0,0-1 0,0 0 0,0 1 0,-1 0 0,1-1 0,0 1-1,-1-1 1,1 1 0,0 1 0,8 36 3,-3 0 85,-5-37-79,-1 0 1,0 0-1,1 0 0,-1 1 0,1-1 0,-1 0 1,1 0-1,0 0 0,0 0 0,-1 0 0,1 0 0,0 0 1,0-1-1,0 1 0,0 0 0,0 0 0,0-1 1,0 1-1,0 0 0,0-1 0,0 1 0,1-1 1,1 1-1,0-1 6,1 0 0,0 0 0,-1 0-1,1 0 1,0-1 0,-1 0 0,1 1 0,-1-1 0,1 0 0,-1-1 0,1 1 0,-1-1-1,0 0 1,0 1 0,1-1 0,4-5 0,49-47 190,-30 27-154,-26 25-45,3-2-5,0 0-1,1-1 1,0 1-1,-1 1 1,1-1 0,1 1-1,-1 0 1,0 0 0,1 0-1,-1 1 1,1 0 0,0 0-1,7-1 1,-12 3 1,0 0 1,0 0-1,-1 1 0,1-1 0,0 0 1,0 1-1,0-1 0,-1 1 0,1-1 1,0 1-1,0-1 0,-1 1 0,1-1 1,0 1-1,-1 0 0,1-1 0,-1 1 1,1 0-1,-1 0 0,1 0 0,-1-1 1,0 1-1,1 0 0,-1 0 0,0 0 1,0 0-1,1 1 0,6 35 70,-2-8-54,-4-28 17,0 1 0,0-1 0,0 0 0,-1 1 0,1-1 0,1 0 0,-1 0-1,0 0 1,0 0 0,0 0 0,0 0 0,1 0 0,-1-1 0,0 1 0,1 0-1,-1-1 1,1 1 0,-1-1 0,1 1 0,-1-1 0,1 0 0,-1 0 0,1 1-1,-1-1 1,1 0 0,-1 0 0,1-1 0,-1 1 0,1 0 0,-1 0 0,1-1-1,-1 1 1,1-1 0,-1 1 0,0-1 0,3-1 0,5-2 112,1-1 0,-1-1 0,17-12 1,-20 13-89,4-3-193,0 0 0,0 1 0,1 0-1,0 1 1,0 0 0,1 1 0,0 0-1,-1 1 1,2 0 0,18-4 0,-30 8 100,0 0 0,0 0 0,-1 0 0,1 0 0,0 0 0,0 0 0,0 0 1,-1 0-1,1 0 0,0 1 0,0-1 0,-1 0 0,1 0 0,0 1 0,-1-1 1,1 0-1,0 1 0,-1-1 0,1 1 0,0-1 0,-1 1 0,1-1 1,-1 1-1,1-1 0,-1 1 0,1 0 0,-1-1 0,0 1 0,1 0 0,-1-1 1,1 1-1,-1 0 0,0-1 0,0 1 0,0 0 0,1 0 0,-1-1 0,0 1 1,0 1-1,-5 35-892,1-15-2392,17-38-11827</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5:19.695"/>
    </inkml:context>
    <inkml:brush xml:id="br0">
      <inkml:brushProperty name="width" value="0.025" units="cm"/>
      <inkml:brushProperty name="height" value="0.025" units="cm"/>
    </inkml:brush>
  </inkml:definitions>
  <inkml:trace contextRef="#ctx0" brushRef="#br0">0 157 15407,'0'0'5391,"9"3"-4611,-5-2-721,0 0 1,0 0-1,0-1 1,0 1-1,0-1 1,1 0-1,-1 0 0,0 0 1,0 0-1,0-1 1,0 0-1,0 0 1,0 0-1,0 0 1,0-1-1,0 1 1,0-1-1,-1 0 0,1 0 1,-1 0-1,1-1 1,-1 1-1,0-1 1,0 0-1,0 0 1,0 0-1,0 0 1,2-4-1,0 1 97,0 0 1,0 0-1,0 0 0,-1-1 0,0 1 0,0-1 1,0 0-1,-1 0 0,0-1 0,0 1 1,-1-1-1,0 1 0,-1-1 0,2-13 1,-3 21-154,0 0 1,-1-1 0,1 1 0,0 0 0,0 0 0,-1-1-1,1 1 1,0 0 0,0 0 0,-1 0 0,1-1 0,0 1-1,-1 0 1,1 0 0,0 0 0,0 0 0,-1-1 0,1 1-1,0 0 1,-1 0 0,1 0 0,-1 0 0,1 0 0,0 0-1,-1 0 1,1 0 0,0 0 0,-1 0 0,1 0 0,0 0-1,-1 1 1,1-1 0,0 0 0,-1 0 0,1 0 0,0 0-1,0 0 1,-1 1 0,1-1 0,0 0 0,-1 0 0,1 1-1,0-1 1,0 0 0,-1 1 0,-16 9 33,10-1-18,-1 0-1,2 0 1,-1 0-1,1 1 1,-7 15 0,10-20 17,0 1 0,1 0 0,0 1 0,0-1 0,0 0 0,1 0 0,0 1 0,0-1 0,0 1 0,1-1 1,1 8-1,-1-12-27,1-1 0,0 0 1,-1 0-1,1 0 0,0 0 0,0 0 1,0 0-1,0 0 0,0 0 1,0 0-1,0 0 0,0 0 0,0-1 1,0 1-1,0 0 0,1-1 1,-1 1-1,0-1 0,1 1 1,-1-1-1,0 0 0,1 0 0,-1 1 1,0-1-1,1 0 0,-1 0 1,0 0-1,1 0 0,1-1 1,44-6 234,-29 0-203,0-1 1,0-1 0,-1-1-1,22-15 1,-22 13-42,0 1 0,1 1 0,35-15 0,-52 25-1,-1-1 0,1 1 0,0 0 0,0-1 0,0 1 0,0 0 0,0-1 0,-1 1-1,1 0 1,0 0 0,0 0 0,0 0 0,0 0 0,0 0 0,0 0 0,0 0 0,0 0 0,-1 1 0,1-1 0,0 0 0,0 0 0,0 1 0,0-1 0,-1 1 0,1-1 0,0 1-1,0-1 1,-1 1 0,1-1 0,0 1 0,-1 0 0,1-1 0,0 1 0,-1 0 0,1-1 0,-1 1 0,1 0 0,-1 0 0,0 0 0,1-1 0,-1 1 0,0 0 0,0 0 0,1 0-1,-1 0 1,0 0 0,0 0 0,0-1 0,0 1 0,0 2 0,-1 8 47,1-1 0,-2 1 0,-4 19-1,1 1 88,4-29-110,1 0 0,0 0 1,0 0-1,0 1 1,0-1-1,0 0 0,0 0 1,0 0-1,1 0 1,-1 0-1,1 0 0,0 0 1,-1 0-1,1 0 1,0 0-1,0 0 0,0 0 1,1 0-1,-1-1 1,0 1-1,1 0 0,1 1 1,0-2-6,0 0 1,-1 0 0,2 0 0,-1 0-1,0-1 1,0 1 0,0-1 0,0 0-1,0 0 1,0 0 0,0 0 0,0 0-1,0-1 1,1 1 0,3-3 0,11-2 70,-1-2-1,0 0 1,0-1 0,-1 0 0,19-14 0,33-16-980,-55 32 144,16-7-973,-10 10-4306</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5:20.521"/>
    </inkml:context>
    <inkml:brush xml:id="br0">
      <inkml:brushProperty name="width" value="0.025" units="cm"/>
      <inkml:brushProperty name="height" value="0.025" units="cm"/>
    </inkml:brush>
  </inkml:definitions>
  <inkml:trace contextRef="#ctx0" brushRef="#br0">1 1 3235</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5:22.031"/>
    </inkml:context>
    <inkml:brush xml:id="br0">
      <inkml:brushProperty name="width" value="0.025" units="cm"/>
      <inkml:brushProperty name="height" value="0.025" units="cm"/>
    </inkml:brush>
  </inkml:definitions>
  <inkml:trace contextRef="#ctx0" brushRef="#br0">6534 497 14510,'-550'-70'3147,"-50"-8"-3492,589 76 340,-566-91 33,-7 34 243,-698 43 1928,842 18-1627,225-1-318,1 11 1,1 8 0,-240 55 0,329-44-279,2 5 0,-153 67 0,186-61 25,2 2-1,1 5 1,-123 94 0,166-110-7,3 2 1,1 2 0,1 1-1,2 2 1,-37 54-1,55-67-6,1 1-1,2 0 0,1 1 0,1 0 1,1 1-1,1 1 0,2-1 0,2 2 0,-8 62 1,13-64-33,2 0 0,0 0 0,2 0 0,2 0 0,1 0 0,1-1 0,1 0 1,1 0-1,2-1 0,17 36 0,-11-33 18,2-1 0,1-1 0,1 0 0,2-2 0,0 0 0,2-2 0,1 0 0,45 34 0,-13-18 39,2-3 0,1-3 0,2-2 0,2-3 0,1-3 0,68 19 0,13-5 71,261 37 1,-70-41-38,1-15 0,353-23 1,468-114-89,-12-101 30,596-202 178,-1146 215-1307,-511 166 990,-1-4 0,-2-4 0,-3-3 1,124-96-1,-175 119 260,0 0 1,-2-2 0,-1-1-1,-1-1 1,-2-2 0,33-53-1,-48 69-16,0 0 0,-1 0 0,-1-1 0,0 0 0,-2 0 0,1 0-1,-2-1 1,0 0 0,-1 0 0,-1 0 0,-1 1 0,0-1 0,-1 0 0,0 0 0,-2 0 0,0 0-1,-7-21 1,1 15-15,-1 1-1,-1 0 1,-1 1-1,-1 0 1,-1 1-1,0 0 1,-2 1-1,-24-23 1,5 9-26,-1 1 1,-2 2-1,-57-34 1,35 31-33,-2 1 1,-1 4 0,-1 2-1,-1 3 1,-1 3 0,-115-19-1,44 20 37,0 7 0,-191 5 0,124 17-107,-285 52 0,-195 78-2595,629-128 2181,-329 74-4484</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5:53.490"/>
    </inkml:context>
    <inkml:brush xml:id="br0">
      <inkml:brushProperty name="width" value="0.025" units="cm"/>
      <inkml:brushProperty name="height" value="0.025" units="cm"/>
    </inkml:brush>
  </inkml:definitions>
  <inkml:trace contextRef="#ctx0" brushRef="#br0">0 623 12300,'12'-9'53,"22"-13"-58,0 1-1,1 1 1,2 2 0,49-18-1,15 10 7,0 5 1,139-12-1,-101 15 70,1365-189 954,-518 122-217,8 64-18,-384 12 30,752 11-668,-824 4-133,1057-48 24,-60-1-16,3 43-5,-664 3-18,-240-4 6,1911 32 76,-1490 20-90,134 7 6,1-32 43,-85-44 1190,-6 0-132,-1057 18-1078,328 10 228,-317-5-242,0 3-1,0 1 1,-1 3 0,92 33-1,-131-39-157,1 0 0,-1 0 1,0 2-1,18 12 0,-26-15-335,1 0 1,0 0-1,-1 0 1,0 1-1,-1 0 1,6 8-1,3 14-3890</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5:56.527"/>
    </inkml:context>
    <inkml:brush xml:id="br0">
      <inkml:brushProperty name="width" value="0.025" units="cm"/>
      <inkml:brushProperty name="height" value="0.025" units="cm"/>
    </inkml:brush>
  </inkml:definitions>
  <inkml:trace contextRef="#ctx0" brushRef="#br0">1 510 12172,'0'-13'408,"1"1"0,0-1 1,0 1-1,2-1 0,0 1 1,0 0-1,1 0 1,0 0-1,1 0 0,0 1 1,1 0-1,1 0 1,0 0-1,0 1 0,1 0 1,0 0-1,11-10 0,15-13-103,0 1 0,2 2 0,2 1 0,0 2 0,2 2-1,1 1 1,0 2 0,2 2 0,58-19 0,-92 37-303,-1-1 0,1 1 0,0 0 0,0 1 1,-1 0-1,18 1 0,-24 0-3,-1 0 0,1 0 0,-1 0 0,1 1 0,-1-1 0,0 1 0,1-1 0,-1 1 0,0-1 0,0 1 0,1 0 0,-1 0 0,0-1 0,0 1 0,0 0 0,0 0 0,0 0 0,0 0 0,1 2 0,-1-1 5,0 1 1,-1-1-1,1 0 1,-1 0-1,1 0 1,-1 0-1,0 0 0,0 1 1,0-1-1,0 0 1,-1 0-1,1 0 0,0 1 1,-1-1-1,0 0 1,1 0-1,-2 2 0,-10 21 57,-1 0 0,-1-1-1,-1-1 1,-1 0-1,-2-1 1,-20 21 0,16-16-42,-141 152 61,-8 10 1265,165-182-1212,0 0-1,0 1 1,1 0 0,-1 0 0,2 0 0,-1 0-1,-5 16 1,10-24-133,0 1 0,0 0 0,0 0 0,-1 0 0,1 0 0,0-1 0,0 1-1,0 0 1,0 0 0,0 0 0,1 0 0,-1 0 0,0-1 0,0 1 0,0 0 0,1 0 0,-1 0 0,0 0-1,1-1 1,-1 1 0,1 0 0,-1-1 0,1 1 0,-1 0 0,1-1 0,0 1 0,-1 0 0,1-1 0,0 1 0,-1-1-1,1 1 1,0-1 0,0 0 0,-1 1 0,1-1 0,0 0 0,0 1 0,0-1 0,0 0 0,-1 0 0,1 0-1,0 0 1,0 0 0,1 0 0,44-3 31,-4-8 35,-1-1 0,0-3 0,-1-1 0,70-40 0,4 0-311,-93 46-150,117-47-2259,-116 50 639,-1 1-1,29-4 0,-24 7-3301</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5:56.871"/>
    </inkml:context>
    <inkml:brush xml:id="br0">
      <inkml:brushProperty name="width" value="0.025" units="cm"/>
      <inkml:brushProperty name="height" value="0.025" units="cm"/>
    </inkml:brush>
  </inkml:definitions>
  <inkml:trace contextRef="#ctx0" brushRef="#br0">0 355 11627,'0'0'7207,"69"19"-5606,-1-48-31,16-11-577,11-8-641,6-3-256,0 0-32,-4 5-448,-6 5-1218,-19 5-2498,-22 5-3042</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58.798"/>
    </inkml:context>
    <inkml:brush xml:id="br0">
      <inkml:brushProperty name="width" value="0.025" units="cm"/>
      <inkml:brushProperty name="height" value="0.025" units="cm"/>
    </inkml:brush>
  </inkml:definitions>
  <inkml:trace contextRef="#ctx0" brushRef="#br0">84 15 12844,'-2'9'838,"-24"86"1377,11-46-154,2 1 0,2 0-1,-5 72 1,16-121-2046,0 0-1,-1 0 1,1 1-1,0-1 1,0 0-1,0 1 1,0-1-1,1 0 1,-1 1-1,0-1 0,0 0 1,1 1-1,-1-1 1,1 0-1,-1 0 1,1 0-1,0 1 1,-1-1-1,1 0 1,0 0-1,0 0 1,0 0-1,1 1 1,0-1-3,-1-1 0,0 0 0,1 0 0,-1 0 0,0 1 1,1-1-1,-1 0 0,0-1 0,1 1 0,-1 0 0,0 0 0,0 0 0,1-1 1,-1 1-1,0-1 0,0 1 0,1-1 0,1-1 0,4-3-85,1 1-1,-1-2 1,0 1-1,-1-1 1,0 0 0,7-8-1,3-8-1107,0-2 0,-1 1 0,-2-2-1,18-43 1,27-108-1110,-49 144 3260,-11 101 1391,-25 60-1581,18-97-125,2-1 0,1 1 0,1 0 0,2 0 0,1 46 0,2-78-715,0 1 0,0 0 1,0 0-1,0 0 0,0-1 0,0 1 1,1 0-1,-1 0 0,0-1 1,1 1-1,-1 0 0,0-1 1,1 1-1,-1 0 0,1-1 0,-1 1 1,1 0-1,-1-1 0,1 1 1,0 0-1,17 2-5940,-5-3-2498</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5:57.275"/>
    </inkml:context>
    <inkml:brush xml:id="br0">
      <inkml:brushProperty name="width" value="0.025" units="cm"/>
      <inkml:brushProperty name="height" value="0.025" units="cm"/>
    </inkml:brush>
  </inkml:definitions>
  <inkml:trace contextRef="#ctx0" brushRef="#br0">1 262 16944,'0'0'1537,"13"-13"247,21-18-622,1 1 0,1 2 1,80-46-1,-76 54-679,63-22 0,-88 36-473,0 2-1,1 0 0,0 1 1,0 0-1,0 1 1,0 1-1,25 1 0,-39 0-21,0 0 0,0 0 0,0 1-1,0-1 1,0 0 0,-1 1 0,1-1 0,0 1 0,0 0-1,0-1 1,0 1 0,-1 0 0,1 0 0,0 0-1,-1 1 1,1-1 0,-1 0 0,1 1 0,-1-1 0,0 0-1,0 1 1,1 0 0,-1-1 0,0 1 0,0 0-1,-1-1 1,1 1 0,0 0 0,0 0 0,-1 0 0,1 0-1,-1 0 1,0 0 0,0 0 0,1 0 0,-1 0 0,0 0-1,-1-1 1,1 4 0,-2 3 26,1 0 1,-1-1-1,0 1 1,-1 0-1,0-1 0,0 0 1,-1 0-1,-6 11 1,-12 13 77,-1 0 0,-1-2 0,-2-1 1,-1-1-1,-1-1 0,-53 38 0,102-76-276,1 0-1,0 2 1,1 1-1,0 1 0,0 0 1,1 2-1,0 1 1,0 1-1,0 1 0,1 1 1,43 2-1,-63 0 112,0 0-1,0 1 1,0 0 0,0-1-1,0 2 1,0-1-1,0 1 1,0-1 0,0 1-1,0 1 1,-1-1 0,1 1-1,-1-1 1,0 1-1,0 0 1,0 1 0,0-1-1,0 1 1,-1 0-1,0 0 1,1 0 0,-1 0-1,-1 1 1,1-1 0,-1 1-1,4 8 1,-4-4 113,0 0 0,0 1 0,-1-1 0,0 1 0,0-1 0,-1 1 0,0 0 1,-1-1-1,0 1 0,-1-1 0,0 1 0,0-1 0,-7 16 0,-6 11 529,-2 0 0,-1-1 0,-2-1 0,-1-1 0,-2-1 0,-34 38 0,38-49-353,-1 0 0,-1-2 0,0-1 0,-2 0 1,0-2-1,-1 0 0,0-2 0,-1-1 0,-39 15 1,56-25-232,0-1 0,1 1 0,-1-2 0,0 1 0,0-1 0,0-1 0,-16 0 0,22 0-95,-1 0 0,1-1 0,-1 1 0,1-1 0,-1 0 0,1 0 0,0 0 1,-1 0-1,1 0 0,0 0 0,0-1 0,0 1 0,0-1 0,0 1 0,0-1 0,0 0 0,0 0 0,1 0 0,-1 0 0,1 0 0,-1 0 0,1 0 1,0-1-1,0 1 0,0 0 0,0-1 0,-1-4 0,-1-11-1861,1 0 0,0-1 0,1 1 0,3-27 0,3-26-9181</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6:00.177"/>
    </inkml:context>
    <inkml:brush xml:id="br0">
      <inkml:brushProperty name="width" value="0.025" units="cm"/>
      <inkml:brushProperty name="height" value="0.025" units="cm"/>
    </inkml:brush>
  </inkml:definitions>
  <inkml:trace contextRef="#ctx0" brushRef="#br0">31 1 18642,'0'0'3288,"-5"10"-2444,0-2-717,2 1 1,-1 0-1,1 0 1,0 0-1,1 0 1,0 0-1,1 0 0,0 0 1,0 1-1,1-1 1,0 1-1,0-1 1,1 0-1,1 1 1,-1-1-1,6 14 1,31 57-55,-30-65-239,0 0 1,0 0 0,-1 1 0,-1 0-1,-1 0 1,0 1 0,-1-1 0,3 28-1,-7-43-28,0-1 0,0 1 0,0 0 0,0 0 0,0 0 0,0 0 0,0 0 0,0 0-1,-1 0 1,1 0 0,0 0 0,0 0 0,-1-1 0,1 1 0,-1 0 0,1 0 0,0 0 0,-1 0 0,0-1-1,1 1 1,-1 0 0,0-1 0,1 1 0,-1 0 0,0-1 0,1 1 0,-1-1 0,0 1 0,0-1 0,0 1 0,0-1-1,1 0 1,-1 1 0,0-1 0,0 0 0,0 0 0,0 0 0,0 0 0,0 0 0,0 0 0,-1 0 0,-22 1-4995</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6:00.522"/>
    </inkml:context>
    <inkml:brush xml:id="br0">
      <inkml:brushProperty name="width" value="0.025" units="cm"/>
      <inkml:brushProperty name="height" value="0.025" units="cm"/>
    </inkml:brush>
  </inkml:definitions>
  <inkml:trace contextRef="#ctx0" brushRef="#br0">0 205 12075,'0'0'11948,"57"-35"-10603,-5 11-160,6-2-384,7-3-545,-3 1-224,0 4-96,-12 3-609,-4 8-672,-15 9-1666,-12 4-576,-16 0-993,-5 16-2211</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6:00.895"/>
    </inkml:context>
    <inkml:brush xml:id="br0">
      <inkml:brushProperty name="width" value="0.025" units="cm"/>
      <inkml:brushProperty name="height" value="0.025" units="cm"/>
    </inkml:brush>
  </inkml:definitions>
  <inkml:trace contextRef="#ctx0" brushRef="#br0">0 247 14510,'0'0'6918,"70"14"-5316,-22-41-449,5-9-641,9-1-351,-5-3-194,-1 4-1600,-10 5-1698,-6 3-1890,-9 3-3139</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6:01.238"/>
    </inkml:context>
    <inkml:brush xml:id="br0">
      <inkml:brushProperty name="width" value="0.025" units="cm"/>
      <inkml:brushProperty name="height" value="0.025" units="cm"/>
    </inkml:brush>
  </inkml:definitions>
  <inkml:trace contextRef="#ctx0" brushRef="#br0">37 226 18033,'0'0'4127,"-5"12"-2857,-2 5-784,1 0 0,0 1 0,-4 30-1,9-42-406,0 0-1,0 0 0,1 0 0,0 0 1,1 0-1,-1 1 0,1-1 0,2 6 1,-2-10-81,-1 0 0,1 0 0,0 0 0,0 1 0,0-1 0,1 0 0,-1-1 0,0 1 0,1 0 0,-1 0 0,1 0 1,0-1-1,0 1 0,-1-1 0,1 0 0,0 1 0,0-1 0,0 0 0,0 0 0,1 0 0,3 1 0,1 0 3,0-1-1,0 0 0,0 0 0,0 0 1,1-1-1,-1 0 0,0-1 0,1 1 1,-1-1-1,12-4 0,3-2-61,-1-1 0,22-12 1,-33 15 36,0-1 0,0 2 0,1-1 0,-1 1 0,1 1 0,0 0 0,0 0 0,0 1 0,0 0 0,0 1 0,0 1 0,22 1 0,-31-1 21,1 1-1,-1 0 1,1 1-1,-1-1 1,0 0-1,1 1 1,-1-1-1,0 1 1,0 0-1,0 0 1,0 0-1,-1 0 1,1 0-1,0 0 1,-1 0-1,0 0 1,1 1 0,-1-1-1,0 1 1,0-1-1,0 1 1,0-1-1,-1 1 1,1-1-1,-1 1 1,1 3-1,1 12 173,-1-1-1,-2 35 1,1-29 86,-1-11-130,0 1 0,-1-1 0,0 1-1,-1-1 1,0 0 0,-1 0 0,-1 0-1,1 0 1,-2-1 0,0 1 0,0-2-1,-1 1 1,0-1 0,-1 0 0,-12 12-1,10-12-47,0 0-1,0-1 1,-1-1 0,0 0-1,0 0 1,-1-1-1,0-1 1,0 0-1,-1-1 1,0 0 0,0 0-1,0-2 1,0 1-1,-18 0 1,26-3-309,0-1 1,0 0-1,0 0 0,0 0 1,-1-1-1,1 0 1,0 0-1,0 0 0,0-1 1,-5-2-1,5 2-536,0-1-1,0 0 0,0-1 1,1 1-1,-1-1 1,1 0-1,0 0 0,0 0 1,-4-6-1,-25-39-10185</inkml:trace>
  <inkml:trace contextRef="#ctx0" brushRef="#br0" timeOffset="1">98 173 20371,'0'0'4613,"59"-65"-3268,-16 42-897,10-3-352,0 6-96,8 3-768,0 5-1474,-4 7-1730,-2 1-2787</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6:01.568"/>
    </inkml:context>
    <inkml:brush xml:id="br0">
      <inkml:brushProperty name="width" value="0.025" units="cm"/>
      <inkml:brushProperty name="height" value="0.025" units="cm"/>
    </inkml:brush>
  </inkml:definitions>
  <inkml:trace contextRef="#ctx0" brushRef="#br0">182 0 18802,'0'0'1313,"-60"94"289,29-33-385,5 4-64,1 6-577,6-4-576,6-5-160,5-12-961,8-12-320,0-16-289,5-20-672,7-6-2082,0-28-2083</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6:01.909"/>
    </inkml:context>
    <inkml:brush xml:id="br0">
      <inkml:brushProperty name="width" value="0.025" units="cm"/>
      <inkml:brushProperty name="height" value="0.025" units="cm"/>
    </inkml:brush>
  </inkml:definitions>
  <inkml:trace contextRef="#ctx0" brushRef="#br0">166 64 13741,'-13'0'2610,"-2"-1"-1873,3-1-213,0 1 0,-1 1 0,1 0 0,0 0 0,-1 2 0,-13 2 0,24-3-467,-1 1 1,1-1 0,0 1-1,0 0 1,0-1 0,0 1-1,0 0 1,0 0 0,1 0-1,-1 1 1,0-1 0,1 0-1,0 1 1,0-1 0,-1 1-1,1-1 1,1 1 0,-1-1 0,0 1-1,1 0 1,-1 4 0,-3 62 517,4-59-279,0-6-211,0 0-1,0 0 1,0 0-1,1 0 0,-1 0 1,1 0-1,0-1 1,0 1-1,1 0 0,-1-1 1,1 1-1,-1 0 1,1-1-1,0 0 1,1 0-1,-1 1 0,1-1 1,-1 0-1,5 4 1,-3-5-31,0 0 1,0 0 0,0 0 0,0 0 0,1-1-1,-1 1 1,0-1 0,1 0 0,-1 0 0,0-1-1,1 1 1,-1-1 0,1 0 0,-1 0-1,1-1 1,-1 1 0,6-2 0,-1-1 12,0 0 1,0 0 0,0-1-1,-1 0 1,0-1-1,1 0 1,-2 0-1,1 0 1,0-1-1,-1-1 1,0 1 0,-1-1-1,0 0 1,0 0-1,0-1 1,-1 0-1,0 0 1,0 0-1,-1-1 1,0 1 0,0-1-1,-1 0 1,-1 0-1,1 0 1,-1-1-1,-1 1 1,0 0-1,0-18 1,-1 23-58,-1 1 1,1 0-1,0 0 0,-1 0 0,0 0 1,0 0-1,0 0 0,0 0 1,-1 1-1,1-1 0,-1 0 1,1 0-1,-1 1 0,0-1 0,0 1 1,0 0-1,0 0 0,-1-1 1,1 1-1,-1 1 0,1-1 0,-1 0 1,0 1-1,1-1 0,-1 1 1,0 0-1,0 0 0,0 0 0,0 0 1,0 0-1,0 1 0,0-1 1,0 1-1,0 0 0,-6 0 1,2 1-70,0 0 0,1 0 0,-1 0 0,0 0 0,0 1 0,1 0 1,-1 1-1,1 0 0,0 0 0,-1 0 0,2 0 0,-1 1 0,0 0 1,1 1-1,-7 5 0,5-1-220,0-1 0,0 1 1,1 0-1,1 1 0,0 0 1,0 0-1,1 0 0,0 0 0,0 0 1,1 1-1,-1 11 0,1-4-1474,1 0 0,1 0 0,1 24 0,3-5-4503</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6:02.251"/>
    </inkml:context>
    <inkml:brush xml:id="br0">
      <inkml:brushProperty name="width" value="0.025" units="cm"/>
      <inkml:brushProperty name="height" value="0.025" units="cm"/>
    </inkml:brush>
  </inkml:definitions>
  <inkml:trace contextRef="#ctx0" brushRef="#br0">74 149 15407,'-5'12'2936,"3"-9"-2744,-6 13 735,2 1 1,-1 0-1,2 0 0,-4 20 1,8-33-754,1 1 0,-1-1 1,1 0-1,0 0 1,0 0-1,1 0 0,-1 0 1,1 0-1,0 0 0,0 0 1,3 7-1,-3-9-149,0 0 1,0 0-1,1 0 1,-1 0-1,1 0 0,0-1 1,-1 1-1,1-1 1,0 1-1,0-1 1,0 0-1,0 1 0,0-1 1,0 0-1,1 0 1,-1-1-1,0 1 0,0 0 1,1-1-1,-1 1 1,0-1-1,4 0 0,1 0 82,-1 0 0,0 0 0,0-1 0,0 1 0,0-1 0,0-1 0,0 1 0,0-1 0,0-1 0,-1 1 0,1-1 0,-1 1 0,1-2 0,-1 1 0,0 0 0,0-1 0,-1 0 0,1 0 0,-1-1 0,0 1 0,0-1 0,0 0 0,0 0 0,-1 0 0,0-1 0,3-6 0,-2 2 79,1 0 0,-1 0 0,-1 0 1,0 0-1,-1-1 0,1 1 0,-2-1 0,0 0 0,0 0 0,-1 1 0,0-1 0,-1 0 0,0 0 0,-5-16 0,4 21-166,-1 0-1,0 0 1,0 1-1,-1 0 1,0-1-1,0 1 1,0 1-1,0-1 1,-1 1-1,0-1 1,0 1-1,0 1 1,0-1-1,-1 1 1,1 0-1,-1 0 1,0 0-1,0 1 1,0 0-1,0 0 0,0 1 1,0-1-1,-1 1 1,-10 0-1,12 1-154,0 0 0,0 0-1,0 0 1,0 0-1,0 1 1,0 0-1,0 0 1,0 1 0,1-1-1,-1 1 1,0 0-1,1 0 1,-9 5-1,10-4-213,1-1-1,-1 1 0,0 0 0,1 0 0,-1-1 1,1 2-1,0-1 0,0 0 0,0 0 0,1 1 1,-1-1-1,1 1 0,0-1 0,0 1 0,0 0 1,0-1-1,0 1 0,1 0 0,0 0 0,0 4 1,0 9-6025</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6:03.756"/>
    </inkml:context>
    <inkml:brush xml:id="br0">
      <inkml:brushProperty name="width" value="0.025" units="cm"/>
      <inkml:brushProperty name="height" value="0.025" units="cm"/>
    </inkml:brush>
  </inkml:definitions>
  <inkml:trace contextRef="#ctx0" brushRef="#br0">0 138 11307,'0'0'16111,"62"7"-15695,-20-27-384,7-3-32,2-4-832,-1 0-1314,-7 2-1698,-12 2-3139</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6:04.111"/>
    </inkml:context>
    <inkml:brush xml:id="br0">
      <inkml:brushProperty name="width" value="0.025" units="cm"/>
      <inkml:brushProperty name="height" value="0.025" units="cm"/>
    </inkml:brush>
  </inkml:definitions>
  <inkml:trace contextRef="#ctx0" brushRef="#br0">1 1 18257,'0'0'1858,"-1"57"-769,1-22-320,7 4-417,8 3-320,3 3-32,-1-6-256,1-2-257,3-6-608,-5-5-897,0-9-448,-3-11-1506,-5-6-3395</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59.187"/>
    </inkml:context>
    <inkml:brush xml:id="br0">
      <inkml:brushProperty name="width" value="0.025" units="cm"/>
      <inkml:brushProperty name="height" value="0.025" units="cm"/>
    </inkml:brush>
  </inkml:definitions>
  <inkml:trace contextRef="#ctx0" brushRef="#br0">131 91 13453,'0'0'7778,"10"6"-6620,29 18 187,-38-24-1283,0 1 0,0-1-1,0 0 1,0 0 0,0 0-1,0 0 1,0 0 0,0 0-1,0 0 1,0-1 0,1 1-1,-1 0 1,0 0 0,0-1-1,-1 1 1,1-1 0,0 1-1,0-1 1,0 1 0,0-1-1,0 0 1,0 1 0,-1-1-1,1 0 1,0 1-1,0-1 1,-1 0 0,1 0-1,-1 0 1,1 0 0,-1 0-1,1 0 1,-1 0 0,0 0-1,1 0 1,-1-2 0,9-35 480,-8 36-529,-1 0-1,0-1 1,0 1-1,0-1 1,0 1-1,0 0 0,-1-1 1,1 1-1,-1-1 1,1 1-1,-1 0 0,0 0 1,0-1-1,0 1 1,0 0-1,-1 0 0,1 0 1,0 0-1,-1 0 1,0 1-1,1-1 0,-1 0 1,-3-2-1,2 3-23,0-1 0,0 1 0,0 0 0,0 0-1,-1 1 1,1-1 0,0 0 0,0 1 0,-1 0-1,1 0 1,0 0 0,-1 0 0,1 1 0,0-1 0,0 1-1,-1 0 1,1 0 0,-4 1 0,0 2-6,0 0 0,0 0 0,0 0 1,0 1-1,0 0 0,1 0 0,0 1 1,0-1-1,1 1 0,0 1 0,0-1 0,0 1 1,0 0-1,1 0 0,-3 8 0,1-2 51,0 0-1,1 0 0,1 0 1,0 0-1,1 1 1,0-1-1,1 1 0,0 17 1,2-29-19,0 0 0,0 0 0,0 0 0,0 0-1,1 0 1,-1 0 0,1 0 0,-1 0 0,1-1 0,0 1 0,0 0 0,0 0 0,0 0 0,0-1 0,0 1 0,0-1 0,1 1-1,-1-1 1,0 1 0,1-1 0,1 2 0,1-1 14,0 0 0,-1 0 0,1-1 0,0 1 0,0-1 0,0 0 0,0 0 0,1 0 0,6 0 0,3 0-44,0-1 0,0-1 0,0 0 0,0-1 0,19-5 0,-18 3-851,-1-1 0,0-1-1,17-9 1,15-13-7701,-15 5-4395</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6:04.437"/>
    </inkml:context>
    <inkml:brush xml:id="br0">
      <inkml:brushProperty name="width" value="0.025" units="cm"/>
      <inkml:brushProperty name="height" value="0.025" units="cm"/>
    </inkml:brush>
  </inkml:definitions>
  <inkml:trace contextRef="#ctx0" brushRef="#br0">35 322 18706,'0'0'2450,"-6"-11"-507,1 5-1542,3 4-284,-1-1 0,1 1 0,0-1 0,0 0 0,0 1 0,1-1 0,-1 0 0,1 0 0,-1-1 0,1 1 0,0 0 0,0 0 0,1-1 0,-1 1 0,1 0 0,-1-1 0,1 1 0,0 0 0,0-1 0,1 1 0,-1-1 0,1 1 0,1-5 0,5-5-25,1 1 1,0-1 0,1 2-1,0-1 1,1 1 0,0 1 0,0 0-1,13-9 1,4-2-88,0 2 0,44-23-1,-61 37-8,0 0 0,1 0-1,-1 1 1,1 1 0,0 0-1,0 0 1,0 1 0,0 1-1,1 0 1,17 0 0,-24 2 1,-1-1 1,0 1 0,1 0-1,-1 0 1,0 0 0,0 1-1,0-1 1,0 1 0,0 0-1,0 0 1,0 0 0,0 1-1,-1 0 1,1-1 0,-1 1-1,0 0 1,0 1 0,0-1-1,0 0 1,-1 1 0,1 0 0,-1 0-1,0-1 1,0 1 0,0 1-1,-1-1 1,1 0 0,-1 0-1,1 5 1,1 5 12,-1 1-1,-1-1 1,0 0 0,-1 1-1,0-1 1,-2 1 0,1-1-1,-2 1 1,0-1 0,-6 18-1,6-23 3,0 0 0,0 0 0,-2 0 0,1-1 0,-1 1 0,0-1 0,0 0 0,-1-1 0,0 1 0,-1-1 0,1 0 0,-1-1 0,-1 0 0,1 0 0,-1 0 0,-13 6 0,20-11-82,0 0 1,0-1 0,0 1-1,0-1 1,0 1 0,0-1 0,0 1-1,0-1 1,0 0 0,0 0 0,0 1-1,0-1 1,-1 0 0,1 0-1,0 0 1,0 0 0,0 0 0,0 0-1,0-1 1,0 1 0,0 0-1,0 0 1,0-1 0,0 1 0,0-1-1,0 1 1,0-1 0,0 1 0,0-1-1,0 0 1,0 1 0,0-1-1,0 0 1,1 0 0,-1 1 0,-1-3-1,2 1-497,-1 1-1,1-1 0,-1 0 1,1 0-1,0 1 0,0-1 1,0 0-1,0 0 0,0 1 0,1-1 1,-1 0-1,0 0 0,1 1 1,-1-1-1,1 0 0,0 1 1,-1-1-1,1 0 0,0 1 1,0-1-1,0 1 0,2-3 0,11-9-9046</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6:04.809"/>
    </inkml:context>
    <inkml:brush xml:id="br0">
      <inkml:brushProperty name="width" value="0.025" units="cm"/>
      <inkml:brushProperty name="height" value="0.025" units="cm"/>
    </inkml:brush>
  </inkml:definitions>
  <inkml:trace contextRef="#ctx0" brushRef="#br0">1 193 14221,'0'0'11756,"9"7"-11724,32 23 0,-39-29-28,-1 0 1,1-1 0,0 1 0,-1-1-1,1 1 1,0-1 0,-1 1 0,1-1-1,0 0 1,0 0 0,-1 0 0,1 0-1,0 0 1,0 0 0,-1-1-1,1 1 1,0 0 0,-1-1 0,1 1-1,0-1 1,-1 0 0,1 0 0,-1 1-1,3-3 1,30-28 219,-23 19-75,-4 6-52,-1 1 0,0 0 1,1 0-1,14-7 0,-20 11-95,1 0-1,-1 0 0,0 1 0,1-1 1,-1 1-1,1-1 0,-1 1 0,1 0 0,-1 0 1,1-1-1,-1 1 0,1 0 0,-1 0 1,1 1-1,0-1 0,-1 0 0,1 0 1,-1 1-1,0-1 0,1 1 0,-1-1 0,1 1 1,-1 0-1,0-1 0,1 1 0,-1 0 1,0 0-1,0 0 0,1 0 0,-1 0 1,0 0-1,0 1 0,1 1 0,5 8 180,-3-5-352,0 0-1,0 0 1,0-1 0,0 1-1,11 8 1,-14-13 96,0-1 0,0 1 0,0 0 0,0 0 0,1-1 0,-1 1 0,0-1 0,0 1 1,1-1-1,-1 0 0,0 0 0,1 1 0,-1-1 0,1 0 0,-1 0 0,0 0 0,1 0 0,-1 0 0,0-1 0,1 1 1,-1 0-1,0-1 0,1 1 0,-1-1 0,0 1 0,0-1 0,0 1 0,1-1 0,-1 0 0,0 0 0,0 0 0,0 0 1,0 1-1,0-1 0,0-1 0,1-1 0,6-7-643,0 0-1,-1-1 1,0 0 0,0 0 0,8-22 0,7-32-6734,-8 9-128</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6:05.496"/>
    </inkml:context>
    <inkml:brush xml:id="br0">
      <inkml:brushProperty name="width" value="0.025" units="cm"/>
      <inkml:brushProperty name="height" value="0.025" units="cm"/>
    </inkml:brush>
  </inkml:definitions>
  <inkml:trace contextRef="#ctx0" brushRef="#br0">3 135 15919,'0'0'5830,"-1"8"-5510,0 25-227,1 0 0,6 48-1,0 5 319,-5-62-235,-2 0-42,2 0-1,1 0 0,1-1 1,1 1-1,10 35 0,-13-57-132,0 0-1,0 0 1,0 0-1,0 0 0,0 0 1,0 0-1,0 0 0,1 0 1,-1 0-1,1-1 1,0 1-1,-1 0 0,1-1 1,3 3-1,-4-4 4,1 1 1,-1-1-1,0 0 0,1 1 0,-1-1 1,0 0-1,1 0 0,-1 0 0,0 1 1,1-2-1,-1 1 0,0 0 0,1 0 1,-1 0-1,0-1 0,1 1 0,-1 0 1,2-2-1,2 0 13,-1-1 0,0 0 1,0 0-1,-1 0 0,1-1 0,0 1 1,-1-1-1,0 1 0,0-1 1,0-1-1,3-6 0,4-9-16,-2 0 1,0-1-1,-1-1 0,-1 1 1,-1-1-1,-2 0 0,0 0 1,-1-1-1,-1 1 0,0 0 1,-4-25-1,2 65-111,0-8-39,1 0 0,0 1 0,0-1 0,3 15 0,-3-24 137,0 0 1,1 0 0,-1 0 0,0 0 0,0 0 0,1 0 0,-1 0 0,1 0 0,-1 0 0,1 0 0,-1 0 0,1 0 0,-1-1 0,1 1 0,0 0 0,0 0 0,-1-1 0,1 1 0,0 0-1,0-1 1,0 1 0,0-1 0,0 1 0,0-1 0,0 1 0,0-1 0,0 0 0,0 1 0,0-1 0,0 0 0,0 0 0,0 0 0,0 0 0,0 0 0,0 0 0,0 0 0,0 0 0,0 0-1,0 0 1,0-1 0,0 1 0,0 0 0,0-1 0,0 1 0,0-1 0,0 1 0,0-1 0,0 1 0,-1-1 0,1 0 0,0 1 0,1-2 0,4-3 20,-1 0 1,0 0-1,0 0 1,0-1-1,-1 0 1,0 0-1,0 0 1,0 0-1,-1-1 1,1 1-1,2-10 1,24-80 644,-20 54-452,-2 1-1,4-73 0,-15 204 1107,0-51-899,2 0-1,1 0 1,7 42 0,-6-70-394,1 0-1,1 0 1,0 0 0,1-1 0,0 1 0,0-1 0,1 0 0,0 0 0,1-1 0,0 1 0,1-1 0,0 0 0,0-1-1,1 0 1,12 10 0,-17-15-29,1 0 1,0 0-1,1-1 0,-1 0 0,0 0 0,1 0 0,-1 0 0,1-1 0,0 1 1,-1-1-1,1 0 0,0-1 0,0 1 0,8-1 0,-13 0 11,1-1 0,0 1 0,0-1 0,0 1 0,-1 0 1,1-1-1,0 1 0,0-1 0,-1 0 0,1 1 0,-1-1 0,1 0 0,0 1 0,-1-1 0,1 0 0,-1 0 0,0 1 0,1-1 0,-1 0 0,1 0 1,-1 0-1,0 0 0,0 1 0,0-1 0,1 0 0,-1 0 0,0 0 0,0 0 0,0 0 0,0 0 0,0 0 0,-1 1 0,1-1 0,0 0 0,0 0 0,-1 0 1,1 0-1,0 0 0,-1 0 0,-14-39-51,-28-11-137,31 38 103,0-1 1,-15-22 0,27 36 82,0-1 0,0 1 0,0 0-1,0 0 1,0-1 0,0 1 0,1 0 0,-1-1 0,0 1 0,0 0 0,0 0 0,0-1 0,0 1 0,1 0 0,-1 0 0,0-1 0,0 1 0,1 0 0,-1 0 0,0 0 0,0 0 0,1-1 0,-1 1 0,0 0 0,0 0 0,1 0 0,-1 0 0,0 0 0,0 0 0,1 0 0,-1 0 0,0 0 0,1 0 0,-1 0 0,0 0 0,1 0 0,-1 0 0,0 0 0,0 0 0,1 0 0,-1 0 0,1 0 0,21-1-23,-14 1 31,13-1 16,1-2 0,-1 0 1,0-2-1,0 0 0,38-16 0,-48 17-11,1-2 0,-1 1 0,0-2 1,0 1-1,-1-2 0,0 1 1,0-1-1,-1-1 0,0 0 0,0 0 1,10-15-1,-18 21-3,1 1 1,0-1 0,-1 0-1,0 0 1,1 0-1,-1 0 1,0 0 0,-1 0-1,1 0 1,0 0-1,-1 0 1,0 0-1,0-1 1,0-4 0,0 7-3,-1-1 0,1 1 0,-1 0 0,1 0 0,-1 0 0,0 0 0,1 0 0,-1-1 0,0 1 0,0 1 0,1-1 1,-1 0-1,0 0 0,0 0 0,0 0 0,0 1 0,0-1 0,-1 0 0,1 1 0,0-1 0,0 1 0,0-1 0,0 1 0,-1-1 0,1 1 1,0 0-1,0 0 0,-1 0 0,1 0 0,0 0 0,-1 0 0,1 0 0,0 0 0,0 0 0,-1 1 0,-1-1 0,-3 2 51,-1 1 0,1-1 0,-1 1 0,1 0 0,0 0 0,0 1 0,0 0 0,0 0 0,1 0 0,-1 0 0,1 1 0,1 0 0,-1 0 0,0 1 0,1-1 0,0 1 0,1 0 0,-1 0 0,1 0 0,-4 13 0,4-12 20,0-1-1,0 1 0,1-1 1,0 1-1,1 0 1,-1 0-1,1 0 0,1 0 1,-1 0-1,1 0 0,1 0 1,-1 0-1,1 0 0,0 0 1,1 0-1,-1 0 1,1 0-1,1-1 0,-1 1 1,7 10-1,-3-10-70,0-1 0,0 0 0,1 0 0,0-1-1,0 0 1,0 0 0,0-1 0,1 0 0,0 0 0,0-1 0,0 0 0,0 0 0,0-1 0,1 0-1,10 1 1,-4-1-448,0 0 0,1-1 0,16-2 0,-18 0-937,0-1 1,-1 0-1,18-5 1,20-14-7908</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6:06.442"/>
    </inkml:context>
    <inkml:brush xml:id="br0">
      <inkml:brushProperty name="width" value="0.025" units="cm"/>
      <inkml:brushProperty name="height" value="0.025" units="cm"/>
    </inkml:brush>
  </inkml:definitions>
  <inkml:trace contextRef="#ctx0" brushRef="#br0">0 259 11627,'0'0'2787,"36"-55"-1538,9 23-224,22-3-545,11 2 225,16 5-257,12 6-352,10 6-416,5 6-1922,-1-2-1441,-5-3-1891</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59.593"/>
    </inkml:context>
    <inkml:brush xml:id="br0">
      <inkml:brushProperty name="width" value="0.025" units="cm"/>
      <inkml:brushProperty name="height" value="0.025" units="cm"/>
    </inkml:brush>
  </inkml:definitions>
  <inkml:trace contextRef="#ctx0" brushRef="#br0">49 250 7335,'0'0'2274,"-9"0"-352,-24-1 251,33 2-2147,0-1 0,0 0 0,-1 0 0,1 0 1,0 0-1,0 0 0,0 0 0,-1 0 0,1 0 0,0 0 1,0 0-1,-1 0 0,1 0 0,0-1 0,0 1 0,-1 0 1,1 0-1,0 0 0,0 0 0,0 0 0,-1 0 0,1 0 1,0-1-1,0 1 0,0 0 0,0 0 0,-1 0 1,1 0-1,0-1 0,0 1 0,0 0 0,0 0 0,0-1 1,0 1-1,0 0 0,-1 0 0,1 0 0,0-1 0,0 1 1,0 0-1,0 0 0,0-1 0,0 1 0,0 0 1,0 0-1,0-1 0,0 1 0,0 0 0,1 0 0,-1 0 1,0-1-1,0 1 0,0 0 0,0 0 0,0-1 0,0 1 1,0 0-1,1 0 0,-1 0 0,0 0 0,0-1 0,0 1 1,0 0-1,1 0 0,-1 0 0,0 0 0,14-10 895,12-1-58,1 1 0,-1 2 0,2 0 0,-1 2 0,1 1 0,45-2 0,-20 1-610,592-32-1102,-84 10-2861,-441 10 6294,167-46-1,-264 58-2129,-8 2 7,-1 1-1,1 0 1,30-1-1,-42 7-1734,-8-1-3714,0-2-2058</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9:09.382"/>
    </inkml:context>
    <inkml:brush xml:id="br0">
      <inkml:brushProperty name="width" value="0.025" units="cm"/>
      <inkml:brushProperty name="height" value="0.025" units="cm"/>
    </inkml:brush>
  </inkml:definitions>
  <inkml:trace contextRef="#ctx0" brushRef="#br0">1127 292 5477,'-103'42'272,"17"-6"485,-122 33-1,177-61-498,1-2 0,-2-1 0,1-2 0,0-1 0,-1-1 0,1-1 0,-62-10 0,84 8-194,0 1 0,1 0 0,-1 0 0,0 1 0,0 0 0,0 1 0,0 0 0,0 0 0,0 1 0,1 0 1,-1 0-1,1 1 0,-1 1 0,-10 5 0,4 0-65,1 1 0,1 1 1,0 0-1,1 1 0,0 0 0,-17 22 1,-2 4 295,-42 67 0,64-91-228,2 2 0,-1-1 1,2 1-1,0 0 0,1 0 1,0 1-1,1 0 0,-2 23 1,-1 84-6,6 0 0,22 196 0,-15-265 81,3 1 0,3-1 0,1-1 0,26 63 0,-31-98-108,1 0-1,0 0 1,2-1 0,0 0 0,1-1 0,1 0 0,0-1 0,1 0 0,1-1 0,0-1 0,1 0 0,1-1 0,0-1 0,27 14 0,13 0 48,1-3 0,74 19 0,18 6-65,128 68 46,54 19 38,-271-114-69,0-4 0,2-2 0,103 11 1,-57-20 38,-1-5 0,185-22 0,211-62 211,-490 80-280,94-18 22,188-64 1,-238 63-28,-1-3 1,-2-2-1,0-2 0,88-64 0,-90 53 20,-1-3 0,-2-2-1,-2-2 1,-2-2 0,75-106 0,-103 129-4,-2-2 1,0 0-1,-2-1 1,-1 0 0,-2-1-1,-1-1 1,-1 0 0,-1 0-1,-2 0 1,-1-1-1,-2 0 1,-1 0 0,-2 0-1,-4-49 1,-6 27-13,-2 2 0,-3-1 0,-2 1 0,-1 2 0,-4 0 0,-1 1 0,-50-77 0,56 101 53,-1 1-1,-2 1 1,0 1 0,-2 1-1,0 1 1,-1 1 0,-39-25 0,-16-3 321,-96-41 0,-29-16-87,78 32-191,-137-59 0,214 111-46,0 2 0,-1 3 0,-1 1 0,0 3 0,-1 2 0,-77-3 0,71 12 116,1 3-1,0 2 1,0 2-1,0 3 1,1 3-1,0 2 1,-91 38-1,85-29-151,-205 76 27,212-84-40,-1-1-1,0-3 1,-58 4 0,-17-11 31,80-4-752,-97 12-1,132-10 369,0 0 0,-1 2 0,2-1 0,-1 2 0,1 0 0,-1 1 0,2 0 0,-1 1 0,1 0 0,-18 16 0,12-7-974,-29 37 0,-18 34-3038</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28.511"/>
    </inkml:context>
    <inkml:brush xml:id="br0">
      <inkml:brushProperty name="width" value="0.025" units="cm"/>
      <inkml:brushProperty name="height" value="0.025" units="cm"/>
    </inkml:brush>
  </inkml:definitions>
  <inkml:trace contextRef="#ctx0" brushRef="#br0">20 1 6246,'0'0'15951,"-20"77"-15054,20-30-225,0 7-287,0 5-225,0 5-96,8 0-32,1-6 0,0-7-993,3-8-1473,-4-15-833,-4-12-2659</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29.808"/>
    </inkml:context>
    <inkml:brush xml:id="br0">
      <inkml:brushProperty name="width" value="0.025" units="cm"/>
      <inkml:brushProperty name="height" value="0.025" units="cm"/>
    </inkml:brush>
  </inkml:definitions>
  <inkml:trace contextRef="#ctx0" brushRef="#br0">2 169 13741,'0'0'4650,"-1"-9"-2413,1 5-2093,0 1 1,0-1 0,0 1 0,0-1-1,0 1 1,1 0 0,0-1 0,0 1-1,0 0 1,0-1 0,0 1 0,3-4-1,-1 3 35,0 0-1,0 0 0,1 1 1,-1-1-1,1 1 0,0 0 1,0 0-1,1 0 0,-1 0 1,8-2-1,12-8-28,0 2 0,1 1 0,0 2 0,1 0 0,-1 1 0,2 2 0,-1 0 0,0 2 0,1 1 0,49 2 0,-73 0-150,1 1 1,-1-1 0,1 1 0,-1-1-1,0 1 1,1 0 0,-1 0-1,0 0 1,1 1 0,-1-1-1,0 1 1,0 0 0,0-1 0,0 1-1,-1 1 1,1-1 0,0 0-1,-1 1 1,0-1 0,1 1 0,-1 0-1,0 0 1,-1 0 0,1 0-1,0 0 1,-1 0 0,1 0 0,-1 1-1,0-1 1,0 0 0,-1 1-1,1-1 1,-1 1 0,1-1-1,-1 4 1,-1 4 16,0-1-1,-1 1 1,0-1 0,0 1-1,-1-1 1,-1 0-1,1 0 1,-2 0 0,1-1-1,-9 13 1,-58 73 259,46-64-96,-26 41-1,51-71-178,0-1-1,-1 1 1,1-1 0,-1 1-1,1-1 1,0 1-1,0 0 1,-1-1-1,1 1 1,0-1 0,0 1-1,0 0 1,0-1-1,0 1 1,0 0 0,0-1-1,0 1 1,0 0-1,0-1 1,0 1-1,0 0 1,0-1 0,0 1-1,1-1 1,-1 1-1,0 0 1,0-1 0,1 1-1,0 0 1,20 8 6,46-9-184,-46-1-39,-2 1 122,-1 0 1,1 2-1,-1 0 0,0 2 1,0 0-1,0 0 0,0 2 1,32 14-1,-45-17 84,1 0 0,-1 0-1,0 1 1,0-1 0,0 1 0,-1 0 0,1 1 0,-1-1-1,0 1 1,0 0 0,0 0 0,-1 0 0,0 0-1,0 0 1,0 1 0,-1 0 0,0-1 0,0 1 0,0 0-1,-1 0 1,1 0 0,-2 0 0,1 0 0,-1 1-1,1-1 1,-2 0 0,1 0 0,-1 0 0,0 0 0,-3 11-1,1-8 66,0 0-1,-1-1 0,0 1 1,-1-1-1,0 0 1,0 0-1,0-1 0,-1 1 1,-1-1-1,1 0 0,-1-1 1,0 0-1,0 0 0,-12 7 1,-2 1 530,0-2 1,-1 0-1,-1-1 0,-30 10 1,34-15-190,0-1 0,-1-1 1,0 0-1,-35 1 1,49-4-388,0-1 0,1 0 1,-1 0-1,1 0 1,-1-1-1,1 0 0,-1 0 1,1 0-1,-1 0 1,1-1-1,0 0 0,0-1 1,0 1-1,0-1 1,0 0-1,0 0 0,1 0 1,0-1-1,-1 1 1,1-1-1,-5-6 0,9 9-107,-1 0-1,1 0 1,-1 1-1,0-1 0,1 0 1,0 0-1,-1 0 1,1 0-1,0 0 0,-1 0 1,1-1-1,0 1 1,0 0-1,0 0 0,0 0 1,0 0-1,0 0 1,0 0-1,0 0 0,0 0 1,1 0-1,-1 0 1,0 0-1,1 0 0,-1 0 1,0 0-1,1 0 1,0 0-1,-1 0 0,1 0 1,-1 0-1,1 1 1,0-1-1,0 0 0,-1 0 1,1 1-1,0-1 1,0 0-1,0 1 0,0-1 1,0 1-1,0 0 1,0-1-1,1 0 0,8-2-1066,-1-1 0,1 2-1,0-1 1,11 0 0,2-2-2110,19-8-4401</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30.352"/>
    </inkml:context>
    <inkml:brush xml:id="br0">
      <inkml:brushProperty name="width" value="0.025" units="cm"/>
      <inkml:brushProperty name="height" value="0.025" units="cm"/>
    </inkml:brush>
  </inkml:definitions>
  <inkml:trace contextRef="#ctx0" brushRef="#br0">18 54 18225,'0'0'9364,"-2"12"-9113,1-8-232,-11 79 171,10-74-174,2 1 1,-1 0 0,2 0-1,-1 0 1,1-1-1,1 1 1,3 14-1,-5-23 7,1 1-1,-1 0 0,1-1 1,-1 1-1,1-1 0,0 1 0,0-1 1,0 0-1,0 1 0,0-1 1,0 0-1,0 1 0,0-1 1,0 0-1,0 0 0,1 0 0,-1 0 1,0 0-1,1 0 0,-1-1 1,1 1-1,-1 0 0,1-1 1,-1 1-1,1-1 0,0 0 1,-1 1-1,1-1 0,-1 0 0,1 0 1,0 0-1,-1 0 0,1 0 1,0 0-1,-1-1 0,1 1 1,-1 0-1,1-1 0,2 0 0,1-2 90,0 1-1,-1-1 0,1 0 0,-1 0 0,1 0 0,-1-1 0,0 0 0,0 0 0,-1 0 0,6-7 0,1-5-67,0 0 0,-1-1-1,-1 0 1,0-1 0,-2 0-1,0 0 1,-1 0 0,0 0-1,-2-1 1,3-33 0,-26 110-327,17-44 278,0 1 1,0 0-1,2 0 1,0 0-1,0 0 0,4 26 1,-3-39 8,0-1-1,1 1 1,-1 0 0,1 0 0,0-1 0,-1 1-1,1 0 1,0-1 0,0 1 0,0 0 0,0-1-1,0 1 1,0-1 0,1 0 0,-1 1-1,0-1 1,1 0 0,-1 0 0,1 0 0,-1 0-1,1 0 1,0 0 0,-1 0 0,1-1 0,0 1-1,0 0 1,-1-1 0,1 0 0,0 1 0,0-1-1,0 0 1,0 0 0,-1 0 0,1 0 0,0 0-1,0 0 1,0-1 0,0 1 0,-1-1-1,1 1 1,2-2 0,3 1 15,0-2 1,-1 1-1,1-1 0,0 0 1,-1 0-1,1-1 0,-1 0 1,0 0-1,8-7 0,-4-2-27,-1 0 0,-1-1 0,0 0 0,0 0 0,-2 0 0,1-1 0,-2 0 0,7-29 0,-11 38-128,-7 30 61,-1-3 64,1 1 0,1 0 1,2 1-1,0-1 1,0 34-1,3-54 15,0 0 1,0 0-1,1 0 0,-1 0 1,1-1-1,-1 1 0,1 0 0,0 0 1,0 0-1,0-1 0,0 1 1,0 0-1,0-1 0,0 1 0,1-1 1,-1 1-1,0-1 0,1 0 0,-1 1 1,1-1-1,0 0 0,-1 0 1,1 0-1,0 0 0,0 0 0,0-1 1,-1 1-1,1-1 0,0 1 1,0-1-1,0 1 0,0-1 0,0 0 1,0 0-1,0 0 0,0 0 1,0 0-1,0-1 0,0 1 0,2-1 1,3-1-15,0 1 0,0-1 1,0 1-1,0-2 0,0 1 1,-1-1-1,0 0 0,1-1 1,-1 1-1,8-7 1,-9 5-403,0 0 0,-1 0 0,1-1 0,-1 1 1,0-1-1,0 0 0,-1 0 0,3-7 0,-2 3-1681,-1 1 0,0-1-1,0 0 1,1-19-1,-1-2-5876</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31.088"/>
    </inkml:context>
    <inkml:brush xml:id="br0">
      <inkml:brushProperty name="width" value="0.025" units="cm"/>
      <inkml:brushProperty name="height" value="0.025" units="cm"/>
    </inkml:brush>
  </inkml:definitions>
  <inkml:trace contextRef="#ctx0" brushRef="#br0">65 109 11819,'0'0'11189,"1"11"-10511,6 255 1867,-7-97-2362,5-128-166,-5-39-11,0-1-1,0 0 1,0 1-1,0-1 1,1 1-1,-1-1 1,0 0-1,1 1 1,0-1-1,-1 0 1,1 1-1,-1-1 1,1 0-1,0 0 1,0 0-1,0 1 1,0-1-1,0 0 1,0 0-1,0-1 1,0 1 0,0 0-1,0 0 1,3 1-1,-4-37 412,-3 19-409,0-1 0,-1 1 0,-1 0 1,-1 0-1,0 0 0,-15-23 1,14 25-7,0 1 1,1-1-1,0 0 0,1-1 1,0 1-1,1-1 1,1 0-1,-2-23 1,5 37 4,1 0 1,-1 0 0,1 1-1,-1-1 1,1 0 0,0 0-1,-1 1 1,1-1 0,0 0-1,0 1 1,-1-1 0,1 1-1,0-1 1,0 1 0,0-1-1,0 1 1,0 0 0,0-1 0,0 1-1,0 0 1,0 0 0,0 0-1,0 0 1,-1 0 0,1 0-1,0 0 1,2 0 0,39-1 337,-29 1-265,-2 0-100,-1 0 1,1-1-1,-1-1 0,1 0 0,-1 0 1,0-1-1,0 0 0,0-1 0,-1 0 0,1-1 1,-1 0-1,0 0 0,0-1 0,-1 0 0,1 0 1,-1-1-1,-1 0 0,1-1 0,-1 0 1,-1 0-1,0 0 0,0-1 0,0 0 0,-1 0 1,0 0-1,-1-1 0,0 0 0,-1 1 1,1-1-1,-2-1 0,0 1 0,0 0 0,0-13 1,0-38-83,-12 67-170,3 13 296,0 1 0,0-1 0,2 1 0,-4 30 0,3-19 85,-1 4 141,1 0 0,2 1 0,1-1 0,2 1 1,4 44-1,-1-71-234,1 1 1,-1 0-1,1-1 1,1 1-1,8 16 1,-10-23-5,-1 0-1,1 0 1,-1 0 0,1-1 0,0 1-1,0 0 1,0-1 0,0 1 0,1-1-1,-1 0 1,1 0 0,-1 0 0,1 0-1,0 0 1,0-1 0,-1 1-1,1-1 1,0 0 0,1 1 0,-1-1-1,4 0 1,-6-1 3,0 0-1,0-1 0,-1 1 0,1 0 1,0-1-1,0 1 0,-1-1 1,1 1-1,0-1 0,-1 1 1,1-1-1,-1 0 0,1 1 1,-1-1-1,1 0 0,-1 0 1,1 1-1,-1-1 0,0 0 1,1 0-1,-1 1 0,0-1 1,0 0-1,1 0 0,-1 0 1,0 0-1,0 1 0,0-1 0,0-2 1,1-32 160,-1 28-134,-1-5-87,0 0 1,0 0-1,-1 0 0,-1 0 1,0 1-1,-5-13 0,7 19-38,-1 1 1,0-1-1,0 0 0,-1 1 0,1-1 0,-1 1 0,0 0 0,0 0 0,-1 0 1,1 0-1,-1 1 0,0-1 0,0 1 0,0 0 0,0 0 0,-8-4 0,12 7 47,0 0 0,0 0-1,0 1 1,0-1-1,0 0 1,0 0-1,0 0 1,0 1 0,0-1-1,0 0 1,0 0-1,0 1 1,0-1-1,0 0 1,0 0 0,0 0-1,0 1 1,0-1-1,0 0 1,0 0-1,0 1 1,0-1 0,0 0-1,-1 0 1,1 0-1,0 0 1,0 1-1,0-1 1,0 0 0,-1 0-1,1 0 1,0 0-1,0 0 1,0 1-1,0-1 1,-1 0 0,1 0-1,0 0 1,0 0-1,0 0 1,-1 0-1,1 0 1,0 0 0,0 0-1,-1 0 1,1 0-1,0 0 1,0 0-1,0 0 1,-1 0 0,1 0-1,0 0 1,0 0-1,-1 0 1,1 0-1,0 0 1,0 0 0,0 0-1,-1 0 1,1-1-1,0 1 1,0 0-1,0 0 1,0 0 0,-1 0-1,1-1 1,10 16-1902,-5-11 1099,1 1 1,1-1-1,-1 0 1,0-1-1,1 0 1,0 0-1,0 0 1,0-1-1,0 0 1,0 0 0,10 1-1,29 2-6041</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31.413"/>
    </inkml:context>
    <inkml:brush xml:id="br0">
      <inkml:brushProperty name="width" value="0.025" units="cm"/>
      <inkml:brushProperty name="height" value="0.025" units="cm"/>
    </inkml:brush>
  </inkml:definitions>
  <inkml:trace contextRef="#ctx0" brushRef="#br0">96 93 4484</inkml:trace>
  <inkml:trace contextRef="#ctx0" brushRef="#br0" timeOffset="1">202 71 4676,'0'0'12930,"-1"-8"-9738,1 6-3070,0 0 0,-1 0 0,1 0 0,-1 0 1,1 0-1,-1 0 0,0 1 0,0-1 0,0 0 0,0 0 0,0 1 0,0-1 0,0 1 0,-1-1 0,1 1 0,0-1 0,-1 1 0,1 0 0,-1 0 0,0 0 0,1 0 0,-1 0 0,0 0 0,-2-1 0,0 1-29,0 0-1,0 1 0,0 0 0,0 0 1,0 0-1,0 0 0,0 0 0,0 1 1,0 0-1,0-1 0,0 2 0,0-1 1,0 0-1,0 1 0,-3 2 0,0-1 20,0 0 0,1 1-1,-1 0 1,1 0 0,0 1-1,1 0 1,-1 0 0,1 0-1,0 0 1,0 1 0,0 0-1,1 0 1,0 0 0,0 1-1,1-1 1,0 1 0,0 0 0,0 0-1,1 0 1,0 0 0,0 0-1,1 1 1,0-1 0,0 14-1,1-19-102,0 0 0,0 0 0,1 0 0,-1 0 0,1-1 0,0 1 0,-1 0 0,1 0 0,0 0 0,0-1 0,0 1 0,0 0 0,0-1 0,1 1 0,-1-1 0,0 1 0,1-1 0,-1 0 0,1 1 0,0-1 0,-1 0 0,3 1 0,0 0 47,0-1 1,1 1-1,-1-1 0,0 0 1,1 0-1,-1-1 0,1 1 1,-1-1-1,8-1 0,-3 1 55,0-1-1,0-1 0,0 0 1,0 0-1,0 0 1,0-1-1,-1-1 0,0 1 1,13-9-1,-14 7-72,0-1 0,0-1 0,-1 1 0,0-1 0,0 0 0,-1 0 0,0-1 0,0 1 0,-1-1 0,0-1 0,4-10 0,-6 16-76,-1 0 1,0 0 0,-1 0 0,1 0-1,-1 0 1,1 0 0,-1 0 0,0 0-1,0 0 1,0 0 0,0 0-1,-1 0 1,1 0 0,-1 0 0,0 0-1,0 0 1,0 0 0,0 0 0,0 1-1,-1-1 1,1 0 0,-1 1-1,0-1 1,0 1 0,0-1 0,0 1-1,0 0 1,0 0 0,-1 0 0,1 0-1,-1 0 1,1 1 0,-1-1-1,0 1 1,-4-2 0,-36-10-3381,13 10-2191,9 2-2201</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32.048"/>
    </inkml:context>
    <inkml:brush xml:id="br0">
      <inkml:brushProperty name="width" value="0.025" units="cm"/>
      <inkml:brushProperty name="height" value="0.025" units="cm"/>
    </inkml:brush>
  </inkml:definitions>
  <inkml:trace contextRef="#ctx0" brushRef="#br0">0 1 6790,'0'0'15524,"1"9"-13559,-1-4-1701,7 76 2987,-6-73-3125,0 0 1,1 0-1,0 0 0,0 0 0,0-1 0,1 1 0,1-1 0,6 13 0,-9-19-112,0 0 0,0 0 1,0-1-1,0 1 1,0 0-1,0 0 0,0-1 1,1 1-1,-1 0 1,0-1-1,0 0 0,1 1 1,-1-1-1,0 0 1,0 1-1,1-1 0,-1 0 1,0 0-1,1 0 1,-1 0-1,0 0 0,1 0 1,-1-1-1,0 1 1,1 0-1,-1-1 0,0 1 1,0-1-1,0 1 1,1-1-1,-1 0 0,0 1 1,2-2-1,35-31 496,-34 29-474,22-24 61,30-27-19,-52 51-84,0 1-1,0 0 1,1 0-1,0 0 0,-1 0 1,1 1-1,0 0 1,0 0-1,0 0 1,0 1-1,8-2 0,-12 3-2,1 0-1,-1 1 1,0-1-1,0 0 1,0 0-1,0 1 1,0-1-1,0 1 1,0-1-1,0 1 1,0 0-1,0-1 1,0 1-1,0 0 0,0-1 1,0 1-1,0 0 1,-1 0-1,1 0 1,0 0-1,-1 0 1,1 0-1,-1 0 1,1 0-1,-1 0 1,1 0-1,-1 0 1,0 0-1,1 1 1,-1-1-1,0 2 0,6 43-73,-6-40 82,0 33 26,0-26-20,0 0-1,0 0 1,2-1-1,2 18 1,-3-29-17,-1 0 0,0 0 0,0 0 0,1 0 0,-1 0 0,0 0 0,1 0 0,-1 0 1,1 0-1,-1-1 0,1 1 0,-1 0 0,1 0 0,0-1 0,-1 1 0,1 0 0,0-1 0,0 1 0,0 0 1,-1-1-1,1 1 0,0-1 0,0 0 0,0 1 0,0-1 0,2 1 0,-1-1-63,-1 0 0,1-1 0,0 1 1,0 0-1,0-1 0,0 1 0,0-1 0,-1 1 0,1-1 0,0 0 0,-1 0 1,1 0-1,1-1 0,5-4-557,-1 1 1,-1-1 0,1-1-1,9-11 1,-2-3-2456,-1 0 0,-1-1-1,15-36 1,-23 49 1599,15-37-6984</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32.902"/>
    </inkml:context>
    <inkml:brush xml:id="br0">
      <inkml:brushProperty name="width" value="0.025" units="cm"/>
      <inkml:brushProperty name="height" value="0.025" units="cm"/>
    </inkml:brush>
  </inkml:definitions>
  <inkml:trace contextRef="#ctx0" brushRef="#br0">110 182 4837,'0'0'4751,"-4"10"-1201,-6 11-1725,-1 0-1,-1 0 1,-1-1 0,0 0 0,-33 35 0,47-57-1821,0 1 1,1 0-1,-1 0 1,0 0-1,1 0 0,-1 0 1,1 0-1,-1 0 1,1 1-1,-1-1 1,1 0-1,0 1 1,-1 0-1,1-1 1,0 1-1,0 0 0,-1 0 1,1 0-1,0 0 1,3 0-1,-3 1-3,1 0 0,-1 1 0,1-1 0,-1 0 0,0 1 0,1 0-1,-1 0 1,0-1 0,0 1 0,0 0 0,-1 1 0,1-1 0,0 0 0,1 4 0,0-1 49,0-1 1,0 1 0,1-1-1,-1 0 1,1 0 0,0 0 0,0-1-1,1 1 1,-1-1 0,1 0-1,-1 0 1,1-1 0,0 1 0,5 1-1,-6-3-3,-1-1-1,0 1 1,0-1-1,1 0 1,-1 0-1,0 0 0,1-1 1,-1 1-1,0-1 1,0 1-1,1-1 1,-1 0-1,0-1 1,0 1-1,0 0 0,0-1 1,0 0-1,-1 1 1,1-1-1,0 0 1,-1-1-1,0 1 0,1 0 1,3-6-1,4-4 94,-1 0-1,0-1 1,-1 0 0,-1 0-1,0-1 1,0 0-1,-1 0 1,-1-1-1,-1 1 1,6-31-1,-4-3-109,-2-1 0,-3-52-1,-1 86-3,-15 86-725,12-47 689,1 0 0,1 1 0,4 40 0,-1-53 51,1-1-1,0 1 0,0 0 0,1-1 0,1 0 1,-1 0-1,2 0 0,0-1 0,10 15 1,-9-15 107,-8-12 165,-18-25 576,-31-44 366,38 54-1248,-26-31 77,47 70-314,-3-16 236,1 1 0,1-1 0,-1 0 0,1 0 1,0-1-1,1 0 0,-1 0 0,1-1 0,0 0 0,0-1 0,18 5 0,-13-5 19,0 0 0,1-1 0,-1-1 0,1 0 0,-1-1-1,1 0 1,19-4 0,-28 3-9,0-1-1,0 0 1,0 0 0,0 0-1,0-1 1,-1 0 0,1 0-1,-1 0 1,0-1 0,5-5-1,-7 7 2,0-1 0,0 1 0,0-1 0,-1 0-1,0 0 1,1 0 0,-1 0 0,0-1 0,-1 1 0,1-1-1,0 1 1,-1-1 0,0 0 0,0 1 0,0-1 0,0 0-1,-1-5 1,0 9-19,1-1-1,-2 1 1,1-1-1,0 1 0,0-1 1,0 1-1,0-1 1,0 1-1,0 0 1,0-1-1,-1 1 0,1-1 1,0 1-1,0-1 1,-1 1-1,1-1 1,0 1-1,-1 0 0,1-1 1,0 1-1,-1 0 1,1-1-1,0 1 1,-1 0-1,1 0 0,-1-1 1,1 1-1,-1 0 1,1 0-1,-1 0 0,1-1 1,-1 1-1,1 0 1,-1 0-1,1 0 1,-1 0-1,1 0 0,-1 0 1,1 0-1,-1 0 1,1 0-1,-1 0 1,1 0-1,-1 1 0,1-1 1,-1 0-1,1 0 1,0 0-1,-1 1 1,1-1-1,-1 0 0,1 0 1,0 1-1,-1-1 1,1 0-1,-1 1 0,1-1 1,0 1-1,-1-1 1,1 1-1,-26 22-229,22-17 224,0 1 1,1 0 0,-1 0 0,2 0 0,-1 0 0,1 0-1,0 1 1,0-1 0,1 1 0,-1 13 0,2-18 16,0 0 0,0 0 0,0 0 1,1 0-1,-1 0 0,1 0 1,-1 0-1,1-1 0,0 1 0,0 0 1,0 0-1,1-1 0,-1 1 0,0-1 1,1 1-1,0-1 0,0 0 0,0 1 1,0-1-1,0 0 0,0 0 0,0-1 1,0 1-1,1 0 0,-1-1 1,1 1-1,0-1 0,-1 0 0,1 0 1,4 2-1,1-1-87,0-1 1,0 1-1,0-1 0,0 0 1,0-1-1,0 0 0,0 0 1,0-1-1,0 0 0,-1 0 1,1-1-1,13-4 1,-17 4-320,0 0 1,0 0-1,0-1 1,0 1-1,-1-1 1,1 0-1,-1 0 1,1 0-1,4-7 1,-5 6-396,0-1-1,0 1 1,-1-1 0,1 0-1,-1 0 1,0 0-1,-1 0 1,1-1 0,0-6-1,2-27-6296</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33.242"/>
    </inkml:context>
    <inkml:brush xml:id="br0">
      <inkml:brushProperty name="width" value="0.025" units="cm"/>
      <inkml:brushProperty name="height" value="0.025" units="cm"/>
    </inkml:brush>
  </inkml:definitions>
  <inkml:trace contextRef="#ctx0" brushRef="#br0">1 1 10794,'0'0'13133,"9"57"-13870,11-43-2146,-5-1-3010,-1-5-6087</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33.584"/>
    </inkml:context>
    <inkml:brush xml:id="br0">
      <inkml:brushProperty name="width" value="0.025" units="cm"/>
      <inkml:brushProperty name="height" value="0.025" units="cm"/>
    </inkml:brush>
  </inkml:definitions>
  <inkml:trace contextRef="#ctx0" brushRef="#br0">117 0 9769,'0'0'12743,"-11"3"-11440,3-2-1055,-1 1 0,1 1 0,0-1 0,0 1 1,1 1-1,-13 6 0,17-8-182,0 0 0,1 0-1,-1 0 1,1 0 0,-1 1 0,1-1-1,0 1 1,0 0 0,0-1-1,0 1 1,0 0 0,1 0 0,-1 0-1,1 0 1,0 1 0,0-1 0,0 0-1,0 0 1,1 1 0,-1-1-1,1 0 1,0 1 0,0 4 0,0-7-63,0 0 1,1 0-1,-1 1 0,0-1 1,1 0-1,-1 0 1,1 0-1,-1 0 1,1 0-1,-1 0 1,1 0-1,0 0 0,-1 0 1,1 0-1,0 0 1,0-1-1,0 1 1,0 0-1,0 0 0,0-1 1,0 1-1,2 0 1,33 9 138,37-11 106,-61-1-223,-1-1-1,1 0 0,16-8 0,-19 7-31,0 1 0,1 0 0,-1 0 0,0 1 0,1 0 0,12-1 0,-22 3 18,1 1 0,-1-1 0,1 0 0,-1 0 0,0 1 0,1-1 0,-1 0 0,1 1 0,-1-1-1,0 1 1,1-1 0,-1 0 0,0 1 0,0-1 0,1 1 0,-1-1 0,0 1 0,0-1 0,0 1-1,0-1 1,0 1 0,1-1 0,-1 1 0,0-1 0,0 1 0,0-1 0,0 1 0,-1 0 0,1 0 14,0 0 1,0 0-1,0 0 1,0 0 0,0 0-1,0-1 1,1 1 0,-1 0-1,0 0 1,0 0-1,1 0 1,-1 0 0,0 0-1,1-1 1,-1 1 0,1 0-1,-1 0 1,1-1-1,0 1 1,-1 0 0,1 0-1,0-1 1,-1 1 0,1-1-1,0 1 1,0-1-1,-1 1 1,1-1 0,0 1-1,0-1 1,0 0 0,0 0-1,0 1 1,-1-1-1,3 0 1,44-5-1237,-1-9-8036,-29 7 1389</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34.047"/>
    </inkml:context>
    <inkml:brush xml:id="br0">
      <inkml:brushProperty name="width" value="0.025" units="cm"/>
      <inkml:brushProperty name="height" value="0.025" units="cm"/>
    </inkml:brush>
  </inkml:definitions>
  <inkml:trace contextRef="#ctx0" brushRef="#br0">128 334 12364,'0'0'3069,"1"-9"86,0 0-2307,1 1-12,-1 0 0,0 0 0,-1 0 0,0 1 0,0-1 0,-2-11 0,2 18-788,-1 0-1,1 0 1,-1 1-1,1-1 1,-1 0-1,0 0 1,0 1 0,1-1-1,-1 1 1,0-1-1,0 1 1,0-1 0,1 1-1,-1-1 1,0 1-1,0 0 1,0-1-1,0 1 1,0 0 0,0 0-1,0 0 1,0 0-1,0 0 1,0 0 0,0 0-1,0 0 1,0 0-1,0 0 1,0 0 0,1 1-1,-3 0 1,-31 11 602,29-7-617,-1-1 0,0 1 0,1 0 0,0 1 0,0-1 0,1 1 0,0 0 0,0 0 0,0 0 0,1 1 0,-1-1 0,2 1 0,-1 0 0,1 0 0,0 0 0,0 0 0,1 0 1,0 0-1,0 1 0,1 12 0,0-19-23,1 1 1,0 0 0,0 0 0,0 0-1,0-1 1,0 1 0,0-1-1,0 1 1,0-1 0,1 1 0,-1-1-1,1 0 1,-1 1 0,1-1-1,0 0 1,-1 0 0,1 0 0,0 0-1,-1 0 1,1-1 0,0 1 0,0-1-1,0 1 1,0-1 0,0 0-1,0 1 1,0-1 0,0 0 0,0 0-1,0 0 1,0-1 0,0 1-1,2-1 1,2 1 16,0-1 0,1 0 1,-1 0-1,1 0 0,-1-1 0,0 0 0,0 0 0,11-6 0,-8 1-57,0 0 0,-1 0 1,0-1-1,0 0 0,-1 0 0,0-1 0,-1 0 0,0 0 0,0-1 0,-1 1 0,0-1 0,-1-1 1,0 1-1,4-16 0,-35 66-467,23-32 559,1-1-1,0 0 0,0 1 0,1 0 0,0 0 0,0 0 1,1 0-1,0 0 0,1 0 0,-1 0 0,2 0 1,1 15-1,-1-21-47,-1-1 1,1 1-1,0-1 1,0 0 0,0 1-1,0-1 1,1 0-1,-1 0 1,0 0-1,0 0 1,1 0-1,-1 0 1,0 0-1,1 0 1,-1-1 0,1 1-1,-1-1 1,1 1-1,-1-1 1,1 1-1,0-1 1,-1 0-1,1 0 1,-1 0 0,1 1-1,0-2 1,-1 1-1,1 0 1,-1 0-1,3-1 1,2 0 31,-1 0 1,0 0 0,0 0-1,0-1 1,0 0-1,0 0 1,0 0-1,5-4 1,5-6-20,-1-1 0,0 0 0,-1-1 0,0 0 0,-1-1 0,-1-1 0,0 0 0,14-29 0,-9 11-125,-1 0 0,-2-1 0,12-55-1,-22 78 75,-1 0 0,0 0 0,-1-18 0,-2 29 17,1 1 1,0 0-1,-1 0 0,1 0 0,-1 0 0,0 0 0,1-1 1,-1 1-1,1 0 0,-1 0 0,1 0 0,-1 0 0,1 1 1,-1-1-1,1 0 0,-1 0 0,1 0 0,-1 0 0,1 0 1,-1 1-1,1-1 0,0 0 0,-1 0 0,0 1 0,-5 5-28,-1-1-1,1 1 0,0 0 1,0 1-1,1 0 0,0 0 1,-8 14-1,-27 61 119,33-68-62,-1 1 15,1 0 0,1 1 0,0 0 0,1 0 0,1 0-1,0 0 1,1 1 0,1 0 0,0-1 0,2 33 0,1-45-24,0 0 0,1 0-1,-1 0 1,1 0 0,0 0 0,0 0-1,0-1 1,0 1 0,0-1 0,1 1-1,0-1 1,0 0 0,0 0 0,0 0-1,0 0 1,1-1 0,-1 1 0,1-1-1,-1 0 1,1 0 0,0 0 0,0-1-1,0 1 1,0-1 0,0 0 0,6 1 0,11 2-1,1-1 1,0-1-1,39-2 1,-48 0-72,-3 0-363,0-1-1,0 0 1,0-1-1,0 0 0,17-5 1,20-17-5438,-11-5-4207</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9:20.038"/>
    </inkml:context>
    <inkml:brush xml:id="br0">
      <inkml:brushProperty name="width" value="0.025" units="cm"/>
      <inkml:brushProperty name="height" value="0.025" units="cm"/>
    </inkml:brush>
  </inkml:definitions>
  <inkml:trace contextRef="#ctx0" brushRef="#br0">0 526 5029,'0'0'4292,"12"-4"-4330,16-7 85,1 2 0,1 1 0,-1 1 0,58-5 0,53 9-3,177-16 291,-82-16 0,649-62 62,872 93 147,-707-7-263,-392-5-209,-375 9 24,0-13 0,330-66 0,-551 74-83,302-52 41,-248 49-37,137 0 0,-185 16-44,63-3-216,-113 1-54,-1-1 1,0-1-1,0 0 1,0-1-1,27-11 0,28-27-2649</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35.061"/>
    </inkml:context>
    <inkml:brush xml:id="br0">
      <inkml:brushProperty name="width" value="0.025" units="cm"/>
      <inkml:brushProperty name="height" value="0.025" units="cm"/>
    </inkml:brush>
  </inkml:definitions>
  <inkml:trace contextRef="#ctx0" brushRef="#br0">120 28 7111,'-8'-6'5517,"-9"4"-3284,-16 3 411,30 1-2371,0-1 1,0 0 0,0 1-1,0-1 1,0 1 0,1 0 0,-1 0-1,1 0 1,-1 0 0,1 1 0,0-1-1,0 1 1,0-1 0,0 1-1,0 0 1,1-1 0,-1 1 0,1 0-1,0 0 1,0 0 0,-1 4 0,-1 3 148,0 0 1,0 0-1,1 0 1,1 0-1,-1 14 1,2-24-409,0 1 0,1-1 1,-1 1-1,0-1 0,0 0 0,1 1 1,-1-1-1,0 1 0,0-1 0,1 0 1,-1 1-1,0-1 0,1 0 0,-1 0 1,1 1-1,-1-1 0,0 0 0,1 0 1,-1 0-1,1 1 0,-1-1 0,1 0 1,-1 0-1,0 0 0,1 0 0,-1 0 0,1 0 1,-1 0-1,1 0 0,-1 0 0,1 0 1,-1 0-1,1 0 0,-1 0 0,0 0 1,1 0-1,-1-1 0,1 1 0,-1 0 1,1 0-1,-1 0 0,0-1 0,1 1 1,-1 0-1,0-1 0,1 1 0,-1 0 0,0-1 1,1 1-1,-1-1 0,23-15 733,-18 11-692,0-1-1,0 0 0,0 0 0,-1-1 1,0 1-1,-1-1 0,1 0 1,-1 0-1,0 0 0,-1 0 0,0-1 1,0 1-1,-1-1 0,0 1 0,0-1 1,0 0-1,-2-9 0,-19 53-598,18-29 534,-4 8 7,0 0 1,1 0 0,1 1-1,1-1 1,0 1-1,1 0 1,0 0-1,3 31 1,-1-45 10,1-1 0,-1 0 0,1 0 0,0 0 0,-1 0 0,1 0 0,0 0 0,0 0 0,0 0 0,0 0-1,0 0 1,0-1 0,0 1 0,0 0 0,0-1 0,1 1 0,-1-1 0,0 1 0,0-1 0,1 1 0,-1-1 0,0 0 0,0 0 0,1 0 0,-1 1 0,0-1 0,1-1 0,-1 1 0,0 0 0,0 0 0,1 0 0,-1-1 0,2 1 0,44-14 457,-30 4-352,0-1-1,25-22 0,-30 22-103,1 1-1,1 1 1,-1 0-1,29-14 0,-42 23-15,1-1 0,0 1-1,0-1 1,0 1 0,-1-1-1,1 1 1,0 0-1,0 0 1,0-1 0,0 1-1,0 0 1,0 0 0,0 0-1,0 0 1,0 0-1,-1 0 1,1 0 0,0 0-1,0 0 1,0 0 0,0 0-1,0 1 1,0-1-1,0 0 1,0 1 0,-1-1-1,1 1 1,0-1 0,0 1-1,0-1 1,-1 1-1,1 0 1,0-1 0,-1 1-1,2 1 1,2 34-60,0 1 242,-4-36-159,0 0 1,1 0-1,-1 0 0,0 0 1,1 0-1,-1 0 0,1 0 0,0 0 1,-1-1-1,1 1 0,0 0 1,-1 0-1,1 0 0,0-1 1,0 1-1,0 0 0,0-1 0,0 1 1,0-1-1,-1 1 0,1-1 1,1 1-1,-1-1 0,0 0 1,0 0-1,0 1 0,2-1 0,4 0 27,0-1 0,0 0-1,0 0 1,0-1-1,0 0 1,0 0-1,0-1 1,0 1 0,-1-1-1,1-1 1,-1 1-1,0-1 1,0-1-1,10-8 1,-10 7-55,0 1-1,1 1 1,-1-1 0,1 1 0,0 0-1,0 1 1,1 0 0,-1 0-1,1 0 1,-1 1 0,13-2 0,-20 4 3,0 0 1,0 0 0,1 0 0,-1 0 0,0 0 0,1 0 0,-1 0-1,0 0 1,1 0 0,-1 0 0,0 0 0,1 1 0,-1-1-1,0 0 1,1 0 0,-1 0 0,0 0 0,0 1 0,1-1 0,-1 0-1,0 0 1,0 1 0,0-1 0,1 0 0,-1 0 0,0 1-1,0-1 1,0 0 0,0 1 0,1-1 0,-1 0 0,0 1 0,0-1-1,0 0 1,0 1 0,0-1 0,0 1 0,-3 17-236,-11 14-1695,3-21-1597,0-11-3536,6-3-1213</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35.420"/>
    </inkml:context>
    <inkml:brush xml:id="br0">
      <inkml:brushProperty name="width" value="0.025" units="cm"/>
      <inkml:brushProperty name="height" value="0.025" units="cm"/>
    </inkml:brush>
  </inkml:definitions>
  <inkml:trace contextRef="#ctx0" brushRef="#br0">1 1 13773,'0'0'10666,"51"29"-11050,-32-12-2435,0-1-2626,-3-3-5445</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35.746"/>
    </inkml:context>
    <inkml:brush xml:id="br0">
      <inkml:brushProperty name="width" value="0.025" units="cm"/>
      <inkml:brushProperty name="height" value="0.025" units="cm"/>
    </inkml:brush>
  </inkml:definitions>
  <inkml:trace contextRef="#ctx0" brushRef="#br0">31 1 17360,'0'0'4832,"-1"8"-3770,-11 98 1464,3-45-1105,3 0 1,4 111-1,2-171-1397,0-1 0,1 1 0,-1 0 0,0 0-1,1-1 1,-1 1 0,0 0 0,1 0-1,-1-1 1,1 1 0,0 0 0,-1-1 0,1 1-1,-1-1 1,1 1 0,0-1 0,0 1-1,-1-1 1,1 0 0,0 1 0,0-1 0,-1 0-1,1 1 1,0-1 0,0 0 0,0 0-1,0 0 1,-1 0 0,1 0 0,0 0 0,0 0-1,0 0 1,0 0 0,-1 0 0,1 0-1,0 0 1,0-1 0,0 1 0,-1 0 0,1-1-1,0 1 1,0 0 0,-1-1 0,2 0 0,35-20 720,-18 2-694,-2-2-1,-1-1 1,0 0-1,-2 0 1,0-2-1,-2 0 1,0 0-1,-2-1 1,-1-1-1,12-50 1,-29 79-9555,-2 7 3539,-4 5-6451</inkml:trace>
  <inkml:trace contextRef="#ctx0" brushRef="#br0" timeOffset="1">89 371 13965,'0'0'10122,"51"-1"-10058,-36-5-64,0 0-1249,1 0-1058,-1 0-1184,1-4-1986,-1-1-833</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36.432"/>
    </inkml:context>
    <inkml:brush xml:id="br0">
      <inkml:brushProperty name="width" value="0.025" units="cm"/>
      <inkml:brushProperty name="height" value="0.025" units="cm"/>
    </inkml:brush>
  </inkml:definitions>
  <inkml:trace contextRef="#ctx0" brushRef="#br0">109 28 5285,'0'0'20216,"0"-6"-19602,-2-13-514,1 19-100,1 0 1,0-1 0,-1 1 0,1 0 0,0 0 0,0 0 0,-1 0-1,1-1 1,0 1 0,-1 0 0,1 0 0,-1 0 0,1 0 0,0 0 0,-1 0-1,1 0 1,0 0 0,-1 0 0,1 0 0,0 0 0,-1 0 0,1 0-1,0 0 1,-1 0 0,1 1 0,0-1 0,-1 0 0,1 0 0,0 0 0,-1 0-1,1 1 1,-38 32 60,36-30-51,-38 43 945,39-44-908,-1 0 0,0 0-1,1 1 1,-1-1 0,1 1 0,0-1 0,0 1 0,0-1 0,0 1 0,0 0 0,1 0 0,-1-1 0,1 1 0,-1 0 0,1 0 0,0 0 0,0-1 0,1 6 0,2-7-21,0 0 0,-1-1 0,1 1 0,0 0 0,0-1 0,0 0-1,0 1 1,0-1 0,0 0 0,-1 0 0,1-1 0,0 1 0,4-2 0,1 0-7,0-1 0,-1 0 0,1 0 0,-1 0 0,1-1 0,-1-1 0,-1 1-1,1-1 1,-1 0 0,1-1 0,-1 1 0,-1-1 0,1 0 0,8-14 0,-6 10-14,1 0 0,-1 1 0,2 0 0,14-11 1,-24 23-38,1-1 0,-1 1 0,0 0-1,0-1 1,0 1 0,0 0 0,0-1 0,-1 1 0,1 0 0,-1-1 0,1 1 0,-2 2 0,-13 29 27,10-26 15,1 0 1,1 1 0,0 0-1,0-1 1,0 1 0,-1 16 0,4-25-3,0 1 1,0-1 0,0 0 0,0 1 0,1-1 0,-1 1 0,0-1 0,0 1-1,1-1 1,-1 0 0,0 1 0,1-1 0,-1 0 0,0 1 0,1-1 0,-1 0-1,1 0 1,-1 1 0,0-1 0,1 0 0,-1 0 0,1 0 0,-1 1 0,1-1-1,-1 0 1,1 0 0,-1 0 0,1 0 0,-1 0 0,0 0 0,1 0 0,-1 0-1,1 0 1,-1 0 0,1 0 0,-1 0 0,1-1 0,-1 1 0,1 0 0,-1 0-1,1 0 1,-1-1 0,0 1 0,1 0 0,0-1 0,23-10 165,129-97-463,-153 108 266,1-1-1,-1 1 1,1-1-1,-1 1 1,1 0-1,0-1 0,-1 1 1,1 0-1,-1-1 1,1 1-1,0 0 1,-1 0-1,1 0 1,0 0-1,-1-1 1,1 1-1,0 0 1,-1 0-1,1 0 0,0 1 1,0-1-1,-1 0 1,1 0-1,0 0 1,-1 0-1,1 1 1,-1-1-1,1 0 1,1 1-1,0 20-253,-18 39 621,11-47-68,5-13-261,0 0 0,0 0 0,0 0 0,0 0 0,0 1 0,0-1 0,0 0 0,0 0 0,0 0-1,0 1 1,0-1 0,0 0 0,0 0 0,0 0 0,0 1 0,0-1 0,0 0 0,0 0 0,0 0 0,0 1 0,0-1 0,0 0-1,0 0 1,0 0 0,0 0 0,0 1 0,0-1 0,0 0 0,1 0 0,-1 0 0,0 0 0,0 1 0,0-1 0,0 0 0,0 0 0,1 0-1,-1 0 1,0 0 0,0 0 0,0 0 0,1 0 0,-1 1 0,0-1 0,0 0 0,0 0 0,1 0 0,12-3 245,13-11-127,14-18-112,-28 21-325,1 1 0,0 0-1,0 1 1,21-10 0,-34 19 296,0 0 1,0 0 0,1 0-1,-1 0 1,0 0 0,0 0-1,0 0 1,0-1 0,0 1-1,1 0 1,-1 0 0,0 0-1,0 0 1,0 0 0,0 0-1,1 0 1,-1 0 0,0 0-1,0 1 1,0-1 0,0 0-1,1 0 1,-1 0 0,0 0-1,0 0 1,0 0 0,0 0-1,0 0 1,1 0 0,-1 0-1,0 0 1,0 1 0,0-1-1,0 0 1,0 0 0,0 0-1,0 0 1,0 0 0,1 1-1,-1-1 1,0 0 0,0 0-1,0 0 1,0 0 0,0 0-1,0 1 1,0-1 0,0 0-1,0 0 1,0 0 0,0 0-1,0 1 1,0-1 0,0 0-1,0 0 1,0 1 0,-4 15-53,-9 15 142,2-14-17,7-14 71,1 1 1,0 0 0,1 0-1,-1 0 1,1 0 0,-1 1-1,1-1 1,1 1 0,-3 7-1,38-31 467,-7-2-684,31-23-864,-54 41 849,0 1 1,1-1-1,-1 1 1,1 0-1,0 0 1,0 0 0,0 1-1,0-1 1,0 1-1,6 0 1,-10 1 91,0 0 0,-1 1 0,1-1 1,-1 1-1,1-1 0,-1 1 0,1-1 1,-1 1-1,0-1 0,1 1 0,-1-1 1,0 1-1,1 0 0,-1-1 0,0 1 1,0 0-1,1-1 0,-1 1 0,0 0 0,0-1 1,0 1-1,0 0 0,0-1 0,0 1 1,0 0-1,0-1 0,0 1 0,0 0 1,0-1-1,-1 1 0,1 0 0,0-1 0,0 1 1,-1 0-1,1-1 0,0 1 0,-1-1 1,1 1-1,-1 0 0,-11 28 64,6-20-286,-1 5 132,5-3-5298,9-10-5712</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37.270"/>
    </inkml:context>
    <inkml:brush xml:id="br0">
      <inkml:brushProperty name="width" value="0.025" units="cm"/>
      <inkml:brushProperty name="height" value="0.025" units="cm"/>
    </inkml:brush>
  </inkml:definitions>
  <inkml:trace contextRef="#ctx0" brushRef="#br0">128 0 20083,'0'0'2029,"-9"5"26,-2 3-1517,1 0 1,0 0 0,0 1-1,0 0 1,1 1-1,-8 10 1,12-13-404,0 0 1,1 0-1,0 0 1,0 0-1,1 1 0,-1-1 1,2 1-1,-1 0 1,1 0-1,0 0 1,1 0-1,-1 14 0,2-22-137,0 0 0,0 0 0,0 1 0,0-1 0,0 0 0,0 0 0,0 1 0,0-1 0,0 0 0,0 0 0,0 0 0,0 1 0,0-1-1,0 0 1,1 0 0,-1 1 0,0-1 0,0 0 0,0 0 0,0 0 0,1 0 0,-1 1 0,0-1 0,0 0 0,0 0 0,1 0 0,-1 0 0,0 0-1,0 0 1,0 1 0,1-1 0,-1 0 0,0 0 0,0 0 0,1 0 0,-1 0 0,0 0 0,0 0 0,1 0 0,-1 0 0,0 0 0,15-5-17,12-11 12,14-19-94,-21 18 93,39-28 0,-54 46 149,-8 8-80,-7 8 25,-9 7 91,12-16-5,0 1-1,1-1 1,0 1-1,1 0 1,-8 16 0,13-24-171,0-1 1,0 0-1,0 0 0,-1 0 1,1 0-1,0 0 1,0 0-1,0 1 1,0-1-1,0 0 0,0 0 1,0 0-1,0 0 1,0 1-1,0-1 1,0 0-1,0 0 1,0 0-1,0 0 0,0 0 1,0 1-1,0-1 1,1 0-1,-1 0 1,0 0-1,0 0 1,0 0-1,0 0 0,0 1 1,0-1-1,0 0 1,0 0-1,0 0 1,1 0-1,-1 0 1,0 0-1,0 0 0,0 0 1,0 0-1,0 1 1,0-1-1,1 0 1,-1 0-1,0 0 0,0 0 1,0 0-1,0 0 1,0 0-1,1 0 1,-1 0-1,0 0 1,0 0-1,13-3 37,11-9-120,-1-10-406,-19 18 386,0-1 0,0 1-1,0 0 1,1 0 0,-1 1 0,1-1 0,0 1 0,0 0 0,0 0-1,1 1 1,10-4 0,-16 7 88,1 0 0,-1 0 0,1 1-1,-1-1 1,1 0 0,-1 1 0,0-1 0,0 0 0,0 1 0,0-1-1,0 1 1,0-1 0,0 0 0,0 1 0,-1-1 0,1 0 0,0 1-1,-1-1 1,0 2 0,-12 24 15,11-24-94,0 0 0,0 0 0,1 0 0,-1 0 0,0 1 0,1-1 0,0 1 0,0-1 0,0 1 0,0-1 0,1 1 0,-1 0 0,1-1 0,0 1 0,0 0 0,1 6 0,0-10-75,0 1 0,-1-1-1,1 1 1,0-1 0,-1 1 0,1-1 0,0 1 0,0-1-1,0 0 1,-1 1 0,1-1 0,0 0 0,0 0 0,0 0-1,0 0 1,0 1 0,-1-1 0,1 0 0,0-1 0,0 1-1,0 0 1,0 0 0,0 0 0,-1 0 0,1-1 0,0 1-1,1-1 1,25-9-4273,22-22-6613,-28 14 9092,0-2 6205,-6-2 10173,-21 21-8053,-24 12-5979,30-11-395,-1 0-1,1 1 1,0-1-1,-1 0 1,1 0 0,0 1-1,-1-1 1,1 0-1,0 0 1,0 1-1,-1-1 1,1 0-1,0 1 1,0-1-1,0 0 1,-1 1-1,1-1 1,0 1 0,0-1-1,0 0 1,0 1-1,0-1 1,0 0-1,0 1 1,0-1-1,0 1 1,0-1-1,0 0 1,0 1-1,0-1 1,0 1-1,0-1 1,0 0 0,0 1-1,0-1 1,1 0-1,-1 1 1,0-1-1,0 0 1,0 1-1,1-1 1,-1 1-1,20 17-109,30 9 159,-46-26-22,0 0 0,0 0 1,0-1-1,0 0 0,1 0 0,-1 0 1,0 0-1,0-1 0,0 1 0,1-1 1,-1 0-1,0 0 0,0-1 0,7-2 1,27-8-144,-37 56-129,-2-17-137,1-23-2995</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38.098"/>
    </inkml:context>
    <inkml:brush xml:id="br0">
      <inkml:brushProperty name="width" value="0.025" units="cm"/>
      <inkml:brushProperty name="height" value="0.025" units="cm"/>
    </inkml:brush>
  </inkml:definitions>
  <inkml:trace contextRef="#ctx0" brushRef="#br0">5 466 17905,'0'0'27,"0"0"0,-1 0 0,1 0 0,0 0 0,0 0 0,0 0 0,-1 0 0,1 0 0,0 0 0,0 0 0,0 0 0,0 0 0,-1 0 0,1 0 0,0-1 0,0 1 0,0 0 0,0 0 0,0 0 0,0 0 0,-1 0 0,1-1 0,0 1 0,0 0 0,0 0 0,0 0 0,0 0 0,0-1 0,0 1 0,0 0 0,0 0 0,0 0 0,0-1 0,0 1 0,0 0 0,0 0 0,0 0 0,0-1 0,0 1 0,0 0 0,0 0 0,0 0 0,0 0 1,0-1-1,0 1 0,0 0 0,0 0 0,0 0 0,0 0 0,1-1 0,-1 1 0,0 0 0,0 0 0,0 0 0,0 0 0,0 0 0,1 0 0,-1-1 0,0 1 0,0 0 0,0 0 0,0 0 0,1 0 0,-1 0 0,0 0 0,0 0 0,1 0 0,12-11 287,7 2-323,-1 2 0,2 0-1,-1 1 1,1 1 0,-1 1-1,43-3 1,134 9 2272,-118 1-1957,627-16-46,-151-1 799,-194 19-1003,516-22 64,475-135 2976,-1028 115-2868,436-39 35,-750 75-262,33-1-37,47-10 0,-79 10-35,1-1-1,-1 0 1,0 0 0,0-1-1,0-1 1,0 0 0,-1 0-1,0-1 1,11-8-1,-20 13-236,0 0 0,-1 1 0,1-1-1,0 0 1,0 0 0,-1 0-1,1 0 1,-1 0 0,1 0-1,0 0 1,-1 0 0,0 0 0,1 0-1,-1 0 1,0 0 0,1 0-1,-1-1 1,0 1 0,0-1 0,0-14-7572</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46.848"/>
    </inkml:context>
    <inkml:brush xml:id="br0">
      <inkml:brushProperty name="width" value="0.025" units="cm"/>
      <inkml:brushProperty name="height" value="0.025" units="cm"/>
    </inkml:brush>
  </inkml:definitions>
  <inkml:trace contextRef="#ctx0" brushRef="#br0">44 68 11307,'1'-3'220,"1"-3"510,-1 1 1,0-1-1,0 1 0,0-1 0,-1 0 0,0 1 0,0-1 0,0 0 0,-2-8 0,-1 18-594,1 0-1,0 0 0,0 1 0,0-1 1,1 1-1,-1-1 0,1 1 0,-1 7 1,-2 14 207,-6 24 701,2 1 0,2 0 0,3 0-1,4 84 1,-1-132-1023,0 0-1,1 0 1,-1 0-1,0 0 1,1 0-1,0-1 1,0 1-1,0 0 1,0-1-1,0 1 1,0 0-1,1-1 1,-1 0 0,1 1-1,-1-1 1,1 0-1,0 0 1,0 1-1,0-2 1,0 1-1,1 0 1,-1 0-1,0-1 1,1 1-1,-1-1 1,1 0-1,0 0 1,-1 0-1,1 0 1,0 0-1,0 0 1,-1-1-1,1 1 1,0-1-1,0 0 1,0 0-1,0 0 1,0 0 0,-1-1-1,1 1 1,4-2-1,4-1 48,-1 0-1,1 0 1,-1-1-1,0-1 1,-1 0-1,1 0 1,-1-1 0,0 0-1,14-13 1,-8 4-31,0 0-1,-1-1 1,14-22 0,-23 31-29,-1 0 0,1 0-1,-2-1 1,1 0 0,-1 1-1,0-1 1,-1 0 0,1-1 0,-2 1-1,1 0 1,0-9 0,-14 59-188,2-12 296,-2 63 198,11-86-246,0 1 0,1-1 0,1 1 0,-1-1 0,1 0 0,0 1 0,1-1 0,0 0 0,0 0 0,4 10 0,-4-14-41,0-1 0,0 1 0,0-1 0,0 0-1,0 1 1,1-1 0,-1 0 0,1 0 0,-1-1 0,1 1-1,0 0 1,0-1 0,0 0 0,-1 1 0,1-1 0,1 0-1,-1-1 1,0 1 0,0 0 0,0-1 0,0 0 0,0 0-1,0 0 1,1 0 0,-1 0 0,0-1 0,0 1 0,0-1-1,0 0 1,0 0 0,0 0 0,4-2 0,10-4 18,-2 0 0,1-1 0,-1-1 0,19-14 0,-21 13-63,-10 7-2,1 0-1,0 0 1,-1 0-1,1 0 0,0 1 1,1 0-1,-1-1 1,0 1-1,1 1 1,-1-1-1,1 1 1,0 0-1,-1 0 0,8-1 1,-11 4 10,0 0 0,0-1 1,0 1-1,0 0 0,0 0 0,0 0 0,-1 0 0,1 0 1,-1 0-1,1 0 0,-1 1 0,0-1 0,0 2 1,5 17 98,-4-20-77,0 0-1,0 0 1,-1-1 0,1 1 0,0 0 0,0 0-1,0-1 1,0 1 0,0 0 0,0-1 0,1 1 0,-1-1-1,0 0 1,0 1 0,0-1 0,0 0 0,1 0-1,-1 1 1,0-1 0,0 0 0,0 0 0,1 0-1,-1-1 1,0 1 0,0 0 0,0 0 0,1-1-1,-1 1 1,0 0 0,0-1 0,0 1 0,0-1-1,0 0 1,0 1 0,0-1 0,0 0 0,1 0-1,34-31 139,-8-3-536,-24 28 223,1 0-1,0 0 0,1 0 0,0 1 0,0 0 1,0 0-1,1 0 0,0 1 0,13-8 1,-19 13 160,0 0 1,-1 0-1,1 0 1,0 0 0,-1 0-1,1 0 1,0 0 0,-1 0-1,1 0 1,0 0 0,-1 1-1,1-1 1,0 0-1,-1 0 1,1 1 0,-1-1-1,1 0 1,0 1 0,-1-1-1,1 1 1,-1-1 0,1 1-1,-1-1 1,0 1-1,1-1 1,-1 1 0,1-1-1,-1 1 1,0 0 0,0-1-1,1 1 1,-1 0 0,0-1-1,0 1 1,0 0-1,0-1 1,0 1 0,1 0-1,-1-1 1,0 1 0,-1 0-1,1-1 1,0 1 0,0 1-1,0 42 202,0-33-190,-3 40-46,18-67-7651,-5-8 1111,1-9-4772</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47.566"/>
    </inkml:context>
    <inkml:brush xml:id="br0">
      <inkml:brushProperty name="width" value="0.025" units="cm"/>
      <inkml:brushProperty name="height" value="0.025" units="cm"/>
    </inkml:brush>
  </inkml:definitions>
  <inkml:trace contextRef="#ctx0" brushRef="#br0">83 1 14382,'-4'15'1446,"-15"46"1389,2 1 0,-13 109-1,30-145-2593,1 1-1,1-1 0,1 1 0,2-1 0,14 50 1,-18-74-242,2 8 0,0-1-1,-1 0 1,0 1 0,-1 0 0,0-1-1,0 1 1,-2 14 0,-13-60-266,2-8 132,-17-79-312,29 123 454,0-1-1,0 1 1,0-1 0,0 1-1,0 0 1,0-1 0,0 1-1,0-1 1,0 1 0,0-1-1,0 1 1,1 0-1,-1-1 1,0 1 0,0 0-1,0-1 1,1 1 0,-1 0-1,0-1 1,1 1-1,-1 0 1,0-1 0,0 1-1,1 0 1,-1 0 0,1-1-1,-1 1 1,0 0 0,1 0-1,-1 0 1,0-1-1,1 1 1,-1 0 0,1 0-1,-1 0 1,0 0 0,1 0-1,-1 0 1,1 0-1,-1 0 1,1 0 0,-1 0-1,0 0 1,1 0 0,-1 0-1,1 1 1,-1-1 0,0 0-1,1 0 1,0 0-1,30 10-66,-17-5 103,3-1-37,0-1 1,-1-1 0,1-1 0,0 0-1,32-4 1,-44 3 18,-1-1 0,1 0 0,-1 0 0,1 0 1,-1-1-1,0 1 0,0-1 0,0 0 0,0 0 0,0-1 0,7-5 0,-9 6 30,0 1 0,-1-1-1,1 0 1,-1-1 0,0 1 0,0 0-1,0 0 1,0 0 0,0-1-1,0 1 1,0-1 0,-1 1 0,0 0-1,1-1 1,-1 1 0,0-1-1,0 1 1,0-1 0,0 1 0,-1-1-1,1 1 1,-1-1 0,-1-3-1,2 5-42,0 1 0,0-1 0,-1 0-1,1 0 1,0 0 0,-1 1 0,1-1 0,-1 0-1,1 1 1,-1-1 0,0 0 0,1 1-1,-1-1 1,1 1 0,-1-1 0,0 1-1,0-1 1,1 1 0,-1-1 0,0 1-1,0 0 1,0-1 0,1 1 0,-1 0-1,0 0 1,0 0 0,0 0 0,0-1-1,1 1 1,-1 0 0,0 1 0,0-1 0,0 0-1,0 0 1,0 0 0,1 0 0,-1 1-1,0-1 1,0 0 0,0 1 0,1-1-1,-1 0 1,0 1 0,-1 0 0,-1 1-28,0 0-1,-1 0 1,1 0 0,0 1 0,0-1 0,0 1 0,0-1 0,-4 6 0,2 1 35,0 0 0,1 0 0,0 0 0,0 0 0,1 1 1,0-1-1,1 1 0,0 0 0,0 0 0,1 0 0,1 12 0,0-21-16,0 0 0,0 0-1,0 0 1,0 0 0,0 0 0,1 0-1,-1 0 1,0-1 0,1 1-1,-1 0 1,0 0 0,1 0 0,-1 0-1,1-1 1,-1 1 0,1 0-1,0 0 1,-1-1 0,1 1-1,0 0 1,0-1 0,-1 1 0,1-1-1,0 1 1,0-1 0,0 0-1,0 1 1,1 0 0,36 2 41,-24-5-228,0 0 0,0-1 0,16-5-1,1-4-309,-22 8 516,0 0 1,0 1 0,1 0-1,0 0 1,-1 1-1,18-2 2959,-27 0-2733,-1 0 1,0-1-1,0 1 1,0 0-1,0 0 1,-1 0-1,0 0 1,-3-5 0,3 5-284,-1 0 0,1-1-1,1 1 1,-1 0 0,1-1 0,-1 1 0,1 0 0,0-8 0,1 11-9,0 0 1,0 1-1,1-1 0,-1 1 0,1-1 0,-1 0 0,0 1 0,1-1 0,-1 1 0,1-1 0,-1 1 0,1 0 0,0-1 1,-1 1-1,1-1 0,-1 1 0,1 0 0,0-1 0,-1 1 0,1 0 0,0 0 0,-1 0 0,1 0 0,0-1 0,-1 1 0,1 0 1,0 0-1,-1 0 0,2 1 0,32-2-1758,-13 0-278,16-7-2789,6-5-1697</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49.105"/>
    </inkml:context>
    <inkml:brush xml:id="br0">
      <inkml:brushProperty name="width" value="0.025" units="cm"/>
      <inkml:brushProperty name="height" value="0.025" units="cm"/>
    </inkml:brush>
  </inkml:definitions>
  <inkml:trace contextRef="#ctx0" brushRef="#br0">156 0 6022,'0'0'17819,"-10"0"-17482,4 1-322,0-1 0,0 1 0,-1 0 1,1 0-1,0 1 0,0 0 1,0 0-1,0 0 0,1 1 1,-1 0-1,1 0 0,-1 1 0,1-1 1,-6 6-1,-2 1-1,7-6-6,0 1-1,0 0 1,0 0-1,1 0 0,-6 7 1,41-9-398,63-9-604,-60 3 503,61 1 1,-93 2 495,1 0 0,-1 0 0,0 0 0,0 0 0,0 1 0,0-1 0,0 0 0,0 1 0,0-1 0,0 0 0,0 1 0,0 0-1,0-1 1,0 1 0,0-1 0,0 1 0,0 0 0,-1 0 0,1-1 0,0 1 0,0 0 0,-1 0 0,1 0 0,-1 0 0,1 0 0,-1 0 0,1 0 0,-1 0 0,1 0 0,-1 0 0,0 0 0,0 0 0,1 0 0,-1 0 0,0 0 0,0 1 0,0-1 0,0 0 0,0 0 0,-1 0 0,1 0 0,0 0-1,0 0 1,-1 0 0,1 0 0,-1 0 0,0 1 0,-1 4 186,0 0 0,-1-1 1,1 1-1,-1-1 0,-1 0 0,1 0 0,-6 6 0,1-2 48,-1 0 0,-1-1 1,1 0-1,-2-1 0,1 0 0,-1 0 1,0-1-1,0-1 0,0 0 0,-1 0 0,0-1 1,0-1-1,0 0 0,0 0 0,-25 1 1,37-4-253,-1 0 0,0 0 0,1 0 0,-1 0 0,0 0 0,0 0 0,1 0 1,-1 0-1,0 0 0,1 0 0,-1 0 0,0-1 0,1 1 0,-1 0 0,0 0 1,1-1-1,-1 1 0,0 0 0,1-1 0,-1 1 0,1-1 0,-1 1 0,1 0 1,-1-1-1,1 0 0,-1 1 0,1-1 0,-1 1 0,1-1 0,-1 0 0,9-19-1417,-4 14 892,1 1-1,-1 0 1,1 0-1,1 0 0,7-5 1,113-52-10310,-79 42 4506</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49.572"/>
    </inkml:context>
    <inkml:brush xml:id="br0">
      <inkml:brushProperty name="width" value="0.025" units="cm"/>
      <inkml:brushProperty name="height" value="0.025" units="cm"/>
    </inkml:brush>
  </inkml:definitions>
  <inkml:trace contextRef="#ctx0" brushRef="#br0">106 262 14958,'0'0'4127,"-9"-2"-2777,6 1-1316,0 1 1,0-1-1,0 1 0,0 0 0,0 0 0,0 0 0,0 0 0,-1 0 0,1 1 0,0-1 1,0 1-1,0 0 0,0 0 0,0 0 0,1 0 0,-1 1 0,0-1 0,0 1 0,1-1 0,-1 1 1,1 0-1,-1 0 0,1 0 0,0 0 0,0 1 0,0-1 0,0 1 0,0-1 0,1 1 1,-1 0-1,1-1 0,0 1 0,-1 0 0,1 0 0,-1 6 0,1-5 100,-1 0 0,1 0-1,0 0 1,0 0 0,1 0 0,-1 1-1,1-1 1,0 0 0,0 0 0,0 0-1,2 8 1,-2-10-110,1 0 1,0-1-1,0 1 1,0-1-1,0 1 0,0-1 1,0 1-1,0-1 0,1 1 1,-1-1-1,0 0 1,1 0-1,-1 0 0,1 0 1,-1 0-1,1 0 0,0 0 1,-1 0-1,1-1 0,0 1 1,-1-1-1,1 1 1,0-1-1,0 1 0,0-1 1,-1 0-1,1 0 0,2 0 1,4 0 8,0-1 0,0 1 0,0-2 0,0 1 0,0-1 0,0 0 1,-1 0-1,1-1 0,-1 0 0,0 0 0,0-1 0,0 0 0,0 0 1,0-1-1,-1 0 0,0 0 0,0 0 0,0-1 0,-1 0 0,0 0 1,0 0-1,-1-1 0,1 0 0,3-8 0,0-1-3,0-1 1,-1 0-1,0 0 0,-2-1 1,0 1-1,-1-1 0,-1-1 1,0 1-1,0-27 0,-3 29 10,-1-34 148,1 49-181,0 0 0,-1-1 1,1 1-1,0 0 0,0 0 0,-1-1 0,1 1 0,-1 0 1,1 0-1,-1 0 0,0 0 0,1-1 0,-1 1 1,0 0-1,0 0 0,0 0 0,0 1 0,0-1 0,0 0 1,0 0-1,0 0 0,0 1 0,0-1 0,0 0 1,0 1-1,-1-1 0,1 1 0,0 0 0,-3-1 1,2 1-15,-1 1 1,1 0 0,0-1 0,0 1 0,-1 0 0,1 0 0,0 1 0,0-1 0,0 0 0,0 1 0,0-1 0,0 1 0,0 0 0,1-1 0,-1 1 0,1 0 0,-1 0 0,1 0 0,-1 0 0,0 4 0,-30 54-21,27-48 36,-1 0-60,-29 69 640,32-73-500,0 0-1,1 0 1,1 0-1,-1 0 1,1 0-1,0 1 1,1-1-1,1 12 1,-1-19-87,0 0-1,1 0 1,-1 0 0,1 0 0,-1 0-1,1 0 1,0 0 0,-1 0-1,1 0 1,0 0 0,0-1-1,-1 1 1,1 0 0,0 0 0,0-1-1,0 1 1,0 0 0,0-1-1,0 1 1,0-1 0,0 1 0,0-1-1,1 0 1,-1 0 0,0 1-1,0-1 1,0 0 0,2 0 0,41 0-426,-30 0-78,141-12-5167,-154 12 5725,0 0 0,1 0 0,-1 1 1,1-1-1,-1 1 0,0-1 0,1 1 0,-1-1 0,0 1 0,0 0 0,1-1 1,-1 1-1,0 0 0,0 0 0,0 0 0,0 0 0,0 0 0,0 0 0,0 0 1,0 1-1,-1-1 0,1 0 0,0 0 0,-1 1 0,1-1 0,-1 0 0,1 1 1,-1-1-1,0 1 0,1-1 0,-1 0 0,0 1 0,0-1 0,0 1 0,0-1 1,0 0-1,0 1 0,-1-1 0,1 1 0,-1 1 0,-1 10 570,0 1 1,-1-1-1,-6 16 0,5-18-809,6-20-4456,1 0 2103,3-16-5882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9:26.457"/>
    </inkml:context>
    <inkml:brush xml:id="br0">
      <inkml:brushProperty name="width" value="0.025" units="cm"/>
      <inkml:brushProperty name="height" value="0.025" units="cm"/>
    </inkml:brush>
  </inkml:definitions>
  <inkml:trace contextRef="#ctx0" brushRef="#br0">97 29 4228,'0'0'1361,"-10"4"-443,8-4-804,-45 20 401,45-19-429,-1 0 0,1 0 0,0 0 0,0 1 0,-1-1 0,1 1 0,0-1 0,0 1 0,0 0 0,1 0 0,-1 0-1,0 0 1,1 0 0,0 0 0,-1 1 0,1-1 0,0 0 0,0 1 0,0-1 0,0 1 0,0 3 0,24-9 26,31-21 84,-45 18-184,1 2 1,-1-1-1,1 1 1,0 1-1,0 0 1,0 0-1,1 1 1,-1 0-1,15 0 1,67-1 213,-64 0-94,0 2-1,0 1 1,1 1 0,-1 1-1,0 2 1,45 11-1,-48-6-111,0-2 0,1 0 0,0-2 0,0-1 0,0-1-1,0-1 1,1-1 0,-1-2 0,0 0 0,1-2-1,-1-1 1,-1-1 0,36-11 0,-28 3-15,2 2 1,-1 1-1,1 2 0,1 1 1,0 2-1,39 0 0,252 5 865,-312 1-858,0 1-1,-1 0 0,1 1 0,-1 1 1,0 0-1,15 7 0,-14-5 10,0-1-1,1 0 1,-1-1-1,33 4 1,52-7 188,-55-2 107,-1 3 1,59 8-1,-71-6-267,-1-2 0,1-2-1,0 0 1,0-3 0,-1 0-1,36-9 1,-1 1-27,-54 9-4,1 1-1,-1 0 0,1 1 0,0 1 0,-1-1 0,1 2 1,-1 0-1,1 0 0,-1 1 0,0 1 0,0 0 0,0 1 1,17 9-1,-18-9 10,-1 0 1,1-1 0,0 0 0,1-1-1,-1 0 1,0-1 0,1-1 0,0 1 0,17-2-1,-29 0 149,24 6-176,-21-5-387,1 0 0,-1 0-1,0-1 1,0 1 0,1-1-1,-1 1 1,1-1 0,5-1-1,-1-3-3717</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49.901"/>
    </inkml:context>
    <inkml:brush xml:id="br0">
      <inkml:brushProperty name="width" value="0.025" units="cm"/>
      <inkml:brushProperty name="height" value="0.025" units="cm"/>
    </inkml:brush>
  </inkml:definitions>
  <inkml:trace contextRef="#ctx0" brushRef="#br0">20 1 10378,'0'0'10378,"0"57"-8649,-6-37-287,1 1-513,1 1-737,1-2-160,1-5-32,2-3 32,0-5-961,0-5-1666,6-2-2305,3-7-6311</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50.230"/>
    </inkml:context>
    <inkml:brush xml:id="br0">
      <inkml:brushProperty name="width" value="0.025" units="cm"/>
      <inkml:brushProperty name="height" value="0.025" units="cm"/>
    </inkml:brush>
  </inkml:definitions>
  <inkml:trace contextRef="#ctx0" brushRef="#br0">0 177 12300,'0'0'14077,"11"1"-13159,1-1-772,0 0 0,0 0 0,0-1 0,0-1 0,0 0 0,-1 0 0,1-1-1,0-1 1,-1 0 0,0-1 0,12-6 0,-18 9-131,0-1 0,0 0 1,-1 0-1,1 0 0,-1-1 0,1 0 0,-1 1 0,0-1 1,-1-1-1,1 1 0,-1 0 0,1-1 0,-1 0 0,-1 0 1,1 0-1,-1 0 0,0 0 0,0-1 0,0 1 0,-1 0 1,0-1-1,0 1 0,0-1 0,0-6 0,-1 11-15,0 0-1,-1 0 1,1 0-1,0-1 1,0 1-1,0 0 1,-1 0-1,1 0 1,-1 0-1,1 0 1,0 0-1,-1 0 0,0 0 1,1 0-1,-1 0 1,0 1-1,1-1 1,-1 0-1,0 0 1,0 1-1,0-1 1,0 0-1,0 1 1,0-1-1,0 1 1,-2-2-1,1 2-7,-1-1 1,1 1-1,-1 0 0,0 0 0,1 0 0,-1 0 0,0 0 1,1 1-1,-1-1 0,1 1 0,-4 0 0,-1 2-22,0-1-1,0 1 1,1 0-1,-1 1 0,1-1 1,0 1-1,-10 8 1,7-3 31,1 0-1,0 0 1,0 0 0,1 1-1,1 0 1,-1 1 0,2 0-1,-1 0 1,1 0 0,1 0-1,0 1 1,1-1 0,0 1-1,1 0 1,-1 16 0,2-26 1,2-1 1,-1 1 0,0 0-1,0-1 1,0 1 0,1-1 0,-1 1-1,1-1 1,-1 1 0,1-1-1,0 1 1,0-1 0,-1 1 0,1-1-1,0 0 1,0 1 0,0-1-1,1 0 1,-1 0 0,0 0 0,0 0-1,3 1 1,-1 0 15,1 0-1,-1-1 1,1 1 0,-1-1 0,1 0-1,0 0 1,0 0 0,0-1 0,5 1-1,1-1-47,-1-1-1,0 1 0,1-1 1,-1-1-1,0 0 0,0 0 1,15-6-1,21-21-2779,-41 25 1844,0 0 1,-1 1 0,1-2 0,-1 1-1,0 0 1,0-1 0,5-9 0,2-19-8132</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50.585"/>
    </inkml:context>
    <inkml:brush xml:id="br0">
      <inkml:brushProperty name="width" value="0.025" units="cm"/>
      <inkml:brushProperty name="height" value="0.025" units="cm"/>
    </inkml:brush>
  </inkml:definitions>
  <inkml:trace contextRef="#ctx0" brushRef="#br0">1 0 17264,'0'0'3203</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51.149"/>
    </inkml:context>
    <inkml:brush xml:id="br0">
      <inkml:brushProperty name="width" value="0.025" units="cm"/>
      <inkml:brushProperty name="height" value="0.025" units="cm"/>
    </inkml:brush>
  </inkml:definitions>
  <inkml:trace contextRef="#ctx0" brushRef="#br0">140 255 9993,'0'0'13629,"-11"-4"-13047,9 4-568,-1-2-3,0 1 1,0 0 0,0-1 0,0 2 0,0-1-1,0 0 1,0 0 0,0 1 0,0 0-1,0 0 1,-1 0 0,1 0 0,0 0-1,0 1 1,0-1 0,0 1 0,0 0-1,0 0 1,0 0 0,0 0 0,0 0-1,0 1 1,0-1 0,1 1 0,-1 0-1,1 0 1,-1 0 0,1 0 0,0 0-1,-1 0 1,-2 5 0,1-1-7,0 1-1,0-1 1,1 1 0,0-1 0,0 1-1,1 0 1,0 0 0,0 0 0,0 1-1,1-1 1,0 0 0,0 1-1,1 7 1,0-12 7,0-1 0,1 1 0,-1-1-1,1 0 1,-1 1 0,1-1 0,0 0-1,0 1 1,0-1 0,0 0 0,0 0-1,0 0 1,1 0 0,-1 0 0,1 0 0,-1 0-1,1-1 1,0 1 0,0 0 0,0-1-1,0 0 1,0 1 0,0-1 0,0 0-1,0 0 1,0 0 0,1 0 0,-1 0-1,0-1 1,1 1 0,-1-1 0,0 1 0,1-1-1,-1 0 1,1 0 0,-1 0 0,0 0-1,1-1 1,-1 1 0,1-1 0,3-1-1,5 0 78,0-2-1,-1 1 1,1-2-1,-1 1 0,0-1 1,0-1-1,-1 0 1,1 0-1,-1-1 0,15-15 1,-1 0-41,-2-1-1,31-43 1,-36 43-27,-1-1 1,22-47-1,-32 58 85,1-1 0,-2 0 0,0 0 0,0 0 1,-1-1-1,-1 1 0,0-17 0,-28 93-245,18-31 148,1 0 0,1 1 0,2 0 0,1 0 0,2 41 0,1-70 0,0 1 1,0-1 0,1 1 0,-1-1 0,1 1 0,0-1-1,0 0 1,0 1 0,0-1 0,1 0 0,-1 0 0,1 0-1,0 0 1,0 0 0,0 0 0,0 0 0,1-1 0,4 5-1,24 8-1366,8-11-3617,-9-4-3167</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51.898"/>
    </inkml:context>
    <inkml:brush xml:id="br0">
      <inkml:brushProperty name="width" value="0.025" units="cm"/>
      <inkml:brushProperty name="height" value="0.025" units="cm"/>
    </inkml:brush>
  </inkml:definitions>
  <inkml:trace contextRef="#ctx0" brushRef="#br0">56 1 3940,'0'0'20414,"-3"8"-19747,-8 23-75,1 1-1,1 0 1,2 0 0,1 1-1,-3 64 1,9-95-583,0 0 1,0-1-1,1 1 1,-1 0-1,0 0 0,1-1 1,0 1-1,-1-1 1,1 1-1,0 0 0,0-1 1,0 0-1,0 1 1,0-1-1,0 1 0,0-1 1,0 0-1,0 0 1,1 0-1,-1 0 0,1 0 1,-1 0-1,1 0 1,-1 0-1,1 0 0,-1-1 1,1 1-1,0 0 1,-1-1-1,1 0 0,0 1 1,-1-1-1,1 0 1,0 0-1,0 0 0,-1 0 1,1 0-1,0 0 1,0-1-1,1 0 0,5 0 41,0 0-1,0-1 0,0 0 0,-1 0 1,1-1-1,-1 0 0,12-7 0,9-9-223,-2-1-1,42-42 1,-15 13-103,-53 49 272,0 0 0,0 0 0,0 0 0,0 0 0,1-1 0,-1 1 0,0 0 1,0 0-1,0 0 0,0 0 0,0 0 0,1 0 0,-1 0 0,0 0 0,0-1 0,0 1 1,0 0-1,1 0 0,-1 0 0,0 0 0,0 0 0,0 0 0,0 0 0,1 0 0,-1 0 0,0 0 1,0 0-1,0 0 0,0 0 0,1 0 0,-1 1 0,0-1 0,0 0 0,0 0 0,0 0 1,1 0-1,-1 0 0,0 0 0,0 0 0,0 0 0,0 0 0,0 1 0,0-1 0,1 0 1,-1 0-1,0 0 0,0 0 0,0 0 0,0 1 0,0-1 0,3 16-45,-5 34 262,1-22-60,1-27-143,0-1 1,1 1 0,-1-1-1,0 1 1,1-1 0,-1 1-1,1-1 1,-1 1-1,1-1 1,-1 1 0,1-1-1,-1 1 1,1-1 0,0 0-1,-1 1 1,1-1 0,-1 0-1,1 0 1,0 1-1,-1-1 1,1 0 0,0 0-1,-1 0 1,1 0 0,0 0-1,-1 0 1,1 0 0,0 0-1,-1 0 1,1 0-1,0 0 1,-1-1 0,1 1-1,0 0 1,-1 0 0,2-1-1,28-9 222,20-26-483,-41 28 98,1 1 0,-1 0 0,1 1 0,0 0 1,1 1-1,11-5 0,-22 10 145,1 0 1,-1-1 0,1 1 0,-1 0 0,1 0-1,-1 0 1,1 0 0,-1 0 0,1 0-1,-1 0 1,1 0 0,-1 0 0,1 0-1,-1 1 1,1-1 0,-1 0 0,1 0 0,-1 0-1,1 1 1,-1-1 0,1 0 0,-1 0-1,1 1 1,-1-1 0,0 0 0,1 1-1,-1-1 1,0 1 0,1-1 0,-1 1 0,1 0-1,5 22 21,-6 37 156,-1-45-287,1-14-90,0 0 0,1-1 0,-1 1 1,0-1-1,1 1 0,-1 0 0,0-1 0,1 1 0,-1-1 1,1 1-1,-1-1 0,1 0 0,-1 1 0,1-1 0,-1 1 1,1-1-1,-1 0 0,1 1 0,-1-1 0,1 0 0,0 0 1,-1 1-1,1-1 0,-1 0 0,1 0 0,0 0 0,-1 0 1,1 0-1,0 0 0,-1 0 0,1 0 0,0 0 0,-1 0 1,1 0-1,-1 0 0,1 0 0,0-1 0,-1 1 0,1 0 1,-1-1-1,2 1 0,13-5-7735</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52.269"/>
    </inkml:context>
    <inkml:brush xml:id="br0">
      <inkml:brushProperty name="width" value="0.025" units="cm"/>
      <inkml:brushProperty name="height" value="0.025" units="cm"/>
    </inkml:brush>
  </inkml:definitions>
  <inkml:trace contextRef="#ctx0" brushRef="#br0">80 1 9801,'0'0'13042,"-7"8"-11953,-1-1-981,-33 41 1734,38-43-1748,0-1 0,0 0 1,1 1-1,0 0 0,0-1 0,0 1 0,0 0 0,1 0 1,0 0-1,0 0 0,-1 9 0,2-13-94,0-1 0,1 1 1,-1 0-1,0-1 0,1 1 0,-1-1 0,0 1 0,1-1 0,-1 1 0,1-1 0,-1 1 1,1-1-1,-1 1 0,1-1 0,-1 1 0,1-1 0,-1 0 0,1 1 0,0-1 0,-1 0 1,1 0-1,-1 1 0,1-1 0,0 0 0,-1 0 0,1 0 0,0 0 0,-1 0 0,1 0 1,0 0-1,-1 0 0,1 0 0,0 0 0,-1 0 0,1 0 0,0-1 0,-1 1 0,1 0 1,0-1-1,29-8-112,-22 4-36,-1-1 0,0 0-1,1 0 1,8-11 0,-13 14 116,0 0 1,-1 0 0,1 0 0,-1 0-1,0 0 1,0-1 0,0 1-1,-1-1 1,1 1 0,-1-1 0,0 0-1,0 0 1,1-6 0,-22 45 1232,-2 20-660,21-52-519,0 1-1,0-1 1,0 1 0,0-1-1,1 1 1,0 0-1,0-1 1,0 1-1,0-1 1,0 1-1,1 0 1,-1-1 0,1 1-1,1 3 1,0-5-22,0-1 0,-1 0 1,1 1-1,0-1 1,0 0-1,-1 0 1,1 0-1,0-1 0,0 1 1,0 0-1,0-1 1,0 1-1,0-1 1,1 0-1,-1 0 0,0 1 1,0-1-1,0-1 1,0 1-1,4-1 1,45-8-347,-39 4-361,1 0 0,-1-1 0,-1-1 1,21-14-1,36-40-8213,-34 24 1734</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52.689"/>
    </inkml:context>
    <inkml:brush xml:id="br0">
      <inkml:brushProperty name="width" value="0.025" units="cm"/>
      <inkml:brushProperty name="height" value="0.025" units="cm"/>
    </inkml:brush>
  </inkml:definitions>
  <inkml:trace contextRef="#ctx0" brushRef="#br0">163 207 6951,'0'0'11338,"-13"9"-9293,-8 6-1308,1 1 1,-28 29-1,42-39-397,0 0-1,0 0 0,1 1 1,0-1-1,1 1 1,-1 1-1,1-1 0,1 1 1,-1-1-1,1 1 0,1 0 1,-1 0-1,1 0 0,-1 10 1,3-18-333,0 1 0,0 0 1,0 0-1,1 0 0,-1 0 0,0 0 1,0 0-1,1 0 0,-1 0 0,0 0 1,1 0-1,-1-1 0,1 1 0,-1 0 1,1 0-1,-1 0 0,1-1 0,0 1 1,-1 0-1,1-1 0,0 1 0,0-1 1,-1 1-1,1 0 0,0-1 0,1 1 1,31 5 108,-23-6-121,1-1 1,-1 0-1,0-1 0,16-4 0,-12 0-153,1-1 0,-1 0 0,0-1 0,0-1-1,-1 0 1,0 0 0,-1-2 0,0 1 0,0-2 0,-1 0 0,-1 0 0,16-24-1,-15 19 113,0-1 0,-2 0-1,1 0 1,-2-1-1,-1 0 1,0-1 0,-2 1-1,0-1 1,3-32-1,-7 49 60,-1 0 0,0 0 0,1 0-1,-2 0 1,1-1 0,0 1-1,-1 0 1,1 0 0,-1 0-1,0 0 1,0 0 0,0 0 0,-2-3-1,2 4 9,-1 1 0,1 0-1,0 0 1,0 0 0,-1 0 0,1 1-1,-1-1 1,1 0 0,-1 0-1,1 1 1,-1-1 0,1 1 0,-1 0-1,1-1 1,-1 1 0,0 0 0,1 0-1,-1 0 1,0 0 0,1 0-1,-1 0 1,1 0 0,-1 1 0,0-1-1,1 1 1,-1-1 0,-1 2-1,-7 2 27,2 0 0,-1 0-1,1 1 1,-1 0-1,1 1 1,0 0-1,1 0 1,0 0-1,0 1 1,-8 11 0,0-1 148,2 1-1,0 0 1,-15 30 0,25-42-143,0 0 0,0-1 0,1 1-1,0 0 1,0 1 0,0-1 0,1 0-1,-1 13 1,2-18-56,0 1-1,1 0 1,-1-1-1,1 1 1,-1-1-1,1 1 1,-1-1-1,1 1 0,0-1 1,0 1-1,0-1 1,0 0-1,0 1 1,0-1-1,0 0 1,0 0-1,0 0 1,1 0-1,-1 0 1,0 0-1,1 0 0,-1 0 1,1 0-1,-1-1 1,1 1-1,-1 0 1,1-1-1,-1 0 1,1 1-1,0-1 1,-1 0-1,1 0 1,0 0-1,-1 0 1,1 0-1,-1 0 0,3-1 1,15 0-1043,-1 0 0,0-2 0,21-5 0,-25 4 541,0 1-1,0 1 0,0 0 0,1 1 0,-1 0 0,21 2 1,-34 0 675,0-1 1,0 1 0,1 0-1,-1-1 1,0 1 0,0 0-1,0 0 1,0 0 0,0 0 0,0 0-1,0 0 1,0 0 0,0 0-1,0 0 1,-1 0 0,1 0-1,0 1 1,-1-1 0,1 0-1,-1 1 1,1-1 0,-1 0 0,0 1-1,0-1 1,0 0 0,1 1-1,-1-1 1,0 0 0,0 1-1,-1-1 1,1 1 0,0-1-1,-1 2 1,-10 52 1956,10-48-2137,-1 14 2,9-15-2044,-4-6 1589,-1-1 1,0 0-1,1 0 1,-1-1-1,0 1 1,0 0-1,0-1 1,0 0 0,0 1-1,0-1 1,0 0-1,2-3 1,19-24-6472</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53.036"/>
    </inkml:context>
    <inkml:brush xml:id="br0">
      <inkml:brushProperty name="width" value="0.025" units="cm"/>
      <inkml:brushProperty name="height" value="0.025" units="cm"/>
    </inkml:brush>
  </inkml:definitions>
  <inkml:trace contextRef="#ctx0" brushRef="#br0">165 1 9801,'0'0'13213,"-2"8"-11713,-16 65-450,7-36-282,2 2 0,2-1-1,-5 71 1,11-92-809,1-12 6,-1-1 0,0 0 0,1 1 1,0-1-1,0 1 0,0-1 0,1 1 0,-1-1 1,1 0-1,0 1 0,1-1 0,-1 0 0,3 5 1,-3-12-111,0 0 0,0 0 1,0 0-1,-1 0 1,1 0-1,-1-1 1,0 1-1,0 0 0,0 0 1,0-1-1,-2-4 1,-1-2-41,-1-1 1,-1 1-1,0 0 1,0 0-1,-1 0 1,0 1-1,-1 0 1,0 0 0,-11-10-1,7 6 13,0-1 1,-16-25-1,78 37 1891,-14 2-1708,53-1-160,-34-11-3642,-24-1-1483</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54.452"/>
    </inkml:context>
    <inkml:brush xml:id="br0">
      <inkml:brushProperty name="width" value="0.025" units="cm"/>
      <inkml:brushProperty name="height" value="0.025" units="cm"/>
    </inkml:brush>
  </inkml:definitions>
  <inkml:trace contextRef="#ctx0" brushRef="#br0">16 116 7239,'0'0'9972,"-4"8"-8397,2-4-1443,-7 27 1267,9-30-1328,0 0 0,0 0 0,1 0 0,-1 1 0,0-1 0,1 0 0,-1 0 0,1 0 0,-1 0 0,1 0 0,0 0 0,-1 0 0,1-1 0,0 1 0,0 0 0,-1 0 0,1 0 0,0-1 0,0 1 0,0 0 0,0-1 0,0 1 0,0-1 0,0 1 0,0-1 0,1 1 0,-1-1 0,0 0 0,0 0 0,0 0 0,0 1 0,0-1 0,2 0 0,7 1 172,1-1 1,0 1-1,-1-2 0,1 1 1,-1-2-1,1 1 1,-1-1-1,1-1 0,-1 0 1,0-1-1,18-8 1,-23 10-240,1-1 0,-1 0 0,-1 0 0,1 0 1,0 0-1,-1-1 0,0 0 0,1 0 0,-2 0 1,1 0-1,0 0 0,-1-1 0,0 0 0,0 0 1,0 0-1,-1 0 0,1 0 0,-1 0 0,0-1 1,-1 1-1,0-1 0,0 1 0,1-10 0,-2 13-17,0 1 0,0-1-1,0 1 1,0-1 0,-1 0-1,1 1 1,-1-1 0,1 1-1,-1-1 1,1 1 0,-1-1-1,0 1 1,0-1 0,0 1-1,1 0 1,-1 0 0,-1-1-1,1 1 1,0 0 0,0 0-1,0 0 1,-1 0 0,-1-1-1,0 0-34,-1 1-1,0-1 0,1 1 0,-1 0 1,0 0-1,1 1 0,-1-1 0,0 1 1,0-1-1,-4 2 0,1-1-15,1 0 0,-1 1 0,0 0 1,0 0-1,0 1 0,1 0 0,-1 0 0,1 0 0,0 1 0,0 0 0,-10 7 0,8-2 48,1 0 0,0 1 0,1 0-1,0 0 1,0 1 0,1 0 0,0 0-1,1 0 1,0 0 0,1 1 0,0 0-1,0 0 1,1 0 0,1 0-1,0 0 1,0 0 0,1 0 0,1 0-1,-1 0 1,5 17 0,-4-25 24,0 0 0,0-1 0,0 1 0,0 0 0,0 0 0,1-1 0,-1 1 0,1-1 0,0 1 0,0-1 0,0 0 0,0 0 0,0 0 0,0 0 0,1 0 0,-1 0 0,1 0 0,3 1 0,-1-1 9,0 0 0,0 0 0,1-1 1,-1 0-1,0 0 0,1 0 0,-1-1 1,1 1-1,8-2 0,-1 0 15,0-1 1,1-1-1,-1 0 0,0 0 0,0-1 0,-1-1 1,20-10-1,-11 1-40,1-1 0,-2-1 1,0-1-1,-2 0 1,1-2-1,19-25 0,-38 87 510,-3-22-299,0 2 171,0-1 0,2 35-1,1-56-328,0 0-1,0 0 1,0 1-1,0-1 1,0 0-1,1 1 1,-1-1-1,0 0 1,1 0-1,-1 1 1,1-1-1,0 0 1,-1 0-1,1 0 1,0 0 0,-1 0-1,1 0 1,0 0-1,0 0 1,0 0-1,0 0 1,0 0-1,0-1 1,0 1-1,0 0 1,1-1-1,1 2 1,0-2 11,0 1 0,0-1 1,1 1-1,-1-1 0,0 0 0,0-1 0,1 1 1,-1 0-1,0-1 0,6-2 0,5-1 5,-1-1-1,-1-1 1,1 0-1,14-10 0,18-18-142,-34 25-189,0 0-1,0 0 1,1 1 0,0 1-1,0 0 1,1 0-1,0 2 1,24-9-1,-36 14 280,-1 0-1,1 0 0,0 0 1,0 0-1,-1 0 1,1 0-1,0 0 0,0 0 1,-1 0-1,1 0 0,0 0 1,-1 0-1,1 1 0,0-1 1,0 0-1,-1 0 0,1 1 1,0-1-1,-1 1 1,1-1-1,-1 0 0,1 1 1,0-1-1,-1 1 0,1 0 1,-1-1-1,0 1 0,1-1 1,-1 1-1,1 0 0,-1 0 1,6 28 321,-6-26-287,0 1-1,1-1 1,-1 1 0,1 0-1,0-1 1,0 0 0,0 1-1,2 3 1,-2-6-36,0 0 0,-1 0-1,1 0 1,0 0 0,0-1 0,0 1 0,0 0 0,0-1 0,0 1 0,1 0-1,-1-1 1,0 1 0,0-1 0,0 0 0,1 1 0,-1-1 0,0 0 0,0 0-1,0 0 1,1 0 0,-1 0 0,0 0 0,1 0 0,-1 0 0,0 0 0,0-1-1,0 1 1,1 0 0,0-1 0,6-2-319,0-1 0,0 1-1,0-1 1,-1 0 0,0-1-1,0 0 1,0 0 0,7-7 0,-9 7-155,0 1 1,1-1 0,0 1 0,0 0-1,0 0 1,0 0 0,1 1 0,-1 0-1,1 1 1,0-1 0,0 1 0,9-2-1,-15 5 564,0 0-1,0-1 0,0 1 0,0 0 0,0-1 1,0 1-1,0 0 0,0 0 0,0 0 0,-1 0 1,1 0-1,0 0 0,0 0 0,-1 0 0,1 0 1,-1 0-1,1 0 0,-1 0 0,0 0 0,1 1 1,-1-1-1,0 0 0,0 0 0,0 0 0,0 1 1,0-1-1,0 0 0,0 0 0,0 1 0,0-1 1,0 0-1,-1 1 0,1 1-27,0 0 0,0 0-1,-1 0 1,1 0 0,0-1 0,-1 1 0,0 0-1,0 0 1,0-1 0,0 1 0,0-1 0,0 1-1,-1-1 1,-2 4 0,4-6-234,0 0 0,-1 0 1,1 0-1,0 0 0,-1 0 0,1 0 1,0 0-1,0 0 0,-1 0 0,1 0 0,0 0 1,0 0-1,-1-1 0,1 1 0,0 0 1,0 0-1,-1 0 0,1-1 0,0 1 0,0 0 1,0 0-1,-1 0 0,1-1 0,0 1 1,0 0-1,0 0 0,0-1 0,-1 1 0,1 0 1,0 0-1,0-1 0,0 1 0,0 0 1,0-1-1,0 1 0,0-1 0,-3-15-10708</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54.795"/>
    </inkml:context>
    <inkml:brush xml:id="br0">
      <inkml:brushProperty name="width" value="0.025" units="cm"/>
      <inkml:brushProperty name="height" value="0.025" units="cm"/>
    </inkml:brush>
  </inkml:definitions>
  <inkml:trace contextRef="#ctx0" brushRef="#br0">0 0 13997,'0'0'1634,"50"10"-3524</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7:46.930"/>
    </inkml:context>
    <inkml:brush xml:id="br0">
      <inkml:brushProperty name="width" value="0.025" units="cm"/>
      <inkml:brushProperty name="height" value="0.025" units="cm"/>
    </inkml:brush>
  </inkml:definitions>
  <inkml:trace contextRef="#ctx0" brushRef="#br0">1 68 8680,'0'0'3459,"0"9"-3234,0-3-226,0 0 1,1 0 0,0 1 0,0-1-1,1 0 1,-1-1 0,1 1 0,1 0 0,-1 0-1,1-1 1,0 0 0,0 1 0,0-1-1,1 0 1,0 0 0,0-1 0,0 1-1,0-1 1,1 0 0,0 0 0,8 5-1,1-2 74,-1 0 0,1-1 0,0-1 0,1 0-1,-1-1 1,1 0 0,0-1 0,20 1 0,127-1 561,-96-4-552,129 2-28,225-4-17,-310-7 266,-1-6-1,177-49 1,-184 38-230,2 4 0,0 5 1,113-5-1,67 29-56,-28 2 509,-196-10 37,0-2 0,76-15 0,108-23 50,-195 38-1451,1 1 0,-1 2 0,50 6 0,2 1-3507,-49-6 1126</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55.152"/>
    </inkml:context>
    <inkml:brush xml:id="br0">
      <inkml:brushProperty name="width" value="0.025" units="cm"/>
      <inkml:brushProperty name="height" value="0.025" units="cm"/>
    </inkml:brush>
  </inkml:definitions>
  <inkml:trace contextRef="#ctx0" brushRef="#br0">1 230 10954,'0'0'11510,"10"-1"-10629,3-2-807,-1 0 1,0-1 0,0 0 0,0-1-1,-1-1 1,0 0 0,0 0 0,0-1-1,-1 0 1,0-1 0,0 0 0,-1-1-1,0 0 1,-1 0 0,8-11 0,-10 12-59,-2 0 0,1 0 0,-1-1 0,4-11 0,-7 18 21,0 0 0,0 0 1,0-1-1,0 1 0,-1 0 1,1 0-1,-1-1 1,0 1-1,0 0 0,0-1 1,0 1-1,0 0 0,0-1 1,0 1-1,-1 0 1,1-1-1,-1 1 0,0 0 1,0 0-1,0 0 0,0-1 1,-2-1-1,2 3-22,0 0-1,0 0 1,0 1-1,0-1 1,0 0-1,0 1 1,-1-1-1,1 1 1,0 0-1,0-1 1,-1 1 0,1 0-1,0 0 1,-1 0-1,1 0 1,0 0-1,-1 0 1,1 0-1,0 0 1,0 0-1,-1 1 1,1-1-1,0 0 1,0 1-1,-1-1 1,1 1 0,0 0-1,0-1 1,0 1-1,0 0 1,0 0-1,0-1 1,0 1-1,0 0 1,0 0-1,0 0 1,0 0-1,1 1 1,-2 1-1,-3 3 14,0 1 0,1 0-1,-1 0 1,2 0 0,-4 8-1,2-4 144,2 1-1,0-1 1,0 1-1,1-1 1,0 1-1,1 22 1,0-31-145,1 0 0,1 0 0,-1 0 0,0 1 0,1-1 0,-1 0 0,1 0 0,0 0 1,0 0-1,0 0 0,1 0 0,-1-1 0,1 1 0,-1 0 0,1-1 0,0 1 0,0-1 0,0 1 0,0-1 0,1 0 1,-1 0-1,1 0 0,-1 0 0,1 0 0,0-1 0,-1 1 0,1-1 0,0 0 0,0 0 0,5 1 0,1 0-200,0 0-1,0-2 0,0 1 1,0-1-1,0 0 0,0-1 0,0 0 1,1 0-1,-2-1 0,1 0 0,11-5 1,-8 2-2222,1 0 0,-1-2 0,22-14 0,7-9-10470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55.478"/>
    </inkml:context>
    <inkml:brush xml:id="br0">
      <inkml:brushProperty name="width" value="0.025" units="cm"/>
      <inkml:brushProperty name="height" value="0.025" units="cm"/>
    </inkml:brush>
  </inkml:definitions>
  <inkml:trace contextRef="#ctx0" brushRef="#br0">96 1 6598,'0'0'10666,"-45"61"-8359,27-25-1058,1 7 64,7 3-32,4 3 193,6-4-642,0-4-543,1-5-161,9-6-32,0-7-64,-1-7-801,-3-7-1537,-3-9-1217</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55.818"/>
    </inkml:context>
    <inkml:brush xml:id="br0">
      <inkml:brushProperty name="width" value="0.025" units="cm"/>
      <inkml:brushProperty name="height" value="0.025" units="cm"/>
    </inkml:brush>
  </inkml:definitions>
  <inkml:trace contextRef="#ctx0" brushRef="#br0">0 73 17168,'0'0'1719,"12"-7"166,7-3-1512,1 1 1,0 1 0,0 0-1,1 2 1,-1 0 0,1 2-1,32-4 1,-28 6 9,-13 0-321,0 1 1,0 0 0,0 1-1,0 0 1,1 0 0,-1 1-1,-1 1 1,1 0-1,18 6 1,-28-7-19,-1 0-1,1 0 1,-1 0-1,0 0 1,1 1 0,-1-1-1,0 0 1,1 1-1,-1-1 1,0 0-1,0 1 1,0 0 0,0-1-1,0 1 1,-1-1-1,1 1 1,0 0 0,-1 0-1,0-1 1,1 1-1,-1 0 1,0 0-1,0 0 1,0-1 0,0 1-1,0 0 1,0 0-1,0 0 1,0 0-1,-1-1 1,1 1 0,-1 0-1,0 0 1,1-1-1,-1 1 1,0-1 0,0 1-1,-2 2 1,-4 7 365,-1 0 0,0-1 1,0 0-1,-12 11 0,16-18-423,-58 54 942,40-38-527,1 0-1,-28 33 1,48-51-398,0 0 1,0 0-1,0 1 1,0-1-1,0 1 0,1-1 1,-1 0-1,0 1 1,1 0-1,-1-1 1,1 1-1,-1-1 1,1 1-1,0 0 1,0 1-1,0-3 0,0 1 0,0 0 0,0-1 0,1 1-1,-1 0 1,0-1 0,0 1 0,1-1 0,-1 1 0,1-1 0,-1 1-1,1-1 1,-1 1 0,0-1 0,1 1 0,0-1 0,-1 0 0,1 1-1,-1-1 1,1 0 0,-1 1 0,1-1 0,0 0 0,-1 0 0,2 0-1,5 2 13,1-1 0,0-1 0,-1 0 0,1 0 0,9-1 0,2 0-42,74 5-2083,-30 2-6815,-37-3-2088</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56.534"/>
    </inkml:context>
    <inkml:brush xml:id="br0">
      <inkml:brushProperty name="width" value="0.025" units="cm"/>
      <inkml:brushProperty name="height" value="0.025" units="cm"/>
    </inkml:brush>
  </inkml:definitions>
  <inkml:trace contextRef="#ctx0" brushRef="#br0">0 383 12812,'0'0'4351,"9"8"-1906,-3-3-2229,0-1 1,0 0-1,1 0 1,0 0-1,-1 0 1,1-1-1,0-1 1,0 1-1,1-1 1,-1 0-1,1 0 1,-1-1-1,1 0 0,-1-1 1,1 1-1,-1-1 1,1-1-1,0 0 1,7-1-1,-3-2-161,-1 0 0,0-1 0,0 0 0,0 0 0,0-1 0,-1-1 0,0 0 1,0 0-1,11-11 0,-16 13-36,0 1 0,-1-1 0,1 0 0,-1 0 0,0 0 0,0-1 0,-1 1 0,1-1 0,-1 0 0,0 0 1,-1 0-1,0 0 0,0-1 0,0 1 0,0-1 0,-1 1 0,0-1 0,-1-9 0,0 15-15,0-1-1,0 0 1,-1 0 0,1 1-1,-1-1 1,1 1-1,-1-1 1,0 0 0,1 1-1,-1-1 1,0 1 0,0 0-1,0-1 1,0 1-1,0 0 1,-1-1 0,1 1-1,0 0 1,-1 0-1,1 0 1,0 0 0,-2-1-1,-1 1 5,1 0 0,-1 0 1,0 0-1,1 0 0,-1 0 0,0 1 0,1-1 0,-1 1 0,0 0 0,-4 0 0,2 1 1,-1 0-1,0 0 0,1 0 1,-1 1-1,1 0 0,-1 0 1,1 0-1,0 1 0,0 0 1,0 1-1,-8 5 0,3 2 16,1 1-1,0 0 0,1 1 0,0 0 0,1 1 1,0 0-1,-7 19 0,10-21-1,0 0 1,1 0 0,0 1-1,2-1 1,-1 1-1,1 0 1,1-1-1,0 1 1,2 18-1,-1-29-11,0 0 0,0-1-1,1 1 1,-1-1-1,1 0 1,-1 1-1,1-1 1,0 1-1,0-1 1,-1 0-1,1 1 1,0-1 0,0 0-1,0 0 1,0 0-1,0 0 1,1 0-1,-1 0 1,0 0-1,0 0 1,1 0 0,1 0-1,0 1 29,1-1-1,0 0 1,0 0 0,0 0 0,-1-1-1,1 1 1,0-1 0,7 0-1,0-1 37,0 0 0,1-1 0,-1 0 0,0-1 0,14-5 0,-5-2-47,0 0-1,-1-1 0,-1-1 1,0-1-1,0-1 1,-2 0-1,0-1 0,0-1 1,-1 0-1,18-27 0,-17 19-14,0 0 0,-2 0 1,-1-1-1,-1-1 0,-1 0 0,-1-1 0,10-46 0,-18 65 1,0-1 0,-1 1 0,0-1 0,-1 0 0,1 1 0,-2-1 0,-1-15 0,2 24-19,-1-1 0,1 0-1,-1 1 1,1-1 0,-1 0 0,1 1-1,-1-1 1,1 1 0,-1-1-1,1 1 1,-1-1 0,0 1 0,0 0-1,1-1 1,-1 1 0,0 0 0,1-1-1,-1 1 1,0 0 0,0 0-1,1 0 1,-1 0 0,0-1 0,0 1-1,0 0 1,1 0 0,-1 1-1,0-1 1,0 0 0,0 0 0,1 0-1,-1 0 1,0 1 0,0-1-1,1 0 1,-1 1 0,0-1 0,1 1-1,-1-1 1,0 1 0,1-1-1,-1 1 1,1-1 0,-1 2 0,-30 22-105,16-5 136,2 0-1,0 1 0,0 0 0,2 1 1,1 1-1,0-1 0,2 2 0,1-1 1,0 1-1,2 0 0,0 0 1,2 1-1,1 0 0,0 26 0,2-47-24,0 1 0,1-1 0,-1 1 0,1-1-1,0 0 1,0 1 0,0-1 0,0 0-1,0 0 1,1 0 0,0 0 0,-1 0 0,1 0-1,0-1 1,0 1 0,1 0 0,-1-1 0,5 4-1,-2-2 60,0-1-1,1 0 0,-1 0 0,1 0 0,0-1 0,0 0 0,0 0 0,0 0 0,10 1 1,-2-2-485,0 1 1,0-2 0,24-2 0,31-11-6424,-31-4-4234</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57.811"/>
    </inkml:context>
    <inkml:brush xml:id="br0">
      <inkml:brushProperty name="width" value="0.025" units="cm"/>
      <inkml:brushProperty name="height" value="0.025" units="cm"/>
    </inkml:brush>
  </inkml:definitions>
  <inkml:trace contextRef="#ctx0" brushRef="#br0">121 90 12556,'0'-1'406,"0"-1"0,0 1-1,0 0 1,0 0 0,0-1 0,0 1 0,-1 0 0,1-1 0,0 1-1,-1 0 1,1 0 0,-1-1 0,1 1 0,-1 0 0,0 0-1,1 0 1,-1 0 0,0 0 0,0 0 0,0 0 0,0 0 0,0 0-1,-1-1 1,0 2-279,0-1 0,0 1 0,0-1-1,1 1 1,-1-1 0,0 1 0,0 0-1,0 0 1,0 0 0,0 0 0,0 1-1,0-1 1,0 0 0,0 1 0,0-1-1,1 1 1,-3 1 0,-1 0-106,1 1 1,-1 0-1,1 0 1,0 0-1,-1 0 1,2 1-1,-1-1 0,0 1 1,1 0-1,0 0 1,0 1-1,0-1 1,-3 6-1,4-6-19,0 0 0,0 0 0,0 0 1,0 0-1,1 0 0,0 0 0,0 0 0,0 1 0,0-1 0,1 0 0,-1 1 1,1-1-1,0 0 0,0 1 0,1-1 0,1 7 0,-2-10 2,1-1-1,0 1 1,-1 0-1,1 0 1,0-1-1,0 1 1,-1 0-1,1-1 1,0 1-1,0-1 1,0 1-1,0-1 0,0 1 1,0-1-1,0 0 1,0 1-1,0-1 1,0 0-1,0 0 1,0 0-1,0 1 1,0-1-1,0 0 1,0-1-1,0 1 1,0 0-1,1 0 1,30-8 224,-20 2-181,0-1 0,0 0-1,0-1 1,0 0 0,-1-1 0,-1-1 0,11-11 0,-14 14-41,1-1 0,-2-1 0,1 1 1,-1-1-1,0 0 0,-1 0 0,0-1 0,-1 0 1,0 0-1,3-11 0,-6 11 21,-4 9 10,-9 16 70,-12 33 213,18-31-20,1 0-1,1 0 1,0 1 0,1 0-1,1-1 1,1 1-1,0 22 1,2-39-272,-1 0 0,0 0 0,1 0 1,-1 0-1,1 0 0,-1 0 0,1 0 0,0 0 0,-1 0 1,1 0-1,0 0 0,0 0 0,0-1 0,-1 1 0,1 0 1,0-1-1,0 1 0,0 0 0,0-1 0,0 1 0,0-1 0,0 1 1,1-1-1,-1 0 0,0 0 0,0 1 0,0-1 0,0 0 1,0 0-1,1 0 0,-1 0 0,0 0 0,0 0 0,0 0 0,0-1 1,2 0-1,45-12 142,-30 2-220,1 0 1,-1-2 0,-1 0-1,-1-1 1,0-1 0,0 0-1,15-21 1,19-17-464,-50 82 246,-14 88 577,14-116-304,0-1 1,0 1-1,0-1 1,1 1-1,-1-1 0,0 1 1,0-1-1,1 1 1,-1-1-1,0 1 0,1-1 1,-1 1-1,1-1 1,-1 0-1,1 1 0,-1-1 1,1 0-1,-1 1 1,1-1-1,-1 0 0,1 0 1,-1 1-1,1-1 0,-1 0 1,1 0-1,-1 0 1,1 0-1,-1 0 0,1 0 1,0 0-1,-1 0 1,1 0-1,-1 0 0,1 0 1,-1 0-1,1 0 1,0 0-1,-1-1 0,1 1 1,-1 0-1,1 0 1,-1 0-1,1-1 0,-1 1 1,1 0-1,-1-1 1,1 0-1,28-13 66,-9 1-20,65-36-1612,-76 45 1407,-1 0-1,1 1 0,0 0 0,-1 0 0,2 1 0,-1 0 0,18-1 0,-26 4 167,0 0 0,0 0 0,0 0-1,0 0 1,0 0 0,0 0-1,0 0 1,-1 0 0,1 0-1,0 0 1,-1 0 0,1 1-1,0-1 1,-1 0 0,0 0 0,1 1-1,-1-1 1,0 0 0,0 1-1,1-1 1,-1 1 0,0-1-1,0 0 1,-1 1 0,1-1 0,0 0-1,0 1 1,-2 2 0,-5 43 275,-5-13 654,9-25-7424,10-20-9684</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58.167"/>
    </inkml:context>
    <inkml:brush xml:id="br0">
      <inkml:brushProperty name="width" value="0.025" units="cm"/>
      <inkml:brushProperty name="height" value="0.025" units="cm"/>
    </inkml:brush>
  </inkml:definitions>
  <inkml:trace contextRef="#ctx0" brushRef="#br0">1 35 14189,'0'0'3305,"9"-5"-636,-6 4-2561,7-4 540,0 0-1,0 0 1,1 2-1,13-5 1,-22 8-570,-1-1 0,1 1 0,0-1 0,-1 1 0,1 0 0,0-1 0,-1 1 0,1 0 0,0 0-1,0 0 1,-1 0 0,1 1 0,0-1 0,-1 0 0,1 1 0,0-1 0,-1 1 0,1-1 0,-1 1 0,1 0 0,-1 0 0,1 0 0,-1 0 0,1 0 0,-1 0 0,0 0-1,1 0 1,-1 1 0,0-1 0,0 0 0,0 1 0,0-1 0,0 1 0,-1-1 0,1 1 0,0-1 0,-1 1 0,1 0 0,-1-1 0,1 1 0,-1 2 0,1 3 33,-1 0 0,0-1 1,0 1-1,0 0 1,-1 0-1,0-1 0,-1 1 1,1 0-1,-1-1 1,-4 8-1,-34 59 953,33-63-913,0 1 0,1 0-1,0 0 1,0 0 0,1 1 0,1 0-1,0 0 1,-4 20 0,8-32-147,1 1 1,-1 0 0,0-1-1,0 1 1,1 0-1,-1-1 1,0 1 0,1 0-1,-1-1 1,0 1 0,1-1-1,-1 1 1,1-1-1,-1 1 1,1-1 0,-1 1-1,1-1 1,-1 1-1,1-1 1,0 1 0,-1-1-1,1 0 1,0 0 0,-1 1-1,1-1 1,0 0-1,-1 0 1,1 0 0,0 0-1,0 1 1,-1-1-1,1 0 1,0 0 0,-1-1-1,1 1 1,0 0 0,0 0-1,-1 0 1,2-1-1,32-5 68,-18 1-117,0-1 0,-1-1 0,0 0 0,25-17 0,-5-7-2543,-34 30 2038,0-1 1,0 1-1,-1-1 0,1 1 1,0-1-1,0 1 1,-1-1-1,1 0 0,-1 1 1,0-1-1,1 0 1,-1 0-1,0 1 0,0-1 1,0 0-1,0 0 1,0 1-1,-1-1 1,0-3-1,-5-8-6977</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58.495"/>
    </inkml:context>
    <inkml:brush xml:id="br0">
      <inkml:brushProperty name="width" value="0.025" units="cm"/>
      <inkml:brushProperty name="height" value="0.025" units="cm"/>
    </inkml:brush>
  </inkml:definitions>
  <inkml:trace contextRef="#ctx0" brushRef="#br0">1 49 13677,'0'0'10057,"74"9"-8871,-36-13-322,0-3-319,-1-1-417,-3-1-96,-4 0-320,-6 0-3396,-3-2-6758</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6:00.119"/>
    </inkml:context>
    <inkml:brush xml:id="br0">
      <inkml:brushProperty name="width" value="0.025" units="cm"/>
      <inkml:brushProperty name="height" value="0.025" units="cm"/>
    </inkml:brush>
  </inkml:definitions>
  <inkml:trace contextRef="#ctx0" brushRef="#br0">33 43 11499,'0'0'3427,"0"-8"-352,1 3-2911,0-22 2484,-2 24-1255,-5 21-809,-4 27 118,3 1 0,1 0 1,3 0-1,1 49 0,22 189 2231,-13-215-2710,-7-59-190,0-8-24,0 0 1,0 1-1,0-1 0,0 0 0,0 1 1,0-1-1,1 0 0,-1 0 1,1 1-1,-1-1 0,1 0 1,0 0-1,0 0 0,0 1 1,0-1-1,0 0 0,1-1 0,-1 1 1,2 2-1,-2-4 9,0-1 0,0 1 1,0-1-1,0 1 0,0-1 0,-1 0 1,1 1-1,0-1 0,0 0 0,0 0 0,-1 1 1,1-1-1,0 0 0,-1 0 0,1 0 0,-1 0 1,1 0-1,-1 0 0,0 0 0,1 0 1,-1 0-1,0 0 0,0 0 0,1 0 0,-1 0 1,0-1-1,8-36 178,-8 37-190,5-35-14,-1 0-1,-1-52 1,-3 74-25,-1 0-1,-1 0 1,0 0 0,0 0 0,-1 0-1,-1 1 1,0-1 0,-1 1 0,-9-17-1,7 25-243,6 16 73,10 21 23,-5-28 182,0 0 0,0 0-1,1 0 1,-1 0-1,1-1 1,0 0-1,0 0 1,0 0 0,0-1-1,0 1 1,1-1-1,-1-1 1,1 1-1,0-1 1,-1 0 0,1 0-1,0 0 1,0-1-1,-1 0 1,1 0-1,0 0 1,0-1 0,0 0-1,5-2 1,-2 1 14,0 0 0,0 0 0,-1-1 0,1-1 0,-1 1 0,0-1 0,0-1 0,0 1 0,0-1 0,-1-1 0,0 0 0,0 0 1,0 0-1,10-13 0,-8 3 8,-8 12-20,1 0-1,0 0 1,0 1-1,0-1 1,1 0-1,-1 1 1,1-1-1,0 1 1,0 0-1,0 0 1,7-5-1,-8 11-17,0 0 0,0 0 1,0 0-1,0 0 0,0 0 0,-1 0 0,0 0 0,0 1 1,1-1-1,-2 1 0,1-1 0,0 1 0,-1 5 1,3 0 88,-2-2-12,1 0 1,1 0 0,-1 0-1,1-1 1,0 0 0,1 1 0,0-1-1,0 0 1,0 0 0,7 7 0,-8-11-39,-1 0 1,0-1-1,0 1 1,0-1-1,1 1 1,-1-1 0,1 0-1,-1 0 1,1 0-1,0 0 1,-1 0 0,1-1-1,0 1 1,-1-1-1,1 1 1,0-1-1,0 0 1,-1 0 0,1-1-1,0 1 1,0 0-1,-1-1 1,1 0 0,0 1-1,-1-1 1,1 0-1,-1-1 1,1 1-1,-1 0 1,4-3 0,2-2-10,0 0 1,-1 0-1,1-1 1,9-12-1,-11 11-93,1 1-1,0 0 1,0 1-1,14-10 1,-20 19 33,1 0 1,-1 0 0,0 0 0,0 0 0,-1 0-1,1 0 1,0 0 0,-1 0 0,0 1-1,0-1 1,0 0 0,0 3 0,0 4-17,1-7 34,-1 0 0,1 0-1,-1 0 1,1 1-1,0-1 1,1 0-1,-1 0 1,0 0 0,1 0-1,-1 0 1,1-1-1,0 1 1,0 0-1,0-1 1,1 0 0,-1 1-1,0-1 1,1 0-1,0 0 1,-1 0-1,1-1 1,0 1 0,0 0-1,0-1 1,0 0-1,0 0 1,0 0-1,0 0 1,0 0 0,1-1-1,-1 1 1,0-1-1,1 0 1,-1 0 0,0 0-1,0-1 1,1 1-1,-1-1 1,0 1-1,0-1 1,0 0 0,0-1-1,0 1 1,0 0-1,0-1 1,0 1-1,0-1 1,-1 0 0,1 0-1,3-4 1,11-20-4822,-14 5-2981,-2 4-4261</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6:00.445"/>
    </inkml:context>
    <inkml:brush xml:id="br0">
      <inkml:brushProperty name="width" value="0.025" units="cm"/>
      <inkml:brushProperty name="height" value="0.025" units="cm"/>
    </inkml:brush>
  </inkml:definitions>
  <inkml:trace contextRef="#ctx0" brushRef="#br0">1 1 17296,'0'0'6567</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6:00.958"/>
    </inkml:context>
    <inkml:brush xml:id="br0">
      <inkml:brushProperty name="width" value="0.025" units="cm"/>
      <inkml:brushProperty name="height" value="0.025" units="cm"/>
    </inkml:brush>
  </inkml:definitions>
  <inkml:trace contextRef="#ctx0" brushRef="#br0">78 23 14157,'0'0'9375,"10"-5"-8265,-3 2-891,0 0 1,1 0-1,-1 1 1,1 0-1,-1 1 1,1-1-1,13 1 1,-18 1-156,-1 0 1,1 0-1,0 0 1,-1 1-1,1-1 1,-1 1 0,1-1-1,0 1 1,-1 0-1,0 0 1,1 0-1,-1 1 1,0-1 0,1 1-1,-1-1 1,0 1-1,0-1 1,0 1-1,0 0 1,-1 0 0,1 0-1,0 0 1,-1 1-1,0-1 1,1 0-1,-1 1 1,0-1-1,0 0 1,0 1 0,0 0-1,-1-1 1,1 3-1,0 3-35,0 0 0,-1 1 0,0-1 0,0 0 0,-1 0 0,0 0 0,-1 0-1,1-1 1,-2 1 0,1 0 0,-1-1 0,0 1 0,0-1 0,-1 0 0,0 0 0,-6 7-1,-11 15 19,-2 0-1,-33 33 0,22-25 8,20-23-29,10-10 22,-1 1 0,1-1 0,0 1 0,0 0 1,0 1-1,1-1 0,0 0 0,0 1 0,-3 7 0,6-13-40,0 1 0,0-1-1,0 0 1,0 1 0,0-1 0,0 1-1,0-1 1,0 1 0,0-1-1,0 1 1,0-1 0,0 0 0,0 1-1,1-1 1,-1 1 0,0-1 0,0 1-1,0-1 1,1 0 0,-1 1 0,0-1-1,0 0 1,1 1 0,-1-1 0,0 0-1,1 1 1,-1-1 0,0 0 0,1 0-1,-1 1 1,1-1 0,-1 0-1,0 0 1,1 0 0,-1 1 0,1-1-1,-1 0 1,1 0 0,-1 0 0,0 0-1,2 0 1,21 1 217,-18-2-154,15-1 0,0-2 0,0 0 1,-1-2-1,0 0 0,0-1 0,0-1 1,-1 0-1,0-2 0,-1 0 1,0-1-1,23-19 0,-35 26-217,-1 0 1,0 0-1,0-1 0,0 1 0,6-10 1,-3-8-2376,-7 20 2124,0 1 0,0 0-1,0-1 1,0 1 0,-1-1 0,1 1 0,0 0 0,-1-1 0,1 1 0,-1 0-1,1-1 1,-1 1 0,0 0 0,-1-2 0,-16-13-6846</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7:47.738"/>
    </inkml:context>
    <inkml:brush xml:id="br0">
      <inkml:brushProperty name="width" value="0.025" units="cm"/>
      <inkml:brushProperty name="height" value="0.025" units="cm"/>
    </inkml:brush>
  </inkml:definitions>
  <inkml:trace contextRef="#ctx0" brushRef="#br0">0 204 7143,'0'0'1911,"15"9"-1607,-12-8-293,7 5 5,0-1 0,0 0 0,0 0 0,1-1 0,0-1 0,0 0 0,0 0 0,0-1 0,0 0 0,16 0 0,103-8 83,180-32 1,-146 14-80,2160-141 5964,-2207 166-5987,125-3-1852,-228 0 428,-14 2 1374,0 0 0,0 0 1,1 0-1,-1-1 0,0 1 0,0 0 0,0 0 0,0 0 0,1 0 0,-1 0 0,0 0 0,0 0 0,0 0 0,0-1 0,0 1 0,1 0 0,-1 0 0,0 0 1,0 0-1,0 0 0,0-1 0,0 1 0,0 0 0,0 0 0,0 0 0,0 0 0,0-1 0,0 1 0,0 0 0,0 0 0,0 0 0,0 0 0,0-1 0,0 1 0,0 0 1,0 0-1,0 0 0,0-1 0,0 1 0,0 0 0,0 0 0,0 0 0,0 0 0,0-1 0,0 1 0,0 0 0,-1 0 0,1 0 0,0 0 0,0 0 0,0-1 1,0 1-1,0 0 0,0 0 0,-1 0 0,1 0 0,0 0 0,0 0 0,0 0 0,0 0 0,-1 0 0,1 0 0,0 0 0,-20-10-4762</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6:01.300"/>
    </inkml:context>
    <inkml:brush xml:id="br0">
      <inkml:brushProperty name="width" value="0.025" units="cm"/>
      <inkml:brushProperty name="height" value="0.025" units="cm"/>
    </inkml:brush>
  </inkml:definitions>
  <inkml:trace contextRef="#ctx0" brushRef="#br0">0 1 12780,'0'0'7976,"72"35"-7528,-34-30-320,4-5-128,4 0-2594,-2 0-5574</inkml:trace>
  <inkml:trace contextRef="#ctx0" brushRef="#br0" timeOffset="1">422 108 16752,'0'0'8296,"-13"54"-6887,12-45-512,1-4-609,0-4-224,1-1-704,10 0-1763,-2-13-1921,0-5-3811</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6:01.673"/>
    </inkml:context>
    <inkml:brush xml:id="br0">
      <inkml:brushProperty name="width" value="0.025" units="cm"/>
      <inkml:brushProperty name="height" value="0.025" units="cm"/>
    </inkml:brush>
  </inkml:definitions>
  <inkml:trace contextRef="#ctx0" brushRef="#br0">24 0 17360,'0'0'1474,"-2"75"-161,-6-34-865,1 5-31,2 1-289,3-1-96,2-5 0,0-6-32,7-4-641,1-8-800,-1-6-1474,-7-9-2402</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6:02.018"/>
    </inkml:context>
    <inkml:brush xml:id="br0">
      <inkml:brushProperty name="width" value="0.025" units="cm"/>
      <inkml:brushProperty name="height" value="0.025" units="cm"/>
    </inkml:brush>
  </inkml:definitions>
  <inkml:trace contextRef="#ctx0" brushRef="#br0">1 39 13357,'0'0'3454,"8"-5"-1191,4-1-1787,0 1-1,0 0 1,1 1-1,0 1 1,-1 0-1,1 0 1,0 1-1,20 0 1,-23 1-351,0 1 0,-1 0 0,1 1 1,0 0-1,-1 0 0,1 1 0,-1 0 0,1 1 1,-1 0-1,0 1 0,0 0 0,-1 0 0,13 8 0,-18-10-100,-1 0 0,0 0 0,0 0 0,0 0 0,0 0 0,0 1 0,0-1 0,0 1 0,-1-1 0,1 1 0,-1 0 0,0 0 0,0 0 0,0-1 0,0 1 0,0 0 0,-1 0 0,1 0 0,-1 0 0,0 0 0,0 0 0,0 0 0,0 1 0,-1-1 0,1 0 0,-1 0 0,0-1 0,1 1-1,-1 0 1,-1 0 0,1 0 0,0 0 0,-3 3 0,-5 8 310,0 0 0,-1-1-1,-1-1 1,-20 21 0,30-32-322,41-6-104,-29 3-204,0 0-1,0 1 0,1 0 1,-1 1-1,1 0 0,-1 1 1,0 0-1,1 1 0,10 3 0,-19-4 317,1 1-1,-1-1 1,0 1-1,0 0 0,0-1 1,0 1-1,0 1 1,0-1-1,-1 0 0,1 1 1,-1-1-1,1 1 1,-1 0-1,0 0 0,0 0 1,0 0-1,-1 0 1,1 0-1,-1 0 0,1 1 1,-1-1-1,0 1 1,-1-1-1,1 1 0,0-1 1,-1 1-1,0-1 1,0 1-1,0-1 0,0 1 1,-1-1-1,1 1 1,-2 4-1,0-1 171,0 0-1,-1 0 1,0 0 0,0 0-1,-1-1 1,1 1 0,-1-1-1,-1 0 1,1 0 0,-1-1-1,0 1 1,0-1 0,-1 0-1,0 0 1,0-1 0,0 0-1,-8 5 1,-5 2 222,-1 0 0,0-2 1,0 0-1,-33 9 0,51-17-519,-50 9 566,26-12-2283,25 2 1435,0 0 0,0-1 0,0 1 0,0-1 0,0 1 0,0-1 0,0 0 0,0 1 0,0-1-1,0 0 1,0 0 0,0 0 0,0 1 0,0-1 0,1 0 0,-2-2 0,-4-16-11378</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6:48.403"/>
    </inkml:context>
    <inkml:brush xml:id="br0">
      <inkml:brushProperty name="width" value="0.025" units="cm"/>
      <inkml:brushProperty name="height" value="0.025" units="cm"/>
    </inkml:brush>
  </inkml:definitions>
  <inkml:trace contextRef="#ctx0" brushRef="#br0">239 111 12716,'4'-4'860,"-2"1"-329,0 1 0,0 0-1,0-1 1,0 1-1,1 0 1,-1 0-1,0 0 1,1 1 0,0-1-1,-1 1 1,1-1-1,0 1 1,0 0-1,5-1 1,-8 2-477,1 0 0,-1 0 0,1 0 0,-1 1 0,1-1 1,-1 0-1,1 1 0,-1-1 0,1 1 0,-1-1 0,0 0 0,1 1 0,-1-1 0,0 1 0,1-1 0,-1 1 1,0-1-1,0 1 0,0-1 0,1 1 0,-1-1 0,0 1 0,0-1 0,0 1 0,0 0 0,0-1 0,0 1 1,0-1-1,0 1 0,0 0 0,0 25 586,0-17-304,-3 24-18,-1 0-1,-2 0 0,-1-1 1,-16 47-1,-5 24-281,21-66-41,6-25-227,-1-1 0,0 0 1,-1 0-1,-8 20 0,11-30 163,0-1-1,-1 1 0,1-1 0,0 1 0,-1-1 0,1 1 1,-1-1-1,1 0 0,0 1 0,-1-1 0,1 0 0,-1 1 1,1-1-1,-1 0 0,0 1 0,1-1 0,-1 0 1,1 0-1,-1 0 0,1 1 0,-1-1 0,0 0 0,1 0 1,-1 0-1,1 0 0,-1 0 0,0 0 0,1 0 0,-1 0 1,1 0-1,-1-1 0,0 1 0,1 0 0,-1 0 1,1 0-1,-1-1 0,1 1 0,-1 0 0,1-1 0,-1 1 1,1 0-1,-1-1 0,1 1 0,0-1 0,-1 1 1,1-1-1,-1 1 0,1-1 0,0 1 0,-1-1 0,1 0 1,-24-32-2504,22 29 2077,-32-50-2547,-29-62 1,53 92 3503,-14-45 0,20 53 472,1 1 0,0-1 1,1 1-1,0-18 0,3 28-690,0 1-1,0-1 1,0 0 0,0 0-1,1 1 1,0-1-1,0 1 1,0-1-1,0 1 1,1 0 0,-1 0-1,1 0 1,0 0-1,1 0 1,-1 1-1,1-1 1,-1 1 0,1 0-1,0 0 1,0 0-1,0 1 1,1-1 0,6-2-1,12-5 271,0 0 0,1 2 0,29-7 1,-52 15-493,21-6 136,1 1 0,0 1 0,0 2 0,1 0 0,-1 1 0,42 4 0,-62-3-152,-1 0 0,1 1-1,-1-1 1,0 0-1,1 1 1,-1-1-1,0 1 1,0 0 0,1 0-1,-1 0 1,0 0-1,0 0 1,0 0 0,0 1-1,0-1 1,0 1-1,-1-1 1,1 1 0,0 0-1,-1 0 1,1 0-1,-1 0 1,0 0-1,1 0 1,-1 0 0,0 0-1,0 0 1,-1 0-1,1 1 1,0-1 0,-1 0-1,1 1 1,-1-1-1,0 0 1,0 1 0,0-1-1,0 4 1,-1 1 31,-1 0 0,0-1 1,0 1-1,0-1 0,-1 0 0,0 1 1,0-1-1,0 0 0,-1-1 0,0 1 1,0-1-1,-5 6 0,-11 7 451,0-1 1,-25 17-1,-34 30 758,113-64-1293,-4-1-240,-15-1 34,1 1 0,0 1 0,-1 1 0,1 0 0,22 5 0,-35-6 210,0 1-1,1 1 1,-1-1-1,0 0 0,0 1 1,0-1-1,0 1 1,0 0-1,0 0 1,-1 0-1,1 1 1,-1-1-1,1 1 1,-1-1-1,0 1 1,0 0-1,0 0 0,0 0 1,0 0-1,-1 0 1,0 0-1,1 0 1,-1 0-1,0 1 1,0-1-1,-1 1 1,1-1-1,-1 0 1,0 1-1,0 3 0,0 0 69,-1-1 0,-1 1 0,1-1-1,-1 0 1,0 0 0,0 0 0,0 0-1,-1 0 1,0 0 0,0-1 0,-1 1-1,0-1 1,0 0 0,0 0-1,0 0 1,-1-1 0,0 1 0,-7 4-1,-5 5 455,-1-2 0,0 0 0,0-2 0,-28 13-1,30-16-241,0-1-1,-1-1 1,1 0-1,-1-1 0,0-1 1,0-1-1,0 0 0,0-1 1,-1-1-1,-28-3 1,44 3-251,0 0 1,1-1 0,-1 1 0,0-1-1,1 1 1,-1-1 0,1 1-1,-1-1 1,1 0 0,-1 0 0,1 0-1,-1 0 1,1 0 0,0 0 0,-1 0-1,1 0 1,0 0 0,0-1 0,0 1-1,0 0 1,0-1 0,0 1 0,1-1-1,-1 1 1,0-1 0,1 0-1,-1 1 1,1-1 0,-1 0 0,1 1-1,0-4 1,0 3-127,0-1 0,1 1 0,-1-1-1,1 1 1,0-1 0,-1 1 0,1 0-1,0-1 1,1 1 0,-1 0 0,0 0 0,1 0-1,-1 0 1,1 0 0,-1 0 0,1 0 0,0 0-1,0 1 1,0-1 0,3-1 0,20-11-3620,46-18 0,-47 22 1257,25-10-3736</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6:48.731"/>
    </inkml:context>
    <inkml:brush xml:id="br0">
      <inkml:brushProperty name="width" value="0.025" units="cm"/>
      <inkml:brushProperty name="height" value="0.025" units="cm"/>
    </inkml:brush>
  </inkml:definitions>
  <inkml:trace contextRef="#ctx0" brushRef="#br0">0 0 16560,'0'0'10698,"22"72"-9737,-23-42-545,-5 2-256,-1-1-160,5-7 0,2-5-128,0-8-673,0-9-480,2-2-641,8-17-640,-2-9-1025,3-8-3300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6:49.104"/>
    </inkml:context>
    <inkml:brush xml:id="br0">
      <inkml:brushProperty name="width" value="0.025" units="cm"/>
      <inkml:brushProperty name="height" value="0.025" units="cm"/>
    </inkml:brush>
  </inkml:definitions>
  <inkml:trace contextRef="#ctx0" brushRef="#br0">19 54 13100,'0'0'5835,"1"9"-3534,-1-8-2282,1 4 273,-1-1 0,1 1 1,0-1-1,0 0 1,1 1-1,-1-1 0,1 0 1,4 8-1,-4-10-214,0-1-1,0 1 0,-1-1 0,1 1 1,0-1-1,0 0 0,0 0 1,1 1-1,-1-2 0,0 1 1,0 0-1,0 0 0,1-1 1,-1 1-1,0-1 0,1 0 0,-1 1 1,1-1-1,-1 0 0,0 0 1,1-1-1,-1 1 0,3-1 1,2-1-65,-1 1-1,0-1 1,0 0 0,0-1 0,0 1 0,-1-1-1,1 0 1,-1-1 0,1 1 0,-1-1 0,5-5 0,-7 6-24,0 0 1,0 1 0,0-1 0,-1 0 0,1 0 0,-1 0 0,0-1 0,0 1 0,0-1 0,0 1 0,-1-1-1,0 1 1,1-1 0,-1 0 0,0 0 0,-1 1 0,1-1 0,-1 0 0,0-7 0,0 10 8,0 1 1,-1-1 0,0 0-1,1 0 1,-1 0-1,1 0 1,-1 1 0,0-1-1,0 0 1,1 1 0,-1-1-1,0 1 1,0-1 0,0 1-1,0-1 1,0 1-1,0-1 1,1 1 0,-1 0-1,0-1 1,0 1 0,0 0-1,0 0 1,0 0 0,0 0-1,0 0 1,0 0-1,0 0 1,0 0 0,0 0-1,0 1 1,0-1 0,0 0-1,0 1 1,-1-1 0,-38 14 2,30-7 109,0 1 0,1-1 0,0 1 1,0 1-1,1 0 0,0 0 0,0 1 0,1 0 1,1 0-1,-1 1 0,2 0 0,-1 0 1,2 0-1,-1 0 0,2 1 0,-1 0 1,2 0-1,-1 0 0,0 20 0,3-30-94,0-1 0,0 1 0,0-1 0,0 1 0,1-1 0,-1 1 0,0 0-1,1-1 1,-1 1 0,1-1 0,0 0 0,-1 1 0,1-1 0,0 1 0,0-1-1,0 0 1,0 0 0,0 1 0,0-1 0,0 0 0,0 0 0,1 0 0,-1 0-1,3 1 1,0-1 13,-1 1 0,1-1-1,0 0 1,0 0 0,0 0-1,0-1 1,0 1 0,0-1-1,8-1 1,0 0-163,0-1-1,0 0 1,0-1-1,0 0 1,23-10 0,19-20-3036,-5-11-3782,-22 12 461</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6:49.773"/>
    </inkml:context>
    <inkml:brush xml:id="br0">
      <inkml:brushProperty name="width" value="0.025" units="cm"/>
      <inkml:brushProperty name="height" value="0.025" units="cm"/>
    </inkml:brush>
  </inkml:definitions>
  <inkml:trace contextRef="#ctx0" brushRef="#br0">81 1 13229,'0'0'2786,"-1"10"-405,-33 166 3509,18-108-4292,-7 73 0,22-123-1480,-3 15 109,2 1 1,4 56 0,-2-90-226,0 0 0,0 0 0,0 0 1,0-1-1,0 1 0,0 0 0,0 0 1,0 0-1,0 0 0,0-1 0,0 1 1,0 0-1,1 0 0,-1 0 0,0 0 1,0 0-1,0 0 0,0-1 0,0 1 1,0 0-1,1 0 0,-1 0 0,0 0 1,0 0-1,0 0 0,0 0 0,0 0 0,1 0 1,-1 0-1,0 0 0,0-1 0,0 1 1,0 0-1,1 0 0,-1 0 0,0 0 1,0 0-1,0 1 0,1-1 0,-1 0 1,0 0-1,0 0 0,0 0 0,0 0 1,0 0-1,1 0 0,-1 0 0,0 0 1,0 0-1,0 0 0,0 0 0,0 1 0,1-1 1,-1 0-1,0 0 0,0 0 0,0 0 1,0 1-1,8-18-129,-3-11-641,0-1 1,-2 0-1,-1 0 0,-3-40 0,1 30 593,0 43 177,0 0 0,0 0 1,1 0-1,-1 0 0,1 0 0,0 0 1,0-1-1,0 1 0,0 0 1,1-1-1,0 1 0,-1-1 0,1 1 1,1-1-1,-1 0 0,0 0 1,1 0-1,-1 0 0,1 0 0,0 0 1,6 3-1,-3-3 13,-1 0-1,1 0 1,-1-1-1,1 0 1,0 0 0,0-1-1,0 0 1,0 0 0,0 0-1,1 0 1,-1-1-1,0 0 1,7-1 0,-4 0 9,0-1 1,0 0 0,0 0-1,-1 0 1,1-1 0,-1-1 0,1 1-1,14-11 1,-18 12-18,-1-1-1,0 0 1,0 0-1,0-1 1,-1 1-1,1-1 1,-1 0-1,0 0 1,0 0-1,0 0 1,-1 0-1,1-1 1,-1 1-1,0-1 1,3-9 0,-5 14-7,0-1 1,0 1 0,0 0 0,1-1-1,-1 1 1,0-1 0,0 1 0,0 0 0,0-1-1,0 1 1,0-1 0,0 1 0,0 0-1,0-1 1,0 1 0,0-1 0,0 1 0,0-1-1,0 1 1,0 0 0,0-1 0,-1 1-1,1 0 1,0-1 0,0 1 0,0-1 0,-1 1-1,1 0 1,0-1 0,0 1 0,-1 0 0,1 0-1,0-1 1,-1 1 0,1 0 0,0 0-1,-1-1 1,1 1 0,-1 0 0,1 0 0,0 0-1,-1 0 1,1-1 0,-1 1 0,1 0-1,0 0 1,-1 0 0,1 0 0,-1 0 0,1 0-1,0 0 1,-1 0 0,1 0 0,-1 1-1,1-1 1,0 0 0,-1 0 0,1 0 0,-1 0-1,1 0 1,0 1 0,-1-1 0,1 0 0,0 0-1,-1 1 1,1-1 0,0 0 0,-1 1-1,1-1 1,-27 20 206,13-3 222,0 0-1,2 1 1,-20 36 0,28-46-242,0 1 0,0-1 0,1 0 0,0 1 0,1-1 1,0 1-1,0 0 0,1 0 0,0 0 0,0 0 1,1 0-1,1 11 0,0-19-170,-1 1-1,1-1 1,-1 0 0,1 1-1,-1-1 1,1 0 0,0 0-1,0 1 1,0-1 0,0 0-1,0 0 1,0 0 0,0 0-1,0 0 1,0 0 0,0-1-1,1 1 1,-1 0 0,0-1-1,0 1 1,1 0 0,-1-1-1,1 0 1,-1 1 0,0-1-1,1 0 1,-1 0 0,1 1-1,-1-1 1,1 0 0,-1-1-1,0 1 1,1 0 0,-1 0-1,1-1 1,-1 1 0,3-1-1,2-1 1,1 0 0,0 0 1,-1 0-1,1-1 0,-1 0 0,10-6 0,6-7-258,-2-2 0,1 0 1,-2-1-1,-1-1 0,0-1 1,-1 0-1,-2-1 0,0-1 1,14-30-1,-11 15-222,-2 0 0,-2-1 0,-2 0 1,-1-1-1,7-55 0,-37 191 3948,9-52-2665,2 0 1,-3 46-1,10-75-795,1-1 0,1 1 0,0 0 0,1 0-1,0 0 1,1-1 0,1 0 0,1 1 0,0-1 0,9 19-1,51 73-1705,-87-134 1364,-2 1 1,-1 1 0,0 1-1,-53-38 1,73 59 243,-76-55-481,-23-20 846,103 79-278,1 0 0,0 0 1,0 0-1,0 0 0,0 0 0,0-1 0,0 1 0,-1 0 0,1 0 0,0 0 0,0 0 0,0 0 0,0 0 1,0 0-1,0 0 0,0 0 0,0 0 0,-1-1 0,1 1 0,0 0 0,0 0 0,0 0 0,0 0 0,0 0 1,0 0-1,0-1 0,0 1 0,0 0 0,0 0 0,0 0 0,0 0 0,0 0 0,0 0 0,0-1 0,0 1 1,0 0-1,0 0 0,0 0 0,0 0 0,0 0 0,0 0 0,0-1 0,0 1 0,0 0 0,0 0 1,1 0-1,-1 0 0,0 0 0,0 0 0,0 0 0,0-1 0,0 1 0,0 0 0,0 0 0,0 0 0,1 0 1,-1 0-1,0 0 0,0 0 0,0 0 0,0 0 0,0 0 0,1 0 0,14-1 258,20 5-31,144 16 563,-58-15-4117,-82-7-4337,-3-10-9492</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6:51.690"/>
    </inkml:context>
    <inkml:brush xml:id="br0">
      <inkml:brushProperty name="width" value="0.025" units="cm"/>
      <inkml:brushProperty name="height" value="0.025" units="cm"/>
    </inkml:brush>
  </inkml:definitions>
  <inkml:trace contextRef="#ctx0" brushRef="#br0">18 400 10570,'0'0'254,"-1"0"-1,1 0 1,-1 0 0,0 1-1,1-1 1,-1 0 0,0 0 0,1 0-1,-1-1 1,1 1 0,-1 0-1,0 0 1,1 0 0,-1 0-1,1-1 1,-1 1 0,1 0 0,-1 0-1,0-1 1,1 1 0,-1 0-1,1-1 1,-1 1 0,1-1-1,0 1 1,-1-1 0,1 1 0,-1-1-1,1 1 1,0-1 0,-1 1-1,1-2 1,8-18 2838,29-18-1103,22-4-450,-55 40-1493,0-1 1,0 1 0,1 0-1,-1 0 1,1 0 0,0 1 0,-1-1-1,1 1 1,0 0 0,0 0-1,-1 1 1,9 0 0,-12 0-40,0 1 1,0-1-1,-1 1 1,1-1-1,0 1 0,-1-1 1,1 1-1,-1 0 1,1-1-1,0 1 1,-1 0-1,0-1 1,1 1-1,-1 0 0,1 0 1,-1 0-1,0-1 1,0 1-1,1 0 1,-1 0-1,0 0 1,0 0-1,0 0 0,0 0 1,0-1-1,0 1 1,0 1-1,-2 31 261,2-27-189,-9 65 264,5-48-318,1-1 0,1 0 0,1 40 0,1-60-10,0 0 0,1 1-1,-1-1 1,1 0 0,-1 0-1,1 0 1,-1 0 0,1 0 0,0-1-1,0 1 1,0 0 0,0 0 0,0 0-1,1-1 1,-1 1 0,0-1 0,1 1-1,-1-1 1,1 1 0,0-1 0,-1 0-1,5 2 1,-3-1 38,1-1-1,0 0 1,0 0 0,0 0-1,0-1 1,0 1 0,0-1-1,0 0 1,0 0 0,1 0-1,3-2 1,5 0 62,0-1-1,-1-1 1,1 0-1,-1-1 0,0 0 1,18-11-1,-20 9-85,-1 0-1,0-1 0,0 0 0,0 0 0,-1-1 1,0 0-1,-1 0 0,0-1 0,7-13 0,-11 18-6,0-1-1,-1 0 1,1 1-1,-1-1 0,0 0 1,0 0-1,-1-1 1,0 1-1,0 0 0,-1 0 1,1-1-1,-1 1 1,-1 0-1,1-1 0,-1 1 1,0 0-1,0 0 1,-1 0-1,-2-7 0,3 11-21,1 1-1,-1-1 1,1 0-1,-1 1 0,0-1 1,1 1-1,-1-1 1,0 1-1,0 0 0,0-1 1,0 1-1,0 0 0,0-1 1,-1 1-1,1 0 1,0 0-1,-1 0 0,1 0 1,0 0-1,-1 1 1,0-1-1,1 0 0,-1 1 1,1-1-1,-1 1 1,0-1-1,1 1 0,-1 0 1,0 0-1,1 0 0,-1 0 1,0 0-1,1 0 1,-1 0-1,0 0 0,1 1 1,-4 0-1,3 0 2,-1 1 0,1 0 0,0-1-1,0 1 1,0 0 0,0 0 0,0 0-1,1 0 1,-1 0 0,1 0 0,-1 0 0,1 1-1,0-1 1,0 1 0,0-1 0,0 1-1,0-1 1,0 1 0,1 0 0,-1-1-1,1 1 1,0 5 0,0-7 8,0 0 0,0 0 0,0 1 0,0-1 0,0 0 0,1 0 1,-1 0-1,0 0 0,1 0 0,-1 0 0,1 0 0,-1 0 0,1 0 0,0 0 0,-1 0 0,1 0 0,0 0 0,-1 0 0,1 0 0,0 0 0,0-1 0,0 1 1,0 0-1,0-1 0,0 1 0,0-1 0,0 1 0,0-1 0,0 1 0,0-1 0,0 0 0,1 0 0,-1 1 0,0-1 0,0 0 0,0 0 0,0 0 1,1 0-1,-1 0 0,0-1 0,0 1 0,0 0 0,0 0 0,0-1 0,0 1 0,2-2 0,3 1 17,0-1-1,0 0 1,-1 0 0,1-1-1,-1 0 1,0 0-1,0 0 1,6-5 0,29-41 59,-40 49-144,0 47 422,0-41-365,1 0-1,-1 0 1,1 0-1,0 0 1,0 0-1,1-1 1,0 1-1,0 0 0,0-1 1,1 0-1,-1 1 1,1-1-1,1 0 1,-1 0-1,1-1 1,6 8-1,-7-10 7,-1 0 1,1 0-1,0 0 1,0 0-1,0 0 1,0-1-1,0 1 1,1-1-1,-1 0 1,0 0-1,1 0 1,-1 0-1,1-1 1,-1 0-1,1 1 1,-1-1-1,1 0 0,-1-1 1,1 1-1,-1 0 1,1-1-1,-1 0 1,0 0-1,1 0 1,-1 0-1,0-1 1,0 1-1,0-1 1,4-2-1,13-8 17,-1-1 1,0 0-1,0-2 1,-2 0-1,0-1 0,0-1 1,-2 0-1,19-28 0,-33 45-20,-1-1 0,1 1 0,-1 0 0,0-1 1,1 1-1,-1 0 0,0-1 0,0 1 0,1-1 0,-1 1 0,0 0 0,0-1 0,0 1 0,1-1 0,-1 1 0,0-1 0,0 1 0,0-1 0,0 1 0,0-1 0,0 1 0,0-1 0,0 1 0,0-1 0,0 1 1,0 0-1,0-1 0,0 1 0,-1-1 0,1 1 0,0-1 0,0 1 0,0-1 0,-1 1 0,-16 3-79,-21 20-36,31-17 111,0 1-1,1-1 0,-1 1 0,1 1 0,1-1 0,-1 1 1,2 0-1,-1 1 0,1-1 0,0 1 0,0 0 0,1 0 0,1 0 1,-1 0-1,1 0 0,1 1 0,-1 14 0,2-22 6,0-1 0,0 1-1,0-1 1,0 1 0,1-1-1,-1 1 1,1-1 0,-1 0 0,1 1-1,-1-1 1,1 1 0,0-1 0,-1 0-1,1 0 1,0 1 0,0-1 0,0 0-1,0 0 1,0 0 0,1 0 0,-1 0-1,0 0 1,0 0 0,2 0-1,1 1 8,0 0-1,0-1 0,0 0 0,0 0 0,1 0 0,-1 0 0,0-1 1,8 1-1,0-1 10,0-1 0,0 0 0,0-1-1,-1 0 1,21-7 0,-16 2-14,1-1-1,-1-1 1,-1 0-1,0-1 0,0 0 1,16-16-1,-23 20-2,-1-1 0,0 0-1,-1-1 1,1 0-1,-2 0 1,1 0 0,-1-1-1,0 1 1,-1-1-1,0 0 1,0-1 0,4-17-1,-37 85-211,2-6 70,24-47 140,0 1-4,0 0 1,0 0-1,1 1 0,0-1 0,0 1 0,0-1 0,1 1 0,0 0 0,0-1 1,0 1-1,1 0 0,1 12 0,0-18 6,0 0-1,-1 0 1,1 0 0,0-1-1,-1 1 1,1 0 0,0-1-1,0 1 1,0 0-1,0-1 1,0 1 0,0-1-1,0 1 1,0-1 0,0 0-1,0 1 1,0-1 0,0 0-1,0 0 1,0 1 0,0-1-1,0 0 1,0 0 0,2-1-1,30-1 40,-32 2-37,13-3-3,0-1 0,-1 0 0,0 0 0,0-1 0,0-1 0,0 0 0,-1-1 0,22-16 0,-15 8-9,0 0-1,-1-2 0,-1 0 0,21-26 1,-26 27 12,0-1 1,-1-1-1,-1 1 1,0-2-1,-2 1 1,0-1 0,-1 0-1,-1-1 1,-1 0-1,0 0 1,-2 0-1,0 0 1,-2-1-1,0-31 1,-1 52-7,0-1-1,0 1 1,0-1 0,0 1-1,0-1 1,-1 1 0,1-1-1,0 1 1,0 0 0,0-1-1,0 1 1,0-1 0,-1 1-1,1-1 1,0 1 0,0 0-1,-1-1 1,1 1 0,0 0-1,-1-1 1,1 1 0,0 0-1,-1-1 1,1 1 0,0 0-1,-1 0 1,1-1 0,-1 1-1,1 0 1,-1 0 0,1 0-1,0 0 1,-1 0 0,1-1-1,-1 1 1,-19 7-148,-13 22-16,17-9 191,0 1 0,1 1 0,2 0 0,0 1-1,1 0 1,2 1 0,0 0 0,2 1 0,0 0-1,2 0 1,1 1 0,-4 43 0,9-67-18,0 1 0,1-1 0,-1 1 0,0 0 0,1-1 0,-1 1 0,1 0 0,0-1 0,0 1 0,0-1 0,0 0 0,0 1 0,0-1 0,1 0 0,-1 1 0,1-1 0,0 0 0,-1 0 0,1 0 0,3 1 0,-2-1 1,1 1 0,0-1 1,0 0-1,0-1 0,0 1 1,0-1-1,0 0 0,0 0 1,0 0-1,1 0 0,5-1 1,2 0-65,-1 0 1,0-1 0,1 0-1,-1-1 1,0-1-1,0 1 1,0-2 0,19-8-1,-19 6 38,1-1-1,-1-1 1,0 0 0,-1 0-1,0-1 1,0 0 0,-1-1-1,0 0 1,-1 0-1,0-1 1,0 0 0,-1 0-1,-1-1 1,0 0-1,0 0 1,-2-1 0,1 1-1,2-15 1,-16 29 30,-3 9 33,0 0 1,1 1-1,0 1 1,1-1 0,0 1-1,-8 17 1,12-20 2,1 0 0,0 1 1,0-1-1,1 1 0,1 0 0,-1 1 1,2-1-1,0 0 0,-1 19 0,3-28-46,-1 0 1,2 0-1,-1 0 0,0 0 0,0 0 0,1-1 0,-1 1 0,1 0 1,-1 0-1,1 0 0,0-1 0,0 1 0,0 0 0,0-1 0,0 1 1,0-1-1,0 1 0,0-1 0,1 1 0,-1-1 0,0 0 0,1 0 1,2 2-1,-1-2 16,1 1 0,-1-1 0,1 0 1,0 0-1,-1 0 0,1 0 0,0-1 1,-1 1-1,1-1 0,0 0 0,5-1 1,-1 0-296,0 0 1,0 0-1,0-1 1,0 0-1,0-1 0,0 1 1,-1-2-1,0 1 1,1-1-1,12-9 1,-18 11-277,0 0 0,1-1 1,-1 1-1,0-1 0,0 0 1,0 1-1,-1-1 0,1 0 1,0 0-1,-1 0 0,0 0 1,0 0-1,1-7 0,0-16-5889</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6:52.050"/>
    </inkml:context>
    <inkml:brush xml:id="br0">
      <inkml:brushProperty name="width" value="0.025" units="cm"/>
      <inkml:brushProperty name="height" value="0.025" units="cm"/>
    </inkml:brush>
  </inkml:definitions>
  <inkml:trace contextRef="#ctx0" brushRef="#br0">10 14 16464,'-7'-5'1089,"4"2"2082,7 3-3139,13-1-96,1-4-4389</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6:52.424"/>
    </inkml:context>
    <inkml:brush xml:id="br0">
      <inkml:brushProperty name="width" value="0.025" units="cm"/>
      <inkml:brushProperty name="height" value="0.025" units="cm"/>
    </inkml:brush>
  </inkml:definitions>
  <inkml:trace contextRef="#ctx0" brushRef="#br0">44 1 64,'0'0'21738,"4"14"-20147,2 12-885,-1 0-1,-2 1 1,0 0 0,-2 44-1,-5-29-464,-3 79 108,7-107-362,1 1 1,0-1-1,1 0 1,1 1-1,0-1 1,6 14-1,-52-99-12105,12 25 4853</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7:48.890"/>
    </inkml:context>
    <inkml:brush xml:id="br0">
      <inkml:brushProperty name="width" value="0.025" units="cm"/>
      <inkml:brushProperty name="height" value="0.025" units="cm"/>
    </inkml:brush>
  </inkml:definitions>
  <inkml:trace contextRef="#ctx0" brushRef="#br0">1 62 11819,'12'1'459,"143"13"8,115 6 476,457-44-757,-220 0-148,213 2 759,411-5 797,-947 40-1443,-60-3-932,-73-11-1162,0-12-1537</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6:52.764"/>
    </inkml:context>
    <inkml:brush xml:id="br0">
      <inkml:brushProperty name="width" value="0.025" units="cm"/>
      <inkml:brushProperty name="height" value="0.025" units="cm"/>
    </inkml:brush>
  </inkml:definitions>
  <inkml:trace contextRef="#ctx0" brushRef="#br0">0 92 8456,'0'0'16234,"11"-1"-15118,404-79 427,-348 71-3604,-24 8-4270,-35 2-513</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6:53.140"/>
    </inkml:context>
    <inkml:brush xml:id="br0">
      <inkml:brushProperty name="width" value="0.025" units="cm"/>
      <inkml:brushProperty name="height" value="0.025" units="cm"/>
    </inkml:brush>
  </inkml:definitions>
  <inkml:trace contextRef="#ctx0" brushRef="#br0">1 50 16528,'0'0'7206,"56"4"-5476,-21-4-385,8 0-640,5-1-417,1-5-256,-1-2-32,-6 0-1377,-5 0-1890,-10-2-2018,-8-3-4933</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6:53.483"/>
    </inkml:context>
    <inkml:brush xml:id="br0">
      <inkml:brushProperty name="width" value="0.025" units="cm"/>
      <inkml:brushProperty name="height" value="0.025" units="cm"/>
    </inkml:brush>
  </inkml:definitions>
  <inkml:trace contextRef="#ctx0" brushRef="#br0">20 105 6054,'0'0'7831,"-3"9"-3961,2-6-3693,-2 8 926,-1 1-1,1-1 1,1 1 0,0-1 0,1 1-1,0 21 1,2-32-1063,-1 1-1,1-1 1,-1 0 0,1 1 0,-1-1-1,1 0 1,0 0 0,0 0 0,0 1-1,0-1 1,0 0 0,0 0-1,0 0 1,0 0 0,0-1 0,0 1-1,0 0 1,0 0 0,1-1 0,-1 1-1,0-1 1,1 1 0,-1-1-1,0 1 1,1-1 0,-1 0 0,1 0-1,-1 0 1,3 0 0,49 0 133,-44-1-118,12-2-104,0-2 1,0 0-1,0-1 0,0-1 1,22-11-1,-24 10-159,0 0-1,0 1 1,1 1-1,0 1 1,40-5-1,-59 10 231,0 0-1,1 0 1,-1 0-1,0-1 1,1 1-1,-1 1 1,0-1-1,1 0 1,-1 0 0,0 0-1,0 1 1,1-1-1,-1 1 1,0-1-1,0 1 1,1-1-1,-1 1 1,0 0-1,0 0 1,0-1 0,0 1-1,0 0 1,0 0-1,0 0 1,0 0-1,-1 0 1,1 0-1,0 0 1,-1 1-1,2 1 1,-1 2 233,0 0 1,-1 0-1,1 0 1,-1 0-1,-1 0 1,0 10-1,0-11-104,0 0-1,1 0 1,0 0-1,0 0 0,0 0 1,0 0-1,1 0 1,-1 0-1,1 0 0,2 7 1,-2-10-137,0 0 1,0-1 0,0 1-1,0 0 1,0-1 0,0 1-1,0-1 1,0 1 0,0-1-1,0 1 1,0-1 0,1 0-1,-1 1 1,0-1 0,0 0-1,0 0 1,0 0-1,1 0 1,-1 0 0,0 0-1,0 0 1,0 0 0,1-1-1,-1 1 1,0 0 0,0-1-1,2 0 1,35-15 5,-34 14-61,67-26-1577,-2 1-5951,-59 20 3854,-5 0-1592</inkml:trace>
  <inkml:trace contextRef="#ctx0" brushRef="#br0" timeOffset="1">607 1 16111,'0'0'4933,"24"53"-4837,-4-44-1633,3-3-5062</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6:53.840"/>
    </inkml:context>
    <inkml:brush xml:id="br0">
      <inkml:brushProperty name="width" value="0.025" units="cm"/>
      <inkml:brushProperty name="height" value="0.025" units="cm"/>
    </inkml:brush>
  </inkml:definitions>
  <inkml:trace contextRef="#ctx0" brushRef="#br0">173 1 16784,'-11'4'2028,"-8"3"-1240,-57 23 2091,69-26-2475,0-1 0,0 1 0,1 0 0,-1 0 0,1 1 0,0 0 0,0 0 0,-7 8 0,13-13-389,0 0 0,0 0 0,0 0-1,0 1 1,0-1 0,-1 0-1,1 0 1,0 0 0,0 1 0,0-1-1,0 0 1,0 0 0,0 0-1,0 1 1,0-1 0,0 0 0,0 0-1,0 0 1,0 1 0,0-1-1,0 0 1,0 0 0,0 0 0,0 1-1,0-1 1,0 0 0,0 0-1,0 0 1,0 1 0,0-1 0,1 0-1,-1 0 1,0 0 0,0 0 0,0 1-1,0-1 1,0 0 0,0 0-1,1 0 1,-1 0 0,0 0 0,0 0-1,0 1 1,1-1 0,-1 0-1,0 0 1,0 0 0,1 0 0,16 3 183,19-5-194,-18-2-492,0-1 0,0-1 0,0-1 0,18-10 0,-23 11 330,0-1 0,1 2 0,0-1-1,0 2 1,1 0 0,-1 1 0,25-3 0,-38 7 303,-1 0 0,1-1 1,-1 1-1,1 0 0,-1 0 0,1-1 1,-1 1-1,1 0 0,-1 0 0,1 0 0,-1 0 1,0 0-1,0 0 0,0 0 0,1 0 0,-1-1 1,0 1-1,0 0 0,0 0 0,0 0 0,-1 0 1,1 0-1,0 0 0,0 0 0,0 0 1,-1 0-1,0 1 0,-6 30 615,7-31-696,-1 0-49,1 0-1,-1 1 1,1-1 0,0 0-1,-1 1 1,1-1 0,0 0-1,0 1 1,0-1-1,0 0 1,0 1 0,0-1-1,0 0 1,0 1 0,0-1-1,1 0 1,-1 1 0,1-1-1,-1 0 1,1 0-1,-1 0 1,2 2 0,-1-2-49,0-1 1,0 1-1,0-1 0,0 1 1,0-1-1,0 0 1,0 0-1,1 0 0,-1 1 1,0-1-1,0 0 1,0 0-1,0 0 1,0-1-1,0 1 0,0 0 1,0 0-1,1-1 1,-1 1-1,1-1 0,7-3-745,-1 1 0,0-2-1,0 1 1,-1-1 0,10-7-1,31-36-9309,-27 24 2540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6:54.198"/>
    </inkml:context>
    <inkml:brush xml:id="br0">
      <inkml:brushProperty name="width" value="0.025" units="cm"/>
      <inkml:brushProperty name="height" value="0.025" units="cm"/>
    </inkml:brush>
  </inkml:definitions>
  <inkml:trace contextRef="#ctx0" brushRef="#br0">42 2 7207,'0'0'8210,"10"0"-5658,-6 0-2495,4-1 527,-1 0 1,1 1-1,-1 1 1,1-1-1,-1 1 1,12 3-1,-16-3-454,0 0 0,-1 0-1,1 0 1,-1 1 0,0-1 0,1 1-1,-1-1 1,0 1 0,0 0 0,0 0-1,0 0 1,0 0 0,0 0 0,-1 0-1,1 0 1,-1 1 0,1-1 0,-1 1 0,0-1-1,0 1 1,0-1 0,0 1 0,-1 0-1,1-1 1,0 6 0,-1-1 134,1 1-1,-1-1 1,0 1 0,-1-1 0,1 1-1,-2-1 1,1 1 0,-1-1 0,0 0 0,0 1-1,-1-1 1,0-1 0,0 1 0,-1 0-1,0-1 1,-8 10 0,12-15-256,-1-1 0,1 1 1,-1-1-1,1 1 0,-1 0 0,1-1 0,-1 1 0,1-1 1,0 1-1,-1 0 0,1-1 0,0 1 0,0 0 0,-1-1 1,1 1-1,0 0 0,0 0 0,0-1 0,0 1 1,0 0-1,0 0 0,0-1 0,0 1 0,0 0 0,0-1 1,0 1-1,1 0 0,-1 0 0,0-1 0,0 1 0,1 0 1,-1-1-1,1 1 0,-1-1 0,1 2 0,1-1-10,0-1 0,0 1 0,0 0 0,0-1 0,0 1 0,0-1-1,0 0 1,0 1 0,0-1 0,0 0 0,0 0 0,3-1 0,64-13-1098,-23-7-732,-29 5-2773,-17 16 4247,0-1 0,0 0 0,0 1-1,0-1 1,0 0 0,0 1 0,-1-1 0,1 0 0,0 1-1,0-1 1,0 1 0,-1-1 0,1 0 0,0 1-1,-1-1 1,1 1 0,0-1 0,-1 1 0,1-1-1,-1 1 1,1-1 0,-1 1 0,1 0 0,-1-1-1,1 1 1,-1 0 0,1-1 0,-1 1 0,1 0 0,-1-1-1,0 1 1,0 0 0,-18-7-10303</inkml:trace>
  <inkml:trace contextRef="#ctx0" brushRef="#br0" timeOffset="1">57 105 8776,'0'0'7431,"-56"-18"-5124,56 14-642,4 4-512,18 0-544,7 0-321,6 0-128,6 0-160,4 0-192,2 0-2851,0-1-7207</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6:55.085"/>
    </inkml:context>
    <inkml:brush xml:id="br0">
      <inkml:brushProperty name="width" value="0.025" units="cm"/>
      <inkml:brushProperty name="height" value="0.025" units="cm"/>
    </inkml:brush>
  </inkml:definitions>
  <inkml:trace contextRef="#ctx0" brushRef="#br0">147 222 12908,'0'0'3214,"-8"0"-641,1 1-2332,1-1 0,-1 1 0,1 1 0,0-1 1,-1 1-1,1 0 0,0 0 0,0 1 0,0-1 0,1 2 0,-1-1 0,1 0 1,-1 1-1,1 0 0,0 0 0,1 1 0,-1-1 0,1 1 0,0 0 0,0 0 0,0 1 1,1-1-1,-4 8 0,6-11-196,0 0 0,0 1-1,0-1 1,0 1 0,0-1 0,0 1 0,0-1 0,1 1 0,0 0 0,-1-1 0,1 1-1,0 0 1,0-1 0,0 1 0,1-1 0,-1 1 0,1 0 0,1 3 0,-1-4-29,0-1 0,0 1 1,0-1-1,0 1 0,1-1 0,-1 0 1,1 0-1,-1 0 0,1 0 1,-1 0-1,1 0 0,-1 0 1,1 0-1,0 0 0,0-1 1,-1 1-1,1-1 0,0 1 1,0-1-1,2 0 0,4 1 4,0-1-1,0 0 1,0-1 0,0 0-1,-1 0 1,1 0-1,0-1 1,0-1 0,-1 1-1,1-1 1,8-5 0,0-2-102,-1 0 0,1-1 1,-2-1-1,0 0 1,0-1-1,-1 0 0,-1-1 1,0-1-1,-1 0 1,-1 0-1,0-1 0,-1-1 1,-1 0-1,0 0 0,-1 0 1,-1-1-1,-1 0 1,0 0-1,-2 0 0,3-36 1,-9 46 368,-5 15-115,-7 16 68,-5 16 393,-17 47 0,32-74-400,1 1 0,1-1 0,0 1 0,0 0 0,1-1 0,1 1 0,0 0 0,2 20 0,0-30-216,-1 0-1,1-1 0,0 1 0,0 0 0,0-1 0,0 1 0,0-1 1,1 1-1,-1-1 0,1 0 0,0 0 0,-1 0 0,1 0 0,0 0 1,0 0-1,0 0 0,1 0 0,-1-1 0,0 1 0,1-1 1,-1 0-1,1 1 0,-1-1 0,1 0 0,-1-1 0,1 1 0,0 0 1,-1-1-1,1 0 0,0 1 0,4-1 0,1 0-31,-1 0-1,1 0 1,-1-1-1,1 0 1,-1 0 0,0-1-1,1 1 1,-1-2-1,0 1 1,11-6-1,-3-2-100,0 1 0,0-2 0,-1 0-1,-1-1 1,0 0 0,0-1 0,-1 0-1,15-22 1,-54 70 719,17-23-335,0 1 0,-14 26 0,22-36-206,0 1 1,1-1-1,-1 1 0,1 0 1,0 0-1,0-1 0,0 1 0,1 0 1,0 0-1,-1 0 0,1 0 1,0 0-1,1 0 0,-1 0 1,1 0-1,1 6 0,-1-8-55,1-1 0,-1 0 0,0 1 0,0-1 0,1 0 0,-1 1 0,0-1 0,1 0 0,0 0 0,-1 0 0,1-1-1,-1 1 1,1 0 0,0 0 0,0-1 0,-1 1 0,1-1 0,0 0 0,0 1 0,0-1 0,-1 0 0,1 0 0,0 0-1,0 0 1,0-1 0,0 1 0,-1 0 0,1-1 0,0 1 0,1-2 0,5 1-62,-1-1 0,0 0 0,0-1 0,0 1 0,0-1 0,9-6 0,-5 1-191,0-1 0,-1 0 0,1-1 0,-2 0 0,0 0 0,0-1 0,-1 0-1,0-1 1,0 0 0,-2 0 0,11-25 0,-36 78 680,-7 19 612,24-56-1003,1 0-1,0-1 1,0 1 0,1 0-1,-1 0 1,1-1 0,0 1-1,0 0 1,0 0 0,0 0-1,0-1 1,1 1-1,1 5 1,0-7-62,-1 0-1,1 0 1,0 0 0,0-1-1,0 1 1,0 0 0,0-1-1,0 1 1,1-1-1,-1 1 1,1-1 0,-1 0-1,0 0 1,1 0 0,0-1-1,-1 1 1,5 0 0,47 6-3429,-54-7 3441,0 0-83,0 0 1,1 0-1,-1 0 1,0 0-1,0 0 1,0 0-1,0 0 1,1 0 0,-1 0-1,0 0 1,0 0-1,0 0 1,1 0-1,-1 0 1,0 0-1,0 0 1,0 0-1,1-1 1,-1 1-1,0 0 1,0 0-1,0 0 1,0 0-1,0 0 1,1 0 0,-1 0-1,0-1 1,0 1-1,0 0 1,0 0-1,0 0 1,0 0-1,1 0 1,-1-1-1,0 1 1,0 0-1,0 0 1,0 0-1,0-1 1,0 1-1,0 0 1,0 0 0,0 0-1,0 0 1,0-1-1,0 1 1,0 0-1,0 0 1,0 0-1,0-1 1,0 1-1,0 0 1,0 0-1,0 0 1,-1-1-1,1-11-5664</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6:55.412"/>
    </inkml:context>
    <inkml:brush xml:id="br0">
      <inkml:brushProperty name="width" value="0.025" units="cm"/>
      <inkml:brushProperty name="height" value="0.025" units="cm"/>
    </inkml:brush>
  </inkml:definitions>
  <inkml:trace contextRef="#ctx0" brushRef="#br0">1 0 19667,'0'0'6502,"63"35"-6438,-42-31-513,-3-1-2497,2 0-4774</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6:55.768"/>
    </inkml:context>
    <inkml:brush xml:id="br0">
      <inkml:brushProperty name="width" value="0.025" units="cm"/>
      <inkml:brushProperty name="height" value="0.025" units="cm"/>
    </inkml:brush>
  </inkml:definitions>
  <inkml:trace contextRef="#ctx0" brushRef="#br0">107 11 17553,'0'0'1932,"-11"-1"-661,-3 0-1003,7 1-75,-1 0-1,1 0 1,0-1 0,-1-1 0,1 1-1,-8-3 1,15 3 170,26 10 3604,-24-7-3856,-1-1 1,0 1 0,0 0 0,0 0 0,-1 0-1,1 0 1,0-1 0,-1 1 0,1 0 0,-1 0-1,0 0 1,1 0 0,-1 0 0,0 0 0,0 0-1,0 0 1,-1 0 0,1 0 0,0 0 0,-1 0-1,1 0 1,-2 2 0,-19 45 512,17-41-387,-1 3-57,0 0 0,0 0-1,1 1 1,0-1 0,-2 16 0,6-27-178,0 1 1,0-1 0,0 1 0,0-1 0,1 1 0,-1-1 0,0 0 0,0 1 0,1-1 0,-1 1 0,0-1 0,0 0 0,1 1-1,-1-1 1,0 0 0,1 1 0,-1-1 0,1 0 0,-1 1 0,1-1 0,-1 0 0,0 0 0,1 0 0,-1 1 0,1-1 0,-1 0-1,1 0 1,-1 0 0,1 0 0,-1 0 0,1 0 0,-1 0 0,1 0 0,-1 0 0,1 0 0,-1 0 0,1 0 0,-1 0 0,1 0-1,-1-1 1,1 1 0,-1 0 0,0 0 0,1-1 0,25-7 20,-7-2-306,0-2 0,18-15 1,-25 18 68,0 0 0,1 0 1,0 1-1,0 1 1,1 0-1,24-8 1,-38 15 207,0 0 0,1 0 1,-1 0-1,0 0 0,0 0 1,0 0-1,0 0 0,0 0 0,1 0 1,-1 0-1,0 0 0,0 0 1,0 0-1,0 0 0,1 0 0,-1 0 1,0 0-1,0 0 0,0 0 1,0 0-1,0 0 0,0 1 0,1-1 1,-1 0-1,0 0 0,0 0 1,0 0-1,0 0 0,0 0 0,0 0 1,0 1-1,0-1 0,0 0 1,1 0-1,-1 0 0,0 0 0,0 0 1,0 1-1,0-1 0,0 0 1,0 0-1,0 0 0,0 0 1,0 0-1,0 1 0,0-1 0,0 0 1,0 0-1,0 0 0,0 0 1,0 0-1,0 1 0,-1-1 0,1 0 1,-5 15-83,-9 12 260,7-17-22,1 0-1,0 1 1,1 0-1,1-1 1,-1 2-1,-3 15 1,8-27-176,0 1 1,0-1 0,0 1-1,0-1 1,0 0 0,0 1-1,-1-1 1,1 1 0,0-1 0,0 0-1,0 1 1,0-1 0,0 1-1,1-1 1,-1 1 0,0-1 0,0 0-1,0 1 1,0-1 0,0 1-1,0-1 1,1 0 0,-1 1-1,0-1 1,0 0 0,1 1 0,-1-1-1,0 0 1,1 1 0,-1-1-1,0 0 1,1 0 0,-1 1-1,0-1 1,1 0 0,-1 0 0,0 0-1,1 1 1,0-1 0,20-5-2301,18-20-5739,-10-2-1213</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6:56.097"/>
    </inkml:context>
    <inkml:brush xml:id="br0">
      <inkml:brushProperty name="width" value="0.025" units="cm"/>
      <inkml:brushProperty name="height" value="0.025" units="cm"/>
    </inkml:brush>
  </inkml:definitions>
  <inkml:trace contextRef="#ctx0" brushRef="#br0">111 1 20788,'0'0'2850,"-11"6"-965,1-1-1633,1-2 25,1 1 0,0 0 0,0 0 0,0 1 0,1-1 0,0 2 0,0-1-1,0 1 1,-11 13 0,18-19-297,-1 1-1,1 0 1,0 0 0,-1-1-1,1 1 1,0 0-1,0 0 1,0 0-1,0-1 1,-1 1-1,1 0 1,0 0-1,0 0 1,1-1 0,-1 1-1,0 0 1,0 0-1,0 0 1,1-1-1,-1 1 1,0 0-1,0 0 1,1-1 0,-1 1-1,1 0 1,-1-1-1,1 1 1,-1 0-1,1-1 1,-1 1-1,1-1 1,0 1-1,-1-1 1,1 1 0,0-1-1,-1 0 1,1 1-1,0-1 1,0 0-1,-1 1 1,1-1-1,0 0 1,0 0 0,-1 0-1,1 1 1,2-1-1,49 8-2107,-38-6 1459,-2-1 27,4 1 223,0 1 0,-1 1-1,0 0 1,16 6 0,-30-10 483,1 1 0,0-1 0,-1 1-1,1 0 1,-1-1 0,1 1 0,-1 0 0,1 0 0,-1 0 0,0 0 0,1 0 0,-1 0 0,0 0 0,0 0 0,0 0 0,0 1 0,0-1 0,0 0 0,0 1 0,0-1 0,0 1 0,-1-1 0,1 1-1,-1 0 1,1-1 0,-1 1 0,0-1 0,1 1 0,-1 0 0,0-1 0,0 1 0,0 0 0,0-1 0,0 1 0,-1 0 0,1-1 0,0 1 0,-1 0 0,1-1 0,-1 1 0,0-1 0,0 1-1,1-1 1,-1 1 0,0-1 0,0 0 0,0 1 0,-2 1 0,-4 4 406,0 1 1,-1-1-1,1 0 1,-1-1-1,-1 0 0,1-1 1,-18 10-1,19-12-385,1 0-1,-1 0 1,0-1 0,1 0-1,-1 0 1,0 0-1,-1-1 1,1 0 0,0 0-1,0-1 1,0 0 0,-8-1-1,14 0-193,-1 1 0,1-1 0,0 0 0,0 1-1,0-1 1,0 0 0,0 0 0,0 0 0,0 0-1,0 0 1,0 0 0,0 0 0,1 0 0,-1-1-1,0 1 1,1 0 0,-1 0 0,1-1 0,-1 1-1,1 0 1,0-1 0,0 1 0,-1 0-1,1-1 1,0 1 0,0 0 0,0-1 0,0 1-1,1 0 1,-1-3 0,8-43-6152,7 10-652</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6:56.472"/>
    </inkml:context>
    <inkml:brush xml:id="br0">
      <inkml:brushProperty name="width" value="0.025" units="cm"/>
      <inkml:brushProperty name="height" value="0.025" units="cm"/>
    </inkml:brush>
  </inkml:definitions>
  <inkml:trace contextRef="#ctx0" brushRef="#br0">127 0 18257,'0'0'4815,"0"13"-3475,-1 25-378,-3 1 0,0-1 0,-12 43 0,6-35-720,2 1 1,-3 68-1,13-60-198,-2-34-361,-2-55-643,-2 9 286,-1 0-1,-1 1 1,-2 0-1,0 0 0,-20-40 1,14 33 1513,60 44 736,12-2-2384,-18-9-3587,1-2-5502</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0:24.274"/>
    </inkml:context>
    <inkml:brush xml:id="br0">
      <inkml:brushProperty name="width" value="0.025" units="cm"/>
      <inkml:brushProperty name="height" value="0.025" units="cm"/>
    </inkml:brush>
  </inkml:definitions>
  <inkml:trace contextRef="#ctx0" brushRef="#br0">2366 102 8072,'-188'0'485,"-77"3"158,206 1-530,1 2 0,-87 22 1,45 1-38,-125 54 0,-92 62-262,236-107 6,-58 30 440,3 5 1,4 6-1,-182 142 0,289-201-32,1 1 0,0 1 0,2 2 0,0 0 0,-24 38 0,40-54-214,1 1 0,0 0 0,0 0 0,1 0 0,0 0 0,1 1 0,0 0 0,1-1 0,-1 1 0,2 0 0,0 0 0,0 1 0,1-1 0,0 0 0,0 0 0,1 0 0,1 0 0,0 0 0,0 0 0,1 0 0,5 11 0,2 0-31,2 0 0,0-2-1,1 1 1,1-1 0,30 30-1,-4-10 33,58 44 0,-35-37-6,2-4 0,2-2 0,2-3 0,1-3 0,2-4 0,1-2 0,116 27 0,-9-17 9,2-7 1,196 6 0,532-19 12,3-54 18,-784 29-44,2927-329 764,-1385 83-529,-1646 250-236,446-69 21,-11-39 37,-422 99-53,0-1 0,-1-2 1,-1-2-1,0-1 0,-1-2 0,43-33 1,-67 45-1,-1-1 1,-1 0 0,0-1 0,0 0-1,-1 0 1,0-1 0,-1 0-1,0-1 1,9-22 0,-12 24 7,-1-1 0,-1 1 0,0-1 0,0 0 0,-1 0 0,0 1 0,-1-1 0,0 0 0,-1 0 0,0 0 0,-1 1 0,0-1 0,-6-17 0,2 13 17,-1 0-1,-1 0 1,0 1-1,0 0 1,-1 1-1,-1 0 0,0 0 1,-1 1-1,-1 0 1,-24-19-1,3 5 97,-2 2-1,-1 1 1,-42-19-1,-2 6 129,-1 3 0,-1 3 0,-107-22 0,-265-31 24,-854-55-94,-9 75-1396,254 54-599,822 21 1632,1 10-1,-329 73 1,191 1-4795,213-58-1404</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6:57.340"/>
    </inkml:context>
    <inkml:brush xml:id="br0">
      <inkml:brushProperty name="width" value="0.025" units="cm"/>
      <inkml:brushProperty name="height" value="0.025" units="cm"/>
    </inkml:brush>
  </inkml:definitions>
  <inkml:trace contextRef="#ctx0" brushRef="#br0">52 365 4708,'0'0'3326,"-7"8"-769,2-2-1882,-24 31 1677,28-35-1755,-1 1 1,1 0-1,0-1 1,0 1-1,0 0 0,0-1 1,0 1-1,1 0 0,-1 5 1,3-7-318,0-1 1,-1 1 0,1-1-1,0 1 1,0-1-1,0 0 1,0 0 0,0 0-1,-1 0 1,1 0-1,0 0 1,0-1 0,0 1-1,0-1 1,1 0-1,10-4-15,-1-1 0,0 0 0,0-1-1,-1 0 1,19-15 0,49-50-234,-73 67 10,23-23 4,-1-1 1,33-46 0,-53 64-43,0-1 0,-1 0 0,0 0 0,-1 0 0,0-1 0,-1 0 0,0-1 0,-1 1 0,-1-1 0,3-19 1,-6 32-11,0 0 0,0 0 1,0 0-1,0 0 1,0 0-1,0 1 0,0-1 1,0 0-1,0 0 1,0 0-1,0 0 1,-1 0-1,1 0 0,0 0 1,-1 0-1,1 1 1,-1-1-1,1 0 0,-1 0 1,1 1-1,-1-1 1,0 0-1,1 1 1,-1-1-1,0 0 0,1 1 1,-1-1-1,0 1 1,0-1-1,1 1 1,-1-1-1,0 1 0,0 0 1,0-1-1,0 1 1,0 0-1,0 0 0,0 0 1,0 0-1,1 0 1,-1 0-1,0 0 1,0 0-1,0 0 0,0 0 1,0 0-1,0 0 1,0 1-1,0-1 1,0 0-1,1 1 0,-1-1 1,-1 1-1,-4 1-4,1 1-1,-1-1 0,1 1 1,-1 0-1,1 0 0,0 1 1,-6 5-1,-10 13 17,0 1 1,2 0-1,1 2 1,-24 41-1,34-52 84,1-1 0,1 1 0,0 0 0,1 1 0,0-1 0,1 1 0,1 0 0,0 0 0,1 0 0,1 1-1,0 16 1,2-30-77,0 1 0,-1 0-1,1 0 1,0-1-1,1 1 1,-1 0 0,0-1-1,1 1 1,-1-1-1,1 0 1,0 0 0,0 1-1,0-1 1,0 0-1,0 0 1,0-1-1,0 1 1,1 0 0,-1-1-1,1 1 1,-1-1-1,1 0 1,0 0 0,-1 0-1,1 0 1,0-1-1,0 1 1,0-1-1,0 1 1,4-1 0,7 1 24,1 0 0,-1-1 0,1-1 0,26-4 0,-25 2-45,0-1 0,-1-1 0,0-1 0,1 0 0,20-13 0,-28 15 8,0 0 1,-1-1-1,0 0 0,0-1 0,0 1 0,-1-1 0,0 0 1,0-1-1,-1 0 0,1 0 0,-1 0 0,3-8 1,-4-4 74,-15 16 85,7 4-133,1 0 1,0 1-1,0-1 0,0 1 1,0-1-1,0 1 0,1 0 0,-1 0 1,-2 3-1,-2 2 118,1-1 0,0 1 0,0 1 1,1-1-1,-1 1 0,2 0 0,-1 0 0,1 0 0,1 1 0,-1-1 1,1 1-1,1 0 0,0 0 0,-2 18 0,4-26-133,0 0 1,0 0-1,0 0 0,0 0 0,1 0 1,-1 0-1,0 0 0,0 0 0,1 0 1,-1 0-1,1 0 0,-1 0 0,1 0 1,-1-1-1,1 1 0,0 0 0,-1 0 1,1-1-1,0 1 0,-1 0 0,1-1 1,0 1-1,0-1 0,0 1 0,1 0 1,32 5 137,-24-7-135,-1 1-1,0-2 1,1 1-1,-1-1 1,12-4-1,-8-1-222,1-1 0,-1 0 0,0 0 0,0-2-1,-1 1 1,0-2 0,-1 1 0,0-2 0,-1 1 0,14-22-1,-24 46 473,-7 12-45,-1-7-16,4-10-139,0 0 1,0 0-1,1 0 1,1 0-1,-1 1 1,1-1-1,-2 17 1,4-25-214,1 1 0,-1-1-1,0 0 1,1 0 0,-1 1 0,0-1 0,0 0 0,1 0 0,-1 0-1,0 0 1,1 1 0,-1-1 0,1 0 0,-1 0 0,0 0 0,1 0-1,-1 0 1,0 0 0,1 0 0,-1 0 0,0 0 0,1 0 0,-1 0-1,0 0 1,1 0 0,-1-1 0,1 1 0,-1 0 0,0 0 0,1 0-1,-1 0 1,0-1 0,0 1 0,1 0 0,-1 0 0,0 0 0,1-1-1,-1 1 1,0 0 0,0-1 0,0 1 0,1 0 0,-1-1 0,0 1-1,0 0 1,0-1 0,0 1 0,13-17-6566</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6:57.669"/>
    </inkml:context>
    <inkml:brush xml:id="br0">
      <inkml:brushProperty name="width" value="0.025" units="cm"/>
      <inkml:brushProperty name="height" value="0.025" units="cm"/>
    </inkml:brush>
  </inkml:definitions>
  <inkml:trace contextRef="#ctx0" brushRef="#br0">1 0 15503,'0'0'6374,"50"57"-8072,-38-51-1153,0 2-3074,-4 0-5478</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6:57.997"/>
    </inkml:context>
    <inkml:brush xml:id="br0">
      <inkml:brushProperty name="width" value="0.025" units="cm"/>
      <inkml:brushProperty name="height" value="0.025" units="cm"/>
    </inkml:brush>
  </inkml:definitions>
  <inkml:trace contextRef="#ctx0" brushRef="#br0">139 1 8776,'0'0'8622,"-3"8"-6199,-4 10-1716,3-9-104,0 1-1,1 0 0,0 0 0,-2 15 0,5-23-637,-1 1 1,1-1 0,0 1-1,0-1 1,0 0-1,0 1 1,1-1 0,-1 1-1,1-1 1,-1 0 0,1 1-1,0-1 1,0 0 0,0 0-1,0 0 1,0 1 0,1-1-1,-1 0 1,1-1 0,-1 1-1,1 0 1,0 0-1,-1-1 1,1 1 0,4 2-1,14 6-278,0 0 0,26 8-1,28 13 21,-73-31 369,0 0-1,-1 1 0,1-1 0,0 1 1,0-1-1,0 1 0,-1-1 0,1 1 1,0-1-1,-1 1 0,1-1 0,0 1 1,-1 0-1,1-1 0,-1 1 0,1 0 1,-1 0-1,1 0 0,-1-1 0,0 1 1,1 0-1,-1 0 0,0 0 0,0 0 1,1 0-1,-1-1 0,0 1 0,0 0 1,0 2-1,-1-2 69,0 1 0,1 0 0,-1-1 0,0 1 0,0 0 0,-1-1 0,1 0 0,0 1 0,0-1-1,-1 1 1,1-1 0,-1 0 0,-1 1 0,-57 29 2262,58-30-2353,-20 9 312,-1-1 1,-1-1-1,1-1 0,-1-1 0,0-2 1,-41 4-1,64-8-391,0 0 1,0 1-1,0-1 0,0 0 1,0 0-1,0 0 0,0-1 1,0 1-1,0 0 0,0 0 1,0 0-1,0-1 0,0 1 1,1-1-1,-1 1 0,0 0 1,0-1-1,0 0 0,0 1 1,1-1-1,-1 1 0,0-1 1,0 0-1,1 0 1,-1 1-1,1-1 0,-1 0 1,0-1-1,0 0-95,1 0 1,0 0-1,0 0 0,0 1 1,0-1-1,1 0 0,-1 0 1,0 0-1,1 0 0,-1 1 1,1-1-1,0 0 0,-1 0 1,2-1-1,5-9-986,1 0 0,0 1 0,10-12 0,-17 21 909,34-41-4051,5-7-2019</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6:58.616"/>
    </inkml:context>
    <inkml:brush xml:id="br0">
      <inkml:brushProperty name="width" value="0.025" units="cm"/>
      <inkml:brushProperty name="height" value="0.025" units="cm"/>
    </inkml:brush>
  </inkml:definitions>
  <inkml:trace contextRef="#ctx0" brushRef="#br0">139 0 16496,'0'0'8808,"-5"13"-7810,-38 82 280,-16 34-351,52-112-884,1 0 0,1 1-1,1 0 1,0 0 0,-1 28-1,4-45-38,1 1 1,0 0-1,0 0 0,0 0 0,0 0 1,0 0-1,1-1 0,-1 1 0,1 0 1,-1 0-1,1 0 0,0-1 0,-1 1 1,1 0-1,0-1 0,0 1 0,0-1 1,0 1-1,1-1 0,-1 1 0,0-1 1,0 0-1,4 3 0,-2-3 10,0 0 0,0 0-1,0 0 1,0 0 0,0 0-1,0-1 1,0 0 0,0 1 0,1-1-1,-1 0 1,0 0 0,6-2-1,6-1-8,0-1 0,0 0 0,0-1 0,23-12-1,2-7-200,-32 18 197,-1 1 0,1 0 0,1 0 0,-1 1 0,1 0 0,0 1 0,-1 0 0,1 0 0,15-3 0,-6 51 1248,-15-43-1233,0 0 0,0 0 0,1-1 0,-1 1 0,0-1 1,1 0-1,-1 0 0,0 0 0,1 0 0,-1-1 0,1 1 0,-1-1 0,1 0 0,0 0 1,3-1-1,54-8-402,-5-16-866,-47 20 1094,0 0 0,0 1 0,0 0 0,1 0 0,16-3 0,-32 33 132,-4-1 146,1 1 0,1 0 0,1 1 0,2-1 0,0 1 0,2 0 0,1 47 1,2-55-97,1-13-34,-1 0 0,0 1 1,0-1-1,-1 0 0,0 1 0,0-1 0,-2 9 0,2-14 29,0 1 0,0 0 0,0-1 0,-1 1 0,1-1 0,0 1 0,-1-1 0,1 0-1,0 0 1,-1 1 0,0-1 0,1 0 0,-1 0 0,0 0 0,1-1 0,-1 1-1,0 0 1,0-1 0,0 1 0,0-1 0,1 0 0,-1 1 0,0-1 0,0 0 0,0 0-1,0 0 1,0 0 0,0-1 0,-2 0 0,1 1-11,1-1-1,-1 0 1,1 0 0,-1 0 0,1-1-1,0 1 1,0 0 0,-1-1-1,1 0 1,0 1 0,0-1 0,0 0-1,1 0 1,-1 0 0,0 0-1,1-1 1,-1 1 0,1 0 0,0-1-1,0 1 1,0-1 0,0 1-1,0-1 1,0 1 0,1-1 0,-1 1-1,1-1 1,0 0 0,0-2-1,-2-7-226,1 1 0,1 0 0,0-1 0,1 1 0,3-21-1,-1 23 51,0 1-1,0-1 1,0 1-1,2-1 1,-1 1-1,1 1 1,0-1-1,0 0 1,1 1-1,0 0 1,0 1-1,13-11 1,8-4 179,2 1 0,33-18 1,11-8 1398,-81 52-1083,0 0-1,0 1 1,1 0-1,-12 15 1,16-20-278,1 1 0,0 0 0,1-1 0,-1 1 0,0 0 0,1 0 0,0 0 0,-1 0 0,1 0 0,0 1 1,1-1-1,-1 0 0,1 0 0,-1 1 0,1-1 0,0 0 0,0 1 0,0-1 0,2 5 0,-2-7-38,1 0-1,0 0 1,0 1 0,0-1-1,0 0 1,0 0-1,0 0 1,0 0 0,0 0-1,1-1 1,-1 1 0,0 0-1,0 0 1,1-1-1,-1 1 1,0-1 0,1 1-1,-1-1 1,1 0 0,-1 1-1,1-1 1,-1 0-1,1 0 1,1 0 0,41-2-10,-40 2-33,7-2-149,-1 0 0,1-1 1,-1-1-1,0 1 0,0-2 0,18-9 0,-19 9 135,1 0 0,0 0 0,0 1 0,0 0 0,0 1 1,21-4-1,-31 7 99,0 0 1,1 1 0,-1-1-1,1 0 1,-1 0 0,1 0-1,-1 0 1,1 0-1,-1 1 1,0-1 0,1 0-1,-1 0 1,1 1 0,-1-1-1,0 0 1,1 1-1,-1-1 1,0 0 0,0 1-1,1-1 1,-1 1 0,0-1-1,0 0 1,1 1-1,-1-1 1,0 1 0,0-1-1,0 1 1,0-1 0,0 1-1,0-1 1,0 0 0,0 2-1,3 24 941,-4-22-952,1-1 0,0 0 1,0 0-1,1 0 0,-1 0 1,1 0-1,-1 0 0,1 0 1,0 0-1,0 0 0,2 4 0,20 2-1687,-9-12-6124,-6-11-4279</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6:59.939"/>
    </inkml:context>
    <inkml:brush xml:id="br0">
      <inkml:brushProperty name="width" value="0.025" units="cm"/>
      <inkml:brushProperty name="height" value="0.025" units="cm"/>
    </inkml:brush>
  </inkml:definitions>
  <inkml:trace contextRef="#ctx0" brushRef="#br0">167 44 10634,'0'0'6219,"-2"-8"-3907,2 6-2220,-1 0 1,0 0-1,1 0 0,-1 0 1,0 1-1,0-1 0,0 0 1,0 0-1,0 1 1,-1-1-1,1 1 0,0-1 1,-1 1-1,1-1 0,-1 1 1,1 0-1,-1 0 1,0 0-1,0 0 0,1 0 1,-1 0-1,-4-1 0,3 2-33,0-1-1,-1 1 1,1 1-1,0-1 1,-1 0-1,1 1 0,0-1 1,0 1-1,0 0 1,-1 0-1,1 0 1,0 1-1,0-1 0,1 1 1,-1 0-1,0 0 1,-3 3-1,-1 0 24,1 0-1,0 1 1,1 0-1,-1 0 1,1 1-1,0 0 1,1 0-1,0 0 1,0 0-1,0 0 1,1 1 0,0 0-1,1 0 1,-1 0-1,2 0 1,-1 0-1,1 0 1,0 0-1,1 0 1,0 1-1,1 10 1,-1-18-71,0 1 1,0-1-1,0 0 0,1 1 1,-1-1-1,0 0 1,1 0-1,-1 1 0,1-1 1,-1 0-1,1 0 1,0 0-1,0 1 0,-1-1 1,1 0-1,0 0 1,0 0-1,0 0 0,0-1 1,0 1-1,0 0 1,0 0-1,3 1 0,-2-1 4,1 0-1,0-1 1,0 1-1,0-1 1,0 1-1,0-1 1,0 0-1,0 0 1,0 0-1,4-1 1,4 0 25,-1-2 0,0 1 0,0-1 0,0-1 0,12-6-1,66-46 69,-64 40-147,-1 1-1,46-22 1,-69 37 35,1-1 1,0 1 0,0 0-1,0-1 1,-1 1 0,1 0-1,0 0 1,0-1 0,0 1-1,0 0 1,0 0 0,0 0-1,0 0 1,0 0 0,-1 0-1,1 1 1,0-1 0,0 0-1,0 0 1,0 1 0,0-1-1,0 0 1,-1 1 0,1-1-1,0 1 1,0-1 0,-1 1-1,1-1 1,0 1 0,-1 0-1,2 0 1,-1 2 44,1-1 1,-1 1-1,0 0 1,0 0-1,0-1 1,0 1-1,-1 0 1,1 0-1,-1 0 1,1 4-1,-1 14 404,-1 1 1,-4 26-1,3-34-251,-1 6 4,2-10-68,-1-1 1,2 1-1,-1 0 0,1-1 0,2 17 1,-1-24-107,-1 0 1,1 0 0,-1 0-1,1-1 1,0 1 0,-1 0-1,1-1 1,0 1 0,0-1-1,0 1 1,1-1 0,-1 1-1,0-1 1,0 0 0,1 0 0,-1 1-1,1-1 1,-1 0 0,1 0-1,0 0 1,-1-1 0,1 1-1,0 0 1,-1-1 0,1 1-1,0-1 1,0 1 0,0-1-1,-1 0 1,1 0 0,0 0 0,0 0-1,0 0 1,0 0 0,1-1-1,6 0 12,0-1 0,0 0-1,-1 0 1,1-1-1,-1 0 1,1 0 0,-1-1-1,0 0 1,-1-1-1,1 0 1,7-6-1,13-12-60,37-40 0,-3 3-416,-58 57 398,-1 0 0,1 0 0,0 0 0,-1 1 0,1 0 0,0-1 0,7-1 0,-11 4 37,0 0 1,1-1 0,-1 1-1,1 0 1,-1 0-1,1 0 1,-1 0 0,0 0-1,1 0 1,-1 1-1,1-1 1,-1 0 0,1 0-1,-1 0 1,0 0-1,1 0 1,-1 1 0,1-1-1,-1 0 1,0 0 0,1 1-1,-1-1 1,0 0-1,1 0 1,-1 1 0,0-1-1,1 1 1,3 21 30,-8 20 165,2-34-144,1 0 0,0 0 0,1 0 1,0 0-1,0 0 0,2 13 0,-1-20-41,-1-1 1,1 1-1,0 0 1,-1-1-1,1 1 1,0-1-1,-1 0 1,1 1-1,0-1 1,0 1-1,-1-1 1,1 0-1,0 0 1,0 1-1,0-1 1,-1 0-1,1 0 0,0 0 1,0 0-1,0 0 1,0 0-1,-1 0 1,1 0-1,0 0 1,0 0-1,0-1 1,0 1-1,24-6 104,59-40-775,-59 30-177,41-18 0,-59 30 760,1 2 1,-1-1-1,0 1 0,1 0 0,-1 1 1,1 0-1,0 0 0,-1 0 0,1 1 1,13 2-1,-20-2 97,0 1 1,0-1 0,0 1-1,0 0 1,0 0-1,0 0 1,0 0 0,-1-1-1,1 1 1,0 0-1,0 1 1,-1-1 0,1 0-1,-1 0 1,1 0-1,-1 0 1,1 0 0,-1 0-1,0 1 1,1-1-1,-1 0 1,0 0 0,0 1-1,0-1 1,0 0-1,0 0 1,0 0 0,-1 2-1,-3 38 924,-13 14-185,16-51-937,0-1 0,0 1 1,-1-1-1,1 0 0,-1 1 0,0-1 0,0 0 1,0 0-1,-1 0 0,1-1 0,-1 1 0,0 0 1,-3 2-1,-3-4-5374</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7:22.276"/>
    </inkml:context>
    <inkml:brush xml:id="br0">
      <inkml:brushProperty name="width" value="0.025" units="cm"/>
      <inkml:brushProperty name="height" value="0.025" units="cm"/>
    </inkml:brush>
  </inkml:definitions>
  <inkml:trace contextRef="#ctx0" brushRef="#br0">60 231 6054,'0'0'13079,"8"-6"-11302,27-22-308,-35 28-1437,0 1 1,-1-1-1,1 0 1,0 0-1,0 0 1,0 1-1,0-1 1,0 0-1,0 0 1,0 0 0,0 1-1,0-1 1,0 0-1,0 0 1,1 0-1,-1 0 1,0 1-1,0-1 1,0 0 0,0 0-1,0 0 1,0 0-1,0 1 1,0-1-1,0 0 1,1 0-1,-1 0 1,0 0-1,0 0 1,0 1 0,0-1-1,0 0 1,1 0-1,-1 0 1,0 0-1,0 0 1,0 0-1,1 0 1,-1 0-1,0 0 1,0 0 0,0 0-1,0 0 1,1 0-1,-1 0 1,0 0-1,0 0 1,0 0-1,1 0 1,-1 0 0,0 0-1,0 0 1,0 0-1,0 0 1,1 0-1,-1 0 1,0 0-1,0 0 1,0-1-1,0 1 1,1 0 0,-1 0-1,0 0 1,0 0-1,0 0 1,0-1-1,0 1 1,-2 13 215,-5 3 71,0-1 0,-2 0 0,-16 24 0,17-29-148,0 1 0,1 1-1,0-1 1,1 1 0,1 0 0,0 0-1,-7 25 1,12-36-147,0-1 0,-1 1 0,1-1-1,0 1 1,0 0 0,0-1 0,0 1 0,0 0 0,0-1 0,0 1-1,0-1 1,0 1 0,0 0 0,0-1 0,1 1 0,-1-1 0,0 1-1,0 0 1,1-1 0,-1 1 0,0-1 0,1 1 0,-1-1 0,0 1-1,1-1 1,-1 1 0,1-1 0,-1 0 0,1 1 0,-1-1 0,1 1-1,-1-1 1,1 0 0,-1 0 0,1 1 0,0-1 0,29-3 397,28-25-113,-10 0-340,-2-3 0,82-71 0,-132 110-179,-28 58 268,28-59-23,1 1 1,0 0 0,1-1-1,-1 1 1,1 1 0,1-1-1,-1 11 1,2-18-30,0 0-1,0-1 1,1 1 0,-1-1 0,0 1-1,1 0 1,-1-1 0,1 1 0,-1-1-1,1 1 1,-1-1 0,1 1 0,-1-1-1,1 1 1,-1-1 0,1 0-1,-1 1 1,1-1 0,0 0 0,-1 0-1,1 1 1,0-1 0,-1 0 0,1 0-1,0 0 1,-1 0 0,1 0 0,0 0-1,-1 0 1,1 0 0,0 0 0,0 0-1,-1 0 1,1 0 0,1-1 0,27-6 139,-11-2-129,-1-1 0,0 0 0,-1-2 0,0 0-1,-1-1 1,26-27 0,27-23-221,-71 110 68,-3-25 241,2-10-44,1 1 1,0 0-1,0 0 1,0 20-1,3-32-54,0 0-1,0-1 1,0 1 0,0 0 0,0-1-1,0 1 1,1 0 0,-1-1-1,0 1 1,0 0 0,1-1 0,-1 1-1,0 0 1,1-1 0,-1 1-1,1-1 1,-1 1 0,1-1 0,-1 1-1,1-1 1,-1 1 0,1-1-1,-1 1 1,1-1 0,0 0-1,-1 1 1,1-1 0,0 0 0,-1 0-1,1 0 1,0 1 0,-1-1-1,1 0 1,0 0 0,0 0 0,-1 0-1,1 0 1,0 0 0,-1 0-1,1 0 1,0-1 0,-1 1 0,1 0-1,0 0 1,-1 0 0,1-1-1,1 0 1,34-16 143,-19 3-328,1-1 0,21-26 0,20-16-850,-59 56 1022,0 1 0,0 0 0,1 0 0,-1-1-1,0 1 1,0 0 0,0 0 0,0 0 0,0-1-1,1 1 1,-1 0 0,0 0 0,0 0 0,0 0 0,1 0-1,-1-1 1,0 1 0,0 0 0,1 0 0,-1 0 0,0 0-1,0 0 1,1 0 0,-1 0 0,0 0 0,0 0-1,1 0 1,-1 0 0,0 0 0,0 0 0,1 0 0,-1 0-1,0 0 1,0 0 0,1 0 0,-1 0 0,0 0 0,0 1-1,0-1 1,1 0 0,-1 0 0,0 0 0,0 0-1,0 0 1,1 1 0,-1-1 0,0 0 0,0 0 0,0 0-1,0 1 1,0-1 0,1 0 0,-1 0 0,0 0 0,0 1-1,0-1 1,0 1 0,-1 22-10,-11 26 345,9-39-275,0-2 32,0 0 0,0 1 0,1 0 0,0-1 0,1 1 0,-1 15 0,2-23-77,0-1 0,1 1-1,-1 0 1,1-1 0,-1 1 0,1-1-1,-1 1 1,1-1 0,-1 1-1,1-1 1,0 0 0,-1 1 0,1-1-1,0 1 1,-1-1 0,1 0-1,0 0 1,-1 0 0,1 1-1,0-1 1,-1 0 0,1 0 0,0 0-1,0 0 1,-1 0 0,1 0-1,0 0 1,0 0 0,-1 0 0,1-1-1,0 1 1,-1 0 0,1 0-1,0-1 1,-1 1 0,1 0-1,0-1 1,-1 1 0,2-2 0,29-13-158,-7-4-836,-1 0 0,-1-2 0,-1-1 0,37-49 1,-23 18 495,39-76 1,-70 121 610,15-26 310,-19 32-346,1 1 1,0 0-1,-1 0 1,1 0 0,0 0-1,0 0 1,0 0 0,0 0-1,0 0 1,0 0-1,0 0 1,0 0 0,0 0-1,0 1 1,0-1-1,0 1 1,1-1 0,-1 1-1,3-1 1,-2 25 630,-5 23-117,-15 85 0,10-81-91,-4 65 0,12-107-477,-1 37 42,1-45-68,0 0 1,0 0-1,0 0 1,0 0-1,0 1 1,0-1-1,0 0 0,0 0 1,0 0-1,1 0 1,-1 0-1,0 0 1,1 0-1,-1 0 1,1 0-1,-1 0 1,1 0-1,0 0 1,-1-1-1,1 1 1,0 0-1,0 0 1,-1-1-1,1 1 1,0 0-1,0-1 1,0 1-1,0 0 1,0-1-1,1 1 1,-1-2 9,0 0 0,1 1 1,-1-1-1,0 0 0,0 0 1,0 0-1,0 0 1,0-1-1,0 1 0,-1 0 1,1 0-1,0 0 0,-1-1 1,1 1-1,0 0 1,-1-1-1,0 1 0,1-1 1,-1 1-1,0-1 1,0 1-1,1 0 0,-1-1 1,0 1-1,-1-1 0,1 1 1,0-1-1,-1-1 0,-5-48-83,2 41-149,-1 0 1,0 0 0,-1 1 0,0-1-1,0 1 1,-1 1 0,-1-1-1,1 1 1,-1 0 0,0 1 0,-1 0-1,0 1 1,0-1 0,0 2 0,-1-1-1,0 1 1,0 1 0,0 0-1,-22-6 1,42 11 887,195 14 1191,-202-15-1910,31-4-625,-25-6-2397,-13-9-4015,-11 2-2646</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7:22.600"/>
    </inkml:context>
    <inkml:brush xml:id="br0">
      <inkml:brushProperty name="width" value="0.025" units="cm"/>
      <inkml:brushProperty name="height" value="0.025" units="cm"/>
    </inkml:brush>
  </inkml:definitions>
  <inkml:trace contextRef="#ctx0" brushRef="#br0">0 16 15246,'0'-2'6150,"6"2"-3812,7 0-800,2 0-930,2 0-543,3-4-1571,-4-5-4676</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7:25.361"/>
    </inkml:context>
    <inkml:brush xml:id="br0">
      <inkml:brushProperty name="width" value="0.025" units="cm"/>
      <inkml:brushProperty name="height" value="0.025" units="cm"/>
    </inkml:brush>
  </inkml:definitions>
  <inkml:trace contextRef="#ctx0" brushRef="#br0">30 191 10858,'0'0'15743,"0"10"-15423,-13 69 34,7-52-91,2 1 0,-3 35 0,7-62-232,0 0 0,0 1 0,0-1 0,1 1 0,-1-1 0,0 0 0,0 1 1,1-1-1,-1 0 0,1 1 0,-1-1 0,1 0 0,0 0 0,-1 0 0,1 1 0,0-1 0,0 0 0,0 0 0,0 0 1,0 0-1,0 0 0,0 0 0,0-1 0,0 1 0,2 1 0,0-1 32,0 0 1,1 0-1,-1 0 1,0-1-1,1 1 0,-1-1 1,1 1-1,-1-1 1,0 0-1,5-1 0,2 0 41,0-1 0,-1 0-1,1-1 1,-1 0 0,1 0 0,14-9-1,-17 9-50,-1-1 0,0 0 0,0 0-1,-1-1 1,1 0 0,-1 1 0,0-2-1,-1 1 1,1-1 0,-1 0 0,0 1-1,0-2 1,-1 1 0,0 0-1,0-1 1,0 0 0,-1 1 0,0-1-1,0 0 1,-1 0 0,0 0 0,0-1-1,-1 1 1,0-14 0,0 21-53,0-1-1,0 1 1,0 0 0,1-1-1,-1 1 1,0 0 0,0-1 0,0 1-1,0 0 1,0-1 0,0 1-1,0 0 1,0-1 0,0 1-1,0 0 1,0-1 0,0 1 0,-1 0-1,1 0 1,0-1 0,0 1-1,0 0 1,0-1 0,0 1-1,-1 0 1,1 0 0,0-1 0,0 1-1,0 0 1,-1 0 0,1-1-1,0 1 1,0 0 0,-1 0 0,1 0-1,0 0 1,-1-1 0,1 1-1,0 0 1,-1 0 0,1 0-1,0 0 1,-1 0 0,1 0 0,0 0-1,-1 0 1,1 0 0,0 0-1,0 0 1,-1 0 0,1 0-1,0 0 1,-1 0 0,1 0 0,-1 5-80,11-2 261,-8-32 3,2 19-263,0 27-26,-3 8 39,3 21 38,-3-45 31,-1 0 0,1 1 0,-1-1 1,1 0-1,0 0 0,-1 1 0,1-1 1,0 0-1,0 0 0,0 0 1,0 0-1,0 0 0,0 0 0,0 0 1,0 0-1,1 0 0,-1-1 0,0 1 1,0 0-1,1-1 0,-1 1 0,0-1 1,1 1-1,-1-1 0,1 0 1,-1 0-1,0 1 0,3-1 0,2 0 8,1-1-1,-1 1 0,1-1 1,-1-1-1,0 1 0,1-1 1,-1 0-1,0 0 0,0-1 1,0 1-1,0-2 0,-1 1 1,1 0-1,-1-1 0,8-7 1,-6 4 0,0 1 1,0-1 0,-1-1-1,0 1 1,-1-1 0,1 0-1,-1 0 1,-1-1 0,0 0-1,4-10 1,-28 52-239,14-25 224,0 0 0,1 0 0,0 1 0,0 0 0,1 0 0,0 0 0,-4 18 0,7-26 3,1 1 1,-1 0-1,1-1 0,0 1 0,-1 0 1,1 0-1,0-1 0,0 1 1,0 0-1,0 0 0,1-1 0,-1 1 1,0 0-1,1 0 0,0-1 0,-1 1 1,1 0-1,0-1 0,-1 1 1,1-1-1,0 1 0,0-1 0,1 1 1,-1-1-1,0 0 0,0 0 1,0 1-1,3 0 0,1 0 8,1 0 0,-1-1 0,1 0-1,-1 0 1,1-1 0,-1 1 0,12-2 0,-14 1-4,5-1 5,0 0 0,-1 0 0,1-1 0,-1 0 0,1-1-1,-1 1 1,0-2 0,0 1 0,0-1 0,0 0 0,-1 0 0,1 0 0,-1-1 0,0 0 0,-1-1 0,1 1 0,-1-1 0,0 0 0,0 0 0,-1-1 0,0 0 0,0 1 0,-1-1 0,1 0 0,-2-1 0,1 1 0,-1 0 0,0-1-1,0 0 1,0-11 0,-2 19-10,0-1 1,0 1-1,0 0 0,0 0 0,0 0 0,0 0 0,0 0 0,0 0 0,0-1 0,0 1 1,0 0-1,0 0 0,0 0 0,0 0 0,0 0 0,0-1 0,0 1 0,0 0 1,0 0-1,0 0 0,0 0 0,-1 0 0,1 0 0,0 0 0,0-1 0,0 1 0,0 0 1,0 0-1,0 0 0,0 0 0,-1 0 0,1 0 0,0 0 0,0 0 0,0 0 0,0 0 1,0 0-1,-1 0 0,1 0 0,0 0 0,0 0 0,0 0 0,0 0 0,0 0 0,-1 0 1,1 0-1,0 0 0,0 0 0,0 0 0,0 0 0,0 0 0,-1 0 0,-10 7-104,-7 10-63,13-11 163,0 1 1,0 0-1,1 0 0,0 1 1,0-1-1,1 1 0,0 0 1,0 0-1,1 0 0,0 0 1,0 1-1,1-1 0,0 1 1,0-1-1,1 12 0,1-19 5,0 1 0,0 0 0,0-1 0,0 1 0,0-1 0,0 0 0,0 1 0,0-1 0,0 0 0,1 1 0,-1-1 0,0 0 0,1 0 0,-1 0 0,1 0-1,-1-1 1,1 1 0,0 0 0,-1-1 0,1 1 0,0-1 0,0 1 0,-1-1 0,1 0 0,0 0 0,0 0 0,-1 0 0,1 0 0,0 0 0,3-1 0,5 1 20,0 0 1,1-1 0,-1-1-1,11-2 1,-8-1-10,0-1 0,0 0 1,-1-1-1,1 0 0,-2-1 0,1 0 1,-1-1-1,0 0 0,-1-1 1,0 0-1,0 0 0,-1-1 0,8-15 1,-2 4-12,-1-1 0,-1-1 1,-1 0-1,-2 0 0,0-1 1,6-27-1,-15 50-5,-1 0-1,1 0 1,-1 0 0,1 0-1,-1 0 1,0 0 0,0 0 0,0 0-1,0-1 1,0 1 0,0 0 0,0 0-1,-2-3 1,2 5-1,0 0 1,-1-1-1,1 1 1,0-1-1,-1 1 0,1 0 1,0-1-1,-1 1 0,1 0 1,-1 0-1,1-1 1,-1 1-1,1 0 0,-1 0 1,1 0-1,-1 0 1,1-1-1,-1 1 0,1 0 1,-1 0-1,1 0 1,-1 0-1,1 0 0,-1 0 1,1 0-1,-1 0 1,1 1-1,-1-1 0,1 0 1,-1 0-1,1 0 0,-1 1 1,-4 1-16,0 1 1,1-1-1,-1 1 1,1 0 0,0 1-1,0-1 1,0 1-1,-5 6 1,-8 11 11,1 1 0,1 1 0,-20 40 0,28-49 9,1 0-1,1 0 1,0 1 0,1 0 0,0 0 0,1 0 0,-1 29-1,4-43 2,-1 0 0,1 0 0,0 0-1,0 0 1,0 0 0,1-1 0,-1 1-1,0 0 1,0 0 0,0 0 0,0 0-1,1-1 1,-1 1 0,0 0 0,1 0-1,-1-1 1,1 1 0,-1 0 0,1-1-1,-1 1 1,1 0 0,0-1 0,-1 1-1,1-1 1,0 1 0,-1-1 0,1 1-1,0-1 1,-1 1 0,1-1 0,1 1-1,0-1 9,1 0-1,-1 0 1,1 0-1,-1 0 1,0 0-1,1-1 0,-1 1 1,0-1-1,1 1 1,-1-1-1,3-1 0,5-3 24,0 0-1,0 0 1,17-14-1,62-70-180,-97 128-225,-2-21 394,7-13-17,0-1 0,0 1 1,0 0-1,1 0 1,0 1-1,0-1 0,0 0 1,0 1-1,0 5 1,3-10 3,0-1 1,0 1 0,0 0 0,0-1 0,-1 1 0,1-1 0,0 1-1,1-1 1,-1 1 0,0-1 0,0 0 0,0 0 0,0 1 0,0-1-1,0 0 1,0 0 0,0 0 0,0 0 0,0 0 0,1-1 0,-1 1-1,0 0 1,0 0 0,0-1 0,2 0 0,31-6 1,-22 3-57,-1 1 0,1 0 0,0 1 0,1 1 0,-1 0 0,0 0 0,17 3 0,-28-2 45,1 0 0,-1 0 1,0 1-1,0-1 0,0 1 1,0-1-1,0 1 0,0-1 0,0 1 1,0 0-1,0-1 0,0 1 1,0 0-1,0 0 0,0 0 0,-1 0 1,1 0-1,0-1 0,-1 1 1,1 1-1,0 0 0,0 0 28,-1-1-1,1 0 1,0 0-1,-1 0 1,1 0-1,0 0 1,0 0 0,-1 0-1,1 0 1,0-1-1,0 1 1,0 0-1,0 0 1,0-1-1,0 1 1,0 0 0,0-1-1,1 0 1,-1 1-1,0-1 1,0 1-1,0-1 1,1 0-1,-1 0 1,0 0-1,2 0 1,12-1 381,0 0 0,28-8 1,6 0-3437,-18 9-8350,-45-2 4216</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7:25.737"/>
    </inkml:context>
    <inkml:brush xml:id="br0">
      <inkml:brushProperty name="width" value="0.025" units="cm"/>
      <inkml:brushProperty name="height" value="0.025" units="cm"/>
    </inkml:brush>
  </inkml:definitions>
  <inkml:trace contextRef="#ctx0" brushRef="#br0">9 25 18514,'-6'0'1153,"3"-4"-289,3 1-607,0-6-1282,0 0-4517</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7:26.171"/>
    </inkml:context>
    <inkml:brush xml:id="br0">
      <inkml:brushProperty name="width" value="0.025" units="cm"/>
      <inkml:brushProperty name="height" value="0.025" units="cm"/>
    </inkml:brush>
  </inkml:definitions>
  <inkml:trace contextRef="#ctx0" brushRef="#br0">50 1 16912,'0'0'2562,"0"49"-864,-11-15 160,0 8-449,4 4-640,-1 1-417,2-2-256,6-2-64,0-10-320,0-3-1313,9-9-770,-2-9 321,-7-7-576,-22-12-8649</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25:27.242"/>
    </inkml:context>
    <inkml:brush xml:id="br0">
      <inkml:brushProperty name="width" value="0.025" units="cm"/>
      <inkml:brushProperty name="height" value="0.025" units="cm"/>
    </inkml:brush>
  </inkml:definitions>
  <inkml:trace contextRef="#ctx0" brushRef="#br0">1469 0 9673,'-12'5'363,"-69"25"-194,-92 36 981,150-57-928,-1-1-1,-1-2 1,1 0 0,-1-2 0,-37 2 0,39-4-188,0 0-1,0 1 1,1 2 0,0 0 0,-1 1 0,2 2-1,-26 11 1,18-2 53,1 1 0,1 2 0,1 1 0,0 0 0,2 2 0,1 2 0,0 0 0,2 1 0,1 0 0,1 2 0,1 1 0,2 0-1,-24 61 1,34-71-119,2 1-1,0-1 1,2 1-1,0 0 1,1 0-1,1 0 1,1 0-1,1 0 1,0-1-1,2 1 1,0-1-1,1 1 1,1-1-1,10 21 1,-7-19 140,1 0 1,1-1-1,1-1 1,0 1-1,1-2 1,2 0 0,0-1-1,0 0 1,2-1-1,0-1 1,0 0-1,22 12 1,3-3 59,1-3 1,1-1-1,1-3 1,1-1-1,81 17 1,246 19 676,-168-29-779,-204-23-66,469 60 61,3-33-64,619-69-832,-790 25 613,1199-91 46,-60 21 123,-1164 74-77,-2-11 1,-1-13 0,450-120-1,-680 145 88,-24 8 93,0 0 0,-1-2 0,0 0 0,0-1 0,0-1 0,-1-1 0,0-1 0,20-15 0,-36 24-51,-1 0 0,1-1 0,-1 1 0,1-1 0,-1 0 0,0 1 0,0-1 0,0 0 0,0 0 0,0 0 0,0 0 1,-1 0-1,1 0 0,0 0 0,-1 0 0,0 0 0,1 0 0,-1 0 0,0 0 0,0 0 0,0 0 0,0-1 1,-1 1-1,1 0 0,-1 0 0,1 0 0,-1 0 0,0 0 0,1 0 0,-1 0 0,0 1 0,0-1 0,0 0 1,-1 0-1,1 1 0,0-1 0,-1 0 0,-1-1 0,-5-5-38,0 0 0,-1 1 0,0 0 0,0 0 0,-17-9 0,-8-1-44,0 2 1,-1 1-1,0 1 0,-40-7 0,-153-23 105,122 26 59,-126-26 145,-247-40 36,-5 31-139,-394 37-150,115 6 31,-1659-51-86,1426 75-111,4 55 0,599-13-20,45-5-633,298-48-1034,15-3-961</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7:26.515"/>
    </inkml:context>
    <inkml:brush xml:id="br0">
      <inkml:brushProperty name="width" value="0.025" units="cm"/>
      <inkml:brushProperty name="height" value="0.025" units="cm"/>
    </inkml:brush>
  </inkml:definitions>
  <inkml:trace contextRef="#ctx0" brushRef="#br0">1 146 12556,'0'0'2429,"10"-11"-11,1-1-1908,0 1 0,1 0 0,0 1-1,1 1 1,0 0 0,0 0 0,1 1 0,0 1-1,20-7 1,-9 5-309,0 2-1,1 1 1,0 1-1,0 2 1,1 0-1,-1 2 1,0 0-1,45 6 1,-69-5-167,1 1 1,0-1-1,0 1 1,0-1-1,-1 1 1,1 0-1,0 0 1,-1 0-1,1 0 1,-1 1-1,1-1 1,-1 1-1,0-1 1,1 1-1,-1 0 1,0 0-1,0 0 1,0 0-1,-1 0 1,1 0-1,0 1 1,-1-1-1,1 0 1,-1 1-1,0 0 1,0-1-1,0 1 1,0 0-1,0-1 1,-1 1-1,1 0 1,-1 0-1,0 0 1,0-1-1,0 1 1,0 0-1,0 0 1,-1 0-1,1-1 1,-1 1-1,-1 4 1,-2 4 235,1-1 0,-2 0-1,0 0 1,0 0 0,-1 0 0,0-1 0,0 0 0,-1 0 0,-11 10 0,10-10-109,-1 0 1,-1-1-1,1 0 1,-2 0-1,1-1 0,-1 0 1,0-1-1,0 0 1,0-1-1,-1 0 1,0-1-1,0 0 1,0-1-1,-1 0 1,-13 1-1,25-4-192,0 0 0,1 0 0,-1 0 0,0 0 0,0 0 0,0 0-1,1 0 1,-1 0 0,0 0 0,0 0 0,0 0 0,0 0 0,1-1 0,-1 1-1,0 0 1,0 0 0,1-1 0,-1 1 0,0-1 0,0 1 0,1-1 0,-1 1-1,1-1 1,-1 1 0,0-1 0,1 0 0,-1 1 0,1-1 0,-1 0-1,1 1 1,0-1 0,-1 0 0,1 0 0,0 1 0,-1-1 0,1 0 0,0 0-1,0 0 1,0 1 0,0-1 0,0 0 0,0 0 0,0 0 0,0 0 0,0 1-1,0-3 1,1 1-292,0 0 0,0 0 0,0 0 0,0 0 0,0 0 0,0 0-1,0 0 1,0 0 0,1 0 0,-1 0 0,1 1 0,0-1 0,-1 1 0,1-1 0,0 1 0,3-2-1,23-9-4662,3 2-2418</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7:26.919"/>
    </inkml:context>
    <inkml:brush xml:id="br0">
      <inkml:brushProperty name="width" value="0.025" units="cm"/>
      <inkml:brushProperty name="height" value="0.025" units="cm"/>
    </inkml:brush>
  </inkml:definitions>
  <inkml:trace contextRef="#ctx0" brushRef="#br0">0 101 9001,'0'0'17050,"11"7"-16073,-7-4-934,1 0 0,-1-1-1,1 1 1,-1-1 0,1 0-1,0 0 1,0-1 0,0 1 0,0-1-1,0 0 1,0-1 0,0 1-1,0-1 1,0 0 0,1 0 0,-1-1-1,0 1 1,0-1 0,0 0-1,0-1 1,0 1 0,0-1 0,6-3-1,1 0-14,-1-1-1,-1 0 1,1-1 0,12-10-1,-20 15-10,0 0 0,-1 0-1,1-1 1,-1 1-1,1-1 1,-1 0-1,0 0 1,0 1 0,0-1-1,-1-1 1,1 1-1,-1 0 1,1 0 0,-1-1-1,0 1 1,-1 0-1,1-1 1,0 1-1,-1-7 1,0 9-16,0 1 0,-1-1 0,1 0 0,0 1 0,-1-1-1,1 1 1,-1-1 0,1 0 0,-1 1 0,1-1 0,-1 1 0,1-1 0,-1 1 0,0-1 0,1 1-1,-1 0 1,1-1 0,-1 1 0,0 0 0,0 0 0,1-1 0,-1 1 0,0 0 0,1 0 0,-1 0-1,0 0 1,0 0 0,1 0 0,-1 0 0,0 0 0,0 0 0,1 0 0,-1 0 0,0 0 0,0 1-1,0-1 1,-30 12-61,25-6 99,1 0 0,-1 0-1,1 0 1,1 0-1,-1 1 1,1-1 0,0 1-1,1 1 1,0-1 0,0 0-1,0 1 1,1-1-1,0 1 1,0 0 0,1 0-1,0 10 1,1-17-31,0 0 1,0 0-1,1 0 1,-1-1-1,0 1 1,1 0-1,-1 0 0,1 0 1,-1-1-1,1 1 1,-1 0-1,1-1 1,0 1-1,-1 0 0,1-1 1,0 1-1,-1-1 1,1 1-1,0-1 1,0 1-1,-1-1 0,1 1 1,0-1-1,0 0 1,0 0-1,0 1 1,0-1-1,0 0 0,-1 0 1,1 0-1,0 0 1,1 0-1,39 0 92,-30-1-51,9 0-167,0-2 1,-1-1-1,33-9 1,-34 7-77,0 1 1,1 1 0,0 1 0,25-1 0,-43 4 203,-1 0 0,1 0-1,0 0 1,0 0 0,-1 0 0,1 0 0,0 0 0,-1 0 0,1 0-1,0 1 1,0-1 0,-1 0 0,1 0 0,0 1 0,-1-1-1,1 0 1,-1 1 0,1-1 0,0 1 0,-1-1 0,1 1 0,-1-1-1,1 1 1,-1-1 0,1 1 0,-1 0 0,0-1 0,1 1-1,-1 0 1,1 22 629,1 2-286,-2-24-363,1-1 0,0 1 1,0-1-1,0 1 1,0-1-1,0 1 1,0-1-1,0 1 1,0-1-1,0 0 1,0 0-1,0 1 1,1-1-1,-1 0 1,0 0-1,0 0 1,0 0-1,0 0 1,0 0-1,0-1 1,0 1-1,0 0 0,0-1 1,0 1-1,0 0 1,0-1-1,2 0 1,28-14-2767,-14 5-600,10-5-5409,0 2-4673</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7:27.294"/>
    </inkml:context>
    <inkml:brush xml:id="br0">
      <inkml:brushProperty name="width" value="0.025" units="cm"/>
      <inkml:brushProperty name="height" value="0.025" units="cm"/>
    </inkml:brush>
  </inkml:definitions>
  <inkml:trace contextRef="#ctx0" brushRef="#br0">152 226 16432,'-8'-2'3747,"-1"1"-2797,-3-2-237,0 1 0,-1 0-1,1 1 1,0 0 0,-1 1-1,1 0 1,-16 3 0,27-3-714,0 1 0,-1-1-1,1 0 1,0 1 0,0-1 0,1 1 0,-1-1 0,0 1 0,0 0 0,0-1 0,0 1 0,0 0-1,1-1 1,-1 1 0,0 0 0,0 0 0,1 0 0,-1 0 0,1 0 0,-1 0 0,1 0 0,-1 0-1,1 0 1,0 0 0,-1 0 0,1 0 0,0 0 0,0 0 0,0 0 0,0 0 0,0 0 0,0 0-1,0 0 1,0 0 0,0 0 0,0 0 0,1 2 0,0-2 1,0 1 0,-1 0 0,1-1 0,0 1 0,0-1 0,0 0 0,0 1 0,0-1 0,1 0 0,-1 1-1,0-1 1,1 0 0,-1 0 0,0 0 0,1 0 0,-1 0 0,1-1 0,0 1 0,-1 0 0,1-1 0,0 1 0,1-1 0,4 1 7,-1 0 0,1 0 0,0-1 0,-1 0 1,1-1-1,0 1 0,-1-1 0,1-1 0,-1 1 0,1-1 0,-1 0 0,0 0 0,0-1 0,0 0 1,0 0-1,0-1 0,7-4 0,-6 1-11,-1 1 0,1-1 0,-1-1 0,0 1 0,-1-1 0,0 0 0,0 0 0,0-1 0,-1 1 0,-1-1 0,5-16 0,-1 5 40,-1-1 1,-2-1-1,0 1 0,1-30 1,-21 86 875,1 7-118,-11 46-1,23-75-664,0 0 0,1 0 0,1 0 1,0 0-1,0 0 0,2 0 0,-1 0 0,5 18 1,-4-29-160,0 1 1,0-1 0,0 1-1,1-1 1,-1 0-1,1 0 1,-1 0 0,1 0-1,0 0 1,0 0 0,0 0-1,0-1 1,0 1 0,0-1-1,1 1 1,-1-1-1,0 0 1,1 0 0,-1 0-1,1 0 1,-1 0 0,1-1-1,0 1 1,-1-1-1,1 0 1,0 0 0,-1 0-1,1 0 1,0 0 0,3-1-1,42-7-3924,-11-9-5088,-10-4-1389</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7:27.636"/>
    </inkml:context>
    <inkml:brush xml:id="br0">
      <inkml:brushProperty name="width" value="0.025" units="cm"/>
      <inkml:brushProperty name="height" value="0.025" units="cm"/>
    </inkml:brush>
  </inkml:definitions>
  <inkml:trace contextRef="#ctx0" brushRef="#br0">35 0 11115,'0'0'11771,"-3"9"-9828,-5 19-610,2-1 0,0 1 0,2-1 0,-1 32 0,2 126-1484,4-120-1660,0-56-110,-1-8 1774,0-1-1,0 0 0,0 0 1,1 0-1,-1 1 0,0-1 1,0 0-1,0 0 0,0 0 1,0 1-1,0-1 0,1 0 1,-1 0-1,0 0 0,0 0 1,0 0-1,1 1 1,-1-1-1,0 0 0,0 0 1,0 0-1,1 0 0,-1 0 1,0 0-1,0 0 0,1 0 1,-1 0-1,0 0 0,0 0 1,0 0-1,1 0 0,-1 0 1,0 0-1,0 0 0,1 0 1,-1 0-1,0 0 1,0 0-1,0 0 0,1 0 1,-1-1-1,0 1 0,0 0 1,0 0-1,1 0 0,-1 0 1,0 0-1,0-1 0,0 1 1,0 0-1,1 0 0,-1 0 1,0 0-1,0-1 0,8-10-7235</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7:28.354"/>
    </inkml:context>
    <inkml:brush xml:id="br0">
      <inkml:brushProperty name="width" value="0.025" units="cm"/>
      <inkml:brushProperty name="height" value="0.025" units="cm"/>
    </inkml:brush>
  </inkml:definitions>
  <inkml:trace contextRef="#ctx0" brushRef="#br0">49 119 15118,'0'0'12311,"11"-1"-11676,-7 2-589,0-1 0,1 0 1,-1-1-1,0 1 0,1-1 0,-1 0 0,0 0 1,0 0-1,1 0 0,-1-1 0,0 0 0,0 0 1,-1 0-1,1 0 0,0-1 0,-1 1 1,1-1-1,-1 0 0,0 0 0,0 0 0,0 0 1,0-1-1,-1 1 0,1-1 0,-1 0 0,0 0 1,0 1-1,0-1 0,-1-1 0,0 1 1,1 0-1,-1 0 0,0 0 0,0-6 0,-1 9-40,0 0 0,0 0-1,1 0 1,-1 0-1,0 0 1,0 1-1,0-1 1,0 0-1,0 0 1,-1 0-1,1 0 1,0 0 0,0 0-1,-1 0 1,1 1-1,0-1 1,-1 0-1,1 0 1,-1 0-1,1 1 1,-1-1 0,1 0-1,-1 0 1,1 1-1,-1-1 1,0 1-1,0-1 1,1 0-1,-1 1 1,-1-1 0,0 1 1,1 0 0,-1 0 1,0 0-1,0 0 1,0 0-1,1 0 1,-1 0-1,0 1 1,0-1-1,1 1 1,-1 0-1,0-1 0,1 1 1,-3 1-1,-5 4 54,0-1 0,0 2-1,0-1 1,-9 10 0,10-8 91,0-1-1,1 1 1,0 0 0,1 0 0,0 1 0,0 0 0,0 0 0,1 1 0,1-1 0,-7 21 0,11-30-146,0 1 0,0 0 0,-1 0 1,1 0-1,0 0 0,1-1 0,-1 1 1,0 0-1,0 0 0,0 0 0,0-1 0,1 1 1,-1 0-1,0 0 0,0-1 0,1 1 1,-1 0-1,1-1 0,-1 1 0,1 0 1,-1-1-1,1 1 0,-1-1 0,1 1 1,0-1-1,0 2 0,27 6 79,36-10-44,-57 1-37,13-2-201,-1-1 0,0-1-1,0 0 1,0-2 0,27-13-1,44-14-262,-90 34 472,0 0-1,1 0 0,-1 0 1,0 0-1,1 0 1,-1 0-1,0 0 0,0 0 1,1 0-1,-1 0 1,0 0-1,1 0 0,-1 0 1,0 0-1,1 0 1,-1 0-1,0 0 0,1 0 1,-1 0-1,0 0 1,1 0-1,-1 1 0,0-1 1,0 0-1,1 0 1,-1 0-1,0 0 0,0 1 1,1-1-1,-1 0 0,0 0 1,0 1-1,0-1 1,1 0-1,-1 1 0,0 14 255,-13 27-18,8-27-184,4-14-58,1 0-1,0-1 1,0 1 0,-1 0-1,1 0 1,0 0 0,0 0-1,0-1 1,0 1 0,0 0 0,0 0-1,0 0 1,1 0 0,-1-1-1,0 1 1,0 0 0,1 0-1,-1 0 1,0-1 0,1 1-1,-1 0 1,1 0 0,-1-1 0,1 1-1,-1 0 1,1-1 0,-1 1-1,1-1 1,0 1 0,-1-1-1,2 1 1,0 0 4,1 0 0,-1-1-1,0 1 1,1-1 0,-1 0 0,1 0-1,-1 0 1,0 0 0,1 0 0,-1 0-1,4-1 1,64-22 63,-64 21-77,9-5-84,2 1 1,-1 0-1,1 1 0,0 1 0,0 0 1,0 2-1,0 0 0,20 0 0,-36 2 104,0 1 0,0 0 0,-1-1-1,1 1 1,0-1 0,-1 1 0,1 0-1,-1 0 1,1-1 0,-1 1 0,1 0 0,-1 0-1,1 0 1,-1-1 0,0 1 0,1 0 0,-1 0-1,0 0 1,0 0 0,0 0 0,0 0 0,1 0-1,-1 0 1,-1-1 0,1 3 0,0 31 576,-1-26-479,2-7-107,-1 0 1,1-1 0,0 1-1,-1 0 1,1 0-1,0 0 1,-1-1 0,1 1-1,0-1 1,0 1-1,0 0 1,-1-1-1,1 1 1,0-1 0,0 0-1,0 1 1,0-1-1,0 0 1,0 1 0,0-1-1,0 0 1,0 0-1,0 0 1,0 0-1,0 0 1,0 0 0,0 0-1,0 0 1,2-1-1,35-3 128,-14-3-322,0-2 0,30-14 0,-35 14 38,1 1 0,0 0 0,1 2 0,24-6 1,-44 12 153,-1 0 1,1 0-1,-1 0 1,1 0 0,-1 0-1,1 0 1,0 0 0,-1 0-1,1 0 1,-1 1-1,1-1 1,-1 0 0,1 0-1,-1 0 1,1 1-1,-1-1 1,1 0 0,-1 1-1,1-1 1,-1 0 0,0 1-1,1-1 1,-1 0-1,1 1 1,-1-1 0,0 1-1,1-1 1,-1 1-1,0-1 1,0 1 0,1-1-1,-1 1 1,0-1 0,0 1-1,0-1 1,0 1-1,0-1 1,0 1 0,0 0-1,0-1 1,0 1-1,0-1 1,0 1 0,0-1-1,0 1 1,0-1 0,0 1-1,-1 0 1,1-1-1,0 1 1,0-1 0,-1 1-1,-14 41 403,8-24-290,7-16-330,-2 16 143,10-12-7409,3-6-2439</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41.118"/>
    </inkml:context>
    <inkml:brush xml:id="br0">
      <inkml:brushProperty name="width" value="0.025" units="cm"/>
      <inkml:brushProperty name="height" value="0.025" units="cm"/>
    </inkml:brush>
  </inkml:definitions>
  <inkml:trace contextRef="#ctx0" brushRef="#br0">213 159 3203,'6'-10'6353,"5"-11"-5164,29-46 3037,-36 59-3111,2 1-1,-1 0 1,1 0 0,-1 1-1,2-1 1,11-8 0,-18 14-1045,1 1 1,-1 0 0,0 0-1,1-1 1,-1 1 0,0 0-1,1 0 1,-1 0 0,0-1 0,1 1-1,-1 0 1,1 0 0,-1 0-1,0 0 1,1 0 0,-1 0-1,1 0 1,-1 0 0,0 0 0,1 0-1,-1 0 1,1 0 0,-1 0-1,0 0 1,1 0 0,-1 0-1,1 0 1,-1 0 0,0 1 0,1-1-1,-1 0 1,0 0 0,1 0-1,-1 1 1,0-1 0,1 0-1,-1 0 1,0 1 0,1-1-1,3 21 752,-10 26-366,-11 8-299,-3-2 1,-2 0 0,-3-2-1,-42 67 1,13-21-87,30-53-55,-50 103 76,68-132-47,0-1 0,2 1 0,0 0 0,0 1 0,1-1 0,1 1 0,1-1 0,0 19 0,1-32-31,0-1 0,1 1 1,-1 0-1,0 0 0,1-1 1,-1 1-1,1 0 1,-1 0-1,1-1 0,0 1 1,0-1-1,0 1 0,0-1 1,0 1-1,0-1 0,0 1 1,0-1-1,0 0 0,1 0 1,-1 0-1,1 0 0,-1 0 1,1 0-1,-1 0 1,3 1-1,0-1 58,1 1 1,0-1 0,-1-1-1,1 1 1,0 0 0,-1-1-1,1 0 1,0 0-1,7-2 1,5-1 144,0 0 0,0-2-1,0 0 1,20-10 0,29-15-231,52-24-221,-37 23-5927,-58 22 108,-4-1-3619</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41.520"/>
    </inkml:context>
    <inkml:brush xml:id="br0">
      <inkml:brushProperty name="width" value="0.025" units="cm"/>
      <inkml:brushProperty name="height" value="0.025" units="cm"/>
    </inkml:brush>
  </inkml:definitions>
  <inkml:trace contextRef="#ctx0" brushRef="#br0">119 20 13901,'0'0'3908,"-9"5"-2590,0 2-1051,1 0 0,-1 1 0,1-1 0,0 2 0,1-1 0,0 1 0,0 0 0,1 0 0,0 1 0,1 0 0,0 0-1,1 0 1,-7 22 0,9-24-2,0 1-1,0 0 0,1-1 0,0 1 1,0 0-1,1 0 0,0 0 0,1 0 1,2 14-1,-2-21-191,0 1 0,0-1 0,0 0 0,0 1-1,0-1 1,0 0 0,1 0 0,-1 0 0,1 0 0,-1 0 0,1 0 0,0 0 0,0 0 0,0-1 0,0 1-1,0-1 1,0 1 0,0-1 0,0 0 0,1 0 0,-1 0 0,1 0 0,-1 0 0,0 0 0,1-1 0,-1 1-1,1-1 1,0 0 0,-1 0 0,1 0 0,-1 0 0,1 0 0,-1-1 0,1 1 0,-1-1 0,1 1 0,2-2-1,6-1 21,0-1-1,-1 0 1,1-1-1,-1 0 1,0-1-1,-1 0 1,1 0-1,-1-1 0,-1 0 1,10-10-1,4-5-66,0-2 0,24-35 0,-37 48-9,-1 0 0,-1 0 0,1-1 1,-2 0-1,0 0 0,0-1 0,-1 1 0,6-27 1,-11 39-18,0 0 0,0 0 0,0 0 0,0 0 0,0 0 0,0 0 0,-1 0 0,1 0 0,0 0 0,0 0 0,0 0 0,0 0 1,0 0-1,0 0 0,0 0 0,0 0 0,0 0 0,-1 0 0,1 0 0,0 0 0,0 0 0,0 0 0,0 0 0,0 0 0,0 0 0,0 0 1,0 0-1,-1 0 0,1 0 0,0 0 0,0 0 0,0 0 0,0 0 0,0 0 0,0 0 0,0 0 0,0-1 0,0 1 0,0 0 0,0 0 1,0 0-1,0 0 0,0 0 0,-1 0 0,1 0 0,0 0 0,0 0 0,0-1 0,0 1 0,0 0 0,0 0 0,0 0 0,0 0 1,0 0-1,0 0 0,0 0 0,0 0 0,0-1 0,0 1 0,1 0 0,-1 0 0,0 0 0,0 0 0,-10 11 12,-8 18 41,8-7 12,2 0 0,0 0 0,-4 27 0,9-37 21,1-1-1,0 1 1,1 0-1,1 0 1,0 0 0,1 0-1,0 0 1,3 13-1,-4-23-76,1-1 0,0 1 0,0 0-1,0 0 1,0-1 0,0 1 0,1-1-1,-1 1 1,0-1 0,1 0 0,-1 1-1,1-1 1,-1 0 0,1 0-1,0 0 1,-1 0 0,1 0 0,0 0-1,0-1 1,0 1 0,0-1 0,0 1-1,0-1 1,-1 0 0,1 1 0,0-1-1,0 0 1,0 0 0,0-1 0,0 1-1,0 0 1,3-1 0,32-9-1526,-9-5-3442,-4-5-2248</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41.849"/>
    </inkml:context>
    <inkml:brush xml:id="br0">
      <inkml:brushProperty name="width" value="0.025" units="cm"/>
      <inkml:brushProperty name="height" value="0.025" units="cm"/>
    </inkml:brush>
  </inkml:definitions>
  <inkml:trace contextRef="#ctx0" brushRef="#br0">0 0 9545,'0'0'16843,"1"12"-15952,0 45 138,10 117 659,-9-156-1622,1 0-1,1-1 1,0 1-1,1-1 0,1 0 1,1-1-1,15 27 1,-22-42-145,1 0 0,-1 1 0,1-1 0,-1 0 0,1 0 0,-1 0 0,1 0 0,0 0 0,0 0 0,-1-1 0,1 1 0,0 0 0,0 0 0,0 0 0,0-1 0,0 1 0,0-1 1,0 1-1,0-1 0,0 1 0,0-1 0,0 1 0,1-1 0,-1 0 0,0 0 0,0 1 0,0-1 0,1 0 0,-1 0 0,0 0 0,2-1 0,-2 0-269,0 0 0,0 0 0,0 0 0,0 0 0,0 0 0,0 0 0,-1-1 1,1 1-1,0 0 0,-1 0 0,1-1 0,-1 1 0,0 0 0,1-1 0,-1 1 0,0-1 0,0 1 0,0 0 0,0-1 0,0 1 0,0-1 0,0 1 0,0 0 0,-1-1 0,0-1 0,-6-19-7676</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42.208"/>
    </inkml:context>
    <inkml:brush xml:id="br0">
      <inkml:brushProperty name="width" value="0.025" units="cm"/>
      <inkml:brushProperty name="height" value="0.025" units="cm"/>
    </inkml:brush>
  </inkml:definitions>
  <inkml:trace contextRef="#ctx0" brushRef="#br0">1 178 12780,'0'0'14510,"75"-23"-12973,-30 7-576,5-1-384,-2 0-385,-1-1-160,-5-1 32,-7 4-705,-9-1-2273,-11-2-3749,-4 0-13420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43.081"/>
    </inkml:context>
    <inkml:brush xml:id="br0">
      <inkml:brushProperty name="width" value="0.025" units="cm"/>
      <inkml:brushProperty name="height" value="0.025" units="cm"/>
    </inkml:brush>
  </inkml:definitions>
  <inkml:trace contextRef="#ctx0" brushRef="#br0">7 173 9545,'0'0'7388,"-1"8"-4852,-5 28-705,6-35-1744,0 1 0,0-1-1,1 0 1,-1 1 0,0-1 0,0 0-1,1 0 1,-1 1 0,1-1-1,-1 0 1,1 0 0,-1 0 0,1 1-1,0-1 1,-1 0 0,1 0-1,0 0 1,0 0 0,0 0 0,0-1-1,0 1 1,0 0 0,0 0 0,0-1-1,0 1 1,1 0 0,-1-1-1,0 1 1,0-1 0,0 0 0,1 1-1,-1-1 1,0 0 0,1 0 0,-1 0-1,3 0 1,3 1 54,0-1 1,0 0-1,1 0 1,-1-1-1,8-2 0,-4 0-73,1-1 0,-1 0 0,1-1 0,-1 0 0,-1-1 0,1 0 0,-1-1 0,0 0 0,12-12 0,-15 13-46,0 0 1,0-1 0,-1 0 0,0 0 0,-1 0 0,1-1 0,-1 0 0,-1 0 0,1-1 0,-2 1-1,1-1 1,4-16 0,-8 22-21,1 1 0,-1 0 0,0 0 0,1 0 0,-1 0 0,0 0 0,0 0 0,-1 0 0,1 0 0,0 0 0,-1-1 0,1 1 1,-1 0-1,0 0 0,1 0 0,-1 1 0,0-1 0,0 0 0,0 0 0,-1 0 0,1 1 0,0-1 0,-1 1 0,1-1 0,-1 1 0,1-1 0,-1 1 0,0 0 0,0 0 0,0 0 0,1 0 0,-1 0 0,0 0 0,0 0 0,0 1 0,0-1 0,0 1 0,-4-1 0,2 0-31,0 1 1,-1 0-1,1 0 1,0 0-1,-1 1 0,1-1 1,0 1-1,0 0 1,-1 0-1,1 0 1,0 1-1,0 0 0,0-1 1,1 1-1,-1 1 1,0-1-1,1 0 0,-5 4 1,1 4 15,-1 0 0,1 0 1,0 0-1,1 1 0,0 0 0,1 0 1,0 0-1,1 1 0,0 0 0,1 0 1,0 0-1,1 0 0,1 0 0,0 1 1,0-1-1,1 0 0,3 24 0,-3-34 33,1 1-1,0-1 1,0 0-1,0 1 0,0-1 1,0 0-1,0 0 1,0 0-1,1 0 1,-1 0-1,1 0 0,-1 0 1,1 0-1,0-1 1,0 1-1,0 0 1,0-1-1,0 0 0,0 1 1,0-1-1,0 0 1,1 0-1,-1 0 1,0-1-1,1 1 0,-1-1 1,0 1-1,1-1 1,-1 0-1,1 1 1,-1-1-1,1 0 0,-1-1 1,4 0-1,4 1 104,1-2-1,-1 1 1,1-1-1,-1-1 1,0 0-1,17-8 1,6-6 1,38-28-1,-49 29-113,0 2-1,0 1 0,2 1 0,39-15 0,-62 26-13,0 0 0,0 1 0,1-1 1,-1 1-1,0-1 0,0 1 0,1 0 0,-1-1 0,0 1 0,1 0 0,-1 0 0,0 0 0,1 0 0,-1 0 0,0 0 0,1 1 0,-1-1 0,0 0 0,0 1 0,1-1 0,-1 0 1,0 1-1,0 0 0,0-1 0,1 1 0,-1 0 0,0-1 0,0 1 0,0 0 0,0 0 0,0 0 0,1 2 0,-1 1 3,0 0-1,0 0 1,0 0 0,0 0-1,-1 1 1,1-1-1,-1 0 1,-1 6 0,5 33 53,-3-42-50,-1 0 1,1 0 0,0 0 0,0-1 0,-1 1 0,1 0 0,0 0 0,0-1 0,0 1 0,0 0-1,0-1 1,0 1 0,0-1 0,0 1 0,0-1 0,0 1 0,1-1 0,-1 0 0,0 0 0,0 0-1,0 1 1,0-1 0,0 0 0,1 0 0,-1-1 0,0 1 0,0 0 0,0 0 0,0 0 0,0-1-1,1 1 1,-1-1 0,0 1 0,2-2 0,37-18-5,-40 20-1,11-8-199,0 1 0,0 1 1,0 0-1,1 0 1,0 1-1,0 0 0,0 1 1,1 1-1,-1 0 0,1 1 1,0 0-1,18 0 1,-30 2 226,0 0 1,0 0 0,0 1 0,0-1 0,-1 0-1,1 1 1,0-1 0,0 0 0,0 1 0,0-1 0,0 1-1,-1-1 1,1 1 0,0 0 0,-1-1 0,1 1 0,0 0-1,-1-1 1,1 1 0,-1 0 0,1 0 0,-1 0-1,1-1 1,-1 1 0,0 0 0,1 0 0,-1 0 0,0 0-1,1 1 1,0 35 1721,0-12-815,-1-25-922,0 1 0,1-1 0,-1 1-1,0-1 1,1 1 0,-1 0 0,1-1-1,-1 1 1,1-1 0,0 0-1,-1 1 1,1-1 0,-1 1 0,1-1-1,0 0 1,-1 0 0,1 1 0,0-1-1,-1 0 1,1 0 0,0 0-1,-1 1 1,1-1 0,0 0 0,-1 0-1,1 0 1,0 0 0,0-1 0,-1 1-1,1 0 1,0 0 0,-1 0-1,1 0 1,0-1 0,-1 1 0,1 0-1,-1-1 1,1 1 0,0-1 0,28-14 166,1-12-221,29-22-967,-56 47 974,0 0 0,0 0 0,1 0-1,-1 1 1,0-1 0,1 1-1,-1 0 1,1 0 0,0 0-1,-1 0 1,1 0 0,0 1-1,-1 0 1,1 0 0,0 0-1,4 1 1,-7 0 63,0-1 1,0 1-1,0 0 1,0 0-1,-1 0 0,1 0 1,0 0-1,-1 0 0,1 0 1,-1 0-1,1 0 1,-1 1-1,0-1 0,1 0 1,-1 0-1,0 0 0,0 0 1,0 1-1,0-1 1,0 0-1,0 2 0,-1 37 260,1-30-306,-1 0 223,0-5-1487,1 0-3878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28:24.952"/>
    </inkml:context>
    <inkml:brush xml:id="br0">
      <inkml:brushProperty name="width" value="0.025" units="cm"/>
      <inkml:brushProperty name="height" value="0.025" units="cm"/>
    </inkml:brush>
  </inkml:definitions>
  <inkml:trace contextRef="#ctx0" brushRef="#br0">0 474 16239,'0'0'3171,"13"-50"-2146,28 17-256,15-12 0,23-11-257,17-5-223,12-1-225,2 4-128,-6 2-1538,-14 4-4292</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2:06.330"/>
    </inkml:context>
    <inkml:brush xml:id="br0">
      <inkml:brushProperty name="width" value="0.025" units="cm"/>
      <inkml:brushProperty name="height" value="0.025" units="cm"/>
    </inkml:brush>
  </inkml:definitions>
  <inkml:trace contextRef="#ctx0" brushRef="#br0">1 54 5669,'0'0'7357,"14"3"-7592,17 3 174,-1-2 0,1-2 0,0-1 0,55-4 0,84-23-634,175-14 750,-262 39 311,1 5 1,158 26 0,-47 0 1463,395 6 1,196-63-1430,-292 15-37,-369 17 685,238 38-1,-192-6-311,-74-14-709,0-4 1,163 9-1,-252-28-234,39-2-1869,-21-11-2285,-10-11-3845</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43.860"/>
    </inkml:context>
    <inkml:brush xml:id="br0">
      <inkml:brushProperty name="width" value="0.025" units="cm"/>
      <inkml:brushProperty name="height" value="0.025" units="cm"/>
    </inkml:brush>
  </inkml:definitions>
  <inkml:trace contextRef="#ctx0" brushRef="#br0">82 1 12107,'0'0'6050,"0"11"-4925,-7 84 3755,-21 45-2208,13-68-2013,11-53-498,1 0 0,0 0 0,2 1 1,0 20-1,1-39-159,0 0 0,1 0 0,-1 0 0,0 0 0,0 0-1,0 0 1,0 0 0,1 0 0,-1 0 0,1 0 0,-1-1 0,0 1 0,1 0 0,-1 0 0,1 0 0,0-1 0,-1 1 0,1 0 0,0-1 0,-1 1 0,1-1 0,0 1 0,0 0 0,-1-1-1,1 0 1,2 2 0,-1-2 7,1 1-1,-1-1 0,1 0 1,-1 1-1,1-1 0,-1 0 1,1-1-1,-1 1 0,1 0 1,2-1-1,60-24-81,-59 23-9,12-7-22,1 1 0,0 0 1,0 2-1,0 0 0,1 2 0,0 0 0,0 1 1,24-1-1,-42 4 101,-1 0 0,1 0 0,-1 0 0,1 0 0,-1 0-1,1 0 1,-1 1 0,1-1 0,0 1 0,-1-1 0,0 1 0,1-1 0,-1 1 0,1 0 0,-1 0 0,0-1 0,1 1 0,-1 0 0,0 0 0,0 0-1,0 1 1,0-1 0,0 0 0,0 0 0,0 0 0,0 1 0,0-1 0,-1 1 0,1-1 0,0 1 0,-1-1 0,0 0 0,1 1 0,-1 0-1,0-1 1,1 1 0,-1-1 0,0 1 0,0-1 0,0 1 0,-1-1 0,1 1 0,-1 2 0,0 1 15,0 1 1,0-1 0,-1 1-1,0-1 1,0 0-1,-1 0 1,0 0 0,1 0-1,-1 0 1,-1-1-1,-4 6 1,-4 1 196,-1-1 0,1-1 0,-2 0 0,0-1 1,0 0-1,0-1 0,-1 0 0,0-1 0,0-1 0,-1-1 0,1 0 1,-1-1-1,0 0 0,0-2 0,0 0 0,-24-1 0,36 0-211,1-1-1,0 0 1,-1 0 0,1 0-1,0 0 1,-1 0-1,1-1 1,0 1-1,0-1 1,0 0-1,0 0 1,0 0 0,1 0-1,-1-1 1,1 1-1,-1-1 1,1 1-1,0-1 1,0 0-1,0 0 1,-2-4 0,4 6-91,-1-1 1,0 1-1,1-1 1,-1 1 0,1-1-1,0 0 1,0 1 0,-1-1-1,1 1 1,0-1 0,0 0-1,1 1 1,-1-1-1,0 1 1,0-1 0,1 0-1,-1 1 1,1-1 0,0 1-1,-1-1 1,1 1-1,0-1 1,0 1 0,0 0-1,0-1 1,0 1 0,0 0-1,0 0 1,0 0-1,0 0 1,1 0 0,-1 0-1,0 0 1,1 0 0,-1 0-1,1 1 1,-1-1 0,1 0-1,-1 1 1,1 0-1,-1-1 1,1 1 0,-1 0-1,1 0 1,3 0 0,102-11-10601,-68 7 3860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44.468"/>
    </inkml:context>
    <inkml:brush xml:id="br0">
      <inkml:brushProperty name="width" value="0.025" units="cm"/>
      <inkml:brushProperty name="height" value="0.025" units="cm"/>
    </inkml:brush>
  </inkml:definitions>
  <inkml:trace contextRef="#ctx0" brushRef="#br0">37 167 10922,'0'0'13005,"10"0"-11372,-5 1-1523,1-1 0,-1 0 0,0-1 0,0 0 0,1 1 0,-1-2 0,0 1 0,0 0 0,0-1-1,0 0 1,-1 0 0,1-1 0,0 1 0,-1-1 0,0 0 0,1 0 0,-1-1 0,0 1 0,-1-1 0,1 0 0,-1 0 0,1 0 0,-1 0 0,-1-1-1,1 1 1,2-6 0,-3 7-72,0 0-1,-1 0 1,1 0 0,-1 0-1,0 0 1,0 0-1,0-1 1,0 1-1,0 0 1,-1 0-1,0-1 1,1 1-1,-1 0 1,0-1 0,-1 1-1,1 0 1,-1-1-1,1 1 1,-3-5-1,2 6-21,0 0 1,-1 0-1,0 0 0,1 0 0,-1 0 0,0 1 0,0-1 0,0 1 0,0 0 0,0-1 0,0 1 0,0 0 0,-1 0 0,1 0 1,0 0-1,-1 1 0,1-1 0,0 1 0,-1-1 0,1 1 0,-1 0 0,1 0 0,-1 0 0,1 0 0,0 0 0,-4 1 0,1 1-21,-1-1-1,1 1 1,0 0 0,0 0-1,0 0 1,0 1-1,0-1 1,0 1-1,1 1 1,-1-1-1,1 0 1,0 1-1,0 0 1,0 0-1,1 0 1,-1 1-1,1-1 1,-3 7-1,2-6 1,1 0-1,0 1 1,0 0-1,0 0 1,1 0-1,0 0 1,0 0-1,0 0 1,1 1-1,0-1 1,0 0-1,1 1 1,0-1-1,0 1 1,1 9-1,0-14 8,0-1-1,0 0 1,0 1-1,0-1 1,0 0-1,0 1 1,0-1-1,0 0 0,0 0 1,1 0-1,-1 0 1,0 0-1,1 0 1,-1-1-1,0 1 1,1 0-1,-1-1 1,1 1-1,0-1 1,-1 1-1,1-1 1,-1 0-1,1 0 1,2 0-1,48 2 55,-40-2-47,201 0-223,-213-1 209,1 1 1,0 0-1,0 0 0,-1 0 1,1 0-1,0 1 0,-1-1 0,1 0 1,0 0-1,-1 0 0,1 0 0,0 1 1,-1-1-1,1 0 0,0 1 0,-1-1 1,1 0-1,-1 1 0,1-1 1,-1 1-1,1-1 0,-1 1 0,1-1 1,-1 1-1,1 0 0,-1-1 0,0 1 1,1-1-1,-1 1 0,1 0 1,-1 23 148,0-11 638,-8-35 723,5 13-1384,-4-7-77,2 0 0,0 0 0,1-1 0,0 1-1,-1-31 1,51 44-1320,-7 4-1178,6-1-1689,1-1-3625,-19 0-725</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6:05.300"/>
    </inkml:context>
    <inkml:brush xml:id="br0">
      <inkml:brushProperty name="width" value="0.025" units="cm"/>
      <inkml:brushProperty name="height" value="0.025" units="cm"/>
    </inkml:brush>
  </inkml:definitions>
  <inkml:trace contextRef="#ctx0" brushRef="#br0">115 15 2947,'-11'-12'11368,"1"9"-5859,8 4-5415,1-1 0,-1 1 1,1 0-1,-1-1 0,1 1 1,-1 0-1,1 0 0,0 0 0,-1 0 1,1 0-1,0 0 0,0 1 0,0-1 1,0 0-1,-2 2 0,-5 9 139,0 0 0,0 0 0,1 1 0,0 0 0,1 0 0,1 1 0,0-1 0,1 1 0,0 0 0,1 1 0,1-1 0,0 0 0,1 1 0,1-1 0,0 1 0,3 17 0,-3-29-183,0-1 0,1 1-1,0-1 1,-1 1 0,1-1-1,0 0 1,0 1 0,0-1 0,0 0-1,0 0 1,1 1 0,-1-1-1,1 0 1,0 0 0,-1-1-1,1 1 1,0 0 0,0 0 0,0-1-1,0 1 1,0-1 0,0 0-1,1 0 1,-1 0 0,0 0-1,1 0 1,-1 0 0,1-1-1,-1 1 1,1-1 0,-1 1 0,1-1-1,-1 0 1,1 0 0,-1 0-1,1 0 1,-1-1 0,1 1-1,-1-1 1,1 1 0,-1-1 0,3-1-1,5-1 99,-1 0 0,1-1-1,-1 0 1,0 0 0,-1-1 0,1 0-1,-1-1 1,1 0 0,9-9-1,-8 3-96,0 0-1,0 0 1,-2 0-1,1-1 1,-2 0-1,0-1 1,0 0-1,-1 0 1,-1 0-1,0-1 1,-2 0-1,4-16 1,-21 94-93,9-44 20,1-1 1,1 1-1,-2 30 1,6-48 24,-1 0 1,0-1-1,1 1 1,-1 0-1,1-1 1,0 1-1,-1 0 1,1-1-1,-1 1 1,1-1-1,0 1 1,-1-1-1,1 1 1,0-1-1,0 0 0,-1 1 1,1-1-1,0 0 1,0 0-1,0 1 1,-1-1-1,1 0 1,0 0-1,0 0 1,0 0-1,0 0 1,-1 0-1,1 0 1,0 0-1,0-1 1,0 1-1,0 0 1,-1 0-1,1-1 1,0 1-1,0-1 0,35-9 184,38-28-43,-61 29-146,-1 2 1,1 0 0,0 0-1,1 1 1,0 1 0,0 0-1,0 1 1,0 1 0,1 0 0,-1 0-1,19 1 1,-32 2-4,0 0 1,0 0 0,0 0-1,0 0 1,0 1-1,0-1 1,0 0-1,0 1 1,0-1-1,0 1 1,0-1 0,0 1-1,-1-1 1,1 1-1,0 0 1,0-1-1,0 1 1,-1 0-1,1 0 1,0 0 0,-1-1-1,1 1 1,-1 0-1,1 0 1,-1 0-1,1 2 1,0 0 18,0 1-1,0-1 1,-1 0 0,0 1 0,0-1 0,0 1 0,0-1-1,-1 6 1,-1 1 104,0 1-1,-1-1 1,0-1 0,-9 19-1,2-14 1395,14-33-1094,14-32-410,-9 30 4,-4 13-9,-1-1 0,0-1 0,-1 1 0,0 0 0,0-1 0,2-18-1,-5 27-66,0 2-8,0 0 0,0-1-1,0 1 1,0 0 0,1-1-1,-1 1 1,0-1 0,0 1-1,1-1 1,-1 1 0,0 0-1,1-1 1,-1 1 0,0-1-1,1 1 1,-1-1 0,1 0-1,-1 1 1,1-1 0,-1 1-1,1-1 1,-1 0 0,1 1-1,-1-1 1,1 0 0,0 0-1,-1 1 1,1-1 0,-1 0 0,2 0-1,14 0-1642,0-2 1,0 0-1,0 0 0,0-1 0,28-11 1,-6 0-410,43-23 0,-71 31 1218,6-6 4211,-12 3 781,-20 5-1645,15 4-2394,-1 0 0,0 1 0,0-1 1,1 1-1,-1 0 0,0-1 1,1 1-1,-1 0 0,1 0 1,-1 0-1,1 0 0,-1 1 1,1-1-1,0 0 0,-1 1 1,1-1-1,0 0 0,0 1 1,0-1-1,0 1 0,0 0 1,1-1-1,-1 1 0,0 3 0,-1-2-38,1 0-1,0 0 0,0 0 0,1 1 0,-1-1 0,1 0 1,-1 0-1,1 1 0,0-1 0,1 0 0,-1 1 0,0-1 1,2 6-1,0-7 6,0 0-1,0-1 1,0 1 0,0 0 0,0-1-1,0 1 1,0-1 0,1 0 0,-1 0 0,0 0-1,1 0 1,3 1 0,20 12-6,-21-10-21,0 1 0,-1 1 0,0-1 0,0 1 1,-1-1-1,1 1 0,-1 0 0,-1 0 1,1 1-1,-1-1 0,0 0 0,0 1 0,1 12 1,0 7 8,-2 0 0,-1 34 0,-1-20 8,-1-17 315,0-1 0,-1 1 0,-1-1 0,-1 1 1,-2-1-1,0-1 0,-1 1 0,-1-1 0,-1-1 0,0 0 1,-2 0-1,-1-1 0,-17 21 0,28-37-262,-1-1 0,1 1 0,0-1-1,-1 0 1,1 0 0,-1 0 0,1 0 0,-1 0 0,0 0-1,0-1 1,0 0 0,0 1 0,0-1 0,0 0 0,0 0 0,-1-1-1,-3 1 1,4-1-27,1 0 0,0-1 0,0 1-1,0-1 1,0 0 0,0 0 0,1 1 0,-1-1-1,0 0 1,0-1 0,0 1 0,1 0 0,-1 0 0,1-1-1,-1 1 1,1-1 0,0 1 0,-1-1 0,1 0-1,0 0 1,0 1 0,0-1 0,0 0 0,0 0-1,1 0 1,-1 0 0,0-4 0,-5-13-8,1 0 0,1 0 1,0-1-1,2 0 1,0 1-1,2-1 0,0 0 1,1 0-1,7-36 0,-7 46-47,2 0-1,-1 1 0,2-1 1,-1 1-1,1 0 0,0 0 0,1 0 1,0 1-1,1 0 0,-1 0 1,2 0-1,-1 0 0,1 1 1,0 0-1,0 1 0,1-1 1,0 2-1,0-1 0,1 1 0,-1 0 1,14-5-1,51-13-2287,-3 1-4476,-36 9 773</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6:05.921"/>
    </inkml:context>
    <inkml:brush xml:id="br0">
      <inkml:brushProperty name="width" value="0.025" units="cm"/>
      <inkml:brushProperty name="height" value="0.025" units="cm"/>
    </inkml:brush>
  </inkml:definitions>
  <inkml:trace contextRef="#ctx0" brushRef="#br0">25 1 13293,'-10'11'9032,"1"-4"-8103,4-2 640,5 1-1152,0-1-385,9 2-64,8-4-2050,1-1-2306,0 1-8649</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6:06.266"/>
    </inkml:context>
    <inkml:brush xml:id="br0">
      <inkml:brushProperty name="width" value="0.025" units="cm"/>
      <inkml:brushProperty name="height" value="0.025" units="cm"/>
    </inkml:brush>
  </inkml:definitions>
  <inkml:trace contextRef="#ctx0" brushRef="#br0">0 27 16976,'0'0'8904,"51"-27"-15085</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8:10.824"/>
    </inkml:context>
    <inkml:brush xml:id="br0">
      <inkml:brushProperty name="width" value="0.025" units="cm"/>
      <inkml:brushProperty name="height" value="0.025" units="cm"/>
    </inkml:brush>
  </inkml:definitions>
  <inkml:trace contextRef="#ctx0" brushRef="#br0">1 75 15535,'0'0'6790,"47"-9"-6277,-20-3-385,6 1-64,4-1-64,2 0 32,-1 5-64,0 0-289,-5 5-960,-9-1-1057,-10 3-3908</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8:11.679"/>
    </inkml:context>
    <inkml:brush xml:id="br0">
      <inkml:brushProperty name="width" value="0.025" units="cm"/>
      <inkml:brushProperty name="height" value="0.025" units="cm"/>
    </inkml:brush>
  </inkml:definitions>
  <inkml:trace contextRef="#ctx0" brushRef="#br0">1 98 16816,'0'0'2722,"54"45"-1056,-3-41-609,10-4-609,7 0-159,6-10-129,-3-10-128,-1-4 32,-11 1-961,-7-2-832,-15 2-1859,-13 2-4868</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8:15.986"/>
    </inkml:context>
    <inkml:brush xml:id="br0">
      <inkml:brushProperty name="width" value="0.025" units="cm"/>
      <inkml:brushProperty name="height" value="0.025" units="cm"/>
    </inkml:brush>
  </inkml:definitions>
  <inkml:trace contextRef="#ctx0" brushRef="#br0">145 0 3972,'2'2'14228,"-1"9"-7437,0 3-4588,-2 34-4022,0-34 3574,-5 70-1102,-4 0 0,-34 135 0,44-217-844,0-1-1,-1 1 1,1-1 0,-1 1-1,0-1 1,1 1 0,-1-1-1,0 0 1,0 1 0,0-1 0,0 0-1,0 0 1,0 0 0,0 1-1,0-1 1,0 0 0,-1-1 0,1 1-1,0 0 1,-1 0 0,1 0-1,-3 0 1,1 0-686,0-1-1,0 0 1,0 0 0,0 0-1,0 0 1,-1 0 0,1-1-1,0 1 1,0-1 0,-5-2-1,-16-6-5288</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8:16.345"/>
    </inkml:context>
    <inkml:brush xml:id="br0">
      <inkml:brushProperty name="width" value="0.025" units="cm"/>
      <inkml:brushProperty name="height" value="0.025" units="cm"/>
    </inkml:brush>
  </inkml:definitions>
  <inkml:trace contextRef="#ctx0" brushRef="#br0">0 203 8872,'0'0'13864,"4"0"-12604,56-11 414,61-18 0,-97 22-1938,-1-2 1,0 0-1,0-2 1,-1 0-1,32-23 1,-49 31-287,0 0-1,-1-1 1,0 1 0,0-1-1,0 0 1,0 0 0,-1-1-1,0 1 1,0-1 0,5-9-1,-1-15-5257</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8:16.681"/>
    </inkml:context>
    <inkml:brush xml:id="br0">
      <inkml:brushProperty name="width" value="0.025" units="cm"/>
      <inkml:brushProperty name="height" value="0.025" units="cm"/>
    </inkml:brush>
  </inkml:definitions>
  <inkml:trace contextRef="#ctx0" brushRef="#br0">0 36 17328,'0'0'7111,"70"14"-5477,-19-14-705,8-9-449,8-5-320,-2 1-128,-5 4 0,-8 5-768,-10 4-1314,-13 0-1057,-10 8-1570,-8 3-4548</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2:07.372"/>
    </inkml:context>
    <inkml:brush xml:id="br0">
      <inkml:brushProperty name="width" value="0.025" units="cm"/>
      <inkml:brushProperty name="height" value="0.025" units="cm"/>
    </inkml:brush>
  </inkml:definitions>
  <inkml:trace contextRef="#ctx0" brushRef="#br0">1 163 5894,'13'6'3229,"38"15"-2445,2-2-1,0-2 0,1-3 0,103 14 1,244 0-83,238-43-273,-1-37-117,253-13 199,748 77-386,-1128 2-82,1494-58 3097,-1124-16-2123,183-11-1813,-957 64-1723,-19 0-2520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8:17.381"/>
    </inkml:context>
    <inkml:brush xml:id="br0">
      <inkml:brushProperty name="width" value="0.025" units="cm"/>
      <inkml:brushProperty name="height" value="0.025" units="cm"/>
    </inkml:brush>
  </inkml:definitions>
  <inkml:trace contextRef="#ctx0" brushRef="#br0">15 1 7303,'0'0'12049,"4"9"-10224,0 7-1400,-1 0-1,-1 0 1,0 0-1,-1 1 0,0-1 1,-2 0-1,0 0 1,0 1-1,-7 22 0,5-16-328,3-18 18,0 0-1,-1 0 1,0 0-1,0 0 1,0 0 0,-1 0-1,1 0 1,-1 0-1,-1 0 1,-2 6 0,6-54 1226,40-170-1122,-40 216-207,0 0 0,1 0 0,-1 1 0,1-1 0,-1 0 0,1 0 0,0 0 0,0-1 0,1 1 0,-1 0-1,0-1 1,1 0 0,0 1 0,-1-1 0,1 0 0,0 0 0,0 0 0,0-1 0,0 1 0,1-1 0,-1 0-1,7 2 1,-1-2-141,0 0-1,1-1 0,-1-1 0,1 1 0,-1-1 0,12-3 1,9-11-10598,-17 5-4668</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8:17.973"/>
    </inkml:context>
    <inkml:brush xml:id="br0">
      <inkml:brushProperty name="width" value="0.025" units="cm"/>
      <inkml:brushProperty name="height" value="0.025" units="cm"/>
    </inkml:brush>
  </inkml:definitions>
  <inkml:trace contextRef="#ctx0" brushRef="#br0">95 1 13741,'0'0'3662,"0"12"-1345,3 25-683,-2 1-1,-2 0 1,-8 53-1,-26 59-292,-15 78-280,49-226-1042,0-1-1,1 1 0,0-1 0,-1 1 0,1-1 0,0 1 0,0-1 0,0 1 0,0-1 0,0 1 0,0 0 0,1-1 0,-1 1 0,0-1 1,1 1-1,-1-1 0,2 2 0,-2-3-45,1 0 0,0 0 0,0 0-1,-1 0 1,1-1 0,0 1 0,0 0 0,-1-1 0,1 1 0,0-1 0,-1 1 0,1 0 0,0-1 0,-1 1 0,1-1-1,-1 0 1,1 1 0,-1-1 0,1 1 0,-1-1 0,1 0 0,-1-1 0,33-50-5233,-18 22-521,-1-2-3529</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8:18.624"/>
    </inkml:context>
    <inkml:brush xml:id="br0">
      <inkml:brushProperty name="width" value="0.025" units="cm"/>
      <inkml:brushProperty name="height" value="0.025" units="cm"/>
    </inkml:brush>
  </inkml:definitions>
  <inkml:trace contextRef="#ctx0" brushRef="#br0">150 14 13901,'0'0'7789,"-8"-4"-6711,6 2-998,0 1 0,-1 0 0,1 0 1,0 0-1,-1 0 0,1 1 0,-1-1 0,1 1 0,-1-1 0,0 1 0,1 0 0,-1 0 0,1 0 0,-5 1 0,3 0 5,1 0 0,0 1 0,0 0-1,1-1 1,-1 1 0,0 0-1,0 1 1,1-1 0,0 0-1,-1 1 1,1-1 0,0 1-1,0 0 1,-3 5 0,-3 6 188,0 0 1,1 1 0,0-1-1,1 1 1,1 1-1,1-1 1,0 1 0,1 0-1,0-1 1,1 1-1,1 17 1,1-32-266,-1 1-1,1-1 1,0 1-1,0 0 1,0-1-1,1 1 1,-1-1-1,0 1 1,0-1-1,1 1 1,-1-1-1,1 1 1,-1-1 0,1 1-1,0-1 1,0 1-1,-1-1 1,1 0-1,0 0 1,0 1-1,0-1 1,1 0-1,-1 0 1,0 0-1,0 0 1,1 0-1,-1 0 1,0-1 0,1 1-1,-1 0 1,1-1-1,-1 1 1,1-1-1,-1 1 1,1-1-1,-1 0 1,1 0-1,-1 1 1,1-1-1,-1 0 1,1 0 0,0-1-1,-1 1 1,2 0-1,4-2 10,0 1 0,0-1 0,0-1 0,-1 1 0,1-1-1,-1 0 1,1-1 0,9-6 0,-3-1-143,0 1-1,0-2 1,-1 1-1,-1-2 1,0 1-1,-1-2 1,0 1-1,-1-1 1,-1-1-1,0 0 1,-1 0-1,10-31 1,-26 73 455,1-1 0,1 1 0,1 0 1,2 1-1,-2 44 0,6-70-313,-1-1 1,1 1-1,0 0 0,0-1 0,1 1 0,-1-1 1,0 1-1,0-1 0,1 1 0,-1-1 1,1 1-1,0-1 0,-1 1 0,1-1 0,0 1 1,0-1-1,0 0 0,-1 1 0,2-1 1,-1 0-1,0 0 0,0 0 0,0 0 0,0 0 1,2 1-1,0-1-2,-1-1 0,0 1 1,1-1-1,-1 0 0,1 0 0,-1 1 1,1-1-1,-1-1 0,1 1 0,-1 0 1,0-1-1,1 1 0,-1-1 1,4-1-1,5-3-7,1 0 0,-1-1 0,0 0 0,-1-1 0,12-10 0,18-21-632,-31 29 398,0-1-1,0 2 1,0-1-1,2 1 1,-1 1-1,1 0 1,11-6-1,-21 13 229,-1-1 0,0 1 0,1 0 0,-1 0 0,1 0 0,-1 0 0,0 0 0,1 0 0,-1 0 0,1 0 0,-1 0-1,0 0 1,1 0 0,-1 0 0,1 0 0,-1 0 0,0 0 0,1 0 0,-1 1 0,1-1 0,-1 0 0,0 0 0,1 0 0,-1 1 0,0-1 0,1 0 0,-1 0 0,0 1 0,1-1 0,-1 0-1,0 1 1,0-1 0,1 1 0,4 18 424,-6 28 641,0-39-934,-3 38 706,4-46-833,0 0 0,0 1 0,1-1 0,-1 0 0,0 0 0,0 1 0,0-1 0,0 0 0,1 0 0,-1 0 0,0 1 0,0-1 0,1 0 0,-1 0 0,0 0 0,0 0 0,1 0 0,-1 1 0,0-1 0,1 0 0,-1 0 0,0 0 0,0 0 0,1 0 0,-1 0 0,0 0 0,1 0 0,-1 0 0,0 0 0,1 0 0,-1 0 0,0 0 0,0-1 0,1 1 0,-1 0 0,0 0 0,0 0 0,1 0 0,-1 0 0,0-1 0,0 1 0,1 0 0,-1 0 0,0-1 0,15-7 85,13-16-48,-15 12-449,1 0 0,22-14-1,-33 24 374,0 0 0,1 0 0,-1 0 0,1 0 0,-1 1 0,1 0 0,-1 0-1,1 0 1,0 0 0,0 1 0,-1-1 0,1 1 0,0 0 0,0 0 0,-1 0 0,1 0-1,5 2 1,-8-1 49,1-1 0,-1 1-1,0 0 1,0-1-1,0 1 1,0 0 0,0 0-1,0 0 1,0 0-1,0 0 1,0 0 0,0 0-1,0 0 1,-1 0-1,1 0 1,0 0 0,-1 1-1,1-1 1,-1 0-1,1 0 1,-1 1 0,0 0-1,5 39 478,-5-36-481,0 0 1,1 0-1,-1-1 0,1 1 1,0 0-1,3 8 1,-3-13-336,0 1-1,-1-1 1,1 0 0,0 1-1,0-1 1,0 0 0,0 1-1,0-1 1,0 0 0,0 0 0,0 0-1,0 0 1,0 0 0,-1 0-1,1 0 1,0 0 0,0-1-1,0 1 1,0 0 0,0 0-1,0-1 1,0 1 0,1-1 0,16-11-7204</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8:18.998"/>
    </inkml:context>
    <inkml:brush xml:id="br0">
      <inkml:brushProperty name="width" value="0.025" units="cm"/>
      <inkml:brushProperty name="height" value="0.025" units="cm"/>
    </inkml:brush>
  </inkml:definitions>
  <inkml:trace contextRef="#ctx0" brushRef="#br0">171 222 11819,'0'0'6214,"-9"-2"-3411,-1 0-2190,0 0 0,0 1 1,0 0-1,0 1 0,0 0 0,-12 1 1,19 0-503,-1 0 0,0 0 0,1 0 0,-1 0 0,1 0 1,-1 1-1,1 0 0,0-1 0,-1 1 0,1 1 0,0-1 0,0 0 0,0 1 1,1-1-1,-1 1 0,1 0 0,-1 0 0,1 0 0,0 0 0,0 0 1,0 1-1,-2 6 0,2-5-13,0-1-1,1 1 1,-1 0 0,1-1-1,0 1 1,0 0 0,1 0 0,-1 0-1,1 0 1,0 0 0,1 0-1,-1 0 1,1 0 0,2 6-1,-2-9-63,0 0 0,0 0 0,0 0 0,1 0 0,-1 0 0,0 0 0,1-1 0,0 1 0,-1 0 0,1-1 0,0 0 0,0 1 0,0-1 0,0 0 0,0 0 0,0 0-1,0 0 1,1 0 0,-1-1 0,0 1 0,0-1 0,1 1 0,-1-1 0,0 0 0,1 0 0,-1 0 0,0 0 0,0 0 0,1 0 0,-1-1 0,4-1 0,4 0-15,0-1 0,-1 0 0,1-1 1,-1 0-1,0 0 0,-1-1 0,1 0 1,-1-1-1,0 0 0,0 0 1,9-11-1,5-4-290,-2-1 0,26-38 0,-37 47 146,0 1 1,-1-1-1,-1-1 0,0 1 1,-1-1-1,0 0 1,-1-1-1,0 0 1,-2 1-1,0-1 1,3-27-1,-6 41 132,0 1-1,0-1 1,0 0-1,0 1 1,0-1-1,0 1 1,0-1-1,0 1 1,0-1 0,0 0-1,0 1 1,0-1-1,0 1 1,0-1-1,0 1 1,-1-1-1,1 1 1,0-1-1,0 1 1,-1-1 0,1 1-1,0-1 1,-1 1-1,1-1 1,0 1-1,-1-1 1,1 1-1,-1 0 1,1-1 0,-1 1-1,-13 9 420,-9 29 445,14-15-481,1 1 1,2 0-1,-5 27 0,9-38-302,0 0 0,1 0-1,1 0 1,0 0 0,1 0 0,0 0 0,6 23 0,-6-32-130,0 0 1,1 0 0,0 0 0,0-1 0,0 1 0,0 0-1,1-1 1,-1 1 0,1-1 0,0 0 0,0 0 0,0 0-1,1 0 1,-1-1 0,0 1 0,1-1 0,4 2 0,-3-1-726,1-1 0,-1 0 0,1 0 0,0-1 0,0 1 0,0-1 1,8 0-1,25 0-9195</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8:19.669"/>
    </inkml:context>
    <inkml:brush xml:id="br0">
      <inkml:brushProperty name="width" value="0.025" units="cm"/>
      <inkml:brushProperty name="height" value="0.025" units="cm"/>
    </inkml:brush>
  </inkml:definitions>
  <inkml:trace contextRef="#ctx0" brushRef="#br0">0 1 17104,'0'0'10058,"42"12"-20180,-27-12-5925</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8:20.012"/>
    </inkml:context>
    <inkml:brush xml:id="br0">
      <inkml:brushProperty name="width" value="0.025" units="cm"/>
      <inkml:brushProperty name="height" value="0.025" units="cm"/>
    </inkml:brush>
  </inkml:definitions>
  <inkml:trace contextRef="#ctx0" brushRef="#br0">39 0 17104,'0'0'2434,"-23"51"-255,16-33 415,2-2-1057,1-5-512,4-6-512,4-5-1026,8-9-2882,0-13-3267</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9:45.151"/>
    </inkml:context>
    <inkml:brush xml:id="br0">
      <inkml:brushProperty name="width" value="0.025" units="cm"/>
      <inkml:brushProperty name="height" value="0.025" units="cm"/>
    </inkml:brush>
  </inkml:definitions>
  <inkml:trace contextRef="#ctx0" brushRef="#br0">0 168 2498,'0'0'2194,"2"-9"2296,0-7-3388,13-58 4997,-14 68-5322,0 1-1,1 0 1,0-1 0,0 1 0,1 0 0,-1 0-1,1 1 1,0-1 0,1 1 0,-1-1 0,7-6-1,-9 11-709,-1 0-1,0-1 0,1 1 0,-1 0 1,1 0-1,-1 0 0,1-1 0,-1 1 0,1 0 1,0 0-1,-1 0 0,1 0 0,-1 0 1,1 0-1,-1 0 0,1 0 0,-1 0 1,1 0-1,-1 0 0,1 0 0,-1 1 1,1-1-1,-1 0 0,1 0 0,-1 0 1,1 1-1,-1-1 0,1 0 0,-1 1 1,1-1-1,-1 0 0,0 1 0,1-1 1,-1 1-1,1-1 0,-1 0 0,0 1 1,0-1-1,1 1 0,-1-1 0,0 1 0,0-1 1,0 1-1,1-1 0,-1 1 0,0-1 1,0 1-1,0 0 0,0-1 0,0 1 1,0-1-1,0 1 0,0-1 0,0 2 1,4 40 252,-4-35-32,0 146 263,-2-114-550,1 0 0,2 0 0,2 0 0,1 0 0,11 45 0,-10-72 66,-18-21-19612,-4 5 13871</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9:45.480"/>
    </inkml:context>
    <inkml:brush xml:id="br0">
      <inkml:brushProperty name="width" value="0.025" units="cm"/>
      <inkml:brushProperty name="height" value="0.025" units="cm"/>
    </inkml:brush>
  </inkml:definitions>
  <inkml:trace contextRef="#ctx0" brushRef="#br0">1 116 8552,'0'0'16768,"8"6"-15241,-3-3-1374,-1 0 0,1 0 0,0 0 0,0-1-1,0 0 1,0 1 0,0-2 0,1 1 0,-1-1 0,1 0 0,-1 0 0,1 0 0,-1-1 0,1 0 0,0 0 0,-1 0 0,1-1 0,-1 1 0,10-4 0,20-3-136,67-19 188,-41-1-3065,-59 26 2455,-1 0-1,1 0 1,-1 0-1,1 0 1,-1 0-1,0-1 0,1 1 1,-1-1-1,0 1 1,0-1-1,0 1 1,0-1-1,0 1 0,0-1 1,0 0-1,-1 0 1,1 1-1,-1-1 1,1 0-1,-1 0 1,0 0-1,1 1 0,-1-1 1,0 0-1,0 0 1,0 0-1,-1 0 1,1 0-1,0 1 0,-1-1 1,1 0-1,-1 0 1,0 0-1,1 1 1,-3-3-1,-17-18-6080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9:45.836"/>
    </inkml:context>
    <inkml:brush xml:id="br0">
      <inkml:brushProperty name="width" value="0.025" units="cm"/>
      <inkml:brushProperty name="height" value="0.025" units="cm"/>
    </inkml:brush>
  </inkml:definitions>
  <inkml:trace contextRef="#ctx0" brushRef="#br0">0 30 7303,'0'0'16688,"59"-21"-15151,-22 19-640,8-2-673,-3 1-192,2 3-96,-3 0-1345,-4 0-1410,-7 0-2049,-5 7-4677</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9:46.163"/>
    </inkml:context>
    <inkml:brush xml:id="br0">
      <inkml:brushProperty name="width" value="0.025" units="cm"/>
      <inkml:brushProperty name="height" value="0.025" units="cm"/>
    </inkml:brush>
  </inkml:definitions>
  <inkml:trace contextRef="#ctx0" brushRef="#br0">9 0 12684,'-1'8'3774,"-1"1"-3055,-3 40 4349,5-47-4973,0-1 0,0 1 0,0-1 0,0 0 0,0 1 0,1-1 0,-1 0 0,0 1 0,1-1 0,-1 0 0,1 0 0,-1 1 0,1-1 0,0 0 0,-1 0 0,1 0 0,0 0 0,0 0 0,0 0 0,0 0 0,0 0 0,0 0 0,0 0 0,0 0 0,0-1 0,0 1 0,1 0 0,-1-1 0,0 1 0,1-1 0,-1 1 0,0-1 0,3 1 0,4-1-61,0-1 0,-1 0 0,1 0 0,0 0 0,0-1 0,-1 0 0,1 0 0,-1-1 0,1 0-1,-1 0 1,0-1 0,0 0 0,-1 0 0,7-6 0,49-24 97,-61 34-113,0 0 0,0-1 0,0 1 0,0 0 0,0 0 0,0-1 0,0 1-1,0 0 1,0 0 0,0 0 0,0 1 0,0-1 0,0 0 0,0 0 0,0 0 0,0 1-1,0-1 1,0 1 0,0-1 0,-1 0 0,1 1 0,0 0 0,0-1 0,0 1 0,0-1 0,-1 1-1,1 0 1,0 0 0,-1-1 0,1 1 0,0 0 0,-1 0 0,1 0 0,-1 0 0,0 0-1,1 0 1,-1 0 0,0 0 0,1 0 0,-1 0 0,0 0 0,0 0 0,0 0 0,0 0-1,0 0 1,0 2 0,0 62 1241,-1-47-1063,6 7-31,-5-24-163,0-1-1,1 1 0,-1-1 1,0 1-1,1-1 0,-1 1 0,0-1 1,1 0-1,-1 1 0,1-1 1,-1 0-1,0 1 0,1-1 1,-1 0-1,1 1 0,-1-1 1,1 0-1,-1 0 0,1 0 1,-1 1-1,1-1 0,0 0 1,-1 0-1,1 0 0,2-1-213,-1 1 0,0-1 1,1 0-1,-1 0 0,0 0 0,0 0 0,0-1 0,0 1 0,0-1 0,0 1 0,0-1 0,0 0 0,-1 1 0,1-1 0,1-3 1,-2 4-15,12-14-4491,-7 3-1626,-3 4-255</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2:09.281"/>
    </inkml:context>
    <inkml:brush xml:id="br0">
      <inkml:brushProperty name="width" value="0.025" units="cm"/>
      <inkml:brushProperty name="height" value="0.025" units="cm"/>
    </inkml:brush>
  </inkml:definitions>
  <inkml:trace contextRef="#ctx0" brushRef="#br0">1 144 4773,'0'0'7713,"12"-6"-7462,13-2-87,-1 0 0,1 2 0,0 0-1,0 2 1,48-2 0,391 10 454,30-1-62,1243 8 1540,-545 7-893,212-50-785,-627 8-174,-135 11-53,787-26 72,-1378 37-160,766-23 2196,-828 25-4509,-9 0-2328,-6-1-2866</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9:46.518"/>
    </inkml:context>
    <inkml:brush xml:id="br0">
      <inkml:brushProperty name="width" value="0.025" units="cm"/>
      <inkml:brushProperty name="height" value="0.025" units="cm"/>
    </inkml:brush>
  </inkml:definitions>
  <inkml:trace contextRef="#ctx0" brushRef="#br0">123 2 8616,'0'0'19224,"-6"-1"-19224,4 1 0,-1 0 0,0 0 1,0 0-1,0 0 0,0 1 1,0-1-1,0 1 0,1 0 0,-1-1 1,0 1-1,0 1 0,1-1 1,-1 0-1,1 1 0,-1-1 1,1 1-1,0 0 0,-1 0 0,1 0 1,0 0-1,0 0 0,1 0 1,-1 0-1,0 1 0,1-1 1,-1 1-1,1-1 0,0 1 1,0 0-1,0-1 0,0 1 0,0 0 1,0 0-1,0 3 0,2-5-15,-1-1 0,1 1-1,-1 0 1,1 0 0,-1 0-1,1-1 1,-1 1 0,1 0-1,0 0 1,-1-1 0,1 1-1,0-1 1,0 1 0,-1-1-1,1 1 1,0-1 0,0 1-1,0-1 1,0 0 0,0 1-1,-1-1 1,1 0 0,0 0-1,0 0 1,0 1 0,0-1 0,0 0-1,0 0 1,2-1 0,38 1-1807,-31 0 772,2 0 108,-5-1 623,-1 1 1,1 0-1,0 1 1,-1-1 0,1 1-1,10 4 1,-16-5 383,1 1 1,-1-1-1,0 1 0,0 0 1,0 0-1,1 0 0,-1 0 1,0 0-1,0 0 0,0 0 1,-1 0-1,1 0 0,0 0 1,0 0-1,-1 1 0,1-1 1,0 0-1,-1 1 0,1-1 1,-1 0-1,0 1 0,1-1 1,-1 1-1,0-1 0,0 0 1,0 1-1,0-1 0,0 1 1,0-1-1,0 1 0,-1-1 1,1 0-1,-1 1 0,1-1 1,-1 0-1,1 1 0,-2 1 1,0 2 189,-1 1 0,0-1 1,-1 0-1,1-1 1,-1 1-1,0 0 0,0-1 1,0 0-1,-1 0 1,1 0-1,-1-1 0,0 1 1,0-1-1,0 0 1,-9 3-1,4-1 170,0-1 0,0 0-1,0-1 1,-1 0 0,0-1-1,1 0 1,-18 1 0,27-3-599,0 1 0,0-1 1,0 0-1,0 0 0,-1 0 0,1 0 1,0 0-1,0-1 0,0 1 0,0 0 1,0 0-1,0-1 0,0 1 0,0-1 1,1 1-1,-1-1 0,0 1 0,0-1 1,0 1-1,0-1 0,0 0 0,1 1 1,-1-1-1,0 0 0,1 0 0,-1 0 1,0 1-1,1-1 0,-1 0 0,1 0 1,0 0-1,-1 0 0,1 0 0,0 0 1,-1 0-1,1-2 0,0 0-555,0 1-1,1 0 0,-1-1 1,1 1-1,-1-1 1,1 1-1,0 0 0,0 0 1,0-1-1,0 1 1,0 0-1,1 0 0,-1 0 1,1 0-1,1-2 1,14-13-12164</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9:46.859"/>
    </inkml:context>
    <inkml:brush xml:id="br0">
      <inkml:brushProperty name="width" value="0.025" units="cm"/>
      <inkml:brushProperty name="height" value="0.025" units="cm"/>
    </inkml:brush>
  </inkml:definitions>
  <inkml:trace contextRef="#ctx0" brushRef="#br0">59 0 10602,'0'0'15273,"-2"11"-14376,-13 46-115,7-32-366,1 1 0,1-1 0,1 1 0,-2 47-1,7-72-429,1 0 0,-1 0-1,1 0 1,0 0-1,-1-1 1,1 1 0,0 0-1,-1 0 1,1 0-1,0-1 1,0 1 0,0 0-1,0-1 1,0 1-1,0-1 1,0 1 0,0-1-1,0 0 1,0 1-1,0-1 1,0 0 0,0 0-1,0 1 1,0-1-1,0 0 1,1 0 0,-1 0-1,0-1 1,0 1-1,0 0 1,0 0 0,0 0-1,0-1 1,2 0-1,39-10-1920,-30 5 1094,-9 4 659,1 0 0,-1 0 1,1 0-1,-1 1 0,1-1 1,0 1-1,-1 0 0,1 0 1,0 0-1,0 0 0,0 1 1,0-1-1,0 1 0,7 1 1,-11 0 211,1 0 0,-1 0 0,1 1 0,-1-1 0,1 0 0,-1 0 0,1 1 0,-1-1 0,0 0 0,0 1 0,0-1 0,0 0 0,0 1 0,0-1 0,0 0 1,0 1-1,-1-1 0,1 0 0,-1 2 0,-7 27 1104,5-23-790,-1 0 0,0 0 1,0-1-1,0 1 0,-1-1 0,0 0 1,0 0-1,-12 9 0,14-12-200,-1 0 0,0-1 0,1 1 0,-1-1 0,0 0 0,0 0 0,0-1 0,0 1 0,0-1 0,0 0 0,-1 0 0,1 0 0,0-1 0,-1 0 0,1 1 0,0-1 0,-7-1 0,10 1-205,0-1-1,0 1 1,0 0 0,0 0-1,0 0 1,0-1-1,0 1 1,0-1-1,0 1 1,0-1-1,0 1 1,0-1 0,0 1-1,0-1 1,1 0-1,-1 1 1,0-1-1,1 0 1,-1 0-1,0 0 1,1 0 0,-1 1-1,1-1 1,-1 0-1,1 0 1,-1 0-1,1 0 1,0 0-1,-1 0 1,1 0 0,0 0-1,0 0 1,0-1-1,0 1 1,0 0-1,0 0 1,0 0-1,0 0 1,0 0 0,1 0-1,-1 0 1,0 0-1,1 0 1,-1 0-1,1 0 1,-1 0-1,1 0 1,-1 1 0,2-2-1,15-24-5676,0 8-3880,1 7-2527</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9:47.313"/>
    </inkml:context>
    <inkml:brush xml:id="br0">
      <inkml:brushProperty name="width" value="0.025" units="cm"/>
      <inkml:brushProperty name="height" value="0.025" units="cm"/>
    </inkml:brush>
  </inkml:definitions>
  <inkml:trace contextRef="#ctx0" brushRef="#br0">1 92 4228,'0'0'16709,"8"2"-14803,-2 0-1733,0 0 0,0-1 0,0 1-1,0-2 1,1 1 0,-1-1 0,0 0 0,0 0 0,10-2 0,-13 2-154,0-1 1,1 0-1,-1 0 1,0-1-1,0 1 1,0-1-1,0 1 1,0-1-1,0 0 1,-1 0 0,1 0-1,-1 0 1,1-1-1,-1 1 1,0-1-1,0 0 1,0 1-1,0-1 1,0 0-1,-1 0 1,1 0-1,1-7 1,-2 9 16,0-1 0,0 0 0,-1 0 0,1 1-1,0-1 1,-1 0 0,0 0 0,1 0 0,-1 0 0,0 0 0,0 1 0,0-1 0,0 0-1,-1 0 1,1 0 0,0 0 0,-1 0 0,1 0 0,-2-1 0,1 2-6,1 0 1,-1 1-1,0-1 1,0 0-1,0 1 1,0-1 0,0 1-1,0-1 1,0 1-1,0 0 1,0-1-1,0 1 1,0 0-1,0 0 1,0 0-1,0 0 1,0 0-1,0 0 1,0 0-1,0 0 1,0 0 0,0 0-1,0 1 1,-1-1-1,-4 2 32,1 0 0,-1 0 0,1 0 0,0 1 1,0-1-1,0 1 0,1 0 0,-1 1 0,1-1 0,-1 1 0,-4 5 0,-18 33 233,25-39-275,1-1 0,0 1 1,0-1-1,0 1 0,0 0 0,0 0 1,1 0-1,-1-1 0,1 1 1,0 0-1,0 0 0,0 0 1,0 0-1,0 0 0,1 4 0,2-6-12,-1 0 0,0 0-1,1 0 1,-1 0 0,1-1-1,-1 1 1,1-1-1,-1 1 1,1-1 0,-1 0-1,1 0 1,-1 0 0,1 0-1,0-1 1,3 0 0,0 1-45,91-12-1932,-70 8 1216,49-3-1,-75 7 816,0 0-1,-1 0 0,1 0 0,-1 0 0,1 0 0,-1 0 0,1 0 0,-1 0 0,1 1 1,0-1-1,-1 0 0,1 0 0,-1 1 0,0-1 0,1 0 0,-1 0 0,1 1 0,-1-1 1,1 1-1,-1-1 0,0 0 0,1 1 0,-1-1 0,0 1 0,1-1 0,-1 1 0,0-1 1,0 1-1,1-1 0,-1 1 0,0-1 0,0 1 0,0-1 0,0 1 0,0 0 0,0-1 0,0 1 1,0-1-1,0 1 0,0-1 0,0 1 0,0 0 0,0-1 0,0 1 0,-1 0 0,-4 2 2574,1-20-2368,3 7-213,2-31-73,-1 39 21,1 1 1,-1 0-1,1 0 0,-1 0 0,1 0 1,-1 0-1,1 0 0,-1 0 0,1 0 0,0 0 1,0 0-1,-1 1 0,1-1 0,0 0 1,0 0-1,0 1 0,0-1 0,0 0 0,0 1 1,0-1-1,0 1 0,0-1 0,1 1 1,-1 0-1,0-1 0,0 1 0,0 0 0,0 0 1,0 0-1,1 0 0,0 0 0,-2 13 1397,-2-8-3237,5-16-10529</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9:48.278"/>
    </inkml:context>
    <inkml:brush xml:id="br0">
      <inkml:brushProperty name="width" value="0.025" units="cm"/>
      <inkml:brushProperty name="height" value="0.025" units="cm"/>
    </inkml:brush>
  </inkml:definitions>
  <inkml:trace contextRef="#ctx0" brushRef="#br0">123 24 2851,'0'0'17253,"-10"-4"-16553,-29-14-182,36 17-413,0 1 1,0 0-1,0 0 1,-1 0-1,1 0 1,0 0-1,0 0 1,0 1-1,0 0 1,0-1-1,0 1 1,0 0-1,1 1 1,-1-1 0,0 0-1,0 1 1,1-1-1,-1 1 1,1 0-1,0 0 1,-1 0-1,1 0 1,0 1-1,0-1 1,-3 5-1,5-7-101,0 1 0,0-1 0,0 1-1,0-1 1,0 1 0,0-1 0,1 0-1,-1 1 1,0-1 0,0 1 0,0-1-1,0 1 1,1-1 0,-1 1 0,0-1-1,0 0 1,1 1 0,-1-1 0,0 0-1,0 1 1,1-1 0,-1 0 0,1 1-1,-1-1 1,0 0 0,1 0 0,-1 1-1,1-1 1,-1 0 0,0 0 0,1 0-1,-1 0 1,1 1 0,-1-1 0,1 0-1,-1 0 1,1 0 0,-1 0 0,1 0-1,-1 0 1,1 0 0,25 1 44,-22-1-24,26-1-52,-18 0-34,-1 1-1,1 0 0,0 1 0,21 3 1,-31-4 62,1 1 1,-1 0-1,0-1 1,0 1-1,0 0 1,0 0-1,0 0 1,0 1-1,0-1 1,0 0-1,0 1 1,-1-1-1,1 1 1,0 0-1,-1-1 1,1 1-1,-1 0 1,0 0-1,0 0 1,0 0-1,0 0 1,0 0-1,0 0 1,0 0-1,0 1 1,-1-1-1,0 0 1,1 0-1,-1 1 1,0 2-1,0 1 207,0 0 0,-1 0 0,0 0 0,0 0 0,0 0 0,-1 0 0,0 0 0,0 0 1,0 0-1,-1-1 0,0 1 0,0-1 0,-1 0 0,1 0 0,-7 7 0,7-9-68,0 0 1,0 0 0,0 0 0,0 0 0,-1-1-1,1 1 1,-1-1 0,1 0 0,-1 0 0,0-1 0,0 1-1,0-1 1,0 1 0,0-1 0,0-1 0,-1 1-1,1 0 1,0-1 0,0 0 0,-1 0 0,1 0-1,0-1 1,-7-1 0,8 1-147,1 0-1,-1-1 1,0 1-1,1-1 1,-1 1 0,1-1-1,0 0 1,-1 0-1,1 0 1,0 0-1,-2-3 1,4 4-168,-1 0 1,0 0-1,1 0 0,-1 0 0,1 1 1,-1-1-1,1 0 0,-1 0 1,1 0-1,0 0 0,-1 0 0,1 0 1,0 0-1,0-1 0,0 1 0,0 0 1,0 0-1,0 0 0,0 0 1,0-2-1,3 2-430,-1-1 0,1 1 1,-1 0-1,1 0 1,-1 0-1,1 1 0,-1-1 1,1 0-1,0 1 0,-1 0 1,5-1-1,3 0-1508,17-7-3386</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9:48.654"/>
    </inkml:context>
    <inkml:brush xml:id="br0">
      <inkml:brushProperty name="width" value="0.025" units="cm"/>
      <inkml:brushProperty name="height" value="0.025" units="cm"/>
    </inkml:brush>
  </inkml:definitions>
  <inkml:trace contextRef="#ctx0" brushRef="#br0">139 0 17232,'0'0'2093,"-9"1"-363,-1 1-1433,1 0 1,0 1 0,0 0 0,0 0 0,0 1 0,-14 8 0,19-10-247,1 0-1,-1 0 1,1 1 0,0-1 0,0 1 0,0 0-1,0 0 1,0 0 0,0 0 0,1 0 0,0 0-1,0 1 1,0-1 0,0 1 0,0 0 0,0-1 0,1 1-1,0 0 1,0 0 0,0 0 0,0 7 0,1-10-48,1 0 1,0 0-1,0 0 1,0-1-1,0 1 1,-1 0-1,1-1 1,0 1-1,1-1 1,-1 1-1,0-1 1,0 1 0,0-1-1,0 1 1,0-1-1,0 0 1,0 0-1,1 0 1,-1 0-1,0 0 1,0 0-1,0 0 1,0 0-1,1 0 1,-1 0-1,2-1 1,38-5 109,30-13-27,-53 13-84,0 0-1,1 1 1,-1 1 0,1 1 0,0 1-1,0 1 1,0 0 0,23 2-1,-41 0 0,1-1 0,-1 0 0,1 0 0,-1 1 0,0-1 0,1 1 0,-1 0 0,0-1 0,1 1 0,-1 0 0,0-1 0,0 1 0,0 0 0,1 0 0,-1 0 0,0 0 0,0 0 0,-1 1 0,1-1 0,0 0 0,0 0-1,0 2 1,6 32 64,0 1-24,-6-36-52,0 1-1,-1 0 1,1-1-1,0 1 1,-1 0-1,1-1 1,0 1-1,0-1 1,0 1-1,-1-1 1,1 1 0,0-1-1,0 0 1,0 0-1,0 1 1,0-1-1,0 0 1,0 0-1,0 0 1,0 0-1,0 0 1,0 0-1,0 0 1,0 0-1,-1 0 1,1 0-1,0-1 1,0 1-1,0 0 1,0-1-1,0 1 1,1-1-1,27-17-1328,28-28-5979,-22 20 22</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9:49.433"/>
    </inkml:context>
    <inkml:brush xml:id="br0">
      <inkml:brushProperty name="width" value="0.025" units="cm"/>
      <inkml:brushProperty name="height" value="0.025" units="cm"/>
    </inkml:brush>
  </inkml:definitions>
  <inkml:trace contextRef="#ctx0" brushRef="#br0">88 117 15022,'0'0'2931,"-10"10"-347,3-2-2112,-35 34 1051,39-38-1341,0 0 0,0 0 0,0 0 0,0 0 0,1 1 1,-1-1-1,1 1 0,0-1 0,1 1 0,-3 9 0,4-13-194,0-1 0,0 1 0,0-1 0,1 0 0,-1 1-1,0-1 1,0 1 0,0-1 0,1 0 0,-1 1 0,0-1 0,0 0 0,1 1 0,-1-1-1,0 0 1,1 0 0,-1 1 0,0-1 0,1 0 0,-1 0 0,0 1 0,1-1-1,-1 0 1,0 0 0,1 0 0,-1 0 0,1 0 0,-1 0 0,1 1 0,-1-1-1,0 0 1,1 0 0,-1 0 0,1 0 0,-1-1 0,0 1 0,1 0 0,-1 0 0,1 0-1,20-4-596,-10-1 318,0-1-1,-1 0 1,1 0 0,-1-1 0,0-1 0,-1 1-1,0-2 1,0 1 0,14-18 0,-8 6 59,0-1 1,-1 0-1,19-41 1,-21 37 2028,-20 42 210,-19 42 23,25-56-1946,-22 66 1842,23-65-1839,-1 0-1,1 1 0,1-1 1,-1 0-1,0 1 1,1-1-1,0 1 0,0-1 1,1 1-1,-1-1 0,1 1 1,0-1-1,2 8 0,-1-10-107,0-1-1,0 1 0,0 0 1,0-1-1,0 1 0,0-1 1,0 0-1,0 0 0,1 0 1,-1 0-1,0 0 0,1-1 1,-1 1-1,1 0 0,-1-1 1,1 0-1,-1 0 0,1 0 1,-1 0-1,1 0 0,3-1 1,1 1-206,0-1 1,0 0 0,0 0 0,0-1-1,0 0 1,11-4 0,-12 3 157,0 0 1,0-1-1,-1 0 0,0 0 1,1 0-1,-1 0 0,-1-1 1,1 0-1,-1 0 0,0 0 1,0-1-1,0 1 1,-1-1-1,0 0 0,0 0 1,0 0-1,-1 0 0,0 0 1,0-1-1,1-9 0,-3 15 104,0 1 0,0 0 0,0 0 0,0-1-1,0 1 1,0 0 0,0 0 0,-1-1-1,1 1 1,0 0 0,0 0 0,0-1-1,0 1 1,-1 0 0,1 0 0,0 0-1,0-1 1,0 1 0,-1 0 0,1 0-1,0 0 1,0 0 0,-1 0 0,1 0 0,0-1-1,0 1 1,-1 0 0,1 0 0,0 0-1,0 0 1,-1 0 0,1 0 0,0 0-1,-1 0 1,1 0 0,0 0 0,0 0-1,-1 0 1,1 0 0,0 0 0,0 1-1,-1-1 1,1 0 0,0 0 0,0 0 0,-1 0-1,1 0 1,0 0 0,0 1 0,0-1-1,-1 0 1,1 0 0,0 0 0,0 1-1,0-1 1,0 0 0,-1 0 0,1 1-1,-14 11 56,10-7-14,0 0-1,0 0 1,0 0-1,1 0 1,0 1 0,0 0-1,0 0 1,1-1-1,0 1 1,0 1-1,1-1 1,-2 12-1,3-17-88,1 0-1,-1 0 1,1 1 0,-1-1-1,1 0 1,0 0-1,0 0 1,0 0-1,-1 0 1,1 0-1,0 0 1,0 0-1,0 0 1,0 0-1,1-1 1,-1 1-1,0 0 1,0-1 0,0 1-1,1-1 1,-1 1-1,0-1 1,1 0-1,-1 1 1,0-1-1,1 0 1,-1 0-1,2 0 1,51 4-1278,-42-4 762,-4 1 177,102 7-3432,-36 3 5844,-69-25 2184,-4-27-4327,-1 34 374,-1-46-590,2 53 273,1-1-1,0 1 1,0 0 0,-1 0-1,1 0 1,0 0 0,-1 0-1,1 0 1,0 1 0,-1-1-1,1 0 1,0 1 0,-1 0-1,4 0 1,10 5 8,1-1 0,1-1 0,-1-1 0,1 0 0,23 1 0,-30-4-154,1 1 1,-1-2-1,0 1 0,1-1 1,-1-1-1,0 0 0,0 0 0,0-1 1,0 0-1,9-5 0,-16 6 169,-1 0-1,0 0 1,1 0 0,-1 0-1,0 0 1,0 0-1,0-1 1,0 1-1,0-1 1,-1 1-1,1-1 1,-1 1-1,0-1 1,1 0 0,-1 0-1,0-4 1,0 6 17,-1 0 0,0 0 0,0-1 0,1 1-1,-1 0 1,0 0 0,0 0 0,0-1 0,-1 1 0,1 0 0,0 0 0,0 0 0,-1-1 0,1 1 0,-1 0 0,1 0 0,-1 0 0,1 0 0,-1 0 0,0 0 0,1 0 0,-1 0 0,0 0 0,0 0 0,0 0 0,0 1 0,0-1 0,1 0 0,-2 1 0,1-1 0,0 0 0,0 1 0,0-1 0,0 1 0,0 0 0,0-1 0,0 1 0,-1 0 0,1 0 0,0 0 0,-2-1 0,-2 1 75,1 0-1,-1 0 1,1 1 0,-1-1 0,1 1 0,-1 0-1,1 0 1,0 1 0,-1-1 0,1 1 0,0 0-1,0 0 1,0 0 0,0 1 0,1-1-1,-1 1 1,1 0 0,-1 0 0,1 0 0,0 1-1,0-1 1,0 1 0,1 0 0,-1-1 0,1 1-1,0 0 1,0 0 0,0 1 0,1-1-1,-1 0 1,1 1 0,0-1 0,0 1 0,1-1-1,-1 1 1,1-1 0,1 8 0,-1-10-92,0 0 1,1 0-1,0 1 0,-1-1 1,1 0-1,0 0 1,0 0-1,0 0 1,1 0-1,-1 0 1,0 0-1,1 0 0,-1 0 1,1-1-1,0 1 1,0-1-1,-1 1 1,1-1-1,0 0 0,0 1 1,0-1-1,0 0 1,1 0-1,-1-1 1,0 1-1,0 0 1,0-1-1,1 1 0,-1-1 1,4 0-1,38 4-2490,-6-6-3517,-36 2 5624,39-3-10563</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9:50.424"/>
    </inkml:context>
    <inkml:brush xml:id="br0">
      <inkml:brushProperty name="width" value="0.025" units="cm"/>
      <inkml:brushProperty name="height" value="0.025" units="cm"/>
    </inkml:brush>
  </inkml:definitions>
  <inkml:trace contextRef="#ctx0" brushRef="#br0">124 204 9129,'4'-3'9903,"-7"-5"-7134,-8-4-1433,5 9-1065,0 1 1,0 0 0,0 1-1,0 0 1,-1 0 0,1 0-1,0 1 1,-1 0 0,-7 0-1,12 0-249,1 0-1,-1 0 1,0 0-1,0 0 1,1 0-1,-1 1 1,0-1-1,1 0 1,-1 1-1,0-1 1,1 1-1,-1 0 1,1 0-1,-1-1 1,1 1 0,-1 0-1,1 0 1,0 0-1,0 0 1,-1 1-1,1-1 1,0 0-1,0 1 1,0-1-1,0 0 1,0 1-1,0-1 1,1 1-1,-1-1 1,0 1-1,1 0 1,-1-1-1,1 1 1,0 0-1,-1-1 1,1 1-1,0 2 1,1-3-19,-1 0-1,1-1 1,-1 1 0,1 0 0,0-1 0,-1 1 0,1 0 0,0-1 0,-1 1 0,1-1 0,0 1 0,0-1 0,0 1 0,0-1 0,-1 0 0,1 1 0,0-1 0,0 0 0,0 0 0,0 0 0,0 0 0,0 1-1,0-1 1,0 0 0,0-1 0,0 1 0,1 0 0,31-3 117,-18-2-84,0 0-1,-1 0 1,1-2-1,-1 1 1,0-2-1,-1 0 1,23-18-1,-10 6 1,-1-2-1,36-42 0,-36 33 29,-17 21 89,-21 38-87,0-2 104,-15 44 0,25-61 49,0 1 0,1-1 0,0 0 1,1 0-1,0 1 0,0-1 0,1 1 0,2 17 0,-2-25-199,1-1 1,-1 0-1,1 1 1,-1-1 0,1 0-1,0 0 1,0 1-1,0-1 1,0 0 0,0 0-1,0 0 1,0 0-1,0 0 1,0 0 0,0-1-1,0 1 1,0 0-1,1 0 1,-1-1 0,0 1-1,1-1 1,-1 1-1,0-1 1,1 0 0,-1 1-1,1-1 1,-1 0 0,1 0-1,-1 0 1,0 0-1,1 0 1,-1 0 0,2-1-1,4 0 7,-1 1 1,0-2-1,0 1 0,0-1 1,0 1-1,8-5 0,0-3-7,0 0-1,-1 0 1,0-1 0,-1-1 0,0 0-1,-1-1 1,11-15 0,21-19-365,-45 89-322,-1-29 684,2-9 15,-1 0 1,2 1 0,-1-1-1,0 0 1,1 0 0,0 0-1,1 8 1,0-11-25,-1-1-1,1 0 1,0 0 0,-1 1 0,1-1-1,0 0 1,0 0 0,0 0 0,-1 0-1,1 0 1,0 0 0,1 0 0,-1 0-1,0 0 1,0-1 0,0 1 0,0 0-1,1-1 1,-1 1 0,0-1 0,1 1-1,-1-1 1,0 0 0,1 1 0,-1-1-1,1 0 1,-1 0 0,0 0 0,1 0 0,-1 0-1,1 0 1,1-1 0,5 0 12,0-1 0,-1 0 1,1 0-1,-1-1 0,1 0 1,-1 0-1,0 0 0,0-1 1,0 0-1,0-1 0,-1 1 1,6-6-1,1-2-20,0 1 1,-1-2 0,-1 1-1,17-24 1,-23 25 34,-8 8-40,-13 15-36,12-7 53,0 0-1,0 1 1,1-1 0,0 1-1,0 0 1,0 0 0,1 0-1,0 0 1,0 0 0,0 0-1,1 1 1,0-1 0,0 1 0,1-1-1,0 10 1,1-14-4,0 0 0,1-1 0,-1 1 0,0-1 0,1 1 0,-1-1 0,1 0 0,-1 0 0,1 1 0,0-1 0,-1 0 0,1-1 0,0 1 0,0 0 0,0 0-1,0-1 1,0 1 0,-1-1 0,1 1 0,0-1 0,0 0 0,0 0 0,0 0 0,0 0 0,0 0 0,3-1 0,5 1-95,-1-1 1,0 0-1,-1-1 0,17-4 0,-18 4-386,-1-1-1,0 0 1,0-1 0,0 0-1,0 0 1,8-7 0,-10 8-480,-1-1 0,1 1 0,-1-1 0,0 0 1,0 0-1,-1 0 0,1 0 0,-1-1 0,0 1 0,3-8 1,0-16-7867</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9:50.752"/>
    </inkml:context>
    <inkml:brush xml:id="br0">
      <inkml:brushProperty name="width" value="0.025" units="cm"/>
      <inkml:brushProperty name="height" value="0.025" units="cm"/>
    </inkml:brush>
  </inkml:definitions>
  <inkml:trace contextRef="#ctx0" brushRef="#br0">51 26 14734,'0'0'8584,"-49"-13"-6214,48 13-896,5 0-1474,12 0-1057,3 0-2851,1-13-8135</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9:51.467"/>
    </inkml:context>
    <inkml:brush xml:id="br0">
      <inkml:brushProperty name="width" value="0.025" units="cm"/>
      <inkml:brushProperty name="height" value="0.025" units="cm"/>
    </inkml:brush>
  </inkml:definitions>
  <inkml:trace contextRef="#ctx0" brushRef="#br0">146 44 8552,'0'0'7570,"-8"-1"-4170,2 0-3041,-13-2 379,-1 0-1,1 2 1,0 0-1,-21 2 1,39-1-741,1 0 0,-1 0-1,1 0 1,-1 0 0,0 0 0,1 1 0,-1-1-1,1 0 1,-1 0 0,1 0 0,-1 1 0,1-1-1,-1 0 1,1 0 0,-1 1 0,1-1 0,-1 1-1,1-1 1,-1 0 0,1 1 0,-1-1-1,1 1 1,0-1 0,-1 1 0,1-1 0,0 1-1,0-1 1,-1 1 0,1-1 0,0 1 0,0 0-1,0-1 1,0 1 0,0-1 0,-1 1 0,1-1-1,0 1 1,0 0 0,1-1 0,-1 1 0,0-1-1,0 2 1,0-1-2,1 0 0,-1 0-1,1 0 1,-1 0-1,1-1 1,0 1 0,-1 0-1,1 0 1,0 0-1,0-1 1,-1 1 0,1 0-1,0-1 1,0 1 0,0-1-1,0 1 1,0-1-1,0 1 1,0-1 0,0 1-1,0-1 1,0 0-1,0 0 1,1 0 0,64-5 72,-56 4-69,-1-1-1,1 1 0,0 0 0,0 1 0,0 0 1,17 4-1,-24-3-1,0 0 0,-1 1 0,0-1 1,1 1-1,-1 0 0,0 0 0,0 0 0,0 0 1,0 0-1,0 0 0,-1 1 0,1-1 1,-1 0-1,1 1 0,-1 0 0,0-1 0,0 1 1,0 0-1,0-1 0,0 1 0,-1 0 0,1 0 1,-1 0-1,0 0 0,0 5 0,1 8 45,-1-1 0,-1 1-1,-3 21 1,0-19 3,-1 0 0,0 0 0,-1 0 0,-1-1 0,-16 29 0,16-34 101,0 0-1,-1-1 1,0 0-1,0 0 0,-1 0 1,-1-1-1,0-1 1,-15 12-1,22-19-128,1 0 0,0-1 0,-1 0-1,1 1 1,-1-1 0,1 0 0,-1 0 0,0 0 0,1-1 0,-1 1-1,0-1 1,-3 1 0,6-1-7,-1 0-1,0 0 1,0-1 0,0 1-1,0 0 1,1 0 0,-1-1-1,0 1 1,0 0 0,1-1-1,-1 1 1,0-1 0,1 1-1,-1-1 1,0 1 0,1-1-1,-1 1 1,1-1 0,-1 0-1,1 1 1,-1-1 0,1 0-1,-1 1 1,1-1 0,0 0-1,-1-1 1,0-1 6,1-1 0,0 0 1,-1 0-1,1 1 0,1-1 0,-1 0 1,0 0-1,1 1 0,0-1 1,0 0-1,0 1 0,0-1 0,1 1 1,-1-1-1,1 1 0,3-4 0,13-20 33,1 2 0,1 0 0,1 1 0,1 1 1,1 2-1,1 0 0,1 1 0,0 1 0,2 2 0,0 0 0,1 2 0,56-22 0,-80 36-53,0 0 1,0-1 0,0 1-1,0 1 1,0-1-1,0 1 1,0-1-1,0 1 1,0 0-1,-1 0 1,8 2-1,-10-2 5,-1 0-1,1 1 0,0-1 1,-1 0-1,1 1 0,-1-1 0,1 1 1,0-1-1,-1 1 0,1-1 1,-1 1-1,1-1 0,-1 1 0,0-1 1,1 1-1,-1-1 0,0 1 1,1 0-1,-1-1 0,0 1 0,0 0 1,1-1-1,-1 1 0,0 0 1,0 0-1,0 2 3,0 0 1,-1-1 0,1 1-1,-1-1 1,1 1 0,-1 0-1,0-1 1,0 0 0,0 1-1,-2 3 1,-13 18 158,-1 0 0,0-1 0,-31 30-1,29-32 558,42-51-349,-1 0 0,30-58-1,-32 53-278,-2-3-23,-16 30-68,1 1 0,0 0 0,1-1-1,0 1 1,0 1 0,10-13 0,-12 25-48,-1 0 0,0 0 0,0 0 0,-1 0-1,0 12 1,0-16 45,0 0-171,0 0-1,0 0 1,1 0-1,-1-1 1,0 1-1,1 0 1,0 0-1,-1 0 1,1 0 0,0-1-1,0 1 1,0 0-1,0-1 1,0 1-1,0-1 1,0 1-1,0-1 1,1 0 0,-1 1-1,1-1 1,-1 0-1,1 0 1,-1 0-1,1 0 1,0 0-1,0 0 1,-1-1 0,1 1-1,0 0 1,0-1-1,0 1 1,-1-1-1,1 0 1,0 0-1,0 0 1,0 0-1,0 0 1,3-1 0,2 1-927,0-1 1,0 0-1,0 0 1,0-1-1,0 0 1,-1 0-1,1-1 1,-1 0 0,11-6-1,13-12-8555</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9:52.168"/>
    </inkml:context>
    <inkml:brush xml:id="br0">
      <inkml:brushProperty name="width" value="0.025" units="cm"/>
      <inkml:brushProperty name="height" value="0.025" units="cm"/>
    </inkml:brush>
  </inkml:definitions>
  <inkml:trace contextRef="#ctx0" brushRef="#br0">113 154 5990,'-4'8'8856,"-99"136"871,103-144-9708,-1 0 0,1 0 0,0 0 0,-1 1 0,1-1 0,0 0 0,0 0 0,-1 1 0,1-1 0,0 0 0,0 0 0,-1 1 0,1-1 0,0 0 0,0 1 0,0-1 0,-1 0 0,1 1 0,0-1 0,0 1 0,0-1 0,0 0 0,0 1 0,0-1 0,0 0 0,0 1 0,0-1 0,0 1 0,0-1 0,0 0 0,0 1 0,0-1 0,0 0 0,0 1 0,0-1 0,1 1 0,14-8-23,28-25-1146,-40 29 944,0 2 124,73-53-3419,-71 50 3345,1 1-1,0 0 1,0 0-1,1 1 1,-1-1-1,1 1 1,-1 1-1,1-1 0,0 1 1,-1 0-1,10 1 1,-15 0 180,0 0 1,-1 1-1,1-1 1,0 0 0,-1 1-1,1-1 1,-1 1-1,1-1 1,-1 1-1,1-1 1,-1 1 0,1-1-1,-1 1 1,1 0-1,-1-1 1,0 1-1,1 0 1,-1-1 0,0 1-1,0 0 1,0-1-1,1 1 1,-1 0-1,0 0 1,0-1 0,0 1-1,0 0 1,0-1-1,0 1 1,0 0-1,-1 0 1,-2 27 1180,-5-6-605,0-1 1,-2 1-1,0-2 0,-2 1 1,0-1-1,-17 20 0,-4 9 1001,4-5-368,22-34-1071,22-32-762,80-143-519,-12 19 1034,-69 124 274,1 1-1,1 1 1,1 0-1,28-24 1,-36 36-150,0 1 1,1 0 0,0 1-1,13-6 1,-20 10-46,0 0 1,1 1-1,-1-1 0,1 1 1,-1 0-1,1 0 0,-1 1 1,1-1-1,0 1 0,-1 0 1,1-1-1,0 2 0,-1-1 0,1 0 1,0 1-1,-1-1 0,7 3 1,-9-2 2,0 0 1,0 1-1,0-1 1,0 0-1,0 0 1,0 1-1,0-1 1,0 1-1,-1-1 1,1 1-1,-1-1 1,1 1-1,-1-1 1,1 1-1,-1-1 1,0 1-1,1 0 1,-1-1-1,0 1 1,0 0-1,-1-1 1,1 1-1,0-1 1,0 1-1,-1 0 1,1-1-1,-1 1 1,1-1-1,-2 3 1,-21 44 242,-6-15 473,23-27-495,0 0 1,0 1 0,0-1-1,1 1 1,0 0-1,1 0 1,-1 1 0,2 0-1,-5 8 1,14-14-754,0-1 1,-1 0-1,1-1 1,0 0-1,0 0 1,6 0-1,-8 0-213,1-1 160,0 1-1,1 1 0,-1-1 1,0 1-1,1-1 0,-1 2 1,0-1-1,8 3 1,-12-3 588,1 0 0,-1 0 1,0 0-1,0 0 0,0 1 1,0-1-1,0 0 0,0 0 1,0 1-1,0-1 1,0 1-1,-1-1 0,1 1 1,0-1-1,-1 1 0,1-1 1,-1 1-1,0-1 1,0 1-1,1-1 0,-1 1 1,0 0-1,0-1 0,-1 1 1,1-1-1,0 1 0,0 0 1,-1-1-1,1 1 1,-1-1-1,1 1 0,-1-1 1,0 1-1,0 0 0,-2 3 355,1-1-1,0 0 0,-1 1 1,0-1-1,0 0 0,0-1 1,0 1-1,-1-1 0,0 1 1,1-1-1,-1 0 0,0 0 0,-1-1 1,1 1-1,0-1 0,-1 0 1,1 0-1,-8 2 0,-1 0 449,0-1-1,0 0 1,-1-1-1,1 0 1,-21 0-1,32-2-799,0 0-1,0 0 0,-1 0 0,1-1 0,0 1 1,0 0-1,-1-1 0,1 0 0,0 1 1,0-1-1,0 0 0,0 0 0,0 0 0,0 0 1,0-1-1,1 1 0,-1 0 0,0-1 1,1 0-1,-1 1 0,1-1 0,-1 0 1,1 0-1,0 1 0,-2-4 0,3 4-188,-1-1 1,1 1-1,0 0 0,-1-1 0,1 1 0,0 0 1,0-1-1,0 1 0,0 0 0,0-1 0,0 1 1,1 0-1,-1-1 0,0 1 0,1 0 0,0-3 1,0 2-364,0 0 1,1 0-1,-1 0 1,1 1 0,-1-1-1,1 0 1,-1 1-1,1-1 1,0 1 0,0 0-1,0-1 1,-1 1 0,4-1-1,17-8-6839</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2:17.515"/>
    </inkml:context>
    <inkml:brush xml:id="br0">
      <inkml:brushProperty name="width" value="0.025" units="cm"/>
      <inkml:brushProperty name="height" value="0.025" units="cm"/>
    </inkml:brush>
  </inkml:definitions>
  <inkml:trace contextRef="#ctx0" brushRef="#br0">4997 68 3972,'0'0'4185,"-1"-8"-5584,-5-27 1490,5 34 41,1 0 1,0-1-1,-1 1 0,0 0 0,1-1 1,-1 1-1,0 0 0,0 0 0,0 0 1,1 0-1,-1 0 0,0 0 0,0 0 1,-1 0-1,1 0 0,0 0 0,0 1 1,0-1-1,-1 0 0,1 1 0,0-1 1,-1 1-1,1-1 0,0 1 0,-1 0 1,-1-1-1,-37 0 3492,32 2-3292,-36-2 366,0 3 0,1 2 0,-81 16 0,61-6-602,-1-3 0,0-3 0,-91 0 0,-192-24 584,55 1-398,-47-2-295,-50 0-39,128 24-144,-267 44 0,-252 76 207,696-113-9,-161 26 63,75-15 31,-311 88 0,440-101-108,1 3-1,0 1 1,1 2 0,-66 41 0,95-52-5,0 0 1,0 1-1,1 0 0,0 1 1,0 0-1,1 1 0,0 0 1,1 0-1,0 0 0,1 1 0,0 0 1,0 1-1,1-1 0,1 1 1,0 0-1,1 0 0,0 0 1,0 0-1,2 1 0,-2 24 1,4-25 8,0 0 0,1-1 0,0 1 1,1-1-1,0 0 0,1 0 0,0 0 1,0 0-1,1 0 0,1-1 0,0 0 1,0 0-1,1-1 0,0 0 0,1 0 1,0 0-1,0-1 0,12 8 0,16 13-29,2-2 0,2-2-1,50 24 1,-70-38 35,60 27-37,1-3 1,2-3-1,1-4 1,170 32-1,361 11-153,480-54-213,-619-38 290,638-111 0,-952 101-88,-1-7 0,212-80 0,-356 111 201,-1-1-1,0-1 1,-1 0 0,0-1-1,0-1 1,-1 0-1,-1-1 1,0 0-1,0-1 1,-2-1-1,15-21 1,-14 19 16,-2 0 0,0-1 1,-1-1-1,-1 0 0,0 0 1,-2-1-1,0 1 0,-1-1 1,-1-1-1,3-23 1,-8 31 7,1 0 1,-2 0-1,1 0 1,-2 0 0,0 0-1,0 1 1,-1-1 0,0 1-1,-1 0 1,0 0-1,-1 0 1,0 1 0,-9-11-1,-9-11 243,-1 1-1,-47-44 1,37 44 189,-1 1 0,0 2 1,-3 2-1,0 1 0,-69-32 0,47 31-1800,-102-30-1,100 36-1851,-6-3-3240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9:52.573"/>
    </inkml:context>
    <inkml:brush xml:id="br0">
      <inkml:brushProperty name="width" value="0.025" units="cm"/>
      <inkml:brushProperty name="height" value="0.025" units="cm"/>
    </inkml:brush>
  </inkml:definitions>
  <inkml:trace contextRef="#ctx0" brushRef="#br0">1 48 17040,'0'0'10848,"9"3"-10806,-7-2-77,0 0 0,1 0 0,-1-1 0,0 1-1,1 0 1,-1-1 0,1 0 0,-1 1 0,1-1-1,-1 0 1,1 0 0,-1-1 0,1 1 0,-1 0-1,1-1 1,-1 0 0,1 1 0,-1-1 0,0 0-1,1 0 1,-1-1 0,0 1 0,0 0 0,0-1-1,0 1 1,0-1 0,0 0 0,0 1 0,-1-1-1,1 0 1,0 0 0,-1 0 0,0 0-1,1-1 1,-1 1 0,1-3 0,11-14-61,-10 26-38,-11 36 449,7-39-234,0-1-1,0 0 1,1 1-1,-1-1 1,1 1-1,0 0 1,0-1-1,0 5 1,0-7-47,1 0 0,-1 0 1,1-1-1,-1 1 0,0 0 1,1 0-1,0 0 0,-1 0 1,1-1-1,-1 1 0,1 0 1,0-1-1,0 1 0,-1 0 1,1-1-1,0 1 1,0-1-1,0 1 0,0-1 1,0 0-1,0 1 0,-1-1 1,1 0-1,0 0 0,0 1 1,0-1-1,0 0 0,0 0 1,0 0-1,0 0 0,0 0 1,1-1-1,8 0-6,1 0 0,-1-1 1,0 0-1,0-1 0,0 0 0,-1 0 0,1-1 1,10-6-1,-11 5-288,0 1 0,0 0-1,1 0 1,0 1 0,-1 0 0,1 1 0,0 0 0,12 0 0,-19 33-77,0-30-143,0-1-1,0 1 1,0 0 0,1-1-1,-1 0 1,0 0-1,0 0 1,1 0-1,-1 0 1,0-1-1,5 0 1,15-8-5777</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9:53.072"/>
    </inkml:context>
    <inkml:brush xml:id="br0">
      <inkml:brushProperty name="width" value="0.025" units="cm"/>
      <inkml:brushProperty name="height" value="0.025" units="cm"/>
    </inkml:brush>
  </inkml:definitions>
  <inkml:trace contextRef="#ctx0" brushRef="#br0">81 0 4837,'0'0'9897,"-33"73"-9449,15-37 33,6 0-193,1-1-192,4-6-96,7-6 0,0-8-897,0-8-2274,7-7-2722</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9:53.399"/>
    </inkml:context>
    <inkml:brush xml:id="br0">
      <inkml:brushProperty name="width" value="0.025" units="cm"/>
      <inkml:brushProperty name="height" value="0.025" units="cm"/>
    </inkml:brush>
  </inkml:definitions>
  <inkml:trace contextRef="#ctx0" brushRef="#br0">1 148 12524,'0'0'2696,"6"-11"-369,0 2-2031,0 0 0,1 1 0,0 0 1,0 0-1,1 1 0,0 0 0,0 0 0,0 0 0,1 1 0,0 1 0,1 0 0,14-7 0,-5 4-187,1 1 0,0 1-1,1 1 1,-1 1 0,1 0-1,0 2 1,0 0 0,0 2 0,0 0-1,36 5 1,-53-4-99,0 0 0,1 0 0,-1 1 0,0-1 0,0 1 0,0 0 0,0 1-1,0-1 1,0 0 0,0 1 0,-1 0 0,1 0 0,-1 0 0,0 0 0,0 1 0,0-1 0,-1 1 0,1 0 0,-1 0 0,0 0 0,0 0-1,0 0 1,0 0 0,-1 0 0,0 1 0,0-1 0,0 1 0,0-1 0,-1 1 0,1-1 0,-2 9 0,1-2 137,-1-1 1,-1 0 0,0 0-1,0 0 1,-1 0-1,0 0 1,0 0 0,-1 0-1,-1-1 1,0 0 0,0 0-1,-13 16 1,9-15 96,0 0 0,-1-1 1,-1-1-1,1 1 0,-1-2 0,-1 1 0,1-2 1,-1 1-1,-1-2 0,1 0 0,-1 0 1,0-1-1,0 0 0,0-1 0,0-1 1,0 0-1,-1-1 0,1-1 0,-14 0 0,25 0-235,0 0 0,0 0 0,0 0 0,0 0 0,0-1 0,0 1 0,0 0 0,0-1 0,0 0 0,0 1 0,0-1 0,1 0 0,-1 0 0,-3-2 0,5 2-42,-1 1-1,1-1 1,-1 1 0,1-1-1,0 0 1,-1 1 0,1-1-1,0 0 1,-1 0-1,1 1 1,0-1 0,0 0-1,0 0 1,0 1 0,0-1-1,0 0 1,0 0-1,0 1 1,0-1 0,0 0-1,0 0 1,0 1 0,1-1-1,-1 0 1,1-1 0,0-1-239,2-1 0,-1 1 0,0 0 1,1-1-1,-1 1 0,1 0 0,0 0 1,0 1-1,0-1 0,0 1 1,1-1-1,5-2 0,85-36-7816,-40 24 369</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9:53.741"/>
    </inkml:context>
    <inkml:brush xml:id="br0">
      <inkml:brushProperty name="width" value="0.025" units="cm"/>
      <inkml:brushProperty name="height" value="0.025" units="cm"/>
    </inkml:brush>
  </inkml:definitions>
  <inkml:trace contextRef="#ctx0" brushRef="#br0">56 225 12844,'0'0'10122,"-13"47"-7688,2-25-864,0 1-353,1-1-449,2-5-511,5-5-225,3-5 32,0-4-545,3-3-864,8-3-481,-1-12-1056,-3-10-770,1-7-1793,-3-10-673</inkml:trace>
  <inkml:trace contextRef="#ctx0" brushRef="#br0" timeOffset="1">77 0 10186,'0'0'14221,"-19"51"-14189,29-35-640,5-2-2083,4 2-4099</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9:54.273"/>
    </inkml:context>
    <inkml:brush xml:id="br0">
      <inkml:brushProperty name="width" value="0.025" units="cm"/>
      <inkml:brushProperty name="height" value="0.025" units="cm"/>
    </inkml:brush>
  </inkml:definitions>
  <inkml:trace contextRef="#ctx0" brushRef="#br0">99 0 14606,'0'0'9769,"-5"4"-9534,2 0-219,-1 0-1,1 0 1,0 0 0,1 1 0,-1-1 0,1 1-1,0 0 1,0 0 0,0-1 0,0 1-1,1 0 1,0 0 0,0 1 0,1-1-1,-1 0 1,1 0 0,0 0 0,0 0-1,1 1 1,2 9 0,0-4-84,0 0 0,1 0 0,0 0 0,1-1 1,0 0-1,0 0 0,1 0 0,1 0 0,14 15 0,-12-14 83,-1 1 0,1 0 0,-2 0 0,0 1 0,9 20 0,-15-28 66,0 0-1,0 0 1,0 0 0,0-1-1,-1 1 1,0 0 0,0 0-1,0 0 1,-1 0 0,1 0-1,-1 0 1,0-1 0,-1 1-1,1 0 1,-1-1 0,0 1-1,0-1 1,-1 1 0,1-1-1,-6 7 1,3-4 174,-1-1 1,1 1-1,-1-1 1,-1-1-1,1 1 1,-1-1-1,0 0 1,0 0-1,-8 3 1,13-7-220,0 0 0,0 0 0,0 0 0,0 0 0,0 0 0,0-1 0,-1 1 0,1-1 0,0 1 0,0-1 0,0 0 0,0 0 0,-1 0 0,1 0 1,0 0-1,0-1 0,0 1 0,-1-1 0,1 1 0,0-1 0,0 0 0,0 0 0,0 0 0,0 0 0,0 0 0,1 0 0,-1 0 0,0-1 0,0 1 0,1-1 1,-1 1-1,1-1 0,0 0 0,-1 0 0,1 1 0,0-1 0,0 0 0,-2-4 0,0-2-67,0 1-1,0-1 1,0 0-1,1 0 1,1 0 0,-1 0-1,1-1 1,0 1 0,1 0-1,0-1 1,1 1-1,-1 0 1,1 0 0,1 0-1,0 0 1,3-10-1,0 6-73,1-1-1,0 2 0,1-1 0,0 1 1,0 0-1,2 0 0,-1 1 1,1 0-1,13-11 0,91-66-90,-76 61 115,57-52 1,-97 113 352,-8-4 28,8-23-99,0 0 0,0 0 0,1 0 0,0 0 1,0 1-1,0 9 0,3-17-190,-1 0 0,1 0 0,-1-1 0,1 1 0,-1 0 0,1-1-1,0 1 1,0 0 0,-1-1 0,1 1 0,0-1 0,0 1 0,-1-1 0,1 1 0,0-1 0,0 0 0,0 1-1,0-1 1,0 0 0,0 0 0,0 0 0,0 0 0,-1 0 0,1 0 0,0 0 0,0 0 0,0 0 0,0 0-1,0 0 1,0 0 0,0-1 0,0 1 0,0 0 0,1-2 0,36-9-462,-21 2-865,-2 0 1808,-5 4-3108,-1 3-3130,0 1-4527</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9:55.195"/>
    </inkml:context>
    <inkml:brush xml:id="br0">
      <inkml:brushProperty name="width" value="0.025" units="cm"/>
      <inkml:brushProperty name="height" value="0.025" units="cm"/>
    </inkml:brush>
  </inkml:definitions>
  <inkml:trace contextRef="#ctx0" brushRef="#br0">225 340 5061,'8'-41'10919,"-6"36"-9913,-1 0 1,1 0-1,-1 0 0,-1 0 0,1 0 1,-1 0-1,0-9 0,0 13-917,0 0-1,-1-1 0,0 1 0,1-1 1,-1 1-1,0 0 0,0-1 0,1 1 1,-1 0-1,0 0 0,0 0 1,0 0-1,-1 0 0,1 0 0,0 0 1,0 0-1,-1 0 0,1 0 0,0 1 1,-1-1-1,1 0 0,0 1 1,-1-1-1,1 1 0,-1 0 0,1-1 1,-1 1-1,1 0 0,-1 0 0,-2 0 1,-3 0-79,0 0 1,-1 1-1,1-1 1,0 2 0,0-1-1,0 1 1,0 0-1,1 0 1,-1 0-1,0 1 1,1 0 0,0 1-1,0 0 1,0 0-1,0 0 1,0 0 0,1 1-1,-9 10 1,6-7 60,1 1 1,0 0 0,0 0 0,1 1 0,0 0-1,1 0 1,0 0 0,1 1 0,0 0-1,0 0 1,-2 14 0,6-24-48,-1 0-1,1 0 1,0 1 0,-1-1-1,1 0 1,0 1 0,0-1-1,0 0 1,0 1 0,0-1-1,1 0 1,-1 1-1,0-1 1,0 0 0,1 1-1,-1-1 1,1 0 0,-1 0-1,1 0 1,0 1 0,0-1-1,-1 0 1,1 0 0,0 0-1,0 0 1,0 0 0,0 0-1,0 0 1,0-1 0,0 1-1,0 0 1,0-1 0,1 1-1,-1 0 1,0-1 0,0 1-1,1-1 1,-1 0-1,0 1 1,1-1 0,-1 0-1,0 0 1,1 0 0,-1 0-1,3 0 1,3-1 46,0 0 0,0 0 1,0 0-1,0-1 0,0 0 0,0-1 0,11-4 1,3-6-38,0 0 0,-1-1 1,0-1-1,-2-1 1,1-1-1,-2 0 1,0-1-1,-2-1 0,0-1 1,-1 0-1,0-1 1,-2 0-1,-1-1 1,0-1-1,-2 1 1,-1-1-1,0-1 0,4-26 1,-11 11 70,-8 28-98,6 11-12,0 0 0,0 1 0,0-1 0,0 0 1,0 0-1,0 1 0,0-1 0,0 0 1,0 1-1,0-1 0,0 1 0,1-1 0,-1 1 1,0-1-1,0 1 0,1 0 0,-1-1 1,-1 2-1,-6 8-6,1-1 1,0 1-1,1 0 1,0 0-1,0 1 1,1-1-1,-7 22 1,2-4 36,3 0 1,-6 33-1,10-45 44,1 0 0,1 0 1,0 0-1,1 0 0,3 25 0,-2-38-167,-1 1 0,1-1-1,0 0 1,0 0 0,1 0-1,-1 1 1,1-1 0,-1 0-1,1-1 1,0 1 0,0 0-1,0 0 1,5 3 0,-5-4-241,0-1 1,1 1 0,0-1 0,-1 0-1,1 1 1,0-1 0,0-1 0,-1 1-1,1 0 1,0-1 0,0 1-1,0-1 1,0 0 0,0 0 0,0 0-1,0 0 1,0-1 0,4 0-1,18-7-6963</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9:55.958"/>
    </inkml:context>
    <inkml:brush xml:id="br0">
      <inkml:brushProperty name="width" value="0.025" units="cm"/>
      <inkml:brushProperty name="height" value="0.025" units="cm"/>
    </inkml:brush>
  </inkml:definitions>
  <inkml:trace contextRef="#ctx0" brushRef="#br0">33 1 6887,'0'0'12908,"0"10"-11883,-12 105 1649,-6 133 1165,17-221-3701,0-20-89,1 0 1,-1 1-1,1-1 0,0 1 1,1-1-1,0 0 1,0 0-1,1 1 1,-1-1-1,2 0 0,2 7 1,-5-13-38,0-1 1,1 1-1,-1-1 0,0 0 0,1 1 1,-1-1-1,0 1 0,1-1 1,-1 0-1,1 1 0,-1-1 1,0 0-1,1 1 0,-1-1 1,1 0-1,-1 0 0,1 1 1,-1-1-1,1 0 0,-1 0 0,1 0 1,-1 0-1,1 0 0,-1 0 1,1 0-1,-1 0 0,1 0 1,0 0-1,-1 0 0,1 0 1,-1 0-1,1 0 0,-1 0 1,1 0-1,-1-1 0,1 1 0,-1 0 1,1 0-1,-1-1 0,0 1 1,1 0-1,-1-1 0,1 1 1,-1 0-1,0-1 0,1 1 1,-1-1-1,0 1 0,1-1 1,-1 1-1,0-1 0,0 1 0,1-1 1,11-27 293,-9 14-281,-1-1 0,-1 0 0,0 0 0,-1-20 0,0 31-93,0 0 1,0 0 0,-1-1-1,1 1 1,-1 0-1,0 0 1,0 1-1,0-1 1,-1 0-1,1 0 1,-1 0 0,0 1-1,0-1 1,0 1-1,-1 0 1,1-1-1,-1 1 1,0 0-1,1 0 1,-7-3 0,9 5 49,0 1 0,-1 0 0,1 0 0,0 0 0,-1 0 0,1 0 0,0 0 0,-1 0 0,1 0 0,0 0 0,-1 0 0,1 0 0,0 0 0,-1 0 0,1 0 0,0 0 0,-1 1 1,1-1-1,0 0 0,-1 0 0,1 0 0,0 0 0,-1 1 0,1-1 0,0 0 0,0 0 0,-1 0 0,1 1 0,0-1 0,0 0 0,0 1 0,-1-1 0,1 0 0,0 0 0,0 1 0,0-1 1,0 0-1,0 1 0,-1-1 0,1 0 0,0 1 0,0-1 0,0 1 0,0-1 0,0 0 0,0 1 0,0-1 0,0 0 0,0 1 0,0-1 0,1 0 0,-1 1 0,0-1 0,0 0 0,0 1 1,0-1-1,6 23-337,-4-20 92,1 0 1,-1-1-1,1 1 0,0-1 0,0 0 0,0 0 0,0 0 1,0 0-1,0 0 0,1-1 0,-1 1 0,0-1 0,1 0 1,-1 0-1,1 0 0,0-1 0,-1 1 0,7-1 0,67-1-8193,-76 1 8203,41-6-6356</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9:56.505"/>
    </inkml:context>
    <inkml:brush xml:id="br0">
      <inkml:brushProperty name="width" value="0.025" units="cm"/>
      <inkml:brushProperty name="height" value="0.025" units="cm"/>
    </inkml:brush>
  </inkml:definitions>
  <inkml:trace contextRef="#ctx0" brushRef="#br0">139 296 6887,'0'0'10500,"-11"4"-7884,2 0-2211,0 0-1,0 1 1,0 0 0,1 1-1,0-1 1,0 2 0,-9 7-1,12-9-186,0 0 0,1 0 0,0 0 0,0 1 0,0-1 0,0 1 0,1 0 0,0 0 0,0 0 0,1 0 0,-1 0 0,1 1 0,1-1 0,-2 8 0,3-13-206,0-1 0,0 1-1,0-1 1,0 0 0,0 1-1,0-1 1,0 1 0,0-1-1,0 1 1,0-1 0,0 1-1,0-1 1,1 1 0,-1-1-1,0 1 1,0-1 0,0 1-1,1-1 1,-1 0 0,0 1-1,0-1 1,1 1 0,-1-1-1,0 0 1,1 1 0,-1-1 0,1 0-1,-1 0 1,0 1 0,1-1-1,-1 0 1,1 0 0,-1 1-1,1-1 1,-1 0 0,1 0-1,0 0 1,24-4 200,22-21-61,-33 11-173,0-1 1,-1 0-1,0-1 1,-2 0-1,0-1 1,14-28-1,-7 13-116,-28 75-193,7-36 350,-2 6 39,1-1 1,0 1-1,0 0 0,1 0 1,1 0-1,0 0 1,1 1-1,0 20 1,1-33-53,1 0 0,-1 0 0,1 0 1,-1-1-1,0 1 0,1 0 0,0 0 0,-1 0 1,1-1-1,-1 1 0,1 0 0,0-1 0,-1 1 1,1 0-1,0-1 0,0 1 0,0-1 0,0 1 1,-1-1-1,1 0 0,0 1 0,0-1 0,0 0 1,0 0-1,0 1 0,0-1 0,0 0 1,0 0-1,0 0 0,0 0 0,0 0 0,0 0 1,0-1-1,-1 1 0,1 0 0,0 0 0,0-1 1,1 0-1,3 0-11,0 0 0,-1-1 0,0 1 0,1-1 0,-1 0 0,0-1 1,4-2-1,3-5-314,0-1 1,-1 0 0,0-1 0,-1 0 0,-1-1 0,0 0 0,0 0 0,-1-1-1,-1 0 1,0 0 0,-1 0 0,-1-1 0,3-16 0,3-18-742,-3-1 0,2-79 0,-9 111 3324,-4 44-148,-2 49 844,4-31-2374,1 12-459,-3 0 0,-15 76-1,5-59 35,13-66-334,4-9-418,11-37-2505,-6 15-1266,1 1-2818</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9:57.296"/>
    </inkml:context>
    <inkml:brush xml:id="br0">
      <inkml:brushProperty name="width" value="0.025" units="cm"/>
      <inkml:brushProperty name="height" value="0.025" units="cm"/>
    </inkml:brush>
  </inkml:definitions>
  <inkml:trace contextRef="#ctx0" brushRef="#br0">49 36 2819,'0'-11'5275,"-1"-14"5967,-11 46-8125,3 8-1985,2 1 0,0 0 0,2 0 0,-2 53 0,8 52-140,8-84-915,-9-49-87,0 0 1,0-1-1,1 1 0,-1 0 0,1-1 0,0 1 0,-1 0 0,1-1 0,0 1 0,0-1 0,0 1 0,0-1 0,0 0 0,0 1 0,0-1 0,1 0 0,-1 0 0,0 0 0,1 0 0,-1 0 0,1 0 0,-1 0 0,1 0 0,0-1 0,-1 1 0,3 0 0,-2-2-430,0-1 0,0 0 0,0 1 0,0-1 0,0 0-1,0 0 1,-1 0 0,1 0 0,-1 0 0,1-1 0,-1 1 0,0 0 0,0-1 0,0 1 0,0-1 0,0 1 0,-1-1 0,1-3 0,2-2-1999,8-20-6097</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9:57.841"/>
    </inkml:context>
    <inkml:brush xml:id="br0">
      <inkml:brushProperty name="width" value="0.025" units="cm"/>
      <inkml:brushProperty name="height" value="0.025" units="cm"/>
    </inkml:brush>
  </inkml:definitions>
  <inkml:trace contextRef="#ctx0" brushRef="#br0">0 118 9065,'0'0'14878,"9"6"-13421,-7-4-1412,2 1 1,-1-1-1,0 0 1,0 0-1,1 0 0,-1-1 1,1 1-1,-1-1 0,1 1 1,0-1-1,-1 0 1,1-1-1,0 1 0,0-1 1,0 1-1,-1-1 0,1 0 1,0-1-1,0 1 1,0-1-1,0 0 0,-1 1 1,1-2-1,0 1 0,-1 0 1,1-1-1,-1 1 1,1-1-1,-1 0 0,0-1 1,0 1-1,0 0 0,0-1 1,0 1-1,2-4 1,-1 1-22,-1-1 0,0 1 1,0-1-1,-1 0 0,0 0 1,0 0-1,0 0 0,-1 0 1,0 0-1,0 0 1,0 0-1,-1 0 0,0-1 1,0 1-1,-1-8 0,1 14-20,0-1-1,0 1 1,0-1-1,0 1 1,0-1-1,0 1 1,0 0-1,0-1 1,0 1-1,0-1 1,0 1-1,-1 0 1,1-1-1,0 1 1,0-1-1,0 1 1,-1 0 0,1-1-1,0 1 1,0 0-1,-1-1 1,1 1-1,0 0 1,-1-1-1,1 1 1,0 0-1,-1 0 1,1 0-1,0-1 1,-1 1-1,1 0 1,0 0-1,-1 0 1,1 0-1,-1 0 1,1-1-1,-1 1 1,1 0-1,0 0 1,-1 0-1,1 0 1,-1 0-1,1 0 1,0 0-1,-1 1 1,1-1-1,-1 0 1,1 0-1,-1 0 1,1 0-1,0 0 1,-1 1-1,1-1 1,0 0 0,-1 0-1,1 1 1,0-1-1,-1 0 1,1 1-1,-20 19 85,12-5 158,0 0-1,-11 33 0,16-41-138,1 0-1,1 0 0,-1 0 1,1 0-1,1 0 0,-1 0 0,1 0 1,0 0-1,2 14 0,-1-19-93,0-1-1,0 1 1,0-1-1,0 0 0,0 0 1,0 1-1,0-1 1,0 0-1,1 0 1,-1 0-1,0 0 1,1 0-1,-1 0 0,1-1 1,-1 1-1,1 0 1,-1-1-1,1 1 1,-1-1-1,1 0 0,-1 1 1,1-1-1,0 0 1,-1 0-1,1 0 1,2 0-1,46-5 90,-37 1-277,0-1 0,-1 0 0,0-1 0,19-12 0,-20 11 55,-1 1 0,1 0-1,1 1 1,-1 0 0,24-7 0,-34 13 137,-1-1 1,1 0-1,0 0 0,-1 0 1,1 1-1,-1-1 0,1 0 1,-1 1-1,1-1 1,-1 0-1,1 1 0,-1-1 1,0 1-1,1-1 0,-1 1 1,0-1-1,1 1 1,-1-1-1,0 1 0,1-1 1,-1 1-1,0-1 0,0 1 1,0 0-1,0-1 1,1 1-1,-1-1 0,0 1 1,0 0-1,0-1 1,0 1-1,0-1 0,0 1 1,-1-1-1,1 1 0,0 0 1,0-1-1,0 1 1,0-1-1,-1 1 0,1-1 1,-1 1-1,-6 30 672,-2-9-242,6-15-263,0 1 0,1-1 0,-1 1 0,1 0 0,1 0 0,-2 12 0,3-20-172,0 1 1,0-1 0,0 1-1,0-1 1,0 0-1,0 1 1,1-1 0,-1 1-1,0-1 1,0 1-1,0-1 1,0 0 0,1 1-1,-1-1 1,0 0-1,1 1 1,-1-1 0,0 1-1,0-1 1,1 0-1,-1 0 1,0 1 0,1-1-1,-1 0 1,1 0-1,-1 1 1,0-1 0,1 0-1,-1 0 1,1 0-1,-1 0 1,1 0-1,0 1 1,21-3 179,19-14-70,-19 2-86,46-25-445,-64 37 322,1 0 1,0 0-1,0 0 0,-1 1 0,1-1 1,0 1-1,0 1 0,0-1 1,0 1-1,0-1 0,1 1 1,4 1-1,-9 0 80,0 0 1,0-1-1,-1 1 0,1 0 1,0 0-1,0 0 0,0 0 1,-1 0-1,1 0 1,-1 0-1,1 0 0,-1 0 1,1 0-1,-1 0 1,0 0-1,1 1 0,-1-1 1,0 0-1,0 0 1,0 0-1,0 0 0,0 1 1,0 1-1,-1 38-72,1-30-84,0-6-399,0 3-1005,0-2-6324</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2:22.677"/>
    </inkml:context>
    <inkml:brush xml:id="br0">
      <inkml:brushProperty name="width" value="0.025" units="cm"/>
      <inkml:brushProperty name="height" value="0.025" units="cm"/>
    </inkml:brush>
  </inkml:definitions>
  <inkml:trace contextRef="#ctx0" brushRef="#br0">1 132 6790,'16'0'2814,"1126"-66"-1274,-94 1-299,197 85 890,-277 1-1587,-451-22 27,287 1 1301,-3 33-755,-725-20-3004,-59-9 713,0-1 1,1 0-1,18 0 0,-26-3-3753</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9:59.067"/>
    </inkml:context>
    <inkml:brush xml:id="br0">
      <inkml:brushProperty name="width" value="0.025" units="cm"/>
      <inkml:brushProperty name="height" value="0.025" units="cm"/>
    </inkml:brush>
  </inkml:definitions>
  <inkml:trace contextRef="#ctx0" brushRef="#br0">37 152 3940,'4'-13'5920,"7"-32"-3657,3-12 1776,-4 21 3277,-28 92-7108,2 0 1,3 1-1,2 1 0,3 0 0,-1 66 0,9-119-187,0-1-1,0 0 1,0 1 0,1-1-1,0 0 1,0 1-1,0-1 1,0 0-1,0 0 1,1 0-1,0 0 1,3 6 0,-3-9-11,-1 1 1,1 0 0,0-1 0,0 1 0,-1-1 0,1 0 0,0 0 0,0 0-1,0 0 1,0 0 0,1 0 0,-1 0 0,0-1 0,0 1 0,0-1 0,1 0-1,-1 1 1,0-1 0,0 0 0,1 0 0,-1-1 0,0 1 0,1 0 0,-1-1-1,2 0 1,5-2 11,-1 0-1,1 0 0,-1-1 1,-1 0-1,1 0 1,0-1-1,-1 0 0,0-1 1,0 1-1,0-1 1,-1-1-1,7-7 0,4-7-76,-1-1 0,24-39-1,-12-1 39,-13 30-177,-22 77 21,-4 1 238,4-23 314,2 0 0,0 0 0,1 0 0,2 1 0,0 0-1,4 45 1,-2-68-366,0 0 0,1 0 1,-1 0-1,0 0 0,1 0 0,-1 0 0,1 0 0,0-1 0,-1 1 0,1 0 0,0 0 1,-1-1-1,1 1 0,0 0 0,0-1 0,-1 1 0,1 0 0,0-1 0,0 1 0,0-1 0,0 0 1,0 1-1,0-1 0,0 0 0,0 0 0,0 1 0,0-1 0,0 0 0,0 0 0,0 0 1,0 0-1,0 0 0,0 0 0,2-1 0,36-9 180,-23 1-205,-1-1 0,1 0 1,-1 0-1,-1-2 1,20-19-1,-21 17-231,1 2 0,0 0 0,1 0 1,1 2-1,21-12 0,-36 21 240,0 1 1,0-1 0,0 1 0,0-1-1,0 1 1,0 0 0,0 0 0,0 0-1,0-1 1,0 1 0,0 0-1,0 0 1,0 0 0,0 0 0,0 1-1,0-1 1,0 0 0,0 0 0,0 1-1,0-1 1,0 0 0,0 1-1,0-1 1,0 1 0,0-1 0,-1 1-1,1 0 1,0-1 0,0 1-1,0 0 1,-1-1 0,1 1 0,-1 0-1,1 0 1,0 0 0,-1 0 0,1-1-1,-1 1 1,0 0 0,1 0-1,-1 0 1,0 0 0,1 0 0,-1 0-1,0 0 1,0 0 0,0 0 0,0 0-1,0 2 1,1 10 125,0 0 0,-1 0 1,-2 17-1,1-10 122,0-10-301,2 14 1019,0-23-945,-1-1 0,0 0 0,0 0 0,1 1 0,-1-1 0,0 0 0,1 0 0,-1 1 0,0-1 0,1 0 0,-1 0 0,1 0 0,-1 0 0,0 1 0,1-1 0,-1 0 0,1 0 0,-1 0 0,0 0 0,1 0 0,-1 0 0,1 0 0,-1 0 0,0 0 0,1 0 0,-1 0 1,1 0-1,-1-1 0,0 1 0,1 0 0,-1 0 0,1 0 0,-1 0 0,0-1 0,1 1 0,-1 0 0,0 0 0,0-1 0,1 1 0,-1 0 0,0-1 0,1 1 0,-1 0 0,0-1 0,0 1 0,0 0 0,1-1 0,-1 1 0,0-1 0,0 0 0,32-31 197,30-28-1146,-58 57 747,1-1-1,-1 1 0,1 1 0,0-1 1,0 1-1,0 0 0,0 0 0,0 0 0,0 0 1,1 1-1,-1 0 0,11-1 0,-15 3 158,1-1-1,-1 0 1,0 1-1,0-1 1,1 0-1,-1 1 1,0 0-1,0-1 1,0 1-1,0 0 0,0-1 1,0 1-1,0 0 1,0 0-1,0 0 1,0 0-1,0 0 1,0 0-1,-1 0 1,1 0-1,0 0 1,-1 1-1,1-1 0,-1 0 1,1 0-1,-1 0 1,0 1-1,1-1 1,-1 0-1,0 1 1,0-1-1,0 3 1,0 53 449,-1-40-261,4 5-14,-3-22-147,0 0 0,0 0 0,0 0 0,0 1 0,0-1 0,0 0 0,0 0 0,0 0 1,0 0-1,0 0 0,0 0 0,0 0 0,0 0 0,0 1 0,0-1 0,0 0 0,1 0 0,-1 0 0,0 0 0,0 0 0,0 0 0,0 0 0,0 0 0,0 0 0,0 0 0,0 0 0,1 0 1,-1 0-1,0 0 0,0 0 0,0 0 0,0 0 0,0 0 0,0 0 0,1 0 0,-1 0 0,0 0 0,0 0 0,0 0 0,0 0 0,0 0 0,0 0 0,0 0 0,1 0 0,-1 0 0,0 0 1,0 0-1,0 0 0,0 0 0,0 0 0,0 0 0,0 0 0,0-1 0,0 1 0,1 0 0,-1 0 0,0 0 0,0 0 0,0 0 0,0 0 0,16-34-1279,-8 14-592,28-50-9239,-11 27-218</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9:59.939"/>
    </inkml:context>
    <inkml:brush xml:id="br0">
      <inkml:brushProperty name="width" value="0.025" units="cm"/>
      <inkml:brushProperty name="height" value="0.025" units="cm"/>
    </inkml:brush>
  </inkml:definitions>
  <inkml:trace contextRef="#ctx0" brushRef="#br0">101 0 9385,'0'0'11445,"-5"11"-8973,-7 15-1365,2 0 0,0 0 0,-11 55 0,14-41-732,2 0-1,-1 62 1,5-83-369,1-13 1,-1 0-1,1 1 0,0-1 1,1 0-1,-1 0 0,1 0 1,1 1-1,-1-1 0,4 8 0,-5-14-2,0 1-1,0-1 1,0 1-1,0-1 0,1 1 1,-1-1-1,0 0 1,0 1-1,1-1 1,-1 1-1,0-1 0,1 0 1,-1 1-1,0-1 1,1 0-1,-1 1 1,1-1-1,-1 0 0,1 1 1,-1-1-1,0 0 1,1 0-1,-1 0 0,1 1 1,-1-1-1,1 0 1,-1 0-1,1 0 1,-1 0-1,1 0 0,-1 0 1,1 0-1,-1 0 1,1 0-1,0 0 1,-1 0-1,0-1 0,1 1 1,-1 0-1,1 0 1,-1 0-1,1-1 1,-1 1-1,1 0 0,-1 0 1,1-1-1,-1 1 1,0 0-1,1-1 0,-1 1 1,0-1-1,1 1 1,-1 0-1,0-1 1,0 1-1,1-2 0,12-26 85,-12 21-92,1 0 0,-1 0 0,0 0 0,-1-1-1,0 1 1,0 0 0,0-1 0,-1 1 0,0 0 0,-1 0-1,0 0 1,0 0 0,0 0 0,-1 0 0,0 0-1,0 1 1,0-1 0,-1 1 0,0 0 0,-1 0 0,1 0-1,-7-5 1,-5 4-93,9 17-63,7-8 148,0 0-1,0-1 1,0 1 0,0 0 0,1 0 0,-1 0 0,0-1 0,1 1 0,-1 0 0,1 0 0,0-1 0,0 1 0,-1-1-1,1 1 1,0 0 0,0-1 0,2 2 0,3 2 18,0-1 0,0 0 0,1-1 0,0 1 0,-1-1 0,1-1 0,0 1-1,0-1 1,1 0 0,-1-1 0,0 0 0,1 0 0,-1 0 0,0-1 0,15-1 0,-7 0 7,0-1 0,0 0-1,-1-1 1,1 0 0,-1-2 0,0 1 0,14-8 0,30-23 38,-54 33-44,-1-1 0,0 1 0,0-1 0,-1 0 0,1 0 0,-1 0 0,1 0-1,-1-1 1,0 1 0,0 0 0,0-1 0,0 0 0,-1 1 0,2-8-1,-3 10-5,0 1 0,0-1 0,0 1-1,0-1 1,0 1 0,0 0 0,0-1-1,0 1 1,0-1 0,0 1 0,0-1-1,0 1 1,0 0 0,-1-1 0,1 1-1,0-1 1,0 1 0,0 0-1,-1-1 1,1 1 0,0 0 0,-1-1-1,1 1 1,0 0 0,-1 0 0,1-1-1,0 1 1,-1 0 0,1 0 0,0 0-1,-1-1 1,1 1 0,-1 0 0,1 0-1,0 0 1,-1 0 0,1 0 0,-1 0-1,1 0 1,-1 0 0,1 0 0,0 0-1,-1 0 1,1 0 0,-1 0-1,1 0 1,-1 0 0,1 0 0,0 1-1,-1-1 1,1 0 0,-1 0 0,1 0-1,-1 1 1,-25 11-68,13-1 97,1 0 0,0 0 0,0 1 1,-12 18-1,19-24 77,1 0 1,-1 0-1,1 1 1,0 0-1,1-1 1,0 1 0,0 1-1,0-1 1,1 0-1,0 1 1,-1 10-1,3-17-99,1-1 0,-1 1 0,1-1 0,-1 1 0,1-1 0,-1 0 0,1 1 0,-1-1 0,1 0 0,0 1 0,-1-1 0,1 0 0,-1 0 1,1 1-1,0-1 0,-1 0 0,1 0 0,0 0 0,-1 0 0,1 0 0,-1 0 0,1 0 0,0 0 0,-1 0 0,1 0 0,0 0 0,-1-1 0,1 1 0,-1 0 0,1 0 0,0 0 0,0-1 0,24-7 69,53-36-539,-64 34 298,0 1 0,0 0-1,1 2 1,0-1 0,0 2-1,1 0 1,-1 1 0,1 0 0,0 2-1,28-4 1,-44 7 159,1 0 0,0 0 0,0 0 0,0 0 0,0 1 0,0-1 0,0 0 1,-1 0-1,1 1 0,0-1 0,0 1 0,0-1 0,-1 1 0,1-1 0,0 1 0,0-1 0,-1 1 0,1-1 0,-1 1 0,1 0 0,-1-1 1,1 1-1,-1 0 0,1 0 0,-1 0 0,1-1 0,0 3 0,2 31 278,-4-24-128,0 0 0,-1 0 0,0 0 0,-7 17-1,2-6 311,7-21-450,0 0 0,0 0 0,0 1 0,0-1 0,0 0 0,0 0 0,0 0-1,0 0 1,0 0 0,0 0 0,1 1 0,-1-1 0,0 0 0,0 0 0,0 0 0,0 0 0,0 0 0,0 0 0,0 0 0,0 0-1,0 1 1,0-1 0,0 0 0,1 0 0,-1 0 0,0 0 0,0 0 0,0 0 0,0 0 0,0 0 0,0 0 0,0 0 0,1 0-1,-1 0 1,0 0 0,0 0 0,0 0 0,0 0 0,0 0 0,0 0 0,1 0 0,-1 0 0,0 0 0,0 0 0,0 0 0,0 0-1,0 0 1,0 0 0,0 0 0,1 0 0,-1 0 0,0 0 0,0 0 0,0-1 0,0 1 0,0 0 0,0 0 0,0 0 0,0 0 0,0 0-1,1 0 1,-1 0 0,29-28 89,-9 8-547,-15 15 344,1 1 0,0-1 0,-1 1 0,2 0 0,-1 1 0,0-1 0,1 1 0,-1 1 0,1-1 0,0 1 0,0 0-1,0 1 1,10-2 0,-16 3 122,0 1-1,-1-1 0,1 0 0,0 0 1,-1 0-1,1 1 0,0-1 0,-1 0 0,1 1 1,-1-1-1,1 1 0,0-1 0,-1 0 1,1 1-1,-1-1 0,1 1 0,-1 0 1,0-1-1,1 1 0,-1-1 0,1 1 1,-1 0-1,0-1 0,0 1 0,1 0 0,-1-1 1,0 1-1,0 0 0,0-1 0,0 1 1,0 0-1,0-1 0,0 1 0,0 0 1,0-1-1,0 1 0,0 0 0,0 0 0,-1 0 1,1 0 2,0 0-1,-1-1 1,1 1 0,0 0 0,0-1-1,0 1 1,0 0 0,0-1 0,0 1 0,0 0-1,0-1 1,0 1 0,0 0 0,0-1-1,0 1 1,0 0 0,1-1 0,-1 1 0,0 0-1,0-1 1,1 1 0,-1-1 0,0 1-1,1 0 1,-1-1 0,1 1 0,-1-1 0,1 1-1,-1-1 1,1 0 0,-1 1 0,1-1-1,-1 1 1,1-1 0,0 0 0,-1 1-1,1-1 1,0 0 0,-1 0 0,1 0 0,0 0-1,-1 1 1,1-1 0,0 0 0,-1 0-1,1 0 1,0 0 0,-1 0 0,1-1 0,0 1-1,-1 0 1,1 0 0,0 0 0,-1 0-1,1-1 1,0 1 0,-1 0 0,2-1 0,39-22 140,-38 20-169,1 0 0,0 1 0,0-1-1,0 1 1,0 0 0,1 0 0,-1 0 0,0 1 0,1-1 0,0 1-1,-1 0 1,1 0 0,9 0 0,-13 2 7,0 0 0,0 0 1,0 0-1,0-1 0,0 1 0,0 0 1,-1 0-1,1 1 0,0-1 1,0 0-1,-1 0 0,1 0 0,-1 0 1,1 1-1,-1-1 0,1 0 0,-1 0 1,0 1-1,0-1 0,0 0 0,0 1 1,1-1-1,-2 0 0,1 1 0,0-1 1,0 0-1,0 1 0,-1-1 0,0 2 1,-8 42 42,4-35 103,-1 1-735,5-6-5817,1-22-580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01.265"/>
    </inkml:context>
    <inkml:brush xml:id="br0">
      <inkml:brushProperty name="width" value="0.025" units="cm"/>
      <inkml:brushProperty name="height" value="0.025" units="cm"/>
    </inkml:brush>
  </inkml:definitions>
  <inkml:trace contextRef="#ctx0" brushRef="#br0">13 351 3299,'-2'2'672,"1"0"1,-1 1-1,1-1 0,0 1 1,0-1-1,0 1 0,0-1 1,0 1-1,1-1 0,-1 1 0,1 0 1,-1-1-1,1 1 0,0 0 1,0-1-1,1 1 0,-1 2 1,1-3-356,0 0 0,0 0 1,0 0-1,0 0 0,0-1 1,0 1-1,0-1 0,1 1 1,-1-1-1,0 1 0,1-1 1,-1 0-1,1 1 1,0-1-1,-1 0 0,1 0 1,3 1-1,2 1-43,0-1 0,0-1 0,0 1 0,0-1 0,0 0 0,0 0 0,0-1 0,0 0 1,0 0-1,0-1 0,11-2 0,2-3-137,0-2 0,0 0 0,-1-1 0,0-1 0,-1 0 0,0-2 0,0 0 0,-1-1 0,-1-1 0,0 0 0,19-24 0,-33 36-128,0 0 0,0 0 0,-1 0 0,1-1 0,-1 1 0,1-1 0,-1 1 0,0-1 0,0 0 0,0 1 0,0-1 0,-1 0 0,1 0 0,-1 0 0,1 1 0,-1-5 0,0 6-5,-1 1 0,1-1 0,0 0-1,0 1 1,0-1 0,-1 0 0,1 1-1,-1-1 1,1 0 0,0 1 0,-1-1-1,1 1 1,-1-1 0,1 1 0,-1-1-1,1 1 1,-1-1 0,0 1 0,1-1-1,-1 1 1,1 0 0,-1-1-1,-1 1 1,0-1 0,0 1-1,-1 0 0,1-1 0,0 1 1,-1 0-1,1 0 0,0 1 1,0-1-1,-1 0 0,1 1 1,-3 0-1,-2 3 0,-1-1 1,1 1-1,1 0 1,-1 0 0,0 1-1,1-1 1,0 2-1,0-1 1,0 1-1,1 0 1,0 0-1,0 0 1,-5 10-1,2-4 14,1-1 1,1 1-1,0 1 0,1-1 0,0 1 0,1 0 1,-3 15-1,6-27-13,1 1 1,0 0 0,-1-1 0,1 1 0,0-1-1,0 1 1,0 0 0,0-1 0,0 1-1,0 0 1,0-1 0,1 1 0,-1-1-1,0 1 1,1-1 0,0 1 0,-1-1-1,1 1 1,0-1 0,0 1 0,-1-1-1,1 0 1,0 1 0,2 0 0,-1-1 3,0 0 0,-1 0 0,1-1 0,0 1 0,0-1 0,0 0 1,0 1-1,0-1 0,0 0 0,0 0 0,-1 0 0,1-1 1,0 1-1,0 0 0,0-1 0,0 1 0,2-1 0,9-4 28,-1-1-1,1 1 1,-1-2-1,18-12 1,-8 4-112,0-2 0,-2-1 0,0 0 0,-1-1 0,0-1 1,27-40-1,-38 48 41,-1 0 1,0-1 0,-1 0-1,0 0 1,0 0 0,-2 0-1,0-1 1,0 0 0,-1 0-1,-1 0 1,0 0 0,-1 0-1,-1-1 1,-2-22 0,2 36 35,0 0 0,0 1 0,0-1 0,0 0 0,0 0 0,0 0 0,0 1 0,0-1 0,0 0 0,-1 0 0,1 0 0,0 1 0,-1-1 0,1 0 0,0 1 0,-1-1 0,1 0 0,-1 1 0,1-1 0,-1 0 0,1 1 0,-1-1 0,0 1 0,1-1 0,-1 1 0,0 0 0,1-1 0,-1 1 0,0-1 0,0 1 0,1 0 0,-1 0 0,0-1 0,0 1 0,1 0 0,-1 0 0,0 0 0,0 0 0,0 0 0,1 0 0,-1 0 0,0 0 0,0 0 0,0 1 0,0-1 0,-2 1 0,0 1 1,0-1 0,1 1 0,-1-1 0,1 1 0,-1 0 0,1 0 0,0 0 0,0 0 0,0 0 0,-3 3 0,-23 36 532,2 1 0,1 1-1,-36 88 1,60-128-505,-1 1 1,1-1-1,0 1 0,0 0 0,0 0 0,1-1 0,-1 1 0,1 0 1,0 5-1,1-8-30,-1 0 0,0 0 1,1 0-1,-1 0 0,1 0 0,0 0 1,-1 0-1,1 0 0,0 0 0,-1 0 1,1-1-1,0 1 0,0 0 0,0-1 1,0 1-1,-1 0 0,1-1 0,0 1 1,0-1-1,0 1 0,0-1 0,0 0 1,1 1-1,-1-1 0,0 0 0,0 0 1,0 0-1,0 0 0,0 0 0,0 0 1,0 0-1,2 0 0,15-2-314,0 0-1,0-1 1,-1-1 0,1 0-1,-1-2 1,22-9-1,-24 8-40,0 1 0,0 1 0,1 1 0,0 0 0,0 1-1,0 0 1,0 1 0,17 1 0,-32 1 380,1 0 1,-1 0-1,1 1 0,-1-1 1,0 0-1,1 1 1,-1-1-1,0 1 0,1-1 1,-1 1-1,0 0 0,0 0 1,1 0-1,-1-1 0,0 1 1,0 0-1,0 0 0,0 0 1,0 1-1,0-1 1,-1 0-1,1 0 0,1 2 1,8 36 1099,-9-35-988,-1 0 1,1 0 0,0-1 0,0 1-1,0 0 1,0 0 0,1-1 0,0 1-1,2 4 1,-3-7-120,0 0 1,1-1-1,-1 1 1,0 0-1,1 0 0,-1-1 1,1 1-1,-1-1 1,1 1-1,-1-1 0,1 1 1,-1-1-1,1 0 1,-1 0-1,1 0 0,0 0 1,-1 0-1,1 0 1,-1 0-1,1-1 0,-1 1 1,1-1-1,-1 1 1,1-1-1,-1 1 1,1-1-1,-1 0 0,0 1 1,2-3-1,53-27-672,-39 20 190,1 0 0,0 1 0,20-7 0,-33 14 480,1 1 0,0-1 1,0 1-1,0 0 1,0 1-1,0-1 0,0 1 1,0 1-1,0-1 0,0 1 1,-1 0-1,1 0 1,0 0-1,10 4 0,-14-4 22,0 0-1,0 0 0,0 1 0,0-1 1,0 0-1,-1 1 0,1-1 0,0 1 1,-1-1-1,1 1 0,-1 0 0,1 0 1,-1 0-1,0 0 0,0 0 0,0 0 1,0 0-1,0 0 0,1 4 0,3 44 1484,-4-19-999,-1-31-515,0 0 1,0 1-1,0-1 1,0 1-1,0-1 1,0 0-1,0 1 1,0-1-1,0 1 1,1-1-1,-1 0 1,0 1 0,0-1-1,0 0 1,1 1-1,-1-1 1,0 0-1,0 1 1,1-1-1,-1 0 1,0 1-1,1-1 1,-1 0-1,0 0 1,1 0-1,-1 1 1,0-1 0,1 0-1,-1 0 1,0 0-1,1 0 1,-1 0-1,1 0 1,-1 1-1,1-1 1,17-7 324,14-18 130,-31 24-458,6-6-22,57-45-842,-59 49 792,0-1 1,0 1-1,0 1 1,0-1-1,1 0 0,-1 1 1,1 0-1,0 1 1,-1-1-1,1 1 1,7 0-1,-12 1 68,0 0 0,-1 1-1,1 0 1,0-1 0,-1 1 0,1-1 0,-1 1 0,1 0-1,-1 0 1,1-1 0,-1 1 0,1 0 0,-1 0 0,0 0-1,1-1 1,-1 1 0,0 0 0,0 0 0,1 0 0,-1 0-1,0 0 1,0-1 0,0 1 0,0 0 0,0 0 0,-1 0 0,1 0-1,0 0 1,0-1 0,0 1 0,-1 0 0,0 1 0,-7 32 599,2-20-388,4-10-105,0 0-1,0 0 1,0 1-1,1-1 1,-1 1 0,1 0-1,-1 7 1,6-13-76,-1 0 1,0 0 0,0 0-1,0-1 1,0 1 0,0-1-1,0 0 1,4-3 0,14-14-583,-15 12 300,0 1-1,0 0 1,1 0 0,0 0 0,0 1 0,0 0 0,1 0 0,0 1 0,0 0-1,0 1 1,0 0 0,12-3 0,-20 6 259,1 0 0,0 0 0,-1 0 0,1 0 0,-1 0-1,1 1 1,0-1 0,-1 0 0,1 0 0,-1 1 0,1-1 0,-1 0 0,1 1 0,-1-1-1,1 1 1,-1-1 0,0 0 0,1 1 0,-1-1 0,1 1 0,-1-1 0,0 1 0,0 0-1,1-1 1,-1 1 0,0-1 0,0 1 0,0-1 0,1 1 0,-1 0 0,0-1 0,0 1-1,0 0 1,0-1 0,0 1 0,0-1 0,0 1 0,0 0 0,-1-1 0,1 2 0,-6 34 658,4-21-604,2-14-118,0-1-1,1 0 1,-1 1-1,0-1 0,0 0 1,1 0-1,-1 0 0,0 1 1,1-1-1,-1 0 1,1 0-1,-1 0 0,0 0 1,1 1-1,-1-1 1,0 0-1,1 0 0,-1 0 1,1 0-1,-1 0 1,0 0-1,1 0 0,-1 0 1,1 0-1,-1 0 1,0 0-1,1-1 0,-1 1 1,0 0-1,1 0 1,-1 0-1,0 0 0,1-1 1,-1 1-1,0 0 1,1 0-1,-1-1 0,0 1 1,1 0-1,-1 0 1,0-1-1,1 0 0,15-9-3517,2-7-2942,4-3-2493</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01.763"/>
    </inkml:context>
    <inkml:brush xml:id="br0">
      <inkml:brushProperty name="width" value="0.025" units="cm"/>
      <inkml:brushProperty name="height" value="0.025" units="cm"/>
    </inkml:brush>
  </inkml:definitions>
  <inkml:trace contextRef="#ctx0" brushRef="#br0">131 43 9929,'0'0'14975,"-2"-8"-15061,2 6 88,-11-24-81,10 25 76,0 0 1,1 1-1,-1-1 0,0 1 1,0-1-1,0 1 0,0-1 1,0 1-1,0 0 0,0-1 1,0 1-1,0 0 0,0 0 0,0-1 1,0 1-1,0 0 0,0 0 1,0 0-1,0 0 0,0 1 1,0-1-1,0 0 0,0 0 1,0 1-1,1-1 0,-1 0 1,0 1-1,0-1 0,0 1 1,0-1-1,0 1 0,0 0 1,1-1-1,-2 2 0,-5 3 158,0 0 0,1 0 0,0 1 0,0-1-1,0 1 1,1 1 0,0-1 0,0 1 0,1 0-1,-1 0 1,1 0 0,1 1 0,0 0 0,0-1 0,0 1-1,1 0 1,0 0 0,-1 12 0,4-20-136,-1 1 1,0 0-1,1 0 1,-1 0 0,1 0-1,0 0 1,-1-1-1,1 1 1,0 0-1,-1-1 1,1 1-1,0 0 1,0-1 0,-1 1-1,1-1 1,0 1-1,0-1 1,0 1-1,0-1 1,0 0-1,0 1 1,0-1 0,0 0-1,0 0 1,0 0-1,-1 0 1,1 0-1,0 0 1,0 0 0,0 0-1,0 0 1,0 0-1,1-1 1,38-5-18,-25-1-525,0-1 0,0 0 0,-1-1 0,0-1 0,0 0 0,12-12 0,21-16-1795,-42 39 3027,-7 9-18,-6 11 472,5-16-891,0 1-13,0 0 1,0 0-1,0 0 0,1 0 0,0 1 0,0-1 0,0 1 0,1-1 0,0 1 0,1 0 0,-1-1 0,2 13 0,-1-18-245,1-1 0,-1 1 0,1-1 0,0 1 0,-1 0 0,1-1 0,-1 0 0,1 1 0,0-1-1,-1 1 1,1-1 0,0 0 0,0 1 0,-1-1 0,1 0 0,0 0 0,0 0 0,0 1 0,-1-1 0,1 0 0,0 0 0,0 0-1,0 0 1,-1 0 0,1-1 0,0 1 0,0 0 0,-1 0 0,1 0 0,0-1 0,0 1 0,-1 0 0,1-1 0,1 0 0,25-13-64,-21 8-260,1 1-1,-1-1 1,1 1-1,1 0 1,-1 1-1,1 0 1,0 0-1,0 0 1,0 1 0,0 1-1,1-1 1,14-2-1,-22 6 316,-1-1 1,1 0-1,0 0 0,-1 0 1,1 1-1,0-1 0,0 0 0,-1 1 1,1-1-1,0 0 0,-1 1 1,1-1-1,-1 1 0,1-1 0,-1 1 1,1-1-1,-1 1 0,1 0 1,-1-1-1,1 1 0,-1 0 0,0-1 1,1 1-1,-1 0 0,0-1 1,0 1-1,1 0 0,-1 0 0,0-1 1,0 1-1,0 0 0,0 0 1,0 0-1,0 33 518,-1-22-649,1-11-1268,0-13-16297</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02.368"/>
    </inkml:context>
    <inkml:brush xml:id="br0">
      <inkml:brushProperty name="width" value="0.025" units="cm"/>
      <inkml:brushProperty name="height" value="0.025" units="cm"/>
    </inkml:brush>
  </inkml:definitions>
  <inkml:trace contextRef="#ctx0" brushRef="#br0">24 1 17008,'0'0'3150,"0"11"-1250,-10 161 1712,-2 12-2542,11-182-1065,1-1 0,0 1 0,0 0 0,0-1 0,0 1 0,0 0 1,0-1-1,1 1 0,-1 0 0,0-1 0,1 1 0,0 0 0,-1-1 0,1 1 0,0-1 0,-1 1 0,1-1 0,0 1 0,0-1 1,0 0-1,1 0 0,-1 1 0,0-1 0,0 0 0,1 0 0,-1 0 0,0 0 0,1 0 0,-1 0 0,1-1 0,0 1 1,-1-1-1,1 1 0,-1-1 0,1 1 0,0-1 0,-1 0 0,1 1 0,0-1 0,-1 0 0,4-1 0,2 0-7,0 0 0,0-1 0,-1 1 0,1-2 0,-1 1 0,1-1 0,-1 0-1,0 0 1,8-5 0,78-65-873,-66 50 364,2 1 0,33-20 1,-60 41 518,0 1 0,0-1 0,0 0 1,0 0-1,0 1 0,0-1 1,0 1-1,0-1 0,1 1 0,-1-1 1,0 1-1,0 0 0,0 0 0,0-1 1,1 1-1,-1 0 0,0 0 1,0 0-1,0 0 0,1 0 0,-1 1 1,0-1-1,0 0 0,0 1 1,1-1-1,0 1 0,-1 0 9,-1 0 0,1 1-1,0-1 1,-1 0 0,1 1-1,-1-1 1,1 0 0,-1 1 0,0-1-1,0 0 1,1 1 0,-1-1-1,0 1 1,0-1 0,-1 1-1,1-1 1,0 0 0,-1 2 0,-1 9 102,-1 0 1,-1 0 0,-9 20-1,12-28-132,-3 4-49,0-1 0,1 1-1,-1 0 1,2 0 0,-1 0 0,-1 17 0,25-37-7337,0-7 272</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02.696"/>
    </inkml:context>
    <inkml:brush xml:id="br0">
      <inkml:brushProperty name="width" value="0.025" units="cm"/>
      <inkml:brushProperty name="height" value="0.025" units="cm"/>
    </inkml:brush>
  </inkml:definitions>
  <inkml:trace contextRef="#ctx0" brushRef="#br0">174 0 11851,'0'0'6801,"-11"7"-3502,-14 9-1446,-40 35-1,58-45-1622,0 0 1,0 1-1,1 0 1,0 0-1,0 0 1,1 1-1,0-1 1,0 1-1,1 1 1,0-1-1,-5 16 1,9-24-220,-1 1 0,1-1 0,0 1 0,0-1 0,0 1 0,0 0 0,0-1 0,0 1 0,0-1 0,0 1 0,0-1 0,0 1 0,0 0 0,0-1 0,0 1 0,0-1 0,0 1 0,0-1 0,1 1 0,-1-1 0,0 1 0,0-1 0,1 1-1,-1-1 1,0 1 0,1-1 0,-1 1 0,1-1 0,-1 0 0,0 1 0,1-1 0,0 1 0,20-4 125,21-22-122,-21 6-295,-1-2 0,-1-1 0,-1 0-1,0-1 1,17-33 0,-35 56 275,0 0 0,0 1-1,0-1 1,0 0 0,0 0-1,0 0 1,0 0 0,0 1 0,0-1-1,0 0 1,1 0 0,-1 0 0,0 0-1,0 0 1,0 0 0,0 0-1,0 0 1,1 1 0,-1-1 0,0 0-1,0 0 1,0 0 0,0 0-1,0 0 1,1 0 0,-1 0 0,0 0-1,0 0 1,0 0 0,0 0 0,1 0-1,-1 0 1,0 0 0,0 0-1,0 0 1,0 0 0,1 0 0,-1 0-1,0 0 1,0 0 0,0-1-1,0 1 1,0 0 0,1 0 0,-1 0-1,0 0 1,0 0 0,0 0 0,0 0-1,0 0 1,0-1 0,0 1-1,1 0 1,-1 0 0,0 0 0,0 0-1,0 0 1,0-1 0,0 1 0,0 26 9,-7 35 434,5-47-321,-2 2 61,1 1 1,1 0 0,1 0-1,0 24 1,1-40-170,0 0 0,0 0 1,0-1-1,1 1 0,-1 0 0,0 0 0,0 0 1,1 0-1,-1 0 0,0-1 0,1 1 1,-1 0-1,1 0 0,-1-1 0,1 1 1,0 0-1,-1-1 0,1 1 0,-1 0 1,1-1-1,0 1 0,0-1 0,-1 1 1,1-1-1,0 0 0,0 1 0,1-1 0,26-1-214,-20-2-95,-1 0 0,1 0-1,-1-1 1,0 1 0,8-7 0,-3 0-1159,-1 1 1,0-2 0,11-12-1,8-20-5856,-8-1-3051</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03.052"/>
    </inkml:context>
    <inkml:brush xml:id="br0">
      <inkml:brushProperty name="width" value="0.025" units="cm"/>
      <inkml:brushProperty name="height" value="0.025" units="cm"/>
    </inkml:brush>
  </inkml:definitions>
  <inkml:trace contextRef="#ctx0" brushRef="#br0">93 1 9833,'0'0'13966,"-9"14"-12349,-4 6-1029,2 1 1,0 1-1,1 0 1,2 1-1,0 0 0,1 0 1,1 0-1,-2 28 1,8-50-589,-1 4 26,1 0-1,-1 1 1,1-1-1,1 1 1,-1-1-1,1 0 1,2 10-1,-2-13-26,0-1 1,0 1-1,0-1 0,0 0 0,0 0 1,1 0-1,-1 1 0,0-1 0,0 0 1,1 0-1,-1-1 0,1 1 0,-1 0 0,1 0 1,-1-1-1,1 1 0,-1-1 0,1 1 1,0-1-1,-1 0 0,1 0 0,0 0 1,-1 1-1,1-1 0,0-1 0,-1 1 1,1 0-1,0 0 0,1-1 0,9-2-303,0 1 0,-1-1 0,1-1-1,16-8 1,-21 9 115,-1-1 0,1 1 0,0 0 0,1 1 0,-1 0 0,0 0 0,1 0 0,-1 1 0,1 0 0,0 1 0,-1 0 0,1 0 0,-1 0 0,9 3 0,-14-3 208,-1 1-1,0 0 0,0 0 1,0 0-1,0 0 1,0 0-1,0 0 1,0 0-1,0 0 1,-1 0-1,1 0 1,0 0-1,-1 1 1,1-1-1,-1 0 0,1 0 1,-1 1-1,1-1 1,-1 0-1,0 1 1,0-1-1,0 1 1,0-1-1,0 0 1,0 1-1,0-1 0,0 0 1,0 1-1,-1-1 1,1 0-1,-1 1 1,0 1-1,0 3 223,-1 0 0,0-1 0,0 1 0,-1-1 0,1 1 0,-5 5 0,0-2 14,-1-1 1,0 0-1,0-1 1,-1 0-1,1 0 0,-2-1 1,1 0-1,-12 5 1,16-8-226,0-1 0,0 0-1,0 0 1,0 0 0,0 0 0,0-1 0,-1 0 0,1 0 0,0-1 0,-1 1-1,1-1 1,-1 0 0,1-1 0,0 1 0,-1-1 0,1 0 0,0 0-1,-9-4 1,13 5-196,0-1 0,-1 0 0,1 0-1,0 0 1,-1 0 0,1-1 0,0 1 0,0 0-1,0 0 1,0-1 0,0 1 0,0 0 0,0-1-1,1 1 1,-1-1 0,0 1 0,1-1-1,-1 0 1,1 1 0,0-1 0,-1 0 0,1 1-1,0-1 1,0 1 0,0-1 0,0 0 0,1-2-1,-1 1-578,1 1-1,-1-1 1,1 0 0,0 0-1,0 1 1,0-1-1,1 0 1,-1 1-1,0 0 1,1-1 0,0 1-1,-1 0 1,1-1-1,0 1 1,3-2-1,19-12-7485</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03.566"/>
    </inkml:context>
    <inkml:brush xml:id="br0">
      <inkml:brushProperty name="width" value="0.025" units="cm"/>
      <inkml:brushProperty name="height" value="0.025" units="cm"/>
    </inkml:brush>
  </inkml:definitions>
  <inkml:trace contextRef="#ctx0" brushRef="#br0">107 111 6919,'0'0'19874,"8"0"-19516,-6 0-357,1 1 0,-1-1 0,0 0 0,1-1 0,-1 1-1,1 0 1,-1-1 0,0 1 0,0-1 0,1 0 0,-1 0 0,0 0 0,0 0 0,0 0 0,0 0 0,0-1 0,0 1-1,0-1 1,-1 1 0,1-1 0,0 0 0,-1 1 0,1-1 0,-1 0 0,0 0 0,1 0 0,-1 0 0,0 0-1,0-1 1,-1 1 0,1 0 0,0 0 0,-1-1 0,1 1 0,-1 0 0,0-1 0,0 1 0,0 0 0,0-1 0,0-2-1,0 3-11,0-1-1,0 1 1,0-1-1,0 1 1,0-1-1,-1 1 0,1-1 1,-1 1-1,1 0 1,-1-1-1,0 1 1,0 0-1,0-1 1,-2-2-1,2 4 0,-1 0 1,1 0-1,0 0 0,0 0 1,0 1-1,-1-1 0,1 0 1,0 1-1,-1-1 0,1 1 1,0 0-1,-1-1 0,1 1 1,-1 0-1,1 0 0,-1 0 1,1 0-1,0 0 0,-1 0 1,1 0-1,-1 0 1,1 1-1,0-1 0,-1 1 1,1-1-1,0 1 0,-1-1 1,1 1-1,-2 1 0,-5 3-13,0 0 0,0 1 1,1 0-1,0 0 0,0 1 0,1 0 0,-1 0 0,2 0 0,-6 9 0,3-5 99,1 0-1,0 1 1,1 0-1,0 0 1,-7 24-1,12-35-48,1 1-1,0-1 0,-1 0 0,1 0 0,0 0 0,0 1 0,0-1 0,0 0 0,0 0 0,0 1 0,0-1 0,0 0 0,0 0 1,0 0-1,1 1 0,-1-1 0,1 0 0,-1 0 0,1 0 0,-1 0 0,1 0 0,-1 0 0,1 1 0,0-2 0,0 1 1,1 2-1,0-2-6,0 0 1,0-1 0,0 1 0,0 0 0,0-1 0,0 1-1,0-1 1,1 1 0,-1-1 0,0 0 0,0 0-1,0 0 1,5-1 0,4-1-55,1-1-1,0 0 1,-1 0-1,18-9 1,19-12-718,43-19-1659,-84 40 2242,0 0 1,1 1-1,-1 0 0,0 1 0,1 0 1,-1 0-1,1 0 0,-1 1 0,1 0 1,9 2-1,-15-2 229,-1 1-1,0 0 1,1 0 0,-1-1-1,0 1 1,0 0-1,1 0 1,-1 0 0,0 1-1,0-1 1,0 0 0,0 0-1,0 1 1,0-1-1,-1 0 1,1 1 0,0-1-1,-1 1 1,1-1 0,-1 1-1,1-1 1,-1 1 0,0-1-1,0 1 1,1-1-1,-1 1 1,0-1 0,0 1-1,-1 0 1,1-1 0,0 1-1,-1-1 1,1 1-1,-1 1 1,-15 55 2537,14-54-2482,-8 38 1317,11-42-1389,1 0 0,0 0 0,0-1 0,0 1 0,0-1 1,-1 0-1,1 1 0,0-1 0,-1 0 0,1 0 0,0 0 0,1-1 0,30-29-315,20-15-634,-49 43 860,1 0 0,-1 1 0,0 0 1,0 0-1,1 0 0,0 0 0,-1 1 0,1-1 0,0 1 0,-1 0 1,10 0-1,-12 1 57,-1 1 0,0-1 0,1 0 1,-1 1-1,0-1 0,0 1 0,0-1 0,0 1 1,1 0-1,-1-1 0,0 1 0,0 0 1,0 0-1,0 0 0,-1 0 0,1 0 1,0 0-1,0 0 0,0 0 0,-1 0 0,1 0 1,-1 1-1,1-1 0,-1 0 0,1 0 1,-1 0-1,0 1 0,1-1 0,-1 2 0,2 21-2004,-6-3-7508</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05.034"/>
    </inkml:context>
    <inkml:brush xml:id="br0">
      <inkml:brushProperty name="width" value="0.025" units="cm"/>
      <inkml:brushProperty name="height" value="0.025" units="cm"/>
    </inkml:brush>
  </inkml:definitions>
  <inkml:trace contextRef="#ctx0" brushRef="#br0">123 201 4548,'0'0'17142,"-9"5"-15920,0 0-1104,1 2 0,-1-1-1,2 1 1,-1 0 0,1 1 0,0-1-1,0 1 1,1 1 0,0-1-1,0 1 1,1 0 0,1 1-1,-1-1 1,1 1 0,1 0 0,0 0-1,0 0 1,1 0 0,1 1-1,-2 20 1,3-30-103,0 1 1,0-1-1,0 1 0,0-1 1,0 1-1,1-1 0,-1 1 0,0-1 1,1 0-1,-1 1 0,1-1 1,-1 1-1,1-1 0,0 0 1,0 1-1,-1-1 0,1 0 1,0 0-1,0 0 0,0 0 0,0 0 1,1 0-1,-1 0 0,0 0 1,0 0-1,0 0 0,1-1 1,-1 1-1,1 0 0,-1-1 1,0 0-1,1 1 0,-1-1 0,1 0 1,-1 1-1,1-1 0,-1 0 1,1 0-1,-1 0 0,3-1 1,2 1 24,0-1 0,0 0 0,0-1 1,0 1-1,0-1 0,0 0 1,-1-1-1,1 0 0,6-3 0,15-14-6,-1-2 0,-1 0-1,0-2 1,-2 0 0,-1-2-1,-1 0 1,-1-2 0,-2 0-1,-1-1 1,-1 0 0,-1-2-1,13-38 1,-28 68-11,1 0 1,0 0-1,-1 0 1,1 0-1,-1-1 0,0 1 1,1 0-1,-1 0 1,0-1-1,0 1 0,0 0 1,0 0-1,0-1 1,0 1-1,0 0 0,0 0 1,0-1-1,-1 1 1,1 0-1,0 0 0,-1 0 1,1-1-1,-1 1 1,0 0-1,1 0 0,-1 0 1,0 0-1,0 0 1,1 0-1,-1 0 0,0 0 1,0 0-1,0 1 1,0-1-1,0 0 0,0 1 1,0-1-1,-1 0 1,1 1-1,0-1 0,0 1 1,0 0-1,-1-1 1,1 1-1,0 0 0,0 0 1,-1 0-1,1 0 1,0 0-1,0 0 0,-1 0 1,1 0-1,0 0 1,0 1-1,-1-1 0,1 1 1,0-1-1,0 1 1,-2 0-1,-3 4-25,1 0 0,-1 1-1,1 0 1,1 0 0,-1 0 0,1 0 0,0 1-1,0-1 1,-4 12 0,-8 12 56,-7 6 18,1-4 68,1 1 0,2 1 0,1 0 0,2 1 1,-13 41-1,29-76-135,0 1-1,0-1 1,0 0-1,0 1 1,0-1-1,-1 1 1,1-1-1,0 0 1,0 1-1,0-1 1,0 0-1,1 1 1,-1-1 0,0 0-1,0 1 1,0-1-1,0 0 1,0 1-1,0-1 1,0 0-1,1 1 1,-1-1-1,0 0 1,0 0-1,0 1 1,1-1 0,-1 0-1,0 0 1,0 1-1,1-1 1,-1 0-1,0 0 1,1 0-1,-1 1 1,0-1-1,1 0 1,-1 0 0,0 0-1,1 0 1,-1 0-1,0 0 1,1 0-1,-1 0 1,0 0-1,1 0 1,-1 0-1,0 0 1,1 0-1,-1 0 1,0 0 0,1 0-1,-1 0 1,0 0-1,1 0 1,-1-1-1,0 1 1,1 0-1,21-8 189,-21 8-190,67-42 128,-57 33-198,0 2-1,0 0 1,1 0 0,-1 1-1,1 0 1,1 1 0,-1 0-1,18-3 1,-29 7 60,0 1 1,0 0-1,0 0 0,0 0 1,0 0-1,0 0 1,0 1-1,0-1 0,-1 0 1,1 0-1,0 1 1,0-1-1,0 0 0,0 1 1,0-1-1,-1 1 0,1-1 1,0 1-1,0-1 1,-1 1-1,1 0 0,0-1 1,-1 1-1,1 0 1,-1 0-1,1-1 0,-1 1 1,1 0-1,-1 0 0,1 0 1,-1 0-1,0-1 1,0 1-1,1 0 0,-1 0 1,0 0-1,0 0 1,0 0-1,0 0 0,0 0 1,0 0-1,0 0 0,0 0 1,0 0-1,-1 1 1,-11 56 37,7-41-14,5-16-15,0-1 1,0 0 0,0 1-1,-1-1 1,1 0 0,0 0-1,0 1 1,0-1-1,0 0 1,0 1 0,0-1-1,0 0 1,0 1 0,0-1-1,0 0 1,0 1 0,0-1-1,0 0 1,1 1-1,-1-1 1,0 0 0,0 0-1,0 1 1,0-1 0,0 0-1,1 1 1,-1-1 0,0 0-1,0 0 1,0 0-1,1 1 1,-1-1 0,0 0-1,0 0 1,1 0 0,-1 1-1,0-1 1,1 0 0,-1 0-1,0 0 1,1 0 0,-1 0-1,0 0 1,0 0-1,1 0 1,-1 0 0,0 0-1,1 0 1,-1 0 0,0 0-1,1 0 1,-1 0 0,0 0-1,1 0 1,-1 0-1,0 0 1,0 0 0,1 0-1,-1-1 1,0 1 0,1 0-1,-1 0 1,0 0 0,1-1-1,13-8 62,13-13-135,-22 17-9,-1 1 1,1-1-1,0 1 0,1 0 1,-1 0-1,1 1 1,-1 0-1,1-1 0,0 2 1,0-1-1,1 1 1,-1 0-1,12-2 0,-17 4 58,0 0 0,0 1-1,0-1 1,0 0 0,0 1-1,0-1 1,0 1-1,0-1 1,0 1 0,-1-1-1,1 1 1,0 0 0,0-1-1,0 1 1,-1 0-1,1 0 1,-1-1 0,1 1-1,0 0 1,-1 0 0,1 0-1,-1 0 1,0 0-1,1 0 1,-1 0 0,0 0-1,0 0 1,1 0 0,-1 0-1,0 0 1,0 0-1,0 0 1,0 0 0,0 0-1,0 0 1,-1 1 0,-5 47 1062,5-36-3,17-45-455,-10 17-544,-1 0 1,6-29 0,-8 29-116,0 1 0,1 0 0,9-21-1,18 73-429,-26-35 513,0 0-1,0 0 1,0 0 0,0-1-1,0 0 1,1 0-1,-1 0 1,0-1 0,1 0-1,-1 0 1,1 0 0,0-1-1,-1 0 1,1 0-1,0 0 1,-1-1 0,1 0-1,-1 0 1,10-3-1,7-2 29,-1-1-1,0-2 0,29-15 1,-49 23-35,1 0 0,-1 0 0,1 0 1,0 1-1,-1-1 0,1 0 0,0 1 1,0-1-1,-1 1 0,1 0 0,0-1 1,0 1-1,0 0 0,0 0 0,2 0 1,-3 1-2,-1-1 1,1 1-1,-1-1 1,0 0-1,1 1 1,-1-1-1,1 1 1,-1-1-1,0 1 1,1-1-1,-1 1 1,0 0-1,0-1 1,0 1-1,1-1 1,-1 1-1,0-1 1,0 1-1,0 0 1,0-1-1,0 1 1,0-1-1,0 1 1,0 0-1,0-1 1,0 1-1,0-1 1,-1 1-1,1 1 1,-4 10 13,0-1 0,-1 1-1,-9 15 1,4-7 169,7-14-21,1 1 0,0-1 0,1 0 0,-1 1 0,1-1 1,0 13-1,1-18-148,1-1 1,-1 1-1,0-1 1,1 0-1,-1 1 1,0-1-1,1 1 1,-1-1-1,1 0 1,-1 0-1,0 1 1,1-1-1,-1 0 1,1 0-1,-1 1 1,1-1-1,-1 0 1,1 0-1,-1 0 1,1 0-1,-1 0 1,1 1-1,-1-1 1,1 0-1,-1 0 1,1-1-1,-1 1 1,1 0-1,0 0 1,-1 0-1,1 0 1,-1 0-1,1 0 1,-1-1-1,1 1 1,21-7 76,42-30-190,14-8-453,-72 42 520,-1 1-1,1 0 1,0 0 0,0 1-1,0-1 1,0 1-1,0 1 1,1-1-1,-1 1 1,0 0 0,10 1-1,-15 0 29,0 0 1,-1 0-1,1-1 0,0 1 0,-1 0 0,1 0 0,-1 0 1,1 0-1,-1 0 0,1 0 0,-1 0 0,1 0 1,-1 0-1,0 0 0,0 1 0,0-1 0,1 0 0,-1 0 1,0 0-1,0 0 0,-1 2 0,0 34 51,1-28-26,5 11 156,6-17-359,3-12-2206,-2-7-4057,-4 2-3199</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06.346"/>
    </inkml:context>
    <inkml:brush xml:id="br0">
      <inkml:brushProperty name="width" value="0.025" units="cm"/>
      <inkml:brushProperty name="height" value="0.025" units="cm"/>
    </inkml:brush>
  </inkml:definitions>
  <inkml:trace contextRef="#ctx0" brushRef="#br0">18 191 3171,'-13'23'16074,"8"-1"-10586,6-21-5421,-1 0 0,0 0 1,1 1-1,-1-1 0,0 0 1,1 0-1,-1 0 0,1 0 1,0 0-1,-1 0 0,1 0 1,0 0-1,0 0 0,0 0 1,-1 0-1,1-1 0,0 1 1,0 0-1,0 0 0,0-1 1,0 1-1,0-1 0,1 1 1,-1-1-1,0 1 0,0-1 0,0 0 1,0 1-1,1-1 0,-1 0 1,0 0-1,0 0 0,1 0 1,-1 0-1,1-1 0,10 1 15,-1-1 0,1-1 0,-1 0 0,0-1 0,0 0 0,0 0 0,0-1 0,-1-1-1,1 0 1,-1 0 0,0-1 0,-1 0 0,11-9 0,-12 9-89,-1 0 1,0 0-1,0 0 1,0-1-1,-1 0 1,0-1-1,-1 1 1,1-1-1,-2 0 1,1 0-1,-1-1 1,0 1-1,-1-1 1,0 0-1,0 0 1,2-13-1,-5 20 3,1 0-1,-1 0 1,0 0 0,0 0-1,0 1 1,0-1 0,0 0-1,0 0 1,0 0 0,-1 0-1,1 0 1,-1 0 0,1 0-1,-1 1 1,0-1 0,0 0-1,1 0 1,-1 1-1,-1-1 1,1 1 0,0-1-1,0 1 1,0-1 0,-1 1-1,1 0 1,-1-1 0,1 1-1,-1 0 1,0 0 0,1 0-1,-1 0 1,0 1 0,0-1-1,1 0 1,-1 1 0,0-1-1,0 1 1,0 0 0,0-1-1,0 1 1,0 0 0,0 0-1,1 0 1,-1 1 0,0-1-1,-3 1 1,-2 0-11,0 0 1,0 1-1,1 0 1,-1 1-1,0-1 0,1 1 1,-1 1-1,1-1 1,0 1-1,0 0 1,-8 8-1,2-1 41,1 1 0,1 1 0,0 0 0,0 0 0,2 1 0,0 0 0,0 1 0,1 0 0,1 0 0,1 0 0,0 1 0,1-1 0,0 1 0,1 1 0,0 22 0,3-37-17,0-1-1,0 1 1,0 0-1,0 0 1,0 0-1,1-1 0,-1 1 1,1 0-1,-1 0 1,1-1-1,0 1 1,0 0-1,0-1 0,0 1 1,0-1-1,0 1 1,0-1-1,0 0 0,0 1 1,1-1-1,-1 0 1,0 0-1,1 0 1,-1 0-1,1 0 0,0 0 1,-1 0-1,1 0 1,0-1-1,-1 1 1,1-1-1,0 1 0,0-1 1,0 0-1,-1 0 1,1 1-1,0-1 1,0-1-1,0 1 0,3 0 1,3-1 8,0 0 1,-1-1-1,1 0 0,0 0 1,0 0-1,-1-1 0,1 0 1,7-5-1,7-6 8,0-1-1,-1-1 1,-1-1 0,22-23-1,-31 28-64,-1 1 0,0-1-1,-1-1 1,0 0-1,-1 0 1,-1-1 0,0 0-1,7-21 1,-47 92-307,26-40 553,0-1 1,2 1-1,0 0 1,1 0-1,0 0 0,2 1 1,0 0-1,0 20 1,2-38-197,1 1-1,-1 0 1,0 0 0,0 0 0,1 0 0,-1 0 0,1-1-1,-1 1 1,1 0 0,-1 0 0,1-1 0,-1 1 0,1 0 0,0-1-1,-1 1 1,1 0 0,0-1 0,0 1 0,-1-1 0,1 0-1,0 1 1,0-1 0,0 1 0,0-1 0,0 0 0,-1 0-1,1 0 1,0 1 0,0-1 0,0 0 0,0 0 0,0 0 0,0 0-1,0 0 1,0-1 0,0 1 0,-1 0 0,1 0 0,0-1-1,2 0 1,1 0 12,1 0 0,0-1-1,-1 1 1,1-1-1,-1 0 1,0 0 0,5-4-1,5-5-11,-2-1-1,1-1 1,-1 0 0,-1 0-1,19-31 1,-24 34-67,0 0-1,0 0 1,-1-1 0,-1 0 0,0 0 0,0 0 0,-1-1 0,-1 1-1,0-1 1,1-11 0,-13 27-92,-4 16 257,1 1 1,1 0-1,1 1 1,1 1-1,-11 38 1,20-59-95,0 0 0,0 0 1,1 0-1,-1 1 0,1-1 1,-1 0-1,1 0 0,0 1 0,0-1 1,0 0-1,0 0 0,1 3 1,-1-4-14,0-1 0,1 1 0,-1-1 1,0 1-1,0-1 0,1 0 1,-1 1-1,1-1 0,-1 1 0,0-1 1,1 0-1,-1 1 0,1-1 1,-1 0-1,1 1 0,-1-1 0,1 0 1,-1 0-1,1 1 0,-1-1 1,1 0-1,-1 0 0,1 0 0,-1 0 1,1 0-1,-1 0 0,1 0 1,0 0-1,0 0 0,6-1-64,-1-1 0,0 0-1,1 0 1,-1 0 0,0-1-1,9-5 1,5-3-295,-8 4-129,-1 0-1,1 1 0,1 1 1,-1 0-1,1 0 1,0 2-1,0-1 1,19-1-1,-31 5 527,0 0 0,0 0 0,0 0 0,-1 0 0,1 1 1,0-1-1,0 0 0,0 1 0,-1-1 0,1 0 0,0 1 0,-1-1 0,1 1 0,0-1 0,-1 1 0,1 0 0,-1-1 0,1 1 0,-1-1 0,1 1 0,-1 0 1,1 0-1,-1-1 0,0 1 0,1 0 0,-1 0 0,0-1 0,0 1 0,1 0 0,-1 0 0,0 0 0,0 0 0,0-1 0,0 1 0,0 1 0,-4 41 1280,-3-15-204,14-53-321,-3 9-651,0-1 1,-2 0 0,0 0-1,-1-29 1,1-8-72,-2 54-81,1-1 0,-1 1 0,0-1 0,0 1 0,0 0 0,1-1 0,-1 1 0,0-1 0,1 1 1,-1 0-1,0-1 0,1 1 0,-1 0 0,0 0 0,1-1 0,-1 1 0,0 0 0,1 0 0,-1-1 0,1 1 0,-1 0 0,1 0 0,-1 0 0,1 0 0,-1 0 0,0 0 1,1 0-1,-1 0 0,1 0 0,-1 0 0,1 0 0,-1 0 0,1 0 0,-1 0 0,1 0 0,-1 0 0,0 0 0,1 1 0,-1-1 0,1 0 0,0 1 0,27 10-1114,-13-6-229,43 3-3405,-17-6-1536,-7-2-1101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2:30.874"/>
    </inkml:context>
    <inkml:brush xml:id="br0">
      <inkml:brushProperty name="width" value="0.025" units="cm"/>
      <inkml:brushProperty name="height" value="0.025" units="cm"/>
    </inkml:brush>
  </inkml:definitions>
  <inkml:trace contextRef="#ctx0" brushRef="#br0">4169 0 5285,'0'0'7367,"-11"3"-7100,-35 15-127,0 1 0,1 3 0,-72 46 0,-23 12 26,-421 187 149,129-63 438,123-50-452,-593 270 92,257-204 715,395-144-194,-259 118 0,473-176-1558,-22 9-2136,19-18-2535,17-8-606</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06.702"/>
    </inkml:context>
    <inkml:brush xml:id="br0">
      <inkml:brushProperty name="width" value="0.025" units="cm"/>
      <inkml:brushProperty name="height" value="0.025" units="cm"/>
    </inkml:brush>
  </inkml:definitions>
  <inkml:trace contextRef="#ctx0" brushRef="#br0">286 47 3651,'0'0'11003,"-12"0"-6006,-13 0-3743,1 0 1,0 2-1,0 1 1,1 0-1,-40 12 1,55-11-941,-46 20 1331,52-23-1606,0 0 0,0 0 0,1 0 0,-1 0 0,0 0 0,1 1 1,-1-1-1,1 1 0,-1-1 0,1 1 0,0-1 0,0 1 0,0-1 0,0 1 0,0 0 0,0 0 0,0 0 0,0 0 0,1-1 0,-1 1 1,1 0-1,-1 0 0,1 0 0,0 3 0,0-3-35,1-1 1,0 0-1,-1 0 1,1 0 0,0 0-1,0 1 1,0-1-1,0-1 1,0 1-1,0 0 1,0 0-1,0 0 1,0 0 0,1-1-1,-1 1 1,0-1-1,0 1 1,1-1-1,-1 1 1,0-1-1,1 0 1,-1 1 0,1-1-1,-1 0 1,2 0-1,42 2 29,-41-2-35,6 0-14,-1 0-1,1-1 0,0 0 0,-1 0 1,1-1-1,-1-1 0,0 1 1,1-2-1,-1 1 0,0-1 0,-1-1 1,1 1-1,-1-1 0,0-1 1,0 0-1,-1 0 0,1 0 0,-1-1 1,-1 0-1,1 0 0,-1-1 1,9-15-1,-14 22-7,-1 0-1,1 0 1,0 0-1,0 0 1,-1 0-1,1 0 1,-1 0 0,1-1-1,-1 1 1,0 0-1,1 0 1,-1-1-1,0 1 1,0 0 0,0 0-1,0-1 1,0 1-1,0 0 1,0-1-1,0 1 1,0 0 0,-1 0-1,1-1 1,0 1-1,-1 0 1,1 0-1,-1 0 1,0 0 0,1 0-1,-1 0 1,0-1-1,0 1 1,0 1-1,-1-3 1,-1 2-311,-1 0 1,0-1-1,1 1 0,-1 0 1,0 1-1,0-1 1,0 1-1,1-1 0,-9 2 1,13-1 125,-1 0 0,0 0 0,1 0 0,-1 0 0,0 0 0,0 1 0,1-1 0,-1 0 0,0 0 0,0 0 0,0 1 0,1-1 1,-1 0-1,0 0 0,0 1 0,0-1 0,1 0 0,-1 0 0,0 1 0,0-1 0,0 0 0,0 1 0,0-1 0,0 0 0,0 1 0,0-1 1,0 0-1,0 0 0,0 1 0,0-1 0,0 0 0,0 1 0,0-1 0,0 0 0,0 1 0,0-1 0,0 0 0,0 0 0,0 1 0,-1-1 1,1 0-1,0 0 0,0 1 0,0-1 0,0 0 0,-1 0 0,1 1 0,0-1 0,0 0 0,-1 1 0,17-1-4531,4 0-385</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07.123"/>
    </inkml:context>
    <inkml:brush xml:id="br0">
      <inkml:brushProperty name="width" value="0.025" units="cm"/>
      <inkml:brushProperty name="height" value="0.025" units="cm"/>
    </inkml:brush>
  </inkml:definitions>
  <inkml:trace contextRef="#ctx0" brushRef="#br0">76 0 3523,'0'0'16533,"0"12"-15107,-4 39 49,-1-1-1,-18 70 1,12-65-937,1 0 0,-3 85-1,13-174-39,-1-12-322,2 1 0,13-85 0,-11 117-232,0 0 1,1 0-1,0 0 1,1 0-1,0 1 1,1 0-1,0 0 0,1 1 1,1-1-1,-1 2 1,2-1-1,0 1 1,0 0-1,16-13 1,-21 20 67,1 0 0,-1 1 0,1-1 1,0 1-1,0 0 0,0 0 1,0 1-1,0-1 0,0 1 0,1 0 1,-1 1-1,0-1 0,0 1 1,1 0-1,-1 0 0,11 2 1,-12-1-32,0 0 0,-1 0 1,1 0-1,0 0 1,0 1-1,-1-1 0,1 1 1,-1 0-1,1 0 1,-1 1-1,0-1 0,1 1 1,-2-1-1,1 1 0,0 0 1,0 0-1,-1 0 1,1 0-1,-1 1 0,0-1 1,0 1-1,2 5 1,-4-7 12,1 0 1,-1-1 0,0 1 0,0-1 0,0 1-1,0 0 1,0-1 0,0 1 0,-1-1-1,1 1 1,0 0 0,-1-1 0,1 1 0,-1-1-1,0 1 1,1-1 0,-1 1 0,0-1-1,0 0 1,0 1 0,0-1 0,0 0 0,0 0-1,0 0 1,0 0 0,-1 0 0,1 0 0,0 0-1,-1 0 1,1 0 0,-1 0 0,-1 0-1,-59 21 763,49-18-583,-17 5 369,-1-1 1,0-1-1,0-2 1,-43 2-1,74-7-565,-1 0 1,1 0-1,0 0 0,0 0 1,0 0-1,0 1 0,0-1 0,0 0 1,-1 0-1,1 0 0,0 0 1,0 0-1,0 0 0,0 0 1,-1 0-1,1 0 0,0 0 0,0 0 1,0 0-1,0 0 0,-1 0 1,1 0-1,0 0 0,0 0 1,0 0-1,0 0 0,0-1 1,-1 1-1,1 0 0,0 0 0,0 0 1,0 0-1,0 0 0,0 0 1,0 0-1,0 0 0,-1-1 1,1 1-1,0 0 0,0 0 1,0 0-1,0 0 0,0 0 0,0-1 1,0 1-1,0 0 0,0 0 1,0 0-1,0 0 0,0 0 1,0-1-1,0 1 0,0 0 1,0 0-1,0 0 0,0 0 0,0-1 1,0 1-1,0 0 0,11-10-1449,20-7-1393,49-16-5614,-36 14 882</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07.470"/>
    </inkml:context>
    <inkml:brush xml:id="br0">
      <inkml:brushProperty name="width" value="0.025" units="cm"/>
      <inkml:brushProperty name="height" value="0.025" units="cm"/>
    </inkml:brush>
  </inkml:definitions>
  <inkml:trace contextRef="#ctx0" brushRef="#br0">134 20 6983,'0'0'17867,"-11"2"-16954,1 0-647,1 1 0,0-1-1,-1 2 1,1-1 0,-15 9 0,21-10-161,-1 0 1,1 0-1,-1 1 1,1-1-1,-1 1 1,1 0-1,0 0 1,1 0-1,-1 0 1,0 1-1,1-1 1,0 1-1,0 0 1,0-1-1,0 1 1,0 0-1,1 0 1,0 0-1,-2 6 1,3-10-98,0 1 0,0-1 0,0 1 0,0-1 0,0 1 0,0-1-1,0 1 1,0-1 0,0 1 0,1-1 0,-1 1 0,0-1 0,0 1 0,0-1 0,0 1 0,1-1 0,-1 0 0,0 1 0,0-1 0,1 1 0,-1-1 0,0 0 0,1 1-1,-1-1 1,1 0 0,-1 1 0,0-1 0,1 0 0,-1 0 0,1 0 0,-1 1 0,1-1 0,0 0 0,22 1 172,21-14-59,-29 5-181,0 1-1,-1-2 1,0 0 0,0-1-1,-1 0 1,0-1 0,0 0-1,-2-1 1,16-20 0,-66 80-10,33-37 96,1 0-1,0 1 0,1 0 0,0 0 0,1 0 0,0 0 0,1 1 0,0-1 0,0 25 0,2-36-79,0 0-1,0 0 1,0-1-1,0 1 1,0 0-1,0 0 1,0-1-1,1 1 1,-1 0-1,0 0 1,0-1-1,1 1 1,-1 0-1,0 0 1,1-1-1,-1 1 1,0-1-1,1 1 1,-1 0 0,1-1-1,0 1 1,-1-1-1,1 1 1,-1-1-1,1 1 1,0-1-1,-1 1 1,1-1-1,0 0 1,-1 0-1,1 1 1,0-1-1,0 0 1,-1 0-1,1 0 1,0 1-1,0-1 1,-1 0-1,1 0 1,0 0-1,0 0 1,-1-1-1,1 1 1,0 0-1,0 0 1,-1 0-1,1-1 1,0 1-1,0 0 1,-1 0-1,1-1 1,0 0-1,4-1-664,0 0 0,-1 0 0,1-1 0,-1 1 0,0-1-1,8-7 1,15-17-4817,1-4-2808</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07.814"/>
    </inkml:context>
    <inkml:brush xml:id="br0">
      <inkml:brushProperty name="width" value="0.025" units="cm"/>
      <inkml:brushProperty name="height" value="0.025" units="cm"/>
    </inkml:brush>
  </inkml:definitions>
  <inkml:trace contextRef="#ctx0" brushRef="#br0">81 1 15182,'0'0'6134,"-10"10"-4490,3-3-1567,1-2 212,1 0 0,-1 1 1,1-1-1,1 1 0,-1 0 0,1 0 0,0 0 0,0 0 0,0 1 1,1 0-1,0 0 0,1 0 0,0 0 0,0 0 0,-2 13 1,7 55 89,0 0-1816,-6-39-8300,7-51 2381</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08.186"/>
    </inkml:context>
    <inkml:brush xml:id="br0">
      <inkml:brushProperty name="width" value="0.025" units="cm"/>
      <inkml:brushProperty name="height" value="0.025" units="cm"/>
    </inkml:brush>
  </inkml:definitions>
  <inkml:trace contextRef="#ctx0" brushRef="#br0">1 62 3844,'0'0'19955,"0"-52"-18098,0 46-608,0 2-320,4 4-1121,2 0-1537,2 5-1667,0 2-1600,4 2-3749</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08.821"/>
    </inkml:context>
    <inkml:brush xml:id="br0">
      <inkml:brushProperty name="width" value="0.025" units="cm"/>
      <inkml:brushProperty name="height" value="0.025" units="cm"/>
    </inkml:brush>
  </inkml:definitions>
  <inkml:trace contextRef="#ctx0" brushRef="#br0">148 154 6887,'0'0'17926,"-7"2"-16800,-7 1-781,1 2 0,0-1 0,-20 11 1,31-14-345,-1 0 0,1 0 0,-1 1 0,1-1 0,0 1 0,0-1 0,0 1 0,-1-1 1,1 1-1,1 0 0,-1 0 0,0 0 0,0 0 0,1 0 0,-1 1 0,1-1 0,0 0 0,0 1 1,0-1-1,0 1 0,0-1 0,0 1 0,1 0 0,-1-1 0,1 1 0,0 0 0,-1-1 1,1 1-1,1 0 0,-1 3 0,1-4-146,1 0 1,-1 0-1,1 0 0,-1 0 1,1-1-1,0 1 1,-1 0-1,1-1 0,0 1 1,0-1-1,0 1 0,0-1 1,0 0-1,1 0 1,2 1-1,43 16-3140,-34-13 1928,70 22-3154,-84-27 4615,-1 0 1,1 0-1,0 0 1,0 0-1,-1 0 1,1 0-1,0 0 0,0 1 1,-1-1-1,1 0 1,0 0-1,0 0 1,0 0-1,-1 0 0,1 0 1,0 1-1,0-1 1,0 0-1,0 0 1,-1 0-1,1 1 0,0-1 1,0 0-1,0 0 1,0 0-1,0 1 1,0-1-1,0 0 0,0 0 1,0 0-1,-1 1 1,1-1-1,0 0 1,0 0-1,0 1 0,0-1 1,0 0-1,0 0 1,1 1-1,-1-1 1,0 0-1,0 0 0,0 1 1,0-1-1,0 0 1,0 0-1,0 0 1,0 1-1,1-1 0,-1 0 1,0 0-1,0 0 1,0 1-1,0-1 0,0 0 1,1 0-1,-1 0 1,0 0-1,0 0 1,1 0-1,-1 1 0,0-1 1,0 0-1,0 0 1,1 0-1,-1 0 1,0 0-1,0 0 0,1 0 1,-21 7 2124,18-7-1929,-47 17 1162,32-10-925,0-1-1,-1-1 1,0 0-1,0-2 1,-25 3-1,43-6-562,0-1-1,-1 1 0,1 0 1,0-1-1,0 1 0,0 0 1,-1-1-1,1 1 0,0 0 1,0-1-1,0 1 0,0 0 0,0-1 1,0 1-1,0 0 0,0-1 1,0 1-1,0-1 0,0 1 1,0 0-1,0-1 0,0 1 1,0 0-1,1-1 0,-1 1 0,0 0 1,0-1-1,0 1 0,0 0 1,1-1-1,-1 1 0,0 0 1,0 0-1,1-1 0,-1 1 1,0 0-1,0 0 0,1-1 0,-1 1 1,1 0-1,11-15-2509,0 5 115,2 1 0,-1 0 0,1 1 0,1 0-1,0 1 1,23-8 0,53-12-1716,-25 8 7948,-3-4 7869,-57 18-6449,-15 6-4312,-22 10-1315,17-2 569,1 1-1,0 1 1,0-1-1,-12 15 1,22-21-41,0 0 1,0-1-1,0 1 0,0 0 1,0 1-1,1-1 1,0 0-1,0 1 1,0 0-1,0-1 1,1 1-1,-1 0 1,1 0-1,1 0 1,-1-1-1,1 1 1,0 0-1,0 6 1,1-9-122,-1 0 1,1-1-1,0 1 1,0-1-1,0 1 1,0-1 0,0 1-1,0-1 1,0 0-1,0 1 1,0-1-1,1 0 1,-1 0-1,1 0 1,-1 0-1,1 0 1,-1 0 0,1-1-1,-1 1 1,1 0-1,0-1 1,-1 1-1,1-1 1,0 0-1,0 1 1,-1-1-1,1 0 1,3 0 0,52-3 128,-43-1-218,-1 0 0,1-1 0,-1 0 0,0-1 1,-1 0-1,0-1 0,0-1 0,0 0 0,21-19 0,-4 0-283,-1-2-1,31-39 1,-43 49 309,-1-1 1,0 0 0,-2-1-1,0 0 1,-1-1-1,-1-1 1,12-39 0,-23 63 51,0-1 1,0 0 0,-1 0-1,1 0 1,0 0 0,0 0-1,-1 0 1,1 0-1,0 0 1,0 0 0,-1 0-1,1 1 1,0-1 0,0 0-1,0-1 1,-1 1 0,1 0-1,0 0 1,0 0 0,-1 0-1,1 0 1,0 0 0,0 0-1,-1 0 1,1 0-1,0 0 1,0-1 0,0 1-1,-1 0 1,1 0 0,0 0-1,0 0 1,0-1 0,0 1-1,-1 0 1,1 0 0,0 0-1,0-1 1,0 1 0,0 0-1,0 0 1,0 0-1,0-1 1,-1 1 0,1 0-1,0 0 1,0-1 0,0 1-1,0 0 1,0 0 0,0-1-1,0 1 1,0 0 0,0 0-1,1-1 1,-1 1-1,0 0 1,0 0 0,0-1-1,0 1 1,0 0 0,-16 14 119,2 1-14,2 0 1,0 0-1,1 1 0,0 1 1,1 0-1,1 0 0,1 1 1,0 0-1,2 1 1,0 0-1,1 0 0,1 0 1,-4 36-1,8-53-99,0 0-1,0 0 0,0 0 1,0 0-1,1 0 0,-1 0 1,1 0-1,-1 0 0,1 0 0,0 0 1,0 0-1,0 0 0,0 0 1,0-1-1,0 1 0,0 0 1,1-1-1,-1 1 0,0-1 1,1 1-1,0-1 0,2 3 1,0-3-4,0 1 1,-1 0-1,1-1 0,0 0 1,0 0-1,0 0 1,0 0-1,0-1 0,0 0 1,0 1-1,5-2 1,3 0-86,-1 0-1,1-1 1,-1 0 0,1-1 0,-1-1 0,0 0 0,17-8 0,30-24 285,-63 44-7,-1 0 0,1 1-1,1 0 1,0 0 0,0 0-1,1 0 1,0 0 0,-3 14-1,6-20-174,-1-1 0,1 1 0,0-1 0,0 1 0,0 0 0,0-1 0,0 1 0,1-1 0,-1 1 0,1-1 0,-1 1 0,1-1 0,0 0 0,0 1 0,0-1 0,0 0-1,1 0 1,-1 0 0,0 1 0,1-1 0,0-1 0,-1 1 0,1 0 0,0 0 0,0-1 0,0 1 0,0-1 0,0 1 0,0-1 0,1 0 0,-1 0 0,0 0 0,1 0 0,-1 0 0,1-1-1,-1 1 1,5 0 0,10 1-157,2-1 0,-1-1 0,0 0 0,0-2-1,0 0 1,-1-1 0,1 0 0,0-2 0,31-11 0,25-6-1257,-73 22 747,-42 9-6315,14-7 175</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09.149"/>
    </inkml:context>
    <inkml:brush xml:id="br0">
      <inkml:brushProperty name="width" value="0.025" units="cm"/>
      <inkml:brushProperty name="height" value="0.025" units="cm"/>
    </inkml:brush>
  </inkml:definitions>
  <inkml:trace contextRef="#ctx0" brushRef="#br0">0 5 21012,'16'0'2626,"0"-3"-416,3 1-672,7 2-1186,6 0-288,7 0-480,7 0-2435,9 0-3235</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09.937"/>
    </inkml:context>
    <inkml:brush xml:id="br0">
      <inkml:brushProperty name="width" value="0.025" units="cm"/>
      <inkml:brushProperty name="height" value="0.025" units="cm"/>
    </inkml:brush>
  </inkml:definitions>
  <inkml:trace contextRef="#ctx0" brushRef="#br0">0 1 3299,'0'0'18642,"21"69"-17425,-21-17-416,0 5-385,0 1-224,0-2-160,0-4 0,0-10 0,0-8-32,0-10-128,0-9-512,0-12-674,-1-13-5124,-10-14-1858</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10.280"/>
    </inkml:context>
    <inkml:brush xml:id="br0">
      <inkml:brushProperty name="width" value="0.025" units="cm"/>
      <inkml:brushProperty name="height" value="0.025" units="cm"/>
    </inkml:brush>
  </inkml:definitions>
  <inkml:trace contextRef="#ctx0" brushRef="#br0">1 96 4773,'0'0'18641,"63"-4"-17424,-17 4-64,10-5-256,10-5-512,3-6-321,1-3-32,-4 2-545,-12 4-832,-11 4-1442,-16 7-1281,-18 2-1697</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10.635"/>
    </inkml:context>
    <inkml:brush xml:id="br0">
      <inkml:brushProperty name="width" value="0.025" units="cm"/>
      <inkml:brushProperty name="height" value="0.025" units="cm"/>
    </inkml:brush>
  </inkml:definitions>
  <inkml:trace contextRef="#ctx0" brushRef="#br0">1 107 14061,'0'0'6919,"80"-16"-5766,-28 0-320,8-6 0,4 4-321,3 1-320,-3 6-160,-9 6-1217,-13 4-1890,-9 1-3779</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2:31.248"/>
    </inkml:context>
    <inkml:brush xml:id="br0">
      <inkml:brushProperty name="width" value="0.025" units="cm"/>
      <inkml:brushProperty name="height" value="0.025" units="cm"/>
    </inkml:brush>
  </inkml:definitions>
  <inkml:trace contextRef="#ctx0" brushRef="#br0">583 25 10346,'0'0'3817,"-8"-6"-2952,3 2-759,4 3-90,0 0 0,0-1-1,0 1 1,0 0 0,0 0-1,0 0 1,0 1 0,0-1-1,0 0 1,-1 0 0,1 1 0,0-1-1,0 0 1,-1 1 0,1 0-1,-1-1 1,1 1 0,0 0-1,-1-1 1,1 1 0,-1 0-1,1 0 1,-1 0 0,1 0 0,0 1-1,-1-1 1,1 0 0,-1 1-1,1-1 1,0 0 0,-1 1-1,1 0 1,0-1 0,0 1-1,-1 0 1,1 0 0,0-1-1,0 1 1,0 0 0,0 0 0,0 0-1,0 1 1,0-1 0,0 0-1,1 0 1,-1 0 0,0 1-1,0 1 1,-70 116 309,-299 449-1056,353-547 769,10-14 18,1 0 0,0 0 0,1 0 0,0 1 0,0 0 0,1 0 0,0 0 0,0 0 0,-3 12 0,7-20-41,0 1 1,0-1-1,0 1 0,0 0 1,0-1-1,0 1 0,1-1 0,-1 1 1,0-1-1,0 1 0,1 0 0,-1-1 1,0 1-1,1-1 0,-1 1 0,0-1 1,1 1-1,-1-1 0,1 0 1,-1 1-1,1-1 0,-1 0 0,1 1 1,-1-1-1,1 0 0,-1 1 0,1-1 1,-1 0-1,1 0 0,-1 0 0,1 1 1,0-1-1,-1 0 0,1 0 1,-1 0-1,2 0 0,29 1 349,-23-1-236,27-2 77,1-1-1,-1-1 1,0-2 0,43-14-1,138-54-113,-128 42-84,-83 30-9,206-75-1399,-2-13-3714,-59 12-2316</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11.119"/>
    </inkml:context>
    <inkml:brush xml:id="br0">
      <inkml:brushProperty name="width" value="0.025" units="cm"/>
      <inkml:brushProperty name="height" value="0.025" units="cm"/>
    </inkml:brush>
  </inkml:definitions>
  <inkml:trace contextRef="#ctx0" brushRef="#br0">32 0 4132,'-4'9'10490,"-1"3"-9683,0 0-1,1 1 1,0 0 0,1-1 0,1 1-1,0 1 1,1-1 0,0 0-1,1 20 1,0-28-733,1-1-1,-1 1 0,1-1 0,0 0 1,0 1-1,0-1 0,0 0 1,1 1-1,0-1 0,0 0 0,0 0 1,0 0-1,0-1 0,1 1 1,0 0-1,0-1 0,0 0 0,0 0 1,0 0-1,1 0 0,-1 0 1,1-1-1,0 1 0,0-1 1,0 0-1,0 0 0,0 0 0,0-1 1,1 0-1,-1 1 0,0-2 1,1 1-1,6 0 0,-5-1-75,1 1 0,0-2 0,0 1 0,-1-1 0,1 0 0,0-1 0,-1 1 0,1-1 0,-1-1 0,0 1 0,0-1 0,0 0 0,11-8 0,0-2-23,0-1 1,-1 0 0,14-18 0,6-5 5,-36 36 29,1 0 1,-1 1-1,1-1 1,-1 0-1,1 1 1,-1-1-1,1 0 1,-1 1-1,1-1 1,0 1-1,-1-1 0,1 1 1,0-1-1,-1 1 1,1-1-1,0 1 1,0 0-1,-1-1 1,1 1-1,0 0 1,0 0-1,0 0 0,-1-1 1,1 1-1,0 0 1,0 0-1,0 0 1,0 0-1,-1 1 1,1-1-1,0 0 1,0 0-1,0 0 0,-1 1 1,1-1-1,0 0 1,0 1-1,-1-1 1,1 0-1,0 1 1,-1-1-1,1 1 0,0 0 1,-1-1-1,2 2 1,0 3 139,1 0 1,-1 1-1,0-1 0,-1 1 1,3 11-1,8 23 357,-10-38-457,0 0 0,0 1 1,1-1-1,-1 0 0,0 0 0,1 0 1,-1 0-1,1 0 0,0-1 0,0 1 1,-1-1-1,1 0 0,0 0 0,0 0 1,0 0-1,0 0 0,0-1 0,0 0 1,1 1-1,-1-1 0,0 0 0,0 0 1,0-1-1,0 1 0,0 0 0,0-1 1,0 0-1,5-2 0,9-2 32,-1-2-1,1 0 1,27-17-1,-29 16-353,76-36-400,-83 40 571,1 1 0,0 1 0,0 0 0,0 0 0,0 1 0,0 0 0,0 0 0,18 1 0,-26 1 101,1-1 0,-1 0 0,0 0-1,1 1 1,-1-1 0,0 1 0,0-1-1,0 1 1,1-1 0,-1 1 0,0 0-1,0 0 1,0-1 0,0 1-1,0 0 1,0 0 0,0 0 0,0 0-1,-1 0 1,1 0 0,0 0 0,-1 1-1,1-1 1,0 0 0,-1 0 0,1 3-1,3 39 255,-1-4 197,-3-38-426,0 0-1,0 1 1,1-1 0,-1 0 0,1 0 0,-1 0 0,1 0 0,-1 0 0,1 0 0,0 0 0,-1-1 0,1 1 0,0 0 0,0 0-1,-1 0 1,1-1 0,0 1 0,0 0 0,0-1 0,0 1 0,0-1 0,0 1 0,0-1 0,0 1 0,2-1 0,2 1 9,0-1-1,0 0 1,0 0 0,0 0 0,0-1 0,0 0 0,0 0 0,-1 0-1,1-1 1,0 0 0,-1 1 0,1-1 0,5-4 0,59-41-477,-47 30 54,5-1-22,-16 12 259,-2-1 1,1 1 0,-1-2 0,0 1 0,12-14-1,-21 20 174,0 0-1,1 1 0,-1-1 1,0 0-1,0 1 0,0-1 1,0 0-1,0 1 0,0-1 1,0 0-1,-1 1 0,1-1 1,0 0-1,0 1 1,0-1-1,-1 0 0,1 1 1,0-1-1,-1 0 0,1 1 1,0-1-1,-1 1 0,1-1 1,-1 1-1,1-1 0,-1 1 1,1-1-1,-1 1 0,0 0 1,1-1-1,-1 1 0,1 0 1,-1-1-1,0 1 0,1 0 1,-1 0-1,0-1 0,1 1 1,-1 0-1,0 0 0,1 0 1,-2 0-1,-32-9 17,31 9-39,-1-1-1,0 1 1,1-1 0,-1 1 0,0 0-1,1 1 1,-1-1 0,1 1-1,-1-1 1,1 1 0,-1 0-1,1 0 1,-1 1 0,-3 1 0,5-2 14,1 0 1,0 1 0,-1-1 0,1 0 0,0 0 0,0 1 0,0-1 0,0 1 0,0-1 0,1 1 0,-1-1 0,0 1-1,1 0 1,-1-1 0,1 1 0,-1 0 0,1-1 0,0 1 0,0 0 0,0 0 0,0-1 0,0 1 0,0 0 0,0-1-1,1 1 1,-1 0 0,1 0 0,-1-1 0,1 1 0,-1-1 0,1 1 0,0-1 0,1 2 0,0 0 9,0 0 0,0 0 0,1 0 0,-1-1 0,1 1 0,0-1 0,-1 0 0,1 1 0,0-1 0,0-1 0,1 1 0,-1 0 0,0-1 0,1 0 0,-1 1 0,0-1 0,1-1 0,-1 1 0,1 0 0,0-1 0,-1 0 0,1 0 0,5 0 0,6-1-84,-1 1-1,0-2 1,1 0 0,22-6-1,-20 2-190,-7 3 117,0-1-1,0 2 1,-1-1-1,1 1 1,1 1-1,-1-1 1,0 2-1,0-1 1,18 3-1,-26-1 200,0-1-1,-1 1 0,1 0 0,-1 0 0,1 0 1,-1 0-1,0 0 0,1 0 0,-1 0 1,0 0-1,0 0 0,0 1 0,0-1 0,0 1 1,0-1-1,0 1 0,0-1 0,0 1 0,-1-1 1,1 1-1,-1-1 0,1 1 0,0 3 0,-1-4-19,0 1-1,0-1 0,0 0 0,1 1 0,-1-1 0,0 0 1,1 1-1,-1-1 0,1 0 0,0 0 0,-1 0 0,1 0 1,0 1-1,0-1 0,0 0 0,0 0 0,0 0 0,0-1 1,0 1-1,0 0 0,0 0 0,0 0 0,0-1 0,0 1 1,1-1-1,-1 1 0,0-1 0,0 1 0,1-1 0,-1 0 1,0 1-1,3-1 0,3 0-564,9 0-2015,-6-3-2660,-2-2-2326</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11.737"/>
    </inkml:context>
    <inkml:brush xml:id="br0">
      <inkml:brushProperty name="width" value="0.025" units="cm"/>
      <inkml:brushProperty name="height" value="0.025" units="cm"/>
    </inkml:brush>
  </inkml:definitions>
  <inkml:trace contextRef="#ctx0" brushRef="#br0">243 42 6983,'0'0'5536,"-8"-6"-2462,2 2-2729,1 0-1,0 0 1,-1 1-1,0 0 1,0 0-1,0 0 1,0 1-1,0 0 0,0 0 1,-1 0-1,1 1 1,-1 0-1,1 0 1,-1 1-1,0 0 0,1 0 1,-1 0-1,1 1 1,-1 0-1,1 0 1,-1 1-1,-8 3 1,-39 29 544,51-33-884,1 1 1,0-1-1,0 1 1,1 0-1,-1-1 1,0 1-1,1 0 0,-1 0 1,1 0-1,-1 0 1,1 0-1,0 1 1,0-1-1,0 0 0,0 0 1,0 1-1,0-1 1,1 1-1,-1-1 1,1 1-1,0-1 0,0 5 1,2-6-59,1 0 0,-1 0 0,1 0 0,0-1 0,-1 1 0,1-1-1,0 0 1,-1 0 0,1 0 0,0 0 0,-1 0 0,5-1 0,-2 0-90,77-10-920,-67 7 819,0 1-1,0 1 1,0 0 0,0 1-1,0 1 1,0 0 0,1 1 0,24 5-1,-39-6 292,1 0 0,-1 1 0,1-1 0,-1 1 0,0-1 0,1 1 0,-1-1 0,0 1 0,0 0 0,1 0 0,-1 0 0,0 0 0,0 0 0,0 0 0,0 0 0,0 0 0,0 0 0,0 0-1,0 0 1,-1 1 0,1-1 0,0 0 0,-1 1 0,1-1 0,-1 0 0,1 1 0,-1-1 0,0 1 0,1-1 0,-1 1 0,0-1 0,0 1 0,0-1 0,0 1 0,-1-1 0,1 0 0,0 1 0,-1-1 0,1 1-1,0-1 1,-1 1 0,0-1 0,-1 2 0,0 3 214,-1-1 0,0 0 0,-1 0 0,1 0 1,-1-1-1,0 1 0,0-1 0,0 0 0,-7 5 0,-3 0 20,0 0 0,0-1 1,0-1-1,-1 0 0,0-1 1,0-1-1,0 0 0,-1-1 0,0-1 1,0 0-1,0-2 0,-25 1 1,40-2-365,0 0 0,0 0 0,1-1 0,-1 1 0,0 0 0,1 0 0,-1-1 1,0 1-1,1 0 0,-1-1 0,0 1 0,1-1 0,-1 1 0,1-1 0,-1 1 0,1-1 1,-1 0-1,1 1 0,-1-1 0,1 1 0,0-1 0,-1 0 0,1 1 0,0-1 1,0 0-1,-1 0 0,1 1 0,0-1 0,0 0 0,0 0 0,0 1 0,0-1 1,0 0-1,0 0 0,0 1 0,0-1 0,0 0 0,0 1 0,1-1 0,-1 0 0,0 0 1,0 1-1,1-1 0,-1 0 0,1 1 0,0-2 0,19-31-4894,3 7-521,7-1-2046</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12.082"/>
    </inkml:context>
    <inkml:brush xml:id="br0">
      <inkml:brushProperty name="width" value="0.025" units="cm"/>
      <inkml:brushProperty name="height" value="0.025" units="cm"/>
    </inkml:brush>
  </inkml:definitions>
  <inkml:trace contextRef="#ctx0" brushRef="#br0">33 1 3587,'0'0'19475,"-3"53"-17457,-8-23-833,2 2-288,1-4-289,7-2-448,1-8-63,1-8-322,16-7-992,1-3-705,3-3-544,-2-17-769,-1-5-2723,-2-7-4804</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12.429"/>
    </inkml:context>
    <inkml:brush xml:id="br0">
      <inkml:brushProperty name="width" value="0.025" units="cm"/>
      <inkml:brushProperty name="height" value="0.025" units="cm"/>
    </inkml:brush>
  </inkml:definitions>
  <inkml:trace contextRef="#ctx0" brushRef="#br0">71 1 6278,'0'0'13047,"-7"10"-11232,-3 8-1144,1 1 0,1 0 0,0 1 0,2-1 0,0 1 0,1 1 0,1-1 0,1 1 0,0 26 0,3-37-605,-1-4-44,1-1 0,0 0 1,0 0-1,1 0 0,0 0 1,0 1-1,2 7 0,-2-11-18,0-1-1,0 0 1,0 1-1,0-1 0,0 0 1,0 0-1,1 0 0,-1 0 1,0 0-1,1 0 0,-1 0 1,1 0-1,-1 0 1,1-1-1,-1 1 0,1 0 1,-1-1-1,1 0 0,0 1 1,-1-1-1,1 0 0,-1 0 1,1 0-1,0 0 1,-1 0-1,1 0 0,0 0 1,2-1-1,4-1-226,0 0 0,0-1 0,-1 1 0,1-1 0,-1-1 0,0 1 0,12-9 0,-13 8-44,0 0 0,0 0 0,0 1 0,1 0 1,0 0-1,0 0 0,-1 1 0,1 0 0,1 1 1,8-2-1,-16 4 278,1-1 1,-1 0-1,1 1 1,-1-1-1,0 0 1,1 1-1,-1-1 0,1 1 1,-1-1-1,0 1 1,0-1-1,1 1 1,-1-1-1,0 1 0,0-1 1,1 1-1,-1-1 1,0 1-1,0 0 1,0-1-1,0 1 1,0-1-1,0 1 0,0-1 1,0 1-1,0 0 1,0-1-1,0 1 1,-1 0-1,-2 21 623,-3-8-346,-1 1 0,-1-1 0,0 0 0,0-1 0,-12 14 0,-16 25 541,89-77 62,-15 10-3032,76-20-1,-81 27 1114,-30 7 526,15-7-3181,-12-5-3049,-5 2 1564</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12.769"/>
    </inkml:context>
    <inkml:brush xml:id="br0">
      <inkml:brushProperty name="width" value="0.025" units="cm"/>
      <inkml:brushProperty name="height" value="0.025" units="cm"/>
    </inkml:brush>
  </inkml:definitions>
  <inkml:trace contextRef="#ctx0" brushRef="#br0">1 156 10314,'0'0'12395,"76"0"-11658,-31 0-288,5 0-257,-8 0-160,1-1-897,-15-2-2402,-8-2-4324</inkml:trace>
  <inkml:trace contextRef="#ctx0" brushRef="#br0" timeOffset="1">22 23 4901,'0'0'14734,"52"-7"-18674,-19-8-5829</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13.456"/>
    </inkml:context>
    <inkml:brush xml:id="br0">
      <inkml:brushProperty name="width" value="0.025" units="cm"/>
      <inkml:brushProperty name="height" value="0.025" units="cm"/>
    </inkml:brush>
  </inkml:definitions>
  <inkml:trace contextRef="#ctx0" brushRef="#br0">4 0 13741,'0'0'8691,"0"11"-7704,-1 37-219,-1-23-412,2 0 0,0 1 0,2-1-1,7 43 1,-8-65-333,0 0 1,0-1-1,0 1 1,0 0-1,1-1 0,-1 1 1,1-1-1,-1 1 1,1-1-1,0 0 1,0 0-1,0 1 0,0-1 1,1-1-1,-1 1 1,0 0-1,1-1 1,-1 1-1,1-1 0,5 3 1,-4-3 4,1-1 1,0 1 0,0 0-1,-1-1 1,1 0 0,0 0-1,0-1 1,-1 1-1,1-1 1,0 0 0,7-3-1,4-2 17,-1-1 0,0 0-1,-1-1 1,0 0-1,0-2 1,16-13 0,13-19-59,-33 30 12,1 1 0,1 0 0,17-12 0,-29 23 2,0 0-1,0 0 0,0-1 0,1 1 0,-1 0 1,0 0-1,0 0 0,0 0 0,1 0 1,-1 0-1,0 0 0,0-1 0,1 1 0,-1 0 1,0 0-1,0 0 0,1 0 0,-1 0 1,0 0-1,0 0 0,1 0 0,-1 0 0,0 0 1,0 0-1,0 1 0,1-1 0,-1 0 1,0 0-1,0 0 0,1 0 0,-1 0 0,0 0 1,0 0-1,0 1 0,1-1 0,-1 0 1,0 0-1,0 0 0,0 1 0,0-1 1,1 0-1,2 15 51,-5 17 157,-5 6-69,-3 31-15,10-69-122,0 1 0,0-1 0,0 1 0,0-1-1,0 1 1,0-1 0,0 0 0,1 1 0,-1-1 0,0 1 0,0-1 0,0 1-1,0-1 1,0 0 0,1 1 0,-1-1 0,0 0 0,0 1 0,1-1 0,-1 0-1,0 1 1,1-1 0,-1 0 0,0 1 0,1-1 0,-1 0 0,1 0 0,-1 1-1,0-1 1,1 0 0,-1 0 0,1 0 0,0 0 0,17-2 67,17-18 53,16-31-362,-38 37-31,1-1 0,0 2 0,1 0 0,1 0-1,33-19 1,-48 31 264,0 0 0,1 1 0,-1-1 0,0 1 1,0-1-1,1 1 0,-1-1 0,0 1 0,1 0 0,-1-1 0,1 1 0,-1 0 0,0 0 0,1 0 0,-1 0 0,1 0 0,-1 0 0,0 1 0,1-1 1,-1 0-1,0 1 0,1-1 0,-1 1 0,0-1 0,0 1 0,1 0 0,1 1 0,-2 0 3,1 0 1,-1 1-1,1-1 0,-1 0 0,0 1 1,0 0-1,0-1 0,0 1 1,0-1-1,0 1 0,-1 0 0,0 0 1,1 2-1,0 13-56,-2 0-1,0 0 1,-4 23 0,5-41 60,-3 15-682,3-15 556,0 0-1,0 1 0,0-1 1,0 0-1,0 0 0,0 1 1,0-1-1,0 0 0,0 0 1,0 1-1,0-1 0,0 0 1,0 0-1,0 1 0,0-1 0,-1 0 1,1 0-1,0 1 0,0-1 1,0 0-1,0 0 0,-1 0 1,1 1-1,0-1 0,0 0 1,0 0-1,-1 0 0,1 0 1,0 1-1,0-1 0,0 0 1,-1 0-1,1 0 0,0 0 1,0 0-1,-1 0 0,1 0 1,0 0-1,-1 0 0,1 0 1,0 0-1,0 0 0,-1 0 1,1 0-1,0 0 0,-1 0 1,-3-6-7144</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13.783"/>
    </inkml:context>
    <inkml:brush xml:id="br0">
      <inkml:brushProperty name="width" value="0.025" units="cm"/>
      <inkml:brushProperty name="height" value="0.025" units="cm"/>
    </inkml:brush>
  </inkml:definitions>
  <inkml:trace contextRef="#ctx0" brushRef="#br0">1 1 17745,'0'0'7463</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14.299"/>
    </inkml:context>
    <inkml:brush xml:id="br0">
      <inkml:brushProperty name="width" value="0.025" units="cm"/>
      <inkml:brushProperty name="height" value="0.025" units="cm"/>
    </inkml:brush>
  </inkml:definitions>
  <inkml:trace contextRef="#ctx0" brushRef="#br0">30 0 12107,'0'0'11051,"3"88"-9770,-11-33-160,0 4-480,-2-1-289,5-2-160,5-11-160,0-5 0,0-12-32,0-7-512,4-11-897,2-6-705,-6-10-6278,-11-10-1378</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14.671"/>
    </inkml:context>
    <inkml:brush xml:id="br0">
      <inkml:brushProperty name="width" value="0.025" units="cm"/>
      <inkml:brushProperty name="height" value="0.025" units="cm"/>
    </inkml:brush>
  </inkml:definitions>
  <inkml:trace contextRef="#ctx0" brushRef="#br0">1 429 8296,'0'0'11018,"78"21"-8904,-29-21-224,6 0-288,7-7-545,1-6-513,0-2-416,-8-1-96,-13-3-800,-10 3-1282,-14 0-417,-13-1-960,-5-1-3107</inkml:trace>
  <inkml:trace contextRef="#ctx0" brushRef="#br0" timeOffset="1">13 1 16400,'0'0'8616,"52"0"-7175,-7 0-416,8 0-673,2 0-256,1 0-192,-2 1-1313,-9 10-1762,-4 0-1634,-8 2-5124</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15.184"/>
    </inkml:context>
    <inkml:brush xml:id="br0">
      <inkml:brushProperty name="width" value="0.025" units="cm"/>
      <inkml:brushProperty name="height" value="0.025" units="cm"/>
    </inkml:brush>
  </inkml:definitions>
  <inkml:trace contextRef="#ctx0" brushRef="#br0">51 234 12268,'-3'10'4858,"-9"25"-2648,2 0 0,1 0 0,2 1 0,-2 43 0,9-79-2205,-1 1 1,1-1-1,1 1 0,-1-1 1,0 0-1,0 1 0,0-1 1,0 1-1,0-1 0,0 0 1,0 1-1,0-1 0,1 1 1,-1-1-1,0 0 0,0 1 1,1-1-1,-1 0 0,0 1 1,0-1-1,1 0 0,-1 1 0,0-1 1,1 0-1,-1 0 0,0 0 1,1 1-1,-1-1 0,1 0 1,-1 0-1,0 0 0,1 0 1,-1 0-1,1 1 0,-1-1 1,0 0-1,1 0 0,-1 0 1,1 0-1,-1 0 0,1 0 1,-1-1-1,0 1 0,1 0 1,-1 0-1,1 0 0,-1 0 1,0 0-1,1-1 0,-1 1 1,0 0-1,1 0 0,0-1 1,19-14 154,-14 3-211,-1 0-1,-1 0 1,0 0 0,0-1-1,-2 1 1,1-1-1,-2 0 1,1 0-1,-2 0 1,0 1-1,-2-18 1,2 2-15,0 27-67,9 24-97,-6-21 231,0 1 0,-1-1 1,1 1-1,0-1 0,1 0 0,-1 0 0,0-1 1,0 1-1,1-1 0,-1 1 0,1-1 0,-1 0 0,1 0 1,0-1-1,-1 1 0,1-1 0,0 0 0,0 0 0,-1 0 1,1 0-1,0-1 0,-1 1 0,1-1 0,0 0 1,4-2-1,1 0-18,-1 0 0,1-1 0,-1 0 0,1-1-1,-1 0 1,-1 0 0,1 0 0,13-14 0,-12 9 4,0 0-1,0 0 1,-1-1-1,0-1 1,-1 1-1,0-1 1,-1 0-1,0-1 1,-1 0-1,-1 1 1,0-2-1,0 1 1,-2 0-1,1-1 1,-2 1-1,1-20 1,-2 32 16,0 1 1,0-1 0,1 0-1,-1 0 1,0 1 0,0-1-1,0 0 1,0 0 0,0 1-1,0-1 1,0 0 0,0 0-1,0 1 1,-1-1 0,1 0-1,0 0 1,0 1 0,-1-1-1,1 0 1,0 1-1,-1-1 1,1 0 0,-1 1-1,1-1 1,-1 1 0,1-1-1,-1 0 1,1 1 0,-1 0-1,0-1 1,1 1 0,-1-1-1,0 1 1,1 0 0,-1-1-1,0 1 1,1 0 0,-1 0-1,0-1 1,0 1 0,1 0-1,-1 0 1,0 0-1,0 0 1,1 0 0,-1 0-1,0 0 1,0 0 0,1 0-1,-1 1 1,0-1 0,-1 1-1,-1 0-10,0 0-1,0 1 0,0 0 1,0 0-1,1 0 0,-1 0 1,1 0-1,-1 1 0,1-1 1,0 1-1,-3 3 0,-9 18 97,1 1 0,1 0 1,1 0-1,1 1 0,2 0 0,0 1 0,2 0 0,1 1 1,-2 28-1,7-53-126,-1-1 1,1 0-1,0 1 1,1-1-1,-1 1 1,0-1-1,0 1 1,1-1-1,0 0 1,-1 1-1,1-1 1,0 0-1,0 0 1,0 0-1,1 1 1,-1-1-1,0 0 1,1 0-1,-1-1 1,1 1-1,0 0 1,-1 0-1,1-1 1,0 1-1,0-1 1,0 0-1,0 1 1,1-1-1,-1 0 1,0 0-1,0-1 1,1 1-1,3 1 1,40-1-4079,0-11-4132,-1-8-6369</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2:33.757"/>
    </inkml:context>
    <inkml:brush xml:id="br0">
      <inkml:brushProperty name="width" value="0.025" units="cm"/>
      <inkml:brushProperty name="height" value="0.025" units="cm"/>
    </inkml:brush>
  </inkml:definitions>
  <inkml:trace contextRef="#ctx0" brushRef="#br0">56 0 2947,'0'0'3299,"-36"49"-4004,30-43 737,2 2-128,0-2-288,1-1-33,2-3-159,-1-1-930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15.546"/>
    </inkml:context>
    <inkml:brush xml:id="br0">
      <inkml:brushProperty name="width" value="0.025" units="cm"/>
      <inkml:brushProperty name="height" value="0.025" units="cm"/>
    </inkml:brush>
  </inkml:definitions>
  <inkml:trace contextRef="#ctx0" brushRef="#br0">235 2 3683,'0'0'11692,"-12"0"-7139,0-1-4054,0 0-1,0 1 1,0 1-1,0 0 1,0 0-1,1 2 1,-1-1-1,0 1 1,1 1-1,0 0 1,0 0-1,-13 9 1,17-8-188,0 0-1,1 1 1,0 0-1,0 0 1,-7 10 0,11-14-286,1-1 0,0 1 0,0 0 1,-1-1-1,1 1 0,0 0 0,1 0 1,-1 0-1,0 0 0,0-1 0,1 1 1,-1 0-1,1 0 0,0 0 0,-1 1 1,1-1-1,0 0 0,0 0 0,0 0 1,1 0-1,-1 0 0,0 0 0,1 0 1,0 0-1,-1 0 0,1-1 0,0 1 1,0 0-1,1 2 0,0-3-14,0 1 0,0-1 0,0 1 0,0-1 0,0 0 0,0 0 0,0 0 0,1 0 0,-1-1 0,0 1 0,1 0 0,-1-1 0,0 0 0,1 1 0,2-1 0,45-1-202,-28 0-103,-11 1 123,42-2-423,-51 2 586,0 0-1,0 0 0,0 0 1,0-1-1,0 1 1,0-1-1,0 1 0,0-1 1,0 0-1,0 0 1,0 0-1,0 0 0,-1 0 1,1 0-1,0 0 1,-1-1-1,1 1 0,-1-1 1,1 1-1,1-3 1,-1-10-2455,-4-8-7325,2 18 7844,-3-9-6704</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16.090"/>
    </inkml:context>
    <inkml:brush xml:id="br0">
      <inkml:brushProperty name="width" value="0.025" units="cm"/>
      <inkml:brushProperty name="height" value="0.025" units="cm"/>
    </inkml:brush>
  </inkml:definitions>
  <inkml:trace contextRef="#ctx0" brushRef="#br0">28 1 3299,'0'0'18396,"-2"10"-17579,-7 27 56,3 0 1,1 1-1,1-1 0,3 59 1,1-95-908,0-1 1,0 1-1,0 0 0,1-1 1,-1 1-1,0 0 1,1-1-1,-1 1 1,0-1-1,1 1 0,-1-1 1,1 1-1,-1-1 1,0 1-1,1-1 0,0 1 1,-1-1-1,1 0 1,-1 1-1,1-1 1,-1 0-1,1 1 0,0-1 1,-1 0-1,1 0 1,0 0-1,-1 1 0,1-1 1,0 0-1,-1 0 1,1 0-1,0 0 1,-1 0-1,1 0 0,0 0 1,-1-1-1,1 1 1,0 0-1,-1 0 1,1 0-1,-1-1 0,1 1 1,0 0-1,-1-1 1,1 1-1,-1 0 0,1-1 1,0 0-1,28-19-10171,-14 3-4086</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16.592"/>
    </inkml:context>
    <inkml:brush xml:id="br0">
      <inkml:brushProperty name="width" value="0.025" units="cm"/>
      <inkml:brushProperty name="height" value="0.025" units="cm"/>
    </inkml:brush>
  </inkml:definitions>
  <inkml:trace contextRef="#ctx0" brushRef="#br0">28 112 16464,'0'0'9731,"-4"9"-9378,-1 2-302,1 1 0,0 0 0,1 1 0,0-1 0,1 0 0,1 1 0,0 0 0,0 18 0,1-30-44,0 0-1,1-1 1,-1 1 0,0 0 0,0-1-1,0 1 1,1 0 0,-1-1 0,0 1-1,0 0 1,1-1 0,-1 1 0,1 0-1,-1-1 1,1 1 0,-1-1 0,1 1-1,-1-1 1,1 1 0,-1-1 0,1 1-1,0-1 1,-1 0 0,1 1 0,0-1-1,-1 0 1,1 0 0,1 1 0,23-4 262,-18 1-225,-1-1 1,0 0-1,0 0 1,0-1-1,8-5 0,6-10-45,-1-1 1,-2-1-1,0-1 0,-1 0 0,-1-1 1,18-37-1,-35 96 193,-6-2-115,1-9 50,2 1 1,0-1 0,-1 42-1,6-66-118,0 0-1,0 0 1,0 0-1,0 1 1,0-1-1,0 0 1,0 0 0,0 0-1,1 0 1,-1 0-1,0 1 1,1-1-1,-1 0 1,1 0-1,-1 0 1,1 0-1,-1 0 1,1 0-1,0 0 1,0-1-1,-1 1 1,1 0-1,0 0 1,0 0 0,0-1-1,0 1 1,0 0-1,0-1 1,0 1-1,0-1 1,0 1-1,0-1 1,0 0-1,0 1 1,0-1-1,1 0 1,-1 0-1,0 0 1,0 0-1,0 0 1,0 0 0,1 0-1,-1 0 1,0 0-1,0 0 1,2-1-1,2-1-1,1 1-1,-1-1 1,0 0-1,0-1 1,0 1-1,0-1 0,0 0 1,7-5-1,9-13-315,-1-1 0,-1-1 0,0-1 0,-2 0-1,-1-1 1,14-30 0,15-20 482,-45 75-160,0 0 0,0 1 0,0-1 0,0 0 0,0 0 1,0 0-1,0 0 0,0 0 0,0 0 0,0 1 0,0-1 0,1 0 0,-1 0 0,0 0 0,0 0 0,0 0 0,0 0 0,0 0 0,0 1 0,0-1 0,0 0 0,1 0 0,-1 0 1,0 0-1,0 0 0,0 0 0,0 0 0,0 0 0,0 0 0,1 0 0,-1 0 0,0 0 0,0 0 0,0 0 0,0 0 0,0 0 0,1 0 0,-1 0 0,0 0 0,0 0 0,0 0 1,0 0-1,0 0 0,0 0 0,1 0 0,-1 0 0,0 0 0,0-1 0,0 1 0,0 0 0,0 0 0,0 0 0,0 0 0,1 0 0,-1 0 0,0 0 0,0 0 0,0-1 1,0 1-1,0 0 0,0 0 0,0 0 0,0 0 0,0-1 0,2 23 337,-6 40-297,3-49 3,0-4-378,0 34 560,6-24-2623,6-8-4104,8-9-4577</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17.045"/>
    </inkml:context>
    <inkml:brush xml:id="br0">
      <inkml:brushProperty name="width" value="0.025" units="cm"/>
      <inkml:brushProperty name="height" value="0.025" units="cm"/>
    </inkml:brush>
  </inkml:definitions>
  <inkml:trace contextRef="#ctx0" brushRef="#br0">125 1 3651,'0'0'17996,"-9"11"-16773,-6 9-694,1 1 0,0 1 0,2 0 0,1 1 0,0 1 0,2-1 0,0 1 0,-9 49 0,17-61-490,0-1 0,0 1-1,1-1 1,1 1-1,0-1 1,0 1-1,1-1 1,1 0-1,7 21 1,-8-26-241,1-1 1,0 1-1,1-1 0,-1 0 1,1 0-1,0 0 1,1-1-1,-1 1 1,1-1-1,-1 0 0,1 0 1,1-1-1,-1 1 1,0-1-1,1 0 1,0-1-1,-1 1 1,1-1-1,11 2 0,32 4-4976,4-7-4725</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17.638"/>
    </inkml:context>
    <inkml:brush xml:id="br0">
      <inkml:brushProperty name="width" value="0.025" units="cm"/>
      <inkml:brushProperty name="height" value="0.025" units="cm"/>
    </inkml:brush>
  </inkml:definitions>
  <inkml:trace contextRef="#ctx0" brushRef="#br0">33 1 6438,'0'0'9577,"-10"63"-8264,0-28-127,2 4-290,4 2 1,4-3-64,0-5-417,4-6-255,12-8-97,-1-6-641,0-9-736,-5-4-833,-7 0-2370,-3-13-4069</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17.966"/>
    </inkml:context>
    <inkml:brush xml:id="br0">
      <inkml:brushProperty name="width" value="0.025" units="cm"/>
      <inkml:brushProperty name="height" value="0.025" units="cm"/>
    </inkml:brush>
  </inkml:definitions>
  <inkml:trace contextRef="#ctx0" brushRef="#br0">0 118 3395,'0'0'7687,"1"-53"-4932,8 41-96,2 3-289,5 2-96,7 2-544,7 4-289,8 1-672,6 0-289,9 0-320,3 1-96,0-1-192,0 0-2082,-6-11-2819,-11-9-9128</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18.911"/>
    </inkml:context>
    <inkml:brush xml:id="br0">
      <inkml:brushProperty name="width" value="0.025" units="cm"/>
      <inkml:brushProperty name="height" value="0.025" units="cm"/>
    </inkml:brush>
  </inkml:definitions>
  <inkml:trace contextRef="#ctx0" brushRef="#br0">57 77 3299,'0'0'17969,"0"9"-16528,-4 71 761,-17 108 0,5-63-1614,1-24 1729,17-137-1866,13-71 0,2-8-398,-11-133 37,-6 211-89,0 36-33,0 35-240,0-28 268,0 1 1,1 0-1,0-1 0,1 1 1,-1-1-1,1 1 1,0-1-1,1 0 1,0 0-1,0 0 1,0 0-1,0 0 0,1-1 1,0 1-1,0-1 1,1 0-1,0 0 1,-1-1-1,2 1 0,-1-1 1,0 0-1,8 4 1,-7-5 9,-1-1 1,0 1 0,1-1-1,0 0 1,-1 0 0,1-1 0,0 0-1,0 0 1,0 0 0,0-1-1,0 1 1,0-1 0,0-1-1,0 1 1,0-1 0,0 0 0,0-1-1,-1 1 1,1-1 0,0 0-1,-1-1 1,1 1 0,-1-1-1,10-7 1,-7 3-1,1 0 1,-1 0-1,-1 0 0,0-1 0,0-1 0,0 1 0,-1-1 1,0 0-1,-1 0 0,0-1 0,0 0 0,-1 0 1,0 0-1,-1 0 0,0-1 0,-1 1 0,0-1 0,1-20 1,-11 44-320,-3 17 257,-6 52 22,-14 161-1,30-236-574,1 1 0,0-1-1,0 1 1,1-1 0,0 0 0,4 14 0,-5-20 404,0 1-1,1-1 1,-1 0-1,1 0 1,-1 0 0,1 0-1,0 0 1,-1 0 0,1-1-1,0 1 1,0 0 0,0 0-1,-1 0 1,1-1 0,0 1-1,0 0 1,0-1 0,0 1-1,0-1 1,2 1 0,-1-1-81,0 0 0,0 0 0,1 0 0,-1 0 0,0 0 0,0-1 0,0 1 0,0-1 1,-1 1-1,1-1 0,0 0 0,0 0 0,0 0 0,0 0 0,-1 0 0,3-2 0,17-15-12254</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19.567"/>
    </inkml:context>
    <inkml:brush xml:id="br0">
      <inkml:brushProperty name="width" value="0.025" units="cm"/>
      <inkml:brushProperty name="height" value="0.025" units="cm"/>
    </inkml:brush>
  </inkml:definitions>
  <inkml:trace contextRef="#ctx0" brushRef="#br0">0 259 5701,'0'0'13645,"1"10"-11755,3 31-475,-3-40-1355,0 1 0,0-1 0,0 1 0,0-1 0,0 1 0,0-1 0,0 0 0,1 1 0,-1-1 0,0 0 0,1 0 0,-1 0 0,1 0 0,-1 0 0,1 0 1,0 0-1,-1-1 0,1 1 0,0-1 0,-1 1 0,1-1 0,0 1 0,0-1 0,0 0 0,-1 0 0,1 0 0,0 0 0,0 0 0,3-1 0,0 0-23,1 1 0,-1-1 0,0 0 1,0 0-1,0-1 0,0 1 0,0-1 0,7-3 0,-8 1-20,0 1 1,0-1-1,0 1 1,0-1-1,0 0 0,-1-1 1,0 1-1,0 0 0,0-1 1,0 0-1,-1 0 0,1 0 1,-1 0-1,-1 0 0,1 0 1,-1-1-1,0 1 0,0 0 1,0-12-1,-1 17-18,0 0 1,0 0-1,0 0 0,0-1 0,0 1 0,0 0 1,0 0-1,0 0 0,0-1 0,0 1 0,0 0 1,0 0-1,0-1 0,0 1 0,0 0 1,0 0-1,0 0 0,0-1 0,0 1 0,0 0 1,-1 0-1,1 0 0,0 0 0,0-1 0,0 1 1,0 0-1,0 0 0,-1 0 0,1 0 1,0 0-1,0-1 0,0 1 0,-1 0 0,1 0 1,0 0-1,0 0 0,0 0 0,-1 0 0,1 0 1,0 0-1,0 0 0,0 0 0,-1 0 1,-11 6-79,-8 14-16,13-9 100,1 0 0,0 1 0,1 0 0,1 0 0,-1 0-1,2 1 1,0 0 0,0-1 0,1 1 0,1 0 0,0 0 0,2 24 0,-1-36-3,0 0-1,0 1 1,1-1 0,-1 0-1,0 0 1,0 0 0,1 0-1,-1-1 1,1 1 0,-1 0-1,1 0 1,-1 0 0,1 0-1,0 0 1,-1-1 0,1 1-1,0 0 1,0 0 0,-1-1-1,1 1 1,0-1 0,0 1-1,0 0 1,0-1 0,0 0-1,0 1 1,0-1 0,0 0 0,0 1-1,0-1 1,0 0 0,0 0-1,0 0 1,0 0 0,0 0-1,0 0 1,0 0 0,0 0-1,0 0 1,0-1 0,0 1-1,0 0 1,0-1 0,0 1-1,0-1 1,0 1 0,0-1-1,0 1 1,-1-1 0,1 1-1,1-2 1,5-2-112,-1 0 1,1 0-1,-1-1 0,0 0 0,9-9 1,3-10-502,-1 0 0,-1-1 0,-1-1 1,-1 0-1,-2-1 0,-1 0 0,10-35 0,-11 29 2249,-2 0 0,6-59-1,-26 193-885,4-48-492,0 66-1,7-99-248,0-1 1,2 1-1,0-1 0,2 0 0,0 1 1,1-1-1,1 0 0,11 30 0,-7-40 9,-4-18 23,-3-24 32,-2 31-74,0-23 67,0 0 0,-8-41 0,7 58-40,-1 0-1,0 0 0,0 0 1,-1 0-1,0 1 1,0-1-1,-1 1 1,0-1-1,0 1 0,-1 1 1,0-1-1,-6-6 1,11 13-29,0 1 1,0-1-1,0 0 1,0 1-1,0-1 0,0 1 1,0-1-1,0 0 1,0 1-1,0-1 1,0 0-1,0 1 1,0-1-1,0 0 0,-1 1 1,1-1-1,0 0 1,0 1-1,0-1 1,0 0-1,-1 1 1,1-1-1,0 0 0,0 1 1,-1-1-1,1 0 1,0 0-1,-1 1 1,1-1-1,0 0 1,-1 0-1,1 0 0,0 0 1,-1 1-1,1-1 1,0 0-1,-1 0 1,1 0-1,0 0 1,-1 0-1,1 0 0,-1 0 1,1 0-1,0 0 1,-1 0-1,1 0 1,0 0-1,-1 0 1,1 0-1,0 0 0,-1-1 1,1 1-1,0 0 1,-1 0-1,1 0 1,0 0-1,-1-1 1,1 1-1,0 0 0,-1 0 1,1-1-1,0 3-64,0 0-1,1 0 0,-1 0 0,1 0 0,0 0 1,-1 0-1,1 0 0,0 0 0,0 0 0,0 0 0,1-1 1,-1 1-1,0 0 0,0-1 0,1 1 0,2 1 1,6 1-1373,0 0 0,0-1 0,0-1 0,1 0 0,-1 0 0,1-1 0,0 0 0,-1-1 0,15-1 1,-5 1-2079,7 0-3856</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19.953"/>
    </inkml:context>
    <inkml:brush xml:id="br0">
      <inkml:brushProperty name="width" value="0.025" units="cm"/>
      <inkml:brushProperty name="height" value="0.025" units="cm"/>
    </inkml:brush>
  </inkml:definitions>
  <inkml:trace contextRef="#ctx0" brushRef="#br0">84 52 3395,'0'0'16490,"1"-9"-14509,0-19-652,-1 28-1305,0-1 0,0 1 0,0-1 0,0 1 0,0-1 0,0 1 0,0-1 0,0 1 0,0-1 0,0 1 0,0-1 0,-1 1 0,1-1 0,0 1 0,0-1 0,0 1 0,-1-1 0,1 1 0,0 0 0,0-1 0,-1 1 0,1-1 0,0 1 0,-1 0 0,1-1 0,-1 1 1,1 0-1,0-1 0,-1 1 0,1 0 0,-1 0 0,1 0 0,-1-1 0,1 1 0,-1 0 0,1 0 0,-1 0 0,1 0 0,-1 0 0,1 0 0,-1 0 0,1 0 0,-1 0 0,1 0 0,-1 0 0,1 0 0,-1 0 0,1 0 0,0 0 0,-1 1 0,1-1 0,-1 0 0,1 0 0,-1 1 0,1-1 0,-1 0 0,1 0 0,0 1 1,-1-1-1,1 0 0,0 1 0,-1-1 0,1 1 0,0-1 0,0 1 0,-1-1 0,1 0 0,0 1 0,-1 0 0,-5 7 186,-1 0 0,1 0 0,0 1 1,1 0-1,0 0 0,-7 18 0,9-20-62,0-1 1,1 1-1,0-1 0,0 1 1,1-1-1,0 1 0,0 0 1,1 0-1,-1 0 0,2-1 1,0 12-1,0-17-135,0 0 0,-1 0 0,1 0 0,0-1 0,0 1 0,0 0 0,-1 0 0,1-1 0,0 1 0,0 0 0,0-1 0,0 1 0,0-1 0,1 1 0,-1-1 0,0 0 0,0 1 0,0-1 0,0 0 0,0 0 0,1 0 0,-1 0 0,0 0 0,0 0 0,0 0 0,0 0 0,1 0 0,-1 0 0,0-1 0,2 0 0,35-11 155,-27 6-234,-1-1 0,0 0 0,-1 0 0,0-1 0,0 0 0,13-15 0,-18 18 46,0-1 0,0 1 0,0-1 0,-1 0 0,0 1 0,0-1 0,0-1 0,-1 1 0,0 0 0,0-1 0,0 1 0,-1-1 0,0-9 0,-15 29 661,8-2-576,1 0 0,0 1 1,0-1-1,1 1 0,1 0 0,0 0 1,0 1-1,1-1 0,1 1 1,0-1-1,1 1 0,2 20 1,-2-31-180,0-1 1,1 1 0,-1 0-1,1-1 1,0 1 0,-1-1 0,1 1-1,0-1 1,0 1 0,0-1-1,0 0 1,0 1 0,0-1 0,1 0-1,-1 0 1,0 0 0,1 0-1,-1 0 1,0 0 0,1 0 0,0 0-1,-1-1 1,1 1 0,-1 0-1,1-1 1,0 0 0,-1 1 0,1-1-1,0 0 1,-1 0 0,1 0-1,0 0 1,-1 0 0,1 0 0,0 0-1,1-1 1,1 0-577,0 1 0,0-1 0,0-1 0,0 1-1,0 0 1,0-1 0,0 0 0,-1 0 0,1 0 0,-1 0 0,0-1 0,1 0 0,4-4-1,12-20-5934</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20.299"/>
    </inkml:context>
    <inkml:brush xml:id="br0">
      <inkml:brushProperty name="width" value="0.025" units="cm"/>
      <inkml:brushProperty name="height" value="0.025" units="cm"/>
    </inkml:brush>
  </inkml:definitions>
  <inkml:trace contextRef="#ctx0" brushRef="#br0">14 1 11339,'0'0'13746,"4"10"-13159,1 3-373,0 1 0,-1 0-1,-1 1 1,0-1 0,-1 0-1,-1 1 1,0 0 0,-2 18-1,-18 134 1671,1-5-977,16-125-1157,0 50-392,3-82-389,-1 0 0,1 0 0,0 0 0,0 0 1,1 0-1,-1 0 0,5 7 0,8 4-11600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2:41.404"/>
    </inkml:context>
    <inkml:brush xml:id="br0">
      <inkml:brushProperty name="width" value="0.025" units="cm"/>
      <inkml:brushProperty name="height" value="0.025" units="cm"/>
    </inkml:brush>
  </inkml:definitions>
  <inkml:trace contextRef="#ctx0" brushRef="#br0">205 3194 4869,'0'0'8680,"17"-15"-6491,28-34-293,53-45 1,11-12-1430,-46 49-245,-45 42-109,0-1-1,28-33 1,119-152 21,-34 55-103,-21 25 34,-78 86-14,-26 31-20,-1 0 0,0-1 0,-1 0 0,1 0 0,-1 0 0,0-1 0,0 1-1,0-1 1,-1 0 0,0 0 0,0 0 0,-1 0 0,0-1 0,0 1 0,0-1 0,-1 0 0,2-11 0,-3 13 51,0-1 0,0 0 0,0 1 1,-1-1-1,0 1 0,0-1 0,0 1 0,-1-1 0,0 1 0,0 0 0,0 0 0,-1 0 0,1 0 0,-1 0 0,-5-6 0,-132-183 522,99 147-315,34 40-243,1 1-1,-1-1 1,1 0 0,0-1-1,1 0 1,-8-14-1,-27-48 1,28 52-29,1-2 0,-10-21-1,6-12 9,14 44-20,-1 0-1,-1 1 0,1-1 0,-1 0 0,-1 1 1,0 0-1,-5-9 0,4 10-13,0 0 0,1 1 0,0-2 1,1 1-1,0 0 0,0-1 0,0 1 0,1-1 0,0 0 0,1 0 0,-1 0 0,1 0 0,1 0 1,0 0-1,0 0 0,1 0 0,-1 0 0,2 0 0,-1 0 0,1 0 0,1 1 0,-1-1 0,5-7 1,9-20-10,-14 28 9,1-1 1,0 1-1,1 0 1,0 0-1,0 0 1,1 1-1,-1-1 1,1 1-1,1 0 1,-1 0-1,1 1 1,10-8-1,2 3 2,1 0 1,0 1-1,1 1 0,0 1 0,33-7 0,-26 6-8,0 0 1,38-18-1,-49 20 9,0 0 1,0 0-1,1 2 1,-1 0-1,26-2 0,27-7-29,-26-2 40,16-5-4,-55 19-1,0 0 0,0 0 0,0 0 0,0 1 0,0 0-1,0 0 1,0 0 0,0 0 0,0 1 0,0-1 0,7 3 0,-9-1 1,0-1 0,-1 1 0,1 0-1,-1 0 1,1 0 0,-1 0 0,1 0 0,-1 0 0,0 0 0,0 0 0,0 0 0,0 3-1,17 24 10,-16-27-5,0 1 0,-1-1 0,1 1 0,0-1 0,-1 1 0,0 0-1,0-1 1,0 1 0,0 0 0,0 0 0,0 0 0,-1 0 0,0 0 0,1 0 0,-1 0-1,0 3 1,0-2 1,0 1-1,1-1 1,-1 0 0,1 1-1,0-1 1,0 0 0,1 0-1,1 5 1,0-3 15,0 1 1,-1-1-1,0 1 1,-1 0 0,1 0-1,-1 0 1,-1-1-1,1 1 1,-2 14-1,1-17 9,1 7 126,-1-10-139,1 0-1,-1 0 1,0-1 0,0 1 0,0 0-1,1 0 1,-1-1 0,0 1 0,0 0-1,0 0 1,0-1 0,0 1 0,0 0 0,0 0-1,0-1 1,-1 1 0,1 0 0,0 0-1,0-1 1,-1 1 0,1 0 0,0 0-1,-1-1 1,1 1 0,-1 0 0,1-1-1,-1 1 1,1-1 0,-1 1 0,1-1 0,-1 1-1,1-1 1,-1 1 0,0-1 0,1 1-1,-1-1 1,0 0 0,0 0 0,1 1-1,-1-1 1,0 0 0,0 0 0,1 0-1,-1 1 1,0-1 0,0 0 0,1 0 0,-3-1 469,0 2-416,0-1 0,0 0 1,0 0-1,0 0 0,-1-1 0,1 1 0,0-1 0,0 1 1,0-1-1,0 0 0,0-1 0,0 1 0,-3-2 0,4 2-61,1 1-1,-1-1 1,1 0 0,-1 1-1,0 0 1,0-1-1,1 1 1,-1 0 0,0 0-1,0 0 1,1 0-1,-1 0 1,-2 1-1,3-1-4,0 0 0,0 0 0,1 0-1,-1 0 1,0 0 0,0 0-1,0 1 1,1-1 0,-1 0 0,0 0-1,0 1 1,1-1 0,-1 1-1,0-1 1,1 1 0,-1-1 0,0 1-1,1-1 1,-1 1 0,1-1 0,-1 1-1,1 0 1,-1-1 0,1 1-1,-1 0 1,1-1 0,-1 3 0,2-2-8,0 0 0,0 0 0,1 1 1,-1-1-1,0 0 0,1 0 0,-1 0 1,1 0-1,-1 0 0,1-1 0,-1 1 0,1 0 1,0-1-1,-1 1 0,4 0 0,-1 0-3,0 0 0,0 1 0,0 0 0,0 0 0,0 0-1,0 0 1,3 4 0,-6-5 10,-1-1-1,1 1 1,0 0-1,-1 0 1,1 0-1,0 0 1,0 0-1,-1 0 1,1-1-1,0 1 1,0 0-1,0-1 1,0 1-1,0-1 1,0 1-1,0-1 1,0 1-1,0-1 1,0 0-1,0 1 1,0-1-1,1 0 1,-1 0-1,0 0 1,0 0-1,0 0 1,0 0-1,0 0 1,0 0-1,0-1 1,0 1-1,1 0 1,-1-1-1,0 1 1,0 0-1,0-1 1,0 0-1,0 1 1,0-1-1,0 0 1,2-2 6,-1 0 1,0 0-1,0-1 1,0 1-1,0 0 1,-1-1-1,1 1 1,-1-1-1,2-6 1,9-10-53,-11 19 46,1-1 0,-1 0-1,0 1 1,0-1 0,1 0-1,-1 0 1,0 0 0,0 0-1,-1 0 1,1 0-1,0 0 1,-1 0 0,1 0-1,-1 0 1,0-3 0,-4-91 2,22 25-10,-18 69-1,1 0 0,0 1 0,-1-1 0,1 1 0,0-1 0,0 1 0,0-1 0,0 1 0,1 0 1,-1 0-1,0-1 0,0 1 0,1 0 0,-1 0 0,1 0 0,-1 0 0,1 1 0,-1-1 0,1 0 0,0 1 1,-1-1-1,1 1 0,0-1 0,2 1 0,15-9-44,-16 8 46,0 0 0,1 0 0,-1 1 0,0-1 0,0 1 0,1-1 0,-1 1 0,0 0 0,1 0 0,-1 1 0,0-1 0,1 1 1,-1-1-1,0 1 0,0 0 0,0 0 0,0 0 0,0 1 0,0-1 0,0 1 0,0 0 0,3 2 0,3 1-1,0-3-3,1-1 1,-1 0-1,1-1 0,-1 0 1,1 0-1,18-3 1,-26 0 12,1 1 0,-1-1 0,0 1 0,0-1 0,0 0 1,-1 0-1,1 0 0,-1 0 0,1 0 0,-1 0 0,0 0 1,0 0-1,0-1 0,-1 1 0,1 0 0,-1-6 0,6-13-2,-3 13 2,0 1 0,0-1 0,0 0 0,-1 0-1,1-16 1,-3 22 4,0-1 0,-1 0 0,1 0 0,-1 1 0,0-1 0,0 0 0,0 1 0,0-1 0,-1 1 0,0-1 0,1 1 0,-1 0 0,0 0 0,-1 0 0,1 0 0,-5-5 0,-28-40-3,30 39-6,0 1 0,0 0 0,-1 0 0,0 1 0,-1 0-1,-9-9 1,-19-10 0,20 16 0,1 0 0,0-1 0,0 0 0,1-1 0,1-1 0,0 0 0,1-1 0,-12-18 0,19 24-3,2 0-1,-1-1 1,1 1-1,-2-14 1,3 17 0,1-1 0,-1 1 0,0 0 0,-1-1 0,1 1 0,-1 0 0,0 0 0,-1 0 0,1 0 0,-1 0 0,0 0 0,0 1 0,-6-7 0,6 9-2,1 0 0,0-1 0,0 1 0,-1-1 0,1 1 0,1-1 0,-1 0 0,0 1 0,1-1 0,-1 0 0,1 0 0,0 0 0,0-1 0,0 1 0,1 0 0,-1 0 0,1 0 0,-1-1 0,1 1 0,0 0 0,0 0 0,1-1 0,-1 1 0,1 0 0,1-6 0,2-1-16,1 1-1,1-1 0,-1 1 0,1 0 1,1 1-1,9-11 0,-14 17 27,4-6-53,-1 1 1,-1-1 0,1 1-1,-1-2 1,-1 1-1,4-10 1,-5 11-28,1-1 1,0 1-1,1 0 0,-1 0 1,2 0-1,-1 0 1,0 1-1,8-9 0,5 0-71,1 0 0,0 1 0,0 0 0,1 2 0,38-19 0,-42 24 27,0 1 0,1 0 0,-1 2 0,1-1 0,0 2 0,0 0 0,0 1 0,0 1 0,18 0 0,-31 2 113,0 1 0,1-1 0,-1 1 0,0-1 0,-1 1 0,1 0 0,0 0 0,0 1 0,-1-1 0,1 0 0,-1 1 0,0-1 0,0 1 0,3 4 0,-2-3 6,0 0 0,0 0 0,0 0 0,1-1 0,0 1 0,0-1 0,6 4 0,2-3 0,1 0 1,-1 0-1,27 3 1,-29-6-2,0 1 1,0 0-1,0 0 0,0 1 1,17 8-1,-23-9-2,-1 1 1,0-1-1,1 1 0,-1-1 0,0 1 1,0 0-1,-1 0 0,1 1 0,0-1 1,-1 0-1,0 1 0,0 0 1,0-1-1,0 1 0,-1 0 0,0 0 1,1 0-1,0 7 0,2 4-15,1 0 0,0 0-1,1-1 1,1 0 0,10 16-1,-11-20 6,0 0-1,0 0 0,-1 0 0,-1 1 0,0 0 1,0 0-1,-1 0 0,0 0 0,-1 0 0,1 18 1,-5 24 21,-15 79-1,9-79 2,-3 83-1,10-92 0,-1-21-2,2 1 0,3 24 0,-2-46-7,0 0-1,0-1 1,-1 1-1,1 0 1,0-1 0,0 1-1,1-1 1,-1 1-1,0-1 1,1 0-1,-1 1 1,0-1-1,1 0 1,-1 0-1,1 0 1,0 0-1,-1 0 1,1 0-1,2 0 1,42 16 7,-27-10-4,124 61 276,-73-38-68,-46-18 62,1-2-1,28 9 1,-46-16-268,0 1 1,0 0 0,0 0 0,0 0 0,-1 1 0,0 0 0,0 1 0,0-1 0,9 12 0,11 9 4,-13-14 10,0 0-1,-1 1 0,0 1 1,-1 0-1,0 0 1,-1 1-1,-1 1 0,7 16 1,-14-23 20,0 0-1,-1 0 1,0-1 0,-1 1 0,0 0 0,0 0-1,-2 10 1,0 15-50,1-23 26,0 1-1,-1 0 1,-1-1 0,0 1 0,0-1 0,-1 0 0,0 0 0,-1-1 0,0 1 0,-1-1 0,0 0-1,-1 0 1,0-1 0,-1 0 0,1 0 0,-2 0 0,1-1 0,-14 9 0,0 2-4,0 0 0,-34 40 0,34-34-1,0-2 1,-28 22-1,25-23-13,2 1 0,-37 44 0,11-10 6,10-5 3,28-35 61,0 0 0,-10 23 0,13-22 24,-2 0 0,-18 25 1,-102 141 842,115-159-929,0 0 0,-16 41-1,7-15 19,19-41-26,1 1 1,1-1-1,0 1 0,1 0 0,0 0 0,0 0 0,1 0 0,1 0 0,0 1 0,3 20 0,-2-31 2,0 1 0,0-1 0,0 1 0,0-1-1,1 0 1,-1 1 0,0-1 0,1 0 0,-1 0-1,1 0 1,0 0 0,3 1 0,15 14 11,-16-10-6,2 5-1,1 0 0,0-1 0,0 0 1,1 0-1,1 0 0,16 14 1,-15-14-4,0 1 0,-1 0 0,-1 0 0,0 1 0,-1 0 0,0 0 0,0 1 0,8 25 0,-8-19 1,1-1 0,2 0 1,17 27-1,101 105 31,-82-102-21,-36-39-2,0 1-1,0 0 0,12 19 0,-19-24-6,0 1 0,0-1 1,0 1-1,-1 0 0,0 0 0,0 0 0,-1 1 0,0-1 0,0 0 0,0 1 0,-1 8 0,1-9 11,-1 0-1,0 0 0,-1 0 0,1 0 0,-1-1 0,-3 12 0,2-13-4,0-1-1,0 0 1,-1 0 0,1 0 0,-1 0 0,1 0 0,-1-1 0,0 1 0,0-1 0,0 0 0,0 0-1,-4 2 1,-11 7 88,-1-1-1,0-1 0,0 0 0,-1-2 0,0 0 1,-1-2-1,1 0 0,-1-1 0,0-1 0,0-1 1,-37-1-1,-116 6-85,113-2-3,0-2-1,0-4 1,0-2-1,-63-11 0,31 0-29,-1 5 0,-171 4-1,28 2-2,75-17-1,107 12 9,-89-4-1,18 16 19,63 0 0,-96-8 0,134 0-5,1-2 0,0-1 0,0-1 0,-36-17 0,-4-1-2,31 6-635,32 19 586,0 0-1,0 0 0,0 0 0,0-1 0,0 1 0,0 0 1,0 0-1,0-1 0,1 1 0,-1-1 0,0 1 1,1 0-1,-1-1 0,1 1 0,0-1 0,-1 1 1,1-1-1,0 0 0,0 1 0,0-1 0,0 1 1,0-3-1,2 3-273,-1 0 1,0-1 0,1 1-1,-1 0 1,1 0 0,-1 0 0,1 0-1,-1 0 1,1 1 0,0-1-1,-1 0 1,1 1 0,0-1-1,2 0 1,9-3-2664,10-10-4262</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21.314"/>
    </inkml:context>
    <inkml:brush xml:id="br0">
      <inkml:brushProperty name="width" value="0.025" units="cm"/>
      <inkml:brushProperty name="height" value="0.025" units="cm"/>
    </inkml:brush>
  </inkml:definitions>
  <inkml:trace contextRef="#ctx0" brushRef="#br0">162 1 3171,'0'0'20152,"-4"12"-19201,-23 48-635,-2-1 1,-39 55 0,66-111-339,-2 4-112,-1 0-1,1 0 0,0 0 0,1 1 1,0-1-1,0 1 0,-3 13 0,10-15-1245,8-10 554,9-10-614,11-16-2179,1-7-2798</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21.670"/>
    </inkml:context>
    <inkml:brush xml:id="br0">
      <inkml:brushProperty name="width" value="0.025" units="cm"/>
      <inkml:brushProperty name="height" value="0.025" units="cm"/>
    </inkml:brush>
  </inkml:definitions>
  <inkml:trace contextRef="#ctx0" brushRef="#br0">221 1 10186,'0'0'11114,"-62"87"-10313,36-36-160,5 3-289,3-1 0,7-1 193,5-8-289,5-5-192,1-12-32,4-13-32,7-10-416,-1-4-673,1-17-1025,-8-10-1570,-3-5-2882</inkml:trace>
  <inkml:trace contextRef="#ctx0" brushRef="#br0" timeOffset="1">1 155 5862,'0'0'11659,"35"57"-9930,-5-40-608,5-4-288,6-4-224,-2-3-385,-1-6-160,-2 0-288,-7 0-1314,-6-6-1409,-5-8-3395</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22.090"/>
    </inkml:context>
    <inkml:brush xml:id="br0">
      <inkml:brushProperty name="width" value="0.025" units="cm"/>
      <inkml:brushProperty name="height" value="0.025" units="cm"/>
    </inkml:brush>
  </inkml:definitions>
  <inkml:trace contextRef="#ctx0" brushRef="#br0">128 1 15246,'-5'9'2899,"-7"19"-1445,1 0 0,1 1 0,2 0 0,0 0 0,-4 46 0,0 163 211,11-265-2045,3-1 1,0 1-1,2-1 1,0 1-1,2 0 1,1 1 0,1-1-1,2 2 1,0-1-1,2 1 1,1 1-1,20-31 1,-31 52 401,0 0 1,0 0-1,1 0 1,-1 0-1,1 1 1,0-1-1,0 1 1,0-1-1,0 1 1,0 0-1,0 0 1,1 0-1,-1 1 1,1-1-1,-1 1 0,1 0 1,-1 0-1,1 0 1,0 0-1,0 1 1,-1-1-1,1 1 1,4 0-1,-7 1-23,-1-1 0,1 1 0,0-1 0,0 1 0,0-1 0,0 1 0,-1-1 0,1 1 0,0 0 0,-1-1 0,1 1-1,0 0 1,-1-1 0,1 1 0,-1 0 0,1 0 0,-1 0 0,1 0 0,-1 0 0,0 0 0,1-1 0,-1 1 0,0 0 0,0 0 0,0 0 0,0 0 0,0 0-1,0 0 1,0 0 0,0 0 0,0 0 0,0 0 0,0 0 0,-1 0 0,1 0 0,0 0 0,-1 0 0,0 1 0,0 2-7,0-1 0,0 1-1,-1-1 1,0 0 0,1 1 0,-1-1 0,0 0 0,-1 0 0,-2 3-1,-12 8-16,0-2-1,-1 0 1,0-1-1,-1-1 0,-1-1 1,1 0-1,-1-2 0,-1 0 1,-28 5-1,48-11-19,1-1 0,-1 0 0,1 0 0,0 0 0,-1 0 1,1 0-1,-1 1 0,1-1 0,0 0 0,-1 0 0,1 0 0,-1 0 0,1 0 0,0 0 0,-1-1 0,1 1 0,-1 0 0,1 0 0,0 0 0,-1 0 0,1 0 1,0-1-1,-1 1 0,1 0 0,0 0 0,-1 0 0,1-1 0,0 1 0,-1 0 0,1-1 0,0 1 0,-1-1 0,8-12-3773,13-9-3399</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22.512"/>
    </inkml:context>
    <inkml:brush xml:id="br0">
      <inkml:brushProperty name="width" value="0.025" units="cm"/>
      <inkml:brushProperty name="height" value="0.025" units="cm"/>
    </inkml:brush>
  </inkml:definitions>
  <inkml:trace contextRef="#ctx0" brushRef="#br0">80 33 12620,'-2'11'3651,"-32"148"2616,22-113-5155,1 1 0,3 0 0,-5 73 0,16-176-2401,3 1 1,16-73 0,-17 104 1162,1 2 1,1-1 0,0 1-1,20-37 1,-24 52 113,1 1 0,0 0 0,1 0 0,-1 1 1,1-1-1,0 1 0,0 0 0,11-8 0,-12 11 25,-1 0-1,1 0 1,-1 1-1,1-1 1,0 1-1,0 0 1,-1 0 0,1 0-1,0 0 1,0 1-1,0 0 1,0-1-1,0 1 1,0 1 0,0-1-1,0 1 1,4 0-1,-5 0-7,-1 0 0,0-1 0,0 1 0,0 0 0,0 0 0,0 1 0,0-1-1,0 0 1,0 1 0,0-1 0,0 1 0,-1-1 0,1 1 0,0 0-1,-1 0 1,0 0 0,1 0 0,-1 0 0,0 0 0,0 0 0,0 0 0,0 0-1,-1 1 1,1-1 0,-1 0 0,1 0 0,-1 1 0,0-1 0,0 1 0,0-1-1,0 3 1,0-1 28,0 0 1,-1 0-1,1 0 0,-1 0 0,0 0 0,-1 0 0,1 0 1,0 0-1,-1 0 0,0-1 0,0 1 0,0-1 0,0 1 0,-1-1 1,1 0-1,-1 0 0,-3 4 0,-6 1 324,-1 1 1,0-1-1,0-1 0,0 0 0,-1-1 0,0-1 1,0 0-1,0 0 0,-1-2 0,0 0 1,-25 2-1,39-5-394,1 0-1,0 0 1,0 0 0,-1 0 0,1 0 0,0 0-1,0 0 1,-1 0 0,1 0 0,0 0 0,0 0-1,-1 0 1,1 0 0,0 0 0,0 0 0,0-1-1,-1 1 1,1 0 0,0 0 0,0 0 0,0 0 0,-1 0-1,1-1 1,0 1 0,0 0 0,0 0 0,0 0-1,0-1 1,-1 1 0,1 0 0,0 0 0,0-1-1,0 1 1,0 0 0,0 0 0,0-1 0,0 1-1,0 0 1,0 0 0,0-1 0,0 1 0,0 0-1,0 0 1,0-1 0,7-15-2153,12-12-2952,3 3-1654</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22.888"/>
    </inkml:context>
    <inkml:brush xml:id="br0">
      <inkml:brushProperty name="width" value="0.025" units="cm"/>
      <inkml:brushProperty name="height" value="0.025" units="cm"/>
    </inkml:brush>
  </inkml:definitions>
  <inkml:trace contextRef="#ctx0" brushRef="#br0">47 1 4164,'0'0'21487,"-4"13"-20750,3-9-695,-30 132 917,27-113-1033,1-1-1,1 1 1,0 0 0,4 41 0,-2-62-71,1 0 1,-1-1 0,0 1 0,0-1 0,1 1 0,-1-1-1,1 1 1,0-1 0,-1 1 0,1-1 0,0 1 0,0-1 0,0 0-1,0 0 1,0 1 0,0-1 0,0 0 0,0 0 0,1 0-1,-1 0 1,0 0 0,1 0 0,-1-1 0,0 1 0,1 0 0,-1-1-1,1 1 1,2 0 0,-2-1-384,0 0-1,0 0 1,0 0-1,0 0 1,0 0-1,0 0 1,0-1-1,-1 1 1,1-1-1,0 0 1,0 1-1,0-1 1,-1 0-1,1 0 1,0 0-1,-1 0 1,1 0 0,0 0-1,-1-1 1,0 1-1,3-4 1,10-12-6679</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23.232"/>
    </inkml:context>
    <inkml:brush xml:id="br0">
      <inkml:brushProperty name="width" value="0.025" units="cm"/>
      <inkml:brushProperty name="height" value="0.025" units="cm"/>
    </inkml:brush>
  </inkml:definitions>
  <inkml:trace contextRef="#ctx0" brushRef="#br0">1 33 8008,'0'0'14248,"8"9"-13490,27 31-411,-30-37-289,-1-1 1,1 0-1,-1 0 1,1 0-1,0 0 1,0-1-1,0 0 1,0 0-1,0 0 1,0 0-1,0-1 1,0 0-1,1 0 1,-1 0-1,0-1 1,0 0-1,0 0 1,0 0-1,0 0 1,0-1-1,-1 0 1,1 0-1,8-5 1,17-24 723,-29 30-714,0-1 1,1 0 0,-2 1 0,1-1 0,0 1-1,0-1 1,0 0 0,-1 0 0,1 0 0,-1 1-1,0-1 1,1 0 0,-1 0 0,0 0 0,0 0-1,0 0 1,0 1 0,-1-1 0,1 0 0,0 0-1,-1-2 1,0 3-58,0 0 0,0 1-1,0-1 1,0 0-1,0 0 1,0 1 0,0-1-1,0 0 1,-1 1-1,1-1 1,0 1 0,0 0-1,-1-1 1,1 1-1,0 0 1,0 0 0,-1 0-1,1 0 1,0 0 0,0 0-1,-1 0 1,1 0-1,0 0 1,0 0 0,-3 2-1,-33 9-62,26-4 38,0 1-1,1-1 0,0 2 1,0-1-1,0 2 0,-11 13 1,16-17 31,1 0 1,0 0 0,0 0 0,0 1 0,0-1-1,1 1 1,0 0 0,1-1 0,-1 2-1,2-1 1,-1 0 0,-1 14 0,3-20-22,0 0 0,0 0 1,0 1-1,1-1 0,-1 0 1,0 0-1,1 0 1,-1 0-1,0 0 0,1 0 1,-1 0-1,1 0 0,0 0 1,-1 0-1,1 0 0,0 0 1,0 0-1,0 0 1,-1-1-1,1 1 0,0 0 1,0-1-1,2 2 0,32 7-964,-26-8-91,0-1 0,0 0 0,0-1 0,0 0 0,17-4 0,-1-8-4915</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23.604"/>
    </inkml:context>
    <inkml:brush xml:id="br0">
      <inkml:brushProperty name="width" value="0.025" units="cm"/>
      <inkml:brushProperty name="height" value="0.025" units="cm"/>
    </inkml:brush>
  </inkml:definitions>
  <inkml:trace contextRef="#ctx0" brushRef="#br0">137 0 4708,'0'0'18226,"-3"47"-17265,-4-3-161,-5 9-223,-5 7-33,-1 4-191,-2 0-161,0-2-96,2-7-96,5-7 32,5-11-1249,7-13-1858,1-13-1377</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24.190"/>
    </inkml:context>
    <inkml:brush xml:id="br0">
      <inkml:brushProperty name="width" value="0.025" units="cm"/>
      <inkml:brushProperty name="height" value="0.025" units="cm"/>
    </inkml:brush>
  </inkml:definitions>
  <inkml:trace contextRef="#ctx0" brushRef="#br0">160 0 6726,'0'0'15492,"2"13"-14936,-1-10-523,0 4 81,0 0 0,0 1-1,0-1 1,-1 1-1,0-1 1,-1 1 0,1-1-1,-2 0 1,1 1-1,-1-1 1,0 0 0,-5 12-1,-18 26 1380,-32 45 1,-7 10 724,58-84-2135,19-23-531,17-24-1119,-16 12 564,-2 0 1,0 0-1,-2-1 0,0 0 1,10-31-1,-4 1 1155,12-65 0,-67 257 1944,28-108-1571,0 1-1,3 1 1,0 0-1,-4 70 1,13-106-509,0 0 0,0 0 0,0 0 0,0 0 0,0 0 0,0-1 0,0 1 0,0 0 0,0-1 0,-1 1 0,1-1 0,0 1 0,0-1 0,0 1 0,-1-1 0,1 0 0,0 1 0,-1-1 0,1 0 0,-1 1 0,1-1 0,0-1 0,4-7-1,0-1 0,0 1 0,-1-1 0,0 0 0,-1-1 0,0 1 0,2-20 0,1-78 100,-6 108-113,0 0-1,1 0 1,-1 0-1,0-1 1,0 1 0,0 0-1,1 0 1,-1 0-1,0 0 1,0 0-1,0 0 1,1 0 0,-1-1-1,0 1 1,0 0-1,1 0 1,-1 0 0,0 0-1,0 0 1,1 0-1,-1 0 1,0 0-1,0 0 1,1 0 0,-1 0-1,0 1 1,0-1-1,0 0 1,1 0 0,-1 0-1,0 0 1,0 0-1,1 0 1,-1 0-1,0 1 1,0-1 0,0 0-1,0 0 1,1 0-1,-1 0 1,0 1 0,0-1-1,0 0 1,0 0-1,0 0 1,0 1-1,1-1 1,-1 0 0,0 0-1,0 1 1,0-1-1,0 0 1,0 0 0,0 1-1,14 14-21,-13-13 38,3 1-7,-1 0 0,1-1-1,-1 0 1,1 0-1,0 0 1,-1 0-1,1-1 1,0 1 0,0-1-1,0 0 1,1 0-1,-1 0 1,0-1-1,0 1 1,0-1 0,1 0-1,-1-1 1,0 1-1,0-1 1,0 1-1,8-4 1,27 1-9,-38 3 6,0 0-1,0 1 1,1 0-1,-1-1 0,0 1 1,0 0-1,0 0 1,0 0-1,0-1 0,0 1 1,0 0-1,0 0 1,0 0-1,0 1 1,-1-1-1,1 0 0,0 0 1,-1 0-1,1 1 1,-1-1-1,1 0 0,-1 0 1,0 1-1,1-1 1,-1 0-1,0 1 0,0-1 1,0 1-1,0 2 1,1 52 913,-2-44-442,1-11-444,0 0 0,0 0 0,0 0 0,0 0 0,0 0 0,0 1 0,0-1 0,0 0 0,0 0 0,0 0 0,1 0 0,-1 0 0,0 0 0,1 0 0,-1 0 0,1 0 0,-1 0 0,1 0 0,0 0 0,-1 0-1,1 0 1,0-1 0,0 1 0,-1 0 0,1 0 0,0-1 0,1 2 0,0-2-13,0 0 1,-1 0-1,1 0 0,-1 0 0,1 0 0,0-1 1,-1 1-1,1 0 0,-1-1 0,1 1 1,-1-1-1,1 1 0,-1-1 0,1 0 0,-1 0 1,2-1-1,8-6-245,0 0 0,-1 0 0,12-14 0,-2-5-362,-17 23 470,0-1 0,1 0 1,-1 0-1,1 1 0,0 0 0,6-5 1,-9 53-324,-3-31 476,-1 12 181,3-25-215,1 1 0,-1-1 0,0 1 0,1-1 0,-1 1-1,0-1 1,1 0 0,-1 1 0,1-1 0,-1 0-1,1 1 1,-1-1 0,1 0 0,-1 0 0,1 1 0,-1-1-1,1 0 1,-1 0 0,1 0 0,-1 0 0,1 0-1,-1 0 1,1 0 0,0 0 0,-1 0 0,1 0 0,-1 0-1,1 0 1,-1 0 0,1 0 0,-1 0 0,1-1-1,-1 1 1,1 0 0,-1 0 0,1-1 0,-1 1 0,1 0-1,-1-1 1,1 1 0,-1 0 0,1-2 0,81-58-3213,-82 63 2553,1-1-1,-1 0 1,0 0-1,0 1 0,0-1 1,0 0-1,-1 0 1,1 1-1,0-1 1,-1 0-1,0 0 0,-1 4 1,1-2-2751,0 3-3239</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24.988"/>
    </inkml:context>
    <inkml:brush xml:id="br0">
      <inkml:brushProperty name="width" value="0.025" units="cm"/>
      <inkml:brushProperty name="height" value="0.025" units="cm"/>
    </inkml:brush>
  </inkml:definitions>
  <inkml:trace contextRef="#ctx0" brushRef="#br0">175 92 6022,'0'0'10212,"-10"0"-6262,-2-1-3378,-2-1 246,0 1 0,1 1 0,-1 0 0,-25 5 0,36-5-765,0 1-1,0-1 1,1 1 0,-1 0-1,0 0 1,1 0 0,-1 0 0,1 1-1,-1-1 1,1 0 0,-1 1-1,1 0 1,0 0 0,0 0-1,0 0 1,0 0 0,0 0 0,0 0-1,1 1 1,-1-1 0,1 0-1,0 1 1,-1 0 0,1-1 0,0 1-1,1 0 1,-1-1 0,0 1-1,1 0 1,-1 0 0,1 0-1,0 3 1,0-5-49,0 0 0,0 0 0,0 0 0,0 1 0,0-1 0,0 0 0,0 0-1,0 0 1,1 1 0,-1-1 0,0 0 0,1 0 0,-1 0 0,1 0 0,-1 0 0,1 0 0,0 0 0,-1 0 0,1 0-1,0 0 1,0 0 0,0 0 0,-1 0 0,1-1 0,0 1 0,0 0 0,0-1 0,0 1 0,2 0 0,-1-1-7,1 1 0,0-1 0,0 0 0,-1 0 0,1 0 0,0 0 0,0 0 0,-1-1-1,1 1 1,0-1 0,-1 0 0,4-1 0,7-4-126,-1 1-1,0-2 0,0 0 0,14-11 0,39-41 557,-75 74-30,-35 60 1046,43-70-1331,-1 0 0,1 0 0,0 0 0,1 0-1,-1 0 1,1 1 0,0-1 0,1 0 0,-1 1 0,1-1-1,0 1 1,0-1 0,2 9 0,-2-13-104,1-1 1,-1 1-1,1-1 1,-1 1-1,1-1 1,0 1-1,-1-1 1,1 1-1,0-1 1,0 1-1,-1-1 1,1 0-1,0 1 1,0-1-1,-1 0 1,1 0-1,0 0 1,0 0-1,0 1 1,-1-1-1,1 0 1,0 0-1,0-1 1,0 1-1,-1 0 1,1 0-1,0 0 1,0 0-1,0-1 1,-1 1-1,1 0 1,0-1-1,0 1 1,-1-1-1,2 0 1,26-14-102,-15 3-810,0 0 0,-1 0 0,18-25-1,-26 32 255,0-1-1,-1 0 0,0-1 0,0 1 1,0 0-1,0-1 0,-1 0 1,-1 1-1,1-1 0,-1 0 0,0 0 1,0-7-1,-1 13 613,20-21 882,-15 15-580,1 0 369,1 2 0,-1-1 1,1 1-1,0 0 0,0 0 0,1 1 0,8-4 0,-15 7-477,1 0 0,-1 1-1,0-1 1,1 1-1,-1 0 1,0-1-1,1 1 1,-1 0 0,1 0-1,-1 0 1,1 0-1,-1 0 1,1 0 0,-1 0-1,0 0 1,1 1-1,-1-1 1,1 1-1,-1-1 1,0 1 0,1-1-1,-1 1 1,0 0-1,2 1 1,-1 0-171,-1-1-1,0 1 1,0 0 0,0 0-1,0 0 1,0 0-1,0 0 1,0 0 0,-1 0-1,1 0 1,-1 0 0,0 0-1,1 5 1,-1-1 75,0-1 1,0 1-1,-1 0 0,0 0 1,0-1-1,0 1 0,-1-1 0,0 1 1,0-1-1,0 1 0,-1-1 1,1 0-1,-1 0 0,-1 0 1,1-1-1,-1 1 0,1-1 1,-1 0-1,0 0 0,-1 0 0,1 0 1,-1-1-1,0 0 0,0 1 1,0-2-1,0 1 0,0-1 1,-1 0-1,1 0 0,-7 1 0,12-2 30,41-1-262,-37 0-148,55-6-296,-34-7-2968,-24 12 3000,0 0 0,0 0-1,0 0 1,0 0 0,0 0-1,0-1 1,-1 1 0,1 0-1,-1-1 1,1 1 0,-1 0-1,1-1 1,-1 1 0,0-1-1,1 1 1,-1-1 0,0-1 0,0-6-5914</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25.330"/>
    </inkml:context>
    <inkml:brush xml:id="br0">
      <inkml:brushProperty name="width" value="0.025" units="cm"/>
      <inkml:brushProperty name="height" value="0.025" units="cm"/>
    </inkml:brush>
  </inkml:definitions>
  <inkml:trace contextRef="#ctx0" brushRef="#br0">49 0 3523,'0'0'14446,"-49"4"-11659,49-1-769,0 3-353,8 0-672,9-1-609,3 0-255,1-2-65,0-3-160,1 0-1154,-1 0-1344,-2-12-1506,0-1-3523</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2:42.351"/>
    </inkml:context>
    <inkml:brush xml:id="br0">
      <inkml:brushProperty name="width" value="0.025" units="cm"/>
      <inkml:brushProperty name="height" value="0.025" units="cm"/>
    </inkml:brush>
  </inkml:definitions>
  <inkml:trace contextRef="#ctx0" brushRef="#br0">154 0 17521,'0'0'4772,"-23"49"-4516,13-16 33,0 7 127,2 2-256,4 3-160,3-3 0,-2-4-96,1-2-961,-2-6-576,-5-6-97,-5-9-1217,-4-6-448,-3-9-32,-5-7-1442</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25.705"/>
    </inkml:context>
    <inkml:brush xml:id="br0">
      <inkml:brushProperty name="width" value="0.025" units="cm"/>
      <inkml:brushProperty name="height" value="0.025" units="cm"/>
    </inkml:brush>
  </inkml:definitions>
  <inkml:trace contextRef="#ctx0" brushRef="#br0">98 0 3748,'0'0'18743,"-9"3"-17387,1 0-1066,1 0 1,0 0 0,0 1-1,0 0 1,-13 9 0,18-11-218,-1 0 0,0 1 0,1-1 0,-1 1 0,1 0 1,0 0-1,0 0 0,0 0 0,0 0 0,1 0 0,-1 0 0,1 1 0,-1-1 1,1 1-1,1-1 0,-1 1 0,0-1 0,0 8 0,2-10-67,0 0-1,-1 0 1,1 0-1,0-1 1,-1 1-1,1 0 1,0 0-1,0 0 1,0-1-1,0 1 1,0 0-1,0-1 1,0 1-1,0-1 1,0 1 0,0-1-1,0 1 1,0-1-1,1 0 1,-1 0-1,0 0 1,0 1-1,0-1 1,0 0-1,1 0 1,-1-1-1,0 1 1,0 0-1,0 0 1,0 0-1,2-1 1,41-8-1064,-24-1 271,-14 7 560,-1 0 0,1 0 0,0 1 1,0 0-1,0 0 0,0 0 0,0 1 0,10-1 0,-16 2 268,1 1 1,0 0-1,-1-1 0,1 1 1,-1 0-1,1 0 1,-1 0-1,1-1 0,-1 1 1,0 0-1,1 0 0,-1 0 1,0 0-1,0 0 0,0 0 1,0 0-1,1 0 1,-1 0-1,-1 0 0,1 0 1,0 1-1,0 32 1152,0-25-504,-1-9-653,1 1 1,0-1-1,0 1 0,0-1 0,0 1 1,0-1-1,0 1 0,0 0 0,0-1 1,0 1-1,0-1 0,0 1 0,0-1 1,1 1-1,-1-1 0,0 1 0,0 0 1,0-1-1,1 1 0,-1-1 0,0 0 1,1 1-1,-1-1 0,1 1 0,-1-1 1,0 1-1,1-1 0,-1 0 0,1 1 1,-1-1-1,1 0 0,-1 0 0,1 1 1,-1-1-1,1 0 0,-1 0 1,2 1-1,22-13 332,23-31-723,-45 41 352,18-24-463,-8 15-1674,-7 38-8386,-4-22 2774</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26.049"/>
    </inkml:context>
    <inkml:brush xml:id="br0">
      <inkml:brushProperty name="width" value="0.025" units="cm"/>
      <inkml:brushProperty name="height" value="0.025" units="cm"/>
    </inkml:brush>
  </inkml:definitions>
  <inkml:trace contextRef="#ctx0" brushRef="#br0">1 2 18962,'0'0'11627,"48"-1"-13805,-31 1-1185,-2 0-1410,0 0-2402,-2 0-4035</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26.419"/>
    </inkml:context>
    <inkml:brush xml:id="br0">
      <inkml:brushProperty name="width" value="0.025" units="cm"/>
      <inkml:brushProperty name="height" value="0.025" units="cm"/>
    </inkml:brush>
  </inkml:definitions>
  <inkml:trace contextRef="#ctx0" brushRef="#br0">0 45 4484,'0'0'19026,"38"4"-18930,-30-10-96,0-2-800,-3 2-1090,-5-1-448,0-1-513,0 2-993,0-2-1889</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26.765"/>
    </inkml:context>
    <inkml:brush xml:id="br0">
      <inkml:brushProperty name="width" value="0.025" units="cm"/>
      <inkml:brushProperty name="height" value="0.025" units="cm"/>
    </inkml:brush>
  </inkml:definitions>
  <inkml:trace contextRef="#ctx0" brushRef="#br0">228 49 10762,'0'0'10613,"2"-8"-9252,-2 7-1335,9-29 1343,-9 30-1344,1-1 1,-1 0-1,1 1 1,-1-1-1,1 0 0,-1 1 1,1-1-1,-1 1 0,1-1 1,-1 1-1,1-1 0,0 1 1,-1-1-1,1 1 0,0 0 1,-1-1-1,1 1 0,0 0 1,0 0-1,-1-1 1,1 1-1,0 0 0,0 0 1,-1 0-1,1 0 0,0 0 1,0 0-1,-1 0 0,1 0 1,0 1-1,0-1 0,-1 0 1,1 0-1,0 0 0,0 1 1,-1-1-1,1 1 0,0-1 1,-1 0-1,1 1 1,-1-1-1,1 1 0,0-1 1,-1 1-1,1-1 0,-1 1 1,1 0-1,0 0 0,3 5 32,1-1-1,-1 1 0,0 1 0,0-1 0,0 0 0,-1 1 1,0 0-1,-1 0 0,1 0 0,2 14 0,9 75 426,-12-67-456,-1 0-1,-2-1 1,0 1-1,-2 0 1,-1-1 0,-1 0-1,-2 0 1,-12 34-1,11-42-261,-1 0 0,0-1-1,-2 0 1,0-1 0,-1 0 0,-1-1-1,-1 0 1,0-1 0,-1-1-1,-1 0 1,-29 21 0,-11-3-2700,0-7-3166</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30:45.633"/>
    </inkml:context>
    <inkml:brush xml:id="br0">
      <inkml:brushProperty name="width" value="0.025" units="cm"/>
      <inkml:brushProperty name="height" value="0.025" units="cm"/>
    </inkml:brush>
  </inkml:definitions>
  <inkml:trace contextRef="#ctx0" brushRef="#br0">3669 1 8296,'-122'23'341,"-214"37"267,240-48-18,-146 1 1,190-16-52,0-3-1,-95-23 1,94 17-380,0 1 0,-86-4 0,93 16-182,0 2 1,0 2 0,0 2-1,1 2 1,0 2 0,1 2-1,-58 25 1,-289 159-186,293-142 194,-85 44 36,-508 308 421,636-366-357,2 2-1,2 3 1,1 1 0,3 3 0,2 2 0,-70 106 0,90-118-88,1 1 0,3 2-1,1 0 1,2 1 0,2 1 0,3 0-1,1 1 1,2 1 0,2 0-1,-3 82 1,11-114-3,1 0-1,0-1 1,1 1 0,1 0-1,0 0 1,1-1 0,0 0-1,1 0 1,1 0 0,0 0-1,1-1 1,1 0 0,0-1-1,0 1 1,1-1 0,1-1-1,0 0 1,0 0 0,1-1-1,13 9 1,18 11 28,1-2 0,1-2 0,84 37 0,154 43 90,-250-95-110,52 16-11,2-3 0,0-4 0,2-4 0,0-4 0,106 2 0,704-71 452,-376 9-407,169 14 20,285-22-29,-229-19 119,972-227 0,-1719 302-147,392-108 204,-351 92-153,0 0 0,-2-3 1,0-1-1,-2-2 0,0-2 0,-1-1 0,40-37 1,-64 51-12,-1-1 0,-1 0 0,0 0 0,-1-1 0,0 0 0,-1-1 1,0 1-1,-2-2 0,1 1 0,-2-1 0,0 0 0,0 0 0,-2 0 1,4-26-1,-6 23-9,-1 0 1,0 0 0,-1 0 0,-1 0-1,-1 0 1,-1 0 0,0 1-1,-1-1 1,-1 1 0,-1 1-1,0-1 1,-16-25 0,-5 1 54,-1 1 0,-2 1 0,-3 1 0,0 2 0,-2 2 0,-80-59 0,-1 14 283,-152-77 0,113 76-368,-4 8 0,-253-79 0,195 90-48,-328-48 0,-238 37-111,-4 64-31,577 16-672,0 10 0,0 10 1,-366 95-1,352-61-1931,1-3-2349</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42:26.986"/>
    </inkml:context>
    <inkml:brush xml:id="br0">
      <inkml:brushProperty name="width" value="0.025" units="cm"/>
      <inkml:brushProperty name="height" value="0.025" units="cm"/>
    </inkml:brush>
  </inkml:definitions>
  <inkml:trace contextRef="#ctx0" brushRef="#br0">137 78 4484,'-10'4'3983,"-19"10"-2875,5-4 479,-45 27-1,69-37-1558,-1 1-1,1-1 1,0 0 0,0 0 0,-1 0-1,1 0 1,0 0 0,0 0-1,0 0 1,-1 0 0,1 1 0,0-1-1,0 0 1,0 0 0,-1 0-1,1 0 1,0 1 0,0-1-1,0 0 1,0 0 0,0 0 0,0 1-1,-1-1 1,1 0 0,0 0-1,0 1 1,0-1 0,0 0-1,0 0 1,0 0 0,0 1 0,0-1-1,0 0 1,0 0 0,0 1-1,0-1 1,0 0 0,0 0 0,0 1-1,0-1 1,0 0 0,1 0-1,-1 1 1,0-1 0,0 0-1,0 0 1,0 0 0,0 1 0,0-1-1,1 0 1,-1 0 0,0 0-1,0 0 1,0 0 0,1 1-1,20 5 933,26-3 223,-10-3-814,4-2-265,0 3-1,1 1 0,-1 2 1,64 15-1,-48-4 7,1-4 0,-1-2 0,66 2 0,181-9 166,-107-3-164,1171-5 43,-379 15-81,-793-4 200,0-8 0,244-36 1,-51-37 172,29-3 205,-417 79-648,-1 0-1,1 0 1,-1 0-1,0 0 1,1 0-1,-1 0 1,1 0-1,-1 0 1,1 0-1,-1-1 1,0 1-1,1 0 1,-1 0-1,1 0 1,-1 0-1,0-1 1,1 1-1,-1 0 1,1 0-1,-1-1 1,0 1-1,0 0 1,1 0-1,-1-1 1,0 1 0,1 0-1,-1-1 1,0 1-1,0-1 1,0 1-1,1 0 1,-1-1-1,0 0 1,-7-11-1763,0 2-1246,-1-4-3081</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45:18.136"/>
    </inkml:context>
    <inkml:brush xml:id="br0">
      <inkml:brushProperty name="width" value="0.025" units="cm"/>
      <inkml:brushProperty name="height" value="0.025" units="cm"/>
    </inkml:brush>
  </inkml:definitions>
  <inkml:trace contextRef="#ctx0" brushRef="#br0">1 17 9865,'0'0'961,"10"8"-443,3 1-438,1 0 0,0-1 0,1 0 0,0-1 0,0-1 1,27 8-1,38-1 845,110 5 0,-50-6-459,175 14-303,380-17 0,-219-21 1344,793-51-190,-989 28-845,172-14 353,-428 47-878,-11 0-124,0 1 0,0 1-1,0 0 1,19 4 0,-32-4 81,-1 0 1,1 0-1,0 0 1,0 0-1,0 0 1,0 0-1,-1 1 1,1-1-1,0 0 1,0 0-1,0 0 0,0 0 1,0 1-1,0-1 1,-1 0-1,1 0 1,0 0-1,0 1 1,0-1-1,0 0 1,0 0-1,0 0 1,0 1-1,0-1 1,0 0-1,0 0 1,0 0-1,0 1 1,0-1-1,0 0 1,0 0-1,0 0 0,0 1 1,0-1-1,0 0 1,1 0-1,-1 0 1,0 1-1,0-1 1,0 0-1,0 0 1,0 0-1,0 0 1,1 1-1,-1-1 1,0 0-1,0 0 1,0 0-1,0 0 1,1 0-1,-1 0 0,0 0 1,0 0-1,0 1 1,1-1-1,-1 0 1,0 0-1,0 0 1,0 0-1,1 0 1,-1 0-1,0 0 1,0 0-1,1 0 1,-1 0-1,-23 3-6491</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45:19.322"/>
    </inkml:context>
    <inkml:brush xml:id="br0">
      <inkml:brushProperty name="width" value="0.025" units="cm"/>
      <inkml:brushProperty name="height" value="0.025" units="cm"/>
    </inkml:brush>
  </inkml:definitions>
  <inkml:trace contextRef="#ctx0" brushRef="#br0">84 68 7303,'-8'-1'1164,"-57"-4"1473,64 5-2627,1 0 0,0 0-1,-1 0 1,1 0 0,0 0 0,-1 0 0,1 0 0,0 0 0,-1 0 0,1 0-1,-1 1 1,1-1 0,0 0 0,-1 0 0,1 0 0,0 0 0,-1 1 0,1-1 0,0 0-1,0 0 1,-1 1 0,1-1 0,0 0 0,0 0 0,-1 1 0,1-1 0,0 0-1,0 1 1,0-1 0,0 0 0,-1 1 0,1-1 0,0 0 0,0 1 0,0-1-1,0 1 1,0-1 0,5 19 400,15 14 54,-9-24-450,1 0-1,0-1 1,0 0 0,0-1-1,1-1 1,0 0 0,1 0-1,-1-1 1,1-1 0,0 0-1,0-1 1,18 1 0,25 1 145,103-4 0,-83-2-68,560 29 556,-149-3-360,744-43 1005,-425-13-732,1 32-403,608-19-94,-1115 2-195,1340-103 1145,-1413 84-5706,-127 13-2156</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47:58.622"/>
    </inkml:context>
    <inkml:brush xml:id="br0">
      <inkml:brushProperty name="width" value="0.025" units="cm"/>
      <inkml:brushProperty name="height" value="0.025" units="cm"/>
    </inkml:brush>
  </inkml:definitions>
  <inkml:trace contextRef="#ctx0" brushRef="#br0">1 289 10826,'0'0'940,"8"1"-1303,110 1-115,0-6 0,0-4 0,213-44 1,-283 42 215,105-24 241,2 8-1,192-10 1,309 33 1891,-27 1-1212,-1-34-309,-588 32-476,278-29 215,-110 4-3860,-124 15-2955</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48:00.212"/>
    </inkml:context>
    <inkml:brush xml:id="br0">
      <inkml:brushProperty name="width" value="0.025" units="cm"/>
      <inkml:brushProperty name="height" value="0.025" units="cm"/>
    </inkml:brush>
  </inkml:definitions>
  <inkml:trace contextRef="#ctx0" brushRef="#br0">1844 9 4933,'-17'-2'256,"-20"-2"108,0 2 0,0 1 0,0 2 0,0 2-1,-62 12 1,-44 35 499,-215 107 0,192-79 593,-222 112 882,310-146-1441,1 4 0,-123 102 0,184-137-858,1 0 0,0 2 0,2 0 0,-1 0 0,2 1 0,-18 30 1,27-41-54,0 1 0,1-1 0,0 1 0,0 0 0,0-1 0,1 1 0,0 0 0,0 0 0,1 0 1,-1 0-1,1 0 0,1 0 0,-1 0 0,1 0 0,0 0 0,0 0 0,1 0 0,-1 0 1,2 0-1,-1-1 0,0 1 0,1-1 0,0 0 0,0 1 0,1-1 0,6 7 0,10 10-23,0-2-1,1 0 0,1-2 0,1 0 1,49 28-1,-8-11 20,80 30 1,-64-35 11,0-4 1,2-3 0,0-3-1,1-5 1,1-3 0,90 2-1,-55-13 6,0-5 0,0-5 0,203-43 0,301-101 50,-426 93-77,209-94-1,-122 9-24,-235 116 47,-2-3 1,-1-2 0,63-61 0,-101 87 12,0-1-1,0 1 1,-1-2 0,0 1 0,0-1 0,-1 0 0,5-13 0,-9 19 39,-1 0 1,1 0 0,-1 0-1,0-1 1,0 1 0,-1 0-1,1-1 1,-1 1-1,0 0 1,0-1 0,-1 1-1,1 0 1,-1-1-1,0 1 1,0 0 0,-1 0-1,1 0 1,-1 0 0,0 0-1,0 0 1,0 0-1,-3-4 1,-7-6 59,0 1 0,0 1 0,-1 0 1,0 0-1,-1 1 0,0 1 0,-1 1 0,-29-15 0,-1 3-20,-89-27-1,38 22-97,-2 4 0,-199-17 0,-208 22-469,335 14 256,55 1-233,-547 7-5134,526 9 2073,3 8-3582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30:14.347"/>
    </inkml:context>
    <inkml:brush xml:id="br0">
      <inkml:brushProperty name="width" value="0.025" units="cm"/>
      <inkml:brushProperty name="height" value="0.025" units="cm"/>
    </inkml:brush>
  </inkml:definitions>
  <inkml:trace contextRef="#ctx0" brushRef="#br0">1089 1188 8392,'69'-105'8307,"5"7"-6676,-51 72-1707,1 1 0,1 0-1,1 2 1,2 1 0,32-20 0,-19 16 122,1 3 1,68-28-1,-91 43-46,1 1 0,1 2 0,-1 0 0,1 1 0,-1 1 0,1 0 0,0 2 0,27 1 0,-42 1-25,-1 0 1,1 0-1,-1 0 1,1 1-1,-1-1 1,1 1 0,-1 1-1,0-1 1,0 1-1,0 0 1,0 0-1,0 0 1,-1 1-1,0-1 1,1 1 0,-1 0-1,0 1 1,-1-1-1,1 1 1,-1-1-1,0 1 1,0 0-1,-1 0 1,1 0 0,-1 1-1,0-1 1,-1 1-1,1-1 1,-1 1-1,1 8 1,1 11-21,-1 0 1,-2 0-1,0 0 1,-1 0-1,-9 45 1,-3-12 104,-1-1-1,-32 79 1,-60 109-91,-30 85 171,130-313-48,1 1 0,1 0-1,0 0 1,-2 32 0,6-45-63,0 0 1,0 0-1,1 0 1,-1 0-1,1 0 1,0 0-1,1 0 1,-1 0-1,1 0 1,0 0-1,0 0 1,0-1-1,1 1 1,0-1-1,0 0 1,0 0-1,0 0 1,1 0-1,-1 0 1,9 5-1,-1-1 38,1-2-1,-1 0 0,1 0 0,0-1 1,1 0-1,-1-1 0,1-1 1,0 0-1,0-1 0,13 1 0,24 0 122,65-4-1,-86 0-148,114-11 123,273-60 0,-269 40-391,238-19 0,-362 49 175,1 2 0,-1 0 0,0 2 0,39 7 0,-54-7 34,0 1-1,0-1 0,0 1 0,0 1 0,-1-1 0,1 1 1,-1 1-1,0-1 0,0 1 0,-1 1 0,1-1 0,-1 1 1,0 0-1,-1 0 0,10 14 0,-7-5 22,-1 0 1,-1 0-1,0 1 1,0 0-1,-2 0 0,0 1 1,-1-1-1,-1 1 0,0 0 1,-1-1-1,-2 26 0,-3 19 93,-22 105-1,18-125-63,-5 22 27,2 0-1,3 1 1,0 90-1,8-145-41,0 1 1,1-1-1,1 1 0,-1-1 1,2 0-1,-1 0 0,1 0 0,1 0 1,-1 0-1,2 0 0,-1-1 1,10 13-1,-9-14 20,2-1 0,-1 0 0,0-1 0,1 1 1,0-1-1,1-1 0,-1 1 0,1-1 0,-1 0 0,1-1 1,1 0-1,-1 0 0,0-1 0,9 2 0,19 2 47,-1-1-1,1-2 1,-1-2 0,1-1-1,0-1 1,0-2 0,41-10-1,242-76-540,-228 59-423,173-35 1,-251 63 831,-1 0 1,1 1 0,-1 0-1,1 1 1,-1 1-1,21 2 1,-30-2 66,0 0-1,0 0 1,1 1 0,-1-1 0,0 0-1,0 1 1,0 0 0,0 0 0,-1 0-1,1 0 1,0 0 0,-1 1 0,1-1-1,-1 1 1,0-1 0,0 1-1,0 0 1,0 0 0,-1 0 0,1 0-1,-1 0 1,1 0 0,-1 0 0,0 1-1,0-1 1,-1 0 0,1 7 0,1 9 111,-1 0 1,-1 0 0,-1 1 0,-1-1 0,0 0 0,-2 0 0,-6 22 0,-52 136 673,28-87-287,20-53-92,3 1 1,1 0-1,-10 70 0,19-103-391,1 0 0,-1 0 0,1-1 0,0 1 0,0 0 0,0 0 0,1-1 0,0 1 0,0 0 0,0-1 0,0 1 0,1-1 0,0 1 0,0-1 0,0 0 0,0 1 1,1-1-1,0-1 0,-1 1 0,2 0 0,-1 0 0,6 4 0,-2-4-32,1 0 1,-1-1-1,1 0 0,0-1 1,0 1-1,0-2 0,0 1 1,0-1-1,0 0 0,0-1 1,0 0-1,1 0 0,8-2 1,17-1 65,1-2-1,-1-2 1,-1-1 0,1-1 0,46-21 0,158-88-269,-99 38-1248,166-126 1,-192 118-1896,169-172 0,-245 222 2718,61-83 1,-90 110 963,0-1 1,-1 0-1,-1 0 0,0 0 1,0 0-1,-1-1 0,-1 0 1,-1 0-1,1 0 0,-2-1 1,0 1-1,0-25 0,-4 25-34,-1 0-1,0 0 0,-1 1 1,-1-1-1,0 1 0,-1 0 0,0 0 1,-1 1-1,0 0 0,-1 0 0,-16-17 1,-24-41 737,30 35-769,1 0 0,2-2 0,2 1 0,-12-51 0,-22-156-371,8 34-341,17 124 70,-3 2 0,-4 0 0,-3 3 0,-4 0 0,-3 2 0,-92-134 0,74 135 281,-4 3 0,-2 2 0,-3 3 0,-4 4 0,-2 2 0,-87-57 0,67 60 101,-2 3 0,-2 5 0,-3 5 0,-2 3 0,-1 5 0,-2 5-1,-178-34 1,154 47 47,-1 6-1,0 6 1,-1 5 0,1 6-1,0 5 1,-147 29-1,114-5-46,2 8 0,2 6-1,2 7 1,-197 96 0,224-83-45,2 5 0,4 7 0,3 4 1,4 5-1,-122 120 0,117-85-151,5 4 0,6 6-1,5 4 1,7 4 0,6 5 0,-102 215-1,138-236 154,5 3-1,6 1 0,6 3 1,5 1-1,6 1 0,6 2 1,5 0-1,3 207 0,16-274 83,3 1-1,4-2 1,2 1-1,37 118 1,-30-133-27,3-1 1,2-1-1,3-1 1,1-1 0,3-1-1,46 56 1,-31-51 36,2-2 0,2-3-1,2-2 1,105 73 0,-79-70 19,2-3-1,1-4 1,106 38-1,-54-34 109,2-7-1,1-5 1,2-7-1,256 19 1,-234-37-71,1-8-1,0-6 1,-1-7 0,0-7 0,-1-8-1,-2-6 1,287-100 0,-274 62-24,-3-8-1,-3-6 1,-5-8-1,-3-6 1,243-205-1,-208 133-23,-6-9 0,-9-7 0,230-318 0,-305 364-703,-5-4-1,124-256 1,-189 335 323,-3-2 0,-3-1 1,-3 0-1,-3-2 0,-3 0 0,-4-1 0,-2 0 1,-2-142-1,-11 164 278,-2-1-1,-2 2 1,-3-1-1,-1 1 1,-3 1-1,-2 0 1,-42-83-1,27 74 25,-2 2 0,-3 1 0,-2 1 0,-3 3 0,-73-71 0,39 54 84,-2 4-1,-3 4 1,-2 3-1,-3 4 0,-2 3 1,-2 5-1,-184-64 1,170 76 112,-2 5 0,0 5 1,-1 4-1,-1 5 1,0 5-1,-111 6 0,96 9-64,1 5 0,1 6 0,1 5 0,1 6 0,-132 48 0,49 2-20,3 9 0,-302 183 1,-321 308-155,97 68 48,404-284-1123,44 31-3622,177-227-2393</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2:42.678"/>
    </inkml:context>
    <inkml:brush xml:id="br0">
      <inkml:brushProperty name="width" value="0.025" units="cm"/>
      <inkml:brushProperty name="height" value="0.025" units="cm"/>
    </inkml:brush>
  </inkml:definitions>
  <inkml:trace contextRef="#ctx0" brushRef="#br0">3 188 7944,'0'0'2076,"-1"-10"337,1 6-2283,-1 1 80,1-1-1,0 0 1,0 0 0,0 0-1,0 0 1,0 0 0,1 1-1,0-1 1,0 0 0,0 0-1,0 1 1,0-1 0,1 1-1,0-1 1,0 1 0,0-1 0,0 1-1,0 0 1,0 0 0,1 0-1,0 0 1,-1 1 0,5-4-1,18-8-21,0 2 0,1 0 0,1 2-1,-1 1 1,2 1 0,-1 1-1,1 1 1,0 2 0,0 0 0,0 2-1,36 2 1,-59 1-130,-1-1 0,1 1 0,-1 0 0,1 0 0,-1 0 0,0 0 0,0 1 0,1 0 0,-1 0 0,0 0 0,-1 0-1,1 1 1,0-1 0,-1 1 0,1 0 0,-1 0 0,0 0 0,0 1 0,0-1 0,0 1 0,-1-1 0,1 1 0,-1 0 0,0 0 0,0 0 0,-1 1 0,1-1 0,-1 0 0,0 0 0,0 1-1,1 5 1,1 15 417,0 0 0,-2 0-1,-1 1 1,-4 32-1,3-44-387,0 0 146,0 0 1,-2 0-1,0-1 1,0 1-1,-1-1 1,-1 0-1,0 0 1,-1-1 0,-1 1-1,0-1 1,0 0-1,-1-1 1,0 0-1,-1 0 1,-1-1 0,1 0-1,-2-1 1,-15 12-1,13-12-184,-1 0 1,0-1-1,-1-1 0,0 0 1,0-1-1,-1 0 0,1-2 1,-1 0-1,0 0 0,0-2 0,0 0 1,-1-1-1,1 0 0,0-1 1,-22-4-1,36 4-138,0 0-1,1 0 1,-1 0 0,0-1-1,0 1 1,0-1 0,1 0 0,-1 1-1,0-1 1,0 0 0,1 0 0,-1 0-1,1 0 1,-1 0 0,1 0 0,-1-1-1,1 1 1,0 0 0,0-1-1,0 1 1,-1-1 0,1 1 0,1-1-1,-1 0 1,-1-1 0,2 0-408,-1 1 0,1-1 0,-1 1 0,1-1 0,0 1 0,0-1 0,0 1 0,1-1 0,-1 1 0,0-1 0,2-4 0,12-21-6224</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48:30.346"/>
    </inkml:context>
    <inkml:brush xml:id="br0">
      <inkml:brushProperty name="width" value="0.025" units="cm"/>
      <inkml:brushProperty name="height" value="0.025" units="cm"/>
    </inkml:brush>
  </inkml:definitions>
  <inkml:trace contextRef="#ctx0" brushRef="#br0">49 0 3651,'0'0'3588,"-7"9"-3220,-23 27 59,29-35-387,-1 1-1,1-1 1,0 1 0,0-1-1,0 1 1,1-1-1,-1 1 1,0 0 0,1-1-1,-1 1 1,1 0-1,-1-1 1,1 1-1,0 0 1,0 0 0,0 0-1,0-1 1,0 1-1,0 0 1,0 0 0,0-1-1,1 1 1,-1 0-1,1 0 1,-1-1-1,1 1 1,0 0 0,0-1-1,0 1 1,0-1-1,0 1 1,1 1-1,4 3-19,1 0-1,-1 0 1,1 0-1,0-1 0,11 6 1,5 5 159,-16-9-164,0-1 0,1 0 0,0 0 0,0-1 0,0 0-1,1 0 1,-1-1 0,1 0 0,0-1 0,1 0 0,-1 0 0,0-1 0,1 0 0,15 1 0,3 0 30,0 1-1,0 2 1,0 1 0,-1 1 0,0 1-1,0 1 1,26 15 0,4 1 11,0-3 0,1-2 1,2-3-1,-1-3 0,2-2 1,0-3-1,0-2 0,111-2 1,414-28 494,-570 21-547,368-15 42,484-48 591,-698 40-612,1 7 0,344 10 0,426 20 7,-438-33-4,-177 5-19,645 20 23,276-34 283,-781-17-224,-275 24-80,-9 12 70,308 21-1,-130 3-17,-58-3 94,25 1 102,-327-12 500,1 0-866,0 0 1,-1 0 0,1 0 0,0 0 0,-1 0 0,1-1 0,-1 1 0,1 0-1,0 0 1,-1-1 0,1 1 0,0 0 0,-1-1 0,1 1 0,-1 0 0,1-1 0,-1 1-1,1-1 1,-1 1 0,1-1 0,-1 1 0,0-1 0,1 1 0,-1-1 0,0 1-1,1-1 1,-1 0 0,0 1 0,0-1 0,1 0 0,-1 1 0,0-1 0,0 0 0,0 1-1,0-1 1,0 0 0,0 1 0,0-1 0,0 0 0,0 0 0,0-20-3252</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4:37.229"/>
    </inkml:context>
    <inkml:brush xml:id="br0">
      <inkml:brushProperty name="width" value="0.025" units="cm"/>
      <inkml:brushProperty name="height" value="0.025" units="cm"/>
    </inkml:brush>
  </inkml:definitions>
  <inkml:trace contextRef="#ctx0" brushRef="#br0">3 89 7495,'0'0'1810,"-1"8"-1949,1-6 127,-1-1-1,1 1 1,0-1 0,-1 1-1,1 0 1,0-1 0,0 1-1,0-1 1,0 1 0,1-1-1,-1 1 1,0-1 0,1 1 0,-1-1-1,1 1 1,-1-1 0,1 0-1,-1 1 1,1-1 0,0 0-1,0 1 1,0-1 0,0 0-1,0 0 1,0 0 0,0 0-1,0 0 1,1 0 0,1 1-1,3 1-2,1-1-1,0 0 0,0-1 0,0 0 0,0 0 0,0 0 0,9-1 1,288 14 709,273-21 937,-282-7-1389,303-22-109,114-1 1282,-321 34-1243,443 7-119,-386 27 19,-65-3-22,1177-14 47,-315-2 645,-299-21-512,-532-3-242,268 10 245,529-23 175,404-2-232,-483 37 48,-1-52-186,-271 7-28,-144 21-15,-4 54-48,-619-22 635,-92-17 1105,-8-1 503,-13-3-4717,19-10-2459,1-11-3368</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7:06.849"/>
    </inkml:context>
    <inkml:brush xml:id="br0">
      <inkml:brushProperty name="width" value="0.025" units="cm"/>
      <inkml:brushProperty name="height" value="0.025" units="cm"/>
    </inkml:brush>
  </inkml:definitions>
  <inkml:trace contextRef="#ctx0" brushRef="#br0">0 345 7239,'0'0'3827,"13"-11"-3778,1-1-6,1 1 1,0 0 0,1 1 0,0 1 0,0 0 0,1 1 0,0 1 0,25-7 0,-5 9 249,-1 2 1,1 1-1,0 2 1,0 2-1,52 8 1,67 2 475,681-4 219,221-28 1284,-487 1-2142,-13 3-66,432-4 988,-798 16-743,1-8 1,287-56-1,-436 61-142,-34 7-112,1-1 0,0-1 0,-1 0 1,1-1-1,-1 0 0,0 0 1,16-8-1,0-17-3408,-12 10-95,11-9-2627</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47:22.704"/>
    </inkml:context>
    <inkml:brush xml:id="br0">
      <inkml:brushProperty name="width" value="0.025" units="cm"/>
      <inkml:brushProperty name="height" value="0.025" units="cm"/>
    </inkml:brush>
  </inkml:definitions>
  <inkml:trace contextRef="#ctx0" brushRef="#br0">0 99 8968,'0'0'38,"8"5"-321,4 0 353,-1 0 0,1-1 0,0 0 1,0-1-1,0-1 0,1 1 0,-1-2 0,23 1 0,116-7 801,-132 3-846,675-18 625,-64 4-233,1109-7-208,-740 43 986,75 3-490,-199 4 675,232 13 251,-1037-36-1589,-27 1-6,1-3 1,-1-1-1,0-2 1,54-9-1,-90 8-64,-1 0 1,1 0-1,-1-1 0,0 1 0,0-2 1,0 1-1,0-1 0,0 1 1,0-2-1,-1 1 0,0 0 0,6-8 1,-9 10-139,0 0 1,0 0 0,-1-1 0,1 1 0,-1-1-1,1 1 1,-1-1 0,0 0 0,0 1-1,0-1 1,0 0 0,-1 0 0,1 0-1,-1 0 1,1 1 0,-1-1 0,0 0-1,0 0 1,-1 0 0,1 0 0,0 0-1,-1 0 1,0 0 0,0 1 0,0-1 0,0 0-1,0 1 1,0-1 0,-1 0 0,1 1-1,-4-4 1,-37-32-4666</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47:23.719"/>
    </inkml:context>
    <inkml:brush xml:id="br0">
      <inkml:brushProperty name="width" value="0.025" units="cm"/>
      <inkml:brushProperty name="height" value="0.025" units="cm"/>
    </inkml:brush>
  </inkml:definitions>
  <inkml:trace contextRef="#ctx0" brushRef="#br0">1 584 11275,'10'0'-11,"115"-1"150,179-25 0,52-34-110,91-14 21,4 31-108,102 38 314,301-18 780,-85-55-491,885-71-145,35 65 278,-1397 63-3043,-161 2-1484</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3:26.201"/>
    </inkml:context>
    <inkml:brush xml:id="br0">
      <inkml:brushProperty name="width" value="0.025" units="cm"/>
      <inkml:brushProperty name="height" value="0.025" units="cm"/>
    </inkml:brush>
  </inkml:definitions>
  <inkml:trace contextRef="#ctx0" brushRef="#br0">13 366 6022,'0'0'3459,"-4"-10"-3646,3 6 184,0 2 5,-1-1-1,1 0 1,0 0 0,0 0-1,1 0 1,-1 0-1,1 0 1,-1 0-1,1-1 1,0-3-1,1 5 0,0 0 0,-1 1 1,1-1-1,0 0 0,0 0 0,0 1 0,0-1 0,1 1 1,-1-1-1,0 1 0,1-1 0,-1 1 0,1 0 0,-1 0 0,1 0 1,0 0-1,-1 0 0,1 0 0,0 0 0,0 0 0,0 1 0,-1-1 1,1 1-1,2-1 0,12-3 39,0 0 1,1 2 0,-1 0-1,0 0 1,1 2 0,-1 0-1,0 1 1,18 3 0,23 6 14,54 19 0,47 7-29,-97-29-22,1-4 1,-1-2 0,79-9 0,181-38 201,86-7 81,-130 46-209,219-16 47,-40-19 1040,-350 38-936,0 5 0,139 20 0,-13 8-167,244-2-1,140 22-45,-128-4-10,-117-26 20,720 29 28,-103-18-44,-86-61 38,-156-3-2,90-11-1,-22-11-40,-118 73 316,2 0-65,193-37-139,-40 0-15,444-15 58,-514-3 211,219-14 192,-495 17-406,148-12-1649,-221 5-3963,-223 17-2430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8:00.759"/>
    </inkml:context>
    <inkml:brush xml:id="br0">
      <inkml:brushProperty name="width" value="0.025" units="cm"/>
      <inkml:brushProperty name="height" value="0.025" units="cm"/>
    </inkml:brush>
  </inkml:definitions>
  <inkml:trace contextRef="#ctx0" brushRef="#br0">105 2270 7175,'0'0'459,"-8"-5"326,-82-29 1217,89 33-1948,1 1 1,0 0 0,-1 0 0,1-1 0,-1 1-1,1 0 1,0-1 0,-1 1 0,1 0 0,0-1-1,0 1 1,-1 0 0,1-1 0,0 1 0,0-1-1,-1 1 1,1-1 0,0 1 0,0 0 0,0-1-1,0 1 1,0-1 0,0 1 0,0-1 0,-1 1-1,1-1 1,1 1 0,-1-1 0,0 1-1,0-1 1,0 1 0,0-1 0,0 1 0,0 0-1,0-1 1,1 1 0,-1-1 0,0 1 0,0-1-1,1 1 1,-1 0 0,0-1 0,1 1 0,-1 0-1,0-1 1,1 1 0,19-18 18,-20 17-31,82-62 47,712-520 2566,747-370-1988,-486 411 1421,-1024 526-2020,48-19-120,-104 37-5105,-14 7-16</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8:01.320"/>
    </inkml:context>
    <inkml:brush xml:id="br0">
      <inkml:brushProperty name="width" value="0.025" units="cm"/>
      <inkml:brushProperty name="height" value="0.025" units="cm"/>
    </inkml:brush>
  </inkml:definitions>
  <inkml:trace contextRef="#ctx0" brushRef="#br0">404 73 8968,'0'0'534,"3"-9"-288,0 2-104,-2 1 97,1 0 0,0 0 1,0 1-1,0-1 0,1 1 1,0-1-1,0 1 0,6-7 0,-8 53 2036,-2-21-2100,-1-1 1,-1 1 0,-1 0-1,-1-1 1,0 0 0,-1 0 0,-17 34-1,-77 123-210,83-149 106,-75 109-22,55-85 561,2 1 0,3 2-1,-37 81 1,68-132-596,0-1 0,0 1 1,0 0-1,0 0 0,1 0 1,-1-1-1,1 1 0,0 0 1,0 0-1,0 0 0,0 4 1,1-6-15,-1 0 1,0 0-1,1 0 1,-1 0 0,1 0-1,-1 0 1,1 0 0,-1-1-1,1 1 1,0 0-1,-1 0 1,1 0 0,0-1-1,0 1 1,0 0 0,-1-1-1,1 1 1,0 0-1,0-1 1,2 1 0,4 1 24,0-1-1,1 0 1,-1 0 0,0-1 0,0 0 0,1 0 0,9-2 0,44-7 54,1-4 0,-2-1 0,93-37 0,-61 20-91,60-18-2179,172-81-1,-214 71-1181</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3:28.199"/>
    </inkml:context>
    <inkml:brush xml:id="br0">
      <inkml:brushProperty name="width" value="0.025" units="cm"/>
      <inkml:brushProperty name="height" value="0.025" units="cm"/>
    </inkml:brush>
  </inkml:definitions>
  <inkml:trace contextRef="#ctx0" brushRef="#br0">52 1103 4676,'0'0'7170,"-10"4"-5008,-3 1-2335,-15 6 1789,29-17-671,19-13-520,75-64-317,503-428 1867,23 33-476,-584 453-4552,-70 44-172,-15 9-2188</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3:28.576"/>
    </inkml:context>
    <inkml:brush xml:id="br0">
      <inkml:brushProperty name="width" value="0.025" units="cm"/>
      <inkml:brushProperty name="height" value="0.025" units="cm"/>
    </inkml:brush>
  </inkml:definitions>
  <inkml:trace contextRef="#ctx0" brushRef="#br0">567 1 14318,'0'0'1227,"-10"0"-58,5 0-1089,0 0 0,0 1 0,0-1 0,0 1 0,-1 0-1,1 1 1,0-1 0,0 1 0,1 0 0,-1 0-1,0 0 1,1 1 0,-1 0 0,1 0 0,0 0-1,0 0 1,0 1 0,0-1 0,-5 8 0,-85 110 592,-155 262 1,175-239-507,66-125-140,1 1 0,0 0-1,2 0 1,0 1 0,-3 32-1,7-52-24,1 1-1,0 0 1,0 0 0,0 0-1,-1 1 1,2-1 0,-1 0-1,0 0 1,0 0-1,1 0 1,-1-1 0,1 1-1,-1 0 1,1 0-1,0 0 1,0 0 0,0 0-1,0-1 1,0 1-1,0 0 1,1-1 0,-1 1-1,0-1 1,1 0 0,-1 1-1,1-1 1,0 0-1,-1 0 1,1 0 0,0 0-1,0 0 1,-1 0-1,1 0 1,0-1 0,0 1-1,0-1 1,0 1-1,0-1 1,0 0 0,4 0-1,3 0 4,1-1 0,-1 0 0,0-1-1,0 0 1,1 0 0,-1-1-1,-1-1 1,11-4 0,56-33 3,-3-4-1,-1-2 1,67-60 0,-110 85-114,68-57-1884,-10 4-3097</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2:47.615"/>
    </inkml:context>
    <inkml:brush xml:id="br0">
      <inkml:brushProperty name="width" value="0.025" units="cm"/>
      <inkml:brushProperty name="height" value="0.025" units="cm"/>
    </inkml:brush>
  </inkml:definitions>
  <inkml:trace contextRef="#ctx0" brushRef="#br0">2213 409 1602,'0'0'2711,"-12"-6"-2166,4 1-89,0 1 1,0 0-1,-1 1 1,1 0-1,-1 0 1,0 1-1,0 0 0,0 1 1,0 0-1,0 0 1,0 1-1,0 0 1,-1 0-1,1 1 0,-17 4 1,1 5 40,0 0-1,1 2 1,0 0 0,-37 27 0,-83 73 454,135-105-911,-341 303 1422,254-214-1371,-119 155 0,163-178 173,3 3-1,-46 96 1,-60 171 139,116-255-470,-355 891-301,325-772 631,8 3 0,-59 397 0,86-192-242,33-315-14,4 1 1,18 112-1,-11-153 15,3-1-1,2-1 0,2-1 1,4 0-1,1-1 0,58 100 1,-59-121-13,2-2 0,1 0-1,2-2 1,0-1 0,3-1 0,0-1 0,2-1 0,1-2 0,0-2 0,2 0 0,44 20-1,-29-21 2,0-3-1,2-1 0,0-3 1,1-2-1,86 10 0,-37-14 5,1-5-1,103-8 1,-102-6-80,0-3 1,0-5 0,-2-5-1,190-68 1,-148 33 128,-2-7-1,219-136 1,-164 70-6,-6-8 1,213-202 0,-201 143 159,271-339 1,-322 336-319,-10-7 0,134-260-1,-144 204 220,150-430-1,-232 547 321,42-211 0,-79 290-391,-2-1 0,-4 0 0,-3 0 0,-3 0 0,-13-108 0,4 130-132,-3-1 0,-1 2 0,-3 0 0,-1 1 0,-3 0 0,-1 2 0,-2 0-1,-2 2 1,-2 0 0,-56-63 0,34 49-21,-3 2-1,-3 2 1,-1 3-1,-3 2 1,-1 3-1,-89-47 1,91 60 277,-1 3 0,-1 3 1,-2 2-1,0 3 0,-74-12 1,48 17 209,0 4 0,0 4 0,-104 6 0,-270 51 826,6 39-1133,250-47-651,-298 50-3629,361-70 1141</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3:29.429"/>
    </inkml:context>
    <inkml:brush xml:id="br0">
      <inkml:brushProperty name="width" value="0.025" units="cm"/>
      <inkml:brushProperty name="height" value="0.025" units="cm"/>
    </inkml:brush>
  </inkml:definitions>
  <inkml:trace contextRef="#ctx0" brushRef="#br0">348 157 2723,'0'0'13997,"-10"-7"-12732,9 6-1236,-3-2 47,-1 0 0,1 0 1,0 1-1,-1-1 0,1 1 0,-1 0 0,0 0 0,0 0 0,0 1 0,0 0 0,0 0 0,0 0 0,0 1 0,0-1 0,0 1 1,-1 1-1,1-1 0,0 1 0,0-1 0,0 1 0,-8 3 0,-2 3 1,0 1-1,0 0 1,1 1 0,0 0-1,1 1 1,0 1 0,1 0-1,0 1 1,-15 18-1,19-19-18,0-1-1,0 2 0,1-1 0,1 1 1,0 0-1,1 0 0,0 1 0,0-1 1,2 1-1,0 0 0,0 0 0,-1 17 1,4-28-55,0 0-1,-1 0 1,1 1 0,0-1 0,1 0 0,-1 1-1,0-1 1,1 0 0,-1 0 0,1 0-1,0 1 1,-1-1 0,1 0 0,0 0 0,0 0-1,1 0 1,-1 0 0,0 0 0,1-1 0,-1 1-1,1 0 1,-1-1 0,1 1 0,0-1 0,0 1-1,0-1 1,0 0 0,0 0 0,0 0 0,0 0-1,0 0 1,0 0 0,0-1 0,1 1 0,-1-1-1,0 1 1,0-1 0,1 0 0,-1 0 0,0 0-1,0 0 1,1 0 0,-1-1 0,4 0 0,5-1 69,0 0 1,0-1-1,0 0 1,-1-1 0,1 0-1,-1 0 1,0-1 0,11-8-1,6-6 426,0-2-1,-1-1 1,-1-1-1,32-38 1,-47 48-332,0 0 0,-1 0 0,0-1-1,-1 0 1,0-1 0,-1 1 0,-1-1 0,0-1 0,-1 1 0,-1-1 0,3-23 0,-6 36-152,-1-1-1,0 1 0,0-1 1,0 1-1,0-1 1,-1 0-1,1 1 1,-1-1-1,0 1 1,0 0-1,0-1 1,-1 1-1,1 0 1,-1-1-1,0 1 1,0 0-1,0 0 1,0 1-1,0-1 1,-1 0-1,1 1 1,-1-1-1,0 1 1,1 0-1,-1 0 0,0 0 1,0 0-1,-1 0 1,1 1-1,0 0 1,-1-1-1,1 1 1,0 0-1,-1 1 1,1-1-1,-1 1 1,0-1-1,1 1 1,-1 0-1,-4 1 1,3-1-110,0 0 0,0 0 1,0 1-1,0 0 0,0 0 1,0 0-1,0 1 1,0 0-1,0-1 0,1 2 1,-1-1-1,1 1 0,-1-1 1,1 1-1,0 0 0,0 1 1,0-1-1,1 1 1,-1-1-1,1 1 0,0 0 1,0 0-1,0 1 0,1-1 1,-1 1-1,1-1 1,0 1-1,-2 9 0,3-12-133,0 1-1,1-1 1,-1 1-1,1-1 1,0 1-1,0 0 0,0-1 1,0 1-1,0-1 1,0 1-1,1 0 1,-1-1-1,1 1 1,0-1-1,0 1 0,-1-1 1,2 0-1,-1 1 1,0-1-1,0 0 1,1 0-1,0 0 1,-1 0-1,1 0 0,0 0 1,0 0-1,0 0 1,0-1-1,0 1 1,0-1-1,0 1 1,1-1-1,-1 0 1,3 1-1,32 5-5210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3:29.895"/>
    </inkml:context>
    <inkml:brush xml:id="br0">
      <inkml:brushProperty name="width" value="0.025" units="cm"/>
      <inkml:brushProperty name="height" value="0.025" units="cm"/>
    </inkml:brush>
  </inkml:definitions>
  <inkml:trace contextRef="#ctx0" brushRef="#br0">24 32 14189,'0'9'1922,"0"-8"-1865,-1 55 1257,3-1-1,2 1 1,12 56 0,-7-66-1141,-3 0 0,-1 0 0,-3 1 0,-4 64 0,2-109-131,0 3 97,0-1 1,0 1-1,-1 0 0,1 0 0,-1-1 1,0 1-1,-1 0 0,1-1 0,-1 1 0,0-1 1,0 0-1,-3 5 0,5-10-76,-1 0-1,1 1 1,-1-1-1,0 0 1,1 0-1,0 0 1,-1 0-1,1 0 1,-1 0 0,1 0-1,0 0 1,0 1-1,-1-1 1,1 0-1,0 0 1,0 0-1,0 0 1,0 0-1,0 0 1,1-2-1,0-94-19,4 1 0,4 0 0,5 0-1,28-101 1,-40 190-92,-1-2 17,1 1-1,1 1 1,-1-1-1,9-15 0,-11 22 14,1 0-1,0 0 0,-1 0 0,1 0 0,0-1 1,0 1-1,0 0 0,0 0 0,0 1 1,0-1-1,0 0 0,1 0 0,-1 0 1,0 1-1,0-1 0,1 1 0,-1-1 0,0 1 1,1-1-1,-1 1 0,0 0 0,1-1 1,-1 1-1,1 0 0,-1 0 0,0 0 0,1 0 1,-1 1-1,1-1 0,-1 0 0,0 0 1,1 1-1,-1-1 0,0 1 0,3 1 0,-2-1 12,1 1 0,-1 0 0,0 0 0,0 0 0,0 0 0,0 0 0,0 0 0,0 1 0,0-1 0,-1 1 0,1-1 0,-1 1 0,0 0 0,0-1 0,0 1 0,0 0 0,0 0-1,0 0 1,-1 0 0,0 0 0,1 0 0,-1 0 0,0 0 0,-1 5 0,0 0 11,1 0 1,-1 0-1,-1 1 1,0-2-1,0 1 0,0 0 1,-1 0-1,-4 7 1,-5 5 66,-2 0 1,0-1-1,-1 0 0,-1-1 1,0-1-1,-2 0 1,0-2-1,0 0 1,-25 15-1,43-30-100,0 0-1,0 0 1,0 1-1,0-1 1,0 0-1,-1 0 0,1 0 1,0 0-1,0 0 1,0 0-1,0 1 1,0-1-1,0 0 1,0 0-1,0 0 1,0 0-1,-1 0 0,1 0 1,0 0-1,0 0 1,0 0-1,0 1 1,0-1-1,0 0 1,-1 0-1,1 0 1,0 0-1,0 0 1,0 0-1,0 0 0,0 0 1,-1 0-1,1 0 1,0 0-1,0 0 1,0 0-1,0 0 1,0 0-1,0 0 1,-1 0-1,1 0 0,0-1 1,0 1-1,0 0 1,0 0-1,0 0 1,0 0-1,-1 0 1,1 0-1,0 0 1,0 0-1,0 0 1,0-1-1,0 1 0,0 0 1,0 0-1,0 0 1,0 0-1,0 0 1,0 0-1,-1-1 1,1 1-1,0 0 1,0 0-1,0 0 0,0 0 1,0-1-1,7-13-1803,15-17-1745,11-10-2314,3-5-2766</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3:30.298"/>
    </inkml:context>
    <inkml:brush xml:id="br0">
      <inkml:brushProperty name="width" value="0.025" units="cm"/>
      <inkml:brushProperty name="height" value="0.025" units="cm"/>
    </inkml:brush>
  </inkml:definitions>
  <inkml:trace contextRef="#ctx0" brushRef="#br0">20 37 13741,'0'13'2322,"-9"140"1503,4-107-3136,1 0-1,3-1 0,1 1 0,3 0 0,11 64 0,-9-90-616,-1 0 1,-1 0-1,0 32 0,-14-82 808,2-61-1265,6-171 0,4 182-152,-1 68 502,0-4 25,0 0 1,1-1-1,0 1 0,1 0 1,1 0-1,1 1 0,7-21 0,-11 34 5,1 1 0,0-1-1,0 0 1,-1 0-1,1 1 1,1-1-1,-1 1 1,0-1-1,0 1 1,0-1-1,1 1 1,-1 0-1,1 0 1,-1-1-1,1 1 1,0 0 0,-1 0-1,1 1 1,0-1-1,0 0 1,-1 1-1,1-1 1,0 1-1,0-1 1,0 1-1,0 0 1,0 0-1,0 0 1,0 0-1,-1 0 1,1 0-1,0 0 1,0 1 0,0-1-1,0 1 1,0-1-1,-1 1 1,1 0-1,0 0 1,1 1-1,3 1-26,-1 0 0,0 0 0,0 0 0,0 1 0,-1 0 0,1 0 0,-1 1 0,0-1 0,0 1 0,0 0 0,3 6 0,-3-2 20,-2-1 0,1 1 0,-1 0 0,0 0 0,-1 0 0,0 1 0,0-1 0,-1 0 0,0 0 0,-1 0 0,0 0 0,0 0 0,-1 1 0,0-2 1,-1 1-1,0 0 0,0 0 0,-1-1 0,0 0 0,0 0 0,-1 0 0,0 0 0,-1-1 0,-10 12 0,-3-6 91,18-13-146,1 0 0,0 0 0,-1 0 0,1 0 0,0 0 0,-1 0 0,1 0 0,-1 0 0,1-1 0,0 1-1,-1 0 1,1 0 0,0 0 0,-1 0 0,1 0 0,-1-1 0,1 1 0,0 0 0,0 0 0,-1-1 0,1 1 0,0 0 0,-1-1 0,1 1 0,0 0 0,0-1 0,0 1 0,-1 0 0,1-1 0,0 1 0,-1-4-934,0 0-1,0 0 1,1-1 0,-1 1-1,1 0 1,0 0 0,1-7-1,2-21-7331</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3:30.715"/>
    </inkml:context>
    <inkml:brush xml:id="br0">
      <inkml:brushProperty name="width" value="0.025" units="cm"/>
      <inkml:brushProperty name="height" value="0.025" units="cm"/>
    </inkml:brush>
  </inkml:definitions>
  <inkml:trace contextRef="#ctx0" brushRef="#br0">94 161 10154,'0'0'13196,"-9"4"-12876,-39 28-126,45-29-179,-1 0 1,1 0-1,0 1 1,0-1 0,1 1-1,-1-1 1,1 1-1,-1 0 1,1 0-1,0 0 1,0 0-1,1 0 1,-2 7-1,3-10-14,0-1 0,0 0 0,0 1 0,0-1 0,0 0 0,0 1 0,1-1 0,-1 0 0,0 1 0,0-1 0,0 0 0,1 1 0,-1-1-1,0 0 1,0 1 0,1-1 0,-1 0 0,0 0 0,0 1 0,1-1 0,-1 0 0,0 0 0,1 0 0,-1 0 0,0 1 0,1-1 0,-1 0-1,1 0 1,-1 0 0,0 0 0,1 0 0,-1 0 0,0 0 0,1 0 0,-1 0 0,1 0 0,-1 0 0,0 0 0,1 0 0,-1-1 0,19-1 105,-6-2-58,-1-1 1,1 0-1,-1-1 1,0-1-1,-1 0 1,15-11 0,45-25-24,-65 41-31,-1 0-1,1 0 1,0 0-1,0 1 1,0-1-1,-1 1 1,1 1 0,0-1-1,0 1 1,0 0-1,9 1 1,-13 0-11,0 0 0,-1 1 0,1-1-1,0 0 1,-1 1 0,1-1 0,-1 1 0,1-1 0,-1 1 0,0 0 0,0-1 0,0 1 0,0 0 0,0 0-1,0 0 1,0 0 0,-1 0 0,1 0 0,0 0 0,-1 0 0,0 0 0,0 0 0,1 0 0,-1 0-1,-1 0 1,1 0 0,-1 4 0,1 3 37,0 0 1,-1 0-1,0-1 0,0 1 0,-4 12 0,1-80 1865,-5-29-1448,5 67-1231,2 0 0,0 1 0,2-40 0,39 59-5532,-12 4 3128,7-2-939</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3:31.634"/>
    </inkml:context>
    <inkml:brush xml:id="br0">
      <inkml:brushProperty name="width" value="0.025" units="cm"/>
      <inkml:brushProperty name="height" value="0.025" units="cm"/>
    </inkml:brush>
  </inkml:definitions>
  <inkml:trace contextRef="#ctx0" brushRef="#br0">81 1 11307,'0'0'2979,"-9"2"-273,5-2-2604,1 0 0,0 1-1,0 0 1,0 0 0,0 0 0,0 0-1,0 0 1,0 0 0,0 1 0,0-1-1,0 1 1,1 0 0,-1 0 0,1 0 0,-1 0-1,1 1 1,0-1 0,0 1 0,0-1-1,0 1 1,0 0 0,1-1 0,-1 1-1,1 0 1,0 0 0,0 0 0,0 0-1,0 0 1,0 1 0,1-1 0,-1 6-1,0 7 29,0 0 0,1 0 0,0 0 0,2 0 0,0 0 0,0 0 0,2-1 0,0 1 0,1-1-1,0 0 1,1 0 0,1-1 0,0 0 0,1 0 0,1 0 0,0-1 0,13 14 0,-21-25-127,-1-1 0,1 0 0,0 0 0,0 1 0,0-1 0,0 0-1,1 0 1,-1 0 0,0-1 0,0 1 0,1 0 0,-1 0 0,0-1 0,1 1 0,-1 0 0,1-1 0,-1 1 0,1-1 0,-1 0 0,4 1 0,-4-2 7,-1 1 0,1-1 0,0 1-1,0-1 1,0 1 0,0-1 0,0 0 0,0 0 0,-1 1 0,1-1-1,0 0 1,0 0 0,-1 0 0,1 0 0,-1 0 0,1 1 0,-1-1-1,1 0 1,-1 0 0,0 0 0,1-2 0,1-6-9,0 0 1,-1 0-1,0-1 1,0 1-1,-2-10 1,1 12-49,-1 1 0,0-1 0,0 0 0,-1 1 1,1-1-1,-2 1 0,-4-10 0,6 13 33,0 0 0,-1 1 0,0-1 1,1 1-1,-1-1 0,0 1 0,0 0 0,0 0 1,-1 0-1,1 0 0,0 0 0,-1 0 0,1 1 1,-1-1-1,0 1 0,1 0 0,-1-1 0,0 1 0,-4 0 1,6 0 14,1 1 1,-1 0-1,0 0 0,1 0 1,-1 0-1,0 0 1,1 0-1,-1 0 0,0 0 1,1 0-1,-1 1 1,0-1-1,1 0 1,-1 0-1,0 1 0,1-1 1,-1 0-1,1 1 1,-1-1-1,1 0 0,-1 1 1,1-1-1,-1 1 1,1-1-1,-1 1 1,1-1-1,-1 1 0,1-1 1,0 1-1,-1-1 1,1 2-1,-3 26 40,3-23-25,1 0 0,0-1 0,0 1 0,0-1 0,0 0 0,1 1 0,-1-1 0,1 0-1,0 0 1,5 7 0,-1-7 19,0 0 0,0 0 0,1-1 0,-1 1-1,1-2 1,0 1 0,-1-1 0,1 0 0,0 0 0,0-1-1,1 0 1,-1 0 0,0-1 0,0 0 0,0 0 0,0 0-1,1-1 1,-1 0 0,0-1 0,10-3 0,-12 4-11,1 0 0,-1-1 0,0 1 0,0-1 0,0-1 0,0 1 1,-1-1-1,1 0 0,-1 0 0,1 0 0,-1 0 0,0-1 0,0 0 0,-1 1 0,1-2 1,-1 1-1,0 0 0,0-1 0,0 1 0,0-1 0,-1 0 0,0 0 0,0 0 0,0 0 1,-1 0-1,0 0 0,0-1 0,1-5 0,-6 6 37,-3 11 2,-4 10 21,10-13-67,0 0-1,0 0 1,0-1-1,0 1 1,0 0-1,1 0 1,0 0-1,-1 0 1,1 0-1,0 0 1,0 0-1,1 0 1,-1 0 0,1 0-1,-1-1 1,1 1-1,0 0 1,0 0-1,0 0 1,3 3-1,-3-4 29,1 0 0,0 0 0,1-1 0,-1 1-1,0-1 1,0 1 0,1-1 0,-1 0 0,1 1 0,-1-1 0,1-1-1,0 1 1,-1 0 0,1-1 0,0 1 0,-1-1 0,6 0 0,3 0 52,1-1 1,-1 0-1,0-1 1,1 0-1,-1-1 1,0 0-1,0 0 1,-1-2 0,14-5-1,17-18-46,-33 21-95,1 0 0,0 1 0,1 0 0,0 1 0,10-4 0,-18 45-277,-2-33 350,-1 0-1,1 1 0,-1-1 0,1 0 1,0 0-1,0 0 0,0 0 0,1 0 0,-1 0 1,1 0-1,1 6 0,0-8-9,-1 0-1,1 0 1,-1 0-1,1 0 0,0 0 1,-1 0-1,1 0 1,0-1-1,0 1 1,-1-1-1,1 1 1,0-1-1,0 0 1,0 1-1,-1-1 1,1 0-1,0 0 0,0-1 1,0 1-1,0 0 1,0 0-1,1-2 1,6 1 31,-1-1 0,0 0 0,0-1 0,0 0 0,0 0 0,-1-1 0,1 0 1,-1 0-1,0-1 0,0 1 0,0-2 0,6-6 0,12-12-853,34-42 0,-50 55 210,-8 10 336,-5 34 28,3-31 233,1-1 0,-1 1-1,1 0 1,-1 0 0,1 0 0,0 0 0,0-1 0,0 1 0,0 0 0,0 0-1,1 0 1,-1 0 0,1-1 0,-1 1 0,1 0 0,-1 0 0,1-1 0,0 1-1,0 0 1,0-1 0,0 1 0,0-1 0,0 1 0,0-1 0,1 1-1,-1-1 1,0 0 0,1 0 0,-1 0 0,1 0 0,1 1 0,1-1 3,0 0 1,0 0-1,0-1 0,1 1 1,-1-1-1,0 0 1,0 0-1,0-1 0,0 1 1,0-1-1,0 0 0,0 0 1,0-1-1,5-1 1,9-7-8,0 0 0,-1-1 0,-1 0 0,0-2 0,0 0 0,-2 0 0,1-2 0,-2 0 0,0 0 0,15-24 0,-34 51 158,0-1 0,1 1 1,1 1-1,0-1 1,0 1-1,1-1 0,1 1 1,0 0-1,1 0 0,0 0 1,2 16-1,-1-28-169,0 0-1,0 0 1,0 0-1,1 0 1,-1 0-1,0 0 1,1 0 0,-1 1-1,1-1 1,-1 0-1,1 0 1,0-1-1,-1 1 1,1 0-1,0 0 1,-1 0 0,1 0-1,0-1 1,0 1-1,0 0 1,0 0-1,0-1 1,0 1-1,0-1 1,0 1 0,0-1-1,0 0 1,0 1-1,0-1 1,0 0-1,0 0 1,0 1-1,1-1 1,-1 0 0,0 0-1,0 0 1,0-1-1,0 1 1,0 0-1,0 0 1,1 0-1,0-1 1,2 0-516,0 0 1,-1 0-1,1-1 0,0 1 1,-1-1-1,1 1 1,-1-1-1,1 0 0,-1-1 1,0 1-1,4-4 0,19-27-8580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3:32.960"/>
    </inkml:context>
    <inkml:brush xml:id="br0">
      <inkml:brushProperty name="width" value="0.025" units="cm"/>
      <inkml:brushProperty name="height" value="0.025" units="cm"/>
    </inkml:brush>
  </inkml:definitions>
  <inkml:trace contextRef="#ctx0" brushRef="#br0">23 161 5317,'0'-1'366,"0"1"-1,0-1 1,-1 0-1,1 0 1,-1 1-1,1-1 1,-1 0-1,1 1 1,-1-1-1,1 0 1,-1 1-1,1-1 1,-1 1 0,0-1-1,1 1 1,-1-1-1,0 1 1,1-1-1,-1 1 1,0 0-1,0 0 1,1-1-1,-1 1 1,-1 0-1,-5 16 3286,6 49-3076,2-48 459,-2 98 695,6 1 1,28 170 0,-16-233-1528,-17-51-192,1 0 0,0-1 0,-1 0 0,1 1-1,0-1 1,0 0 0,0 1 0,0-1 0,0 0 0,0 0 0,1 0 0,-1 0 0,2 2 0,-2-3-1,0 0 0,-1 0 0,1 0 0,0 0 0,-1 0 0,1 0 0,0 0 0,-1-1 0,1 1 0,0 0 0,-1 0 0,1 0 0,0-1-1,-1 1 1,1 0 0,0-1 0,-1 1 0,1-1 0,-1 1 0,1-1 0,-1 1 0,1-1 0,-1 1 0,1-1 0,-1 1 0,0-1 0,1 0 0,-1 1 0,0-1 0,0 0 0,1 1 0,-1-1 0,0-1 0,4-6 41,-1 0 1,0 0-1,-1-1 1,0 0 0,0 1-1,-1-1 1,0 0 0,-1 0-1,0 0 1,-1-15 0,0 17-50,0 0 0,0-1 0,-1 1 0,0 0 0,0 1 0,0-1 0,-1 0 0,0 1 0,0-1 0,-1 1 0,0 0 0,0 0 0,-9-9 0,13 14-24,-1 1 0,1-1 1,0 0-1,-1 1 0,1 0 0,-1-1 1,1 1-1,-1-1 0,1 1 0,-1-1 1,1 1-1,-1 0 0,1 0 1,-1-1-1,0 1 0,1 0 0,-1 0 1,1-1-1,-1 1 0,0 0 1,1 0-1,-1 0 0,0 0 0,1 0 1,-1 0-1,0 0 0,1 0 0,-1 0 1,1 1-1,-1-1 0,0 0 1,1 0-1,-1 0 0,1 1 0,-1-1 1,0 1-1,0 0-22,0 1-1,0-1 1,0 1 0,0-1 0,1 1-1,-1 0 1,1 0 0,-1-1 0,1 1-1,0 0 1,-1-1 0,1 1-1,0 2 1,0 0-55,0 0-1,0 0 0,0 0 1,0 0-1,1 0 0,0 0 1,0 0-1,0 0 0,0 0 1,0-1-1,1 1 0,0 0 1,-1-1-1,4 4 1,-1-4-192,-1-1 1,1 0-1,0 0 0,0 0 1,0 0-1,0-1 1,0 0-1,1 0 1,-1 0-1,0 0 1,1 0-1,-1-1 1,0 0-1,1 0 1,-1 0-1,1-1 1,-1 1-1,0-1 1,9-3-1,0 1-557,-1-2-1,1 0 1,0 0-1,-1-1 0,13-9 1,-1-1-2125,34-29 0,-16-2 992,-25 12 4056,-17 35-1958,1 0 1,-1-1 0,0 1 0,0-1 0,0 1 0,1 0-1,-1-1 1,0 1 0,0-1 0,0 1 0,0-1-1,0 1 1,0-1 0,0 1 0,0-1 0,0 1 0,0 0-1,0-1 1,0 1 0,0-1 0,-1 1 0,1-1-1,0 1 1,0-1 0,0 1 0,-1 0 0,1-1 0,0 1-1,0 0 1,-1-1 0,1 1 0,0 0 0,-1-1-1,1 1 1,0 0 0,-1-1 0,1 1 0,-1 0 0,1 0-1,0 0 1,-1-1 0,1 1 0,-1 0 0,1 0-1,-1 0 1,1 0 0,0 0 0,-1 0 0,1 0 0,-1 0-1,1 0 1,-1 0 0,1 0 0,-1 0 0,1 0-1,-1 0 1,1 0 0,0 1 0,-1-1 0,1 0 0,-1 0-1,1 0 1,-1 1 0,-28 14 2096,20-7-1765,0 1 0,1 0 1,0 0-1,1 1 0,0 0 1,-7 13-1,11-19-317,0 1 1,1-1-1,0 1 0,0 0 1,0 0-1,0 0 0,1 0 1,0 1-1,0-1 0,0 0 0,1 0 1,0 1-1,0-1 0,0 0 1,0 1-1,3 8 0,-2-13-111,-1 0-1,1 0 1,0 0 0,0 0-1,0 0 1,0 0-1,0 0 1,0 0-1,0 0 1,0 0 0,0-1-1,0 1 1,1-1-1,-1 1 1,0-1-1,0 1 1,1-1-1,-1 1 1,0-1 0,1 0-1,-1 0 1,0 0-1,1 0 1,-1 0-1,3 0 1,37-8 261,-28 2-233,-1 0 0,1-1 0,-2 0-1,1-1 1,-1 0 0,0-1 0,0 0 0,-1-1-1,-1 0 1,0-1 0,9-12 0,-10 12-159,0 0 0,-1 0 0,-1 0 0,0-1 0,0 0 0,-1-1 0,-1 1 0,0-1 0,-1 0 0,0 0 0,2-24 0,-18 89-636,12-47 749,1 0 0,0 1-1,0-1 1,0 0 0,0 0 0,1 0 0,0 0-1,2 6 1,-3-11-1,1 1 0,-1 0-1,0 0 1,1 0 0,-1 0-1,1-1 1,0 1 0,-1 0-1,1 0 1,-1-1 0,1 1-1,0-1 1,0 1 0,-1 0 0,1-1-1,0 1 1,0-1 0,0 0-1,0 1 1,1-1 0,0 1 5,0-1-1,-1 0 1,1 0 0,0-1 0,0 1-1,0 0 1,0-1 0,0 1 0,-1-1 0,1 1-1,0-1 1,0 0 0,-1 0 0,3-1-1,4-4 59,1 0-1,-2 0 1,1-1-1,-1 0 1,0 0-1,-1-1 1,12-16-1,35-66 224,-50 84-276,11-17 207,-2-2 0,-1 0 0,0 0 0,-2-1 0,-1 0 0,-1 0 0,-2-1 0,0 0 0,-2 0-1,0-51 1,-3 77-217,0-1-1,0 1 0,0-1 0,0 1 1,-1-1-1,1 0 0,0 1 1,-1-1-1,1 1 0,-1-1 0,0 1 1,0 0-1,1-1 0,-3-2 0,2 4-5,1 0 0,-1-1 0,1 1 0,-1 0 0,1 0 0,-1-1 0,1 1 0,-1 0 0,1 0 0,-1 0 0,0 0 0,1 0 0,-1 0 0,1 0 0,-1 0 0,0 0 0,1 0 0,-1 0 0,1 0 0,-1 0 0,0 0 0,1 0 0,-1 1 0,1-1 0,-1 0 0,0 1 0,-2 1-6,0 0 1,1 0 0,-1 0-1,1 0 1,-1 1-1,1-1 1,0 1-1,0 0 1,0-1 0,0 1-1,1 0 1,-3 5-1,-8 29 171,1 1 0,1 0-1,2 0 1,2 1-1,2 0 1,1 0-1,3 0 1,3 43-1,-2-72-106,0 0 0,1 0 0,0 0 0,1 0 0,0-1-1,0 1 1,1-1 0,10 17 0,-13-23-26,1 0 0,0 0 1,0-1-1,0 1 0,0-1 0,1 1 0,-1-1 1,1 0-1,-1 1 0,1-1 0,0-1 1,0 1-1,0 0 0,0-1 0,0 1 0,0-1 1,1 0-1,-1 0 0,0 0 0,0-1 0,1 1 1,-1-1-1,1 0 0,-1 0 0,0 0 1,1 0-1,-1 0 0,1-1 0,5-1 0,-7 1-14,0 0-1,0 1 0,0-1 0,-1 0 0,1 0 1,0 0-1,0-1 0,-1 1 0,1 0 0,-1 0 1,1-1-1,-1 1 0,0-1 0,1 0 0,-1 1 1,0-1-1,0 0 0,0 0 0,0 1 0,-1-1 0,1 0 1,0 0-1,-1 0 0,1 0 0,-1 0 0,0 0 1,0 0-1,0 0 0,0 0 0,0 0 0,0 0 1,0 0-1,-1 0 0,1 0 0,-2-4 0,1 0-47,-1 0 0,0 0 0,0 0 0,-1 0 0,0 0 0,0 1 0,0-1 0,-1 1 0,0 0 0,-4-6 0,0 4-204,1 0 0,-1 0 0,-1 0-1,1 1 1,-1 0 0,0 1 0,0 0 0,-1 1 0,1-1 0,-1 2 0,0-1 0,0 2 0,-18-4 0,27 6 132,59-5 122,-48 6 41,-1-1 0,1-1-1,-1 0 1,15-3-1,-16 2-379,46-18 987,-33 4-2282,-21 15 1381,1 0 0,-1 0 0,1 1 0,-1-1 0,1 0 0,-1 0 0,0 0 0,0 0 0,1 0 1,-1 0-1,0 0 0,0 1 0,0-1 0,0 0 0,0 0 0,0 0 0,0 0 0,0 0 0,-1 0 0,1 0 0,0 0 0,-1-1 0,-8-12-5041</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3:33.289"/>
    </inkml:context>
    <inkml:brush xml:id="br0">
      <inkml:brushProperty name="width" value="0.025" units="cm"/>
      <inkml:brushProperty name="height" value="0.025" units="cm"/>
    </inkml:brush>
  </inkml:definitions>
  <inkml:trace contextRef="#ctx0" brushRef="#br0">1 30 13645,'0'0'5829,"47"-10"-5700,-21 4-161,-3 0-1570,-4-2-3171</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3:33.630"/>
    </inkml:context>
    <inkml:brush xml:id="br0">
      <inkml:brushProperty name="width" value="0.025" units="cm"/>
      <inkml:brushProperty name="height" value="0.025" units="cm"/>
    </inkml:brush>
  </inkml:definitions>
  <inkml:trace contextRef="#ctx0" brushRef="#br0">0 0 3876,'0'0'17072,"17"1"-16976,-13 5-64,2 0-64,3-3-865,-3-3-833,0 0-2337,-1-8-3749</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3:33.959"/>
    </inkml:context>
    <inkml:brush xml:id="br0">
      <inkml:brushProperty name="width" value="0.025" units="cm"/>
      <inkml:brushProperty name="height" value="0.025" units="cm"/>
    </inkml:brush>
  </inkml:definitions>
  <inkml:trace contextRef="#ctx0" brushRef="#br0">100 115 15407,'0'0'459,"5"-10"261,-3 4-574,2-3 351,0 0 0,-1-1 0,0 1 0,0-1 0,-1 0 0,2-18 0,-4 27-451,0 1 0,-1-1 0,1 0 0,0 1 0,0-1 0,-1 0 0,1 1 0,-1-1 0,1 1 0,0-1 0,-1 0 0,1 1-1,-1-1 1,1 1 0,-1 0 0,1-1 0,-1 1 0,0-1 0,1 1 0,-1 0 0,1-1 0,-1 1 0,0 0 0,1 0 0,-1-1 0,0 1 0,1 0 0,-1 0 0,0 0 0,0 0 0,1 0 0,-1 0-1,0 0 1,1 0 0,-1 0 0,0 0 0,1 1 0,-1-1 0,0 0 0,1 0 0,-1 1 0,0-1 0,0 1 0,-31 11 105,26-8-157,1 1 0,-1-1 0,1 1 0,0 0 1,0 0-1,1 0 0,-1 1 0,1 0 0,0 0 0,1 0 1,0 0-1,0 0 0,0 1 0,0 0 0,1-1 0,0 1 0,1 0 1,0 0-1,0 0 0,0 11 0,1-17-6,0 0 0,0 0 0,0 0 0,0-1-1,1 1 1,-1 0 0,0 0 0,1-1 0,-1 1 0,0 0 0,1-1 0,-1 1 0,1 0-1,-1-1 1,1 1 0,0-1 0,-1 1 0,1-1 0,-1 1 0,1-1 0,0 1 0,-1-1-1,1 0 1,0 1 0,0-1 0,1 1 0,27 0-350,26-16-81,-37 7 299,-11 4 142,0 0 1,1 1-1,0 0 0,-1 0 0,1 0 1,0 1-1,0 1 0,1-1 0,-1 1 0,0 1 1,13 0-1,-20 0 39,0 1-1,1 0 1,-1 0 0,1-1 0,-1 1-1,0 0 1,1 0 0,-1 1-1,0-1 1,0 0 0,0 0 0,0 1-1,0-1 1,0 0 0,-1 1 0,1-1-1,0 1 1,-1-1 0,1 1 0,-1-1-1,1 1 1,-1-1 0,0 1-1,1 0 1,-1-1 0,0 1 0,0 0-1,0-1 1,-1 1 0,1-1 0,-1 3-1,1 2 126,0 1-1,-1-1 0,0 0 1,-1 0-1,1 0 0,-1 0 1,-3 7-1,-5 0 148,0 0-1,-1-1 0,0-1 1,0 1-1,-1-2 1,-1 0-1,0 0 0,0-1 1,-1-1-1,0 0 1,0-1-1,-23 8 0,37-18-1501,0 0 1,1 1-1,-1-1 0,1 1 0,-1-1 0,1 1 0,0-1 0,0 1 0,0-1 0,2-2 1,8-19-11012</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3:34.534"/>
    </inkml:context>
    <inkml:brush xml:id="br0">
      <inkml:brushProperty name="width" value="0.025" units="cm"/>
      <inkml:brushProperty name="height" value="0.025" units="cm"/>
    </inkml:brush>
  </inkml:definitions>
  <inkml:trace contextRef="#ctx0" brushRef="#br0">7 1 10922,'0'0'8189,"-2"3"-8002,1 0-250,1-1-1,-1 0 1,0 1-1,1-1 1,-1 1-1,1-1 1,0 1-1,-1-1 1,1 1-1,1 3 1,-1 9-3755,0-6-714</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2:48.171"/>
    </inkml:context>
    <inkml:brush xml:id="br0">
      <inkml:brushProperty name="width" value="0.025" units="cm"/>
      <inkml:brushProperty name="height" value="0.025" units="cm"/>
    </inkml:brush>
  </inkml:definitions>
  <inkml:trace contextRef="#ctx0" brushRef="#br0">1 0 10154,'0'0'3811,"-1"69"-3298,1-17-65,0 3-192,9 9-63,8 3 287,9 2 225,6-1-321,9-2-256,5-1-352,-3-6-2274,-3-10-2627</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3:35.031"/>
    </inkml:context>
    <inkml:brush xml:id="br0">
      <inkml:brushProperty name="width" value="0.025" units="cm"/>
      <inkml:brushProperty name="height" value="0.025" units="cm"/>
    </inkml:brush>
  </inkml:definitions>
  <inkml:trace contextRef="#ctx0" brushRef="#br0">16 0 7271,'0'0'10223,"-2"11"-9940,-6 54 147,2 0 0,6 115 0,1-98-124,-1-56-182,0 1-1,1-1 1,2 0-1,1 0 1,1 0-1,11 36 1,-15-60-114,0 0 0,-1 0 1,1 0-1,0 0 0,0 0 1,0 0-1,0-1 0,0 1 1,1 0-1,-1-1 0,0 1 1,1-1-1,-1 1 0,1-1 0,0 1 1,-1-1-1,1 0 0,0 0 1,0 0-1,0 0 0,0 0 1,0-1-1,0 1 0,2 0 1,-1-1 27,0 0 1,0-1 0,0 1-1,0-1 1,-1 0 0,1 0-1,0 0 1,0 0-1,-1 0 1,1-1 0,-1 1-1,1-1 1,-1 0 0,1 1-1,1-4 1,10-9 245,0 0-1,-1-1 0,20-32 1,-31 43-260,32-47 701,42-86 1,-66 114-534,0 0 1,-2 0-1,0-1 0,-1 0 0,-2-1 1,5-42-1,-10 65-270,0 0 0,0 0 0,0 1-1,0-1 1,0 0 0,0 0 0,0 0 0,-1 1-1,1-1 1,0 0 0,-1 0 0,0 1 0,1-1 0,-1 0-1,0 1 1,0-1 0,0 1 0,0-1 0,0 1 0,0-1-1,0 1 1,-3-2 0,3 2-499,-1 1 0,-1-1 0,1 0 1,0 1-1,0-1 0,0 1 0,0 0 0,0 0 0,0 0 0,0 0 1,-1 0-1,1 0 0,0 1 0,0-1 0,0 1 0,0-1 0,0 1 0,0 0 1,-3 1-1,-17 12-9908</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3:35.374"/>
    </inkml:context>
    <inkml:brush xml:id="br0">
      <inkml:brushProperty name="width" value="0.025" units="cm"/>
      <inkml:brushProperty name="height" value="0.025" units="cm"/>
    </inkml:brush>
  </inkml:definitions>
  <inkml:trace contextRef="#ctx0" brushRef="#br0">0 15 9833,'0'0'1858,"15"53"480,0-36-768,7-3-834,5-6-479,4-7-129,7-1-64,1-5-545,4-13-1536,-7-8-898,-3-1-96,-6-5-1249</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3:35.733"/>
    </inkml:context>
    <inkml:brush xml:id="br0">
      <inkml:brushProperty name="width" value="0.025" units="cm"/>
      <inkml:brushProperty name="height" value="0.025" units="cm"/>
    </inkml:brush>
  </inkml:definitions>
  <inkml:trace contextRef="#ctx0" brushRef="#br0">70 233 96,'1'-8'2219,"0"-56"6238,0 63-8263,-1 0 1,0 0-1,0-1 0,0 1 0,0 0 1,0 0-1,-1 0 0,1-1 0,0 1 1,0 0-1,-1 0 0,1 0 0,-1 0 1,1 0-1,-1-1 0,1 1 1,-1 0-1,0 0 0,1 0 0,-1 1 1,0-1-1,0 0 0,0 0 0,0 0 1,0 1-1,0-1 0,0 0 0,0 1 1,0-1-1,0 1 0,0-1 0,0 1 1,0-1-1,0 1 0,-1 0 1,1 0-1,0-1 0,0 1 0,0 0 1,-1 0-1,1 0 0,0 0 0,-2 1 1,1 0-114,-1 1 0,1-1 0,0 1 1,0 0-1,0 0 0,0 0 1,0 0-1,0 0 0,0 0 0,0 1 1,1-1-1,0 1 0,-1-1 0,1 1 1,0-1-1,0 1 0,0 0 1,0-1-1,1 1 0,-1 0 0,1 0 1,0 3-1,-5 67 500,5-73-576,0 5 25,0 0 0,0-1 0,1 1 0,-1 0 0,1-1 0,0 1 0,1-1-1,-1 0 1,1 1 0,0-1 0,0 0 0,0 0 0,0 0 0,1 0 0,0 0 0,5 5 0,-6-7-8,1 0-1,-1 0 1,1-1 0,0 1 0,0-1 0,-1 0 0,1 1 0,0-1 0,0-1 0,0 1 0,0 0-1,0-1 1,0 1 0,1-1 0,-1 0 0,0 0 0,0 0 0,0-1 0,0 1 0,0-1 0,0 0-1,0 1 1,0-1 0,0-1 0,0 1 0,4-3 0,2-1 86,0 0 0,-1-1 0,0-1 0,0 1 0,0-1 0,-1 0 0,0-1 0,0 0 0,-1 0 0,0 0 1,-1-1-1,0 0 0,6-15 0,-4 9-57,-1-1 0,0 1 0,-1-2 0,-1 1 0,-1 0 1,-1-1-1,2-26 0,-4 38-51,0 1 0,-1-1 0,1 1 0,-1-1 1,0 1-1,0 0 0,0 0 0,-1-1 0,-2-4 0,3 7-68,1 1-1,-1 0 0,0-1 1,0 1-1,-1 0 0,1-1 1,0 1-1,0 0 0,-1 0 1,1 0-1,0 0 0,-1 0 1,1 0-1,-1 1 0,1-1 1,-1 0-1,0 1 0,1-1 1,-1 1-1,1-1 0,-1 1 1,0 0-1,0 0 0,1 0 1,-1 0-1,-2 0 0,3 1-90,0-1 0,-1 1-1,1-1 1,0 1 0,0 0-1,-1 0 1,1-1 0,0 1-1,0 0 1,0 0-1,0 0 1,0 0 0,1 0-1,-1 1 1,0-1 0,0 0-1,1 0 1,-1 0 0,1 1-1,-1-1 1,1 0 0,-1 1-1,1-1 1,0 0 0,0 1-1,-1-1 1,1 1 0,0-1-1,0 0 1,1 1-1,-1-1 1,0 1 0,0-1-1,1 0 1,0 3 0,-1-1-317,1 1 0,-1-1 1,1 1-1,0-1 0,0 1 1,1-1-1,-1 1 1,1-1-1,-1 0 0,1 0 1,0 0-1,0 0 0,4 4 1,22 6-3316</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3:36.075"/>
    </inkml:context>
    <inkml:brush xml:id="br0">
      <inkml:brushProperty name="width" value="0.025" units="cm"/>
      <inkml:brushProperty name="height" value="0.025" units="cm"/>
    </inkml:brush>
  </inkml:definitions>
  <inkml:trace contextRef="#ctx0" brushRef="#br0">17 124 3299,'11'-8'1933,"-5"2"-1448,38-32 1870,-41 35-1960,0-1 1,0 1-1,0-1 0,0 1 1,-1-1-1,0 0 1,0 0-1,0 0 1,0 0-1,-1 0 1,1-1-1,1-7 1,-3 11-298,0 1 1,0-1 0,0 1 0,0 0-1,0-1 1,0 1 0,0-1 0,0 1 0,0-1-1,0 1 1,0-1 0,0 1 0,0 0 0,-1-1-1,1 1 1,0-1 0,0 1 0,0-1 0,-1 1-1,1 0 1,0-1 0,0 1 0,-1 0-1,1-1 1,0 1 0,-1 0 0,1-1 0,0 1-1,-1 0 1,1 0 0,-1-1 0,1 1 0,0 0-1,-1 0 1,0 0 0,-19 4 1235,-15 19-630,30-18-552,0 1 0,1-1 0,0 1 0,0 0 0,1 0 0,0 0 0,0 0 0,0 1 0,0 0 0,1-1 0,0 1 0,1 0 0,0 0 0,-1 13 0,2-19-140,1 0 0,0 0 0,0 1 0,0-1 0,0 0 0,0 0 0,0 0 0,0-1-1,0 1 1,1 0 0,-1 0 0,0-1 0,0 1 0,1 0 0,-1-1 0,0 1 0,1-1 0,-1 0 0,1 1 0,-1-1 0,0 0 0,1 0 0,-1 0 0,1 0 0,-1 0 0,1 0 0,1-1 0,47-2 208,-15-1-231,-19 1-80,-1 1 0,1 0 1,-1 2-1,1 0 0,23 3 1,-37-3 57,0 0 1,-1 0-1,1 1 0,0-1 1,0 1-1,0 0 1,0-1-1,-1 1 1,1 0-1,0 0 1,-1 0-1,1 0 1,-1 0-1,1 1 1,-1-1-1,0 0 1,1 1-1,-1-1 1,0 1-1,0-1 0,0 1 1,0 0-1,1 2 1,-1-1 82,-1 0 0,1 0 0,-1 0 0,0 0 0,0 0 0,0 0 0,0 1 0,-1-1 0,1 0-1,-1 0 1,1 0 0,-3 5 0,-2 4 269,-1 0 0,0-1 0,0 0 1,-1-1-1,-14 18 0,14-20-239,4-4-63,0 0 1,0 0 0,0 0 0,0 0 0,-1-1-1,1 0 1,-1 0 0,0 0 0,0 0 0,-1 0-1,1-1 1,0 0 0,-1 0 0,-5 2 0,9-4-123,0-1 0,1 0 1,-1 1-1,1-1 0,-1 1 1,0-1-1,1 0 0,-1 1 1,1-1-1,0 0 1,-1 0-1,1 0 0,0 1 1,-1-1-1,1 0 0,0 0 1,0 0-1,0 0 0,-1 1 1,1-1-1,0 0 0,0 0 1,0 0-1,1 0 0,-1 0 1,0-35-2175,0 26 1097,0-40-3810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3:36.496"/>
    </inkml:context>
    <inkml:brush xml:id="br0">
      <inkml:brushProperty name="width" value="0.025" units="cm"/>
      <inkml:brushProperty name="height" value="0.025" units="cm"/>
    </inkml:brush>
  </inkml:definitions>
  <inkml:trace contextRef="#ctx0" brushRef="#br0">34 1 14350,'-2'13'1660,"-10"86"700,-7 93 576,18-168-2842,2-1 1,0 1-1,2 0 1,1-1-1,0 0 1,11 31-1,-15-54-93,0 1-1,0 0 0,0-1 1,0 1-1,0 0 0,0-1 1,1 1-1,-1 0 0,0-1 1,0 1-1,1 0 0,-1-1 1,0 1-1,1-1 0,-1 1 1,1 0-1,-1-1 0,1 1 1,-1-1-1,1 1 0,-1-1 1,1 0-1,-1 1 0,1-1 1,-1 0-1,1 1 0,0-1 0,-1 0 1,2 1-1,7-19 209,-2-34-412,-6 1-887,-1-15-206,2 48 1163,-2 18 141,0 0 0,0 0 0,0 0 1,0 0-1,0 0 0,0 0 0,0 1 0,0-1 0,0 0 0,0 0 0,1 0 0,-1 0 0,0 0 0,0 0 0,0 0 0,0 0 0,0 0 0,0 0 0,0 1 0,0-1 0,0 0 0,0 0 0,1 0 0,-1 0 0,0 0 0,0 0 0,0 0 0,0 0 1,0 0-1,0 0 0,0 0 0,0 0 0,1 0 0,-1 0 0,0 0 0,0 0 0,0 0 0,0 0 0,0 0 0,0 0 0,0 0 0,1 0 0,-1 0 0,0 0 0,0 0 0,0 0 0,0 0 0,0-1 0,0 1 0,0 0 0,0 0 0,0 0 1,0 0-1,1 0 0,-1 0 0,0 0 0,0 0 0,0 0 0,0 0 0,0-1 0,0 1 0,0 0 0,4 6 58,-1-1 1,1 1-1,1-1 0,-1 0 1,1-1-1,0 1 0,0-1 1,0 0-1,1 0 1,-1 0-1,1-1 0,0 0 1,0 0-1,0 0 0,1-1 1,-1 0-1,1 0 0,-1-1 1,1 1-1,-1-2 1,1 1-1,0-1 0,-1 0 1,1 0-1,0 0 0,-1-1 1,1 0-1,0-1 0,8-3 1,-7 4 15,-1-1 0,0 0 0,1-1 0,-1 0 1,0 0-1,-1 0 0,1-1 0,-1 0 0,1-1 0,-1 1 0,-1-1 1,1 0-1,-1-1 0,1 1 0,-1-1 0,-1 0 0,1 0 0,-1 0 1,0-1-1,-1 0 0,0 0 0,0 0 0,0 0 0,-1 0 0,3-12 0,-5 17-72,0 0 1,1 0-1,-1-1 0,0 1 0,0 0 0,0 0 0,-1 0 0,1 0 0,-1 0 0,1 0 0,-1 0 0,1 0 0,-1 0 0,0 0 0,0 0 0,0 0 0,0 0 0,0 0 0,-2-1 0,2 2-12,-1 0 0,1 0 1,-1 0-1,1 1 0,-1-1 0,1 0 1,-1 1-1,1-1 0,-1 1 0,0 0 1,1-1-1,-1 1 0,0 0 0,1 0 1,-1 0-1,0 0 0,1 0 0,-4 1 1,-1 0-9,1 1 0,0-1 1,-1 1-1,1 1 1,0-1-1,0 1 1,0 0-1,0 0 0,1 0 1,-1 0-1,1 1 1,-7 7-1,5-3 52,0-1 0,1 1 0,0 0 0,1 1 0,-1-1 0,2 1 0,-1 0 0,1 0 0,0 0 0,1 0 0,0 1 0,1-1 0,0 0 0,0 14 0,2-21-33,-1 0-1,1 0 1,-1 0-1,1 0 1,0 0-1,0 0 1,0 0-1,0 0 1,1 0-1,-1 0 1,0 0-1,1 0 1,-1-1-1,1 1 1,-1-1-1,1 1 1,0-1-1,0 0 1,0 1-1,0-1 1,0 0-1,0 0 1,0-1-1,0 1 1,0 0-1,0-1 1,1 1-1,-1-1 1,0 0-1,0 1 1,1-1-1,3-1 1,3 2 22,0-1 1,1-1 0,-1 0-1,0 0 1,0-1 0,0 0-1,9-4 1,8-6 69,-1-1 1,-1-1-1,0-1 1,-1-1-1,23-21 1,37-26-70,-82 63-31,-1-1 1,1 1 0,-1-1-1,0 1 1,1-1-1,-1 1 1,1 0 0,-1-1-1,1 1 1,-1 0 0,1-1-1,-1 1 1,1 0 0,-1 0-1,1-1 1,0 1 0,-1 0-1,1 0 1,-1 0 0,1 0-1,0 0 1,-1 0-1,1 0 1,-1 0 0,1 0-1,0 0 1,-1 0 0,1 0-1,-1 0 1,1 0 0,0 1-1,-1-1 1,1 0 0,-1 0-1,1 1 1,-1-1 0,1 0-1,-1 1 1,1-1-1,-1 1 1,0-1 0,1 1-1,-1-1 1,1 1 0,-1-1-1,0 1 1,1-1 0,-1 1-1,0-1 1,0 1 0,1-1-1,-1 1 1,0-1 0,0 1-1,0 0 1,0-1 0,0 1-1,0 1 1,-2 54 185,0-49-170,1-1 0,1 0 1,-1 1-1,1-1 1,1 1-1,1 11 0,-1-16-11,1 0-1,0-1 0,0 1 1,-1-1-1,1 1 1,0-1-1,0 0 0,1 0 1,-1 0-1,0 0 1,0 0-1,0 0 0,1-1 1,-1 1-1,0-1 1,1 1-1,-1-1 0,1 0 1,-1 0-1,0 0 1,1 0-1,-1-1 0,0 1 1,5-2-1,5 0 51,-1 0 0,0-1-1,22-7 1,-6-5-53,-1-1-1,0-1 1,-2-2 0,0 0-1,0-1 1,36-43-1,-18 21-570,-43 65 408,-12 40 642,10-54-606,0 1 0,1 0 0,0-1 0,0 1 0,1 0 0,0 0 0,1 1 0,0-1 0,3 13 0,5-7-3501,3-8-3128</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8:15.969"/>
    </inkml:context>
    <inkml:brush xml:id="br0">
      <inkml:brushProperty name="width" value="0.025" units="cm"/>
      <inkml:brushProperty name="height" value="0.025" units="cm"/>
    </inkml:brush>
  </inkml:definitions>
  <inkml:trace contextRef="#ctx0" brushRef="#br0">22 556 5093,'0'0'4265,"-3"8"-2685,-1 3-880,0-1-1,2 1 0,-1 0 1,1 0-1,1 0 0,-1 0 1,2 14-1,0-25-680,0 1 0,0-1 0,1 1 0,-1-1 1,0 1-1,1-1 0,-1 0 0,0 1 0,1-1 0,-1 1 0,0-1 0,1 0 1,-1 0-1,1 1 0,-1-1 0,0 0 0,1 1 0,-1-1 0,1 0 0,-1 0 1,1 0-1,-1 0 0,1 0 0,-1 1 0,1-1 0,-1 0 0,1 0 0,-1 0 0,1 0 1,-1 0-1,1 0 0,-1-1 0,1 1 0,-1 0 0,1 0 0,-1 0 0,1 0 1,-1-1-1,1 1 0,-1 0 0,1 0 0,-1-1 0,0 1 0,1 0 0,-1-1 1,1 1-1,-1 0 0,0-1 0,1 1 0,-1-1 0,0 1 0,0 0 0,1-1 0,-1 0 1,11-17 235,-1 1-1,-1-1 1,-1-1 0,0 0 0,-2 0 0,8-35 0,-2 13-134,117-416 819,-126 454-363,-2 10-199,2 26-52,-2 44-198,-4 51-36,4 157-82,0-278-39,-1-1-4,0 1 0,0-1 1,1 0-1,0 0 0,0 0 1,0-1-1,1 1 0,0 0 1,0 0-1,0-1 0,1 1 1,6 9-1,-9-15-74,1 0-1,-1 1 1,1-1 0,-1 0-1,1 0 1,-1 0 0,1 1-1,-1-1 1,0 0 0,1 0-1,-1 0 1,1 0-1,-1 0 1,1 0 0,-1 0-1,1 0 1,-1 0 0,1 0-1,-1 0 1,1 0 0,-1-1-1,1 1 1,-1 0 0,1 0-1,-1 0 1,1-1 0,-1 1-1,1 0 1,-1-1 0,0 1-1,1 0 1,-1-1 0,0 1-1,1 0 1,-1-1-1,0 1 1,0-1 0,1 1-1,-1-1 1,0 1 0,0 0-1,0-1 1,1 1 0,-1-1-1,0 0 1,8-26-5680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8:16.344"/>
    </inkml:context>
    <inkml:brush xml:id="br0">
      <inkml:brushProperty name="width" value="0.025" units="cm"/>
      <inkml:brushProperty name="height" value="0.025" units="cm"/>
    </inkml:brush>
  </inkml:definitions>
  <inkml:trace contextRef="#ctx0" brushRef="#br0">46 1 6919,'-4'11'7938,"-7"27"-6943,2 0 0,1 1 1,2 0-1,-1 48 0,7-70-893,0 0 1,0-1-1,2 1 0,0 0 0,1 0 0,1-1 0,0 1 0,1-1 0,1 0 0,1-1 0,0 0 1,1 0-1,10 15 0,-15-26-101,0 0 1,0 0-1,1 0 1,-1-1-1,1 1 1,0-1-1,0 0 1,1 0-1,-1 0 0,0 0 1,1-1-1,0 0 1,-1 0-1,1 0 1,0-1-1,0 1 1,10 0-1,-11-2 10,0 0 1,0 0-1,0-1 0,-1 1 0,1-1 0,0 0 0,0 0 0,0-1 0,0 1 1,-1-1-1,1 0 0,-1 0 0,1 0 0,-1 0 0,0-1 0,0 1 0,0-1 1,0 0-1,0 0 0,-1 0 0,1 0 0,-1 0 0,3-5 0,6-14 343,0-1 0,-2 0 0,0-1 0,-2 0 0,-1 0 0,0 0 0,-2-1 0,-1 0 0,-1 0 0,-1 0 0,-1 0 0,-6-45 0,5 64-293,0 0 0,-1 0 0,0 0 0,0 0 0,0 0 0,-1 0 0,0 1 0,0-1 0,-1 1 0,1 0 0,-1 0 0,0 0 0,-1 0 0,1 1 0,-1 0 0,-8-6 0,11 8-61,0 1 0,-1 0 0,1-1 0,0 1-1,-1 1 1,0-1 0,1 0 0,-1 0 0,1 1 0,-1 0-1,0-1 1,1 1 0,-1 0 0,0 0 0,0 0 0,1 1-1,-1-1 1,0 1 0,1-1 0,-1 1 0,1 0 0,-1 0-1,1 0 1,-1 1 0,1-1 0,0 0 0,0 1-1,-1-1 1,1 1 0,0 0 0,0 0 0,1 0 0,-1 0-1,0 0 1,1 0 0,-1 0 0,1 1 0,-1-1 0,0 5-1,-3 0-213,1 1 0,1 0 0,0 0 0,0 0 0,0 1 0,1-1 0,0 0 0,1 1 0,0 0 0,0 15 0,1-24 135,0 0-1,0 1 0,0-1 1,0 1-1,1-1 1,-1 0-1,0 1 0,0-1 1,0 0-1,0 1 1,1-1-1,-1 0 1,0 1-1,0-1 0,1 0 1,-1 0-1,0 1 1,1-1-1,-1 0 0,0 0 1,1 0-1,-1 1 1,0-1-1,1 0 1,-1 0-1,0 0 0,1 0 1,-1 0-1,0 0 1,1 0-1,-1 1 0,1-1 1,-1 0-1,0 0 1,1-1-1,-1 1 1,1 0-1,-1 0 0,0 0 1,1 0-1,-1 0 1,0 0-1,1 0 0,-1-1 1,0 1-1,1 0 1,-1 0-1,1-1 1,16-10-3229,-1-12-2356,4-6-2423</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8:16.734"/>
    </inkml:context>
    <inkml:brush xml:id="br0">
      <inkml:brushProperty name="width" value="0.025" units="cm"/>
      <inkml:brushProperty name="height" value="0.025" units="cm"/>
    </inkml:brush>
  </inkml:definitions>
  <inkml:trace contextRef="#ctx0" brushRef="#br0">0 269 14125,'0'0'5958,"76"12"-4260,-29-27 63,6-17-287,10-9-417,1-6-417,-2 2-383,-9 4-193,-12 8 0,-9 13-64,-15 13-32,-7 7-481,-5 0-672,-5 11-1153,0-1-1025,-10-2-4036</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8:17.135"/>
    </inkml:context>
    <inkml:brush xml:id="br0">
      <inkml:brushProperty name="width" value="0.025" units="cm"/>
      <inkml:brushProperty name="height" value="0.025" units="cm"/>
    </inkml:brush>
  </inkml:definitions>
  <inkml:trace contextRef="#ctx0" brushRef="#br0">44 1 2338,'0'0'16597,"2"8"-15417,2 19-686,-1 0 0,-2 1 0,-3 46 0,-16 94-426,7-79 168,4-11 18,-5 47-1432,10-130-5447,1-17 1100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8:17.510"/>
    </inkml:context>
    <inkml:brush xml:id="br0">
      <inkml:brushProperty name="width" value="0.025" units="cm"/>
      <inkml:brushProperty name="height" value="0.025" units="cm"/>
    </inkml:brush>
  </inkml:definitions>
  <inkml:trace contextRef="#ctx0" brushRef="#br0">101 40 9737,'0'0'5675,"-9"10"-3940,9-10-1727,-5 4 126,1 1-1,0 0 1,1-1-1,-1 1 1,1 0 0,0 1-1,0-1 1,0 0-1,1 1 1,-1 0 0,2 0-1,-1-1 1,1 1 0,-1 0-1,2 0 1,-1 9-1,0-6 89,3 29 679,-2-37-891,0-1 0,0 1 0,0 0 0,0-1 0,1 1 0,-1 0 0,0-1 0,0 1 0,1-1 0,-1 1 0,0 0 1,1-1-1,-1 1 0,0-1 0,1 1 0,-1-1 0,1 1 0,-1-1 0,1 1 0,-1-1 0,1 0 0,0 1 0,-1-1 1,1 0-1,-1 1 0,1-1 0,0 0 0,-1 0 0,1 0 0,0 1 0,-1-1 0,1 0 0,0 0 0,-1 0 1,1 0-1,0 0 0,-1 0 0,1 0 0,0-1 0,-1 1 0,1 0 0,0 0 0,-1 0 0,1-1 0,-1 1 0,2-1 1,0-1 16,1 0 1,-1 0-1,0 0 1,0 0 0,0 0-1,0-1 1,0 1 0,0-1-1,-1 1 1,1-1 0,-1 0-1,0 1 1,0-1 0,0 0-1,0 0 1,0-4 0,10-50 366,-10 44-337,-1 0 0,0-1 0,-3-21 0,3 33-47,0 0-1,-1 0 0,1 1 0,-1-1 1,1 0-1,-1 0 0,0 0 1,1 1-1,-1-1 0,0 0 1,0 1-1,0-1 0,-1 1 1,1-1-1,-2-1 0,1 2-5,1 1 0,0 0 1,0 0-1,0 0 0,0-1 0,-1 1 0,1 0 0,0 0 0,0 1 0,0-1 1,-1 0-1,1 0 0,0 1 0,0-1 0,0 0 0,0 1 0,0-1 0,0 1 1,0 0-1,0-1 0,0 1 0,0 0 0,0-1 0,0 1 0,0 0 0,0 0 1,1 0-1,-2 2 0,-4 4-23,1 0 0,-1 0 0,2 1-1,-1-1 1,1 1 0,0 0 0,1 1 0,0-1 0,-4 16 0,2-1-266,1 0 0,-3 39 0,7-49-88,-1 36-821,1-46 734,0-1-1,1 0 1,-1 1-1,1-1 0,-1 0 1,1 1-1,0-1 1,-1 0-1,1 0 1,1 0-1,-1 0 1,0 0-1,0 0 1,1 0-1,-1 0 0,3 2 1,9 2-5620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2:48.636"/>
    </inkml:context>
    <inkml:brush xml:id="br0">
      <inkml:brushProperty name="width" value="0.025" units="cm"/>
      <inkml:brushProperty name="height" value="0.025" units="cm"/>
    </inkml:brush>
  </inkml:definitions>
  <inkml:trace contextRef="#ctx0" brushRef="#br0">0 947 17040,'0'0'3876,"53"-78"-3716,8 0-32,21-21 0,15-17-128,12-7 64,10 4 417,0 9-225,-9 17-1473,-17 17-4004,-16 22-4580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8:17.852"/>
    </inkml:context>
    <inkml:brush xml:id="br0">
      <inkml:brushProperty name="width" value="0.025" units="cm"/>
      <inkml:brushProperty name="height" value="0.025" units="cm"/>
    </inkml:brush>
  </inkml:definitions>
  <inkml:trace contextRef="#ctx0" brushRef="#br0">45 1 11979,'-1'13'2232,"-2"23"-1393,-1-5 754,1 54 0,3-84-1573,0 1 0,1-1 1,-1 0-1,0 0 0,0 1 0,1-1 0,-1 0 1,1 1-1,-1-1 0,1 0 0,-1 0 0,1 0 1,0 0-1,-1 0 0,1 0 0,0 0 1,0 0-1,0 0 0,0 0 0,0 0 0,0 0 1,0 0-1,0-1 0,0 1 0,0 0 0,1-1 1,-1 1-1,0-1 0,0 0 0,1 1 0,-1-1 1,0 0-1,0 0 0,1 0 0,-1 1 0,0-1 1,1-1-1,-1 1 0,0 0 0,1 0 1,-1 0-1,0-1 0,0 1 0,1-1 0,1 0 1,1 0 60,0-1 1,0 1 0,0-1 0,0 0 0,-1 0 0,1 0 0,0-1 0,-1 1 0,0-1 0,0 0 0,0 0 0,0 0 0,5-6 0,-6 6 40,-1 0 0,1 0 1,0 0-1,-1 0 0,0-1 1,0 1-1,0-1 0,0 1 1,0-1-1,-1 1 1,1-1-1,-1 1 0,0-1 1,0 0-1,0 1 0,-1-1 1,1 1-1,-1-1 1,-2-6-1,1 8-59,1 0-1,-1 0 1,0 0-1,0 0 1,1 0-1,-1 1 1,-1-1 0,1 0-1,0 1 1,0-1-1,-1 1 1,1 0 0,0 0-1,-1 0 1,1 0-1,-1 1 1,0-1-1,1 0 1,-1 1 0,0 0-1,1 0 1,-1 0-1,0 0 1,1 0 0,-1 0-1,-4 2 1,3-1-128,0 0-1,0 0 1,0 1 0,0-1 0,1 1 0,-1 0-1,1 0 1,-1 0 0,1 1 0,0-1 0,0 1-1,0 0 1,0 0 0,0 0 0,1 0 0,-1 0-1,1 1 1,0-1 0,0 1 0,0 0-1,0-1 1,1 1 0,-1 0 0,1 0 0,0 0-1,1 0 1,-2 7 0,2-10-31,0-1-1,0 0 1,0 1-1,0-1 1,0 1-1,0-1 1,0 0 0,0 1-1,0-1 1,0 0-1,0 1 1,0-1-1,0 0 1,1 1 0,-1-1-1,0 0 1,0 1-1,0-1 1,1 0-1,-1 1 1,0-1 0,0 0-1,0 0 1,1 1-1,-1-1 1,0 0-1,1 0 1,-1 1 0,0-1-1,1 0 1,-1 0-1,0 0 1,1 0-1,-1 0 1,0 1 0,1-1-1,-1 0 1,0 0-1,1 0 1,-1 0-1,0 0 1,1 0 0,-1 0-1,0 0 1,1 0-1,-1 0 1,1-1-1,-1 1 1,0 0 0,1 0-1,-1 0 1,0 0-1,1 0 1,-1-1-1,0 1 1,0 0 0,1 0-1,-1 0 1,0-1-1,0 1 1,1 0-1,-1-1 1,20-16-7420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8:18.365"/>
    </inkml:context>
    <inkml:brush xml:id="br0">
      <inkml:brushProperty name="width" value="0.025" units="cm"/>
      <inkml:brushProperty name="height" value="0.025" units="cm"/>
    </inkml:brush>
  </inkml:definitions>
  <inkml:trace contextRef="#ctx0" brushRef="#br0">1 637 8936,'0'0'4784,"1"-8"-3626,11-55 1057,29-87 1,-2 15-1741,-27 87-226,-1 7 377,-1 0 1,-2 0-1,4-69 1,-10 167-540,11 140 188,-9-161-243,2 1 0,2-1 1,15 45-1,-22-77-134,1 0 0,-1-1 0,1 1 0,0-1 0,0 1 0,0-1 0,0 0-1,1 0 1,-1 0 0,6 4 0,-8-6 48,1-1-1,-1 0 1,1 1-1,0-1 1,-1 0-1,1 1 0,-1-1 1,1 0-1,0 0 1,-1 0-1,1 1 1,-1-1-1,1 0 1,0 0-1,-1 0 0,1 0 1,0 0-1,-1 0 1,1 0-1,0-1 1,-1 1-1,1 0 1,0 0-1,0-1 0,0 0-69,1 0 0,-1 0 0,0 0-1,0-1 1,0 1 0,0 0-1,0-1 1,0 1 0,0-1-1,0 1 1,-1-1 0,1 1 0,0-1-1,0-1 1,9-39-5423</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8:18.693"/>
    </inkml:context>
    <inkml:brush xml:id="br0">
      <inkml:brushProperty name="width" value="0.025" units="cm"/>
      <inkml:brushProperty name="height" value="0.025" units="cm"/>
    </inkml:brush>
  </inkml:definitions>
  <inkml:trace contextRef="#ctx0" brushRef="#br0">99 0 11371,'-34'91'4699,"21"-62"-3697,2 0 1,1 1-1,1 0 1,1 1-1,-4 38 1,12-68-994,-1 0 0,1 0 0,0 0 0,0 0 1,0 0-1,0 0 0,0 0 0,0 0 0,0 0 0,0-1 0,0 1 1,0 0-1,0 0 0,0 0 0,1 0 0,-1 0 0,0 0 0,1 0 1,-1-1-1,0 1 0,1 0 0,-1 0 0,1-1 0,0 1 0,-1 0 1,1-1-1,0 1 0,-1 0 0,1-1 0,0 1 0,0-1 0,-1 1 1,1-1-1,0 1 0,0-1 0,0 0 0,0 1 0,-1-1 0,1 0 1,0 0-1,0 0 0,0 0 0,0 1 0,0-1 0,0 0 0,0-1 0,0 1 1,0 0-1,-1 0 0,1 0 0,0 0 0,0-1 0,0 1 0,0-1 1,0 1-1,-1 0 0,1-1 0,0 1 0,0-1 0,1-1 1,5-2-13,0 0 1,0-1 0,0 0 0,-1 0 0,10-10-1,3-8-72,22-37 0,-29 42 44,-1 0 0,2 1 1,1 0-1,20-19 0,-34 35 28,1 0 0,0 1 0,-1-1 0,1 0 0,0 1 0,0-1 0,0 0-1,-1 1 1,1-1 0,0 1 0,0 0 0,0-1 0,0 1 0,0 0 0,0-1 0,0 1 0,0 0 0,0 0-1,0 0 1,0 0 0,0 0 0,0 0 0,0 0 0,0 0 0,0 0 0,0 1 0,0-1 0,1 1 0,0 0 4,-1 0 1,1 1 0,-1-1-1,0 1 1,1-1 0,-1 1-1,0-1 1,0 1 0,0 0-1,0 0 1,-1 0 0,1-1 0,1 5-1,1 8 51,0 0-1,-1 1 1,0 15-1,-2-24-20,0-4-37,4 41 796,-5 70 1,0-101-513,0 0 0,-1 0 0,0 0 0,-1 0 0,-1 0 0,0-1 0,0 1 0,-1-1 1,-1 0-1,-10 16 0,15-25-332,0-1 0,1 1 0,-1-1 0,0 0 1,0 1-1,-1-1 0,1 0 0,0 0 0,0 0 1,0 0-1,-1 0 0,1 0 0,-1 0 0,1 0 1,-1-1-1,1 1 0,-1 0 0,1-1 0,-1 0 1,1 1-1,-1-1 0,0 0 0,1 1 0,-1-1 1,0 0-1,1 0 0,-1-1 0,1 1 0,-1 0 1,0 0-1,1-1 0,-3 0 0,-1-2-832,1 0 1,-1 0-1,1 0 0,0-1 0,0 0 0,0 1 0,0-2 1,-5-7-1,-21-29-9001</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8:19.049"/>
    </inkml:context>
    <inkml:brush xml:id="br0">
      <inkml:brushProperty name="width" value="0.025" units="cm"/>
      <inkml:brushProperty name="height" value="0.025" units="cm"/>
    </inkml:brush>
  </inkml:definitions>
  <inkml:trace contextRef="#ctx0" brushRef="#br0">0 432 18449,'0'0'4645,"58"-29"-3876,-23 16-321,2-4-320,6-3-64,8-4-256,4-3-2306,1-2-962,-5-2 578,0-1-3524</inkml:trace>
  <inkml:trace contextRef="#ctx0" brushRef="#br0" timeOffset="1">760 0 4740,'0'0'12076,"-9"73"-11403,-15-14 319,-2 14 258,1 5-193,3 3-128,4-5-353,9-9-384,6-9-160,3-12-64,0-14-640,7-13-738,-2-9-800,-3-19-9833</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8:19.424"/>
    </inkml:context>
    <inkml:brush xml:id="br0">
      <inkml:brushProperty name="width" value="0.025" units="cm"/>
      <inkml:brushProperty name="height" value="0.025" units="cm"/>
    </inkml:brush>
  </inkml:definitions>
  <inkml:trace contextRef="#ctx0" brushRef="#br0">202 52 15759,'-12'3'1089,"-2"0"-943,0 2 0,1-1 0,0 2 0,0 0 0,0 0 0,-18 13 0,25-14-14,0-1 0,0 1 1,1 0-1,-1 0 1,1 0-1,0 1 0,1 0 1,-1 0-1,1 0 1,0 0-1,1 1 0,-1 0 1,1-1-1,1 1 1,-1 0-1,-2 14 0,4-16-66,0 0 1,1 0-1,0 0 0,0 0 0,0 0 0,0 1 0,1-1 0,-1 0 0,1 0 0,1 0 0,-1 0 0,1 0 0,3 7 0,-3-10-45,-1 0 0,1 0 0,0 0 0,0-1 0,0 1 0,0 0 0,0-1 0,1 1 0,-1-1 0,0 0 0,1 0 0,-1 0 0,1 0-1,-1 0 1,1 0 0,-1-1 0,1 1 0,0-1 0,-1 0 0,1 0 0,0 0 0,-1 0 0,1 0 0,0-1 0,-1 1 0,1-1 0,-1 1 0,5-3-1,4-1 30,0 0-1,0-1 0,0 0 0,-1-1 1,0-1-1,0 1 0,0-2 0,-1 1 0,0-1 1,-1-1-1,10-11 0,-4 4 160,-1-1 1,0 0-1,-2 0 1,0-2-1,13-30 1,-22 44-69,0-1 0,0 1 0,-1-1 0,1 1-1,-1-1 1,-1 0 0,1 1 0,-1-1 0,-1-8 0,1 13-125,0 0-1,0-1 0,-1 1 1,1 0-1,-1 0 0,1-1 0,-1 1 1,1 0-1,-1 0 0,0 0 1,0 0-1,1 0 0,-1 0 0,0 0 1,0 0-1,0 0 0,0 0 1,0 0-1,0 1 0,0-1 1,-1 0-1,1 1 0,0-1 0,0 1 1,0-1-1,-1 1 0,1 0 1,0-1-1,-1 1 0,1 0 0,0 0 1,0 0-1,-1 0 0,1 0 1,0 0-1,-1 0 0,1 1 0,0-1 1,-1 0-1,1 1 0,0-1 1,0 1-1,0-1 0,-2 2 1,-4 1-27,1 0 1,-1 1 0,1 0 0,0 0 0,0 0 0,0 1-1,0 0 1,1 0 0,0 0 0,0 1 0,0-1 0,1 1-1,0 0 1,0 1 0,-4 8 0,2-3-4,0 1 0,1-1 1,0 1-1,1 0 0,1 1 1,0-1-1,-2 21 0,5-31-105,-1 0 0,1 1 1,0-1-1,0 0 0,1 0 0,-1 1 0,1-1 0,-1 0 0,1 0 0,0 0 0,0 1 0,1-1 0,-1 0 0,1-1 0,-1 1 0,1 0 1,0 0-1,0-1 0,4 5 0,-3-5-471,1 1 1,0-1-1,0 0 1,0 0-1,0-1 1,0 1-1,0-1 1,1 0-1,-1 0 1,0 0-1,1-1 1,-1 1-1,1-1 1,4 0-1,26 0-6563</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8:19.769"/>
    </inkml:context>
    <inkml:brush xml:id="br0">
      <inkml:brushProperty name="width" value="0.025" units="cm"/>
      <inkml:brushProperty name="height" value="0.025" units="cm"/>
    </inkml:brush>
  </inkml:definitions>
  <inkml:trace contextRef="#ctx0" brushRef="#br0">57 225 13613,'0'12'2776,"-1"7"-1831,3 42 1489,-2-60-2410,0-1 0,0 1-1,0-1 1,1 1 0,-1-1 0,0 1 0,0-1-1,0 1 1,1-1 0,-1 1 0,0-1-1,0 0 1,1 1 0,-1-1 0,0 1 0,1-1-1,-1 0 1,1 1 0,-1-1 0,0 0-1,1 0 1,-1 1 0,1-1 0,-1 0 0,1 0-1,-1 1 1,1-1 0,-1 0 0,1 0 0,-1 0-1,1 0 1,-1 0 0,1 0 0,-1 0-1,1 0 1,-1 0 0,1 0 0,-1 0 0,1 0-1,-1-1 1,1 1 0,-1 0 0,1 0-1,-1 0 1,1-1 0,-1 1 0,1 0 0,-1 0-1,1-1 1,-1 1 0,0 0 0,1-2 0,24-17 487,-11 3-362,0-1-1,-1-1 0,-1 0 0,15-30 0,-21 37 13,-1 1 0,-1-1 0,0-1-1,0 1 1,-1 0 0,-1-1-1,0 0 1,0 1 0,-1-1 0,-1-13-1,0 23-119,0 0 0,-1 0 0,1 0 0,-1 1 0,1-1 0,-1 0 0,0 0 0,0 0 0,0 0 0,0 1 0,0-1 0,0 0 0,0 1 0,0-1 0,-1 1 0,1-1 0,-1 1 0,1 0 0,-1-1-1,1 1 1,-3-1 0,0 0-11,-1 0-1,1 0 0,-1 1 1,1 0-1,-1 0 0,1 0 1,-1 0-1,0 1 0,-4-1 0,-1 1-48,1 1-1,-1-1 1,1 2-1,0-1 1,0 1-1,0 1 0,0 0 1,0 0-1,-9 5 1,-10 14-390,14-2-3250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8:20.531"/>
    </inkml:context>
    <inkml:brush xml:id="br0">
      <inkml:brushProperty name="width" value="0.025" units="cm"/>
      <inkml:brushProperty name="height" value="0.025" units="cm"/>
    </inkml:brush>
  </inkml:definitions>
  <inkml:trace contextRef="#ctx0" brushRef="#br0">103 377 11851,'0'0'2910,"-4"-8"-615,-14-24-528,18 31-1726,-1 1 0,1-1-1,-1 0 1,1 1 0,-1-1 0,1 1 0,-1-1-1,1 1 1,-1 0 0,1-1 0,-1 1-1,1 0 1,-1-1 0,1 1 0,-1 0 0,0-1-1,1 1 1,-1 0 0,0 0 0,1 0-1,-1 0 1,0 0 0,1 0 0,-1 0 0,0 0-1,1 0 1,-1 0 0,0 0 0,1 0-1,-1 0 1,0 0 0,1 1 0,-1-1-1,0 0 1,1 0 0,-1 1 0,1-1 0,-1 0-1,1 1 1,-1-1 0,0 1 0,1-1-1,0 1 1,-1-1 0,1 1 0,-1-1 0,1 2-1,-15 24 288,6 1-304,1 1 1,1 0-1,2 0 0,0 0 1,2 1-1,2-1 0,0 1 1,4 29-1,-3-58-22,0 1 0,0 0-1,-1 0 1,1 0 0,1-1 0,-1 1 0,0 0-1,0 0 1,0-1 0,0 1 0,0 0 0,1 0 0,-1 0-1,0-1 1,1 1 0,-1 0 0,0-1 0,1 1 0,-1 0-1,1-1 1,-1 1 0,1-1 0,-1 1 0,1-1 0,0 1-1,-1-1 1,1 1 0,0-1 0,-1 1 0,1-1 0,0 0-1,0 1 1,-1-1 0,1 0 0,0 0 0,0 0-1,-1 0 1,1 1 0,0-1 0,0 0 0,1-1 0,1 1 12,-1-1 1,1 0-1,-1-1 1,1 1-1,-1 0 1,1-1-1,-1 0 1,0 1-1,1-1 1,-1 0-1,3-4 1,13-17 87,-1 0 1,-1-1-1,-1 0 0,-1-2 1,13-33-1,42-142-1,-55 152-62,-3-2-1,-2 1 1,3-65 0,-32 304-135,18-141 89,-1-14 180,2 1 1,1 0-1,1-1 0,11 58 0,-11-87-156,0-1 0,1 1 0,0-1 0,-1 0 0,1 0 0,1 0 0,-1 0 0,1 0 0,-1 0 0,1 0 0,5 4 0,-6-7-14,-1 0-1,1 1 1,-1-2-1,1 1 1,0 0-1,-1 0 1,1 0-1,0-1 1,-1 1-1,1-1 0,0 1 1,0-1-1,0 0 1,0 0-1,-1 0 1,1 0-1,0 0 1,0 0-1,0 0 1,-1-1-1,1 1 1,0-1-1,0 1 0,-1-1 1,1 0-1,0 1 1,-1-1-1,1 0 1,-1 0-1,1 0 1,2-3-1,2-1 23,0-2 0,0 1 0,0-1 0,-1 1 0,0-1 0,0-1 0,-1 1 0,0-1 0,0 0 0,2-9 0,4-11 22,10-48 0,-15 55-20,-1-1 0,-1 0 1,-1 0-1,0 0 1,-2 0-1,-5-39 1,5 61-26,0-1 0,0 0 0,0 0-1,0 0 1,0 0 0,-1 1 0,1-1 0,0 0 0,0 0 0,-1 0 0,1 1 0,-1-1 0,1 0 0,-1 0 0,1 1 0,-1-1-1,1 1 1,-1-1 0,1 0 0,-1 1 0,0-1 0,1 1 0,-1-1 0,0 1 0,-1-1 0,2 1 0,-1 0 0,0 1-1,0-1 1,0 0 0,0 1 0,1-1 0,-1 0 0,0 1 0,0-1 0,1 1 0,-1-1-1,0 1 1,1 0 0,-1-1 0,1 1 0,-1 0 0,1-1 0,-1 1 0,0 1 0,-20 41 139,12-4 46,2 0 0,1 0 0,2 1 0,2 44 0,1-82-180,1 1 1,0-1 0,0 0 0,1 0 0,-1 0 0,0 1-1,1-1 1,-1 0 0,1 0 0,0 0 0,0 0 0,0 0 0,0 0-1,0 0 1,0 0 0,0 0 0,3 2 0,-3-3-37,0 0-1,1-1 1,-1 1 0,1-1 0,-1 1-1,1-1 1,-1 0 0,1 0-1,-1 1 1,1-1 0,-1 0 0,1 0-1,-1-1 1,1 1 0,-1 0 0,1 0-1,-1-1 1,1 1 0,-1-1 0,0 1-1,1-1 1,-1 0 0,0 1 0,1-1-1,-1 0 1,0 0 0,2-2 0,7-5-736,-1-1 0,0 0 0,0 0 1,-1-1-1,-1 0 0,0-1 0,12-22 1,-9 16-1009,25-43-5844</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8:20.890"/>
    </inkml:context>
    <inkml:brush xml:id="br0">
      <inkml:brushProperty name="width" value="0.025" units="cm"/>
      <inkml:brushProperty name="height" value="0.025" units="cm"/>
    </inkml:brush>
  </inkml:definitions>
  <inkml:trace contextRef="#ctx0" brushRef="#br0">177 1 16720,'-11'17'1153,"1"-2"-938,-84 144 2900,84-139-2604,0 0 0,1 0 1,2 1-1,0 0 0,1 1 0,-6 39 0,12-61-513,-1 1 0,1 0 1,0-1-1,0 1 0,0-1 0,0 1 1,0-1-1,0 1 0,0-1 0,0 1 1,0 0-1,0-1 0,1 1 0,-1-1 1,0 1-1,0-1 0,0 1 1,1-1-1,-1 1 0,0-1 0,1 1 1,-1-1-1,0 1 0,1-1 0,-1 0 1,1 1-1,-1-1 0,0 1 0,1-1 1,-1 0-1,1 0 0,-1 1 1,1-1-1,-1 0 0,1 0 0,-1 1 1,1-1-1,0 0 0,26-8-53,22-28-137,21-42-773,-53 57 805,0 0 1,1 2-1,1 0 1,1 2-1,23-17 1,-40 32 158,-1 1 0,1-1 0,-1 1 0,1-1 0,-1 1 0,1 0 0,0 0 0,-1 0 0,1 1 0,0-1 0,0 1 0,0-1 0,-1 1 0,1 0 0,5 0 0,-6 1 16,-1 0-1,0-1 1,1 1-1,-1 0 1,0 0 0,0 0-1,0 0 1,1 0-1,-1 0 1,0 0-1,0 0 1,-1 0-1,1 1 1,0-1-1,0 0 1,0 1-1,-1-1 1,1 0-1,-1 1 1,1-1-1,-1 1 1,0-1 0,1 1-1,-1-1 1,0 1-1,0-1 1,0 1-1,-1 2 1,0 14 239,-1 0 0,0 0 1,-2-1-1,0 1 1,-1-1-1,-1 0 0,0-1 1,-2 1-1,0-1 0,0 0 1,-1-1-1,-1 0 0,-1-1 1,0 0-1,-1 0 0,-22 19 1,33-32-271,0 0 1,1-1-1,-1 1 0,0 0 1,0 0-1,0-1 1,0 1-1,0-1 0,-1 1 1,1-1-1,0 1 1,0-1-1,0 1 0,0-1 1,-1 0-1,1 0 0,0 0 1,0 0-1,0 0 1,-3 0-1,3 0-93,1-1 1,-1 1-1,0-1 0,1 1 1,-1-1-1,0 0 0,1 1 1,-1-1-1,1 0 1,-1 0-1,1 1 0,-1-1 1,1 0-1,-1 0 0,1 0 1,0 1-1,0-1 0,-1 0 1,1 0-1,0 0 0,0-1 1,1-54-6298,8 11 267</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8:21.266"/>
    </inkml:context>
    <inkml:brush xml:id="br0">
      <inkml:brushProperty name="width" value="0.025" units="cm"/>
      <inkml:brushProperty name="height" value="0.025" units="cm"/>
    </inkml:brush>
  </inkml:definitions>
  <inkml:trace contextRef="#ctx0" brushRef="#br0">36 1 18353,'0'0'1153,"-21"68"-576,12-21 128,3 6-289,6 1 417,0 0 320,13-3-544,7-8-513,6-5-64,-2-7-257,1-7-1504,-6-6-770,-7-7-1248,-8-8-1762</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8:21.592"/>
    </inkml:context>
    <inkml:brush xml:id="br0">
      <inkml:brushProperty name="width" value="0.025" units="cm"/>
      <inkml:brushProperty name="height" value="0.025" units="cm"/>
    </inkml:brush>
  </inkml:definitions>
  <inkml:trace contextRef="#ctx0" brushRef="#br0">7 393 15118,'0'0'2477,"-2"-13"-923,1 6-1352,0 1-90,0 1-1,0 0 1,1-1 0,0 1 0,0-1 0,0 1 0,1-1-1,-1 1 1,1-1 0,1 1 0,-1 0 0,1 0 0,0 0-1,0 0 1,4-7 0,15-15 218,0 1 1,2 0-1,0 2 1,2 1-1,1 1 1,0 2-1,2 0 1,0 2-1,61-30 0,-78 43-258,0 1 0,0 0 0,0 0-1,0 1 1,13-1 0,-23 3-66,1 1-1,0-1 1,0 1 0,0 0 0,0 0 0,0 0-1,0 0 1,-1 0 0,1 0 0,0 0 0,0 1 0,0-1-1,0 1 1,0-1 0,-1 1 0,1 0 0,0 0-1,-1 0 1,1 0 0,-1 0 0,1 0 0,-1 0 0,1 0-1,-1 1 1,1-1 0,-1 1 0,0-1 0,0 1-1,0-1 1,0 1 0,0 0 0,0-1 0,-1 1 0,1 0-1,0 0 1,-1-1 0,1 4 0,1 9 120,-2 0 0,1 0 0,-2 0 0,0 0 0,-1 0 0,0-1 0,-1 1 0,0-1 0,-1 1 0,-10 22 0,-9 11 315,-44 70 1,10-20 481,72-114-1191,1 2-1,0 0 1,2 0-1,-1 2 1,1 0-1,24-12 1,-29 19-13,1 0 1,0 0-1,-1 2 0,26-6 1,-32 8 187,1 1 0,-1 0 0,0 0-1,1 1 1,-1 0 0,1 0 0,-1 1 0,1 0 0,-1 0 0,1 1 0,7 2 0,-12-2 74,0 0 0,0 0 0,0 0 0,0 0 0,-1 0 0,1 0-1,0 1 1,-1 0 0,0-1 0,0 1 0,1 0 0,-2 0 0,1 0 0,0 0-1,-1 1 1,1-1 0,-1 0 0,0 1 0,0-1 0,0 1 0,-1-1 0,1 1-1,-1-1 1,0 1 0,0-1 0,0 1 0,0-1 0,-1 1 0,1 0 0,-2 3 0,0 4 113,-1 1 0,0-1 1,-1 0-1,0 0 0,-1-1 1,0 1-1,0-1 0,-8 10 1,-4 3 460,-1-1 1,-1 0 0,-1-1-1,-1-2 1,0 0 0,-2-1-1,0-1 1,-1-1 0,0-1-1,-37 16 1,56-29-527,0 0 0,0-1 1,0 1-1,-1-1 0,1 0 0,-1 0 0,1 0 1,-1-1-1,1 0 0,-1 0 0,-7-1 0,11 0-106,0 0-1,0 0 0,0 0 0,0 0 0,0 0 1,0-1-1,0 1 0,0 0 0,0-1 0,1 1 1,-1-1-1,1 0 0,-1 0 0,1 0 0,0 1 1,0-1-1,0 0 0,0 0 0,0-1 0,0 1 1,0 0-1,0 0 0,1 0 0,0 0 0,-1-1 1,1 1-1,0 0 0,0-5 0,0-1-501,0 0 0,1 0 0,0-1 0,0 1-1,1 0 1,0 0 0,0 1 0,1-1 0,3-8 0,22-40-6081,-18 38 3363,15-29-7705</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2:49.024"/>
    </inkml:context>
    <inkml:brush xml:id="br0">
      <inkml:brushProperty name="width" value="0.025" units="cm"/>
      <inkml:brushProperty name="height" value="0.025" units="cm"/>
    </inkml:brush>
  </inkml:definitions>
  <inkml:trace contextRef="#ctx0" brushRef="#br0">0 161 14542,'0'0'1986,"61"36"-1570,-14-36 225,12-2 31,13-16 161,10-7-32,11-7-577,4-8-256,-3-3-2082,-9 6-4484</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8:21.948"/>
    </inkml:context>
    <inkml:brush xml:id="br0">
      <inkml:brushProperty name="width" value="0.025" units="cm"/>
      <inkml:brushProperty name="height" value="0.025" units="cm"/>
    </inkml:brush>
  </inkml:definitions>
  <inkml:trace contextRef="#ctx0" brushRef="#br0">6 1 14478,'0'0'8071,"-5"63"-7206,5-23 32,0 4 288,0 5-736,5-4-321,10-1-96,3-4-96,2-7-1250,1-6-960,1-10-480,-4-8-1635,-5-9-1953</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8:22.279"/>
    </inkml:context>
    <inkml:brush xml:id="br0">
      <inkml:brushProperty name="width" value="0.025" units="cm"/>
      <inkml:brushProperty name="height" value="0.025" units="cm"/>
    </inkml:brush>
  </inkml:definitions>
  <inkml:trace contextRef="#ctx0" brushRef="#br0">0 1 15791,'0'0'1730,"8"71"-737,7-33-1,6 7-639,3 7-257,4 0-64,-1 2 64,-2-4-96,-5-3 0,-5-5-352,-5-10-609,-8-10-1089,-2-13-2082</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8:22.606"/>
    </inkml:context>
    <inkml:brush xml:id="br0">
      <inkml:brushProperty name="width" value="0.025" units="cm"/>
      <inkml:brushProperty name="height" value="0.025" units="cm"/>
    </inkml:brush>
  </inkml:definitions>
  <inkml:trace contextRef="#ctx0" brushRef="#br0">8 345 17777,'0'0'2669,"-3"-12"-2055,3 7-581,-1 2-6,0 0-1,0-1 1,0 1-1,1-1 1,-1 1-1,1-1 0,0 1 1,0-1-1,1 1 1,-1-1-1,1 1 1,-1-1-1,1 1 1,0 0-1,0-1 0,1 1 1,-1 0-1,1 0 1,-1 0-1,1 0 1,0 0-1,0 0 1,1 0-1,-1 1 0,0-1 1,6-3-1,27-20 261,2 2 0,0 1-1,1 3 1,1 0-1,58-19 1,-35 19 21,1 2-1,126-18 1,-170 34-245,2-2 3,-1 1 1,1 2-1,0 0 1,0 1-1,0 0 1,40 8-1,-59-7-59,0-1 0,0 1 0,0 0 0,0 0-1,0-1 1,-1 1 0,1 1 0,0-1 0,0 0-1,-1 0 1,1 1 0,0-1 0,-1 1 0,1-1-1,-1 1 1,0 0 0,0-1 0,0 1 0,0 0-1,0 0 1,0 0 0,0 0 0,0 0 0,-1 0-1,1 0 1,-1 0 0,1 0 0,-1 0 0,0 0-1,0 4 1,0-1 66,-1 0 0,0 0 0,0-1 0,0 1 0,-1 0 0,1-1-1,-1 1 1,0-1 0,0 0 0,-1 1 0,1-1 0,-6 5 0,-23 26 346,-2-2 0,-2-2 0,-1-1 0,-1-1 0,-69 39 0,102-65-581,-32 14-76,35-17-55,0 0 1,-1 1-1,1-1 1,0 0-1,0 0 0,-1 0 1,1 0-1,0 0 0,-1 0 1,1 0-1,0 0 1,0 0-1,-1-1 0,1 1 1,-2-1-1,-4-8-5852</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8:24.550"/>
    </inkml:context>
    <inkml:brush xml:id="br0">
      <inkml:brushProperty name="width" value="0.025" units="cm"/>
      <inkml:brushProperty name="height" value="0.025" units="cm"/>
    </inkml:brush>
  </inkml:definitions>
  <inkml:trace contextRef="#ctx0" brushRef="#br0">6 256 14318,'0'0'6096,"-2"9"-5658,0 1-389,2 0 0,-1-1 0,1 1 0,0 0 0,1-1 0,0 1 0,4 13 1,-4-18-47,0 0-1,0 0 1,1 0 0,-1 0 0,1 0 0,1 0 0,-1-1 0,0 1 0,1-1 0,0 0 0,0 1 0,1-1 0,-1-1 0,1 1-1,0 0 1,-1-1 0,2 0 0,5 4 0,-9-7 0,0 1-1,0-1 1,0 1 0,1-1-1,-1 0 1,0 1-1,1-1 1,-1 0 0,0 0-1,0 0 1,1 0 0,-1 0-1,0 0 1,1-1-1,-1 1 1,0 0 0,0 0-1,1-1 1,-1 1-1,0-1 1,0 1 0,0-1-1,0 0 1,0 0-1,1 1 1,-1-1 0,-1 0-1,1 0 1,0 0 0,0 0-1,0 0 1,0 0-1,-1 0 1,2-2 0,18-45 302,-18 39-237,24-99 269,-18 69 122,14-42-1,-22 80-440,0 1 0,0-1 0,0 1 0,0-1 0,0 1 1,0-1-1,1 1 0,-1-1 0,0 1 0,0-1 0,0 1 0,1-1 0,-1 1 0,0-1 0,1 1 0,-1-1 0,0 1 0,1 0 1,-1-1-1,1 1 0,-1 0 0,1-1 0,-1 1 0,1 0 0,-1-1 0,1 1 0,-1 0 0,1 0 0,-1 0 0,1 0 0,-1-1 1,1 1-1,12 15 403,6 37 233,-16-43-447,2 5-57,22 54 118,-26-65-260,1-1 0,-1 1 0,1 0 0,0 0 0,0-1 0,0 1 1,0-1-1,0 0 0,0 0 0,1 1 0,-1-2 0,1 1 0,-1 0 0,1 0 0,0-1 0,0 1 0,0-1 0,5 2 0,-6-3 13,0-1-1,0 1 1,-1 0-1,1-1 1,0 1-1,0-1 0,0 0 1,-1 1-1,1-1 1,0 0-1,-1 0 1,1 0-1,0 0 1,-1 0-1,1-1 0,-1 1 1,0 0-1,0-1 1,1 1-1,-1-1 1,0 1-1,0-1 0,0 0 1,0 1-1,-1-1 1,1 0-1,0-2 1,21-59 397,-19 51-384,45-181 175,-47 191-214,-1 1 1,0 0-1,0-1 1,1 1 0,-1 0-1,1-1 1,-1 1 0,1 0-1,0-1 1,-1 1-1,1 0 1,0 0 0,0 0-1,0 0 1,0 0-1,0 0 1,0 0 0,0 0-1,0 0 1,0 0 0,0 1-1,0-1 1,2 0-1,-2 1 7,1 0-1,-1 1 0,0-1 0,0 0 0,0 1 1,0-1-1,0 1 0,1-1 0,-1 1 0,0 0 1,0-1-1,0 1 0,0 0 0,-1 0 0,1 0 1,0 0-1,0 0 0,0 0 0,-1 0 0,2 1 1,6 12 53,0 0 0,-1 1 0,5 15 1,-7-19-5,11 29-16,-8-17-15,24 42 0,-20-54-400,-8-22-1648,-9-25-3535,-15 2-2129</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8:24.891"/>
    </inkml:context>
    <inkml:brush xml:id="br0">
      <inkml:brushProperty name="width" value="0.025" units="cm"/>
      <inkml:brushProperty name="height" value="0.025" units="cm"/>
    </inkml:brush>
  </inkml:definitions>
  <inkml:trace contextRef="#ctx0" brushRef="#br0">0 1 20179,'0'0'3171</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8:26.667"/>
    </inkml:context>
    <inkml:brush xml:id="br0">
      <inkml:brushProperty name="width" value="0.025" units="cm"/>
      <inkml:brushProperty name="height" value="0.025" units="cm"/>
    </inkml:brush>
  </inkml:definitions>
  <inkml:trace contextRef="#ctx0" brushRef="#br0">1 1038 7527,'0'0'10538,"11"-13"-9235,-10 12-1264,8-9 148,-1 0 1,0-1 0,-1 0 0,0 0 0,-1 0 0,0-1 0,-1 0-1,7-21 1,-5 4 40,-1 0 0,-1 0 0,-2-1-1,-1 0 1,-3-47 0,2 75-200,-1 1 0,0-1-1,0 0 1,0 1 0,0-1 0,0 0 0,-1 1-1,1-1 1,-1 0 0,1 1 0,-1-1 0,1 1-1,-1-1 1,0 0 0,0 1 0,0 0 0,1-1-1,-2 1 1,1 0 0,0-1 0,0 1 0,0 0-1,0 0 1,-1 0 0,1 0 0,-1 0 0,1 0-1,-1 0 1,1 0 0,-1 1 0,1-1 0,-1 1 0,0-1-1,-2 0 1,2 2-23,0 0-1,-1-1 0,1 1 1,0 0-1,0 0 1,0 0-1,0 0 0,0 0 1,0 0-1,0 1 1,0-1-1,1 1 1,-1-1-1,0 1 0,1 0 1,-1 0-1,1 0 1,0 0-1,-1 0 1,1 0-1,0 0 0,0 0 1,1 0-1,-2 4 1,-4 14 15,1 0 0,1 0 0,1 0 0,0 1 0,2-1 0,0 1 0,2-1 1,0 1-1,1-1 0,1 0 0,1 1 0,10 29 0,-13-48-10,0 1 0,0 0-1,0-1 1,1 1 0,-1-1 0,1 0-1,-1 1 1,1-1 0,0 0 0,0 0-1,0 0 1,0 0 0,0 0-1,0-1 1,1 1 0,-1-1 0,1 1-1,-1-1 1,1 0 0,-1 0 0,5 1-1,-4-2-1,-1 0 0,1 0-1,-1-1 1,0 1 0,1-1-1,-1 1 1,0-1 0,1 0-1,-1 0 1,0 0 0,0 0-1,0-1 1,0 1 0,0-1-1,0 1 1,0-1 0,-1 1-1,1-1 1,0 0 0,-1 0-1,1 0 1,-1 0 0,0 0-1,2-4 1,18-34 72,-3-2 0,24-75 1,1-2-34,-42 116-48,0 1-1,0-1 1,0 0 0,0 1-1,1 0 1,-1-1 0,1 1-1,-1 0 1,1 0 0,0 0-1,4-4 1,5 9-58,-3 17 59,2 37 170,-8-38-123,2 1-1,0-1 1,1 0-1,1 0 0,10 22 1,-16-40-33,0 1 0,1-1 0,-1 0 0,0 0 0,1 0 0,-1 0 0,1 0 0,0 0 1,-1 0-1,1 0 0,0 0 0,-1 0 0,1 0 0,0 0 0,0-1 0,0 1 0,0 0 0,0-1 0,0 1 0,0 0 1,0-1-1,0 1 0,0-1 0,0 0 0,0 1 0,1-1 0,-1 0 0,0 0 0,0 1 0,0-1 0,0 0 0,1 0 0,-1 0 1,0-1-1,0 1 0,0 0 0,0 0 0,1-1 0,-1 1 0,0 0 0,0-1 0,0 1 0,0-1 0,0 0 0,0 1 1,0-1-1,0 0 0,0 0 0,0 1 0,-1-1 0,1 0 0,0 0 0,0 0 0,-1 0 0,1 0 0,-1 0 0,1-1 0,6-8 147,-1 0-1,0-1 0,0 0 0,4-13 0,16-59 149,-18 55-266,1 1 0,23-51 0,-32 77-46,0 1 1,1-1-1,-1 0 1,0 1-1,0-1 0,1 0 1,-1 1-1,0-1 0,1 1 1,-1-1-1,0 1 0,1-1 1,-1 1-1,1-1 0,-1 1 1,1-1-1,-1 1 1,1-1-1,-1 1 0,1 0 1,0-1-1,-1 1 0,1 0 1,-1 0-1,1-1 0,0 1 1,-1 0-1,1 0 0,0 0 1,-1 0-1,1 0 0,0 0 1,-1 0-1,1 0 1,0 0-1,-1 0 0,1 0 1,0 0-1,-1 0 0,1 1 1,0-1-1,-1 0 0,1 0 1,-1 1-1,1-1 0,0 0 1,-1 1-1,1-1 0,-1 1 1,1-1-1,-1 1 1,1-1-1,-1 1 0,0-1 1,1 1-1,-1-1 0,0 1 1,1 0-1,19 41 6,-18-38 22,4 15-25,-6-15-25,1 0-1,0 0 1,0 0-1,1-1 1,-1 1-1,1 0 0,0 0 1,0-1-1,0 1 1,0-1-1,1 0 1,-1 1-1,1-1 1,0 0-1,0-1 1,0 1-1,4 2 1,-7-5-15,1 0 1,0 0-1,0 0 1,0 0-1,0 0 0,0 0 1,0 0-1,0 0 1,0-1-1,-1 1 1,1 0-1,0 0 0,0-1 1,0 1-1,0-1 1,-1 1-1,1-1 0,0 1 1,0-1-1,-1 0 1,1 1-1,-1-1 1,1 0-1,0 1 0,-1-1 1,1 0-1,-1 0 1,1 1-1,-1-1 1,0 0-1,1 0 0,-1-1 1,12-33-769,-11 32 706,8-39-1148,-2-1-1,-1 0 0,-1-51 1,-10-129-1824,4 209 2923,1 5 175,0-1 0,-1 1 0,0 0-1,-1 0 1,0 1 0,-4-13 0,4 75 2020,2-14-1632,-1-6 209,0 1 1,3 0-1,1-1 1,1 0-1,2 1 1,17 55-1,-22-86-606,1-1 0,0 0 1,0 1-1,0-1 0,0 0 0,0 0 0,1 0 1,-1 0-1,1-1 0,6 5 0,-9-6-13,1-1 0,-1 0 0,0 1 0,1-1 0,-1 0 0,1 0 0,-1 1 0,1-1 0,-1 0-1,1 0 1,0 0 0,-1 0 0,1 0 0,-1 0 0,1 0 0,-1 0 0,1 0 0,-1 0 0,1 0 0,-1 0 0,1 0-1,-1 0 1,1 0 0,-1-1 0,1 1 0,-1 0 0,2-1 0,-1 0-3,-1 0 0,1 0 0,0-1 0,0 1 0,-1 0 0,1-1 0,-1 1-1,1-1 1,-1 1 0,0 0 0,0-1 0,1 1 0,-1-1 0,0 1 0,0-1 0,-1-1 0,0-9-24,0 0 1,-1 1-1,0-1 0,-1 0 1,0 1-1,-1-1 0,-9-16 1,7 12-23,0 1 1,-8-31 0,14 45 37,0 0 0,1 0 1,-1 0-1,0 0 1,0 1-1,1-1 1,-1 0-1,1 0 0,-1 1 1,1-1-1,-1 0 1,1 1-1,-1-1 1,1 1-1,-1-1 0,1 0 1,0 1-1,-1-1 1,1 1-1,0 0 1,-1-1-1,1 1 0,0-1 1,0 1-1,0 0 1,-1 0-1,1 0 1,0-1-1,0 1 0,0 0 1,0 0-1,-1 0 1,1 0-1,0 0 1,0 0-1,1 1 0,45-1 117,-33 1-128,-12-2 20,0 1 1,1 0-1,-1 1 0,1-1 1,-1 0-1,0 1 0,1-1 1,-1 1-1,0 0 0,1-1 1,-1 1-1,0 0 0,0 1 1,0-1-1,0 0 0,0 1 1,0-1-1,0 1 0,0-1 1,2 4-1,-2-1 29,1 1 1,0 0-1,-1 0 1,0 0-1,0 0 0,1 11 1,-1-10 36,-1 0 1,1 1-1,1-1 1,-1 0-1,1 0 0,4 6 1,-7-11-65,0-1 0,0 1-1,1 0 1,-1-1 0,1 1 0,-1-1 0,1 1 0,-1-1-1,1 1 1,-1-1 0,1 1 0,-1-1 0,1 1 0,0-1 0,-1 0-1,1 1 1,0-1 0,-1 0 0,1 1 0,0-1 0,-1 0-1,1 0 1,0 0 0,-1 0 0,1 0 0,0 0 0,0 0-1,-1 0 1,1 0 0,0 0 0,0 0 0,-1 0 0,2-1-1,0 0 4,-1 0-1,1-1 0,0 1 1,-1 0-1,1-1 0,-1 0 0,1 1 1,-1-1-1,0 0 0,0 0 1,2-2-1,19-52 101,-9-49-4,-11 81-92,-1 20-18,-1 7-12,1 9 76,0 1 1,1-1-1,0 0 1,0 0-1,2 0 1,0 0-1,0-1 0,1 1 1,0-1-1,1 0 1,0 0-1,8 9 1,-13-19-30,0 1 1,0-1-1,0 0 1,0 0 0,0 0-1,0 0 1,0 0-1,1 0 1,-1-1 0,0 1-1,1 0 1,-1-1-1,0 1 1,1-1 0,-1 1-1,1-1 1,-1 0-1,1 1 1,-1-1 0,1 0-1,-1 0 1,1 0-1,-1 0 1,3-1 0,-1 0 38,-1 0-1,0 0 1,0 0 0,0-1 0,0 1 0,0-1 0,0 1 0,0-1 0,0 0 0,-1 0 0,1 0 0,-1 0 0,3-3 0,2-6 107,-1 0 0,1-1 0,-2 1 0,6-21 0,-5 12-113,-2 0-1,0 0 1,-1 0 0,-1-33-1,-1 53-55,0-1 0,0 1 0,0 0 0,0-1 0,1 1-1,-1-1 1,0 1 0,0 0 0,0-1 0,0 1 0,0-1-1,0 1 1,0-1 0,0 1 0,0 0 0,0-1 0,-1 1-1,1-1 1,0 1 0,0 0 0,0-1 0,0 1 0,-1 0-1,1-1 1,0 1 0,0 0 0,-1-1 0,1 1 0,0 0-1,0-1 1,-1 1 0,1 0 0,0 0 0,-1-1 0,1 1-1,-1 0 1,1 0 0,0 0 0,-1 0 0,1-1 0,0 1-1,-1 0 1,1 0 0,-1 0 0,0 1-4,0-1 0,1 1-1,-1 0 1,0-1 0,1 1 0,-1 0 0,1-1-1,-1 1 1,1 0 0,0 0 0,-1-1 0,1 1 0,0 0-1,0 0 1,-1 0 0,1 0 0,0 0 0,0-1-1,0 1 1,0 0 0,0 1 0,0 3-12,5 44 165,-5-48-145,0 0 0,1-1 0,-1 1 0,0 0 0,1 0 0,-1 0 0,1 0 0,-1 0 0,1 0 0,-1 0 0,1-1-1,0 1 1,-1 0 0,1-1 0,0 1 0,0 0 0,-1-1 0,1 1 0,0-1 0,0 1 0,0-1 0,0 1 0,0-1 0,0 0 0,0 1 0,0-1 0,0 0 0,0 0 0,0 0 0,0 0 0,0 0 0,0 0 0,0 0 0,0 0-1,0 0 1,0 0 0,0-1 0,0 1 0,0 0 0,0-1 0,-1 1 0,1 0 0,0-1 0,0 1 0,1-2 0,1 0 26,0-1 1,0 1-1,0-1 0,0 0 0,0 0 1,-1 0-1,1 0 0,-1 0 1,0-1-1,0 1 0,0-1 1,2-6-1,16-51 186,-17 52-214,20-79 646,-23 102-478,2-1 1,0 0-1,5 21 1,-6-32-156,-1 0 1,0 0 0,1 0-1,0 0 1,-1 0-1,1-1 1,0 1 0,0 0-1,0 0 1,0-1 0,0 1-1,0-1 1,0 1-1,1-1 1,-1 1 0,0-1-1,1 0 1,-1 0-1,1 1 1,0-1 0,-1 0-1,1-1 1,0 1-1,0 0 1,-1 0 0,1-1-1,0 1 1,0-1 0,0 1-1,0-1 1,0 0-1,0 0 1,0 0 0,3 0-1,-2-1-37,-1-1 0,1 1-1,-1 0 1,0 0 0,0-1-1,1 0 1,-1 1 0,0-1-1,-1 0 1,1 0 0,0 0-1,0 0 1,-1 0 0,0 0-1,1 0 1,-1-1 0,0 1-1,0-1 1,0 1 0,1-5 0,6-26-2778,-6 5-4010,-4 8 1089,-10 0-2012</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8:27.006"/>
    </inkml:context>
    <inkml:brush xml:id="br0">
      <inkml:brushProperty name="width" value="0.025" units="cm"/>
      <inkml:brushProperty name="height" value="0.025" units="cm"/>
    </inkml:brush>
  </inkml:definitions>
  <inkml:trace contextRef="#ctx0" brushRef="#br0">33 26 8712,'-14'-7'6022,"5"3"-2947,-1 4 2498,10 3-5092,6 2-449,7-3-32,4-2-257,3 0-1280,2 0-1602,4-11-3075,-2-3-4516</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8:27.349"/>
    </inkml:context>
    <inkml:brush xml:id="br0">
      <inkml:brushProperty name="width" value="0.025" units="cm"/>
      <inkml:brushProperty name="height" value="0.025" units="cm"/>
    </inkml:brush>
  </inkml:definitions>
  <inkml:trace contextRef="#ctx0" brushRef="#br0">54 267 9257,'0'0'5578,"-4"9"-2834,1-3-2428,-33 77 4501,34-77-4549,0-1 0,0 1 0,1 0 0,0-1 0,0 1-1,0 0 1,1 0 0,-1 0 0,1 0 0,1 0 0,-1 0 0,1 0 0,3 11-1,-3-16-264,0 0 0,-1 1 0,1-1 0,0 0-1,0 0 1,0 0 0,0 0 0,1 0 0,-1 0 0,0 0-1,0 0 1,1 0 0,-1 0 0,0-1 0,1 1-1,-1-1 1,0 1 0,1-1 0,-1 1 0,1-1 0,-1 0-1,1 0 1,-1 1 0,1-1 0,0 0 0,-1 0 0,1-1-1,-1 1 1,1 0 0,-1 0 0,0-1 0,1 1-1,-1-1 1,1 0 0,-1 1 0,3-3 0,2 1 9,0-1 0,-1 0 1,1-1-1,-1 0 0,0 0 1,0 0-1,6-7 0,2-5 10,-2-1-1,0 0 0,-1-1 1,-1-1-1,-1 1 0,0-1 1,-2-1-1,0 1 0,-1-1 1,-1 0-1,-1 0 0,-1-1 1,0 1-1,-2 0 1,-1-22-1,0 34-3,0 0-1,-1 1 1,0-1 0,0 0-1,-1 0 1,0 1 0,0 0-1,-7-12 1,9 17-15,0 0-1,0 0 1,0 1-1,0-1 1,0 0 0,0 1-1,-1-1 1,1 1 0,0 0-1,-1-1 1,1 1 0,-1 0-1,0 0 1,1 0-1,-1 0 1,0 0 0,0 0-1,0 0 1,1 1 0,-1-1-1,0 1 1,0-1-1,0 1 1,0 0 0,0 0-1,0 0 1,0 0 0,0 0-1,0 0 1,0 0 0,0 1-1,0-1 1,0 1-1,0-1 1,1 1 0,-1 0-1,0 0 1,0 0 0,1 0-1,-4 2 1,1 1 5,0 0 0,0 0 1,1 0-1,-1 1 0,1 0 0,0 0 1,0 0-1,1 0 0,0 0 1,-1 0-1,2 0 0,-3 10 0,0-1 119,1 0 0,1 0-1,-1 27 1,3-40-128,0 1 1,1 0 0,-1-1-1,0 1 1,1-1 0,-1 1-1,1-1 1,-1 1-1,1-1 1,0 0 0,-1 1-1,1-1 1,0 0 0,0 1-1,0-1 1,0 0-1,0 0 1,1 0 0,-1 0-1,0 0 1,0 0 0,1 0-1,-1-1 1,0 1 0,1 0-1,-1-1 1,1 1-1,-1-1 1,1 1 0,-1-1-1,1 0 1,1 1 0,9 0-52,-1 1 0,1-2 1,18-1-1,-1 1-151,-22 1 131,-1-1 0,1 1 0,0 1 0,-1-1 0,1 1 0,-1 0 0,1 1 0,-1-1-1,12 8 1,-9-3-470,0 1 0,0 0-1,0 1 1,12 15-1,-20-22 285,0-1-1,1 1 0,-1-1 0,1 0 1,-1 1-1,1-1 0,0 0 0,-1 0 1,1 0-1,0 0 0,0 0 0,0 0 1,0-1-1,0 1 0,3 0 1,-3-1-40,-1 0 0,0 0 1,1 0-1,-1 0 1,0 0-1,1-1 1,-1 1-1,0-1 0,1 1 1,-1-1-1,0 1 1,1-1-1,-1 1 1,0-1-1,0 0 1,0 0-1,0 0 0,0 0 1,0 0-1,0 0 1,0 0-1,0 0 1,0 0-1,0-1 0,12-21-3700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8:28.703"/>
    </inkml:context>
    <inkml:brush xml:id="br0">
      <inkml:brushProperty name="width" value="0.025" units="cm"/>
      <inkml:brushProperty name="height" value="0.025" units="cm"/>
    </inkml:brush>
  </inkml:definitions>
  <inkml:trace contextRef="#ctx0" brushRef="#br0">0 671 11082,'0'0'14462,"10"-2"-14024,-1-1-399,-1 0 0,0 0 1,1 0-1,-1-1 0,-1-1 0,1 1 1,0-1-1,-1 0 0,0-1 0,-1 0 1,1 0-1,-1 0 0,0-1 0,0 0 1,-1 0-1,8-14 0,-8 9 29,0 0 0,0-1 0,-1 1-1,-1-1 1,3-18 0,-6 27-49,1-1 1,-1 1-1,0-1 0,0 1 1,-1-1-1,1 1 0,-1-1 1,-2-7-1,2 11-12,0-1 0,1 1-1,-1-1 1,0 0 0,0 1 0,0-1-1,0 1 1,0 0 0,-1-1 0,1 1 0,0 0-1,-1 0 1,1 0 0,0 0 0,-1 0-1,1 0 1,-1 0 0,0 0 0,1 1 0,-1-1-1,0 1 1,-1-1 0,1 1-9,0-1 0,0 1 1,0 0-1,0 0 0,1 0 1,-1 0-1,0 0 0,0 1 0,0-1 1,1 0-1,-1 1 0,0-1 0,0 1 1,1 0-1,-1 0 0,0 0 0,1-1 1,-1 1-1,1 1 0,-2 0 1,0 1 5,-1 1 0,1-1 0,1 1 0,-1 0 0,1 0 0,-1 0 0,-3 8 0,1 2 60,1 0 0,0 1-1,0-1 1,-1 18 0,4-25 13,1 0 1,-1 1-1,1-1 1,0 0-1,0 1 1,1-1-1,0 0 1,1 0-1,-1 0 1,4 9-1,-4-14-66,1 0 0,-1 0 1,1 0-1,-1 0 0,1 0 0,0 0 0,0-1 1,0 1-1,0 0 0,0-1 0,0 0 0,0 1 1,0-1-1,1 0 0,-1 0 0,0 0 0,1-1 1,-1 1-1,0 0 0,1-1 0,-1 0 1,1 1-1,-1-1 0,1 0 0,-1 0 0,1-1 1,-1 1-1,1 0 0,-1-1 0,1 0 0,-1 1 1,1-1-1,2-2 0,2 1 11,0-1-1,-1-1 1,1 1-1,-1-1 1,0 0-1,0-1 1,0 0-1,0 0 1,-1 0-1,0 0 1,0-1 0,0 0-1,-1 0 1,7-11-1,0-3 7,0-1-1,-2 0 0,11-33 0,-12 26 5,-1-1 1,-1 1-1,-2-1 0,-1 0 0,-2-1 0,-2-47 0,1 74-30,-1 1 0,1-1 0,0 0 0,-1 1 1,0-1-1,0 0 0,0 1 0,0-1 0,0 1 1,0 0-1,-1-1 0,1 1 0,-1 0 0,1 0 1,-1 0-1,0 0 0,0 0 0,-4-3 0,6 4-4,-1 1-1,0 0 1,0-1 0,1 1-1,-1 0 1,0 0-1,0-1 1,0 1 0,0 0-1,1 0 1,-1 0-1,0 0 1,0 0-1,0 0 1,0 0 0,1 0-1,-1 0 1,0 1-1,0-1 1,0 0 0,1 0-1,-3 2 1,2-1-4,-1 0 1,1 0-1,-1 1 1,1-1-1,0 1 1,0-1-1,-1 1 1,1 0-1,0 0 1,0-1-1,1 1 1,-1 0-1,-1 3 1,-1 6 6,0 1 0,1-1 0,0 1 0,1 0 0,0-1 0,1 1 0,0 0 0,1-1 0,0 1 1,1 0-1,1-1 0,6 22 0,-5-23 0,-1-1-1,1 1 1,1-1 0,0 0 0,0 0 0,1 0-1,0-1 1,1 0 0,-1 0 0,1-1 0,1 1-1,0-2 1,0 1 0,0-1 0,10 5 0,-16-9 5,1-1 0,-1 1 1,1-1-1,0 0 0,0 0 1,-1 0-1,1 0 0,0 0 1,0-1-1,0 1 0,0-1 1,0 0-1,0 0 0,0 0 1,0 0-1,-1 0 0,1-1 0,0 1 1,0-1-1,0 0 0,0 0 1,-1 0-1,1 0 0,0-1 1,-1 1-1,1-1 0,-1 1 1,1-1-1,-1 0 0,0 0 1,0 0-1,0 0 0,0 0 1,0-1-1,0 1 0,-1 0 1,1-1-1,-1 1 0,1-1 1,-1 0-1,1-3 0,4-8 111,-1-2 0,-1 1 0,0 0 0,-1-1 0,0 0-1,0-21 1,-1 11 4,-2 0 0,-5-48-1,3 65-115,1 1 0,-1-1-1,0 1 1,-1 0-1,0 0 1,0 0 0,-1 0-1,0 0 1,-1 1-1,1-1 1,-1 1-1,-9-9 1,4 12-433,10 15 622,0-10-274,0 1 1,1-1 0,-1 0 0,0 0-1,1 0 1,-1 0 0,1 0 0,-1 0 0,1 0-1,0 0 1,-1 0 0,1 0 0,0 0-1,0 0 1,0 0 0,0 0 0,0-1-1,0 1 1,0 0 0,0-1 0,0 1-1,0-1 1,0 1 0,2 0 0,-3-1-194,1-16-1846,-1 13 2125,1 0-1,-1 0 0,0 0 1,0 0-1,0-1 0,0 1 1,-1 0-1,0 0 0,1 0 1,-1 0-1,0 0 0,0 0 1,-1 0-1,1 0 0,0 0 0,-3-2 1,30 91 1462,-5-35-959,2-1 0,54 88 0,-84-178 419,0 26-1248,-1 0 0,0 1 0,0 0-1,-2 0 1,-18-20 0,28 33 197,26 0-256,-15-1 454,0 0 1,0 0 0,-1-1-1,1-1 1,-1 0 0,0 0-1,0-1 1,0-1-1,0 1 1,-1-1 0,1-1-1,-1 0 1,-1 0 0,1-1-1,-1 0 1,0-1-1,-1 1 1,1-1 0,-2-1-1,1 1 1,-1-1 0,-1-1-1,8-15 1,-24 47 161,7-14-184,1 0 0,0 0 0,1 0 0,-3 17 0,5-24-47,-1 0-1,1 0 1,0 0 0,0 0 0,-1 0 0,1-1 0,0 1 0,0 0-1,0 0 1,0 0 0,0 0 0,0 0 0,1 0 0,-1 0 0,0 0-1,0 0 1,1 0 0,-1 0 0,1 0 0,-1 0 0,0-1 0,1 1 0,0 0-1,-1 0 1,1 0 0,-1-1 0,1 1 0,0 0 0,0-1 0,-1 1-1,1-1 1,0 1 0,0-1 0,0 1 0,0-1 0,-1 1 0,1-1-1,0 0 1,0 0 0,0 1 0,0-1 0,0 0 0,0 0 0,0 0-1,0 0 1,0 0 0,0 0 0,0 0 0,0 0 0,0-1 0,0 1-1,1-1 1,4-1 15,-1 0 0,0 0-1,0-1 1,-1 0 0,1 0-1,-1 0 1,1-1 0,4-4-1,39-48 61,-37 41-100,1 1 0,1 0-1,0 0 1,30-22-1,-42 35 15,-1 1 0,1-1 1,-1 0-1,1 1 0,0-1 0,0 1 0,-1-1 0,1 1 0,0-1 0,0 1 0,-1 0 1,1-1-1,0 1 0,0 0 0,0 0 0,0-1 0,0 1 0,-1 0 0,1 0 1,0 0-1,0 0 0,0 0 0,0 0 0,0 0 0,0 0 0,-1 1 0,1-1 1,0 0-1,0 0 0,0 1 0,0-1 0,-1 1 0,1-1 0,0 1 0,0-1 1,-1 1-1,1-1 0,0 1 0,-1-1 0,1 1 0,0 1 0,1 2 29,0 1-1,-1 0 1,0 1 0,0-1-1,0 0 1,0 8 0,6 28 302,-7-40-310,0 0 0,1 0 0,-1 0 0,1 0 0,-1 0 0,1 0 0,-1 0 0,1 0 1,-1 0-1,1 0 0,0 0 0,-1 0 0,1-1 0,0 1 0,0 0 0,0 0 0,0-1 0,0 1 0,0-1 0,0 1 0,0-1 1,0 1-1,0-1 0,0 1 0,2-1 0,0 0 6,1 0 0,0 0 0,-1 0 0,1-1-1,-1 0 1,1 0 0,-1 0 0,0 0 0,1 0 0,-1-1 0,0 1 0,0-1 0,0 0 0,4-3 0,42-38-361,-24 19-1851,-20 18-1675</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8:30.328"/>
    </inkml:context>
    <inkml:brush xml:id="br0">
      <inkml:brushProperty name="width" value="0.025" units="cm"/>
      <inkml:brushProperty name="height" value="0.025" units="cm"/>
    </inkml:brush>
  </inkml:definitions>
  <inkml:trace contextRef="#ctx0" brushRef="#br0">186 601 3651,'1'-8'1154,"4"-40"-906,-4 31 1310,-1 0 0,-1 0 0,-4-29 0,4 42-1098,0-1 1,-1 0 0,1 0 0,-1 0 0,0 1 0,0-1-1,0 1 1,0-1 0,-1 1 0,0 0 0,0 0 0,-5-5-1,5 7-356,1 0 0,-1 0 0,0 0 0,0 1 0,0 0-1,0-1 1,0 1 0,0 0 0,0 0 0,0 1 0,0-1-1,-1 1 1,1-1 0,0 1 0,0 0 0,-1 0 0,1 1 0,0-1-1,0 1 1,-1-1 0,-3 3 0,3-2-29,0 1-1,0 0 1,1 1 0,-1-1 0,1 1-1,0-1 1,0 1 0,0 0 0,0 0-1,0 0 1,0 1 0,1-1 0,0 1-1,0-1 1,0 1 0,0 0 0,0 0-1,1 0 1,-2 7 0,-3 8 224,1 1 0,-4 32-1,6-34-96,1 1 0,1-1 0,1 1 0,3 27-1,-3-45-192,0 0-1,0 0 1,0 0-1,0 0 0,0 0 1,1 0-1,-1 0 1,0 0-1,1 0 0,-1 0 1,0 0-1,1 0 0,-1 0 1,1-1-1,-1 1 1,1 0-1,0 0 0,-1 0 1,1-1-1,0 1 1,0-1-1,-1 1 0,1 0 1,0-1-1,0 1 1,0-1-1,1 1 0,0-1 5,0 0 0,-1 0-1,1 0 1,-1-1 0,1 1-1,0-1 1,-1 1-1,1-1 1,-1 1 0,1-1-1,-1 0 1,0 0 0,1 0-1,-1 0 1,2-1 0,4-4 69,0-1 0,0 0 1,0 0-1,9-14 0,6-17-7,-1-1 0,-2 0-1,-2-2 1,-1 0 0,-2-1 0,-2-1-1,-2 0 1,-2 0 0,-2-1 0,-1 0-1,-3-72 1,-2 113 6,0-1 1,-1 0-1,1 1 0,-1-1 1,0 1-1,0-1 0,0 1 1,0 0-1,-3-5 0,4 8-66,0-1-1,-1 1 0,1 0 0,0 0 1,0-1-1,0 1 0,0 0 0,-1 0 1,1-1-1,0 1 0,0 0 0,-1 0 1,1 0-1,0 0 0,0-1 0,-1 1 1,1 0-1,0 0 0,0 0 0,-1 0 1,1 0-1,0 0 0,-1 0 0,1 0 1,0 0-1,0 0 0,-1 0 0,1 0 1,0 0-1,-1 0 0,1 0 0,0 0 1,0 0-1,-1 0 0,1 0 0,-1 0 1,-9 20 246,2 20-46,2 0 0,2 1 1,2-1-1,1 1 0,8 63 0,-6-93-77,0 1 0,1-1 0,1 0 0,0 0 0,6 15 0,-8-24-163,-1 0 0,1 0 0,0-1 0,-1 1 0,1 0 0,0 0 0,0-1 0,0 1 0,0-1 0,0 1 0,1-1 0,-1 0 0,0 1 0,1-1 0,-1 0 0,1 0 0,-1 0 1,1 0-1,0 0 0,-1 0 0,1 0 0,0-1 0,-1 1 0,1 0 0,0-1 0,0 0 0,0 1 0,0-1 0,0 0 0,-1 0 0,1 0 0,0 0 0,0 0 0,0-1 0,0 1 1,0 0-1,-1-1 0,1 0 0,0 1 0,0-1 0,-1 0 0,3-1 0,2-3-816,-1 0-1,0-1 1,0 1 0,0-1 0,-1 0-1,0 0 1,0-1 0,-1 1 0,1-1-1,-1 0 1,4-14 0,5-19-6873</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2:49.351"/>
    </inkml:context>
    <inkml:brush xml:id="br0">
      <inkml:brushProperty name="width" value="0.025" units="cm"/>
      <inkml:brushProperty name="height" value="0.025" units="cm"/>
    </inkml:brush>
  </inkml:definitions>
  <inkml:trace contextRef="#ctx0" brushRef="#br0">1 1 20756,'0'0'-161,"48"0"1,-7 8 160,6 3 0,9 7-448,1 7-513,1 8-448,-4 7-257,-4 9-544,-6 3 288,-14 3 737,-4 0-3331</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8:30.998"/>
    </inkml:context>
    <inkml:brush xml:id="br0">
      <inkml:brushProperty name="width" value="0.025" units="cm"/>
      <inkml:brushProperty name="height" value="0.025" units="cm"/>
    </inkml:brush>
  </inkml:definitions>
  <inkml:trace contextRef="#ctx0" brushRef="#br0">1 589 18802,'0'0'1409,"0"10"-688,0 29 165,0-38-779,0 1 0,0-1 1,0 0-1,0 1 0,0-1 0,0 1 1,1-1-1,-1 1 0,0-1 0,1 0 0,-1 1 1,1-1-1,0 0 0,-1 1 0,1-1 0,0 0 1,1 2-1,-1-2-66,0-1 0,0 0 1,-1 1-1,1-1 0,0 0 0,0 0 1,-1 1-1,1-1 0,0 0 0,0 0 1,0 0-1,-1 0 0,1 0 0,0 0 0,0 0 1,-1 0-1,1 0 0,0-1 0,0 1 1,0 0-1,-1 0 0,2-1 0,2-1-2,-1 0-1,1 0 0,-1-1 1,0 1-1,0-1 0,0 1 1,0-1-1,0 0 0,3-5 1,3-5-71,-1-1 0,-1 1 0,0-1 0,-1 0 0,-1-1 0,0 0 0,-1 0-1,-1 0 1,0 0 0,-1 0 0,0-1 0,-1-22 0,-1 37 22,0 0 0,0 1-1,0-1 1,1 1-1,-1-1 1,0 1 0,0-1-1,0 0 1,0 1-1,0-1 1,0 1 0,0-1-1,0 0 1,-1 1-1,1-1 1,0 1 0,0-1-1,0 1 1,-1-1 0,1 0-1,0 1 1,0-1-1,-1 1 1,1-1 0,-1 1-1,1 0 1,0-1-1,-1 1 1,1-1 0,-1 1-1,1 0 1,-1-1-1,1 1 1,-1 0 0,1-1-1,-1 1 1,1 0 0,-1 0-1,0 0 1,1 0-1,-1-1 1,1 1 0,-1 0-1,1 0 1,-1 0-1,0 0 1,1 0 0,-1 0-1,1 1 1,-1-1-1,0 0 1,1 0 0,-1 0-1,1 0 1,-1 1-1,0-1 1,-1 2-27,0-1 0,0 1 0,-1 0 0,2 0 0,-1 0 0,0 0 0,0 0 1,1 0-1,-1 0 0,1 0 0,-2 5 0,-5 16 118,2 1-1,0-1 1,2 1 0,1 0 0,0 1 0,2 38 0,1-61-57,0 0 0,0 0 1,0 0-1,1 0 0,-1 0 0,0 0 1,1 0-1,-1 0 0,1 0 1,0 0-1,-1 0 0,1 0 1,0 0-1,0-1 0,0 1 1,3 3-1,-3-5-15,0 1 0,0 0 0,0-1 0,0 1 1,0-1-1,0 1 0,0-1 0,1 0 0,-1 1 0,0-1 0,0 0 1,0 0-1,1 0 0,-1 0 0,0 0 0,0 0 0,0 0 0,1 0 1,-1 0-1,2-1 0,2-1 19,0 0 0,0 0 1,-1 0-1,1-1 0,-1 0 1,0 0-1,1 0 0,-1 0 1,-1-1-1,1 1 0,5-7 0,16-27 52,-2-1 0,-1-1-1,-2-1 1,17-51-1,8-13-49,-44 103-36,-1-1 0,1 1 0,0-1 0,-1 1 0,1-1 0,0 1 0,0-1 0,0 1 0,0 0 0,0-1 1,1 1-1,-1 0 0,0 0 0,2-1 0,-2 2 4,-1 0-1,1 0 1,-1 0-1,1 0 1,-1 0 0,0 0-1,1 0 1,-1 0-1,1 0 1,-1 1 0,0-1-1,1 0 1,-1 0 0,1 1-1,-1-1 1,0 0-1,1 0 1,-1 1 0,0-1-1,1 0 1,-1 1 0,0-1-1,0 1 1,1-1-1,-1 0 1,0 1 0,0-1-1,0 1 1,0-1 0,1 0-1,-1 1 1,0 0-1,10 56 15,-8-39 117,0-8-75,1-1 1,0 1-1,1 0 1,0-1-1,8 16 1,-11-24-30,0 1-1,0-1 1,0 1-1,0-1 1,0 0-1,1 1 1,-1-1-1,0 0 1,0 0-1,1 0 1,-1 0-1,1 0 1,-1 0-1,1-1 1,-1 1-1,1 0 1,2 0 0,-3-1-9,1 0 1,-1-1 0,1 1 0,-1 0 0,1-1 0,-1 1 0,1-1 0,-1 1 0,1-1 0,-1 0-1,0 0 1,1 0 0,-1 1 0,0-1 0,0 0 0,0-1 0,0 1 0,0 0 0,0 0 0,0 0 0,0-1-1,0 1 1,1-2 0,6-13 72,0 0 0,0-1 0,-2 1 0,8-30 0,-9 27-80,1 1 0,1 0 0,14-28 0,-21 46-9,0-1 1,1 1-1,-1 0 1,0-1 0,1 1-1,-1 0 1,0-1-1,0 1 1,1 0-1,-1-1 1,1 1 0,-1 0-1,0 0 1,1-1-1,-1 1 1,1 0-1,-1 0 1,0 0 0,1 0-1,-1 0 1,1 0-1,-1 0 1,1 0-1,-1-1 1,1 2 0,-1-1-1,0 0 1,1 0-1,-1 0 1,1 0-1,-1 0 1,1 0 0,-1 0-1,0 0 1,1 1-1,-1-1 1,1 0-1,-1 0 1,0 1 0,1-1-1,-1 0 1,0 1-1,1-1 1,-1 0-1,0 1 1,1-1 0,-1 0-1,0 1 1,0-1-1,0 0 1,1 1-1,-1-1 1,0 1 0,0-1-1,0 1 1,0-1-1,0 0 1,0 1-1,0 0 1,16 35 332,-13-26-295,-2-9-6,-1 0 0,0 0-1,1 0 1,-1 1-1,1-1 1,-1 0-1,1 0 1,-1 0 0,1 0-1,0-1 1,0 1-1,-1 0 1,1 0-1,0 0 1,0-1-1,0 1 1,0 0 0,0-1-1,0 1 1,0-1-1,0 1 1,0-1-1,0 1 1,0-1 0,0 0-1,2 1 1,-2-2-3,1 1 1,-1-1 0,1 1-1,-1-1 1,1 0 0,-1 1-1,0-1 1,1 0 0,-1 0-1,0 0 1,0 0 0,0 0-1,0-1 1,0 1 0,0 0-1,2-3 1,5-9 55,0-1-1,-1 0 1,5-16-1,-7 17-70,12-26-24,-10 19-90,1 1 0,1 0 1,1 1-1,0 0 0,19-24 0,-28 42 74,-1-1-1,0 1 0,1-1 1,-1 1-1,1-1 0,-1 1 1,1-1-1,-1 1 0,1-1 1,-1 1-1,1 0 1,-1-1-1,1 1 0,0 0 1,-1-1-1,1 1 0,-1 0 1,1 0-1,0 0 1,-1 0-1,1-1 0,0 1 1,-1 0-1,1 0 0,0 0 1,-1 0-1,1 0 0,0 1 1,-1-1-1,2 0 1,9 19-251,-2 42-96,-8-48-159,12 33-1474,0-26-1280,-12-20 2976,0 1 0,-1-1-1,1 0 1,-1 1 0,1-1-1,0 0 1,-1 0 0,1 1-1,0-1 1,-1 0-1,1 0 1,0 0 0,0 0-1,-1 0 1,1 0 0,0 0-1,-1 0 1,1 0 0,0 0-1,-1-1 1,1 1 0,0 0-1,-1 0 1,1-1 0,0 1-1,-1 0 1,2-1 0,8-11-7917</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8:31.368"/>
    </inkml:context>
    <inkml:brush xml:id="br0">
      <inkml:brushProperty name="width" value="0.025" units="cm"/>
      <inkml:brushProperty name="height" value="0.025" units="cm"/>
    </inkml:brush>
  </inkml:definitions>
  <inkml:trace contextRef="#ctx0" brushRef="#br0">60 54 11050,'0'0'9102,"-8"12"-8066,-1 5-446,0 0-1,-11 35 1,17-43-323,0 1 0,0-1 0,1 1 1,1 0-1,0 0 0,0 0 1,1 0-1,0 0 0,2 12 1,-1-21-258,-1 0 0,0 1 1,1-1-1,-1 0 1,1 1-1,-1-1 1,1 0-1,0 0 0,-1 1 1,1-1-1,0 0 1,0 0-1,0 0 1,0 0-1,0 0 0,0 0 1,0 0-1,0-1 1,1 1-1,-1 0 1,0-1-1,0 1 0,1-1 1,-1 1-1,0-1 1,1 1-1,-1-1 1,0 0-1,1 0 0,-1 1 1,1-1-1,-1 0 1,0-1-1,1 1 1,1 0-1,1-1 6,-1 1 0,0-1 0,1 0 0,-1 0-1,0 0 1,0 0 0,0-1 0,0 1 0,0-1 0,0 0 0,0 0 0,-1 0 0,5-4-1,1-5 10,-1-1 0,-1 0 0,0 0 0,0 0 0,-1-1-1,-1 1 1,0-1 0,-1 0 0,0-1 0,-1 1-1,0 0 1,-1-1 0,-1 1 0,0-1 0,-1 1-1,-2-15 1,2 26-28,1 1 0,0-1 0,0 1 0,-1-1 0,1 1 0,0-1 0,-1 1 0,0-1 0,1 1 0,-1 0 0,0-1 0,0 1 0,0 0 0,1 0 0,-1-1 0,-1 1 0,1 0 0,0 0 0,0 0 0,0 0 0,0 0 0,-1 1 0,1-1 0,-3-1 0,3 2-4,0 0-1,0 1 1,0-1 0,0 0-1,0 1 1,1-1 0,-1 1 0,0-1-1,0 1 1,0-1 0,0 1-1,1-1 1,-1 1 0,0 0 0,1 0-1,-1-1 1,1 1 0,-1 0-1,1 0 1,-1 0 0,1 0-1,-1-1 1,1 1 0,0 0 0,-1 0-1,1 0 1,0 0 0,0 0-1,0 0 1,0 0 0,0 0 0,0 0-1,0 0 1,0 0 0,0 0-1,0 0 1,1 2 0,-1-2-27,0 0 0,0 0 1,0 1-1,0-1 0,0 0 0,0 0 1,0 1-1,1-1 0,-1 0 1,0 0-1,1 1 0,-1-1 0,1 0 1,0 0-1,-1 0 0,1 0 0,0 0 1,0 0-1,0 0 0,-1 0 1,1 0-1,0 0 0,0-1 0,0 1 1,0 0-1,1 0 0,-1-1 0,0 1 1,0-1-1,0 1 0,0-1 0,1 0 1,-1 1-1,0-1 0,0 0 1,1 0-1,-1 0 0,0 0 0,3 0 1,-1 0-360,0 0 0,0-1 0,0 0 0,0 1 0,-1-1 0,1 0 0,0 0 0,0-1 0,0 1 0,-1 0 0,1-1 1,-1 0-1,1 0 0,-1 0 0,0 0 0,4-3 0,9-16-4486</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8:32.289"/>
    </inkml:context>
    <inkml:brush xml:id="br0">
      <inkml:brushProperty name="width" value="0.025" units="cm"/>
      <inkml:brushProperty name="height" value="0.025" units="cm"/>
    </inkml:brush>
  </inkml:definitions>
  <inkml:trace contextRef="#ctx0" brushRef="#br0">0 58 6022,'0'0'14627,"1"8"-13202,-1 13-695,13 193 4074,-10-189-4552,1-1 0,1 0 0,2-1 0,0 1 0,1-1 0,23 42 0,-31-63-248,1 0 1,0-1-1,0 1 1,1 0-1,-1-1 1,0 1-1,0-1 1,1 0-1,-1 1 1,1-1-1,-1 0 1,1 0-1,3 2 1,-5-3 5,1 0 0,0 1 0,-1-1 0,1 0 0,0 0 0,-1 0 1,1 0-1,0 0 0,-1-1 0,1 1 0,0 0 0,-1 0 0,1 0 0,0-1 1,-1 1-1,1 0 0,-1-1 0,1 1 0,-1 0 0,1-1 0,-1 1 1,1-1-1,-1 1 0,1 0 0,-1-1 0,1 0 0,3-6 83,0 1 0,-1-1 0,0 0 0,0 0 0,3-12 0,-2 7-64,21-61 61,28-146-1,-48 182-1353,1-56 0,-17 127-4284,3-14 3628,-5 30-2781,-8 55 0,12 1 9085,9-105-4274,1 0-1,-1 0 1,0-1-1,0 1 1,0 0-1,1 0 1,-1-1 0,0 1-1,1 0 1,-1-1-1,1 1 1,-1 0 0,1-1-1,-1 1 1,1-1-1,-1 1 1,1-1-1,-1 1 1,1-1 0,0 1-1,-1-1 1,1 1-1,0-1 1,-1 0 0,1 1-1,0-1 1,0 0-1,0 0 1,-1 0-1,1 0 1,0 1 0,0-1-1,-1 0 1,1 0-1,0 0 1,0-1 0,0 1-1,-1 0 1,1 0-1,0 0 1,0 0 0,-1-1-1,1 1 1,0 0-1,-1-1 1,1 1-1,1-1 1,37-18 1522,-15 3-787,-17 11-686,0-1 1,0 2 0,0-1-1,1 1 1,-1 0-1,1 1 1,0-1-1,0 2 1,0-1 0,1 1-1,9-1 1,-17 3-128,0 0 1,0 0 0,0 0-1,0 0 1,-1 0-1,1 0 1,0 1-1,0-1 1,0 0 0,0 1-1,0-1 1,-1 1-1,1-1 1,0 1 0,0-1-1,-1 1 1,1-1-1,0 1 1,-1 0-1,1 0 1,-1-1 0,1 1-1,-1 0 1,1 0-1,-1-1 1,1 1-1,-1 0 1,0 0 0,0 0-1,1 0 1,-1 0-1,0-1 1,0 1 0,0 0-1,0 0 1,0 0-1,0 0 1,0 0-1,0 1 1,6 20 447,-6-22-477,0 0 1,0 0-1,0 0 0,1 0 1,-1 0-1,0 0 1,0 0-1,1 0 0,-1 0 1,0 0-1,0 0 0,1 0 1,-1 0-1,0 0 1,0 0-1,1 0 0,-1 0 1,0 0-1,0 0 1,0 0-1,1 0 0,-1 0 1,0 0-1,0 0 1,0-1-1,1 1 0,-1 0 1,0 0-1,0 0 1,0 0-1,1-1 0,-1 1 1,0 0-1,0 0 1,0 0-1,0-1 0,0 1 1,0 0-1,0 0 0,1-1 1,-1 1-1,0 0 1,0 0-1,0 0 0,0-1 1,0 1-1,0 0 1,0 0-1,0-1 0,4-13 116,5-92-52,-7 69-75,1 28 2,-3 11 8,1-1 0,0 1 0,0-1 1,0 1-1,0-1 0,0 1 0,0-1 0,0 1 0,1-1 0,-1 0 0,0 0 0,1 0 0,-1 0 0,1 0 0,-1 0 0,1 0 0,-1 0 0,1 0 0,0-1 0,0 1 0,-1-1 0,1 1 0,0-1 0,0 0 0,-1 0 0,1 0 0,0 0 0,0 0 0,0 0 0,-1 0 0,1 0 0,0-1 0,0 1 0,2-1 0,0-1 4,-1 1 1,1-1-1,0 1 0,-1-1 1,1 0-1,-1 0 0,0 0 1,1-1-1,-1 1 0,0-1 1,0 0-1,-1 0 0,1 0 1,3-5-1,2-15-27,0 0 0,-1-1 0,6-44 1,-11 61 1,-15 59 468,12-47-395,-1-1 0,0 0 1,1 0-1,-1 0 1,1 1-1,1-1 0,-1 1 1,0-1-1,1 1 1,0-1-1,0 1 1,0-1-1,1 1 0,0-1 1,0 0-1,0 1 1,0-1-1,0 0 0,1 1 1,2 3-1,0-1-460,1 0-1,-1 1 1,-1 0-1,5 13 1,-5 2-7005</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8:33.502"/>
    </inkml:context>
    <inkml:brush xml:id="br0">
      <inkml:brushProperty name="width" value="0.025" units="cm"/>
      <inkml:brushProperty name="height" value="0.025" units="cm"/>
    </inkml:brush>
  </inkml:definitions>
  <inkml:trace contextRef="#ctx0" brushRef="#br0">56 535 5477,'-5'-21'11439,"5"20"-11287,0 1 0,-1 0 0,1 0 0,0-1 1,-1 1-1,1 0 0,0 0 0,-1-1 0,1 1 0,0 0 0,-1 0 0,1 0 1,-1 0-1,1-1 0,-1 1 0,1 0 0,0 0 0,-1 0 0,1 0 0,-1 0 1,1 0-1,-1 0 0,1 0 0,0 0 0,-1 1 0,1-1 0,-1 0 0,0 0 1,0 1-62,-1 0 0,0 1 0,1-1 0,-1 0 0,1 1 0,-1-1 0,1 0 0,0 1 0,-1 0 0,1-1 0,0 1 0,0 0 0,0 0 0,0 0 0,1-1 0,-1 1 0,0 3 0,-4 10 285,2 1 1,0 0 0,0 1-1,2-1 1,0 0 0,1 1-1,0-1 1,4 18 0,-4-33-369,0 0 0,0 0 0,0 0 0,0 0 0,0 0 0,0 0 0,0 0 0,1 0 0,-1 0 0,0-1 0,1 1 0,-1 0 0,0 0 0,1 0 0,0 0 1,-1-1-1,1 1 0,-1 0 0,1 0 0,0-1 0,-1 1 0,1-1 0,0 1 0,0 0 0,-1-1 0,1 0 0,0 1 0,0-1 0,0 1 0,0-1 0,0 0 0,0 0 1,0 1-1,0-1 0,0 0 0,-1 0 0,1 0 0,0 0 0,0 0 0,0 0 0,0 0 0,0-1 0,0 1 0,0 0 0,0 0 0,0-1 0,0 1 0,0-1 0,-1 1 1,1-1-1,0 1 0,0-1 0,-1 1 0,1-1 0,1-1 0,3-2 20,0 0 1,-1-1 0,0 1-1,0-1 1,0 0-1,6-11 1,-2-4-408,-1-1 0,0 1 0,-2-1 0,0 0 0,-1-1 0,-2 1 0,1-42 0,-8 145 159,2-48 799,1 46 1,2-79-559,0 0 0,-1 0 0,1 0 1,0 0-1,0 0 0,0 0 0,0 0 0,0 0 0,1 0 0,-1-1 0,0 1 0,0 0 0,0 0 0,1 0 0,-1 0 0,1 0 0,-1 0 1,0 0-1,1-1 0,0 1 0,-1 0 0,1 0 0,-1-1 0,1 1 0,0 0 0,0-1 0,-1 1 0,1 0 0,0-1 0,0 1 1,0-1-1,0 0 0,-1 1 0,1-1 0,0 0 0,0 1 0,0-1 0,0 0 0,0 0 0,0 0 0,0 0 0,0 0 0,0 0 0,0 0 1,0 0-1,0 0 0,0 0 0,0-1 0,0 1 0,0 0 0,1-1 0,2-1 37,0 0 0,0-1 0,-1 1 0,1-1 1,-1 1-1,0-1 0,1 0 0,-1 0 0,0 0 0,4-7 0,10-20 10,-2-1-1,0 0 1,-2-2-1,-2 1 1,14-66-1,-13 34-214,-3-1-1,0-79 1,-8 109-184,1 19 151,-2-1 0,0 1-1,-3-23 1,2 39 181,1-1 0,0 1 0,0 0-1,0 0 1,-1 0 0,1-1 0,0 1-1,0 0 1,-1 0 0,1 0 0,0 0-1,0-1 1,-1 1 0,1 0 0,0 0 0,0 0-1,-1 0 1,1 0 0,0 0 0,-1 0-1,1 0 1,0 0 0,-1 0 0,1 0 0,0 0-1,0 0 1,-1 0 0,1 0 0,0 0-1,-1 0 1,1 0 0,0 1 0,0-1 0,-1 0-1,1 0 1,0 0 0,0 0 0,-1 0-1,1 1 1,0-1 0,0 0 0,0 0 0,-1 1-1,1-1 1,0 0 0,0 0 0,0 1-1,0-1 1,-1 0 0,1 0 0,0 1 0,0-1-1,0 0 1,0 1 0,0-1 0,0 0-1,0 1 1,0-1 0,0 0 0,0 0-1,0 1 1,-7 16 220,1 0 0,1 0 0,1 1-1,0-1 1,-2 28 0,1 94 1513,6-128-1661,0 0-1,0 0 1,1 0 0,1 0-1,0 0 1,0-1 0,1 1-1,6 11 1,-8-18-83,0-1 0,0 1 0,0-1 0,0 1 0,1-1 0,-1 0 1,1 1-1,0-1 0,0-1 0,0 1 0,0 0 0,1-1 0,-1 0 0,1 1 0,-1-1 0,1-1 0,0 1 0,0 0 0,-1-1 0,1 0 1,0 0-1,0 0 0,1-1 0,5 1 0,-9-1 1,0-1-1,1 1 1,-1-1 0,0 1 0,0-1-1,0 1 1,0-1 0,0 0 0,0 0-1,0 0 1,0 1 0,-1-1 0,1 0 0,0 0-1,0 0 1,-1 0 0,1 0 0,-1 0-1,1-1 1,-1 1 0,1 0 0,-1 0-1,1 0 1,-1 0 0,0-1 0,0 1-1,0 0 1,0 0 0,0-1 0,0 0-1,1-49 108,-2 39-96,2 3-4,-1 0 1,-1-1-1,1 1 1,-2 0-1,1 0 0,-1-1 1,-1 1-1,1 0 1,-8-14-1,12 30-136,-2-6 138,0 0-1,0 0 1,0 0 0,0-1 0,0 1 0,1 0 0,-1 0 0,0 0 0,1 0 0,-1 0 0,1 0 0,-1-1 0,1 1 0,-1 0 0,1 0 0,-1-1 0,1 1 0,0 0 0,-1-1 0,2 2 0,1 0-8,0 0 0,0 0-1,0 0 1,0 0 0,0-1 0,1 0 0,-1 1-1,1-1 1,-1 0 0,1 0 0,-1-1-1,1 1 1,-1-1 0,1 0 0,-1 0-1,1 0 1,0 0 0,-1-1 0,1 1-1,-1-1 1,1 0 0,-1 0 0,0 0-1,1 0 1,-1-1 0,0 0 0,0 1 0,0-1-1,0 0 1,0 0 0,4-4 0,1-2-100,-1 0 1,0 0 0,0-1 0,0 0 0,-1 0 0,0 0 0,-1-1-1,8-19 1,0 165 828,-11-130-663,0 1-1,1-1 1,-1 0 0,2 0 0,-1 0-1,1 0 1,0 0 0,0-1-1,9 10 1,-12-14-78,0 0-1,0 0 1,0 0 0,0 0-1,0 0 1,1 0-1,-1 0 1,0 0 0,0-1-1,1 1 1,-1 0-1,1-1 1,-1 1 0,1-1-1,-1 0 1,1 1-1,-1-1 1,1 0-1,-1 0 1,1 0 0,-1 0-1,1 0 1,-1 0-1,1-1 1,-1 1 0,1 0-1,-1-1 1,1 1-1,-1-1 1,0 1 0,1-1-1,-1 0 1,0 0-1,1 1 1,-1-1 0,0 0-1,0 0 1,0 0-1,0-1 1,0 1 0,0 0-1,0 0 1,0-1-1,0 1 1,0 0 0,-1-1-1,1 1 1,-1 0-1,1-2 1,5-11-1184,-1 1-1,0-1 1,-2 0 0,1 0-1,-1 0 1,-1 0 0,-1-1-1,0 1 1,-2-20 0,1-23-5630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8:33.968"/>
    </inkml:context>
    <inkml:brush xml:id="br0">
      <inkml:brushProperty name="width" value="0.025" units="cm"/>
      <inkml:brushProperty name="height" value="0.025" units="cm"/>
    </inkml:brush>
  </inkml:definitions>
  <inkml:trace contextRef="#ctx0" brushRef="#br0">20 1 5862,'0'0'14285,"-4"8"-13820,-12 28-151,16-35-302,0-1-1,0 1 0,0 0 0,0 0 0,1-1 0,-1 1 1,0 0-1,0-1 0,0 1 0,1 0 0,-1-1 0,0 1 1,1 0-1,-1-1 0,0 1 0,1 0 0,-1-1 0,1 1 1,-1-1-1,1 1 0,-1-1 0,1 1 0,-1-1 0,1 1 1,0-1-1,-1 0 0,1 1 0,0-1 0,-1 0 0,1 1 1,0-1-1,-1 0 0,1 0 0,0 0 0,1 0 0,28 4-135,-26-4 28,7 1-964,1-1 0,0 0-1,0-1 1,-1-1 0,14-2 0,-20 2 619,-1 1 1,1-1 0,-1 0 0,0 0-1,1 0 1,-1 0 0,0-1-1,5-3 1,6-18 9141,-35 40-6982,15-9-1360,-45 58 2148,46-59-2272,0 1 0,0-1 0,1 1 0,0-1 0,1 1 0,0 0 0,0 0 0,0 0 0,-1 9 0,3-16-234,0 1 0,0 0 1,0-1-1,0 1 0,0-1 1,0 1-1,1-1 1,-1 1-1,0-1 0,0 1 1,0-1-1,0 1 0,1-1 1,-1 1-1,0-1 0,0 1 1,1-1-1,-1 1 0,0-1 1,1 0-1,-1 1 1,1-1-1,-1 1 0,1-1 1,-1 0-1,0 1 0,1-1 1,-1 0-1,1 0 0,-1 1 1,1-1-1,-1 0 0,1 0 1,0 0-1,26-1-500,24-16-1676,-36 10 1443,-5 2 670,0 0-1,0 0 1,0 1 0,0 0-1,1 1 1,0 0-1,0 1 1,-1 0 0,23 0-1,-33 2 116,1 0-1,-1 1 0,1-1 0,-1 0 1,0 1-1,1-1 0,-1 0 1,0 1-1,1-1 0,-1 0 1,0 1-1,1-1 0,-1 1 1,0-1-1,0 1 0,1-1 0,-1 0 1,0 1-1,0-1 0,0 1 1,0-1-1,0 1 0,0-1 1,0 1-1,0-1 0,0 1 0,0-1 1,0 1-1,0-1 0,0 1 1,0-1-1,0 1 0,0-1 1,-1 2-1,-5 18 584,-4-3-255,0 0 0,-1-1 0,-1-1 0,0 1 0,-1-2 0,-1 0 0,-29 24 0,42-38-458,1 1 1,-1-1 0,1 1-1,0-1 1,-1 1-1,0-1 1,1 1-1,-1-1 1,1 1 0,-1-1-1,1 0 1,-1 1-1,0-1 1,1 0-1,-1 1 1,0-1 0,1 0-1,-1 0 1,0 0-1,1 0 1,-1 0 0,0 0-1,0 0 1,1 0-1,-1 0 1,0 0-1,0 0 1,6-18-3368,21-25-2503,31-29-6428,-25 30 8874</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8:34.717"/>
    </inkml:context>
    <inkml:brush xml:id="br0">
      <inkml:brushProperty name="width" value="0.025" units="cm"/>
      <inkml:brushProperty name="height" value="0.025" units="cm"/>
    </inkml:brush>
  </inkml:definitions>
  <inkml:trace contextRef="#ctx0" brushRef="#br0">37 414 737,'5'-9'6940,"-1"3"-4489,-1 4-1685,-1-1 1,0 0-1,0 0 1,1 0 0,-2 0-1,1-1 1,0 1-1,-1-1 1,0 1-1,1-1 1,-1 1-1,-1-1 1,1 1-1,0-8 1,-28 40 2244,21-20-2737,1 1 0,0-1 0,1 1 0,0 0 1,1 0-1,0 0 0,0 1 0,1-1 0,0 1 1,0 19-1,2-29-270,0 0 1,1 0-1,-1 1 1,0-1-1,0 0 1,1 0 0,-1 0-1,1 0 1,-1 0-1,1 0 1,-1 0-1,1 0 1,0 0-1,-1 0 1,1 0-1,0-1 1,0 1-1,-1 0 1,1 0-1,0-1 1,0 1 0,0 0-1,0-1 1,0 1-1,0-1 1,0 1-1,0-1 1,1 0-1,-1 1 1,0-1-1,0 0 1,0 0-1,0 0 1,0 0-1,1 0 1,-1 0-1,0 0 1,0 0 0,0 0-1,0-1 1,0 1-1,0 0 1,2-1-1,2 0 18,0-1 0,0 1-1,0-1 1,0 0 0,0 0 0,-1-1-1,1 1 1,7-6 0,1-5-43,0-1 0,-1 0 0,-1 0-1,0-1 1,-1-1 0,-1 1 0,0-2 0,-1 1 0,-1-1 0,0-1 0,-1 1 0,-1-1 0,-1 0-1,-1 0 1,0 0 0,-1 0 0,-1-1 0,-1 1 0,-1-1 0,-3-19 0,2 30-64,0 0 0,0 0 0,-1 0 0,-1 0 0,1 0-1,-1 1 1,0-1 0,-1 1 0,0 0 0,0 1 0,-10-11 0,12 14 55,0 0 1,0 0-1,0 1 0,0 0 1,0-1-1,0 1 0,-1 0 1,1 0-1,-1 1 0,0-1 0,1 1 1,-1 0-1,0 0 0,0 0 1,0 0-1,0 0 0,0 1 0,0 0 1,0 0-1,0 0 0,1 0 1,-1 1-1,0 0 0,0 0 1,0 0-1,0 0 0,-4 2 0,4 0 29,0 0-1,0 0 0,0 0 1,0 0-1,0 1 0,1 0 1,0-1-1,0 1 0,0 1 0,0-1 1,1 0-1,-1 1 0,1-1 1,0 1-1,-2 7 0,2-5 50,0 0-1,0 1 1,0-1 0,1 0-1,1 1 1,-1-1-1,1 1 1,0-1 0,1 1-1,1 8 1,-1-13-47,1 0 0,-1 0 1,1 0-1,0 0 0,0 0 1,0 0-1,0-1 0,0 1 1,1-1-1,-1 1 0,1-1 1,0 0-1,-1 0 0,1 0 1,0 0-1,0 0 0,1-1 1,-1 1-1,0-1 0,5 1 1,11 4-215,1-1 0,26 4 0,-29-7-158,-7 0 41,89 21-2739,-53-3-2080,-7 10-5372,-39-30 10619,0 1-1,0-1 1,1 0 0,-1 1 0,0-1-1,1 0 1,-1 0 0,0 1 0,1-1-1,-1 0 1,1 0 0,-1 1 0,0-1 0,1 0-1,-1 0 1,1 0 0,-1 0 0,1 0-1,-1 1 1,1-1 0,-1 0 0,0 0-1,1 0 1,-1 0 0,1 0 0,-1-1-1,1 1 1,-1 0 0,1 0 0,-1 0 0,1 0-1,-1 0 1,0-1 0,1 1 0,-1 0-1,1 0 1,-1-1 0,0 1 0,1 0-1,-1-1 1,0 1 0,1 0 0,-1-1-1,0 1 1,0 0 0,1-1 0,-1 1-1,0-1 1,0 1 0,0 0 0,1-2 0,9-27 3328,-8 22-2775,3-7 224,4-14 147,0-1 1,6-42-1,-15 18 2835,-12 64-1951,8-4-1749,1 0-1,0 0 1,0 1 0,0-1 0,1 1-1,0 0 1,1 0 0,-1 0 0,2 0 0,-1 10-1,1-15-111,0 0 0,-1 1 0,2-1 0,-1 0 0,0 0 0,1 0 0,-1 0 0,1 0 0,0 0-1,0 0 1,0 0 0,0 0 0,1 0 0,-1-1 0,1 1 0,0-1 0,0 1 0,-1-1 0,2 1-1,-1-1 1,0 0 0,0 0 0,1 0 0,-1 0 0,1 0 0,0-1 0,-1 1 0,6 1 0,2-1-34,-1-1 1,1 0 0,-1-1 0,1 0 0,0-1-1,-1 0 1,1 0 0,-1-1 0,0 0 0,1-1-1,-1 0 1,0 0 0,-1-1 0,1 0-1,-1-1 1,1 1 0,11-11 0,-4 4-131,-1-1 1,0-1-1,-1-1 0,0 0 1,-1-1-1,-1 0 1,18-29-1,-48 72 1497,14-25-1229,1 1 0,0 1 0,0-1 0,1 0 0,0 1 1,-1-1-1,1 1 0,1 0 0,-1-1 0,1 1 0,0 0 0,0 0 0,0 0 0,0 6 0,2-10-142,-1 1 0,1-1 0,-1 0 0,1 0 1,0 0-1,0 1 0,-1-1 0,1 0 0,0 0 0,0 0 0,0 0 0,0 0 0,0-1 1,1 1-1,-1 0 0,0 0 0,0-1 0,0 1 0,1-1 0,-1 1 0,0-1 1,1 1-1,-1-1 0,0 0 0,1 0 0,-1 1 0,1-1 0,-1 0 0,0 0 0,1-1 1,-1 1-1,1 0 0,1-1 0,53-7-14,-1-15-1290,-29 5-2636,-12-5-7226,-13 13 413</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8:35.258"/>
    </inkml:context>
    <inkml:brush xml:id="br0">
      <inkml:brushProperty name="width" value="0.025" units="cm"/>
      <inkml:brushProperty name="height" value="0.025" units="cm"/>
    </inkml:brush>
  </inkml:definitions>
  <inkml:trace contextRef="#ctx0" brushRef="#br0">10 392 6118,'-5'-26'11455,"5"26"-11396,0 0 0,0 0-1,0 0 1,0 0 0,0 0-1,0 0 1,0 1 0,0-1 0,0 0-1,0 0 1,0 0 0,0 0-1,0 0 1,0 0 0,0 0-1,0 0 1,0 1 0,0-1 0,0 0-1,0 0 1,0 0 0,-1 0-1,1 0 1,0 0 0,0 0-1,0 0 1,0 0 0,0 1 0,0-1-1,0 0 1,0 0 0,0 0-1,0 0 1,-1 0 0,1 0-1,0 0 1,0 0 0,0 0 0,0 0-1,0 0 1,0 0 0,0 0-1,0 0 1,-1 0 0,1 0-1,0 0 1,0 0 0,0 0 0,0 0-1,0 0 1,0 0 0,0 0-1,-1 0 1,1 0 0,0 0-1,0 0 1,0 6 83,-1 1 0,1 0-1,1 0 1,-1-1 0,4 13 0,85 276 1022,-88-291-1081,1 0 0,-1 0 1,1 0-1,0 0 0,0-1 0,1 1 1,-1 0-1,6 5 0,-8-9-64,0 0-1,1 1 0,-1-1 0,1 0 0,-1 1 1,1-1-1,-1 0 0,1 0 0,-1 0 1,1 1-1,-1-1 0,1 0 0,-1 0 1,1 0-1,-1 0 0,1 0 0,0 0 1,-1 0-1,1 0 0,-1 0 0,1 0 0,-1 0 1,1 0-1,-1-1 0,1 1 0,-1 0 1,1 0-1,15-22 264,-2-20-20,-2 0 0,-2-1-1,-2 0 1,3-52-1,-6 55-122,17-390 1922,-33 528-7845,4-57 1879,1 10-2571</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8:36.119"/>
    </inkml:context>
    <inkml:brush xml:id="br0">
      <inkml:brushProperty name="width" value="0.025" units="cm"/>
      <inkml:brushProperty name="height" value="0.025" units="cm"/>
    </inkml:brush>
  </inkml:definitions>
  <inkml:trace contextRef="#ctx0" brushRef="#br0">4 789 17905,'0'0'1441,"0"9"-464,-3 167 2344,19-203-2286,-9 1-968,-2 1 0,4-35 0,-8 51-92,-1 0 0,1 0 0,-2 0 0,1 0 0,-1 1 0,0-1 0,-1 0 0,0 0 0,0 1 0,-6-13 0,-6 5-243,14 16 261,0 0 1,0 0-1,-1 0 1,1 0-1,0 0 1,-1 0-1,1 0 1,0 0-1,0 1 1,-1-1-1,1 0 1,0 0-1,0 0 1,-1 0-1,1 1 0,0-1 1,0 0-1,-1 0 1,1 0-1,0 1 1,0-1-1,0 0 1,0 0-1,-1 1 1,1-1-1,0 0 1,0 0-1,0 1 1,0-1-1,0 0 1,0 0-1,0 1 1,0-1-1,0 0 1,0 1-1,-1 3-4,1-1 0,-1 1 0,1-1 0,0 1 0,0-1-1,1 1 1,-1-1 0,1 1 0,1 4 0,-1-5 42,0 0-1,1 0 1,-1 0 0,1 0 0,-1 0 0,1 0 0,0-1 0,0 1-1,0-1 1,1 1 0,-1-1 0,1 1 0,-1-1 0,1 0 0,0 0-1,-1-1 1,1 1 0,0-1 0,0 1 0,0-1 0,1 0-1,-1 0 1,0 0 0,0 0 0,1-1 0,4 1 0,-3-1 42,-1 0 1,1-1 0,-1 1-1,0-1 1,1 0 0,-1 0-1,0-1 1,1 1 0,-1-1-1,0 0 1,0 0 0,-1-1-1,1 1 1,0-1 0,-1 1-1,1-1 1,-1 0 0,0 0-1,5-7 1,5-10 52,0-1 1,-1-1-1,-1 0 1,-1-1-1,-1 1 1,-1-2-1,9-47 1,-7 18-130,-4-1 0,1-85 0,-7 138-7,0 0 0,1 0 0,-1 0-1,0 0 1,0 0 0,0 0 0,-1 0-1,1 0 1,0-1 0,0 1 0,-1 0-1,1 0 1,0 0 0,-1 0 0,1 0-1,-1 0 1,1 0 0,-1 1 0,0-1-1,1 0 1,-1 0 0,0 0 0,1 0-1,-1 1 1,-1-2 0,1 2-4,0 1 1,0-1-1,0 0 1,0 0 0,0 1-1,0-1 1,1 1-1,-1-1 1,0 1-1,0-1 1,0 1-1,1-1 1,-1 1 0,0 0-1,1-1 1,-1 1-1,0 0 1,1 0-1,-1-1 1,1 1-1,-1 0 1,1 0 0,0 0-1,-1 0 1,1 0-1,0 0 1,-1-1-1,1 3 1,-13 40 134,1 0 0,2 1 1,2 0-1,3 0 0,1 1 0,3 85 1,1-128-113,0 0-1,0 0 1,0 0 0,0 0 0,0 0 0,1 0 0,-1 0-1,0 0 1,1 0 0,0 0 0,-1-1 0,1 1 0,0 0 0,0 0-1,0-1 1,0 1 0,0 0 0,0-1 0,1 1 0,-1-1 0,1 1-1,-1-1 1,1 0 0,-1 0 0,1 1 0,0-1 0,-1 0-1,1-1 1,3 3 0,-2-3-5,0 0 0,-1 0-1,1 0 1,0-1 0,-1 1-1,1-1 1,0 1 0,-1-1 0,1 0-1,-1 0 1,1 0 0,-1 0-1,0-1 1,1 1 0,-1 0-1,0-1 1,0 0 0,0 1 0,0-1-1,0 0 1,3-4 0,11-15 28,-1-1 0,-1 0 0,-1-1-1,-1 0 1,-1-1 0,-1 0 0,12-47 0,-7 10 29,-2-1 0,4-72-1,-11-25 95,-6 159-160,0 0 0,0 0 0,0 0 0,0 0 0,0 0 0,0 0-1,-1 0 1,1-1 0,0 1 0,0 0 0,0 0 0,0 0 0,0 0 0,0 0-1,0 0 1,0 0 0,0 0 0,0 0 0,0 0 0,0 0 0,0 0 0,0 0 0,0 0-1,0 0 1,-1 0 0,1 0 0,0 0 0,0 0 0,0 0 0,0 0 0,0 0-1,0-1 1,0 1 0,0 0 0,0 0 0,0 0 0,0 0 0,-4 13-81,-3 18 30,-2 25 99,2 1-1,3 0 1,3 0 0,7 71-1,-5-122-25,0 0-1,0 0 0,1 0 0,0 0 1,0-1-1,0 1 0,1-1 0,0 1 1,0-1-1,4 5 0,-7-9-13,1 0-1,0-1 0,-1 1 1,1 0-1,0 0 1,0-1-1,-1 1 0,1-1 1,0 1-1,0 0 1,0-1-1,0 0 1,0 1-1,0-1 0,0 0 1,0 1-1,0-1 1,0 0-1,0 0 0,0 0 1,0 0-1,0 0 1,2 0-1,-2-1 0,1 0 1,0 0-1,0 0 0,-1 0 1,1 0-1,-1 0 0,1-1 0,-1 1 1,0 0-1,1-1 0,-1 0 0,0 1 1,0-1-1,0 0 0,0 1 0,0-1 1,1-3-1,11-28 60,0-1 0,-2 0 0,10-60 1,7-111-43,-22 154-43,0 9-68,-3 25-1434,-6 30-5876,-3 8 1417,-3 4-3108</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8:36.459"/>
    </inkml:context>
    <inkml:brush xml:id="br0">
      <inkml:brushProperty name="width" value="0.025" units="cm"/>
      <inkml:brushProperty name="height" value="0.025" units="cm"/>
    </inkml:brush>
  </inkml:definitions>
  <inkml:trace contextRef="#ctx0" brushRef="#br0">1 20 5285,'0'0'9769,"5"67"-8039,7-51-321,2-5-96,1-3 129,1-7-545,1-1-545,1-5-192,2-9-320,-5-9-1217,-2-4-1442,-3 1-3331,-2-1-3779</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8:36.788"/>
    </inkml:context>
    <inkml:brush xml:id="br0">
      <inkml:brushProperty name="width" value="0.025" units="cm"/>
      <inkml:brushProperty name="height" value="0.025" units="cm"/>
    </inkml:brush>
  </inkml:definitions>
  <inkml:trace contextRef="#ctx0" brushRef="#br0">149 11 7591,'0'0'16587,"-9"-3"-16070,7 1-511,-1 1 0,1 0 0,-1 0 0,1 1-1,0-1 1,-1 0 0,0 1 0,1 0 0,-1-1-1,1 1 1,-1 0 0,0 0 0,1 1 0,-1-1-1,1 0 1,-1 1 0,1 0 0,-1-1 0,1 1-1,-1 0 1,1 0 0,0 1 0,0-1-1,-1 0 1,1 1 0,0-1 0,0 1 0,0 0-1,0 0 1,1-1 0,-1 1 0,0 1 0,1-1-1,-2 3 1,-4 2 99,1 1-1,0 0 1,0 0-1,1 1 1,0 0-1,0 0 1,1 0 0,1 0-1,-1 0 1,1 1-1,-2 14 1,5-24-107,1 1-1,-1-1 1,0 0 0,0 1 0,1-1 0,-1 0 0,0 1 0,1-1-1,-1 0 1,0 1 0,1-1 0,-1 0 0,1 0 0,-1 1 0,1-1-1,-1 0 1,0 0 0,1 0 0,-1 0 0,1 0 0,-1 0 0,1 0-1,-1 1 1,1-1 0,-1 0 0,1-1 0,-1 1 0,0 0-1,1 0 1,-1 0 0,1 0 0,-1 0 0,1 0 0,-1-1 0,1 1-1,-1 0 1,0 0 0,1 0 0,-1-1 0,0 1 0,1 0 0,-1-1-1,1 0 1,20-10-117,1-9-81,31-21 54,-50 39 142,0 0 0,0 0 0,1 0 0,-1 1 0,1 0 0,-1 0 0,1 0 0,-1 0 0,1 0 0,0 1-1,0-1 1,-1 1 0,1 0 0,0 0 0,4 1 0,-7 0 18,1 0 0,-1-1-1,1 1 1,-1 0 0,1 0-1,-1 0 1,0 0 0,1 0-1,-1 0 1,0 0 0,0 0-1,1 1 1,-1-1 0,0 0-1,0 1 1,-1-1 0,1 1-1,0-1 1,0 1 0,-1-1-1,1 1 1,-1 0 0,1-1-1,-1 1 1,0 0 0,0-1-1,0 1 1,0 0 0,0 2-1,0-1 118,0 1 0,0 0 1,0-1-1,-1 1 0,1-1 0,-1 1 0,0-1 0,0 1 0,0-1 0,0 0 0,-1 0 0,-3 7 0,-1-3-27,-1-1-1,1 1 1,-1-1 0,0 0-1,-1-1 1,0 0 0,1 0-1,-2 0 1,1-1 0,0-1-1,-12 5 1,20-8-239,-1-1-1,1 1 1,0 0 0,-1 0-1,1 0 1,0 0 0,0-1-1,-1 1 1,1 0 0,0 0-1,0-1 1,-1 1 0,1 0-1,0 0 1,0-1-1,0 1 1,-1 0 0,1-1-1,0 1 1,0 0 0,0-1-1,0 1 1,0 0 0,0-1-1,0 1 1,0 0 0,0-1-1,0 1 1,0 0 0,0-1-1,0 1 1,0 0 0,0-1-1,0 1 1,0 0 0,0-1-1,0 1 1,1 0 0,-1 0-1,0-1 1,0 1 0,0 0-1,0-1 1,1 1 0,-1 0-1,0 0 1,0-1 0,1 1-1,-1 0 1,10-19-4335,2-3-2609</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2:49.710"/>
    </inkml:context>
    <inkml:brush xml:id="br0">
      <inkml:brushProperty name="width" value="0.025" units="cm"/>
      <inkml:brushProperty name="height" value="0.025" units="cm"/>
    </inkml:brush>
  </inkml:definitions>
  <inkml:trace contextRef="#ctx0" brushRef="#br0">0 0 20724,'0'0'-161,"84"23"-543,-31 1 736,3 5-192,3 14-353,-1 9-288,-7 7-384,-7 11-544,-9 2 383,-12 0-896,-10-6-1537</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8:37.645"/>
    </inkml:context>
    <inkml:brush xml:id="br0">
      <inkml:brushProperty name="width" value="0.025" units="cm"/>
      <inkml:brushProperty name="height" value="0.025" units="cm"/>
    </inkml:brush>
  </inkml:definitions>
  <inkml:trace contextRef="#ctx0" brushRef="#br0">26 508 4612,'0'0'993,"-3"-8"-843,-9-25 1715,9 24-214,1 0 1,0 0-1,1 0 1,-1 0-1,2 0 1,-1 0-1,1 0 1,1 0-1,2-18 1,-3 27-1635,0-1 0,1 1 0,-1-1 0,0 1 1,0-1-1,1 1 0,-1-1 0,0 1 0,1-1 0,-1 1 1,1-1-1,-1 1 0,1-1 0,-1 1 0,1 0 0,-1-1 0,1 1 1,-1 0-1,1 0 0,-1-1 0,1 1 0,-1 0 0,1 0 1,-1 0-1,1 0 0,0-1 0,-1 1 0,1 0 0,-1 0 0,1 0 1,0 0-1,-1 0 0,1 1 0,-1-1 0,1 0 0,0 0 1,-1 0-1,1 0 0,-1 1 0,1-1 0,-1 0 0,1 1 0,-1-1 1,1 0-1,-1 1 0,1-1 0,-1 0 0,1 1 0,-1-1 1,0 1-1,1-1 0,-1 1 0,0-1 0,1 1 0,-1-1 0,0 1 1,0 0-1,1-1 0,-1 1 0,0 0 0,1 14 48,0 1-1,-1-1 1,-4 29-1,2-30 38,1-1 0,0 1 0,1-1 0,1 0 0,2 20 0,-3-32-95,1-1 0,-1 1-1,0 0 1,1-1 0,-1 1-1,0 0 1,1-1 0,-1 1 0,1-1-1,-1 1 1,1-1 0,-1 1-1,1-1 1,-1 1 0,1-1-1,-1 1 1,1-1 0,0 0-1,-1 1 1,1-1 0,0 0 0,-1 1-1,1-1 1,0 0 0,0 0-1,-1 0 1,1 0 0,0 0-1,-1 0 1,1 0 0,0 0-1,0 0 1,-1 0 0,1 0 0,0 0-1,-1 0 1,1-1 0,0 1-1,0 0 1,0-1 0,27-16 97,-17 3-70,-1 1-1,-1-2 0,0 1 0,-1-1 0,-1-1 1,11-30-1,-9 18 2,-2-1 0,0 0 1,2-34-1,-12 86-233,-5 66 144,8-82 113,0-1 0,0 1 1,0-1-1,1 1 0,0-1 1,0 1-1,1-1 0,0 0 1,0 1-1,6 10 0,-8-15-25,1-1-1,0 0 1,0 1-1,0-1 0,0 0 1,0 0-1,0 1 1,0-1-1,0 0 0,0 0 1,0 0-1,0 0 0,1 0 1,-1-1-1,0 1 1,1 0-1,-1 0 0,1-1 1,-1 1-1,1-1 1,-1 0-1,1 1 0,-1-1 1,1 0-1,-1 0 1,1 0-1,0 0 0,-1 0 1,1 0-1,-1 0 1,1-1-1,-1 1 0,1 0 1,-1-1-1,1 1 0,-1-1 1,0 0-1,1 0 1,-1 1-1,0-1 0,1 0 1,-1 0-1,0 0 1,0 0-1,0 0 0,0-1 1,0 1-1,0 0 1,2-3-1,4-6 146,0 0-1,-1 0 1,0 0-1,9-23 1,-9 13-179,0 0 0,-1-1 0,0 0 0,-2 0 0,-1-1 0,-1-42 0,-4 51-291,-3 14 111,-5 22 64,10-16 126,1 1 0,0-1 0,1 1 1,-1-1-1,4 15 0,-4-21-5,1 0 1,-1 0-1,1 0 0,-1 0 1,1 0-1,-1 0 0,1 0 1,-1 0-1,1 0 0,0 0 1,-1 0-1,1 0 0,0 0 1,0-1-1,0 1 0,0 0 1,0-1-1,0 1 0,1 0 1,0 0 0,-1-1 0,1 0 0,-1 0 0,1 0 0,-1 0 0,1 0 0,-1-1 0,1 1 0,-1 0 0,1-1 0,-1 1 0,0-1 0,1 1 0,-1-1 0,1 0 0,-1 0 0,0 1 0,0-1 0,2-2 0,1 0 8,0-1-1,0 0 1,0 0 0,0 0 0,-1 0 0,0 0 0,0-1-1,0 0 1,0 0 0,3-8 0,15-57-323,-9 27-799,-13 49 1093,1 0 0,0 0 0,0 0 0,1 0 1,0 1-1,0-1 0,0 0 0,1-1 0,0 1 0,0 0 1,0 0-1,1-1 0,-1 1 0,1-1 0,1 0 0,-1 0 1,6 6-1,-6-9 20,0-1 1,-1 0 0,1 0-1,0-1 1,-1 1-1,1-1 1,0 1 0,0-1-1,0 0 1,-1 0-1,1 0 1,0 0 0,0 0-1,0-1 1,-1 1-1,1-1 1,0 0 0,-1 0-1,1 0 1,0 0-1,-1 0 1,1-1 0,3-2-1,7-5-1208,0 0-1,23-23 0,-27 24-412,-5 3 554,0 0 1,0-1-1,0 0 0,-1 0 1,0 0-1,0-1 0,0 1 1,-1 0-1,0-1 0,0 0 1,-1 0-1,0 1 0,0-1 1,-1 0-1,0-10 0,3-24-662</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8:38.019"/>
    </inkml:context>
    <inkml:brush xml:id="br0">
      <inkml:brushProperty name="width" value="0.025" units="cm"/>
      <inkml:brushProperty name="height" value="0.025" units="cm"/>
    </inkml:brush>
  </inkml:definitions>
  <inkml:trace contextRef="#ctx0" brushRef="#br0">141 0 6502,'0'0'11232,"-2"11"-9726,-2 6-944,1 0 1,1 0-1,1 0 1,0 0-1,2 0 1,-1 0 0,2 0-1,1 0 1,0-1-1,1 1 1,0-1 0,11 25-1,15 7 167,-24-40-792,0-1 1,-1 1 0,0 1-1,0-1 1,-1 1 0,0 0-1,0 0 1,-1 0 0,0 1-1,2 15 1,-5-24 9,-1 0-1,0 0 1,1 0 0,-1-1-1,1 1 1,-1 0 0,0 0-1,0-1 1,1 1 0,-1 0-1,0-1 1,0 1 0,0-1-1,0 1 1,0-1 0,1 0 0,-1 1-1,0-1 1,0 0 0,0 1-1,0-1 1,0 0 0,0 0-1,0 0 1,0 0 0,0 0-1,0 0 1,0 0 0,0-1 0,0 1-1,0 0 1,0 0 0,-1-1-1,-38-8-968,23 0 729,-1-1-1,1 0 0,1-1 1,0-1-1,0-1 0,2 0 1,-1-1-1,-13-18 1,27 31 400,0-1 0,-1 1 0,1-1 0,0 0 0,0 0 1,0 1-1,0-1 0,1 0 0,-1 0 0,0 0 0,1 0 0,0 0 1,-1 0-1,1 0 0,0 0 0,0 0 0,0 0 0,0 0 0,0 0 1,0 0-1,1 0 0,0-2 0,0 0 98,1 1 1,0 0-1,0 0 1,0 1-1,0-1 0,0 0 1,0 0-1,1 1 1,-1 0-1,1-1 1,6-2-1,6-5 436,2 2 1,-1 0-1,34-11 0,-44 17-683,74-25-796,-79 27 743,-1 0 0,0 0 0,0 0 1,0 0-1,0-1 0,0 1 0,0 0 0,0 0 0,1 0 1,-1-1-1,0 1 0,0 0 0,0 0 0,0 0 0,0-1 1,0 1-1,0 0 0,0 0 0,0 0 0,0-1 0,0 1 1,0 0-1,0 0 0,0 0 0,-1-1 0,1 1 0,0 0 1,0 0-1,0 0 0,0 0 0,0-1 0,0 1 0,0 0 1,-1 0-1,1 0 0,0 0 0,0 0 0,0-1 0,0 1 1,0 0-1,-1 0 0,1 0 0,0 0 0,0 0 0,0 0 0,-1 0 1,1 0-1,0 0 0,0 0 0,0 0 0,-1 0 0,1-1 1,0 1-1,0 1 0,0-1 0,-1 0 0,1 0 0,0 0 1,0 0-1,-1 0 0,-14-5-2437,-15-3-3976</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8:38.518"/>
    </inkml:context>
    <inkml:brush xml:id="br0">
      <inkml:brushProperty name="width" value="0.025" units="cm"/>
      <inkml:brushProperty name="height" value="0.025" units="cm"/>
    </inkml:brush>
  </inkml:definitions>
  <inkml:trace contextRef="#ctx0" brushRef="#br0">1 72 4612,'0'0'15508,"8"-8"-14835,-2 4-775,-1 0 0,1 0 1,0 0-1,0 1 0,1-1 0,-1 2 1,0-1-1,1 1 0,0 0 0,0 0 0,0 0 1,0 1-1,-1 0 0,13 1 0,28-1-2374,81-5-11758,-86-1 16118,-2-3 7748,-39 9-9344,-1 1 0,1 0 0,0 0 0,-1 0 0,1-1 0,-1 1 0,1 0 0,-1 0 0,1 0 0,-1 0 0,1 0 0,0 0 0,-1 0 0,1 0 0,-1 0 0,1 0 0,-1 1 0,1-1 0,-1 0 1,1 0-1,-1 0 0,1 1 0,-1-1 0,1 0 0,0 1 0,2 13 2813,-15 34-3777,3-12 835,9-35-180,0 1 0,0-1 0,1 0-1,-1 0 1,1 0 0,-1 0-1,1-1 1,0 1 0,-1 0-1,1 0 1,0 0 0,-1 0 0,1 0-1,0-1 1,0 1 0,0 0-1,0-1 1,0 1 0,0-1-1,0 1 1,0-1 0,0 1 0,0-1-1,0 0 1,0 1 0,0-1-1,0 0 1,0 0 0,0 0-1,2 0 1,41 2-301,-37-2 205,127 0-1058,-133 0 1220,-1 1 0,0 0 0,1 0 0,-1 0 0,0 0 0,0-1 0,0 1-1,0 0 1,0 0 0,0 0 0,0 0 0,0 0 0,0-1 0,0 1 0,0 0-1,0 0 1,-1 0 0,1 0 0,0-1 0,-1 1 0,1 0 0,0 0 0,-1 0 0,1-1-1,-1 1 1,0 0 0,-8 10 244,-1 0 0,1-2 0,-2 1-1,1-1 1,-1-1 0,-1 1 0,1-2 0,-1 0-1,-22 10 1,33-18-356,1 1 0,0 0 0,-1 0 1,1 0-1,0 0 0,-1 0 0,1 0 0,0 0 0,-1-1 0,1 1 0,0 0 0,-1 0 0,1-1 0,0 1 0,0 0 0,-1 0 1,1-1-1,0 1 0,0 0 0,0 0 0,-1-1 0,1 1 0,0 0 0,0-1 0,0 1 0,0 0 0,0-1 0,0 1 0,-1-1 0,1 1 1,0 0-1,0-1 0,0 1 0,0 0 0,0-1 0,1 1 0,-1 0 0,0-1 0,0 1 0,0 0 0,0-1 0,0 1 0,0 0 1,0-1-1,1 1 0,-1 0 0,0-1 0,0 1 0,1 0 0,-1 0 0,0-1 0,1 1 0,8-22-2616,8-4-4943,30-35 0,-47 60 7536,26-30-2195</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8:38.971"/>
    </inkml:context>
    <inkml:brush xml:id="br0">
      <inkml:brushProperty name="width" value="0.025" units="cm"/>
      <inkml:brushProperty name="height" value="0.025" units="cm"/>
    </inkml:brush>
  </inkml:definitions>
  <inkml:trace contextRef="#ctx0" brushRef="#br0">123 371 6887,'0'0'13084,"-2"12"-12374,-2 5-538,0-2 494,1 0-1,1 0 1,0 1-1,1 0 1,0-1 0,3 25-1,-2-40-652,0 1 1,0-1-1,1 1 0,-1-1 0,0 1 0,0-1 1,1 0-1,-1 1 0,0-1 0,0 0 1,1 1-1,-1-1 0,0 0 0,1 1 1,-1-1-1,1 0 0,-1 0 0,0 0 0,1 1 1,-1-1-1,1 0 0,-1 0 0,1 0 1,-1 0-1,0 0 0,1 0 0,-1 1 0,1-1 1,-1 0-1,1 0 0,-1-1 0,1 1 1,-1 0-1,1 0 0,-1 0 0,0 0 0,1 0 1,-1 0-1,1-1 0,-1 1 0,1 0 1,0-1-1,17-11 203,-7 1-195,-2 0 1,1-1 0,-2 0-1,0 0 1,0-1 0,-1 0-1,0 0 1,-2-1-1,1 0 1,5-26 0,-6 20-25,-1-1 1,-1 0 0,-1 1-1,-1-1 1,-1 0-1,-1-1 1,-3-22 0,1 32-24,1 1 0,-2-1 1,1 1-1,-2 0 1,1 0-1,-2 0 0,1 1 1,-9-12-1,11 17-48,0 1-1,-1 0 1,1 0-1,-1 0 1,0 0 0,0 0-1,0 1 1,0 0-1,-1-1 1,1 2-1,-1-1 1,0 0 0,0 1-1,0 0 1,0 0-1,0 1 1,0-1 0,-1 1-1,-9-1 1,11 3 85,0 0 0,1 0 0,-1 0 1,0 0-1,1 0 0,-1 1 0,1-1 0,-1 1 0,1 0 1,0 0-1,-1 1 0,1-1 0,1 0 0,-1 1 1,0 0-1,0 0 0,1 0 0,0 0 0,0 0 0,0 0 1,0 1-1,0-1 0,0 1 0,-1 4 0,-1 2 212,0 0 0,1 0-1,0 1 1,0 0-1,1-1 1,1 1 0,-1 17-1,2-26-209,0 1-1,1-1 0,-1 0 0,1 0 0,0 1 0,-1-1 1,1 0-1,0 0 0,1 0 0,-1 0 0,0 0 0,0 0 1,1 0-1,-1 0 0,1-1 0,0 1 0,-1 0 0,1-1 0,0 0 1,0 1-1,0-1 0,0 0 0,0 0 0,0 0 0,0 0 1,1 0-1,-1-1 0,0 1 0,0-1 0,1 1 0,3-1 1,11 3-27,0-2 0,0 0 1,24-3-1,-16 2-134,2-1 52,-14 0-412,0 1 1,1 1-1,-1-1 1,1 2-1,21 5 1,-32-6 440,1 0 1,-1 1 0,0 0 0,0-1 0,1 1-1,-1 0 1,-1 0 0,1 1 0,0-1-1,0 1 1,-1-1 0,0 1 0,1 0 0,-1 0-1,0 0 1,0 0 0,-1 0 0,1 0 0,0 1-1,-1-1 1,0 0 0,0 1 0,0-1-1,0 1 1,0 6 0,1 0 749,1-3-3281,-2-7 2385,-1 0 0,0 0 0,1 1 1,-1-1-1,0 0 0,1 0 0,-1 0 0,0 0 1,1 0-1,-1 0 0,0 0 0,1 0 0,-1 0 1,0 0-1,1 0 0,-1 0 0,1 0 0,-1 0 1,0 0-1,1 0 0,-1-1 0,0 1 0,0 0 1,1 0-1,-1 0 0,0 0 0,1-1 0,-1 1 1,0 0-1,0 0 0,1-1 0,-1 1 0,0 0 1,0 0-1,0-1 0,1 1 0,-1 0 0,0-1 1,0 1-1,0 0 0,0-1 0,0 1 0,0 0 1,0-1-1,1 1 0,-1 0 0,0-1 0,0 0 1,7-16-3862</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8:40.120"/>
    </inkml:context>
    <inkml:brush xml:id="br0">
      <inkml:brushProperty name="width" value="0.025" units="cm"/>
      <inkml:brushProperty name="height" value="0.025" units="cm"/>
    </inkml:brush>
  </inkml:definitions>
  <inkml:trace contextRef="#ctx0" brushRef="#br0">59 605 8168,'0'0'10543,"-9"2"-9155,7-2-1274,0 0-1,-1 1 1,1-1-1,0 1 1,0-1-1,0 1 1,-1 0-1,1 0 1,0 0-1,0 0 1,0 0-1,0 1 1,0-1 0,1 0-1,-1 1 1,0 0-1,1-1 1,-1 1-1,1 0 1,-1 0-1,1 0 1,0 0-1,0 0 1,0 0-1,0 0 1,0 0 0,1 0-1,-1 0 1,0 1-1,1-1 1,0 0-1,-1 1 1,1-1-1,0 0 1,0 0-1,1 1 1,-1-1-1,0 0 1,1 1 0,1 3-1,-2-5-85,0 0 0,1 0 0,0-1 1,-1 1-1,1 0 0,-1 0 0,1-1 0,0 1 0,-1 0 0,1-1 1,0 1-1,0 0 0,0-1 0,0 1 0,-1-1 0,1 1 0,0-1 1,0 0-1,0 1 0,0-1 0,0 0 0,0 0 0,0 0 0,0 0 0,0 0 1,0 0-1,0 0 0,0 0 0,0 0 0,0 0 0,0 0 0,0-1 1,0 1-1,0 0 0,0-1 0,0 1 0,0-1 0,1 0 0,35-20 316,-29 13-440,0-1 0,-1 1 0,0-1 0,0-1 0,-1 1 0,0-1 0,-1 0 0,0 0 0,-1-1 0,0 1-1,0-1 1,-1 0 0,-1 0 0,1-1 0,-2 1 0,1-16 0,-2 27 83,0-1 1,0 1-1,0 0 0,0 0 1,0 0-1,0 0 0,0 0 1,1-1-1,-1 1 0,0 0 1,0 0-1,0 0 0,0 0 1,0-1-1,0 1 0,0 0 1,0 0-1,0 0 0,0 0 1,0-1-1,0 1 0,0 0 1,-1 0-1,1 0 0,0 0 1,0-1-1,0 1 0,0 0 1,0 0-1,0 0 0,0 0 1,0 0-1,0 0 0,-1-1 1,1 1-1,0 0 0,0 0 1,0 0-1,0 0 0,0 0 1,-1 0-1,1 0 0,0 0 1,0 0-1,0 0 0,0-1 1,-1 1-1,1 0 0,0 0 1,0 0-1,0 0 0,0 0 1,-1 0-1,-7 10-77,-5 18 378,12-18-10,-1 0-1,2-1 1,-1 1-1,1 0 0,2 16 1,-1-25-240,-1 1 1,0-1-1,0 1 0,1-1 1,-1 0-1,1 1 0,0-1 1,-1 0-1,1 1 0,0-1 1,0 0-1,0 0 0,0 0 1,-1 0-1,2 0 1,-1 0-1,0 0 0,0 0 1,1 1-1,0-2-27,0 1 1,0-1 0,0 0-1,-1 1 1,1-1-1,0 0 1,0 0-1,0-1 1,-1 1 0,1 0-1,0-1 1,0 1-1,-1-1 1,1 1-1,0-1 1,-1 0-1,1 0 1,0 0 0,-1 1-1,2-3 1,6-3 11,-1-1 0,0 0 0,0 0 1,0 0-1,-1-1 0,0-1 0,-1 1 0,0-1 1,0 0-1,5-13 0,-3 6-43,-1 0-1,-1 0 1,0 0 0,-1-1-1,4-28 1,-8 36 34,5-47-439,-6 53 331,0-1 0,0 1-1,0-1 1,0 0 0,0 1-1,-1-1 1,0 1 0,0-1-1,0 1 1,0-1 0,-3-4-1,4 8 91,0 0 0,0-1-1,0 1 1,0 0 0,0 0 0,0 0-1,0-1 1,-1 1 0,1 0 0,0 0-1,0 0 1,0-1 0,-1 1 0,1 0-1,0 0 1,0 0 0,0 0 0,-1-1-1,1 1 1,0 0 0,0 0-1,-1 0 1,1 0 0,0 0 0,0 0-1,-1 0 1,1 0 0,0 0 0,0 0-1,-1 0 1,1 0 0,0 0 0,-1 0-1,1 0 1,0 0 0,0 0-1,-1 0 1,1 0 0,0 0 0,0 0-1,-1 1 1,-5 12-19,2 18 161,3-23-35,-1 17 387,2-1 0,3 40 0,-3-59-455,1 0 0,-1 1 1,1-1-1,1 0 0,-1 0 0,1 0 0,0-1 1,0 1-1,0 0 0,0-1 0,1 1 1,0-1-1,0 0 0,0 1 0,1-2 1,-1 1-1,1 0 0,8 6 0,-10-9-35,1 1-1,0-1 0,-1 0 0,1 0 1,0 0-1,-1 0 0,1 0 0,0-1 1,0 1-1,0-1 0,0 0 1,0 0-1,0 0 0,-1 0 0,1 0 1,0-1-1,0 1 0,0-1 0,4-1 1,-2 0-4,-1-1 0,0 1 0,0-1 0,0 0 0,0 0 0,0 0 1,-1 0-1,1-1 0,-1 0 0,5-7 0,0-2-5,0 0-1,-1 0 1,-1-1 0,0 0-1,-1 0 1,5-26 0,-5 14-2,-2 1 0,0-1 1,-2 0-1,-4-44 0,2 59 5,0 0 0,-1 0 0,0 1 0,0-1 0,-2 0 0,1 1-1,-1 0 1,-1 0 0,0 0 0,0 0 0,-1 1 0,0 0 0,-12-13 0,17 21 0,1 0-1,-1 0 1,0 0 0,0 0 0,1 0 0,-1 0 0,0 1-1,0-1 1,0 0 0,0 1 0,0-1 0,0 1-1,0-1 1,0 1 0,-1-1 0,1 1 0,0 0 0,0-1-1,0 1 1,0 0 0,-1 0 0,1 0 0,0 0 0,0 0-1,-2 0 1,2 1 1,0 0 0,0 0 1,0 0-1,0 0 0,1 0 0,-1 0 0,0 0 0,0 0 1,1 1-1,-1-1 0,1 0 0,-1 0 0,1 0 0,-1 1 1,1-1-1,0 0 0,0 1 0,-1 1 0,0 9 35,1 0 0,0 0 0,2 19-1,3-6 99,1 0 0,2 0-1,0-1 1,1 0 0,2 0-1,0-1 1,2-1-1,0 0 1,2 0 0,30 34-1,-12-25-120,-32-30 1,1 1 0,-1-1-1,1 0 1,0 0 0,-1 0-1,1 0 1,0 0 0,0 0-1,0 0 1,-1 0 0,1-1-1,0 1 1,0-1 0,0 1-1,0-1 1,0 0-1,0 0 1,0 0 0,4 0-1,-6-1 7,1 0-1,0 0 0,-1 0 0,1 0 0,-1 0 0,1 0 0,-1 0 0,1 0 0,-1 0 0,0-1 0,0 1 0,1 0 0,-1 0 0,0 0 1,0 0-1,0-1 0,0 1 0,0 0 0,-1 0 0,1 0 0,0 0 0,0 0 0,-1-1 0,1 1 0,-1-1 0,-11-30 26,-6-2-116,-33-46-1,6 12-605,45 68 534,27 15-123,-21-12 277,1 0 0,0-1 0,0 0 0,0 0 0,0-1 0,0 0-1,0 0 1,0-1 0,1 0 0,-1 0 0,0 0 0,0-1 0,0 0 0,0-1 0,0 1 0,0-1 0,10-5 0,-13 5-1,1-1 0,-1 0 0,0 0 0,0 0 0,0 0 0,0-1-1,-1 0 1,1 0 0,-1 0 0,0 0 0,0 0 0,0 0 0,-1-1 0,1 0 0,-1 1-1,0-1 1,-1 0 0,1 0 0,-1 0 0,0 0 0,0 0 0,-1 0 0,1 0 0,-1-9-1,-9 23-244,-1 11 205,9-14 105,-1 0-1,1 1 1,0-1 0,0 1 0,1 0 0,0-1-1,0 1 1,0-1 0,3 14 0,-2-18-41,0 0 0,0 0 0,0 0 0,0 0 0,0 0 0,1 0 0,-1 0 0,1 0 1,-1-1-1,1 1 0,0 0 0,0-1 0,-1 1 0,1-1 0,0 0 0,0 0 0,0 0 0,1 0 1,-1 0-1,0 0 0,0 0 0,0-1 0,1 1 0,-1-1 0,0 0 0,1 1 0,-1-1 0,0 0 1,1 0-1,3-1 0,2 0-3,-1-1 1,1 0-1,-1 0 1,1-1-1,-1 1 0,0-2 1,0 1-1,0-1 1,-1 0-1,1 0 1,-1-1-1,0 0 1,0 0-1,9-11 1,10-11-186,36-54 0,-54 72 108,1-2-4,-1 1-188,0 0 1,-1 0-1,10-20 1,-16 29 190,-2 29-145,0-8-524,2-14-4,0-1 1,0 1 0,-1-1-1,0 0 1,0 0 0,0 1-1,-1-1 1,1 0 0,-1 0-1,0 0 1,-1 0 0,1-1-1,-1 1 1,0-1 0,0 1-1,-1-1 1,-5 6 0,-16 7-5398</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8:40.587"/>
    </inkml:context>
    <inkml:brush xml:id="br0">
      <inkml:brushProperty name="width" value="0.025" units="cm"/>
      <inkml:brushProperty name="height" value="0.025" units="cm"/>
    </inkml:brush>
  </inkml:definitions>
  <inkml:trace contextRef="#ctx0" brushRef="#br0">1 2713 4773,'0'13'11984,"10"-19"-8462,24-31-4447,-24 25 2417,384-397 4562,252-150-6315,-81 107-2114,-40-42 1685,-288 232 1047,93-96 824,-306 333-1057,-12 11-148,1 0-1,0 1 1,1 1 0,0 0 0,1 1 0,0 0 0,27-13-1,-35 23-3525,-17 6-1868,-5-4-5019</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9:32.520"/>
    </inkml:context>
    <inkml:brush xml:id="br0">
      <inkml:brushProperty name="width" value="0.025" units="cm"/>
      <inkml:brushProperty name="height" value="0.025" units="cm"/>
    </inkml:brush>
  </inkml:definitions>
  <inkml:trace contextRef="#ctx0" brushRef="#br0">0 159 6887,'0'0'4163,"9"0"-4056,96-5 555,178-34 0,-21 0-139,276 14 116,-113 10-2,248-21-109,1 52-239,387 32-22,-894-48-232,0 7 1,244 41 0,-355-37-30,730 116 580,-61-89-87,2-39-356,-286-2 160,-302 3-273,819-22 138,30 18 378,-928 5-564,77 2 2319,-168-16-1463,-2 3-2430,-15-5-5416,20 1-3247</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0:57.403"/>
    </inkml:context>
    <inkml:brush xml:id="br0">
      <inkml:brushProperty name="width" value="0.025" units="cm"/>
      <inkml:brushProperty name="height" value="0.025" units="cm"/>
    </inkml:brush>
  </inkml:definitions>
  <inkml:trace contextRef="#ctx0" brushRef="#br0">5228 175 3075,'-14'-7'283,"-47"-20"-313,-1 2-1,-95-25 1,-64 11-1183,-113 13 4034,-224 42 3328,82 6-5633,-32 3 740,250-8-560,-550 67 28,668-58-882,-535 121-132,588-122 299,2 4 1,0 4 0,3 4 0,1 3 0,-119 80-1,165-96 9,0 2 0,2 2 0,2 1 0,0 1-1,2 2 1,1 1 0,2 1 0,-25 42 0,46-66-18,-1 1 0,1 1 1,1-1-1,0 1 0,1 0 1,0 0-1,0 0 0,2 0 1,-1 0-1,2 0 1,-1 1-1,4 21 0,-1-19-3,2 0 0,0 0 0,0 0 0,2-1 0,0 1-1,0-1 1,2-1 0,-1 1 0,12 13 0,3 0-4,1-1 1,1-1-1,2-1 1,0-1-1,1-1 1,2-2-1,0 0 1,41 19-1,103 43 24,3-7 0,3-8 0,3-9 0,211 41 1,187-19 11,5-48 30,-44-4-19,-285-8-34,710 35 4,454-119 58,-1194 48-72,-133 9-10,1248-105-52,-1041 71 89,-3-12 0,304-98 0,-536 132-90,79-37 0,-126 48 49,0-1 0,-1 0 0,0-2 0,-1 0 0,0 0 0,0-2 0,-2 0-1,1 0 1,14-20 0,-24 25 41,0 0 1,-1-1-1,0 1 0,0-1 1,-1 0-1,0 0 0,-1 0 1,0-1-1,0 1 0,-1-1 1,0 1-1,-1-1 0,0 1 1,-1-1-1,1 1 0,-2-1 1,1 1-1,-2 0 0,1-1 1,-5-9-1,-2-6 53,-1 1-1,-1 0 1,-2 1 0,0 1-1,-1 0 1,-20-24 0,-10-6-62,-3 1 0,-1 3 0,-3 1 1,-1 3-1,-3 2 0,-1 3 0,-2 2 1,-1 3-1,-2 2 0,-1 3 0,-125-39 1,13 22 90,-1 8 0,-1 8 1,-202-8-1,-544 20 465,682 19-531,-33-1-186,-309-40 0,161-44-1394,144 11-3473,164 43 1410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2:57.336"/>
    </inkml:context>
    <inkml:brush xml:id="br0">
      <inkml:brushProperty name="width" value="0.025" units="cm"/>
      <inkml:brushProperty name="height" value="0.025" units="cm"/>
    </inkml:brush>
  </inkml:definitions>
  <inkml:trace contextRef="#ctx0" brushRef="#br0">1 346 5093,'0'0'10255,"12"5"-9903,1 0-285,1-1-1,0 0 0,0-1 1,0-1-1,1 0 1,-1 0-1,1-2 1,25-1-1,96-17 42,141-10 19,392-15 764,-460 18-771,2 9-1,408 21 0,-416 13-153,615 44 505,0-49 405,-48-85-696,-487 39-146,1468-60 905,-1600 94-729,-1-7 0,158-26 0,-215 16-1173,137-42-1,-191 42-2020,-16 2-2253</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2:58.611"/>
    </inkml:context>
    <inkml:brush xml:id="br0">
      <inkml:brushProperty name="width" value="0.025" units="cm"/>
      <inkml:brushProperty name="height" value="0.025" units="cm"/>
    </inkml:brush>
  </inkml:definitions>
  <inkml:trace contextRef="#ctx0" brushRef="#br0">1 314 12268,'0'0'-561,"10"5"604,19 7 84,1-2 0,0-1 1,1-1-1,0-2 0,0-1 1,38 1-1,209-4 320,-198-4-467,975-84 405,-546 11 174,417-44-83,-118 78 237,-139 8-3257,-557 24-365,-8-2-2195</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2:50.079"/>
    </inkml:context>
    <inkml:brush xml:id="br0">
      <inkml:brushProperty name="width" value="0.025" units="cm"/>
      <inkml:brushProperty name="height" value="0.025" units="cm"/>
    </inkml:brush>
  </inkml:definitions>
  <inkml:trace contextRef="#ctx0" brushRef="#br0">1 0 16784,'0'0'224,"45"87"-576,-21-23 512,-3 13-769,-2 10-480,-9 8-96,-9 4-288,-1-1-833,-15 2-1858</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2:59.453"/>
    </inkml:context>
    <inkml:brush xml:id="br0">
      <inkml:brushProperty name="width" value="0.025" units="cm"/>
      <inkml:brushProperty name="height" value="0.025" units="cm"/>
    </inkml:brush>
  </inkml:definitions>
  <inkml:trace contextRef="#ctx0" brushRef="#br0">0 240 11307,'0'0'149,"13"-7"-224,67-27 29,2 4 1,0 3-1,2 3 0,1 4 0,170-16 0,463 11 873,-499 25-626,274-7-164,1293 21 1287,-1032 38-1129,172 9 667,-1-65 270,152-108-5412,-1004 103 3393,179-22-3704</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3:04.753"/>
    </inkml:context>
    <inkml:brush xml:id="br0">
      <inkml:brushProperty name="width" value="0.025" units="cm"/>
      <inkml:brushProperty name="height" value="0.025" units="cm"/>
    </inkml:brush>
  </inkml:definitions>
  <inkml:trace contextRef="#ctx0" brushRef="#br0">2241 130 6726,'0'0'3668,"-9"-7"-3273,-1 0-269,0 0 0,0 1-1,0 0 1,0 1 0,-1 0 0,-20-6 0,-27-7 1368,38 12-1062,1 0 1,-1 1 0,-29-3-1,-150 0 674,-22-1-626,78-2 18,0 6 0,-144 15 0,155-3-476,-133 16-60,235-17 24,1 0 1,-1 2-1,1 1 0,1 2 1,0 1-1,-48 27 0,38-16 0,2 1 1,0 2-1,1 2 0,-47 49 0,71-65 11,0 1 0,1 0 0,1 0 0,0 1 0,0 1 0,2 0 0,-1 0 0,2 0 0,0 1 0,1 0 0,1 0 0,0 0 0,1 0 0,1 1 0,0 20 0,2-6 13,2 1-1,1 0 1,1-1 0,2 0 0,1 0-1,1 0 1,2-1 0,26 55 0,-27-68-2,0 0 1,2-1-1,0-1 1,0 1-1,2-2 1,0 0-1,0 0 1,1-1-1,1-1 1,0 0-1,1-1 1,0-1-1,0-1 1,1 0-1,36 13 1,-3-8-9,0-1-1,0-3 1,72 4 0,161-4 7,-162-8 14,-25 2-12,0-4 0,1-5 1,129-22-1,-121 2-3,-1-6 1,-2-3-1,-1-5 1,121-66-1,-70 20 10,266-197 0,-413 278-1,-1 1 0,0-1 0,0 0-1,0 0 1,0 0 0,-1 0 0,1-1 0,-1 1-1,0-1 1,4-9 0,-6 11-1,0 0-1,0-1 1,-1 1 0,1 0 0,-1 0-1,0-1 1,0 1 0,0 0 0,0-1-1,-1 1 1,1 0 0,-1-1 0,0 1-1,0 0 1,0 0 0,0 0 0,0 0-1,-1 0 1,-3-5 0,-5-6 24,-1-1-1,-1 2 1,0 0 0,0 0-1,-2 1 1,1 1 0,-2 0 0,1 0-1,-28-13 1,3 4-18,-1 3 0,-79-25 1,32 19-92,-1 5 0,-1 3 1,-97-4-1,-273 21-2572,312 11-474,-4 1-1133</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3:33.477"/>
    </inkml:context>
    <inkml:brush xml:id="br0">
      <inkml:brushProperty name="width" value="0.025" units="cm"/>
      <inkml:brushProperty name="height" value="0.025" units="cm"/>
    </inkml:brush>
  </inkml:definitions>
  <inkml:trace contextRef="#ctx0" brushRef="#br0">120 68 10025,'-31'47'439,"-29"51"42,56-89-239,-1 0-1,1 1 0,1-1 0,0 1 0,0-1 1,1 1-1,0 0 0,-1 16 0,3-25-179,1 0-1,-1-1 0,1 1 1,0 0-1,-1 0 0,1 0 0,0-1 1,-1 1-1,1 0 0,0-1 1,0 1-1,0-1 0,-1 1 1,1-1-1,0 1 0,0-1 0,0 1 1,0-1-1,0 0 0,0 0 1,0 0-1,0 1 0,0-1 0,0 0 1,0 0-1,0 0 0,0 0 1,0 0-1,0-1 0,0 1 0,1 0 1,37-5 1099,81-30 446,30-6-1116,27 15-319,241-6 0,-136 16-147,847-113 615,-951 107-418,0 8-1,1 8 1,0 7-1,0 8 1,189 35 0,-210-15-175,225 36-5,5-33 7,254-38 1953,-616 8-1929,0 0-1,34 9 1,19 1-1449,-54-12-1559,-10-6-2234,0-11-4990</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3:39.120"/>
    </inkml:context>
    <inkml:brush xml:id="br0">
      <inkml:brushProperty name="width" value="0.025" units="cm"/>
      <inkml:brushProperty name="height" value="0.025" units="cm"/>
    </inkml:brush>
  </inkml:definitions>
  <inkml:trace contextRef="#ctx0" brushRef="#br0">4 109 8520,'0'0'2536,"-1"10"-1303,-2 73 1078,6-82-2162,0 0 0,0 0-1,1 0 1,-1-1 0,0 1-1,0-1 1,0 0 0,1 0-1,-1 0 1,0 0 0,4-1-1,-2 1 108,89-4 619,-62 1-846,0 2 0,0 1 0,0 2-1,34 5 1,163 54 719,-25-6-70,-52-26-753,2-8 1,164 3-1,314-22-178,-511-4 335,663-16-56,283-46 273,-91-42-256,-606 48 162,-165 24 191,232-11 1,-428 45-698,-1-1 0,1 0 0,-1-1 0,0 0 0,10-3 0,-10 2-603,-1 0 1,0-1-1,0 1 0,-1-1 1,12-9-1,15-17-3404</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5:27.077"/>
    </inkml:context>
    <inkml:brush xml:id="br0">
      <inkml:brushProperty name="width" value="0.025" units="cm"/>
      <inkml:brushProperty name="height" value="0.025" units="cm"/>
    </inkml:brush>
  </inkml:definitions>
  <inkml:trace contextRef="#ctx0" brushRef="#br0">154 106 8872,'0'0'7020,"13"5"-6854,-1 0-121,-6-3-19,0 1-1,1-1 0,-1 0 0,1 0 0,0-1 0,-1 0 0,1 0 0,0 0 1,0-1-1,0 0 0,6-1 0,111-12 402,110-16 27,-210 24-356,419-68 826,-380 67-901,0 3-1,0 2 1,1 4 0,-1 2-1,68 15 1,27 14 9,284 25 0,268-28 70,-131-25-163,-215-7-39,-303 3-110,-49-1 231,-43 0 35,-266-14-152,9-1 75,200 14 42,-1228-38 16,1065 24-24,-1 12-1,-404 47 1,639-43-4,-650 53 975,799-44-2123,-13 1 660,597-12 328,-1-44 217,245 5-7,-675 31-305,92-13-3374,-187 0-485</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5:17.230"/>
    </inkml:context>
    <inkml:brush xml:id="br0">
      <inkml:brushProperty name="width" value="0.025" units="cm"/>
      <inkml:brushProperty name="height" value="0.025" units="cm"/>
    </inkml:brush>
  </inkml:definitions>
  <inkml:trace contextRef="#ctx0" brushRef="#br0">76 0 3651,'0'0'-864,"-75"32"-802</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5:17.995"/>
    </inkml:context>
    <inkml:brush xml:id="br0">
      <inkml:brushProperty name="width" value="0.025" units="cm"/>
      <inkml:brushProperty name="height" value="0.025" units="cm"/>
    </inkml:brush>
  </inkml:definitions>
  <inkml:trace contextRef="#ctx0" brushRef="#br0">0 152 5285,'0'0'8942,"12"0"-8627,35-5 394,84-20 0,-82 14-526,53-5 75,153-4 0,-85 10-224,77-14 232,190-13 60,-326 34-206,218 21 1,-279-12-106,781 66 269,-395-81 84,326 13-138,34 2 1307,-765-6-67,-51 0-73,-1 2-2349,17-2 234,-1 1 0,1 0 0,-1-1 0,1 0-1,-1 0 1,1 0 0,-1-1 0,1 1 0,-1-1 0,-7-3 0,-5-12-7493</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5:58.703"/>
    </inkml:context>
    <inkml:brush xml:id="br0">
      <inkml:brushProperty name="width" value="0.025" units="cm"/>
      <inkml:brushProperty name="height" value="0.025" units="cm"/>
    </inkml:brush>
  </inkml:definitions>
  <inkml:trace contextRef="#ctx0" brushRef="#br0">176 1 4516,'0'0'385,"-61"42"-385,43-27 0,1-1 0,5 1 128,-2 0-192,4-1 64,0-1 865,2-1-801,0-2-32,-1-1-32,4-1-641,2-3-2210</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5:59.202"/>
    </inkml:context>
    <inkml:brush xml:id="br0">
      <inkml:brushProperty name="width" value="0.025" units="cm"/>
      <inkml:brushProperty name="height" value="0.025" units="cm"/>
    </inkml:brush>
  </inkml:definitions>
  <inkml:trace contextRef="#ctx0" brushRef="#br0">472 1 6951,'0'0'11680,"-6"5"-11285,-5 4-178,0 0 0,1 2-1,1-1 1,0 1 0,0 0 0,-8 16-1,-47 88 654,22-36-582,-21 28-62,-143 272 44,193-343-658,11-29-1681,8-23-1875,1-6-1987</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6:04.585"/>
    </inkml:context>
    <inkml:brush xml:id="br0">
      <inkml:brushProperty name="width" value="0.025" units="cm"/>
      <inkml:brushProperty name="height" value="0.025" units="cm"/>
    </inkml:brush>
  </inkml:definitions>
  <inkml:trace contextRef="#ctx0" brushRef="#br0">6684 415 6598,'-9'-3'940,"-292"-88"982,242 72-1222,-1 3 1,-101-15 0,-129 2 76,79 10-533,-300-53 1909,-164-16-1765,-919 41-1141,502 135 806,945-70 41,0 8 0,2 5 1,-247 89-1,322-93-58,2 4 0,1 2 0,2 3 0,2 3 0,1 2 0,2 4 0,2 1 0,2 4 0,-72 81 0,106-104-24,1 2-1,1 0 1,1 1-1,2 1 1,1 1-1,2 0 1,1 1 0,1 0-1,2 1 1,2 1-1,0-1 1,3 1-1,1 0 1,1 1 0,2-1-1,2 0 1,1 1-1,1-1 1,3 0-1,0 0 1,2-1-1,2 0 1,23 55 0,-7-37 7,2-1 0,1-2 0,3-1 0,2-1 0,3-2 0,1-1 0,1-3 0,3-1 0,1-1 0,60 39 0,1-8 18,3-5 0,2-5 0,198 78 0,-130-74 171,3-8 1,2-8-1,3-7 0,0-9 0,2-8 0,276 1 1,-158-28 15,-1-12 0,0-14 0,-2-13 1,-2-14-1,432-137 0,-586 143-161,-2-6 1,-4-6-1,-2-6 0,200-133 0,-265 149-13,-3-4-1,-2-2 0,96-108 0,-121 115 62,-2-2 0,-3-1 0,-2-2 0,-3-2 1,40-94-1,-57 111 66,-1 0 1,-3-1 0,-1-1-1,-3 0 1,-1-1 0,-2 1 0,-2-1-1,-1 0 1,-7-58 0,2 76-126,-1 0 1,-1 0 0,-1 1 0,-2 0 0,0 0-1,-1 1 1,-2 0 0,0 1 0,-2 0 0,0 1-1,-2 0 1,0 1 0,-1 1 0,-2 0 0,0 1-1,-39-31 1,33 33-183,-1 1 0,0 2 0,-1 0 0,-1 2 0,0 0 0,-1 2 0,-50-11-1,17 9-2157,-1 4 0,-102-3-1,29 11-3706</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2:50.455"/>
    </inkml:context>
    <inkml:brush xml:id="br0">
      <inkml:brushProperty name="width" value="0.025" units="cm"/>
      <inkml:brushProperty name="height" value="0.025" units="cm"/>
    </inkml:brush>
  </inkml:definitions>
  <inkml:trace contextRef="#ctx0" brushRef="#br0">5 886 17360,'0'0'97,"-5"-67"-226,30 7 258,8-18-65,13-11 0,10-9-32,5-5-32,8 1-225,3 2-1664,-4 2-674,-7 7-1569</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6:05.148"/>
    </inkml:context>
    <inkml:brush xml:id="br0">
      <inkml:brushProperty name="width" value="0.025" units="cm"/>
      <inkml:brushProperty name="height" value="0.025" units="cm"/>
    </inkml:brush>
  </inkml:definitions>
  <inkml:trace contextRef="#ctx0" brushRef="#br0">0 0 13261,'152'610'6523,"-70"-115"-4594,-30-164-1221,-50-316-716,-2-11-26,0 0 1,0-1-1,1 1 0,-1-1 0,1 1 0,0-1 0,0 1 0,0-1 0,0 1 0,1-1 1,0 0-1,2 4 0,-4-7-47,1 0 0,-1-1 0,1 1-1,-1 0 1,1-1 0,-1 1 0,0 0 0,1-1 0,-1 1 0,0 0 0,1-1 0,-1 1 0,0-1 0,1 1 0,-1-1-1,0 1 1,0 0 0,1-1 0,-1 1 0,0-1 0,0 1 0,0-1 0,0 1 0,0-1 0,0 1 0,0-1 0,0 1 0,0-1-1,0 0 1,0 1 0,0-1 0,0 1 0,0-1 0,-1 0 0,2-24-1373,-1 9 143,-1-1 0,0 1-1,-1 0 1,-6-19 0,-13-31-3632</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6:05.490"/>
    </inkml:context>
    <inkml:brush xml:id="br0">
      <inkml:brushProperty name="width" value="0.025" units="cm"/>
      <inkml:brushProperty name="height" value="0.025" units="cm"/>
    </inkml:brush>
  </inkml:definitions>
  <inkml:trace contextRef="#ctx0" brushRef="#br0">0 918 12620,'0'0'5450,"9"-1"-4665,-3-2-654,0 1 0,0-1-1,0 1 1,0-2 0,0 1 0,-1-1-1,1 1 1,-1-1 0,0-1-1,0 1 1,-1-1 0,1 0 0,-1 0-1,0 0 1,-1-1 0,7-11-1,11-20 469,23-60 0,-33 72-495,21-52 64,-3-1 1,-4-1-1,-3-1 1,-3-2-1,-4 1 1,6-119-1,48 376 697,-55-148-805,2-1 0,0 0-1,2-1 1,0-1 0,2-1 0,1 0 0,1-2-1,28 23 1,77 48-1572,10-12-5655,-80-50-1556</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6:06.145"/>
    </inkml:context>
    <inkml:brush xml:id="br0">
      <inkml:brushProperty name="width" value="0.025" units="cm"/>
      <inkml:brushProperty name="height" value="0.025" units="cm"/>
    </inkml:brush>
  </inkml:definitions>
  <inkml:trace contextRef="#ctx0" brushRef="#br0">0 0 15855,'0'0'1057,"0"61"-545,7-20 578,10 4-482,1 2-256,4 2-223,6-1-65,0-2-64,0-2 0,-3-4-1346,-5-5-2145,-8-6-737,-12-7-32</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6:06.581"/>
    </inkml:context>
    <inkml:brush xml:id="br0">
      <inkml:brushProperty name="width" value="0.025" units="cm"/>
      <inkml:brushProperty name="height" value="0.025" units="cm"/>
    </inkml:brush>
  </inkml:definitions>
  <inkml:trace contextRef="#ctx0" brushRef="#br0">0 295 11531,'2'-15'1399,"0"3"-940,1-1 1,-1 1-1,2-1 1,0 1-1,0 0 1,1 1-1,1-1 1,0 1-1,0 0 1,1 0 0,17-19-1,-13 18-228,0 1 1,1 1-1,0 0 0,1 0 1,0 1-1,0 1 0,1 0 1,0 1-1,1 1 0,-1 0 1,1 1-1,0 0 0,1 1 1,-1 1-1,1 1 0,-1 0 1,20 0-1,-33 2-237,0 0 1,0 1-1,-1-1 0,1 0 1,0 1-1,0-1 0,0 1 1,0-1-1,-1 1 1,1 0-1,0 0 0,-1 0 1,1 0-1,-1 0 0,1 0 1,-1 0-1,1 1 0,-1-1 1,0 1-1,1-1 0,-1 1 1,0-1-1,1 3 0,0 0 23,-1 0 0,0 0 0,1 1 0,-1-1 0,-1 0 0,1 1 0,-1-1 0,1 0 0,-2 9 0,-1 3 203,0 0-1,-1 0 1,-1 0-1,-9 24 1,-25 37 729,28-62-807,2 1 0,0 0 0,1 0 0,0 1 0,1 0 0,-4 24 0,10-40-145,0 0 1,0 0-1,0 0 1,0 0-1,1 0 0,-1 0 1,0 0-1,1 0 1,-1 0-1,0 0 0,1 0 1,-1 0-1,1 0 1,0-1-1,-1 1 0,1 0 1,0 0-1,-1-1 1,1 1-1,0 0 0,0-1 1,0 1-1,-1-1 1,1 1-1,0-1 0,0 1 1,0-1-1,0 1 1,0-1-1,0 0 0,0 0 1,0 0-1,0 1 1,0-1-1,0 0 0,0 0 1,1-1-1,51 1-134,-38-1 53,33-3-125,-33 2 135,0 1-1,1 0 1,-1 1 0,1 1 0,29 5 0,-42-5 69,1 0 0,-1 0 0,0 1-1,0-1 1,1 1 0,-1 0 0,0 0 0,0 0 0,-1 0 0,1 1 0,0-1 0,-1 1 0,1-1 0,-1 1 0,0 0-1,0 0 1,0 0 0,0 0 0,-1 0 0,1 0 0,-1 1 0,0-1 0,0 1 0,0-1 0,0 1 0,-1-1 0,1 1-1,-1-1 1,0 1 0,0 6 0,-1 1 183,0 0-1,-1 1 0,-1-1 1,1 0-1,-2 0 0,1-1 1,-2 1-1,1-1 0,-1 1 1,-1-1-1,0-1 1,-14 19-1,8-14 182,0 0 0,-1-1 0,0 0 0,-1-1 0,-1 0 0,1-1 0,-23 11 0,32-19-343,0 0-1,0-1 1,-1 1-1,1-1 1,-1 0-1,0-1 1,1 0-1,-1 0 0,0 0 1,0 0-1,0-1 1,0 0-1,0 0 1,0-1-1,0 0 1,1 0-1,-1 0 1,0-1-1,-6-2 0,7 2-290,1-1-1,-1 0 0,1 0 0,0 0 0,0-1 0,0 1 0,0-1 0,1 0 1,-1 0-1,1 0 0,0-1 0,0 1 0,1-1 0,-1 1 0,1-1 1,0 0-1,0 0 0,1 0 0,0 0 0,0 0 0,-1-9 0,-1-18-4608,3 2-3631</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6:07.596"/>
    </inkml:context>
    <inkml:brush xml:id="br0">
      <inkml:brushProperty name="width" value="0.025" units="cm"/>
      <inkml:brushProperty name="height" value="0.025" units="cm"/>
    </inkml:brush>
  </inkml:definitions>
  <inkml:trace contextRef="#ctx0" brushRef="#br0">1 200 17649,'0'0'2509,"1"10"-1879,21 98 1526,50 152 1,-69-341 929,-5 51-3018,-2 0 0,0 0 0,-3 0 0,0 1 0,-2 0 0,-1 0 0,-20-40 0,30 69-70,0 0-1,0 0 1,0-1-1,0 1 1,0 0-1,0 0 1,0-1-1,0 1 0,0 0 1,0 0-1,0-1 1,0 1-1,0 0 1,-1 0-1,1-1 1,0 1-1,0 0 1,0 0-1,0 0 1,0-1-1,0 1 1,-1 0-1,1 0 1,0 0-1,0 0 1,0-1-1,-1 1 1,1 0-1,0 0 1,0 0-1,-1 0 0,1 0 1,0 0-1,0-1 1,0 1-1,-1 0 1,1 0-1,0 0 1,-1 0-1,1 0 1,0 0-1,0 0 1,-1 0-1,1 0 1,0 0-1,0 0 1,-1 0-1,1 1 1,0-1-1,0 0 1,0 0-1,-1 0 1,1 0-1,0 0 1,0 0-1,-1 1 0,-2 20-179,9 31 33,-4-45 138,1-1 1,-1 1-1,1-1 0,1 0 1,-1 0-1,1-1 1,0 1-1,0-1 0,1 0 1,0 0-1,0 0 0,0-1 1,8 6-1,-10-8 11,0 0 1,1 0-1,-1-1 1,0 0-1,1 1 0,-1-1 1,1 0-1,-1-1 0,1 1 1,-1-1-1,1 1 0,0-1 1,-1 0-1,1 0 1,-1-1-1,1 1 0,-1-1 1,1 0-1,-1 0 0,1 0 1,-1 0-1,1-1 0,-1 1 1,0-1-1,0 0 1,0 0-1,4-3 0,0-1 21,0 0-1,0-1 1,0 0-1,-1 0 1,0-1 0,0 0-1,-1 0 1,0 0-1,-1 0 1,0-1-1,6-17 1,-4 8 20,-2 1-1,0-1 1,-2 1 0,0-1 0,0-25-1,-2 80-222,7 50 0,-6-78 190,0-1-1,1 1 1,0-1-1,0 1 1,1-1-1,0 0 1,1 0-1,-1 0 1,1 0-1,1-1 0,0 0 1,6 9-1,-9-15-2,-1 0-1,0 0 0,0 0 0,1 0 0,-1 0 1,1 0-1,-1 0 0,1-1 0,-1 1 0,1 0 1,0-1-1,-1 1 0,1-1 0,0 0 0,-1 1 0,1-1 1,0 0-1,-1 0 0,1 0 0,0 0 0,-1-1 1,1 1-1,0 0 0,-1-1 0,1 1 0,0-1 0,-1 1 1,1-1-1,-1 0 0,1 0 0,-1 0 0,1 0 1,-1 0-1,0 0 0,0 0 0,1 0 0,-1 0 1,1-2-1,5-5 51,-1 0 0,0 0-1,0 0 1,9-18 0,-7 9-19,0-1 0,-1 1 0,-1-2 0,-1 1 0,6-36 0,-7 5 59,0-61 0,-5 146-227,0-5 79,7 63 0,-5-85 66,0-1-1,1 0 1,0 1-1,1-1 1,0 0-1,0 0 1,1 0-1,0-1 1,0 1 0,0-1-1,1 0 1,8 9-1,-11-14-42,0 0 0,1 1 0,-1-1 0,1 0 1,-1-1-1,1 1 0,0 0 0,-1-1 0,1 1 0,0-1 0,0 0 0,0 0 0,0 0 0,0-1 0,0 1 0,0-1 0,0 1 0,1-1 0,-1 0 0,0 0 1,0 0-1,0-1 0,0 1 0,0-1 0,0 0 0,0 0 0,0 0 0,0 0 0,0 0 0,3-2 0,-2 0-466,0 0 0,0 0 0,0 0 0,0 0 0,-1-1 0,1 1 1,-1-1-1,0 0 0,0 0 0,0 0 0,-1-1 0,1 1 0,-1-1 0,0 1 0,-1-1 0,1 0 0,-1 1 0,2-7 0,0-27-6348</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6:08.344"/>
    </inkml:context>
    <inkml:brush xml:id="br0">
      <inkml:brushProperty name="width" value="0.025" units="cm"/>
      <inkml:brushProperty name="height" value="0.025" units="cm"/>
    </inkml:brush>
  </inkml:definitions>
  <inkml:trace contextRef="#ctx0" brushRef="#br0">1 84 16015,'0'0'4100,"2"11"-3251,-1-8-782,56 235 4578,-36-166-4151,42 98 1,-48-133-475,-11-26-14,0 1-1,1-1 1,0 1-1,0-1 1,2-1-1,-1 1 1,12 12-1,-23-73 588,-3 25-701,-1 0 1,-1 1 0,-1 0-1,-1 1 1,-2 0 0,0 1-1,-1 0 1,-31-32 0,43 51-213,36 21-60,-29-17 362,1 0-1,0 0 0,0 0 1,0-1-1,0 0 1,0 0-1,0 0 1,0 0-1,0-1 0,-1 0 1,1 0-1,0 0 1,0-1-1,-1 0 0,1 0 1,-1 0-1,1 0 1,-1-1-1,5-3 0,-3 1-194,-1 0 0,0-1 0,-1 0 0,1 0 0,-1 0 0,0 0 0,-1-1 0,1 1 0,-1-1 0,0 0 0,2-11 0,2-12-627,-2-1 0,-1 0 1,-1 0-1,-3-59 1,0 73 761,-1 0 1,0 0-1,-2 0 1,0 0 0,-6-20-1,6 111 3372,4-48-2848,1 0-1,1 0 1,1-1 0,1 1-1,2-1 1,0 0 0,2-1-1,18 38 1,-17-42-313,2 0 0,0-1 1,0-1-1,2 0 0,0-1 1,1-1-1,1 0 0,0-1 0,2 0 1,26 17-1,-44-66 321,-5 17-477,0-1 1,-1 1 0,-1-1-1,-1 2 1,0-1-1,-1 1 1,-1 0-1,0 1 1,-1 0 0,-1 1-1,0 0 1,-1 1-1,-1 0 1,-16-11 0,30 24 21,-3-3-2,1 1-1,-1 1 1,1-1 0,-1 0-1,0 0 1,1 1-1,-1 0 1,0-1-1,0 1 1,0 0-1,0 1 1,0-1 0,-1 0-1,1 1 1,0 0-1,-5 0 1,29 16-253,-4-10-209,0-1 0,1-1 0,0 0 0,0-2 1,0 0-1,31 0 0,-24-3-2475,0-1 0,1-1 0,-1-1 0,30-8 1,-9-3 1556</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6:08.687"/>
    </inkml:context>
    <inkml:brush xml:id="br0">
      <inkml:brushProperty name="width" value="0.025" units="cm"/>
      <inkml:brushProperty name="height" value="0.025" units="cm"/>
    </inkml:brush>
  </inkml:definitions>
  <inkml:trace contextRef="#ctx0" brushRef="#br0">166 46 7559,'0'0'7709,"-10"1"-4127,3 0-3270,-1 0 1,0 0-1,1 1 1,-1 1 0,1-1-1,-1 1 1,1 0-1,0 1 1,0 0-1,0 0 1,1 0-1,0 1 1,0 0-1,0 0 1,0 0-1,1 1 1,-1 0 0,2 0-1,-1 1 1,1-1-1,-7 14 1,9-17-227,1 0 1,0-1 0,0 1-1,0 0 1,0 0-1,0 0 1,1 0 0,-1 0-1,1 0 1,0 0 0,0 0-1,0 0 1,0 0 0,0 0-1,1 0 1,-1 0-1,3 6 1,-2-7-73,1 0-1,-1 0 0,1 0 1,-1-1-1,1 1 1,0-1-1,0 1 1,-1-1-1,1 1 0,0-1 1,1 0-1,-1 0 1,0 0-1,0 0 1,0 0-1,0-1 1,1 1-1,-1-1 0,0 1 1,1-1-1,-1 0 1,4 0-1,5 0 94,0 0 1,0-1-1,0-1 0,0 0 0,0 0 0,0-1 1,-1 0-1,1-1 0,-1 0 0,0-1 0,0 0 1,17-13-1,-21 15-41,-1-1-1,0 0 1,-1 0 0,1 0 0,-1-1-1,1 1 1,-1-1 0,-1 0 0,1 0-1,-1-1 1,0 1 0,0-1 0,0 1-1,-1-1 1,0 0 0,0 0 0,-1 0-1,1 0 1,-1-1 0,-1 1 0,1 0-1,-1 0 1,0-1 0,-1-7 0,0 12-58,0-1 1,0 1-1,1 0 1,-2 0-1,1 0 1,0 0-1,0 0 1,-1 0-1,1 0 1,-1 1-1,1-1 1,-1 0-1,0 1 1,0-1-1,1 1 1,-1 0-1,0-1 1,-1 1-1,1 0 1,0 0-1,0 0 1,0 1-1,0-1 1,-1 1-1,1-1 1,-5 0-1,-8-1-1045,-1 1 0,1 0 0,-17 2-1,12 0-3055,2-1-1902</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6:10.562"/>
    </inkml:context>
    <inkml:brush xml:id="br0">
      <inkml:brushProperty name="width" value="0.025" units="cm"/>
      <inkml:brushProperty name="height" value="0.025" units="cm"/>
    </inkml:brush>
  </inkml:definitions>
  <inkml:trace contextRef="#ctx0" brushRef="#br0">31 662 6470,'0'0'14472,"-4"14"-13996,-4 11-190,3 0 0,0 1 1,1 0-1,0 33 1,4-45-56,0 0 1,1 0-1,1 0 1,6 24 0,-7-32-153,1-1 0,0 1 0,0-1 0,1 0 0,-1 0 1,1 0-1,1 0 0,-1 0 0,0 0 0,1-1 1,0 0-1,8 7 0,-11-10-55,1 1 0,0-1 0,0 0 0,0 1 0,1-1 0,-1 0 0,0 0-1,0-1 1,0 1 0,1 0 0,-1-1 0,1 1 0,-1-1 0,0 0 0,1 0 0,-1 0 0,0 0 0,1 0 0,-1-1 0,1 1 0,3-2 0,-2 1 51,0-2 0,0 1 0,0 0 0,0-1 0,0 1 1,0-1-1,-1 0 0,0-1 0,1 1 0,3-6 0,4-5 160,-2-1-1,1-1 0,-2 1 1,11-28-1,-10 15-100,-2-1-1,-1 0 0,-1 0 1,-1-1-1,-1-43 1,-1 90-141,0 1-1,1-1 1,1 0 0,0 0 0,12 28-1,-15-42 20,0 1 0,1 0 0,0 0 0,0-1 0,0 1 0,0-1 0,0 1 0,1-1 0,-1 0-1,1 0 1,0 0 0,0 0 0,0-1 0,0 1 0,1-1 0,-1 0 0,1 0 0,-1 0 0,1 0 0,0-1-1,0 1 1,0-1 0,0 0 0,0 0 0,0 0 0,0-1 0,0 1 0,0-1 0,0 0 0,5-1-1,-5 0 47,0-1-1,0 1 0,0-1 0,0 0 0,0 0 1,-1-1-1,1 1 0,-1-1 0,1 0 0,-1 1 1,0-2-1,0 1 0,0 0 0,-1 0 0,1-1 0,-1 0 1,1 1-1,-1-1 0,-1 0 0,1 0 0,0 0 1,-1 0-1,1-5 0,3-7 61,-2 0 1,0 0-1,0 0 1,-1-30-1,-2 42-106,-2-35 117,3 38-128,-1 0 0,0 1 0,0-1 0,0 0 0,0 0 0,0 0 0,-1 1 0,1-1 0,0 0 0,0 1 0,0-1 0,-1 0 0,1 0 0,0 1 0,-1-1 0,1 0 0,0 1 0,-1-1 0,1 1 0,-1-1 0,1 0 0,-1 1 0,0-1 0,1 1 0,-1-1 0,1 1 0,-1 0 0,0-1 0,1 1 0,-1 0 0,0-1 0,0 1 0,1 0 0,-1 0 0,0 0 0,0-1 0,1 1 0,-1 0 0,-1 0 1,1 2-17,-1-1 1,1 1 0,0-1 0,0 1 0,0-1-1,0 1 1,0 0 0,0-1 0,0 1 0,1 0-1,-1 0 1,1-1 0,-1 1 0,1 0 0,0 0-1,0 0 1,0 0 0,0 0 0,0 3 0,1 38-76,-1-41 83,1 0 0,-1 0 0,1-1 0,-1 1 0,1 0 0,0 0 0,0-1 0,0 1 0,0 0 0,0-1 0,0 1 0,0-1 0,0 0 0,1 1 0,-1-1 0,0 0 0,1 0 0,-1 0 0,1 0 0,-1 0 0,1 0 0,0 0 0,0 0 0,-1-1 0,1 1 0,0 0 0,0-1 0,0 0 0,-1 1 0,1-1 0,0 0 0,0 0 0,3-1 0,1 2 8,-1-2 0,0 1 1,1-1-1,-1 1 0,0-1 0,0-1 1,0 1-1,0-1 0,0 0 0,9-5 1,-7 3 18,-1-1 0,1-1 0,-1 1 0,0-1 0,0 0 0,-1 0 0,1-1 0,-2 0 0,1 0 0,-1 0 1,0 0-1,0-1 0,-1 0 0,0 1 0,0-1 0,-1 0 0,0-1 0,0 1 0,-1 0 0,0-12 0,-1 20-17,0-1 0,1 0 0,-1 1 0,0-1-1,0 1 1,0-1 0,-1 0 0,1 1-1,0-1 1,0 0 0,0 1 0,0-1 0,-1 1-1,1-1 1,0 0 0,0 1 0,-1-1 0,1 1-1,0-1 1,-1 1 0,1-1 0,-1 1 0,1-1-1,-1 1 1,1 0 0,-1-1 0,1 1 0,-1-1-1,1 1 1,-1 0 0,1 0 0,-1-1 0,0 1-1,1 0 1,-1 0 0,0 0 0,1 0 0,-1 0-1,1 0 1,-1 0 0,0 0 0,1 0 0,-1 0-1,0 0 1,1 0 0,-1 0 0,0 0-1,0 1 1,-2 0-9,1 0-1,0-1 1,-1 2-1,1-1 1,0 0-1,0 0 1,0 1-1,0-1 1,0 1-1,0 0 1,-3 3-1,-1 4-17,1 0-1,0 0 1,0 1-1,-5 15 1,9-21 12,-1 0 0,1 0 0,0 1 1,0-1-1,0 0 0,1 1 0,0-1 0,-1 0 0,2 1 0,-1-1 0,0 0 1,1 1-1,2 6 0,-2-10 5,0 0 0,0 0 0,0 0 0,0 0 0,0-1 0,0 1 0,1 0 0,-1-1 1,0 1-1,0-1 0,1 1 0,-1-1 0,1 0 0,-1 0 0,0 1 0,1-1 0,-1 0 0,0 0 0,1 0 1,-1-1-1,0 1 0,3-1 0,33-7 32,12-12-4,35-12-16,-77 30-10,0 1-1,0 0 1,0 0 0,0 0 0,0 1 0,1 0-1,-1 0 1,0 1 0,0 0 0,10 3-1,-14-3 2,0 0 0,-1 0 0,1 1 0,-1 0 0,1-1 0,-1 1 0,0 0 0,0 0 0,0 0 0,0 1 0,4 3 0,-5-3 7,1-1 0,0 1-1,0-1 1,0 0 0,0 0-1,1 0 1,-1 0 0,0-1-1,6 4 1,-8-6 18,1 1-1,0-1 1,-1 1 0,1-1 0,-1 0-1,1 1 1,-1-1 0,1 1-1,-1-1 1,0 0 0,1 0 0,-1 1-1,0-1 1,0 0 0,1 1-1,-1-1 1,0 0 0,0 0 0,0 1-1,0-1 1,0 0 0,0 0-1,0 0 1,0 1 0,0-1 0,0-1-1,0-32 222,0 30-226,-1-17-208,-2 0 0,0 0 0,-1 0 0,-1 0 0,-14-35 0,12 36-722,6 17 446,0-1 1,0 1 0,1-1 0,-1 1-1,1-1 1,0 1 0,0-1-1,0 0 1,0 1 0,1-1 0,-1 1-1,1-1 1,0 1 0,0-1-1,0 1 1,3-4 0,1-4-1280,2 1 0,-1 0 0,13-14 0,13-19-2433,-26 30 3536,0 0 0,0 0 0,-2-1 0,0 0 0,0 0 0,-1 0 0,2-24 0,-5 24 1156,1 0 0,-2 0 1,-2-16-1,2 22 751,-1 0 0,0-1 0,0 1-1,-1 0 1,-6-13 0,9 21-1144,0-1 1,0 1-1,0 0 0,0-1 1,0 1-1,0 0 0,-1-1 0,1 1 1,0-1-1,0 1 0,0 0 1,0-1-1,0 1 0,-1 0 1,1 0-1,0-1 0,0 1 1,-1 0-1,1-1 0,0 1 1,0 0-1,-1 0 0,1 0 1,0-1-1,-1 1 0,1 0 1,0 0-1,-1 0 0,1 0 0,0 0 1,-1 0-1,1-1 0,-1 1 1,1 0-1,0 0 0,-1 0 1,1 0-1,0 0 0,-1 0 1,1 0-1,0 1 0,-1-1 1,1 0-1,-1 0 0,-6 19 1278,3 28-1090,4-9 182,1 0-1,2-1 1,1 1-1,2-1 1,2 0-1,1 0 1,2-1-1,1-1 0,2 1 1,2-2-1,23 39 1,-38-71-485,0 0 0,0-1 1,-1 1-1,1 0 1,1-1-1,-1 1 0,0-1 1,0 0-1,1 1 0,-1-1 1,0 0-1,1 0 0,-1 0 1,3 1-1,-4-2 1,0-1 0,1 1 1,-1-1-1,1 1 0,-1-1 1,0 1-1,0-1 0,1 1 1,-1-1-1,0 1 0,0-1 0,0 0 1,1 1-1,-1-1 0,0 1 1,0-1-1,0 0 0,0 1 1,0-1-1,0 1 0,0-1 0,0 0 1,-1 1-1,1-1 0,0 1 1,0-2-1,-17-58 203,5 36-265,-1 1 0,-27-35 0,34 49 40,-1 1 0,0 0 0,0 0 0,-1 1 0,0 0 0,0 0 0,-1 1 0,0 0 0,-14-7 0,19 13-45,11 7-77,17 8-109,-10-12-360,0 0 0,1-1 0,-1-1 0,0 0-1,1-1 1,-1 0 0,1-1 0,-1-1 0,0 0 0,0-1 0,0 0 0,0-2-1,0 1 1,-1-2 0,0 0 0,0 0 0,0-1 0,-1-1 0,0 0 0,0 0-1,-1-1 1,0-1 0,18-21 0,-28 30 716,0 0-1,-1 0 1,1-1-1,0 1 1,0 0-1,0-1 1,-1 1-1,1-1 1,-1 1-1,1 0 1,-1-1-1,0 1 1,1-1-1,-1 0 1,0-1-1,0 3 55,-1-1 1,1 1-1,0-1 0,0 1 0,0-1 0,-1 1 0,1-1 0,0 1 1,-1 0-1,1-1 0,0 1 0,-1-1 0,1 1 0,0 0 0,-1-1 1,1 1-1,-1 0 0,1-1 0,-1 1 0,1 0 0,-1 0 1,1 0-1,-1-1 0,1 1 0,-1 0 0,1 0 0,-2 0 0,-24 3 4481,8 4-4608,-43 37 2241,57-40-2199,0-1 0,1 1 0,-1 0 0,1-1 0,-1 2 1,1-1-1,1 0 0,-1 0 0,1 1 0,-1 0 0,1-1 0,-2 8 0,5-11-87,-1 0 1,1-1-1,0 1 0,-1 0 0,1-1 1,0 1-1,0-1 0,-1 1 0,1-1 1,0 1-1,0-1 0,0 1 0,0-1 1,-1 0-1,1 0 0,0 1 0,0-1 1,0 0-1,0 0 0,0 0 0,0 0 1,0 0-1,0 0 0,0 0 0,-1 0 1,3-1-1,32 0-41,-32 1 7,93-10-1080,-54 4 178,45 1 0,-86 4 957,0 1 0,1 0 0,-1 0-1,0 0 1,1 0 0,-1 1 0,0-1 0,0 0-1,0 1 1,1-1 0,-1 0 0,0 1-1,0-1 1,0 1 0,0 0 0,0-1 0,0 1-1,0 0 1,0 0 0,0 0 0,0-1 0,0 1-1,0 0 1,0 0 0,-1 0 0,1 1-1,1 1 1,-2 0 83,1 0 1,-1 0-1,1 0 0,-1 0 1,0 0-1,0 0 0,0 0 0,0 0 1,-1 0-1,1 0 0,-2 4 0,-2 6 373,-1 0-1,0-1 0,-1 1 0,-9 13 0,15-24-419,-29 38 958,28-38-1018,-1 0 1,1 0 0,-1 0-1,0 0 1,0 0 0,0 0-1,0-1 1,0 1-1,0-1 1,0 0 0,0 1-1,-1-1 1,1 0 0,0 0-1,-6 1 1,7-6-955,1 0 0,-1 0 0,1 0 0,-1 0 0,1 0 0,0 0 1,1-7-1,5-16-4559,5-3-1851</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6:10.990"/>
    </inkml:context>
    <inkml:brush xml:id="br0">
      <inkml:brushProperty name="width" value="0.025" units="cm"/>
      <inkml:brushProperty name="height" value="0.025" units="cm"/>
    </inkml:brush>
  </inkml:definitions>
  <inkml:trace contextRef="#ctx0" brushRef="#br0">64 405 12139,'0'0'121,"0"0"-1,0 0 1,0 0-1,1 0 1,-1 0-1,0 0 0,0-1 1,0 1-1,1 0 1,-1 0-1,0 0 1,0 0-1,0 0 1,0 0-1,1 0 0,-1 0 1,0 0-1,0 0 1,0 0-1,1 0 1,-1 0-1,0 0 0,0 0 1,0 0-1,1 0 1,-1 1-1,0-1 1,0 0-1,0 0 0,0 0 1,1 0-1,-1 0 1,0 0-1,0 0 1,0 1-1,0-1 0,0 0 1,0 0-1,1 0 1,-1 0-1,0 0 1,0 1-1,0-1 0,0 0 1,0 0-1,0 1 1,-1 13 1737,-10 17-1408,11-30-293,-3 7-81,-5 9 281,1 0 0,0 1-1,2 0 1,0 1 0,1-1 0,0 1 0,2 0 0,0 28 0,2-45-356,0-1 0,0 1 0,0 0 0,0-1 0,1 1 0,-1-1 0,1 1 0,-1-1 0,1 1 0,0-1 0,0 1 0,-1-1 0,1 0 0,0 1 0,0-1 0,0 0 0,0 0 0,1 0 0,-1 1 0,0-1 0,0 0 1,1-1-1,-1 1 0,0 0 0,3 1 0,-1-2 6,1 1 1,-1 0 0,0-1 0,1 0-1,-1 0 1,0 0 0,1 0 0,-1 0-1,1-1 1,-1 1 0,6-3 0,0 1 10,0-2 0,-1 1 0,1-1 0,0 0 0,-1-1 1,0 0-1,0 0 0,8-8 0,-5 0 13,0-1 1,-1 0-1,-1-1 0,0 0 1,-1 0-1,0-1 0,-1 0 1,-1 0-1,-1-1 0,0 1 1,3-25-1,-2-1 301,-2-1-1,-1 1 1,-5-63 0,1 89-298,-1 0-1,-1 0 1,0 0 0,-1 0-1,-1 0 1,0 1 0,-9-17-1,11 27-30,1 1 0,-1 0 0,0-1 0,0 1-1,0 0 1,0 0 0,-1 1 0,0-1 0,0 1-1,0 0 1,-8-5 0,9 6-3,-1 1 0,1 0 0,0 0 0,-1 0 0,1 0 0,-1 1 0,1 0 0,-1-1 0,1 1 1,-1 0-1,1 1 0,-1-1 0,1 1 0,0-1 0,-1 1 0,1 0 0,0 0 0,-1 1 0,-3 1 0,-1 1 36,2 1 0,-1 0-1,0 0 1,1 0 0,0 1 0,0 0-1,0 0 1,1 0 0,0 1 0,0 0 0,1 0-1,0 0 1,0 0 0,-4 12 0,2-5 177,1 1 0,1-1 0,0 1 0,0 1 0,2-1 1,-2 30-1,4-42-209,0 1 1,1-1 0,-1 1-1,1 0 1,-1-1 0,1 1 0,0-1-1,1 1 1,-1-1 0,0 0-1,1 1 1,0-1 0,0 0-1,0 0 1,0 0 0,0 0-1,1-1 1,-1 1 0,1-1-1,0 1 1,-1-1 0,1 0 0,0 0-1,1 0 1,-1 0 0,0-1-1,0 1 1,1-1 0,-1 0-1,1 0 1,-1 0 0,5 0-1,13 3 34,1-2 0,-1 0-1,1-2 1,30-2-1,-7 0-32,-36 1-5,0 1 0,-1 1 1,1-1-1,-1 1 0,1 1 1,10 3-1,-16-4-4,0 0-1,0 1 1,-1 0-1,1-1 1,0 1 0,-1 0-1,0 0 1,1 1-1,-1-1 1,0 0-1,0 1 1,0-1-1,-1 1 1,1 0 0,-1 0-1,1-1 1,-1 1-1,0 0 1,0 0-1,1 5 1,10 49-1028,-11-34-8276</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6:11.565"/>
    </inkml:context>
    <inkml:brush xml:id="br0">
      <inkml:brushProperty name="width" value="0.025" units="cm"/>
      <inkml:brushProperty name="height" value="0.025" units="cm"/>
    </inkml:brush>
  </inkml:definitions>
  <inkml:trace contextRef="#ctx0" brushRef="#br0">97 104 5317,'0'0'15604,"-10"-1"-14846,8 0-721,-1 1 0,0-1 0,1 1 1,-1 0-1,0 0 0,0 0 0,1 0 0,-1 1 0,0-1 0,1 1 0,-1-1 0,0 1 0,1 0 0,-1 0 0,1 0 1,-1 0-1,1 1 0,0-1 0,-1 1 0,1-1 0,0 1 0,0 0 0,0 0 0,0 0 0,0 0 0,1 0 1,-1 0-1,1 1 0,-1-1 0,1 0 0,0 1 0,0-1 0,0 1 0,0-1 0,0 1 0,1 0 0,-1 4 1,-2 1 76,1 0 1,1 0 0,-1 1 0,1-1 0,1 0 0,0 1-1,0-1 1,0 0 0,1 0 0,2 10 0,-2-16-103,0 0 0,-1 0 0,1 0 0,0 0 1,0 0-1,0 0 0,0 0 0,0-1 0,1 1 0,-1 0 1,1 0-1,-1-1 0,1 1 0,-1-1 0,1 0 0,0 1 1,2 0-1,-1-1 7,0 0 1,-1 0 0,1-1-1,0 1 1,0-1-1,0 0 1,0 1-1,-1-1 1,1-1 0,0 1-1,0 0 1,0-1-1,0 1 1,-1-1-1,1 0 1,5-2 0,-1-1 91,1 0 1,-1-1 0,0 0 0,0 0 0,-1 0 0,1-1-1,-1 0 1,0 0 0,-1-1 0,0 0 0,0 0 0,5-8-1,-3 2-24,1 0 0,-1-1-1,-1 0 1,-1 0 0,0 0 0,3-17-1,-7 25-63,0 0 0,0 0-1,-1 0 1,0 0 0,0 0-1,-1 0 1,1 0 0,-1 0-1,-2-7 1,2 12-44,1 0 0,-1-1 0,1 1 0,-1-1 1,0 1-1,0 0 0,1 0 0,-1-1 0,0 1 0,0 0 0,0 0 0,0 0 0,0 0 0,-1 0 0,1 0 0,0 0 0,0 1 1,-1-1-1,1 0 0,0 1 0,-1-1 0,1 1 0,-1-1 0,1 1 0,-1-1 0,1 1 0,-1 0 0,1 0 0,-1 0 1,1 0-1,-1 0 0,1 0 0,-1 1 0,1-1 0,-1 0 0,1 1 0,0-1 0,-1 1 0,1-1 0,-1 1 0,1 0 0,-2 0 1,1 1-132,0 0 1,0 0 0,-1 0-1,1 0 1,0 0 0,1 0 0,-1 0-1,0 1 1,1-1 0,-1 1-1,1-1 1,0 1 0,-1-1 0,1 1-1,1 0 1,-1 0 0,0 0 0,1-1-1,-1 1 1,1 0 0,0 0-1,0 0 1,0 3 0,0-3-283,0 0 1,0 1-1,0-1 0,0 0 1,1 0-1,0 1 0,-1-1 1,1 0-1,0 0 0,0 0 1,1 0-1,-1 0 0,1 0 1,-1 0-1,1 0 0,0-1 1,0 1-1,0-1 0,0 1 1,4 2-1,15 4-4728</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2:50.815"/>
    </inkml:context>
    <inkml:brush xml:id="br0">
      <inkml:brushProperty name="width" value="0.025" units="cm"/>
      <inkml:brushProperty name="height" value="0.025" units="cm"/>
    </inkml:brush>
  </inkml:definitions>
  <inkml:trace contextRef="#ctx0" brushRef="#br0">1 443 11755,'0'0'3940,"29"-68"-3620,13 41 385,14-11-225,11-5-384,12-5-32,7-3-352,4-4-1474,-4-2-1312,-7 1-1315</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6:12.014"/>
    </inkml:context>
    <inkml:brush xml:id="br0">
      <inkml:brushProperty name="width" value="0.025" units="cm"/>
      <inkml:brushProperty name="height" value="0.025" units="cm"/>
    </inkml:brush>
  </inkml:definitions>
  <inkml:trace contextRef="#ctx0" brushRef="#br0">1 144 8488,'0'0'10362,"1"9"-9492,3 40-90,0 2 644,2-1 0,2 0 0,23 78-1,-28-120-1373,0 0-1,1-1 0,0 1 1,1-1-1,-1 0 0,8 9 0,-10-13-41,1-1 0,-1 1 0,0-1 0,1 0 0,0 0 0,-1 0 0,1 0 0,0 0 0,0 0 0,0-1 0,0 1 0,0-1 0,0 0 0,1 0 0,-1 0 0,0-1 0,1 1 0,4-1 0,-7 0 6,0 0 0,0-1 1,0 1-1,0-1 0,-1 0 0,1 1 1,0-1-1,0 0 0,-1 1 0,1-1 1,0 0-1,-1 0 0,1 1 0,-1-1 0,1 0 1,-1 0-1,1 0 0,-1 0 0,0 0 1,1 0-1,-1 0 0,0 0 0,0 0 1,0 0-1,0 0 0,0 0 0,0 0 1,0 0-1,0-1 0,-1-40 267,1 33-188,-6-58 253,-17-82 1,13 97-424,2 0-1,3-1 1,0-64 0,6 117 67,-1-1 1,0 1-1,0 0 1,1-1-1,-1 1 1,0 0-1,1-1 1,-1 1-1,0 0 1,1-1-1,-1 1 0,1 0 1,-1 0-1,0-1 1,1 1-1,-1 0 1,1 0-1,-1 0 1,1 0-1,-1-1 1,0 1-1,1 0 0,-1 0 1,1 0-1,-1 0 1,1 0-1,-1 0 1,1 0-1,-1 1 1,1-1-1,-1 0 0,1 0 1,-1 0-1,0 0 1,1 0-1,-1 1 1,1-1-1,-1 0 1,0 0-1,1 1 1,-1-1-1,0 0 0,1 1 1,-1-1-1,0 0 1,1 1-1,19 12-27,-12-7 35,-1 1 1,-1-1-1,1 1 0,-1 1 0,0-1 0,-1 1 0,0 0 0,8 15 0,-11-18 14,-1 0-1,1 1 0,-1-1 1,0 0-1,-1 0 0,1 1 1,-1-1-1,0 0 0,0 1 1,-1-1-1,0 0 0,0 0 1,0 1-1,0-1 0,-1 0 0,0 0 1,-3 7-1,0-2 85,0-1 1,-1 1-1,0-1 0,-1 0 0,-7 8 0,11-14-71,1 0-1,-1 0 0,0 0 0,-1-1 0,1 1 0,0-1 0,-1 0 0,1 0 1,-1 0-1,0 0 0,0-1 0,1 1 0,-1-1 0,0 0 0,0 0 1,-6 0-1,9-1-76,0 0 0,0-1 0,0 1 1,0 0-1,0-1 0,0 1 1,1 0-1,-1-1 0,0 1 0,0-1 1,1 1-1,-1-1 0,0 0 0,1 1 1,-1-1-1,0 0 0,1 0 0,-1 1 1,1-1-1,-1 0 0,1 0 0,0 0 1,-1 1-1,1-1 0,0 0 1,-1 0-1,1 0 0,0 0 0,0 0 1,0 0-1,0 0 0,0 0 0,0 0 1,0 1-1,0-1 0,0 0 0,1-1 1,7-38-3300,-4 32 1824,1-1 0,0 1 0,0 0 1,11-12-1,5-3-5087</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6:12.952"/>
    </inkml:context>
    <inkml:brush xml:id="br0">
      <inkml:brushProperty name="width" value="0.025" units="cm"/>
      <inkml:brushProperty name="height" value="0.025" units="cm"/>
    </inkml:brush>
  </inkml:definitions>
  <inkml:trace contextRef="#ctx0" brushRef="#br0">111 57 10794,'0'0'1116,"-7"-8"320,-21-29 320,28 36-1679,-1 1 0,1-1 0,-1 0 0,1 0 0,-1 1-1,0-1 1,1 0 0,-1 1 0,0-1 0,1 0 0,-1 1 0,0-1 0,0 1-1,1-1 1,-1 1 0,0 0 0,0-1 0,0 1 0,0 0 0,0 0-1,0-1 1,1 1 0,-1 0 0,0 0 0,0 0 0,0 0 0,0 0-1,0 0 1,0 0 0,0 1 0,0-1 0,0 0 0,1 0 0,-1 1 0,0-1-1,0 0 1,0 1 0,0-1 0,1 1 0,-1-1 0,0 1 0,1 0-1,-1-1 1,0 1 0,1 0 0,-1-1 0,1 1 0,-2 1 0,-15 40 1384,17-39-1265,-6 20 375,1-1 0,1 1 0,1 0 0,1 0 0,2 1 0,0-1 0,1 0 0,1 0 0,1 0 1,10 34-1,-9-43-543,0 0 0,1 0 1,1-1-1,0 0 1,1 0-1,0 0 1,1-1-1,1 0 1,-1-1-1,2 0 1,0 0-1,0-1 1,1 0-1,0-1 1,1 0-1,-1-1 1,2 0-1,13 5 1,-26-12-3,1 0 1,0-1-1,-1 0 1,1 1-1,0-1 1,0 1-1,-1-1 1,1 0 0,0 0-1,0 1 1,0-1-1,-1 0 1,1 0-1,0 0 1,0 0-1,0 0 1,0 0 0,-1 0-1,1 0 1,0 0-1,0-1 1,0 1-1,0 0 1,-1 0-1,1-1 1,0 1 0,0 0-1,-1-1 1,1 1-1,1-2 1,-2 1 26,1 0 0,-1-1 0,1 1 0,-1-1 0,0 1 0,1-1 0,-1 1 0,0-1 0,0 0 0,0 1 0,0-1 0,0 1 0,0-1 0,-1-2 0,-2-6 55,0 0 0,0 0-1,-9-18 1,2 10-185,0 0 0,-1 1-1,-1 0 1,-1 0-1,0 2 1,-1-1 0,-1 2-1,0 0 1,-21-14-1,35 27 67,1 1-1,0-1 0,-1 1 0,1-1 0,-1 1 0,1 0 0,-1-1 0,0 1 0,1 0 0,-1-1 0,1 1 0,-1 0 1,1 0-1,-1-1 0,0 1 0,1 0 0,-1 0 0,0 0 0,1 0 0,-1 0 0,1 0 0,-1 0 0,0 0 1,1 0-1,-1 0 0,0 0 0,1 1 0,-1-1 0,1 0 0,-1 0 0,-1 1 0,3 0 2,-1 0 0,0-1 0,0 1 1,1 0-1,-1 0 0,0-1 0,1 1 0,-1 0 0,1-1 0,-1 1 0,0 0 0,1-1 0,0 1 0,-1-1 0,1 1 0,-1-1 0,1 1 0,0-1 0,-1 1 0,1-1 0,0 1 0,0-1 0,-1 0 0,2 1 0,7 2 9,1 0 0,-1 0-1,0-1 1,0 0-1,1 0 1,0-1-1,-1 0 1,1-1-1,-1 0 1,1-1-1,-1 0 1,1 0 0,-1-1-1,1 0 1,15-7-1,-10 3 16,1 0 0,-2-1 0,1 0 0,-1-2 0,0 0-1,-1 0 1,0-1 0,16-16 0,-21 17 19,-1 0 0,-1 0 0,0-1 0,0 0 0,7-17-1,-14 30-16,1 0-1,0 0 0,0 0 1,0 0-1,1 0 0,-1 0 1,1 0-1,0-1 0,-1 1 1,1 0-1,1 0 0,-1 0 0,0-1 1,1 1-1,-1-1 0,4 5 1,-2-5-1,-1-1 1,1 1 0,-1-1 0,1 0 0,0 0 0,0 0-1,-1 0 1,1-1 0,0 1 0,0-1 0,0 1-1,0-1 1,0 0 0,0 0 0,0-1 0,-1 1-1,1 0 1,4-2 0,1 0 1,-1 0 0,1-1 0,-1 1 1,1-2-1,-1 1 0,0-1 0,0 0 0,12-9 1,50-49-54,-34 29-163,-22 21 63,25-21-702,-37 32 754,1-1 0,0 1 0,0 0-1,-1 0 1,1 0 0,0 0 0,0 0 0,0 1 0,0-1-1,0 0 1,0 1 0,0 0 0,0-1 0,1 1 0,-1 0-1,0 0 1,0 0 0,3 1 0,-3 1 82,1 1 1,-1-1 0,0 1-1,0 0 1,0-1 0,0 1-1,0 0 1,-1 0 0,1 0-1,-1 0 1,0 1 0,0-1-1,0 0 1,0 0-1,0 7 1,4 8 135,0-5 6,1 0 0,1 0 0,0-1 0,1 0 0,0 0 0,1-1 0,18 20 0,86 65-89,-11-9-245,-88-73 143,0 2 1,-1-1 0,18 28-1,-28-38 82,0 0-1,0 0 0,-1 0 0,1 1 0,-1-1 0,0 1 1,-1-1-1,1 1 0,-1 0 0,-1 0 0,1-1 0,-1 1 1,0 0-1,0 0 0,0 0 0,-1 0 0,-1 6 0,1-10 21,-1 1 0,1-1-1,-1 0 1,1 1-1,-1-1 1,0 0 0,0 0-1,0 0 1,0-1-1,0 1 1,0 0-1,0-1 1,-1 1 0,1-1-1,-1 0 1,1 0-1,-1 0 1,1 0 0,-1 0-1,0 0 1,1-1-1,-1 1 1,0-1 0,0 0-1,1 0 1,-1 0-1,-4-1 1,-2 1 14,1 0 0,-1-1 0,1 0 1,-1-1-1,1 0 0,0 0 0,-15-7 0,8 0-135,1 0-1,0-2 1,0 0-1,1 0 1,0-1-1,1-1 1,0 0-1,2-1 1,-1 0-1,1 0 1,1-1-1,1-1 0,0 1 1,1-2-1,1 1 1,0 0-1,1-1 1,-5-33-1,10 45 62,0-1-1,0 1 0,0-1 0,1 1 0,0-1 0,0 1 0,0-1 1,1 1-1,-1 0 0,1-1 0,1 1 0,-1 0 0,1 0 1,0 1-1,4-7 0,4-2-276,1 1 0,0 1 0,23-18 0,17-16-3724,-38 27 316,-10 1-2173</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6:13.311"/>
    </inkml:context>
    <inkml:brush xml:id="br0">
      <inkml:brushProperty name="width" value="0.025" units="cm"/>
      <inkml:brushProperty name="height" value="0.025" units="cm"/>
    </inkml:brush>
  </inkml:definitions>
  <inkml:trace contextRef="#ctx0" brushRef="#br0">1 198 17681,'0'0'640,"71"-52"1795,-16 23-1218,8-3-1153,11 2-1345,3 3-897,1 0-2755</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6:13.700"/>
    </inkml:context>
    <inkml:brush xml:id="br0">
      <inkml:brushProperty name="width" value="0.025" units="cm"/>
      <inkml:brushProperty name="height" value="0.025" units="cm"/>
    </inkml:brush>
  </inkml:definitions>
  <inkml:trace contextRef="#ctx0" brushRef="#br0">0 2314 17072,'153'-93'459,"186"-83"0,177-48-474,-273 122 62,644-288-238,-20-48 1178,-485 217 520,174-95 2871,17 46-1823,-511 246-3240,68-17 0,-107 35 273,1 2-1,-1 0 0,1 2 0,0 0 0,0 1 0,31 4 0,-37 3-3698,-11 1-3149</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7:49.658"/>
    </inkml:context>
    <inkml:brush xml:id="br0">
      <inkml:brushProperty name="width" value="0.025" units="cm"/>
      <inkml:brushProperty name="height" value="0.025" units="cm"/>
    </inkml:brush>
  </inkml:definitions>
  <inkml:trace contextRef="#ctx0" brushRef="#br0">836 123 9129,'-10'-10'1932,"7"7"-1857,-63-60 574,59 57-460,-1 1 1,0 0-1,1 0 0,-1 1 0,-1 0 0,1 0 0,-1 1 1,1 0-1,-18-3 0,14 5-64,-1 1-1,1 0 1,-1 1-1,0 1 1,1-1 0,0 2-1,-1 0 1,1 0-1,0 2 1,1-1 0,-1 1-1,1 1 1,0 0-1,0 0 1,0 2 0,-12 10-1,-9 9-148,2 1 1,0 2-1,-42 56 0,38-40 102,1 1 0,3 2 0,2 1 0,2 1 0,2 1 0,3 1 0,2 1 0,2 1 0,3 0 0,2 1 0,3 1 0,-4 107 0,12-150-59,2-1-1,0 0 0,0 0 0,1 0 0,1 0 0,0 0 1,0 0-1,2-1 0,-1 0 0,2 1 0,0-2 0,0 1 0,1-1 1,0 0-1,1 0 0,0-1 0,1 0 0,0 0 0,1-1 0,0 0 1,0-1-1,1 0 0,0-1 0,13 7 0,-6-4 1,2-2 0,-1 0 0,2-1 0,-1-1 0,0 0-1,1-2 1,0 0 0,0-2 0,0 0 0,1-2 0,-1 0 0,0-1 0,0-1-1,0-1 1,36-10 0,-26 3-4,-1-1-1,-1-1 1,0-2 0,-1 0-1,-1-2 1,0-2 0,-1 0-1,-1-1 1,43-43 0,-34 25 165,-1 0 0,-2-2 0,-1-2 1,-3 0-1,45-90 0,-58 99-33,-1-1 0,-1 0 0,-2-1 0,-2-1 0,0 1 0,-3-2 0,-1 1 0,-1 0 0,-3-42 0,-1 62-131,-1 1-1,0 0 1,-1 0-1,-1 0 0,0 0 1,-1 1-1,0-1 1,-1 1-1,-1 0 0,0 1 1,0-1-1,-1 2 1,-1-1-1,0 1 0,-1 0 1,0 1-1,0 0 1,-1 1-1,-1 0 0,1 0 1,-2 2-1,1-1 1,-1 1-1,0 1 0,-17-6 1,-19-3-353,0 1 0,-1 3-1,-1 2 1,-65-3 0,31 3-961,81 8 1032,2 2-14,0-1 1,0 0-1,0 0 0,0-1 0,0 1 0,0 0 0,0-1 0,0 1 1,0-1-1,0 0 0,0 1 0,1-1 0,-1 0 0,0 0 0,0 0 1,1-1-1,-1 1 0,1 0 0,-1-1 0,1 1 0,-2-2 1,1-14-5535</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7:52.934"/>
    </inkml:context>
    <inkml:brush xml:id="br0">
      <inkml:brushProperty name="width" value="0.025" units="cm"/>
      <inkml:brushProperty name="height" value="0.025" units="cm"/>
    </inkml:brush>
  </inkml:definitions>
  <inkml:trace contextRef="#ctx0" brushRef="#br0">0 2242 10122,'0'0'2653,"7"-3"-1949,103-53 1449,-12 4-1941,-23 11 14,-3-2 0,-1-4 0,102-90 1,1 1-155,-89 69-7,98-102-1,-117 104-55,2 3-1,108-76 1,-78 73 12,-3-3 1,144-135-1,154-162 630,-264 243-31,86-70-551,-192 172-66,19-12 170,-75 71 212,-339 307-921,-24-25-147,285-232 631,-148 115 93,-426 349 190,237-197-140,625-515-49,123-103-244,128-36 65,106-82 7,-174 64-165,-32 28-190,-232 210 352,160-97 0,-203 143 108,-26 14 15,1 1 0,0 2 1,31-12-1,-57 26-522,-5 1-206,-2 0-181,-24 0-3363</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8:00.375"/>
    </inkml:context>
    <inkml:brush xml:id="br0">
      <inkml:brushProperty name="width" value="0.025" units="cm"/>
      <inkml:brushProperty name="height" value="0.025" units="cm"/>
    </inkml:brush>
  </inkml:definitions>
  <inkml:trace contextRef="#ctx0" brushRef="#br0">0 44 8360,'0'0'4153,"11"3"-2962,21 4-461,20 5-125,1-2 1,67 5-1,351-37-272,-462 21-330,196-7 167,213 20 0,-32 1 659,459-55 79,-21 0-182,-599 44-179,225 32 0,471 40-274,-384-105-167,1 0 423,-479 31-530,224-5 865,-213 0-364,-2-3 1,76-18 0,-130 25-656,-19 8-1316,-20 11-2920,-9 0-3803</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7:58.773"/>
    </inkml:context>
    <inkml:brush xml:id="br0">
      <inkml:brushProperty name="width" value="0.025" units="cm"/>
      <inkml:brushProperty name="height" value="0.025" units="cm"/>
    </inkml:brush>
  </inkml:definitions>
  <inkml:trace contextRef="#ctx0" brushRef="#br0">0 692 5477,'0'0'14339,"8"-10"-13095,45-51-450,108-96-1,-25 28-827,-45 28-326,90-130 0,-181 231 364,0 0 1,0 0 0,0 0-1,0-1 1,0 1-1,0 0 1,1 0 0,-1 0-1,0 0 1,0 0-1,0-1 1,0 1 0,0 0-1,0 0 1,0 0-1,0 0 1,0 0 0,1 0-1,-1 0 1,0 0 0,0-1-1,0 1 1,0 0-1,0 0 1,1 0 0,-1 0-1,0 0 1,0 0-1,0 0 1,0 0 0,0 0-1,1 0 1,-1 0-1,0 0 1,0 0 0,0 0-1,0 0 1,1 0 0,-1 0-1,0 0 1,0 0-1,0 0 1,0 0 0,0 1-1,1-1 1,-1 0-1,0 0 1,0 0 0,0 0-1,0 0 1,0 0-1,0 0 1,0 0 0,1 1-1,-1-1 1,0 0 0,0 0-1,0 0 1,0 0-1,3 16 150,-3 23 156,0-37-271,-3 40 424,-3 0-1,-20 78 1,14-71-260,-10 78 0,20-104-165,-3 62 46,5-77-79,0-1 1,1 0-1,0 0 0,0 1 1,0-1-1,1 0 1,0 0-1,6 13 1,-8-19-9,1-1 0,-1 1 1,0 0-1,0 0 0,1-1 0,-1 1 1,1 0-1,-1-1 0,1 1 0,-1 0 1,1-1-1,-1 1 0,1-1 1,-1 1-1,1 0 0,0-1 0,-1 0 1,1 1-1,0-1 0,-1 1 1,1-1-1,0 0 0,0 1 0,-1-1 1,1 0-1,0 0 0,0 0 1,-1 0-1,1 0 0,0 0 0,0 0 1,0 0-1,-1 0 0,1 0 1,0 0-1,0 0 0,0 0 0,-1-1 1,1 1-1,1-1 0,-1 0-97,1 0-1,-1-1 1,0 1-1,0 0 1,0-1-1,0 1 1,0-1-1,0 1 0,0-1 1,0 0-1,0 1 1,-1-1-1,1 0 1,-1 0-1,1 1 1,-1-5-1,1 1-606,-1 0 0,0 0 0,0 0 0,0-1 0,-1 1 0,1 0 0,-1 0 0,-3-8 0,-13-17-5176</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7:59.098"/>
    </inkml:context>
    <inkml:brush xml:id="br0">
      <inkml:brushProperty name="width" value="0.025" units="cm"/>
      <inkml:brushProperty name="height" value="0.025" units="cm"/>
    </inkml:brush>
  </inkml:definitions>
  <inkml:trace contextRef="#ctx0" brushRef="#br0">0 74 11211,'0'0'10313,"56"36"-9448,-12-46-512,4-4-193,2 0-128,1-1 0,-3 4-353,-7-2-1152,-5 3-1506,-14-1-2434,-6 0-2755</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8:05.046"/>
    </inkml:context>
    <inkml:brush xml:id="br0">
      <inkml:brushProperty name="width" value="0.025" units="cm"/>
      <inkml:brushProperty name="height" value="0.025" units="cm"/>
    </inkml:brush>
  </inkml:definitions>
  <inkml:trace contextRef="#ctx0" brushRef="#br0">61 52 4548,'0'0'10656,"4"-9"-8772,11-25-480,-6 25 187,-4 16-790,-2 13-246,-5 1-300,0 0 0,-1 0 0,-1 1 0,-1-2 0,-1 1-1,-1-1 1,-12 27 0,9-24 17,1 1-1,1 0 0,1 0 0,-6 43 0,13-67-266,0 1-1,0-1 1,-1 0-1,1 0 1,0 1-1,0-1 1,0 0-1,0 1 1,0-1-1,0 0 1,0 1 0,0-1-1,0 0 1,0 1-1,0-1 1,0 0-1,0 1 1,0-1-1,0 0 1,0 1-1,1-1 1,-1 0-1,0 1 1,0-1-1,0 0 1,0 1-1,1-1 1,-1 0 0,0 0-1,0 1 1,1-1-1,-1 0 1,0 0-1,0 0 1,1 1-1,-1-1 1,0 0-1,1 0 1,-1 0-1,0 0 1,0 0-1,1 0 1,-1 1-1,0-1 1,1 0 0,-1 0-1,0 0 1,1 0-1,-1 0 1,0 0-1,1 0 1,-1 0-1,1-1 1,23-14 261,25-34 83,-48 47-344,49-53 45,-20 19-33,2 2 0,2 1 0,53-42-1,-86 74-16,0 0-1,0 0 1,0 0-1,1 0 0,-1 0 1,0 1-1,0-1 1,1 0-1,-1 1 0,0-1 1,1 1-1,-1-1 1,0 1-1,1 0 0,-1-1 1,1 1-1,-1 0 0,1 0 1,-1 0-1,0 0 1,1 0-1,1 1 0,-2 0 0,0 0 0,-1-1 0,1 1 0,0 0-1,-1 0 1,1 0 0,-1 0 0,0 0 0,1 0 0,-1 0-1,0 1 1,1-1 0,-1 0 0,0 0 0,0 0-1,0 0 1,0 0 0,0 0 0,0 0 0,-1 0 0,1 2-1,-3 11 4,0-1 0,-1 0 0,-6 16 0,-3 0 116,8-19-22,1-1-1,0 1 0,0 1 0,1-1 1,0 0-1,-2 21 0,5-31-128,1 0 1,-1 1-1,1-1 0,-1 0 1,1 0-1,-1 1 0,1-1 1,0 0-1,-1 0 0,1 0 1,-1 0-1,1 0 0,-1 0 1,1 0-1,0 0 0,-1 0 1,1 0-1,-1 0 0,1 0 0,-1 0 1,1 0-1,0-1 0,-1 1 1,1 0-1,-1 0 0,1-1 1,-1 1-1,1 0 0,-1-1 1,1 1-1,-1 0 0,1-1 1,20-11-1506,33-36-7110,-26 17-1436</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6:46.403"/>
    </inkml:context>
    <inkml:brush xml:id="br0">
      <inkml:brushProperty name="width" value="0.025" units="cm"/>
      <inkml:brushProperty name="height" value="0.025" units="cm"/>
    </inkml:brush>
  </inkml:definitions>
  <inkml:trace contextRef="#ctx0" brushRef="#br0">0 1 25432,'0'0'-1826,"69"28"-11370,-28-45 4099</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2:51.204"/>
    </inkml:context>
    <inkml:brush xml:id="br0">
      <inkml:brushProperty name="width" value="0.025" units="cm"/>
      <inkml:brushProperty name="height" value="0.025" units="cm"/>
    </inkml:brush>
  </inkml:definitions>
  <inkml:trace contextRef="#ctx0" brushRef="#br0">1 1 10762,'0'0'673,"82"22"128,-26-4 63,16-4-63,7-9-513,6-5-191,5 0-97,3 0-1090,-4-8-1024,-6 1-2786</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8:05.527"/>
    </inkml:context>
    <inkml:brush xml:id="br0">
      <inkml:brushProperty name="width" value="0.025" units="cm"/>
      <inkml:brushProperty name="height" value="0.025" units="cm"/>
    </inkml:brush>
  </inkml:definitions>
  <inkml:trace contextRef="#ctx0" brushRef="#br0">150 0 14894,'0'0'3171,"-11"8"-1004,1-1-1831,-65 48 2686,70-51-2831,0 0 1,0 1-1,1-1 1,0 1-1,0 0 1,0 0-1,0 1 0,1-1 1,0 1-1,0-1 1,0 1-1,1 0 1,-2 9-1,3-15-194,1 0 1,0 1-1,0-1 0,0 1 1,0-1-1,1 0 0,-1 1 0,0-1 1,0 0-1,0 1 0,0-1 1,0 0-1,0 1 0,0-1 0,1 0 1,-1 1-1,0-1 0,0 0 0,0 0 1,1 1-1,-1-1 0,0 0 1,0 0-1,1 1 0,-1-1 0,0 0 1,1 0-1,-1 0 0,0 1 1,1-1-1,-1 0 0,0 0 0,1 0 1,-1 0-1,0 0 0,1 0 0,0 0 1,20-1 1,19-12 121,-24 4-245,-1-1 0,0-1 0,-1 0 0,14-14 0,-12 10-56,0 2-1,23-16 1,-39 29 175,1 0 0,-1 0 0,0 0-1,0 0 1,1 0 0,-1 0 0,0 1 0,1-1 0,-1 0-1,0 0 1,0 0 0,1 0 0,-1 0 0,0 1 0,0-1-1,1 0 1,-1 0 0,0 0 0,0 1 0,0-1 0,1 0-1,-1 0 1,0 1 0,0-1 0,0 0 0,0 1 0,0-1-1,1 0 1,-1 0 0,0 1 0,0-1 0,0 0-1,0 1 1,0-1 0,0 0 0,0 1 0,0-1 0,0 0-1,0 1 1,0-1 0,0 0 0,-1 0 0,1 1 0,0 21 41,0-18-28,-11 249 809,13-174-472,-1-29 154,-7 85 0,5-127-346,-1 1 1,0-1-1,-1 0 0,0 0 0,0 0 1,-1-1-1,0 1 0,0-1 0,-1 0 1,-9 11-1,13-16-112,0 0 1,-1-1-1,1 1 1,-1-1-1,1 1 1,-1-1-1,0 0 1,1 0-1,-1 1 1,0-1-1,0 0 0,0-1 1,0 1-1,0 0 1,0-1-1,0 1 1,0-1-1,0 1 1,0-1-1,0 0 1,0 0-1,-1 0 1,1 0-1,0 0 1,0-1-1,0 1 1,0-1-1,0 1 1,0-1-1,0 0 0,0 0 1,0 0-1,0 0 1,1 0-1,-1 0 1,0 0-1,1-1 1,-1 1-1,0 0 1,1-1-1,0 0 1,-1 1-1,1-1 1,0 0-1,0 1 1,-1-4-1,-9-10-53,2 0 1,0-1-1,1 0 1,0-1-1,-6-21 1,11 27-128,0 1 0,0-1 0,1 1 1,0-1-1,1 0 0,1 1 1,-1-1-1,2 0 0,-1 0 0,4-13 1,-3 20-50,1 0-1,0 0 1,0 0 0,0 1 0,0-1 0,1 0-1,0 1 1,-1 0 0,1-1 0,0 1 0,1 0 0,-1 1-1,0-1 1,1 1 0,5-4 0,64-29-3747,-54 28 2560,70-30-6893,-44 18 1922</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8:05.869"/>
    </inkml:context>
    <inkml:brush xml:id="br0">
      <inkml:brushProperty name="width" value="0.025" units="cm"/>
      <inkml:brushProperty name="height" value="0.025" units="cm"/>
    </inkml:brush>
  </inkml:definitions>
  <inkml:trace contextRef="#ctx0" brushRef="#br0">66 121 6598,'0'0'3534,"3"-10"91,0 3-2720,17-48 2704,-13 9 4460,-9 45-8051,0 1 1,0 0 0,0-1 0,0 1 0,0 0 0,0 0-1,0 0 1,0 0 0,0 0 0,0 1 0,0-1 0,0 1 0,0-1-1,0 1 1,1 0 0,-4 1 0,-1 4 68,0 1 0,0 0 0,1 0 0,0 0 0,0 1 0,1-1 1,0 1-1,0 0 0,0 1 0,1-1 0,1 1 0,-1-1 0,2 1 0,-1 0 0,1 0 1,0 0-1,1 0 0,0 9 0,1-16-101,0-1-1,-1 1 1,1-1 0,0 0 0,0 1-1,0-1 1,0 0 0,0 1 0,0-1-1,0 0 1,1 0 0,-1 0 0,0 0-1,0 0 1,1 0 0,-1-1 0,1 1 0,-1 0-1,1-1 1,-1 1 0,1-1 0,0 1-1,-1-1 1,1 0 0,-1 1 0,1-1-1,0 0 1,-1 0 0,1 0 0,0-1-1,-1 1 1,1 0 0,-1-1 0,1 1 0,2-2-1,5 1-394,-1-1 0,1-1-1,-1 0 1,1 0 0,9-6 0,3-4-2509,-1-2 1,0 0-1,26-26 1,-11 5-1087</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8:06.216"/>
    </inkml:context>
    <inkml:brush xml:id="br0">
      <inkml:brushProperty name="width" value="0.025" units="cm"/>
      <inkml:brushProperty name="height" value="0.025" units="cm"/>
    </inkml:brush>
  </inkml:definitions>
  <inkml:trace contextRef="#ctx0" brushRef="#br0">172 1 14638,'-11'11'2274,"-15"17"-766,0 0 1,-24 39-1,43-57-1138,0 0 0,0 1-1,1 0 1,1 0 0,0 1 0,0-1-1,1 1 1,1 0 0,0 1-1,1-1 1,0 0 0,-1 18-1,4-29-366,-1 0-1,0 0 0,0 1 0,1-1 0,-1 0 1,0 0-1,1 0 0,-1 0 0,1 0 0,0 1 0,-1-1 1,1 0-1,0 0 0,-1 0 0,1 0 0,0-1 0,0 1 1,0 0-1,0 0 0,0 0 0,0-1 0,0 1 0,3 0 1,-1 1-7,1-1 0,0 0 0,0 0 0,0 0 0,1 0 0,-1-1 0,6 0 0,2 0-411,0-1 0,0-1 0,0 0-1,17-4 1,-12-1-700,-9 4 830,0 0 0,0 0 0,0 0 0,0 1 0,0 0 0,0 1 0,1 0 0,-1 0 0,1 1 0,-1 0 0,0 0 0,15 3 0,-21-1 333,0-1 1,0 1 0,-1-1-1,1 1 1,0 0-1,-1-1 1,1 1 0,-1 0-1,0 0 1,0 0 0,0 0-1,0 0 1,0 0 0,0 1-1,0-1 1,-1 0-1,1 0 1,-1 1 0,0-1-1,1 0 1,-1 0 0,0 1-1,-1-1 1,1 0 0,0 1-1,-1 2 1,0 3 302,0 0 1,-1 0 0,0 1-1,0-2 1,0 1-1,-5 10 1,0-6 219,-1-1-1,1 1 1,-2-2 0,1 1 0,-2-1-1,-13 13 1,17-18-467,1-1-1,-1 0 1,0 0-1,0 0 1,0 0 0,-1-1-1,1 0 1,-1-1-1,0 1 1,0-1-1,0 0 1,0-1-1,-13 1 1,19-2-189,-1 0 1,1 0-1,0-1 0,0 1 0,0 0 1,0-1-1,0 1 0,0-1 0,0 0 1,0 1-1,0-1 0,1 0 0,-1 1 1,0-1-1,0 0 0,0 0 0,1 0 1,-1 0-1,0 0 0,1 0 0,-1 0 1,1 0-1,0 0 0,-1 0 0,1 0 1,-1 0-1,1 0 0,0 0 0,0 0 1,0 0-1,0-1 0,0 1 1,0 0-1,0 0 0,0 0 0,0 0 1,1 0-1,-1-1 0,1-3-760,-1 0 1,1 0-1,0 0 0,0 0 0,1 0 1,-1 1-1,5-10 0,15-9-5048,7-1-1613</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8:06.977"/>
    </inkml:context>
    <inkml:brush xml:id="br0">
      <inkml:brushProperty name="width" value="0.025" units="cm"/>
      <inkml:brushProperty name="height" value="0.025" units="cm"/>
    </inkml:brush>
  </inkml:definitions>
  <inkml:trace contextRef="#ctx0" brushRef="#br0">138 291 10122,'0'0'12240,"-12"5"-11588,-3 2-397,0 0 1,1 1-1,-22 16 0,32-21-173,1-1 0,0 0 0,0 1 0,0 0 0,0-1 0,0 1 0,0 0 0,1 1 0,-1-1 0,1 0 0,0 1-1,0-1 1,0 1 0,1 0 0,-1-1 0,1 1 0,0 0 0,0 0 0,0 0 0,1 0 0,-1 0 0,1 0 0,0 0-1,1 7 1,-1-10-69,1-1-1,0 1 1,-1 0-1,1 0 0,0 0 1,-1 0-1,1-1 1,0 1-1,0 0 1,0-1-1,0 1 0,0-1 1,0 1-1,0-1 1,0 1-1,0-1 0,0 1 1,0-1-1,0 0 1,0 0-1,0 0 1,0 1-1,0-1 0,0 0 1,0 0-1,2-1 1,32-1 168,-33 2-169,11-3-49,0 0 0,-1-1 0,1 0 1,-1-1-1,0-1 0,0 1 0,-1-2 0,13-8 1,8-8-762,43-40 0,-55 44 157,-1-1 1,-1-1-1,-1 0 0,22-36 1,-30 43 229,-1 0 1,-1-1-1,0 0 1,-1-1-1,-1 1 1,-1-1-1,0 0 1,4-30-1,-13 50 3327,-14 21-1833,11-10-375,0 0 0,1 0 0,-8 26 0,13-34-702,0-1 1,1 1-1,0 0 1,0-1-1,0 1 0,1 0 1,0 0-1,0-1 1,0 1-1,1 0 1,3 12-1,-3-15-29,0 0 0,-1 1 1,0-1-1,0 0 0,0 0 0,0 1 0,0-1 0,-1 0 0,0 0 0,0 0 0,0 0 0,-1 0 0,1 0 0,-1 0 0,0 0 0,0 0 0,0-1 0,-1 1 0,-2 3 1,-16 34 480,15-20-195,1 0 1,1 0-1,1 1 0,0-1 0,2 1 0,2 25 0,-1-44 260,0-4-487,1-1 0,0 1 1,-1-1-1,0 1 0,1-1 0,-1 1 0,0-1 0,0 1 0,0-1 0,0 1 1,0-1-1,0 1 0,0-1 0,0 1 0,-1-1 0,1 1 0,0-1 0,-1 1 0,-1-3 1,-11-26-365,-2 9-310,11 16 519,0 0-1,0-1 1,0 0-1,0 0 0,1 0 1,0 0-1,0 0 0,1 0 1,0-1-1,-2-12 0,27 13-408,-5 2-2361,-7 0-3313,-2-4-1480</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8:07.721"/>
    </inkml:context>
    <inkml:brush xml:id="br0">
      <inkml:brushProperty name="width" value="0.025" units="cm"/>
      <inkml:brushProperty name="height" value="0.025" units="cm"/>
    </inkml:brush>
  </inkml:definitions>
  <inkml:trace contextRef="#ctx0" brushRef="#br0">211 6 7399,'-3'-5'11601,"-4"20"-9344,-7 26-1958,-40 188 4540,-6 120-2764,60-348-2055,1 0 0,-1 0 1,0 0-1,-1 0 1,1 0-1,0 0 1,0 0-1,0 0 1,0 0-1,-1 0 0,1 0 1,-1 0-1,1 0 1,0 0-1,-1 0 1,0 0-1,1 0 1,-1-1-1,1 1 0,-1 0 1,0 0-1,-1 0 1,-10-15 145,-4-38-1806,7 14-49,-12-60-7780,16 32 10532,17 62 2305,26 3-2480,-26 0-558,97-9-1082,-37-4-6264,-40 5 674</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8:08.066"/>
    </inkml:context>
    <inkml:brush xml:id="br0">
      <inkml:brushProperty name="width" value="0.025" units="cm"/>
      <inkml:brushProperty name="height" value="0.025" units="cm"/>
    </inkml:brush>
  </inkml:definitions>
  <inkml:trace contextRef="#ctx0" brushRef="#br0">159 0 9385,'0'0'11413,"-8"2"-10046,-1 0-957,0 1-1,1 0 1,-1 0 0,1 1-1,-12 7 1,18-10-368,-1 0 0,1 0 0,0 0-1,0 1 1,0-1 0,0 1 0,1 0 0,-1-1-1,0 1 1,1 0 0,-1 0 0,1 0-1,0 0 1,-1 0 0,1 0 0,0 1 0,0-1-1,0 0 1,1 0 0,-1 1 0,1-1 0,-1 1-1,1-1 1,0 0 0,0 1 0,0-1 0,0 1-1,0-1 1,0 1 0,1-1 0,0 3 0,0-3-116,0 0 0,1-1 0,-1 1 0,1 0 0,-1-1 0,1 1 0,-1-1 0,1 1 0,0-1 0,0 0 1,0 0-1,0 0 0,0 0 0,0 0 0,0 0 0,3 0 0,44 12-2133,-30-10 1384,-12-1 591,1 1 0,-1-1 1,0 1-1,0 0 0,11 7 1,-17-9 321,0-1 0,0 1 0,0 0 0,0-1 0,0 1 0,0 0 0,0 0 0,0-1 0,0 1 0,-1 0 0,1 0 0,0 0 0,-1 0 0,1 0 0,-1 0 0,1 0 0,-1 0 0,1 0 0,-1 1 0,0-1 0,1 0 0,-1 0 0,0 0 0,0 0 0,0 1 0,0-1 0,0 0 0,0 0 0,0 0 0,0 0 0,-1 1 0,1-1 0,0 0 0,-1 0 0,1 0 0,-1 0 0,1 0 0,-1 0 0,1 0 0,-1 0 0,0 0 0,0 0 1,1 0-1,-1 0 0,0 0 0,0-1 0,-2 2 0,-11 9 382,0 0-1,-1-2 1,-1 0 0,0 0 0,0-2 0,0 0 0,-1-1 0,0 0 0,-27 4 0,20-10-4855,20-8-1404</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8:08.752"/>
    </inkml:context>
    <inkml:brush xml:id="br0">
      <inkml:brushProperty name="width" value="0.025" units="cm"/>
      <inkml:brushProperty name="height" value="0.025" units="cm"/>
    </inkml:brush>
  </inkml:definitions>
  <inkml:trace contextRef="#ctx0" brushRef="#br0">156 51 9001,'0'0'7468,"0"-8"-4858,0 6-2463,0 0 1,0 0-1,0 1 0,0-1 0,0 0 0,-1 0 0,1 0 0,-1 1 0,1-1 0,-1 0 1,1 0-1,-1 1 0,0-1 0,0 1 0,0-1 0,0 1 0,0-1 0,0 1 0,-1-1 0,1 1 1,0 0-1,-3-2 0,2 3-68,0-1 0,-1 0 0,1 1-1,-1-1 1,1 1 0,-1 0 0,1 0 0,-1 0 0,1 0 0,-1 0 0,1 1 0,-1-1 0,1 1 0,-1-1-1,1 1 1,0 0 0,-1 0 0,1 0 0,0 0 0,0 0 0,-3 3 0,-8 3 108,10-6-160,0 0-1,1 0 0,-1 0 0,0 0 0,0 1 1,1-1-1,-1 1 0,1 0 0,0 0 1,-1 0-1,1 0 0,0 0 0,0 0 0,0 1 1,1-1-1,-1 1 0,0-1 0,1 1 1,0 0-1,-1-1 0,1 1 0,0 0 0,0 3 1,1-4-30,1-1 0,-1 0 0,1 0 1,-1 0-1,1 0 0,0 0 0,-1 0 0,1 0 1,0-1-1,0 1 0,0 0 0,0 0 1,-1 0-1,1-1 0,0 1 0,0 0 0,1-1 1,-1 1-1,0-1 0,0 0 0,0 1 1,1-1-1,33 11 2,-30-10-4,36 9-38,-26-8 33,1 2-1,0 0 0,-1 0 1,0 2-1,0 0 0,0 0 1,25 17-1,-38-22 9,-1 0-1,1 1 1,0-1-1,0 1 1,-1 0-1,1 0 0,-1 0 1,1-1-1,-1 1 1,0 0-1,0 1 1,0-1-1,0 0 1,0 0-1,0 0 1,0 1-1,-1-1 1,1 0-1,-1 1 1,0-1-1,0 0 1,0 1-1,0-1 0,0 0 1,0 1-1,-1-1 1,1 0-1,-1 1 1,1-1-1,-1 0 1,0 0-1,0 1 1,0-1-1,0 0 1,-1 0-1,1 0 1,0 0-1,-1 0 1,1-1-1,-1 1 1,-2 2-1,-7 6 196,0 0 0,0 0 0,-1-1 0,-1-1 0,-13 8 0,17-10 40,-1 0 1,1-1-1,-1 0 0,0-1 1,0 0-1,0 0 0,-1-1 1,1-1-1,-1 0 0,0 0 1,0-1-1,1 0 1,-13-1-1,22 0-268,-1-1 0,0 1 1,1 0-1,-1-1 0,1 1 1,-1-1-1,1 1 0,-1-1 0,1 0 1,-1 0-1,1 0 0,0 0 1,0 0-1,-1 0 0,1 0 0,0 0 1,0 0-1,0 0 0,0-1 1,0 1-1,0 0 0,0-1 0,1 1 1,-1-1-1,0 1 0,1-1 0,-1 1 1,1-1-1,0 1 0,-1-1 1,1 0-1,0 1 0,0-1 0,0 1 1,0-1-1,0 0 0,1 1 1,-1-1-1,0 1 0,1-1 0,0-2 1,0-1-486,1 0 0,-1 1 0,1-1 0,0 0 1,1 1-1,-1-1 0,1 1 0,0 0 0,0 0 1,0 0-1,1 0 0,4-4 0,25-13-4082,4 2-1499</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8:09.222"/>
    </inkml:context>
    <inkml:brush xml:id="br0">
      <inkml:brushProperty name="width" value="0.025" units="cm"/>
      <inkml:brushProperty name="height" value="0.025" units="cm"/>
    </inkml:brush>
  </inkml:definitions>
  <inkml:trace contextRef="#ctx0" brushRef="#br0">128 145 16047,'0'0'9567,"8"-9"-9183,-7 7-380,4-3 1,-1-1-1,1 0 0,-1 0 0,0 0 1,-1 0-1,0-1 0,0 0 0,0 1 1,-1-1-1,0 0 0,0 0 0,-1 0 1,2-12-1,-4 18-22,1-1 0,0 1 0,0 0 0,-1 0 0,1 0 0,-1 0 0,1-1 0,-1 1 0,1 0 0,-1 0 0,0 0 0,1 0 0,-1 0 0,0 0 0,0 0 0,0 1 0,0-1 0,0 0 0,0 0 0,0 1 0,0-1 0,0 1 0,0-1 0,0 1 0,0-1 0,0 1 0,-1-1 0,1 1 0,0 0 0,0 0 0,0 0 0,-1 0 0,1 0 0,0 0 0,0 0 0,-1 0 0,1 0-1,-2 1 1,-2-1-22,0 1 0,1 0 0,-1 0-1,0 0 1,1 0 0,-1 1 0,1 0-1,-1 0 1,-5 3 0,2 1 64,1 1 0,-1 0 0,1 0 1,1 0-1,-1 1 0,2 0 0,-1 0 0,1 0 0,0 1 1,0 0-1,1 0 0,1 0 0,-1 0 0,1 1 0,1-1 1,0 1-1,0 0 0,0 19 0,2-28-14,0 0 0,1 1 0,-1-1 0,0 1-1,1-1 1,-1 0 0,1 1 0,-1-1 0,1 0 0,0 0 0,-1 0 0,1 1-1,0-1 1,0 0 0,0 0 0,0 0 0,0 0 0,0 0 0,0-1 0,0 1-1,1 0 1,1 1 0,1 0 17,0-1-1,0 0 1,1 0 0,-1 0-1,0 0 1,0-1-1,8 1 1,1-1 32,0-1 1,-1-1-1,1 0 0,19-5 1,-15 0-45,0 0 1,-1 0-1,1-2 1,-1 0-1,-1-1 1,0-1-1,16-14 1,-24 19-16,0 0 1,0-1 0,0 0-1,-1 0 1,0 0-1,0-1 1,-1 0-1,0 0 1,-1-1 0,0 1-1,0-1 1,0 0-1,-1 0 1,-1 0 0,3-15-1,-29 62-21,18-25 246,0-1-1,0 2 1,2-1 0,-1 1 0,2 0-1,0-1 1,0 2 0,1-1 0,1 24-1,1-36-211,1 0 1,-1 0-1,1 0 0,0 0 0,0 0 0,0 0 0,0 0 0,0-1 0,0 1 0,0 0 0,1-1 1,-1 1-1,0-1 0,1 1 0,0-1 0,-1 0 0,1 1 0,0-1 0,0 0 0,-1 0 0,1 0 1,0 0-1,0-1 0,0 1 0,0 0 0,0-1 0,1 0 0,-1 1 0,0-1 0,0 0 0,0 0 1,3 0-1,1 0-64,-1 0 0,1-1 0,0 1 1,-1-1-1,1 0 0,-1-1 1,1 1-1,-1-1 0,0 0 1,1 0-1,5-4 0,-6 2-429,1 0 0,-1-1 0,1 0 0,-1 0 0,-1 0 0,1 0-1,-1-1 1,5-7 0,8-33-7173,-11 15-2111</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8:09.860"/>
    </inkml:context>
    <inkml:brush xml:id="br0">
      <inkml:brushProperty name="width" value="0.025" units="cm"/>
      <inkml:brushProperty name="height" value="0.025" units="cm"/>
    </inkml:brush>
  </inkml:definitions>
  <inkml:trace contextRef="#ctx0" brushRef="#br0">130 0 16944,'0'0'4127,"-2"10"-3353,-48 139 2440,32-104-2348,2 1 0,2 1 0,-14 83 0,27-125-864,1 0-1,0 0 1,0 0-1,0 0 1,0 0 0,1 0-1,0-1 1,0 1-1,2 6 1,-2-10 0,-1 0 1,1 0-1,-1 0 0,1-1 1,-1 1-1,1 0 0,0 0 1,-1 0-1,1-1 0,0 1 1,0 0-1,-1-1 0,1 1 1,0-1-1,0 1 0,0-1 1,0 1-1,0-1 0,2 1 1,-1-1 7,0 0 1,0 0-1,0 0 0,0 0 1,0-1-1,0 1 1,0 0-1,0-1 0,-1 0 1,1 1-1,0-1 1,0 0-1,0 0 0,1-1 1,3-2-154,0-1 1,0 1-1,-1-1 1,1 0-1,-1-1 1,0 1-1,-1-1 0,0 0 1,1 0-1,-2 0 1,1-1-1,-1 0 1,0 1-1,0-1 1,2-13-1,0-1-614,-1 0 1,0 0-1,-2 0 0,0-27 0,-3 53 889,1 1 0,0-1-1,1 0 1,-1 1-1,1-1 1,0 1-1,1-1 1,3 9 0,-4-11-80,1 0 1,0-1-1,0 1 0,1-1 1,-1 1-1,1-1 1,-1 0-1,1 0 1,0 0-1,-1 0 0,1 0 1,0-1-1,0 1 1,0-1-1,7 2 1,6 1 66,0 0 1,0-1-1,1-1 0,-1-1 1,1 0-1,-1-1 1,1 0-1,0-2 1,-1 0-1,0-1 1,1 0-1,-1-2 1,-1 0-1,1 0 0,23-13 1,-31 13-108,-1 0 1,1 0-1,-1-1 1,0 0-1,8-8 1,-13 11-1,1 0 1,-1 0-1,0 0 0,1 0 1,-1-1-1,-1 1 1,1 0-1,0-1 1,-1 0-1,0 1 1,0-1-1,0 0 1,0 0-1,0-7 0,-1 11-6,0-1-1,0 0 1,0 0 0,0 1-1,0-1 1,0 0-1,0 0 1,-1 1-1,1-1 1,0 0-1,0 0 1,-1 1-1,1-1 1,0 0-1,-1 1 1,1-1-1,-1 1 1,1-1-1,0 0 1,-1 1-1,0-1 1,1 1 0,-1-1-1,1 1 1,-1-1-1,0 1 1,1 0-1,-1-1 1,0 1-1,1 0 1,-1 0-1,-1-1 1,-31 5 48,22 0-46,0 0-1,0 1 1,-17 11-1,8-2 178,1 1 0,1 1 0,0 0 0,-20 24 0,34-35-105,-1 1 0,0-1 0,1 1 0,0 0 0,0 0 0,1 1 0,0-1 0,0 1 0,0 0 0,1-1 0,0 1 0,0 0 0,1 0 0,0 1 0,0-1 0,1 0 0,0 0 0,1 14 0,0-18-64,1 0-1,-1 0 0,1 0 1,-1 0-1,1-1 0,0 1 1,0 0-1,0-1 0,1 0 1,-1 1-1,1-1 0,-1 0 1,1 0-1,0 0 0,-1 0 0,1-1 1,0 1-1,0-1 0,0 0 1,1 0-1,-1 0 0,0 0 1,0 0-1,4 0 0,12 2 51,-1-1-1,37-1 0,-48-1-40,15 1-26,-1-2 1,1-1 0,-1 0 0,22-7-1,-37 8-203,0-1 0,0 0 0,0-1 0,-1 1 0,1-1 0,-1 0 0,0-1 1,7-4-1,-10 5-186,1 1 1,-1-1 0,0 0-1,1 1 1,-1-1 0,0 0-1,-1 0 1,1 0 0,-1-1-1,1 1 1,-1 0 0,0-1-1,0 1 1,0 0 0,0-7-1,0-21-6037</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8:10.200"/>
    </inkml:context>
    <inkml:brush xml:id="br0">
      <inkml:brushProperty name="width" value="0.025" units="cm"/>
      <inkml:brushProperty name="height" value="0.025" units="cm"/>
    </inkml:brush>
  </inkml:definitions>
  <inkml:trace contextRef="#ctx0" brushRef="#br0">1 45 23094,'0'0'320,"58"-45"-14798</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2:51.550"/>
    </inkml:context>
    <inkml:brush xml:id="br0">
      <inkml:brushProperty name="width" value="0.025" units="cm"/>
      <inkml:brushProperty name="height" value="0.025" units="cm"/>
    </inkml:brush>
  </inkml:definitions>
  <inkml:trace contextRef="#ctx0" brushRef="#br0">1 0 14926,'0'0'1826,"53"17"-1634,-4-8-128,10 0-64,7-2 32,4-2-801,0-2-1120,-4-3-1346,-9 0-3139</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7:24.146"/>
    </inkml:context>
    <inkml:brush xml:id="br0">
      <inkml:brushProperty name="width" value="0.025" units="cm"/>
      <inkml:brushProperty name="height" value="0.025" units="cm"/>
    </inkml:brush>
  </inkml:definitions>
  <inkml:trace contextRef="#ctx0" brushRef="#br0">224 1 11851,'0'0'5557,"-6"11"-5183,1-3-290,0-1 4,1 1 0,0-1 0,0 1 1,0 0-1,1 0 0,1 0 1,-1 0-1,1 1 0,-1 12 0,-22 371 1618,-3 52-1089,-37 854 2297,26-888-1988,19-254-410,18-130-2438,2-97-5899,0 12-2130</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7:25.115"/>
    </inkml:context>
    <inkml:brush xml:id="br0">
      <inkml:brushProperty name="width" value="0.025" units="cm"/>
      <inkml:brushProperty name="height" value="0.025" units="cm"/>
    </inkml:brush>
  </inkml:definitions>
  <inkml:trace contextRef="#ctx0" brushRef="#br0">1 362 4516,'0'0'8958,"8"2"-8520,3 0-153,-1 0 1,1-1-1,0-1 1,0 0-1,0 0 1,21-4-1,78-21 1269,-17 4-942,85 1-869,350 7 0,-152 10-690,-262-3 1296,147-26-1,-65-7 510,137-22-395,-231 47-413,137-1-1,-12 21-16,-133 0 173,0-5-1,0-3 0,106-17 1,-11-20 1171,170-24 252,-314 59-1616,1 2 1,0 2-1,0 2 0,0 2 0,89 19 0,-132-22-200,9 1-971,-10-9-3844,-6-9-1522</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7:25.473"/>
    </inkml:context>
    <inkml:brush xml:id="br0">
      <inkml:brushProperty name="width" value="0.025" units="cm"/>
      <inkml:brushProperty name="height" value="0.025" units="cm"/>
    </inkml:brush>
  </inkml:definitions>
  <inkml:trace contextRef="#ctx0" brushRef="#br0">5 25 18578,'0'0'827,"9"-2"-688,71-9 125,1 3 0,-1 4 1,109 8-1,-187-4-257,0 0 0,-1 0 0,1 0 0,0 0 0,0 1 1,-1-1-1,1 1 0,0-1 0,0 1 0,-1-1 0,1 1 0,0 0 0,-1 0 1,1 0-1,-1 0 0,1 0 0,-1 0 0,0 1 0,1-1 0,-1 0 0,0 1 1,0-1-1,0 1 0,0-1 0,0 1 0,0-1 0,0 1 0,-1 0 1,1-1-1,-1 1 0,1 0 0,-1 0 0,1-1 0,-1 1 0,0 0 0,0 0 1,0 0-1,0-1 0,0 1 0,0 0 0,-1 2 0,-1 3 41,0-1-1,0 1 1,0 0-1,-1-1 1,0 1-1,-1-1 0,1 0 1,-1 0-1,-6 8 1,-36 34 813,-1-1 1,-82 62-1,69-61 158,-71 74 1,100-82-1131,23-11-3216,10-26-1590,9-2-3661</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7:26.175"/>
    </inkml:context>
    <inkml:brush xml:id="br0">
      <inkml:brushProperty name="width" value="0.025" units="cm"/>
      <inkml:brushProperty name="height" value="0.025" units="cm"/>
    </inkml:brush>
  </inkml:definitions>
  <inkml:trace contextRef="#ctx0" brushRef="#br0">0 438 5317,'0'0'12705,"14"0"-11915,-7 0-702,1 0 0,-1-1 0,1 0-1,-1-1 1,0 1 0,1-1 0,-1-1-1,0 1 1,0-1 0,0 0 0,-1-1-1,1 0 1,-1 0 0,0 0 0,10-9-1,37-42 597,-3-2-1,-1-3 0,-4-1 1,52-92-1,-97 153-683,0-1-1,0 1 1,0 0 0,0 0 0,0 0-1,0 0 1,0-1 0,0 1-1,1 0 1,-1 0 0,0 0 0,0 0-1,0 0 1,0-1 0,0 1-1,0 0 1,0 0 0,0 0-1,0 0 1,0 0 0,1 0 0,-1-1-1,0 1 1,0 0 0,0 0-1,0 0 1,0 0 0,1 0 0,-1 0-1,0 0 1,0 0 0,0 0-1,0 0 1,0 0 0,1 0-1,-1 0 1,0 0 0,0 0 0,0 0-1,0 0 1,1 0 0,-1 0-1,0 0 1,0 0 0,0 0 0,0 0-1,1 0 1,-1 0 0,0 0-1,0 0 1,0 0 0,0 1 0,0-1-1,0 0 1,1 0 0,2 14-61,-3 32-33,0-35 116,0 18-247,-1 7 347,2 0 1,1-1-1,13 68 1,-13-93-292,1-1 0,1 1 1,0 0-1,0-1 1,0 0-1,2 0 0,10 15 1,-12-19-192,1 0 0,0 0 1,0-1-1,0 1 0,1-1 0,0 0 1,-1 0-1,1-1 0,0 0 1,1 0-1,-1-1 0,13 4 0,28-1-5832</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7:27.048"/>
    </inkml:context>
    <inkml:brush xml:id="br0">
      <inkml:brushProperty name="width" value="0.025" units="cm"/>
      <inkml:brushProperty name="height" value="0.025" units="cm"/>
    </inkml:brush>
  </inkml:definitions>
  <inkml:trace contextRef="#ctx0" brushRef="#br0">5 139 11435,'0'0'1991,"0"9"-1329,12 478 3449,-12-451-3357,-1-33 154,-1-7 106,-7-58 393,6 13-1381,2 1 0,1-1 0,13-82 1,-8 99-24,3 0 0,0 0 1,2 1-1,1 0 1,1 0-1,24-40 1,-32 65-11,-1 1 1,1-1 0,0 1 0,1 0 0,-1 0 0,1 1 0,0-1-1,0 1 1,0 0 0,0 1 0,1-1 0,0 1 0,-1 0 0,10-3-1,-12 5 5,-1 1 0,1-1-1,0 1 1,0-1-1,0 1 1,-1 0 0,1 0-1,0 0 1,0 1-1,0-1 1,0 1 0,-1-1-1,1 1 1,0 0-1,0 0 1,-1 0 0,1 1-1,-1-1 1,1 0-1,-1 1 1,0 0 0,1 0-1,-1-1 1,0 1-1,0 0 1,0 1 0,-1-1-1,1 0 1,0 1-1,-1-1 1,0 0 0,1 1-1,-1 0 1,1 3-1,1 2 66,-1 0 0,0 0 0,-1 0 0,1 0 0,-2 0-1,1 0 1,-1 1 0,0-1 0,-1 0 0,0 0 0,0 0-1,-1 1 1,0-1 0,0-1 0,-1 1 0,0 0 0,0-1-1,-1 1 1,0-1 0,-6 9 0,5-9 19,1 0-1,-1 0 1,0-1-1,-1 1 1,0-1 0,0 0-1,0-1 1,-1 1 0,1-1-1,-1 0 1,0-1 0,-1 0-1,1 0 1,-1-1-1,0 1 1,0-2 0,0 1-1,0-1 1,-14 2 0,21-4-131,0 0 0,0 0 0,0 0 0,0 0 0,0 0 0,0-1 0,0 1 0,-1 0 0,1 0 0,0-1 1,0 1-1,0-1 0,1 1 0,-1-1 0,0 1 0,0-1 0,0 1 0,0-1 0,0 0 0,1 0 0,-1 1 1,0-1-1,1 0 0,-1 0 0,0 0 0,1 0 0,-1 0 0,0-1 0,1 0-281,-1 0 0,1 0 0,0 0 0,-1 0 0,1 0 0,0 0 0,0 0 0,1 0-1,-1 0 1,0 0 0,1 0 0,-1 0 0,1 0 0,-1 0 0,2-2 0,13-18-5313</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7:27.687"/>
    </inkml:context>
    <inkml:brush xml:id="br0">
      <inkml:brushProperty name="width" value="0.025" units="cm"/>
      <inkml:brushProperty name="height" value="0.025" units="cm"/>
    </inkml:brush>
  </inkml:definitions>
  <inkml:trace contextRef="#ctx0" brushRef="#br0">527 0 5029,'0'0'9929,"-71"68"-9961,27-21 64,-3 9 0,2 5 96,-3 1 193,2 2 191,6-3 225,2-6-417,6-4-192,6-8-64,6-10 0,-1-8-32,3-16-832,3-9-2564,0-7-3010</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7:28.060"/>
    </inkml:context>
    <inkml:brush xml:id="br0">
      <inkml:brushProperty name="width" value="0.025" units="cm"/>
      <inkml:brushProperty name="height" value="0.025" units="cm"/>
    </inkml:brush>
  </inkml:definitions>
  <inkml:trace contextRef="#ctx0" brushRef="#br0">0 0 17264,'0'0'641,"37"52"-257,-11-19 994,7 2-161,6 1-384,5-1-577,3-4-160,4-3-64,-2-10-1185,-8-11-2178,-11-7-4293</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7:28.932"/>
    </inkml:context>
    <inkml:brush xml:id="br0">
      <inkml:brushProperty name="width" value="0.025" units="cm"/>
      <inkml:brushProperty name="height" value="0.025" units="cm"/>
    </inkml:brush>
  </inkml:definitions>
  <inkml:trace contextRef="#ctx0" brushRef="#br0">1 2025 4356,'0'0'9550,"8"-7"-8530,40-33 561,59-36 0,26-19-851,276-234-464,559-432 98,-189 167 1360,-640 486-352,-117 94-1326,-26 22 509,-15 8-2876,-2-4-6262,12-11-3466</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7:30.055"/>
    </inkml:context>
    <inkml:brush xml:id="br0">
      <inkml:brushProperty name="width" value="0.025" units="cm"/>
      <inkml:brushProperty name="height" value="0.025" units="cm"/>
    </inkml:brush>
  </inkml:definitions>
  <inkml:trace contextRef="#ctx0" brushRef="#br0">0 1 7015,'0'0'9844,"2"4"-9150,1 4-584,1 0 0,0-1-1,0 0 1,1 0 0,0 0 0,1 0 0,-1-1 0,1 0 0,0 0 0,1 0 0,-1-1 0,1 0 0,8 4 0,21 13 68,55 23 1,-54-28 103,343 202 540,-18 31-806,-306-209 4,-2 1 0,-2 3 0,-2 2 0,-2 3 0,-3 1 0,-1 2 0,37 62 0,-40-49 266,3-1-1,3-3 1,101 105-1,-65-80 405,-56-57-478,0-1 0,2-1 0,46 34 0,-68-58-183,1 1 1,-1-1-1,1-1 1,-1 1 0,1-1-1,0-1 1,0 0-1,1 0 1,-1 0-1,0-1 1,1 0-1,-1-1 1,0 0-1,17-2 1,-24 2-88,-1 0 1,1 0 0,0 0-1,-1 0 1,1 0-1,0 0 1,-1-1-1,1 1 1,-1 0-1,1 0 1,-1-1-1,1 1 1,-1-1-1,1 1 1,-1 0 0,1-1-1,-1 1 1,1-1-1,-1 1 1,1-1-1,-1 1 1,0-1-1,1 1 1,-1-1-1,0 1 1,0-1 0,1 0-1,-1 1 1,0-1-1,0 1 1,0-1-1,0 0 1,0 1-1,0-1 1,0 0-1,0 0 1,-8-17-6481,-14 0-8650</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7:30.568"/>
    </inkml:context>
    <inkml:brush xml:id="br0">
      <inkml:brushProperty name="width" value="0.025" units="cm"/>
      <inkml:brushProperty name="height" value="0.025" units="cm"/>
    </inkml:brush>
  </inkml:definitions>
  <inkml:trace contextRef="#ctx0" brushRef="#br0">242 0 5830,'0'0'16041,"-9"5"-15571,-4 5-380,0 0 0,1 1 0,0 0 0,0 0 0,2 2 0,-1-1 0,2 1 0,-1 1 0,-11 24 0,-10 21 23,-23 67 1,51-117-764,-14 39 1699,13-32-3819,3 0-4314,1-27-139</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2:51.878"/>
    </inkml:context>
    <inkml:brush xml:id="br0">
      <inkml:brushProperty name="width" value="0.025" units="cm"/>
      <inkml:brushProperty name="height" value="0.025" units="cm"/>
    </inkml:brush>
  </inkml:definitions>
  <inkml:trace contextRef="#ctx0" brushRef="#br0">30 0 9129,'0'0'5317,"-29"58"-4485,36-21-351,15 8-321,7 11-64,7 3 96,7 4-192,-1-4-672,-1-6-1795,-3-8-2818</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7:30.942"/>
    </inkml:context>
    <inkml:brush xml:id="br0">
      <inkml:brushProperty name="width" value="0.025" units="cm"/>
      <inkml:brushProperty name="height" value="0.025" units="cm"/>
    </inkml:brush>
  </inkml:definitions>
  <inkml:trace contextRef="#ctx0" brushRef="#br0">121 1 17713,'0'0'405,"-11"4"140,1 0-170,1 0-1,-1 1 1,1 0-1,1 0 1,-14 10-1,18-11-268,1-1 0,-1 1 0,1 0 0,0 0 0,0 0-1,0 0 1,0 1 0,1-1 0,-1 1 0,1-1 0,1 1-1,-1 0 1,1 0 0,-1 0 0,1 0 0,0 7-1,0 1-239,2-1 0,-1 0-1,1 0 1,1 0 0,0 0-1,1-1 1,0 1-1,1-1 1,8 18 0,-1-7-405,1-1 1,1 0 0,26 33 0,-42-69-7934,-9-6 3304</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7:31.273"/>
    </inkml:context>
    <inkml:brush xml:id="br0">
      <inkml:brushProperty name="width" value="0.025" units="cm"/>
      <inkml:brushProperty name="height" value="0.025" units="cm"/>
    </inkml:brush>
  </inkml:definitions>
  <inkml:trace contextRef="#ctx0" brushRef="#br0">1 58 10410,'0'0'9833,"74"-18"-9641,-24 12-288,1-5-2178,-4 0-2402,-8-1-2339</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7:31.601"/>
    </inkml:context>
    <inkml:brush xml:id="br0">
      <inkml:brushProperty name="width" value="0.025" units="cm"/>
      <inkml:brushProperty name="height" value="0.025" units="cm"/>
    </inkml:brush>
  </inkml:definitions>
  <inkml:trace contextRef="#ctx0" brushRef="#br0">171 114 12043,'9'-9'2243,"0"-1"-1775,18-18 3173,29-39 1,-81 90-907,0-2-2817,-6 10 137,-21 20-18,-74 93-1,125-143-38,-1 0 1,1 0-1,0 1 0,0-1 0,1 0 1,-1 1-1,0-1 0,0 1 0,1-1 1,-1 1-1,1-1 0,-1 1 0,1-1 1,-1 1-1,1 0 0,0-1 0,0 1 1,0 3-1,1-5-1,-1 1 0,1 0 1,-1-1-1,1 1 0,0-1 0,-1 1 0,1-1 1,0 1-1,0-1 0,-1 1 0,1-1 1,0 1-1,0-1 0,0 0 0,-1 0 1,1 1-1,0-1 0,0 0 0,0 0 1,0 0-1,0 0 0,0 0 0,-1 0 0,3 0 1,12-2-33,0-1 0,-1 0 0,18-6 0,-10 4 16,-8 2-44,0 0 0,-1 2 0,1 0 1,0 0-1,0 2 0,0-1 0,17 4 1,-28-3 53,0-1 0,0 1 0,0 0 0,-1 0 0,1 0 0,0 0 0,-1 0 1,1 1-1,-1-1 0,1 1 0,-1-1 0,0 1 0,0 0 0,1 0 0,-1 0 0,-1 0 1,1 0-1,0 1 0,0-1 0,-1 1 0,0-1 0,1 1 0,-1-1 0,0 1 0,0 0 0,0-1 1,-1 1-1,1 0 0,-1 0 0,1 0 0,-1 0 0,0-1 0,0 1 0,0 0 0,0 0 0,-1 0 1,1 0-1,-1 0 0,0-1 0,0 1 0,-2 5 0,0-2 147,0 1 0,0-1 0,-1 0 0,0 0 0,0 0 0,0 0 0,-1-1 0,0 0 0,0 0 0,0 0 0,-10 6 0,-5 4 683,-45 23 1,59-34-801,-1-1-1,0 1 1,-1-1-1,1-1 1,0 0-1,-1 0 0,1 0 1,-1-1-1,0 0 1,0 0-1,-8-1 1,14 0-117,1 0 0,0 0 0,0 0 1,0 0-1,0-1 0,0 1 0,0 0 1,0-1-1,0 1 0,0-1 0,0 1 0,0-1 1,0 0-1,0 1 0,0-1 0,1 0 1,-1 1-1,0-1 0,0 0 0,1 0 0,-1 0 1,0 0-1,1 0 0,-1 0 0,1 0 1,0 0-1,-1-2 0,-2-32-5604,3 26 3613,0-30-9609</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7:36.014"/>
    </inkml:context>
    <inkml:brush xml:id="br0">
      <inkml:brushProperty name="width" value="0.025" units="cm"/>
      <inkml:brushProperty name="height" value="0.025" units="cm"/>
    </inkml:brush>
  </inkml:definitions>
  <inkml:trace contextRef="#ctx0" brushRef="#br0">44 202 4420,'2'-12'5499,"14"-63"-551,-9 30 5612,-8 161-9974,-6 0 0,-4-1-1,-30 127 1,40-329-641,-1 20-1368,-1-36-2022,1 40-839,8-98 1,10 96 4299,-5 25 3988,-13 56-74,0 15-2837,-1 6-863,-3 38 688,6 130 0,6-159-733,-6-44-172,0 1-1,1-1 1,-1 1-1,1 0 1,0-1 0,0 1-1,0-1 1,0 0-1,0 1 1,1-1 0,-1 0-1,1 1 1,0-1-1,2 2 1,2-44 809,-1-26-646,-4 0 0,-2 0 1,-19-125-1,19 187-173,1 2 0,0 0 1,0 0-1,0 0 0,0 0 1,-1 0-1,1 0 0,-1 0 1,1 0-1,-1 1 0,0-1 1,0 0-1,0 0 0,0 1 1,0-1-1,0 0 0,-1 1 1,1-1-1,0 1 0,-1-1 1,1 1-1,-1 0 1,-1-1-1,2 9-37,0 0 0,0 1 0,1-1 1,0 0-1,1 13 0,4 0 66,1 0 0,1 0 0,1 0 0,10 18-1,10 26 24,-14-27-10,9 26 59,2-1 0,43 74 0,-68-136-84,0 0 0,0 1 0,0-1 0,0 0 0,0 0 0,0 0 0,0 0 0,0 1 0,0-1 0,1 0 0,-1 0 0,0 0 0,0 0 0,0 1 0,0-1 0,0 0 0,0 0 0,1 0 0,-1 0 0,0 0 0,0 0 0,0 0 0,0 1 1,1-1-1,-1 0 0,0 0 0,0 0 0,0 0 0,0 0 0,1 0 0,-1 0 0,0 0 0,0 0 0,0 0 0,1 0 0,-1 0 0,0 0 0,0 0 0,0 0 0,1 0 0,-1 0 0,0 0 0,0 0 0,0-1 0,0 1 0,1 0 0,-1 0 0,0 0 0,0 0 0,0 0 0,0 0 0,0 0 0,1-1 0,-1 1 0,0 0 0,0 0 0,0 0 0,0 0 0,0-1 0,0 1 0,0 0 0,0 0 0,0 0 0,1-1 0,4-22 420,1-34-383,-6 53-2,3-51 55,-3 0 1,-3 0 0,-14-86 0,11 94-115,2-1 1,1-50-1,3 97-60,-1 3 49,0-1 0,0 1 0,0-1 0,0 1 0,0-1 0,1 1 0,-1 0 0,0-1 0,1 1 0,-1 0 0,1 0 0,0-1 0,-1 1 0,1 0 0,0 3-1,0-3-42,-4 54 44,3 1-1,2 0 1,16 101-1,-5-56 9,-11-97 19,0-4-12,-1-1 0,0 0 0,0 0 0,0 0 0,0 1-1,0-1 1,0 0 0,1 0 0,-1 1 0,0-1 0,0 0 0,0 0 0,0 1-1,0-1 1,0 0 0,0 1 0,0-1 0,0 0 0,0 0 0,0 1 0,0-1-1,0 0 1,0 0 0,0 1 0,-1-1 0,1 0 0,0 0 0,0 1 0,0-1-1,0 0 1,0 0 0,-1 0 0,1 1 0,0-1 0,0 0 0,0 0 0,-1 0-1,1 0 1,0 1 0,0-1 0,0 0 0,-1 0 0,1 0 0,0 0 0,0 0-1,-1 0 1,1 0 0,0 0 0,0 0 0,-1 0 0,1 0 0,0 0 0,0 0 0,-1 0-1,1 0 1,0 0 0,-1 0 0,-3-34-241,2-19 220,2 6 19,-3-1-1,-1 1 0,-22-92 0,20 102-249,6 37 219,0 15-341,7 363 244,-7-386-1914,0 0 0,0 0 0,-1 0 0,-1 0 0,1 0 0,-6-14 0,-5-7-8196</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7:37.461"/>
    </inkml:context>
    <inkml:brush xml:id="br0">
      <inkml:brushProperty name="width" value="0.025" units="cm"/>
      <inkml:brushProperty name="height" value="0.025" units="cm"/>
    </inkml:brush>
  </inkml:definitions>
  <inkml:trace contextRef="#ctx0" brushRef="#br0">0 168 16976,'0'0'609,"54"-26"-834,-4 0 482,16-2-193,9 0-64,7 4 0,2 5-1378,1 7-1120,-2 8-545,-6 4-544</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7:37.807"/>
    </inkml:context>
    <inkml:brush xml:id="br0">
      <inkml:brushProperty name="width" value="0.025" units="cm"/>
      <inkml:brushProperty name="height" value="0.025" units="cm"/>
    </inkml:brush>
  </inkml:definitions>
  <inkml:trace contextRef="#ctx0" brushRef="#br0">0 3 5958,'8'1'1703,"35"4"2344,79 0 1,48-13-2277,101 2-8611,-253 10 9626,-4 0-794,-4-4-5664,-2-2-210</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7:38.433"/>
    </inkml:context>
    <inkml:brush xml:id="br0">
      <inkml:brushProperty name="width" value="0.025" units="cm"/>
      <inkml:brushProperty name="height" value="0.025" units="cm"/>
    </inkml:brush>
  </inkml:definitions>
  <inkml:trace contextRef="#ctx0" brushRef="#br0">58 0 7847,'0'0'10186,"8"47"-9673,-22-4-225,2 7-192,-2 7-64,4 1-769,-1 1-1697,8-5-1121,2-5-641</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7:38.808"/>
    </inkml:context>
    <inkml:brush xml:id="br0">
      <inkml:brushProperty name="width" value="0.025" units="cm"/>
      <inkml:brushProperty name="height" value="0.025" units="cm"/>
    </inkml:brush>
  </inkml:definitions>
  <inkml:trace contextRef="#ctx0" brushRef="#br0">16 1 8456,'0'12'507,"-3"372"5990,3-384-6550,0 0-1,0 0 1,0 0 0,0 1 0,0-1-1,0 0 1,0 0 0,0 0-1,0 1 1,0-1 0,0 0 0,0 0-1,0 0 1,0 0 0,0 1 0,0-1-1,-1 0 1,1 0 0,0 0-1,0 0 1,0 1 0,0-1 0,0 0-1,0 0 1,0 0 0,-1 0-1,1 0 1,0 0 0,0 0 0,0 1-1,0-1 1,-1 0 0,1 0 0,0 0-1,0 0 1,0 0 0,0 0-1,-1 0 1,1 0 0,0 0 0,0 0-1,0 0 1,-1 0 0,1 0 0,0 0-1,0 0 1,0 0 0,0 0-1,-1 0 1,-5 0-3710</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7:41.176"/>
    </inkml:context>
    <inkml:brush xml:id="br0">
      <inkml:brushProperty name="width" value="0.025" units="cm"/>
      <inkml:brushProperty name="height" value="0.025" units="cm"/>
    </inkml:brush>
  </inkml:definitions>
  <inkml:trace contextRef="#ctx0" brushRef="#br0">111 1824 4452,'0'0'2936,"-10"3"-1841,2 0-886,-48 21 842,54-23-785,-1 0 1,1 0 0,0 0-1,0 1 1,0-1 0,0 1-1,0-1 1,0 1 0,0 0-1,0 0 1,1 0 0,-1 0-1,0 0 1,1 0 0,0 0-1,0 1 1,0-1 0,0 0-1,0 1 1,0-1 0,0 4-1,4-5-24,1-1-1,0 0 0,0 0 1,0 0-1,0-1 0,-1 1 1,1-1-1,0 0 0,5-2 0,18-10 156,-2-1 0,0-1-1,0-2 1,37-32 0,-13 10-192,443-327 891,205-157-1076,-430 310 5,210-156 19,-437 341-39,45-31 204,143-129-1,-271 212 1356,-245 189-1936,-288 207-777,552-403 1140,-428 311-172,30 37 88,68 7-435,120-123 260,390-406 461,124-103-394,430-305 1,42-48-9096,-523 419 12042,-196 166-2490,1 1 0,2 2 1,50-28-1,-193 113 1132,-100 74 1,55-33-1027,-649 454 1223,719-489-4483,11-11-3695</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7:44.599"/>
    </inkml:context>
    <inkml:brush xml:id="br0">
      <inkml:brushProperty name="width" value="0.025" units="cm"/>
      <inkml:brushProperty name="height" value="0.025" units="cm"/>
    </inkml:brush>
  </inkml:definitions>
  <inkml:trace contextRef="#ctx0" brushRef="#br0">90 42 14510,'0'0'1462,"-5"9"-912,-3 12-340,0 1 0,1 0-1,2 0 1,0 0 0,1 1 0,-1 41-1,2 27-153,3-45 277,-9 58-1,3-88-96,-2-21 45,-2-27-45,6 0-264,2 0 0,1 0 0,2 0 1,9-60-1,-6 68 7,1 1-1,1-1 1,1 1 0,2 1-1,0 0 1,1 0-1,16-25 1,-24 44 24,0 0 1,0 0-1,0 1 0,0-1 1,1 1-1,-1-1 0,1 1 1,0 0-1,0 0 0,0 0 0,0 0 1,0 0-1,0 1 0,0-1 1,0 1-1,1 0 0,-1 0 1,1 0-1,-1 0 0,7 0 1,-8 2-1,1-1 1,-1 0-1,1 1 1,-1-1-1,1 1 1,-1 0-1,1 0 1,-1 0-1,0 0 1,1 0-1,-1 1 0,0-1 1,0 1-1,0-1 1,0 1-1,0 0 1,0-1-1,-1 1 1,1 0-1,0 1 1,-1-1-1,0 0 1,1 0-1,-1 0 1,0 1-1,0-1 1,0 1-1,0 3 1,1 0 54,-1 0 1,0 0-1,-1 0 0,1 0 0,-1 0 1,0 0-1,-1 0 0,1 0 1,-1 0-1,-1 0 0,1 0 0,-1 0 1,0-1-1,0 1 0,-1 0 1,1-1-1,-1 0 0,0 0 0,-1 0 1,1 0-1,-9 9 0,6-8 34,0 0 0,0 0-1,-1-1 1,0 1 0,0-1-1,0-1 1,-1 0 0,0 0-1,1 0 1,-1-1 0,-1 0-1,1 0 1,0-1 0,-1 0 0,-8 0-1,16-1-109,0-1-1,0 0 0,0 0 1,0 1-1,0-1 1,0 0-1,0 0 0,-1 0 1,1 0-1,0-1 1,0 1-1,0 0 0,0 0 1,0-1-1,0 1 1,0-1-1,0 1 0,0-1 1,0 1-1,0-1 1,0 1-1,0-1 0,1 0 1,-1 0-1,0 1 1,0-1-1,1 0 0,-1 0 1,0 0-1,1 0 1,-1 0-1,1 0 0,-1 0 1,1 0-1,0 0 1,-1 0-1,1 0 0,0 0 1,0 0-1,0 0 0,-1 0 1,1 0-1,0 0 1,0 0-1,1 0 0,-1-1 1,0 1-1,0 0 1,1 0-1,-1-1 0,2-5-392,1 0 0,-1 1 0,1-1-1,0 1 1,0 0 0,7-10 0,51-62-6412,-23 36 1453</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2:52.235"/>
    </inkml:context>
    <inkml:brush xml:id="br0">
      <inkml:brushProperty name="width" value="0.025" units="cm"/>
      <inkml:brushProperty name="height" value="0.025" units="cm"/>
    </inkml:brush>
  </inkml:definitions>
  <inkml:trace contextRef="#ctx0" brushRef="#br0">1 1 11627,'0'0'5029,"20"66"-4645,-2-7-64,11 10-223,12 7-65,13 3 32,11-1-289,5-7-1248,-2-11-2371,-3-13-4484</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7:45.099"/>
    </inkml:context>
    <inkml:brush xml:id="br0">
      <inkml:brushProperty name="width" value="0.025" units="cm"/>
      <inkml:brushProperty name="height" value="0.025" units="cm"/>
    </inkml:brush>
  </inkml:definitions>
  <inkml:trace contextRef="#ctx0" brushRef="#br0">250 0 1409,'0'0'11675,"-9"10"-8856,-117 147 127,102-125-2296,2 2 0,1 0 0,-22 51 1,39-67-611,14-24 48,16-26 40,-16 17-255,-1-1 1,0 0-1,-1 0 0,-1-1 1,-1 0-1,0 0 0,-1-1 1,-1 0-1,-1 0 0,2-19 1,-21 93 376,12-28-225,-1 48 0,5-70-24,0 1-1,0-1 0,1 1 0,-1-1 1,2 1-1,-1-1 0,1 1 0,0-1 1,0 0-1,1 0 0,-1 0 0,1 0 1,6 8-1,-9-14 9,0 0 0,0 0 0,0 1 0,0-1 0,0 0 0,1 0 0,-1 0 0,0 1 0,0-1 1,0 0-1,0 0 0,0 0 0,1 0 0,-1 1 0,0-1 0,0 0 0,0 0 0,1 0 0,-1 0 0,0 0 0,0 0 0,0 0 0,1 0 0,-1 0 1,0 0-1,0 1 0,1-1 0,-1 0 0,0 0 0,0 0 0,0 0 0,1 0 0,-1-1 0,0 1 0,0 0 0,1 0 0,-1 0 0,0 0 0,0 0 1,0 0-1,1 0 0,-1 0 0,0 0 0,0-1 0,0 1 0,1 0 0,-1 0 0,0 0 0,0 0 0,0-1 0,0 1 0,4-17 331,-6-25-25,-1 34-290,0 0-1,0-1 0,-1 1 1,0 0-1,-1 1 0,0-1 1,0 1-1,0 0 0,-1 0 1,0 1-1,0-1 1,-1 1-1,0 1 0,0-1 1,-9-4-1,70 13-350,139 4-2846,-150-8-19,27 1-5014</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7:45.708"/>
    </inkml:context>
    <inkml:brush xml:id="br0">
      <inkml:brushProperty name="width" value="0.025" units="cm"/>
      <inkml:brushProperty name="height" value="0.025" units="cm"/>
    </inkml:brush>
  </inkml:definitions>
  <inkml:trace contextRef="#ctx0" brushRef="#br0">1 0 19154,'0'0'1602,"0"48"-1538,2-16 480,11 0 513,9 4-672,2-5-225,6 0-96,0-8 0,4-2-32,-6-2-416,-5-6-834,-6-3-511,-11-2-1410,-6-1-1634,-6-5 449</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7:46.037"/>
    </inkml:context>
    <inkml:brush xml:id="br0">
      <inkml:brushProperty name="width" value="0.025" units="cm"/>
      <inkml:brushProperty name="height" value="0.025" units="cm"/>
    </inkml:brush>
  </inkml:definitions>
  <inkml:trace contextRef="#ctx0" brushRef="#br0">12 302 9769,'0'0'10058,"-12"-56"-9033,41 32 32,5-7-481,8-3-319,2-1-1,2 3-160,-3 1-64,-8 8-64,-9 6-1602,-8 4-1825,-12 7-3203</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7:46.411"/>
    </inkml:context>
    <inkml:brush xml:id="br0">
      <inkml:brushProperty name="width" value="0.025" units="cm"/>
      <inkml:brushProperty name="height" value="0.025" units="cm"/>
    </inkml:brush>
  </inkml:definitions>
  <inkml:trace contextRef="#ctx0" brushRef="#br0">196 1 18385,'0'0'1031,"-7"11"-754,-8 12-70,-30 50 461,-52 113 0,227-416-8328,-120 212 7477,19-26 61,-32 93 2845,-3-27-2092,0-3-60,1-1 1,1 1 0,1 0 0,0 0-1,1 1 1,1-1 0,1 0-1,3 22 1,-3-41-563,1 1-1,-1-1 1,0 1 0,1 0 0,-1-1-1,0 1 1,1-1 0,-1 1 0,1-1-1,-1 1 1,1-1 0,-1 0 0,1 1-1,-1-1 1,1 0 0,-1 1 0,1-1-1,0 0 1,-1 0 0,1 1 0,-1-1-1,1 0 1,0 0 0,-1 0 0,1 0-1,0 0 1,-1 0 0,1 0 0,0 0-1,-1 0 1,1 0 0,0 0 0,-1 0-1,1-1 1,-1 1 0,1 0 0,0 0 0,-1-1-1,1 1 1,-1 0 0,1-1 0,-1 1-1,1 0 1,-1-1 0,1 1 0,-1-1-1,1 1 1,-1-1 0,0 1 0,1-1-1,-1 0 1,0 1 0,1-1 0,-1 1-1,0-1 1,0 0 0,0 1 0,1-1-1,-1 1 1,0-2 0,2-2-28,0 0 0,-1 0 0,0 0 0,1-1 1,-1 1-1,-1 0 0,1-1 0,-1 1 0,1-1 0,-1 1 0,0-1 1,-1 1-1,1 0 0,-1-1 0,0 1 0,0 0 0,0-1 0,-1 1 1,1 0-1,-1 0 0,0 0 0,-1 0 0,1 0 0,0 1 0,-1-1 1,0 1-1,0-1 0,0 1 0,0 0 0,-1 0 0,1 1 0,-1-1 1,1 1-1,-5-3 0,-5-1 44,0 0 0,0 1 0,-1 1-1,0 0 1,1 1 0,-1 0 0,0 1 0,-1 1 0,-17 0 0,50-1-557,-1-1 0,1-1 0,-1-1 0,0 0 1,-1-1-1,1-1 0,27-15 0,23-13-4999</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9:10.706"/>
    </inkml:context>
    <inkml:brush xml:id="br0">
      <inkml:brushProperty name="width" value="0.025" units="cm"/>
      <inkml:brushProperty name="height" value="0.025" units="cm"/>
    </inkml:brush>
  </inkml:definitions>
  <inkml:trace contextRef="#ctx0" brushRef="#br0">0 139 8040,'0'0'6112,"2"-9"-5146,-2 9-939,9-36 1165,-9 35-1150,1 0 0,-1 0 0,0 0 0,0 0 0,1 0 0,-1 0 0,1 0 0,-1 0 0,1 0 0,-1 0 0,1 0 0,0 1 0,-1-1 0,1 0 0,0 0 0,0 1 0,0-1 0,0 0 0,-1 1 0,1-1 0,0 1 0,0-1 0,0 1 0,0-1 0,0 1 0,0 0 0,0-1 0,0 1 0,0 0 0,0 0 0,1 0 0,-1 0 0,0 0 0,0 0 0,0 0 0,0 0 0,0 0 0,0 1 0,2 0 0,-1 1 82,0 1 1,0-1-1,-1 1 0,1 0 0,-1 0 1,0 0-1,1 0 0,-1 0 0,-1 0 1,2 5-1,7 18 324,-4-21-392,-1 1 1,1-1-1,0 1 0,0-1 0,0 0 1,1-1-1,0 0 0,0 0 0,0 0 1,9 4-1,73 25 471,-66-27-430,0 2-1,24 11 1,-30-9-71,0 0 0,0 1-1,-1 1 1,-1 0 0,0 1 0,18 22 0,66 97 238,-70-90-169,59 67 0,-38-64-79,3-1 0,1-3-1,2-2 1,82 43 0,-39-23 1,-65-37-6,-1 1 0,-1 1 0,-1 2 0,40 45 0,87 131 36,-125-158-47,3-2 0,1-2 0,2-1 0,2-2 0,1-1 0,78 50 0,-89-66-3,33 21-50,57 52 0,-103-79 45,-2 0-1,1 2 0,-2 0 1,0 1-1,-1 0 0,-1 1 0,-1 0 1,13 27-1,-7 25 223,-17-71-211,0 1 0,0 0 0,0 0 0,0 0 0,0 0 0,0 0 0,0 0 0,0-1 0,0 1 0,0 0 0,1 0 0,-1 0 0,0 0 0,0 0 0,0 0 0,0 0 0,0 0 0,0 0 0,1 0 0,-1 0 0,0 0 0,0 0 0,0 0 0,0 0 0,0 0 0,1 0 0,-1 0 0,0 0 0,0 0 0,0 0 0,0 0 0,0 0 0,1 0 0,-1 0 0,0 0 0,0 0 0,0 0 0,0 0 0,0 0 0,0 0 0,1 0 0,-1 0 0,0 0 0,0 0 0,0 1 0,0-1 0,3-18 203,-5 12-108,1 1 0,-1 0 1,0 1-1,0-1 0,0 0 1,-1 1-1,0-1 0,0 1 1,0 0-1,-6-7 0,-44-39 744,34 32-651,-342-361-848,67 63 43,-192-122 860,413 376-249,3-3 1,2-2 0,3-4 0,-87-124 0,129 163 5,-88-115 141,91 124-114,0 0 0,-2 2 0,-47-36 0,69 57-37,-1 0-1,1 0 1,-1 0 0,1 0 0,0 0 0,-1 1-1,1-1 1,0 0 0,-1 0 0,1 0-1,0 1 1,0-1 0,-1 0 0,1 0 0,0 1-1,-1-1 1,1 0 0,0 1 0,0-1-1,0 0 1,-1 1 0,1-1 0,0 1-1,0-1 1,0 0 0,0 1 0,0-1 0,0 0-1,0 1 1,0-1 0,0 1 0,0-1-1,0 0 1,0 1 0,0-1 0,0 1 0,0-1-1,0 0 1,0 1 0,0-1 0,1 0-1,-1 1 1,0-1 0,0 0 0,1 1 0,2 25-350,6-3 349,1 0 0,0-1 0,2 0 0,1-1 0,0 0 0,26 29 0,109 107-35,-114-123 41,387 361-127,-39-37-105,-26 23 42,-187-196-79,-11-13 296,-144-155-27,-1-1 0,18 32 0,-28-43 7,-1-1 1,1 1 0,-1 0 0,0-1-1,-1 1 1,1 0 0,-1 0-1,0 0 1,0 0 0,0 0-1,-1 1 1,1-1 0,-1 0-1,-1 0 1,1 0 0,-1 0-1,-1 6 1,1-10-2,1 0-1,-1 0 1,1 0 0,-1-1-1,0 1 1,1 0-1,-1-1 1,0 1 0,1 0-1,-1-1 1,0 1-1,0-1 1,0 1 0,0-1-1,1 0 1,-1 1-1,0-1 1,0 0 0,0 1-1,0-1 1,0 0-1,0 0 1,0 0 0,0 0-1,0 0 1,0 0-1,0 0 1,0 0 0,0-1-1,0 1 1,0 0-1,1 0 1,-1-1 0,0 1-1,0-1 1,-1 0-1,-33-20 40,-31-48-75,-102-136 0,61 69-10,-257-274 0,-28-34 51,219 208-83,-52-62 99,195 265-34,-1 1 0,-1 2 0,-2 1 0,0 2 0,-2 1 0,-52-28 0,84 51 15,-6-3 2,0 1-1,-1 0 1,0 0 0,1 1-1,-2 0 1,1 1 0,0 0-1,-15-2 1,25 6-13,1-1 0,-1 0 0,1 0 0,0 0-1,-1 0 1,1 1 0,0-1 0,-1 0 0,1 0 0,0 1 0,-1-1 0,1 0-1,0 1 1,0-1 0,-1 0 0,1 1 0,0-1 0,0 0 0,0 1-1,-1-1 1,1 1 0,0-1 0,0 0 0,0 1 0,0-1 0,0 1-1,0-1 1,0 0 0,0 1 0,0-1 0,0 1 0,0-1 0,0 1 0,0-1-1,0 0 1,0 1 0,0-1 0,1 0 0,-1 1 0,0-1 0,0 1-1,0-1 1,1 0 0,-1 1 0,0-1 0,1 0 0,-1 1 0,0-1 0,0 0-1,1 0 1,0 1 0,14 21-214,24 13 167,0-2 0,2-2-1,2-2 1,88 45 0,-14-7 68,40 33-7,166 139 0,-225-156 6,-4 4 1,132 156-1,-161-155 38,57 103 0,-79-119 57,3-1-1,3-3 1,66 71-1,-9-36 162,-59-60 56,-2 2 1,-2 2-1,61 85 1,-85-101-72,-8-11 70,2-1-1,0 0 1,20 21-1,-32-39-339,-1-1 0,0 0-1,0 0 1,0 0 0,0 0 0,0 0-1,0 1 1,0-1 0,0 0 0,0 0-1,0 0 1,0 0 0,1 0-1,-1 0 1,0 0 0,0 0 0,0 0-1,0 1 1,0-1 0,0 0 0,1 0-1,-1 0 1,0 0 0,0 0-1,0 0 1,0 0 0,0 0 0,1 0-1,-1 0 1,0 0 0,0 0 0,0 0-1,0 0 1,1 0 0,-1 0-1,0 0 1,0 0 0,0 0 0,0-1-1,0 1 1,0 0 0,1 0-1,-1 0 1,0 0 0,0 0 0,0 0-1,0 0 1,0 0 0,0 0 0,0-1-1,0 1 1,1 0 0,-1 0-1,0 0 1,1-13-1299,-5-16-2610,-12-12-4987</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9:14.745"/>
    </inkml:context>
    <inkml:brush xml:id="br0">
      <inkml:brushProperty name="width" value="0.025" units="cm"/>
      <inkml:brushProperty name="height" value="0.025" units="cm"/>
    </inkml:brush>
  </inkml:definitions>
  <inkml:trace contextRef="#ctx0" brushRef="#br0">0 256 11050,'0'0'1287,"10"0"-1298,168 2 542,-100 1-236,123-11 0,426-46 1376,118-20-979,74-3-113,-524 74-427,327 38 0,376 20 90,4-54-175,-912-2-61,664-67 24,-241 10 463,-118 50 537,-288 8-6432</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9:47.661"/>
    </inkml:context>
    <inkml:brush xml:id="br0">
      <inkml:brushProperty name="width" value="0.025" units="cm"/>
      <inkml:brushProperty name="height" value="0.025" units="cm"/>
    </inkml:brush>
  </inkml:definitions>
  <inkml:trace contextRef="#ctx0" brushRef="#br0">53 108 9257,'0'0'7618,"1"11"-6818,-2 43 245,-2 0-1,-19 99 0,11-86-1057,-5 115 0,33-246-3051,-7-2-653,2-107 1,-11 12 5895,-1 110 1030,-3 103 630,1-41-3649,1 1 1,0 0-1,1-1 1,0 1 0,1 0-1,0-1 1,1 1-1,0 0 1,7 21 0,-5-26-38,-1 0 0,1 0 0,1 0 0,-1-1 0,1 1 0,0-1 0,1 0 0,-1 0 0,1-1 0,0 0 0,1 0 0,-1 0 0,1-1 0,12 6 0,-14-8-38,-1 0 0,1 0 0,0-1-1,0 0 1,0 0 0,0 0 0,0-1 0,-1 1 0,1-1 0,0 0 0,0-1 0,0 1-1,0-1 1,0 0 0,0 0 0,0-1 0,-1 0 0,1 1 0,0-1 0,-1-1 0,0 1-1,1-1 1,-1 0 0,7-5 0,4-8 48,0 1-1,-2-1 0,1-1 1,-2-1-1,0 0 0,-2 0 1,1-1-1,-2 0 0,-1-1 1,0 0-1,-2-1 0,0 1 1,-1-1-1,-1 0 0,-1 0 1,0-33-1,-3 53-163,0 1 0,0-1-1,0 0 1,1 0 0,-1 0 0,0 0-1,0 1 1,-1-1 0,1 0 0,0 0 0,0 0-1,0 1 1,0-1 0,-1 0 0,1 0-1,0 1 1,-1-1 0,1 0 0,-1 1-1,1-1 1,-1 0 0,1 1 0,-1-1-1,1 0 1,-1 1 0,1-1 0,-1 1 0,0-1-1,1 1 1,-1 0 0,0-1 0,0 1-1,1 0 1,-1-1 0,0 1 0,0 0-1,1 0 1,-1 0 0,0-1 0,0 1-1,0 0 1,1 0 0,-1 0 0,0 0 0,0 1-1,0-1 1,1 0 0,-1 0 0,0 0-1,0 1 1,0-1 0,1 0 0,-1 1-1,0 0 1,-2 0-75,0 0-1,1 1 0,-1-1 1,1 1-1,-1 0 1,1 0-1,0 0 0,0 0 1,0 0-1,0 1 0,0-1 1,0 1-1,1-1 1,-2 4-1,-3 29-2979,12-13-4426,2-13 366</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9:48.020"/>
    </inkml:context>
    <inkml:brush xml:id="br0">
      <inkml:brushProperty name="width" value="0.025" units="cm"/>
      <inkml:brushProperty name="height" value="0.025" units="cm"/>
    </inkml:brush>
  </inkml:definitions>
  <inkml:trace contextRef="#ctx0" brushRef="#br0">136 8 13677,'0'0'6139,"-8"3"-5413,-1 1-552,1 1 0,-1 0 0,1 0 0,1 0 0,-1 1 0,1 0 0,0 0 0,0 1 0,1 0 0,0 0 0,0 1 0,0 0 0,1 0 0,1 0 0,-1 0 0,-5 17 0,8-19-40,0-1 1,0 0 0,1 1-1,0 0 1,0-1 0,0 1 0,1 0-1,0 5 1,0-9-112,0-1-1,1 0 1,-1 0 0,0 1 0,1-1-1,-1 0 1,1 0 0,-1 0 0,1 0-1,0 0 1,-1 0 0,1 0 0,0 0-1,0 0 1,-1 0 0,1 0-1,0 0 1,0 0 0,0-1 0,0 1-1,0 0 1,0-1 0,1 1 0,-1-1-1,0 1 1,0-1 0,0 1 0,0-1-1,1 0 1,-1 0 0,0 0 0,0 1-1,1-1 1,-1 0 0,0-1-1,0 1 1,1 0 0,-1 0 0,0 0-1,0-1 1,2 0 0,6-1 90,0-1-1,-1-1 1,0 1-1,0-1 1,0-1-1,0 1 1,0-1-1,-1-1 1,0 1-1,0-1 1,-1-1 0,1 1-1,6-11 1,1 0 124,-1 0-1,-1-2 1,-1 1 0,13-30 0,-14 26-67,-15 33-243,-7 21-29,6-16 77,1 0 0,1 0 0,0 1 0,1-1 0,-1 30 0,4-45-70,0 0 1,0 0-1,1 0 0,-1 1 1,0-1-1,1 0 0,-1 0 1,0 0-1,1 0 0,0 0 0,-1 0 1,1 0-1,-1 0 0,1 0 1,0 0-1,0 0 0,0 0 1,0 0-1,-1 0 0,1-1 0,0 1 1,0 0-1,0-1 0,1 1 1,-1-1-1,0 1 0,0-1 1,0 1-1,0-1 0,0 0 1,1 0-1,-1 1 0,0-1 0,0 0 1,0 0-1,1 0 0,1-1 1,3 1-440,1 0 0,0-1 0,-1 0 1,1-1-1,-1 1 0,7-4 0,6-4-1131,-1 0-1,0-2 0,-1 0 1,-1-1-1,29-26 1,-1-2-4506</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9:48.441"/>
    </inkml:context>
    <inkml:brush xml:id="br0">
      <inkml:brushProperty name="width" value="0.025" units="cm"/>
      <inkml:brushProperty name="height" value="0.025" units="cm"/>
    </inkml:brush>
  </inkml:definitions>
  <inkml:trace contextRef="#ctx0" brushRef="#br0">119 214 5509,'0'0'4618,"-8"10"-710,-13 16-1240,-28 43 0,43-61-2268,1 1 1,0 0-1,1 0 0,0 0 0,1 1 0,-1-1 0,2 1 0,-1 0 0,1 0 0,1 0 0,-1 13 0,3-21-394,-1-1 0,0 1-1,1-1 1,0 1 0,-1-1-1,1 1 1,0-1 0,0 0 0,-1 1-1,1-1 1,0 0 0,0 1-1,1-1 1,-1 0 0,0 0-1,0 0 1,1 0 0,-1 0 0,0 0-1,1-1 1,-1 1 0,1 0-1,-1-1 1,1 1 0,-1-1-1,1 1 1,-1-1 0,1 0 0,0 0-1,-1 1 1,1-1 0,-1 0-1,1-1 1,0 1 0,-1 0-1,3-1 1,3 1 9,0-1 0,0 0 0,0-1 0,0 0 0,0 0 0,0 0 0,9-5 0,3-6 13,0-1 0,0-1-1,-1 0 1,-1-1 0,-1-1 0,0-1-1,-1 0 1,-1-1 0,-1-1 0,-1 0 0,0-1-1,-2 0 1,0-1 0,10-33 0,-18 46-1,0 0 0,0 1 1,-1-1-1,0 0 0,-1 0 1,0 0-1,0 0 1,-2-13-1,1 19-20,1 0 0,-1 0-1,0 0 1,0 0 0,-1 0 0,1 1 0,-1-1 0,1 0-1,-1 1 1,0-1 0,0 1 0,0-1 0,0 1 0,0 0-1,0 0 1,-1 0 0,1 0 0,-1 0 0,1 1 0,-1-1 0,0 1-1,0 0 1,0 0 0,0 0 0,1 0 0,-1 0 0,-5 0-1,1 0-1,0 0-1,-1 1 1,1 0 0,0 1-1,-1 0 1,1 0-1,0 0 1,0 1-1,0 0 1,0 0 0,0 1-1,0 0 1,1 0-1,-1 1 1,1-1-1,0 2 1,0-1 0,0 0-1,-5 7 1,5-5 54,-1 0 0,1 1 1,1 0-1,-1 0 0,1 1 1,0-1-1,1 1 1,0 0-1,0 1 0,0-1 1,1 1-1,1-1 0,-1 1 1,2 0-1,-2 10 0,3-16-76,0-1 0,0 1-1,1-1 1,-1 1 0,0-1 0,1 1-1,0-1 1,0 0 0,0 1-1,0-1 1,0 0 0,0 0-1,1 1 1,-1-1 0,0 0 0,1 0-1,0-1 1,0 1 0,-1 0-1,1-1 1,0 1 0,0-1-1,1 1 1,-1-1 0,0 0 0,0 0-1,1 0 1,3 1 0,10 4-490,0-2 1,0 0 0,26 2-1,-1 1-767,-33-6 1203,-1 1-1,1 1 0,-1-1 0,0 1 0,0 1 0,0-1 1,-1 1-1,1 0 0,-1 1 0,9 7 0,-11-8 70,-1 0-1,0 0 1,0 1-1,0-1 1,-1 1-1,1-1 1,-1 1-1,0 0 1,0 0-1,-1 0 1,1 0-1,-1 0 1,-1 0-1,1 0 1,0 0-1,-1 8 1,-2 42 705,1 0-4113</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9:49.376"/>
    </inkml:context>
    <inkml:brush xml:id="br0">
      <inkml:brushProperty name="width" value="0.025" units="cm"/>
      <inkml:brushProperty name="height" value="0.025" units="cm"/>
    </inkml:brush>
  </inkml:definitions>
  <inkml:trace contextRef="#ctx0" brushRef="#br0">128 1 15407,'0'0'2023,"-6"12"118,-1 2-1496,0 0 1,1 0 0,1 1 0,1 0 0,0 0 0,0 0 0,-1 24 0,7 179 2661,0 5-2460,-4-184-793,-2-1-1,-1 1 0,-19 65 0,16-76-32,5-16 57,0 1-1,-2 0 1,1-1-1,-1 0 0,-12 20 1,14-30 200,2-9-99,1 5-151,1-20 39,2 0-1,0 0 0,1 1 0,1-1 0,11-27 0,2 0-291,30-55 0,-41 90 214,1 0 1,0 0-1,1 1 0,1 0 1,21-22-1,-26 31-7,0-1 0,1 1 0,-1 0 0,1 0 0,0 0 0,0 1 0,1 0 0,-1 0 0,1 0 0,-1 1 0,1 0 0,0 1 0,0-1 0,0 1 0,12 0 0,-18 1-1,0 0 0,1 1 1,-1-1-1,0 0 0,1 1 0,-1-1 1,0 0-1,0 1 0,1-1 0,-1 1 1,0 0-1,0-1 0,0 1 1,0 0-1,0 0 0,0 0 0,0 0 1,0 0-1,0 0 0,0 0 0,0 0 1,-1 0-1,1 0 0,0 0 1,-1 1-1,1-1 0,-1 0 0,1 2 1,1 4-8,-1-1 1,0 0-1,0 0 0,0 1 1,-1-1-1,0 7 1,-5 34 448,3-36 90,2-13 239,4-18-681,0-1 0,-2 0 1,0-24-1,-2 39-156,0-1 1,0 1-1,-1-1 1,0 1-1,0-1 1,0 1 0,-1 0-1,0 0 1,0 0-1,-1 0 1,1 0-1,-1 0 1,-1 1-1,-4-7 1,3 10-749,5 10 429,1-6 365,-1-1 1,1 1-1,0 0 0,0-1 1,-1 1-1,1-1 0,0 1 1,0-1-1,1 1 1,-1-1-1,0 0 0,0 0 1,3 3-1,10 2-916,0 0-1,1-1 1,-1-1 0,1 0 0,0-1-1,1 0 1,-1-1 0,0-1-1,0 0 1,1-1 0,-1-1-1,0-1 1,1 0 0,-1-1-1,0 0 1,0-1 0,-1-1 0,1 0-1,22-13 1,-33 16 1072,0-1 0,-1 0-1,1 0 1,-1 0 0,0-1 0,0 1 0,0-1-1,4-5 1,-6 7 389,0 0 0,0 0 0,0 0 0,-1 0-1,1 0 1,-1 0 0,1-1 0,-1 1 0,1 0 0,-1 0 0,0-4-1,-1 5-329,1 0 0,-1 0 0,1 0 0,-1 0 0,0 1 0,1-1 0,-1 0 0,0 1 0,0-1 0,1 0 0,-1 1 0,0-1-1,0 1 1,0-1 0,0 1 0,0 0 0,0-1 0,1 1 0,-1 0 0,0-1 0,0 1 0,0 0 0,0 0 0,0 0 0,0 0 0,0 0-1,0 0 1,0 0 0,0 1 0,0-1 0,0 0 0,-1 1 0,-36 8 1417,31-4-1314,0-1-1,0 1 0,0 0 1,1 0-1,-1 1 1,1 0-1,1 0 0,-1 1 1,1-1-1,0 1 0,0 0 1,1 0-1,0 1 0,1 0 1,-1-1-1,2 1 0,-1 0 1,1 0-1,0 1 1,-1 12-1,3-20-271,0 1-1,1 0 1,-1-1 0,1 1 0,-1-1-1,1 1 1,-1 0 0,1-1 0,0 1-1,0-1 1,0 0 0,0 1 0,0-1-1,0 0 1,0 0 0,1 1 0,-1-1-1,0 0 1,1 0 0,-1 0 0,1-1-1,-1 1 1,1 0 0,-1 0 0,1-1-1,-1 1 1,1-1 0,0 0 0,-1 1-1,1-1 1,0 0 0,-1 0 0,1 0-1,0 0 1,1 0 0,3 0 10,-1 0 0,0 0 1,1-1-1,-1 1 0,0-1 0,1-1 0,-1 1 1,0-1-1,0 0 0,8-3 0,-4-3-117,0 0-1,-1-1 0,0 1 1,-1-1-1,1-1 1,-2 0-1,1 0 0,-1 0 1,-1 0-1,0-1 1,0 0-1,5-22 0,-10 32-75,-3 4 136,1 1 0,-1 1 0,1-1 0,0 0 0,0 0 0,0 1 0,-1 5 0,2-6 40,-4 7 130,1 0 0,1 1 1,0-1-1,-2 24 0,4-33-129,1 0 0,0 1 0,-1-1 0,1 0 0,0 0 0,0 0 0,0 0 0,1 0 0,-1 0 0,0 0 0,1 0 0,0 0 0,-1 0 0,1 0 0,0-1 0,0 1 0,0 0 0,0 0 0,0-1 0,0 1 0,1 0 0,-1-1 0,0 1 0,1-1 0,-1 0 0,1 1 0,0-1 0,-1 0 0,1 0 0,0 0 0,0 0 0,0 0 1,0-1-1,0 1 0,-1-1 0,4 1 0,2 0-297,1 0 1,-1-1 0,0 0-1,0-1 1,0 1 0,1-1 0,-1-1-1,0 1 1,8-4 0,-7 2-833,0-1 0,0 0 0,0-1 0,0 0 1,-1 0-1,13-12 0,13-15-6164</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3:26.043"/>
    </inkml:context>
    <inkml:brush xml:id="br0">
      <inkml:brushProperty name="width" value="0.025" units="cm"/>
      <inkml:brushProperty name="height" value="0.025" units="cm"/>
    </inkml:brush>
  </inkml:definitions>
  <inkml:trace contextRef="#ctx0" brushRef="#br0">1 217 16303,'0'0'2328,"17"10"-2355,-3-2 19,0 0 0,1-1 0,0-1 0,0 0 0,1-1 0,0 0 0,-1-1 0,1-1 0,17 1 0,93-1-715,200-20-1,126-45-47,-97 12 891,1159-79 2250,-1080 123-1985,432 51-1,-691-30-104,221-9 1,-379-6-707,0-2 0,0 0 1,-1 0-1,1-2 1,-1 0-1,0-1 0,0 0 1,0-1-1,-1-1 1,19-11-1,6-14-4640</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9:49.952"/>
    </inkml:context>
    <inkml:brush xml:id="br0">
      <inkml:brushProperty name="width" value="0.025" units="cm"/>
      <inkml:brushProperty name="height" value="0.025" units="cm"/>
    </inkml:brush>
  </inkml:definitions>
  <inkml:trace contextRef="#ctx0" brushRef="#br0">55 41 9001,'0'0'12118,"-8"6"-11494,-23 20-346,29-24-264,0 0 0,1 1 0,-1-1 1,1 1-1,0-1 0,-1 1 0,1 0 1,0-1-1,1 1 0,-1 0 0,1 0 0,-1 0 1,1-1-1,0 1 0,0 0 0,0 0 0,0 0 1,1 4-1,-1 5 15,0-3 81,0 0 0,1 0 1,0-1-1,0 1 0,1 0 0,0-1 0,0 1 1,1-1-1,0 0 0,0 0 0,6 9 1,5 7 58,2-2 0,22 27-1,24 35 13,-57-75-143,0 0-1,0 0 1,-1 1 0,0-1-1,-1 1 1,0 0 0,3 21-1,-5-21 212,-1 1-1,0-1 1,-1 1-1,0-1 1,-1 1-1,0-1 1,0 0 0,-7 17-1,8-24-138,0 0-1,0-1 1,0 1 0,0-1-1,0 1 1,-1-1 0,1 1-1,-1-1 1,0 0 0,1 0-1,-1 1 1,0-1 0,0-1-1,-1 1 1,1 0 0,0 0-1,-1-1 1,1 1-1,-1-1 1,1 0 0,-1 0-1,1 0 1,-1 0 0,0 0-1,0-1 1,1 1 0,-1-1-1,0 1 1,0-1 0,0 0-1,1 0 1,-1-1 0,0 1-1,0-1 1,0 1 0,-5-3-1,5 1-102,-1 0 0,1 0 0,0-1 0,-1 0 0,1 1 0,0-1 0,1 0 0,-1-1-1,0 1 1,1 0 0,0-1 0,0 1 0,0-1 0,0 0 0,0 0 0,1 0 0,0 0 0,0 0 0,-1-6-1,-2-9-368,1 0-1,-1-35 0,4 41 220,0 0 0,1 0 0,1 0 0,0 1 0,1-1 0,0 0 0,1 1-1,0 0 1,1 0 0,0 0 0,1 0 0,13-18 0,5-1 88,1 1 0,53-50 0,-51 56 105,-2-2 0,0-1-1,34-50 1,-58 76-44,0-1 0,0 1 0,0 0 0,0-1 0,-1 1 0,1-1 0,0 1 0,-1 0 0,1-1 0,-1 0 0,1 1 0,-1-1 0,0 1 0,0-1-1,0 1 1,0-1 0,0 0 0,0 1 0,0-1 0,-1-1 0,0 2 10,1 0-1,-1 0 1,0 1-1,1-1 1,-1 0-1,0 0 1,0 1-1,0-1 1,0 1-1,1-1 1,-1 1-1,0-1 1,0 1-1,0-1 1,0 1-1,0 0 1,0 0-1,-1-1 1,1 1-1,0 0 1,0 0-1,-1 0 1,-4 0 47,0 1 1,0-1-1,0 1 0,0 0 1,1 0-1,-1 1 1,0 0-1,1 0 1,-8 4-1,4-1 53,0 1-1,1 1 1,0 0 0,0 0-1,0 1 1,1 0-1,0 0 1,1 0 0,0 1-1,0 0 1,-6 13 0,10-19-97,0 1 0,1 0 0,-1 0 0,1 0 0,-1 0 0,1 0 0,1 0 0,-1 0 0,0 0 0,1 0 0,0 0 0,0 0 0,0 0 0,0 0 0,1 1 0,0-1 0,0 0 0,0 0 0,0 0 0,0 0 0,1-1 0,0 1 0,0 0 0,0-1 0,0 1 0,0-1 0,1 1 0,0-1 0,-1 0 1,1 0-1,5 3 0,0-1-109,-1 0 0,1 0 1,0-1-1,0-1 0,1 1 1,-1-1-1,1-1 0,0 0 1,0 0-1,10 1 0,18-3-3254,-2-9-3798,2-12-8579</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9:50.717"/>
    </inkml:context>
    <inkml:brush xml:id="br0">
      <inkml:brushProperty name="width" value="0.025" units="cm"/>
      <inkml:brushProperty name="height" value="0.025" units="cm"/>
    </inkml:brush>
  </inkml:definitions>
  <inkml:trace contextRef="#ctx0" brushRef="#br0">238 18 9545,'0'0'17441,"-8"-5"-16598,6 3-793,-1 1 0,0-1 1,1 1-1,-1 0 0,0-1 0,1 1 0,-1 1 1,0-1-1,0 0 0,0 1 0,0-1 0,-5 1 0,5 1-8,-1 0 0,0 0 0,1 0 0,-1 1 0,1-1 0,-1 1-1,1 0 1,0 0 0,0 0 0,-1 1 0,2-1 0,-1 1 0,-3 2-1,1 0-21,-7 6 16,0 1 0,0 1 0,-12 16 1,22-25-47,0-1 0,0 0 0,0 1 0,0 0 1,0-1-1,0 1 0,1 0 0,0 0 0,0 0 1,0 0-1,0 0 0,1 0 0,0 0 0,0 0 0,0 0 1,0 0-1,0 0 0,1 0 0,1 6 0,-1-8-18,0 0-1,0 0 0,1-1 1,-1 1-1,1 0 0,-1 0 0,1-1 1,0 1-1,0-1 0,0 1 0,-1-1 1,1 0-1,0 0 0,1 0 0,-1 0 1,0 0-1,0 0 0,0-1 0,1 1 1,3 0-1,52 6-192,-47-6 234,3 0-19,-1 0-1,1 1 1,0 0 0,23 9-1,-35-11 6,0 1 0,0 0-1,0 0 1,0-1 0,0 2-1,0-1 1,0 0-1,0 0 1,0 0 0,-1 1-1,1-1 1,0 1-1,-1 0 1,1-1 0,-1 1-1,0 0 1,1 0 0,-1 0-1,0 0 1,0 0-1,0 0 1,-1 0 0,1 0-1,0 0 1,-1 0 0,1 1-1,-1-1 1,0 0-1,0 0 1,0 1 0,0-1-1,0 0 1,0 0 0,-1 0-1,1 1 1,-1-1-1,1 0 1,-2 2 0,0 1 41,0-1 0,-1 0 0,0-1 0,1 1 0,-1 0 0,0-1 0,-1 0 1,1 0-1,-1 0 0,1 0 0,-1 0 0,0-1 0,0 1 0,0-1 0,-6 2 1,-6 3 312,0-1 1,-29 7 0,-31-2 666,71-10-996,0-1-1,0 0 0,0 0 1,0 0-1,1 0 0,-1-1 1,0 0-1,0 0 0,0-1 1,1 1-1,-1-1 0,-8-4 0,12 5-119,0 0 0,0 1-1,0-1 1,0 0-1,0 0 1,0 0-1,0 0 1,0 0-1,0 0 1,1 0-1,-1 0 1,0 0-1,1 0 1,-1-1-1,1 1 1,-1 0-1,1 0 1,0-1 0,0 1-1,-1 0 1,1 0-1,0-1 1,0 1-1,0 0 1,0-1-1,0 1 1,1 0-1,-1 0 1,0-1-1,1 1 1,-1 0-1,0 0 1,1-1-1,0 1 1,-1 0 0,1 0-1,0 0 1,-1 0-1,1 0 1,0 0-1,0 0 1,0 0-1,0 0 1,0 0-1,0 1 1,0-1-1,2-1 1,7-4-1837,0-1 1,0 1-1,1 1 0,12-5 1,-14 6-313,22-9-4983</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9:51.746"/>
    </inkml:context>
    <inkml:brush xml:id="br0">
      <inkml:brushProperty name="width" value="0.025" units="cm"/>
      <inkml:brushProperty name="height" value="0.025" units="cm"/>
    </inkml:brush>
  </inkml:definitions>
  <inkml:trace contextRef="#ctx0" brushRef="#br0">1 455 10666,'0'0'12268,"9"2"-11008,-4-1-1168,0 1-17,1-1 1,0 1 0,-1-2 0,1 1-1,0 0 1,0-1 0,0 0-1,-1-1 1,1 1 0,0-1 0,0 0-1,-1-1 1,1 1 0,10-5-1,-7 0-50,0 0-1,0-1 1,0 0-1,-1 0 1,0-1-1,10-13 1,-15 18 78,0-1 0,0 0 0,-1 1 0,1-1 0,-1 0 0,0-1 0,0 1 1,-1 0-1,1 0 0,-1-1 0,0 1 0,0-1 0,0 1 0,-1-1 0,0 0 0,0 1 0,0-1 0,-1-5 0,1 9-66,-1-1 0,1 1 0,-1-1 0,1 1 0,-1-1 0,0 1 0,1 0 0,-1 0 0,0-1 0,0 1 0,0 0 0,0 0 0,0 0 0,0 0 0,0 0 0,-1 0 0,1 0 0,0 0 0,0 1 0,-1-1-1,1 0 1,-1 1 0,1-1 0,0 1 0,-1-1 0,1 1 0,-1 0 0,1 0 0,-1-1 0,1 1 0,-1 0 0,1 1 0,-1-1 0,1 0 0,-1 0 0,1 1 0,-1-1 0,1 0 0,-2 2 0,-2-1-40,0 1 0,0-1 0,1 1 0,-1 1 0,1-1 0,0 1 1,0-1-1,0 1 0,0 0 0,-7 7 0,3 0-9,1 1 0,-1 0 0,2 0 0,-1 1 0,2 0 1,-1 0-1,2 0 0,0 1 0,0 0 0,1 0 0,0 0 0,2 0 0,-1 0 0,1 0 0,1 0 0,3 25 0,-2-36 10,0 1 0,0-1-1,0 0 1,0 0 0,0 0-1,1 0 1,-1 0 0,1 0-1,0 0 1,-1-1 0,1 1-1,0 0 1,0-1 0,0 0-1,0 1 1,0-1 0,0 0-1,0 0 1,1 0 0,-1 0-1,0 0 1,1-1 0,-1 1-1,0-1 1,1 0 0,-1 1-1,1-1 1,-1 0 0,0 0-1,1-1 1,-1 1 0,4-1-1,3 0 12,0 0 0,-1-1 0,1 0 0,-1-1 0,1 1 0,-1-1 0,13-8 0,-6 2 1,0-2-1,-1 0 1,-1-1 0,1 0-1,-2-1 1,0 0 0,11-16-1,-3 0 47,-2-1 0,23-52 0,-50 108-135,0 1 0,2 1 0,1-1 0,-3 32 0,8-51 85,0-1-1,0 1 0,1 0 0,1-1 0,-1 1 1,1 0-1,0-1 0,4 14 0,-4-20-1,-1 0-1,1 1 1,0-1 0,-1 1-1,1-1 1,0 0-1,0 1 1,0-1 0,0 0-1,0 0 1,0 0-1,0 0 1,1 0 0,-1 0-1,0 0 1,1 0-1,-1-1 1,0 1 0,3 0-1,-1 0 2,-1-1-1,1 0 0,0 0 0,-1 0 1,1 0-1,0-1 0,-1 1 0,1-1 1,-1 1-1,1-1 0,-1 0 0,1 0 1,-1 0-1,1 0 0,3-3 0,3-2-10,0-1-1,-1 0 1,1-1 0,-1 1-1,-1-2 1,0 1-1,0-1 1,0 0-1,10-20 1,0-4-405,21-58 0,-11 13-1016,-3-1 0,16-108 0,-67 261 3310,13-39-954,-15 49 1,23-47-676,1 1 0,1-1 1,3 1-1,1 0 0,1-1 0,2 1 1,13 58-1,-11-66-274,-2-13 325,-4-42 2,-11-59-226,7 57-357,1 0 0,-1-29 0,7 55 255,-1 0-1,0 0 1,1 1-1,-1-1 1,1 1-1,-1-1 1,0 1-1,1 0 1,-1 0 0,1-1-1,-1 1 1,1 0-1,-1 0 1,1 1-1,-1-1 1,1 0-1,-1 0 1,2 1 0,-2-1 17,61 11-41,-36-6 47,1-1 1,34 0 0,-52-4 13,0 0 1,0-1 0,0 0-1,0 0 1,0-1-1,0 0 1,-1-1 0,1 0-1,-1 0 1,0-1 0,0 0-1,12-8 1,-15 8 86,-1 0 1,0 0-1,0 0 0,0 0 1,0-1-1,0 0 0,-1 1 1,0-1-1,0 0 0,0-1 1,-1 1-1,0-1 0,0 1 1,0-1-1,0 1 0,-1-1 1,0 0-1,-1 0 0,1 0 1,-1-6-1,0 11-94,0 0 1,0 1 0,0-1-1,0 0 1,0 0-1,0 0 1,-1 1-1,1-1 1,0 0-1,0 0 1,-1 1 0,1-1-1,-1 0 1,1 1-1,-1-1 1,1 0-1,-1 1 1,1-1-1,-1 1 1,1-1 0,-1 1-1,1-1 1,-1 1-1,0-1 1,1 1-1,-1 0 1,0-1-1,0 1 1,-29-2 57,23 3-70,0 0 1,0 1-1,-1 0 0,1 0 1,0 1-1,-6 3 1,0 3-10,1 0 0,0 0 1,0 1-1,1 1 0,1 0 1,-18 23-1,21-26 54,1 1 1,1 1-1,-1-1 0,1 1 1,1 0-1,0 0 1,1 0-1,0 0 0,0 1 1,-2 16-1,5-25-33,0 1 1,0 0-1,0 0 1,0 0-1,1 0 1,-1 0-1,1 0 1,-1 0-1,1-1 1,0 1-1,0 0 1,1 0-1,-1-1 1,0 1-1,1-1 1,0 1-1,-1-1 1,5 4-1,-2-3 17,-1 0 0,2 0-1,-1 0 1,0-1 0,0 0 0,1 0-1,-1 0 1,1 0 0,0 0-1,6 0 1,7 1 49,1-1 0,0-1 0,-1 0 0,35-5 0,-46 4-273,-1-1 1,0 0-1,0-1 0,0 1 0,0-1 1,-1-1-1,1 1 0,0-1 1,-1 0-1,9-6 0,-10 6-213,0 0 1,-1-1-1,1 1 0,-1-1 1,1 0-1,-1 0 0,-1-1 1,1 1-1,-1 0 0,1-1 0,-1 0 1,0 1-1,-1-1 0,1 0 1,-1 0-1,0 0 0,0 0 1,-1 0-1,1 0 0,-2-8 0,-1-24-10185</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9:52.089"/>
    </inkml:context>
    <inkml:brush xml:id="br0">
      <inkml:brushProperty name="width" value="0.025" units="cm"/>
      <inkml:brushProperty name="height" value="0.025" units="cm"/>
    </inkml:brush>
  </inkml:definitions>
  <inkml:trace contextRef="#ctx0" brushRef="#br0">3 0 21044,'-2'0'3171,"2"4"-1249,1 9-1218,16 1-608,1 0-31,3-6-1283,-3-7-4387</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31.950"/>
    </inkml:context>
    <inkml:brush xml:id="br0">
      <inkml:brushProperty name="width" value="0.025" units="cm"/>
      <inkml:brushProperty name="height" value="0.025" units="cm"/>
    </inkml:brush>
  </inkml:definitions>
  <inkml:trace contextRef="#ctx0" brushRef="#br0">1 383 6086,'0'0'9614,"4"-4"-9304,149-145 283,35-31-305,-184 176-242,1 1 0,0-1 0,-1 1 0,1 0 0,1 0 0,-1 0 0,0 1 0,0 0 0,11-3 0,-14 5-38,0 0-1,0 0 1,0-1-1,0 2 1,0-1-1,0 0 1,0 0-1,0 1 1,0-1-1,0 1 1,-1-1-1,1 1 1,0 0 0,0 0-1,0-1 1,-1 1-1,1 1 1,0-1-1,-1 0 1,1 0-1,-1 1 1,1-1-1,-1 1 1,0-1-1,0 1 1,0-1-1,1 1 1,-2 0 0,1 0-1,1 2 1,6 16 61,-1 0 0,-1 0 0,4 27 0,-7-32-46,0 0 0,0-1-1,1 1 1,1-1-1,1 0 1,0 0 0,0 0-1,13 17 1,-16-27-2,0-1-1,1 1 1,0-1 0,0 0-1,0 0 1,0 0-1,0-1 1,0 0 0,1 1-1,-1-1 1,1-1 0,0 1-1,-1-1 1,1 0 0,0 0-1,0 0 1,0 0-1,0-1 1,0 0 0,0 0-1,0-1 1,0 1 0,-1-1-1,1 0 1,0 0-1,6-3 1,6-1 127,0-2 1,0 0-1,0-1 0,-1-1 0,25-18 1,17-18 3,-3-3 0,50-56 1,-59 58-135,-44 44-32,1-1 0,-1 1-1,1-1 1,0 1 0,0 0 0,0 0 0,0 0-1,0 0 1,0 0 0,0 1 0,7-3 0,-8 4 3,0 0 0,-1 1-1,1-1 1,-1 0 0,1 1 0,0-1 0,-1 1 0,1-1 0,-1 1 0,1 0 0,-1-1 0,0 1-1,1 0 1,-1 0 0,0 0 0,1 0 0,-1 0 0,0 1 0,0-1 0,0 0 0,0 0 0,0 1 0,0-1-1,-1 1 1,1-1 0,1 3 0,2 3 19,0 0 1,1 0-1,-1 0 0,2-1 0,-1 1 0,1-1 1,0 0-1,0-1 0,1 0 0,0 0 0,0 0 1,0-1-1,8 4 0,-6-4-20,1-1-1,0-1 1,0 0 0,0 0-1,1-1 1,-1 0-1,0-1 1,0 0 0,0 0-1,16-3 1,-13 0-471,-1 1 0,1-2 1,-1 1-1,0-2 0,0 1 0,18-11 1,13-15-5161</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32.322"/>
    </inkml:context>
    <inkml:brush xml:id="br0">
      <inkml:brushProperty name="width" value="0.025" units="cm"/>
      <inkml:brushProperty name="height" value="0.025" units="cm"/>
    </inkml:brush>
  </inkml:definitions>
  <inkml:trace contextRef="#ctx0" brushRef="#br0">1 0 13677,'0'0'2685,"3"10"-2471,0 0-181,2-1 1,0 0-1,0 0 1,0 0-1,1 0 1,0-1 0,1 0-1,0 0 1,0-1-1,1 0 1,0 0-1,0-1 1,13 8-1,-10-7-16,0 0-1,1-1 1,-1 0-1,1-1 1,0 0-1,1-1 1,-1 0-1,1-1 1,0-1-1,0 0 1,0 0-1,21-1 1,7-4 71,-1-1 1,69-16 0,-70 11-70,1 2 1,69-4 0,-91 13-16,0 0 1,1 2 0,-1 0-1,0 1 1,-1 1 0,1 0-1,21 13 1,57 17 112,67 0 22,-160-35-104,-1 1 0,1-1-1,0 1 1,-1-1 0,1 1 0,-1 0-1,1 0 1,-1 0 0,0 0 0,0 1-1,0-1 1,2 3 0,3 16-882,-7-20 603,0 0 1,0 0-1,0 0 0,0 0 0,0 0 0,0 0 0,0 0 0,-1 0 0,1 0 0,0 0 1,-1-1-1,1 1 0,-1 0 0,1 0 0,-1 0 0,0 0 0,1 0 0,-2 0 0,-9 4-9979</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33.100"/>
    </inkml:context>
    <inkml:brush xml:id="br0">
      <inkml:brushProperty name="width" value="0.025" units="cm"/>
      <inkml:brushProperty name="height" value="0.025" units="cm"/>
    </inkml:brush>
  </inkml:definitions>
  <inkml:trace contextRef="#ctx0" brushRef="#br0">13 0 10666,'0'0'9609,"-13"59"-8167,13-21-450,0 8-223,0 8-352,7 1-289,4 4-96,2-4-32,2-3 32,0-6-256,-2-5-737,-6-8-289,-1-6-191,-6-11-160,-1-9-3076,-14-7-2850</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33.461"/>
    </inkml:context>
    <inkml:brush xml:id="br0">
      <inkml:brushProperty name="width" value="0.025" units="cm"/>
      <inkml:brushProperty name="height" value="0.025" units="cm"/>
    </inkml:brush>
  </inkml:definitions>
  <inkml:trace contextRef="#ctx0" brushRef="#br0">1 169 11179,'0'0'2621,"1"-9"112,-1 5-2522,1 0-1,0 0 1,0 0 0,0-1-1,0 1 1,1 0-1,0 0 1,0 1 0,0-1-1,0 0 1,0 1 0,1-1-1,0 1 1,0 0 0,0 0-1,0 0 1,0 0 0,0 0-1,1 1 1,-1-1-1,1 1 1,0 0 0,7-3-1,15-8 68,1 1 0,0 2-1,1 0 1,1 2-1,-1 1 1,1 1 0,1 2-1,-1 0 1,0 2-1,1 2 1,38 3 0,-65-3-277,0 0 1,0 1-1,0-1 0,-1 1 1,1 0-1,0 0 1,0 0-1,0 0 1,-1 0-1,1 0 1,0 1-1,-1-1 1,0 1-1,1 0 1,-1 0-1,0 0 0,0 0 1,0 0-1,0 0 1,0 1-1,0-1 1,-1 1-1,1-1 1,-1 1-1,0-1 1,1 1-1,-1 0 1,0 0-1,-1 0 0,1 0 1,-1-1-1,1 1 1,-1 0-1,0 0 1,0 6-1,-1-1 27,0 0 0,-1 0-1,0 0 1,0 0-1,-1 0 1,0-1 0,0 1-1,-1-1 1,0 0 0,0 0-1,-10 13 1,-9 5 187,0-1 1,-2-1 0,-1-1-1,0-1 1,-2-1-1,0-2 1,-54 26-1,81-43-211,-1 0-1,0 0 0,0 0 0,0-1 1,1 1-1,-1-1 0,0 1 0,0-1 1,0 1-1,0-1 0,0 0 0,-3 0 1,4 0-47,1-1 0,0 1 0,0 0 0,-1-1 1,1 1-1,0 0 0,0-1 0,0 1 0,0 0 1,-1-1-1,1 1 0,0-1 0,0 1 0,0 0 0,0-1 1,0 1-1,0 0 0,0-1 0,0 1 0,0-1 1,0 1-1,1 0 0,-1-1 0,0 1 0,0-1 1,0 1-1,0 0 0,0-1 0,1 1 0,-1 0 0,0-1 1,0 1-1,1 0 0,-1 0 0,1-1 0,35-40-4784,6 8-928,4-2-1793</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33.801"/>
    </inkml:context>
    <inkml:brush xml:id="br0">
      <inkml:brushProperty name="width" value="0.025" units="cm"/>
      <inkml:brushProperty name="height" value="0.025" units="cm"/>
    </inkml:brush>
  </inkml:definitions>
  <inkml:trace contextRef="#ctx0" brushRef="#br0">43 1 12364,'0'12'3726,"-2"13"-2183,-1 0 0,-12 42 0,9-44-693,1 1-1,0 0 1,2 1-1,1-1 1,1 43-1,1-67-840,0 1 0,0 0 0,1 0 0,-1-1 0,0 1 0,1 0 0,-1-1 0,0 1 0,1 0-1,-1-1 1,1 1 0,-1 0 0,1-1 0,-1 1 0,1-1 0,-1 1 0,1-1 0,0 1-1,-1-1 1,1 0 0,0 1 0,-1-1 0,1 0 0,0 0 0,0 1 0,-1-1 0,1 0 0,0 0-1,0 0 1,-1 0 0,1 0 0,0 0 0,0 0 0,0 0 0,-1 0 0,1 0 0,0 0 0,0 0-1,-1-1 1,1 1 0,0 0 0,-1-1 0,1 1 0,0 0 0,-1-1 0,1 1 0,0-1 0,-1 1-1,1-1 1,-1 1 0,1-1 0,-1 0 0,1 1 0,-1-1 0,1 1 0,-1-1 0,0 0 0,1 0-1,-1 0 1,5-14 72,-1 1-1,-1 0 1,0-1 0,-1 0-1,1-27 1,-8-75-495,5 118 262,0 1 31,1 0 0,-1-1-1,0 1 1,1 0 0,-1 0 0,1 0 0,-1 0 0,1 0 0,0-1 0,0 1 0,0 0-1,0-1 1,0 1 0,0-1 0,0 1 0,1-1 0,-1 1 0,0-1 0,1 0 0,-1 0-1,1 0 1,0 0 0,-1 0 0,1 0 0,0 0 0,3 1 0,5 1-493,0-1 0,0 1 1,0-2-1,0 1 0,0-2 0,14 1 1,31-7-5005,-19-6 798</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34.158"/>
    </inkml:context>
    <inkml:brush xml:id="br0">
      <inkml:brushProperty name="width" value="0.025" units="cm"/>
      <inkml:brushProperty name="height" value="0.025" units="cm"/>
    </inkml:brush>
  </inkml:definitions>
  <inkml:trace contextRef="#ctx0" brushRef="#br0">114 2 10122,'0'0'2391,"-11"9"-26,-3 2-1664,1 1 1,0 1-1,-14 18 0,22-26-423,2 0-1,-1 1 0,1-1 1,-1 1-1,1-1 1,1 1-1,-1 0 1,1 1-1,0-1 1,1 0-1,0 0 1,-1 1-1,2-1 0,-1 1 1,1 8-1,1-13-243,0-1 0,-1 1-1,1 0 1,0 0-1,0-1 1,0 1 0,1 0-1,-1-1 1,0 1-1,0-1 1,1 0 0,-1 1-1,1-1 1,-1 0 0,1 0-1,0 0 1,0 0-1,-1 0 1,1 0 0,0-1-1,0 1 1,0-1 0,0 1-1,0-1 1,-1 1-1,1-1 1,0 0 0,0 0-1,0 0 1,2-1-1,6 2 69,-1-1-1,0 0 0,1-1 0,-1 0 1,11-3-1,-15 2-67,1 0 0,-1-1-1,0 1 1,1-1 0,-1 0 0,0 0 0,-1-1 0,1 1 0,-1-1 0,1 0-1,-1 0 1,0-1 0,0 1 0,-1-1 0,0 0 0,0 0 0,0 0 0,0 0-1,-1 0 1,1-1 0,-1 1 0,-1-1 0,1 0 0,-1 0 0,0 1-1,0-1 1,-1 0 0,0-7 0,0 11-32,-1 0 0,0 0 0,0 0 0,0 0 0,0 0 0,0 0 0,-1 0 1,1 0-1,0 0 0,-1 0 0,0 1 0,1-1 0,-1 1 0,0-1 0,0 1 0,0 0 0,0-1 0,0 1 0,0 0 0,0 0 0,0 1 0,0-1 0,-1 0 0,1 1 0,0-1 1,0 1-1,-1 0 0,1-1 0,-3 2 0,-1-2-35,0 0 1,-1 0 0,1 1 0,0 0-1,-1 1 1,1-1 0,0 1-1,0 0 1,-1 1 0,-6 2-1,13-4 21,-1 0 0,0 1-1,0-1 1,0 0-1,1 1 1,-1-1 0,0 1-1,1-1 1,-1 1-1,0-1 1,1 1 0,-1 0-1,0-1 1,1 1-1,-1 0 1,1 0 0,-1-1-1,1 1 1,0 0-1,-1 0 1,1-1 0,0 1-1,0 0 1,-1 0-1,1 0 1,0 0 0,0 0-1,0-1 1,0 1-1,0 0 1,0 0-1,0 1 1,1-1-78,-1 0 0,1 0 0,0 0 0,0 0 0,-1 0 0,1 0 0,0 0 0,0-1 0,0 1 0,0 0 0,0-1 0,0 1 1,0 0-1,0-1 0,0 1 0,0-1 0,0 1 0,0-1 0,0 0 0,0 0 0,0 1 0,1-1 0,-1 0 0,1 0 0,11 1-1001,-1-1 0,0-1-1,1 0 1,-1 0 0,1-1 0,-1-1 0,0 0 0,14-6 0,53-27-1890,-38 14-1888</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3:26.619"/>
    </inkml:context>
    <inkml:brush xml:id="br0">
      <inkml:brushProperty name="width" value="0.025" units="cm"/>
      <inkml:brushProperty name="height" value="0.025" units="cm"/>
    </inkml:brush>
  </inkml:definitions>
  <inkml:trace contextRef="#ctx0" brushRef="#br0">437 1 9353,'0'0'9764,"-11"7"-9529,4-2-181,0 0 0,1 0 0,-1 1 1,1 0-1,0 0 0,0 0 1,1 1-1,0 0 0,0 0 0,0 0 1,-6 14-1,-142 455 2654,112-331-2352,15-59-348,1-8-205,3 0 0,4 1 1,-12 115-1,26-177-2651,3-17 2676,1 0-1,-1 0 1,1 0 0,-1 1-1,1-1 1,-1 0-1,1 0 1,-1 0-1,1 0 1,-1 0-1,1 0 1,-1 0 0,1 0-1,-1 0 1,1 0-1,-1 0 1,1 0-1,-1-1 1,1 1-1,0 0 1,-1 0-1,1 0 1,-1-1 0,1 1-1,-1 0 1,1-1-1,0 1 1,-1 0-1,1-1 1,0 1-1,-1 0 1,1-1 0,0 1-1,-1-1 1,-14-16-5834</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34.672"/>
    </inkml:context>
    <inkml:brush xml:id="br0">
      <inkml:brushProperty name="width" value="0.025" units="cm"/>
      <inkml:brushProperty name="height" value="0.025" units="cm"/>
    </inkml:brush>
  </inkml:definitions>
  <inkml:trace contextRef="#ctx0" brushRef="#br0">146 148 2594,'0'0'13352,"-13"10"-11377,11-8-1944,-19 14 1274,-34 37 0,49-47-943,1 0 0,-1 1-1,1 0 1,0 0 0,1 1 0,0-1 0,0 1-1,0 0 1,1 0 0,1 1 0,-4 13 0,6-21-346,0 1 0,0-1 0,0 1 1,0-1-1,0 0 0,0 1 1,0-1-1,1 0 0,-1 1 0,0-1 1,1 0-1,0 1 0,-1-1 1,1 0-1,0 0 0,-1 0 0,1 1 1,0-1-1,0 0 0,0 0 1,0 0-1,0 0 0,0-1 0,0 1 1,0 0-1,0 0 0,1-1 0,-1 1 1,0 0-1,0-1 0,1 1 1,-1-1-1,0 0 0,1 1 0,-1-1 1,1 0-1,-1 0 0,0 0 1,1 0-1,-1 0 0,0 0 0,1 0 1,1-1-1,5 0 19,-1 1 0,1-1 0,0-1 0,0 0 0,-1 0 0,12-5-1,-6 1-15,-1-2-1,1 0 0,-1 0 0,0-1 0,-1-1 0,0 0 0,-1 0 0,0-1 0,0-1 0,-1 1 0,-1-2 0,0 1 0,-1-1 0,0 0 0,-1 0 1,0-1-1,-1 0 0,-1 0 0,0 0 0,-1-1 0,0 1 0,-1-1 0,-1 0 0,0 0 0,-2-14 0,1 27-17,0 1 0,0 0-1,0 0 1,0-1 0,0 1-1,0 0 1,0 0 0,-1-1-1,1 1 1,-1 0 0,1 0-1,-1 0 1,1-1 0,-1 1 0,1 0-1,-1 0 1,0 0 0,-1-1-1,2 2-2,-1-1-1,0 1 1,1 0-1,-1 0 0,1 0 1,-1-1-1,0 1 1,1 0-1,-1 0 0,0 0 1,1 0-1,-1 0 1,0 0-1,0 0 1,1 0-1,-1 1 0,0-1 1,1 0-1,-1 0 1,1 0-1,-1 1 0,0-1 1,0 1-1,-3 1 7,1 1-1,0-1 0,0 1 0,0 0 1,0 0-1,0 0 0,0 0 1,1 0-1,-3 5 0,0 1 124,0 0 0,1 0 0,1 1-1,-1-1 1,2 1 0,-1 0 0,1 0-1,1 0 1,0 0 0,0 0 0,2 17-1,-1-23-113,0-1-1,1 1 0,0 0 0,0 0 1,0-1-1,1 1 0,-1-1 0,1 1 1,0-1-1,0 0 0,0 0 0,0 0 1,0 0-1,1 0 0,-1 0 0,1 0 1,0-1-1,0 1 0,0-1 1,0 0-1,0 0 0,1 0 0,-1 0 1,0-1-1,1 1 0,0-1 0,-1 0 1,1 0-1,0 0 0,-1-1 0,1 1 1,0-1-1,5 0 0,-5 0-24,0 0 0,0 0 0,1 0 0,-1-1 0,0 1 0,0-1 0,1 0 0,-1 0 0,0-1 0,0 1 0,0-1-1,0 0 1,-1 0 0,1 0 0,0-1 0,-1 1 0,0-1 0,1 0 0,-1 0 0,0 0 0,-1 0 0,1 0 0,0-1 0,-1 1 0,0-1 0,0 0 0,0 0 0,0 0 0,-1 0 0,1 0 0,-1 0-1,0 0 1,0 0 0,0-8 0,-21 79-105,19-64 138,1 0 0,-1 1 0,1-1 1,-1 0-1,1 1 0,0-1 0,0 0 0,1 1 1,-1-1-1,1 1 0,-1-1 0,1 0 0,0 0 1,0 1-1,1-1 0,-1 0 0,1 0 0,3 5 1,-2-6-3,0 0 1,0 0 0,0 0 0,0-1 0,1 1 0,-1-1-1,0 0 1,1 0 0,-1 0 0,1 0 0,-1-1-1,1 1 1,0-1 0,-1 0 0,1 0 0,-1 0 0,1 0-1,3-2 1,-2 1-7,0 0 0,0-1 0,0 0 0,0 0-1,-1 0 1,1 0 0,-1-1 0,1 0 0,-1 0-1,0 0 1,0 0 0,0-1 0,-1 1 0,1-1-1,-1 0 1,0 0 0,0 0 0,0-1 0,-1 1 0,0-1-1,1 1 1,-1-1 0,-1 0 0,1 0 0,-1 0-1,0 0 1,0 0 0,0 0 0,-1-7 0,0 12-17,0 0 0,0-1 1,0 1-1,0 0 1,0 0-1,0-1 0,-1 1 1,1 0-1,0 0 1,0 0-1,0-1 0,0 1 1,-1 0-1,1 0 1,0 0-1,0 0 0,0-1 1,-1 1-1,1 0 1,0 0-1,0 0 0,-1 0 1,1 0-1,0 0 1,0 0-1,-1 0 0,1-1 1,0 1-1,0 0 1,-1 0-1,1 0 0,0 0 1,0 0-1,-1 1 1,1-1-1,0 0 0,0 0 1,-1 0-1,1 0 1,0 0-1,0 0 0,-1 0 1,1 0-1,0 1 1,0-1-1,-1 0 0,1 0 1,0 0-1,0 0 0,-1 1 1,-12 8-107,10-6 122,1-1 0,-1 1 1,1 0-1,0 0 0,0 0 0,0 0 1,0 0-1,1 0 0,-1 0 0,1 1 1,0-1-1,0 0 0,0 1 0,0-1 0,1 1 1,-1 0-1,1-1 0,0 1 0,0-1 1,0 1-1,1 0 0,0 3 0,0-5 1,0 1 1,0-1-1,1 1 0,-1-1 0,1 1 1,0-1-1,-1 0 0,1 0 0,0 0 0,0 0 1,1 0-1,-1 0 0,0 0 0,1-1 0,-1 1 1,1-1-1,-1 0 0,1 0 0,-1 0 1,1 0-1,0 0 0,0 0 0,-1-1 0,1 0 1,0 1-1,0-1 0,4 0 0,5 0-139,-1 0-1,0 0 1,1-1-1,-1 0 1,0-1 0,13-4-1,15-15-3016,-35 17 2045,1 0-1,-1-1 1,1 1 0,-2-1 0,8-10-1,7-19-6214</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35.666"/>
    </inkml:context>
    <inkml:brush xml:id="br0">
      <inkml:brushProperty name="width" value="0.025" units="cm"/>
      <inkml:brushProperty name="height" value="0.025" units="cm"/>
    </inkml:brush>
  </inkml:definitions>
  <inkml:trace contextRef="#ctx0" brushRef="#br0">8 15 15791,'0'0'2861,"-2"8"123,0 7-2190,0 1-1,1 0 1,0 0-1,1-1 1,1 1-1,1 0 0,4 18 1,2 15-378,-3 0 1,-1 78-1,-4-126-412,-1-1-1,1 0 1,0 1 0,0-1-1,0 1 1,0-1 0,0 0-1,0 1 1,0-1 0,0 1-1,0-1 1,0 0 0,0 1-1,0-1 1,0 1 0,0-1-1,0 0 1,0 1 0,1-1 0,-1 1-1,0-1 1,0 0 0,0 1-1,1-1 1,-1 0 0,0 1-1,0-1 1,1 0 0,-1 1-1,0-1 1,1 0 0,-1 0-1,0 1 1,1-1 0,-1 0-1,0 0 1,1 0 0,-1 0-1,0 1 1,1-1 0,-1 0-1,1 0 1,-1 0 0,0 0-1,1 0 1,-1 0 0,1 0-1,-1 0 1,1 0 0,-1 0-1,0 0 1,1 0 0,-1-1-1,1 1 1,-1 0 0,0 0 0,1 0-1,-1 0 1,0-1 0,1 1-1,-1 0 1,0 0 0,1-1-1,-1 1 1,0 0 0,1-1-1,20-21-94,-6-3-1200,-2 0 0,-1 0-1,0-1 1,-2 0 0,-1-1 0,8-45 0,-21 103 2848,-2 57 1,6-76-1710,1 0 1,0 1-1,0-1 1,1 0-1,1-1 1,0 1-1,1 0 0,8 18 1,-12-30 144,0 1-1,1 0 1,-1-1-1,0 1 1,1 0 0,-1-1-1,0 1 1,1 0-1,-1-1 1,1 1 0,-1-1-1,1 1 1,-1 0-1,1-1 1,0 0 0,-1 1-1,1-1 1,0 1-1,-1-1 1,1 0 0,0 1-1,-1-1 1,1 0-1,0 0 1,0 0 0,-1 1-1,1-1 1,0 0-1,0 0 1,1 0 0,-1-1-114,1 0 0,-1 0 1,0 1-1,1-1 0,-1 0 1,0 0-1,1 0 0,-1-1 1,0 1-1,0 0 0,0 0 1,0-1-1,1-1 0,2-5-755,1 0 0,-2 1 0,1-2 0,3-11 0,16-134-1181,-7 40 1872,2 39 5032,-21 99-592,5 29-3221,0-10-99,-2-34-651,6 123 2196,-5-120-2403,1 1 1,0-1-1,1 0 0,0 0 1,1-1-1,0 1 0,1-1 0,9 16 1,-14-26-62,1 0 0,-1 0 1,1 0-1,-1 0 0,1 0 1,-1 0-1,1-1 1,0 1-1,-1 0 0,1 0 1,0-1-1,0 1 0,-1 0 1,1-1-1,0 1 0,0-1 1,0 1-1,0-1 1,0 1-1,0-1 0,0 0 1,0 1-1,0-1 0,0 0 1,1 0-1,-1 0 4,-1-1 0,1 0-1,0 1 1,0-1 0,-1 0-1,1 0 1,0 0 0,-1 1 0,1-1-1,-1 0 1,1 0 0,-1 0-1,1 0 1,-1 0 0,0 0 0,1 0-1,-1 0 1,0 0 0,0-1-1,5-56 318,-5 56-346,-1-4-2,1 0 0,-1-1 0,0 1 0,0 0 0,-1-1 0,-2-6 0,3 11-10,1 0 0,-1 0 0,0 1 0,0-1 0,1 1 1,-1-1-1,0 0 0,0 1 0,-1-1 0,1 1 0,0 0 1,0-1-1,-1 1 0,1 0 0,-1 0 0,1 0 0,-1 0 1,1 0-1,-1 0 0,0 0 0,1 1 0,-1-1 1,0 1-1,0-1 0,-3 0 0,4 2 3,1 0-1,-1 0 1,1 0 0,0 0-1,-1 0 1,1 0-1,0 0 1,0 0 0,-1 0-1,1 0 1,0 0-1,0 0 1,0 0 0,0 0-1,1 0 1,-1 0-1,0 1 1,0-1 0,0 0-1,1 0 1,-1 0 0,1-1-1,-1 1 1,1 0-1,-1 0 1,2 2 0,2 0 20,1 1 0,-1-1 0,1 0 0,0 0-1,0 0 1,0-1 0,0 1 0,1-1 0,-1-1 0,1 1 0,-1-1 0,1 0 0,-1 0 0,1-1 0,-1 1 0,1-1 0,6-1 0,-2 1 20,0-1-1,0 0 1,0 0-1,0-1 1,-1-1-1,1 1 1,-1-1-1,1-1 1,8-5 0,18-21 89,-21 17 30,-21 44 471,3-19-237,0-1 0,1 1-1,0 0 1,1 0 0,0 19-1,1-29-356,0 0 0,0 0 0,0 1 0,0-1 0,0 0 0,1 0 0,-1 0-1,1 0 1,-1 1 0,1-1 0,0 0 0,0 0 0,0 0 0,0 0 0,0 0-1,0-1 1,1 1 0,-1 0 0,0 0 0,1-1 0,0 1 0,-1-1 0,1 1-1,0-1 1,0 0 0,-1 0 0,1 0 0,0 0 0,0 0 0,0 0 0,1 0-1,-1-1 1,0 1 0,0-1 0,0 1 0,4-1 0,-5 0-73,1 0 1,0 0-1,-1-1 1,1 1 0,0-1-1,-1 1 1,1-1-1,-1 1 1,1-1-1,0 0 1,-1 0 0,0 0-1,1 0 1,-1 0-1,0 0 1,1 0-1,-1 0 1,0-1-1,2-2 1,0-1-365,0 1 0,0-1 1,-1-1-1,1 1 0,-1 0 0,1-7 0,2-6-2332,-2 1 1,3-36-1,-5 4-3057,-1-1-1917</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36.476"/>
    </inkml:context>
    <inkml:brush xml:id="br0">
      <inkml:brushProperty name="width" value="0.025" units="cm"/>
      <inkml:brushProperty name="height" value="0.025" units="cm"/>
    </inkml:brush>
  </inkml:definitions>
  <inkml:trace contextRef="#ctx0" brushRef="#br0">15 0 8200,'0'0'15097,"-4"9"-14702,2-6-374,1-1-1,0 1 1,-1 0 0,1 0 0,0 0 0,1 0 0,-1-1 0,0 1-1,1 0 1,0 0 0,-1 0 0,2 6 0,0-6-171,0 1 0,1-1-1,-1 0 1,1 0 0,0 0 0,0 0 0,0 0 0,0 0 0,1 0 0,-1-1 0,1 1-1,-1-1 1,1 0 0,5 4 0,0 0-190,0-1-2207,0 1-1,-1 0 1,0 1 0,10 10 0,-16-16 2493,0 1 0,0 0 0,0-1 0,0 1 0,0 0 0,0 0 0,-1 0 0,1 0 0,0 0 0,-1-1 0,1 5-1,-4 7 4398,-6 0 4345,1-6-7245,0 1 0,1 0 0,-11 17 0,16-22-1291,0 0 1,0 1 0,0-1-1,1 1 1,-1-1 0,1 1-1,0-1 1,0 1-1,0 0 1,1 0 0,-1 0-1,1-1 1,0 1 0,1 5-1,-1-8-140,1 0 0,0 1 0,0-1 0,0 0 0,0 0 0,0 0 0,0-1 0,1 1 0,-1 0 0,0 0 0,0 0 0,1-1 0,-1 1 0,0-1 0,1 1 0,-1-1 0,0 0 0,1 1 0,-1-1 0,1 0 0,-1 0 0,1 0-1,-1 0 1,0 0 0,4-1 0,39-3 238,94-45-261,-138 49 26,0 0 1,1 0-1,-1 0 0,0 0 0,1 1 1,-1-1-1,0 0 0,1 0 1,-1 0-1,0 0 0,1 0 0,-1 0 1,0 0-1,0 0 0,1 1 1,-1-1-1,0 0 0,1 0 0,-1 0 1,0 1-1,0-1 0,0 0 1,1 0-1,-1 1 0,0-1 0,0 0 1,0 1-1,1-1 0,-1 0 1,0 1-1,0-1 0,0 0 0,0 0 1,0 1-1,0-1 0,0 0 1,0 1-1,0-1 0,0 0 1,0 1-1,1 24 828,-2-24-799,1 1 1,0 0-1,-1-1 1,1 1-1,0-1 1,0 1-1,0-1 1,0 1-1,0 0 1,0-1-1,1 1 1,-1-1-1,0 1 1,1-1-1,-1 1 1,1-1-1,0 1 1,0-1-1,-1 1 1,1-1-1,0 0 1,2 3-1,38-6 98,23-17-4829,38-34-4915,-64 31 9149,-37 22 486,36-23 266,-35 21 76,0 1 0,-1 0 0,1 0 1,0-1-1,-1 1 0,0-1 0,1 0 0,-1 1 0,0-1 0,0 0 0,0 0 0,0 0 0,0 0 0,0 0 0,0 0 0,-1 0 1,2-3-1,-3 4-207,0 0 1,0 1 0,0-1-1,0 1 1,0-1 0,0 1 0,1 0-1,-1-1 1,0 1 0,0 0-1,0 0 1,0-1 0,-1 1 0,1 0-1,0 0 1,0 0 0,0 0-1,0 0 1,0 1 0,0-1 0,0 0-1,0 0 1,0 1 0,-1-1-1,-26 8 462,26-7-634,1 0 0,0-1 0,0 1 0,0 0 0,0-1 0,0 1 1,0 0-1,0 0 0,0 0 0,0 0 0,0 0 0,1 0 0,-1 0 0,0 0 0,1 1 0,-1-1 0,1 0 1,-1 0-1,1 0 0,0 1 0,-1-1 0,1 0 0,0 0 0,0 1 0,0-1 0,0 0 0,0 1 0,0-1 1,0 0-1,0 1 0,0-1 0,1 0 0,-1 0 0,1 1 0,-1-1 0,1 0 0,-1 0 0,1 0 0,0 0 1,-1 0-1,1 0 0,0 0 0,0 0 0,0 0 0,0 0 0,0 0 0,0 0 0,0 0 0,0-1 0,0 1 1,0 0-1,3 0 0,7 4-298,1 0 0,-1 0 0,1-1 0,17 3 0,-20-5 92,-2 0 72,4 0 8,1 2 1,-1-1 0,21 11-1,-31-14 145,0 1-1,0-1 1,0 1 0,0-1-1,0 1 1,0 0 0,-1-1-1,1 1 1,0 0 0,0 0-1,-1 0 1,1 0 0,0-1-1,-1 1 1,1 0 0,-1 0-1,1 0 1,-1 0 0,1 0-1,-1 1 1,0 0 0,0-1 32,0 1 0,-1-1 1,0 1-1,1-1 0,-1 1 1,0-1-1,1 0 1,-1 0-1,0 1 0,0-1 1,0 0-1,0 0 1,0 0-1,0 0 0,-1 0 1,1 0-1,0 0 1,-1 0-1,1-1 0,-3 2 1,-5 3 11,0 0 0,-1-1 0,0 0 1,0 0-1,0-1 0,0 0 0,-1-1 1,1 0-1,-16 0 0,26-2-213,-1 0-1,1 0 0,0 0 0,-1 0 1,1-1-1,0 1 0,-1 0 1,1 0-1,0-1 0,-1 1 0,1 0 1,0 0-1,0-1 0,-1 1 1,1 0-1,0-1 0,0 1 0,-1 0 1,1-1-1,0 1 0,0 0 1,0-1-1,0 1 0,0 0 0,-1-1 1,1 1-1,0-1 0,0 1 1,0 0-1,0-1 0,0 1 0,0-1 1,0 1-1,0 0 0,1-1 1,-1 1-1,0 0 0,0-1 0,0 1 1,0 0-1,0-1 0,1 1 1,-1-1-1,0 1 0,0 0 0,1 0 1,-1-1-1,1 0 0,10-18-8220,3 2-3711</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36.800"/>
    </inkml:context>
    <inkml:brush xml:id="br0">
      <inkml:brushProperty name="width" value="0.025" units="cm"/>
      <inkml:brushProperty name="height" value="0.025" units="cm"/>
    </inkml:brush>
  </inkml:definitions>
  <inkml:trace contextRef="#ctx0" brushRef="#br0">0 29 17168,'0'0'8456,"50"-9"-5637,-29 5-1057,6 4-866,0-1-575,4-2-257,0 2-64,-1 1-737,-2-3-1441,-11 1-2370,-6-3-6791</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37.315"/>
    </inkml:context>
    <inkml:brush xml:id="br0">
      <inkml:brushProperty name="width" value="0.025" units="cm"/>
      <inkml:brushProperty name="height" value="0.025" units="cm"/>
    </inkml:brush>
  </inkml:definitions>
  <inkml:trace contextRef="#ctx0" brushRef="#br0">91 1 13389,'0'0'11675,"-6"9"-10746,1-1-679,0 0 1,1 0 0,0 1 0,1 0 0,0-1 0,0 2 0,1-1 0,0 0 0,0 0 0,1 15 0,-1 11 733,0 2-129,3 52-1,0-80-832,0 0 0,0 0 0,1 0 0,0-1 0,1 1 0,-1-1 0,2 0 0,-1 1 0,1-1 0,0-1 0,8 12 0,-12-19-17,0 0 0,0 0 1,0 0-1,0 1 0,1-1 0,-1 0 1,0 0-1,0 0 0,0 0 0,0 0 1,0 0-1,0 1 0,0-1 0,0 0 1,0 0-1,0 0 0,0 0 0,0 0 1,0 0-1,1 0 0,-1 0 0,0 0 1,0 1-1,0-1 0,0 0 0,0 0 1,0 0-1,1 0 0,-1 0 0,0 0 1,0 0-1,0 0 0,0 0 0,0 0 1,0 0-1,1 0 0,-1 0 0,0 0 1,0 0-1,0 0 0,0 0 0,0 0 0,0 0 1,1 0-1,-1 0 0,0 0 0,0-1 1,0 1-1,0 0 0,0 0 0,0 0 1,0 0-1,1 0 0,-1 0 0,0 0 1,0 0-1,0 0 0,0-1 0,0 1 1,0 0-1,0 0 0,0 0 0,0 0 1,0 0-1,0 0 0,0-1 0,0 1 1,0 0-1,0-16 167,-8-20-92,4 27-83,-27-53-610,29 58 495,-1-1 0,0 1-1,0 0 1,0-1 0,-1 1 0,1 1-1,-1-1 1,0 0 0,0 1 0,-6-3-1,11 6 111,-1 0 0,0 0 0,0 0 0,0 1 0,0-1 0,0 0 0,0 0 0,0 0-1,0 1 1,1-1 0,-1 0 0,0 0 0,0 0 0,0 1 0,0-1 0,0 0 0,0 0-1,0 1 1,0-1 0,0 0 0,0 0 0,-1 0 0,1 1 0,0-1 0,0 0 0,0 0-1,0 1 1,0-1 0,0 0 0,0 0 0,0 0 0,-1 0 0,1 1 0,0-1 0,0 0 0,0 0-1,0 0 1,-1 0 0,1 0 0,0 1 0,0-1 0,0 0 0,-1 0 0,1 0 0,0 0-1,0 0 1,0 0 0,-1 0 0,1 0 0,0 0 0,0 0 0,-1 0 0,1 0 0,0 0-1,0 0 1,-1 0 0,1 0 0,0 0 0,0 0 0,0 0 0,-1 0 0,1 0 0,0 0-1,0-1 1,0 1 0,-1 0 0,12 17-84,-5-13 120,1 0 0,0-1 0,1 0-1,-1-1 1,0 1 0,1-1 0,0-1 0,-1 1 0,1-1-1,8-1 1,5 1 78,0-1 1,33-5-1,-48 5-28,0-2-1,-1 1 1,1-1 0,-1 1 0,0-1 0,1-1 0,4-2 0,9-12-2495,-12-7-8254,-7 15-855</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37.907"/>
    </inkml:context>
    <inkml:brush xml:id="br0">
      <inkml:brushProperty name="width" value="0.025" units="cm"/>
      <inkml:brushProperty name="height" value="0.025" units="cm"/>
    </inkml:brush>
  </inkml:definitions>
  <inkml:trace contextRef="#ctx0" brushRef="#br0">4 1 10602,'0'0'12113,"0"8"-10939,-1 10-636,-2 72 1878,3-85-2308,1 0 1,-1 0 0,1-1-1,0 1 1,0 0 0,0 0 0,1 0-1,-1-1 1,1 1 0,0-1-1,1 1 1,-1-1 0,1 0-1,0 0 1,6 7 0,-7-9-91,1-1 0,-1 1 1,1-1-1,-1 0 1,1 1-1,-1-1 0,1 0 1,0-1-1,-1 1 0,1 0 1,0-1-1,0 1 0,0-1 1,0 0-1,-1 0 0,1 0 1,0-1-1,0 1 1,0-1-1,-1 1 0,1-1 1,0 0-1,-1 0 0,1 0 1,0 0-1,-1-1 0,1 1 1,-1-1-1,0 1 1,1-1-1,-1 0 0,3-3 1,8-8 34,0 0 1,-1-1-1,20-30 1,-16 21-52,-16 23-10,0 0 1,0 0-1,0-1 1,1 1-1,-1 0 1,0-1-1,0 1 0,1 0 1,-1 0-1,0-1 1,1 1-1,-1 0 1,0 0-1,1 0 1,-1 0-1,0-1 0,1 1 1,-1 0-1,0 0 1,1 0-1,-1 0 1,0 0-1,1 0 1,-1 0-1,0 0 1,1 0-1,-1 0 0,1 0 1,-1 0-1,0 0 1,1 0-1,-1 0 1,0 1-1,1-1 1,-1 0-1,0 0 1,1 0-1,-1 0 0,0 1 1,0-1-1,1 0 1,-1 0-1,0 1 1,0-1-1,1 0 1,-1 1-1,0-1 0,0 0 1,0 0-1,1 1 1,-1-1-1,0 0 1,0 1-1,0-1 1,0 1-1,0-1 1,0 0-1,0 1 0,0-1 1,0 1-1,12 38 189,3 6 376,-13-42-515,0-1-1,0 1 1,1 0-1,-1-1 1,1 0-1,-1 1 1,1-1-1,0 0 1,0 0 0,0-1-1,0 1 1,1-1-1,-1 1 1,0-1-1,1 0 1,-1 0-1,0 0 1,1-1-1,-1 1 1,1-1-1,-1 0 1,1 0-1,0 0 1,-1-1-1,1 1 1,-1-1-1,0 0 1,1 0-1,4-1 1,11-5-7,0 0 0,0-1 0,31-19 0,-37 20-49,-5 2 420,22-14-4872,-28 17 3349,0 0 1,0 0 0,-1 0-1,1 0 1,-1 0 0,1-1-1,-1 1 1,0 0 0,0-1-1,0 1 1,1-6 0,2-7-5723</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38.424"/>
    </inkml:context>
    <inkml:brush xml:id="br0">
      <inkml:brushProperty name="width" value="0.025" units="cm"/>
      <inkml:brushProperty name="height" value="0.025" units="cm"/>
    </inkml:brush>
  </inkml:definitions>
  <inkml:trace contextRef="#ctx0" brushRef="#br0">1 0 7815,'0'0'14836,"0"13"-13309,0 297 5856,0-307-7370,-1-1 0,2 1 1,-1-1-1,0 0 1,0 1-1,1-1 0,-1 1 1,1-1-1,0 0 1,0 1-1,0-1 0,0 0 1,0 0-1,0 0 1,3 4-1,-2-5-8,-1 0-1,0 0 1,0 0-1,1 0 1,-1 0 0,1-1-1,-1 1 1,0 0-1,1-1 1,0 1 0,-1-1-1,1 0 1,-1 1-1,1-1 1,-1 0-1,1 0 1,0 0 0,2 0-1,0-1-17,0 0 0,0 0 0,0 0-1,0-1 1,0 1 0,0-1 0,0 0 0,-1 0-1,1 0 1,-1-1 0,0 1 0,1-1 0,-1 0-1,0 0 1,0 0 0,-1 0 0,3-4 0,4-9-97,0 0 0,-2 0 0,8-22 0,-12 27 6,1 0 0,0 0 0,1 0 0,0 1 0,1-1 0,0 1 1,0 1-1,1-1 0,16-16 0,-16 25-1538,-7 15 329,-12 30-285,4-14 1362,5 13 587,3-41-418,0-1 0,0 0 0,0 0 0,0 0 0,0 0 0,0 0 0,0 0 0,0 0 0,0 1 1,0-1-1,1 0 0,-1 0 0,0 0 0,1 0 0,-1 0 0,1 0 0,-1 0 0,1 0 0,0 0 0,-1 0 1,1-1-1,0 1 0,0 0 0,-1 0 0,1-1 0,0 1 0,0 0 0,0-1 0,0 1 0,0-1 0,0 1 0,2 0 1,-3-1-146,1-1 1,-1 1-1,1 0 1,-1 0 0,1-1-1,-1 1 1,1 0 0,-1-1-1,0 1 1,1-1-1,-1 1 1,0-1 0,1 1-1,-1-1 1,0 1 0,1-1-1,-1 1 1,0-1-1,0 1 1,0-1 0,0 1-1,1-1 1,-1 1 0,0-1-1,0 0 1,0 1-1,0-1 1,0 1 0,0-1-1,0 1 1,-1-1 0,1 1-1,0-1 1,0 0-1,0-2-2095,0-7-6202</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38.768"/>
    </inkml:context>
    <inkml:brush xml:id="br0">
      <inkml:brushProperty name="width" value="0.025" units="cm"/>
      <inkml:brushProperty name="height" value="0.025" units="cm"/>
    </inkml:brush>
  </inkml:definitions>
  <inkml:trace contextRef="#ctx0" brushRef="#br0">0 1 15983,'0'0'11659,"40"61"-11659,-23-47 32,0-1-128,2-2-384,-2 0-481,-2-3-545,-1-5-448,-3-3-1825,2 0-3140</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39.250"/>
    </inkml:context>
    <inkml:brush xml:id="br0">
      <inkml:brushProperty name="width" value="0.025" units="cm"/>
      <inkml:brushProperty name="height" value="0.025" units="cm"/>
    </inkml:brush>
  </inkml:definitions>
  <inkml:trace contextRef="#ctx0" brushRef="#br0">1 0 6342,'0'0'16848,"0"10"-15636,1-7-1152,7 103 2245,30 147 1,-28-231-2194,-5-39 147,-2-38-262,-3 39-235,-1 1 0,-1 0 0,-4-23 0,4 33 135,1-1 0,-1 1-1,0 0 1,0 0 0,0-1-1,-1 1 1,1 0-1,-1 1 1,-1-1 0,1 1-1,-1-1 1,-7-6 0,11 12 144,0 1 1,-1-1 0,1 0 0,0 1 0,0-1 0,1 1-1,-1-1 1,0 1 0,0-1 0,1 1 0,-1-1-1,1 1 1,-1-1 0,1 0 0,-1 1 0,1-1 0,1 2-1,3 2 18,1-1 0,-1 0 1,1 0-1,0 0 0,0-1 0,0 0 0,0 0 0,0-1 0,1 1 0,-1-1 0,1-1 0,-1 1 0,1-1 0,0 0 0,0-1 0,0 1 0,-1-1 0,12-2 0,-14 1-32,1 1 0,-1-1 0,0 0 0,0 0-1,0-1 1,0 0 0,0 1 0,0-1 0,0 0 0,-1-1 0,1 1-1,-1-1 1,1 1 0,-1-1 0,0 0 0,0 0 0,-1-1-1,1 1 1,0-1 0,-1 1 0,0-1 0,0 0 0,0 0-1,0 1 1,-1-2 0,0 1 0,1 0 0,-1 0 0,-1 0-1,1-7 1,-2 26 232,-1 7 127,0 1-1,3 25 1,-1-43-347,0 0 0,0-1 0,1 1 0,0 0-1,0 0 1,0-1 0,1 1 0,-1-1 0,1 1 0,0-1 0,1 0-1,-1 0 1,1 0 0,-1 0 0,1 0 0,7 6 0,-9-9-84,0 0 1,1 0 0,-1 0-1,0 0 1,1 0 0,-1-1-1,1 1 1,0-1-1,-1 1 1,1-1 0,-1 1-1,1-1 1,0 0-1,-1 0 1,1 0 0,0 0-1,-1 0 1,1 0 0,0 0-1,-1-1 1,1 1-1,-1 0 1,1-1 0,2 0-1,-2-1-359,0 1 0,0 0 0,-1 0 0,1-1 0,0 1 0,-1-1 0,1 1 0,-1-1 0,1 0 0,-1 1 0,0-1 0,0 0 1,0 0-1,0 0 0,0 0 0,0 0 0,1-3 0,2-19-5912</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39.657"/>
    </inkml:context>
    <inkml:brush xml:id="br0">
      <inkml:brushProperty name="width" value="0.025" units="cm"/>
      <inkml:brushProperty name="height" value="0.025" units="cm"/>
    </inkml:brush>
  </inkml:definitions>
  <inkml:trace contextRef="#ctx0" brushRef="#br0">1 1 17360,'0'0'11307,"61"26"-19955,-46-16 1922</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3:26.963"/>
    </inkml:context>
    <inkml:brush xml:id="br0">
      <inkml:brushProperty name="width" value="0.025" units="cm"/>
      <inkml:brushProperty name="height" value="0.025" units="cm"/>
    </inkml:brush>
  </inkml:definitions>
  <inkml:trace contextRef="#ctx0" brushRef="#br0">103 17 13965,'-3'10'1217,"-24"84"301,4 2 0,-18 170 0,34-169-573,6 141 0,4-198-706,1-1-1,2 1 1,2-1 0,2 0-1,1 0 1,22 48 0,-33-84-201,1-1 0,0 0 1,0 0-1,0 0 0,0 0 1,0-1-1,1 1 0,-1 0 1,1 0-1,-1-1 0,1 1 1,0-1-1,-1 1 0,1-1 0,0 0 1,0 1-1,2 0 0,-2-2-1,-1 0 0,1 0-1,-1 1 1,0-1 0,1-1-1,-1 1 1,0 0-1,1 0 1,-1 0 0,0-1-1,1 1 1,-1-1-1,0 1 1,1-1 0,-1 0-1,0 1 1,0-1 0,0 0-1,0 0 1,2-1-1,6-8 159,-1 1-1,0-1 0,-1-1 1,0 1-1,5-13 0,-4 9-101,318-503 817,-256 421-1630,4 3 0,4 4 0,102-93 0,-118 128-3652,-12 8-2520</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40.001"/>
    </inkml:context>
    <inkml:brush xml:id="br0">
      <inkml:brushProperty name="width" value="0.025" units="cm"/>
      <inkml:brushProperty name="height" value="0.025" units="cm"/>
    </inkml:brush>
  </inkml:definitions>
  <inkml:trace contextRef="#ctx0" brushRef="#br0">106 2 13613,'0'0'11739,"-10"-1"-11002,-35 1 5,43 0-663,-1 1-1,1 0 1,-1 0 0,1 0 0,0 0 0,-1 0-1,1 0 1,0 1 0,0-1 0,0 1 0,0 0 0,0 0-1,0-1 1,0 1 0,1 0 0,-1 0 0,1 1-1,-1-1 1,1 0 0,0 0 0,0 1 0,0-1 0,0 1-1,0-1 1,1 1 0,-1 3 0,0-4 13,0 1-1,0 0 1,1 0-1,-1 1 1,1-1 0,0 0-1,0 0 1,0 0 0,0 0-1,0 0 1,1 0 0,0 0-1,-1 0 1,1 0 0,0 0-1,0 0 1,1 0-1,-1-1 1,3 5 0,-1-5-74,0 0 0,1 0 0,-1 0 1,0-1-1,0 1 0,1-1 0,-1 0 0,1 0 1,0 0-1,-1-1 0,1 1 0,-1-1 0,1 0 1,0 0-1,-1 0 0,1 0 0,0-1 0,-1 0 1,1 1-1,4-3 0,6-1-142,0-1 1,0-1-1,20-11 1,-5 0-304,-20 10 354,0 2 1,0-1 0,1 1 0,0 1 0,-1 0 0,2 0 0,11-2 0,-21 6 88,0 0-1,-1 1 0,1-1 1,0 0-1,-1 0 1,1 1-1,-1-1 1,1 1-1,-1-1 1,1 0-1,-1 1 1,1-1-1,-1 1 1,1 0-1,-1-1 0,1 1 1,-1-1-1,0 1 1,1-1-1,-1 1 1,0 0-1,0-1 1,1 1-1,-1 0 1,0-1-1,0 1 1,0 0-1,0 0 1,0-1-1,0 1 0,0 0 1,0-1-1,0 2 1,0 33 555,0-24-392,0-8-132,0-1 1,0 1-1,0 0 0,1 0 1,-1 0-1,1 0 1,-1-1-1,1 1 0,0 0 1,0-1-1,1 1 0,-1 0 1,0-1-1,1 0 1,-1 1-1,1-1 0,0 0 1,4 4-1,-4-5-48,0 0 1,1 0-1,-1 0 0,1 0 1,0 0-1,-1-1 0,1 1 1,0-1-1,-1 0 0,1 0 1,0 0-1,-1 0 0,1 0 1,0-1-1,-1 1 0,1-1 1,0 1-1,-1-1 0,1 0 1,3-2-1,32-14-720,-30 12 405,0 1 0,1 0 0,-1 1 0,1 0 0,0 1-1,0-1 1,0 2 0,14-2 0,-22 3 319,0 0-1,0 0 1,0 0 0,0 1-1,-1-1 1,1 0 0,0 1-1,0-1 1,0 1 0,-1-1-1,1 1 1,0-1-1,0 1 1,-1 0 0,1-1-1,0 1 1,-1 0 0,1 0-1,-1-1 1,1 1 0,-1 0-1,0 0 1,1 0-1,-1-1 1,0 1 0,1 0-1,-1 0 1,0 0 0,0 0-1,0 0 1,0 0 0,0 0-1,0 0 1,0 0 0,0-1-1,0 1 1,0 0-1,-1 2 1,3 14-2362,6-5-5779</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12.159"/>
    </inkml:context>
    <inkml:brush xml:id="br0">
      <inkml:brushProperty name="width" value="0.025" units="cm"/>
      <inkml:brushProperty name="height" value="0.025" units="cm"/>
    </inkml:brush>
  </inkml:definitions>
  <inkml:trace contextRef="#ctx0" brushRef="#br0">1 43 5317,'0'0'12145,"3"-9"-10207,9-25-38,-12 35-1866,0-1-1,0 0 1,0 0 0,0 1-1,0-1 1,0 0-1,0 1 1,0-1 0,0 0-1,0 1 1,1-1-1,-1 0 1,0 0 0,0 1-1,0-1 1,0 0-1,0 1 1,1-1 0,-1 0-1,0 0 1,0 1-1,0-1 1,1 0 0,-1 0-1,0 0 1,0 1-1,1-1 1,-1 0 0,0 0-1,0 0 1,1 0-1,-1 0 1,0 1 0,1-1-1,-1 0 1,0 0-1,1 0 1,-1 0 0,0 0-1,0 0 1,1 0-1,-1 0 1,0 0 0,1 0-1,-1 0 1,0 0-1,1-1 1,-1 1 0,0 0-1,0 0 1,1 0-1,-1 0 1,0 0 0,1-1-1,-1 1 1,0 0-1,0 0 1,1 0 0,-1-1-1,0 1 1,0 0-1,0 0 1,0-1 0,1 1-1,-1 0 1,0 0-1,0-1 1,0 1 0,0-1-1,8 24 170,-8-22-131,28 130 1804,8 33-459,-29-141-1301,0 0 1,2-1-1,0 0 1,23 37-1,-30-55-125,1 0-1,-1 0 1,1-1-1,-1 1 1,1-1-1,0 0 0,1 1 1,-1-1-1,0-1 1,1 1-1,0 0 1,-1-1-1,1 0 1,0 0-1,0 0 0,0 0 1,1 0-1,-1-1 1,0 0-1,1 0 1,-1 0-1,1-1 1,-1 1-1,0-1 0,1 0 1,-1 0-1,1-1 1,-1 1-1,1-1 1,-1 0-1,0 0 0,1-1 1,7-3-1,-3 1-425,1-1 0,-1-1-1,0 0 1,0 0 0,12-12-1,-8 6-1531,-1 0-1,17-25 0,8-17-4887</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12.483"/>
    </inkml:context>
    <inkml:brush xml:id="br0">
      <inkml:brushProperty name="width" value="0.025" units="cm"/>
      <inkml:brushProperty name="height" value="0.025" units="cm"/>
    </inkml:brush>
  </inkml:definitions>
  <inkml:trace contextRef="#ctx0" brushRef="#br0">409 1 15983,'0'0'1506,"-31"81"1152,1-19-416,-5 12-897,-8 10 353,-3 7-417,0 2-352,-1 2-544,8-6-257,6-5-96,8-8-32,6-9 0,10-9 32,3-10-32,6-12-96,0-9-1538,0-16-1921</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13.184"/>
    </inkml:context>
    <inkml:brush xml:id="br0">
      <inkml:brushProperty name="width" value="0.025" units="cm"/>
      <inkml:brushProperty name="height" value="0.025" units="cm"/>
    </inkml:brush>
  </inkml:definitions>
  <inkml:trace contextRef="#ctx0" brushRef="#br0">1 68 15246,'0'0'6172,"11"3"-4304,7 0-1369,-1 0 0,1-1 0,0 0 1,-1-2-1,1 0 0,0-1 0,35-6 0,55-20-97,-64 15-623,1 1 1,1 3-1,78-5 1,-123 12 112,0 1 1,0 0 0,0 0-1,0-1 1,0 1 0,0 0 0,0 0-1,0 0 1,0 0 0,0 1-1,1-1 1,-1 0 0,0 0-1,0 0 1,0 1 0,-1-1-1,1 1 1,0-1 0,0 1-1,0-1 1,0 1 0,0-1 0,0 1-1,-1 0 1,1-1 0,0 1-1,0 0 1,-1 0 0,1 0-1,-1-1 1,1 1 0,-1 0-1,1 0 1,-1 0 0,1 0 0,-1 0-1,0 0 1,0 0 0,1 0-1,-1 0 1,0 0 0,0 0-1,0 0 1,0 0 0,0 0-1,0 0 1,0 0 0,-1 0 0,1 0-1,0 0 1,-1 0 0,0 2-1,-1 1-617,0 1 1,0-1-1,0 0 0,-1 0 0,0 0 0,0-1 0,0 1 0,0 0 1,0-1-1,-6 4 0,-26 16-5847</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13.557"/>
    </inkml:context>
    <inkml:brush xml:id="br0">
      <inkml:brushProperty name="width" value="0.025" units="cm"/>
      <inkml:brushProperty name="height" value="0.025" units="cm"/>
    </inkml:brush>
  </inkml:definitions>
  <inkml:trace contextRef="#ctx0" brushRef="#br0">1 59 10474,'0'0'13453,"60"29"-11660,-5-31-159,8-12-673,7-4-513,0 2-320,-1 0-96,-4 6-224,-8 3-1249,-11 3-1730,-11 3-3299</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14.844"/>
    </inkml:context>
    <inkml:brush xml:id="br0">
      <inkml:brushProperty name="width" value="0.025" units="cm"/>
      <inkml:brushProperty name="height" value="0.025" units="cm"/>
    </inkml:brush>
  </inkml:definitions>
  <inkml:trace contextRef="#ctx0" brushRef="#br0">44 0 8776,'0'0'10661,"-1"14"-9529,-11 91 1119,-19 284-55,34-340-1511,-2-28-1942,0 0-5469,-1-25 1212</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15.187"/>
    </inkml:context>
    <inkml:brush xml:id="br0">
      <inkml:brushProperty name="width" value="0.025" units="cm"/>
      <inkml:brushProperty name="height" value="0.025" units="cm"/>
    </inkml:brush>
  </inkml:definitions>
  <inkml:trace contextRef="#ctx0" brushRef="#br0">1 117 14221,'0'0'8296,"49"-43"-7207,-6 39 673,12-4-481,11 3-672,5-2-385,2 2-192,-4 0 0,-8 1-32,-6 2-865,-13-4-1953,-10-3-2692,-9-9-8871</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15.997"/>
    </inkml:context>
    <inkml:brush xml:id="br0">
      <inkml:brushProperty name="width" value="0.025" units="cm"/>
      <inkml:brushProperty name="height" value="0.025" units="cm"/>
    </inkml:brush>
  </inkml:definitions>
  <inkml:trace contextRef="#ctx0" brushRef="#br0">1 70 5381,'0'0'19603,"70"11"-18642,-16-22-481,7-3-352,2-1-64,1 0-64,-6 3-32,-7 6-929,-14 3-1409,-9 2-1602,-17-3-3939</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16.495"/>
    </inkml:context>
    <inkml:brush xml:id="br0">
      <inkml:brushProperty name="width" value="0.025" units="cm"/>
      <inkml:brushProperty name="height" value="0.025" units="cm"/>
    </inkml:brush>
  </inkml:definitions>
  <inkml:trace contextRef="#ctx0" brushRef="#br0">253 1 14318,'0'0'8466,"-8"10"-7964,-29 41-238,2 1 0,3 2-1,-27 59 1,44-81-80,2 0 0,1 1-1,2 1 1,1-1 0,1 2 0,2-1-1,-2 49 1,8-78-181,0 0 1,0 0-1,0 0 1,0 0-1,1 0 0,0 0 1,0-1-1,1 1 0,-1 0 1,1 0-1,0-1 1,0 1-1,0-1 0,6 8 1,-5-9-29,1 0 0,-1 0 0,1-1 0,0 1 0,-1-1 0,1 0 0,1 0 0,-1 0 0,0-1 0,0 1 0,1-1 0,-1 0 0,0 0 0,1-1 0,-1 1 0,9-1 0,1 1-1054,0-1-1,0-1 0,26-4 1,13-13-5429,-5-8-3587</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16.916"/>
    </inkml:context>
    <inkml:brush xml:id="br0">
      <inkml:brushProperty name="width" value="0.025" units="cm"/>
      <inkml:brushProperty name="height" value="0.025" units="cm"/>
    </inkml:brush>
  </inkml:definitions>
  <inkml:trace contextRef="#ctx0" brushRef="#br0">92 1 14414,'0'0'7847,"-2"10"-7286,-29 118 1465,15-74-1880,3 0 0,2 1-1,3 0 1,-2 77-1,10-131-124,0-1 0,0 1 0,0-1-1,0 0 1,0 1 0,0-1 0,0 1 0,0-1-1,0 0 1,0 1 0,0-1 0,1 1-1,-1-1 1,0 0 0,0 1 0,0-1 0,1 0-1,-1 1 1,0-1 0,1 0 0,-1 1 0,0-1-1,0 0 1,1 0 0,-1 1 0,0-1 0,1 0-1,-1 0 1,1 0 0,-1 1 0,0-1-1,1 0 1,-1 0 0,1 0 0,-1 0 0,0 0-1,2 0 1,19-6 628,17-19 368,33-40-526,-3-2 0,77-100 0,-139 160-704,18-26-1083,-15 8-4044,-8 13-788</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39:56.756"/>
    </inkml:context>
    <inkml:brush xml:id="br0">
      <inkml:brushProperty name="width" value="0.025" units="cm"/>
      <inkml:brushProperty name="height" value="0.025" units="cm"/>
    </inkml:brush>
  </inkml:definitions>
  <inkml:trace contextRef="#ctx0" brushRef="#br0">8909 617 6598,'-10'-1'2872,"-19"-5"-2512,0-2-1,0-1 1,1-1-1,-30-16 1,20 9-249,0 2 0,-51-13-1,-4 12-39,-117-5 1,-17-2 212,-82-34 744,-127-16-337,-20 33-208,-47-5-229,-605-72 319,763 84-537,209 19 2,-679-43 281,-1282 181 391,1952-104-399,2 6 0,1 7-1,1 6 1,-156 65 0,130-38-299,56-25 228,1 5 0,-166 97-1,250-126-237,1 1-1,1 1 0,1 2 1,1 0-1,0 1 1,2 1-1,0 1 1,-17 29-1,27-36-8,0 0 0,1 1 0,1 0 0,0 1 0,2 0 0,0 0 0,1 0 0,1 1 0,1 0 0,0 0 0,2 0 0,0 0 0,3 28 0,0-39 14,0 0 0,1 0 0,0-1 0,0 1 1,1-1-1,0 1 0,0-1 0,1 0 0,0-1 0,1 1 0,0-1 1,0 0-1,0-1 0,1 1 0,0-1 0,0-1 0,0 1 1,1-1-1,13 6 0,8 5 7,1-3 0,0 0 0,0-2 0,39 9 0,54 8 3,188 17 0,130-16-45,729-20 38,-425-33-210,142-1 160,-738 25 70,1714-28-1405,-93-15 1161,-154-16-53,-1312 43-288,-121 10 576,-59 3 435,139-21 1,-254 23-425,-1 0 0,1-1-1,-1 0 1,1 0-1,-1-1 1,0-1-1,0 1 1,10-7 0,-15 8-11,-1 0 1,0 0-1,0 0 1,0-1-1,0 1 1,0 0-1,-1-1 1,1 1-1,-1-1 1,1 0-1,-1 1 1,0-1-1,0 0 0,0 0 1,-1 0-1,1 0 1,0 1-1,-1-1 1,0 0-1,0 0 1,0 0-1,0 0 1,0 0-1,-1 0 1,1 0-1,-1 0 1,0 0-1,-1-3 1,-2-4 31,0-1 0,-1 1-1,0 0 1,0 1 0,-1-1 0,0 1 0,-1 0 0,-13-13 0,-3-1 21,-45-35 0,12 18-130,-2 3-1,-1 2 0,-65-27 1,-198-70-492,311 127 527,-188-65-564,-217-47 0,-6 28-3599,219 49 356</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17.277"/>
    </inkml:context>
    <inkml:brush xml:id="br0">
      <inkml:brushProperty name="width" value="0.025" units="cm"/>
      <inkml:brushProperty name="height" value="0.025" units="cm"/>
    </inkml:brush>
  </inkml:definitions>
  <inkml:trace contextRef="#ctx0" brushRef="#br0">0 1 17873,'0'0'8552,"66"42"-8360,-37-37-160,3-1-32,-2 2-961,-4-1-1825,-3-2-930,-3-2-2370</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17.620"/>
    </inkml:context>
    <inkml:brush xml:id="br0">
      <inkml:brushProperty name="width" value="0.025" units="cm"/>
      <inkml:brushProperty name="height" value="0.025" units="cm"/>
    </inkml:brush>
  </inkml:definitions>
  <inkml:trace contextRef="#ctx0" brushRef="#br0">53 0 14125,'0'0'7015,"-35"72"-5221,25-44-577,5 1-673,2-2-63,3-4-385,0 0-64,4-3-32,5-2-577,1-1-544,-3-3-416,-1-4-1282,-4-2-2530</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17.977"/>
    </inkml:context>
    <inkml:brush xml:id="br0">
      <inkml:brushProperty name="width" value="0.025" units="cm"/>
      <inkml:brushProperty name="height" value="0.025" units="cm"/>
    </inkml:brush>
  </inkml:definitions>
  <inkml:trace contextRef="#ctx0" brushRef="#br0">117 0 19891,'0'0'2872,"1"9"-2013,2 15-382,-2 0 0,-1 1 0,0-1 0,-2 1 0,-1-1 0,-1 0 0,-11 36-1,-69 167-292,80-218-165,3-6-13,-1 0 0,1 0 0,0 0 0,0 0 0,0 0 0,0 0 0,0 0 0,1 0 0,-1 0 0,1 0 0,0 6 0,2-8 22,1 0 0,-1 0 1,1 0-1,-1-1 0,1 1 1,-1 0-1,1-1 0,-1 0 1,1 0-1,0 0 0,-1 0 0,1 0 1,-1 0-1,4-1 0,1 1 71,27-3-82,0-1 1,0-1-1,52-17 0,4 1-5788,-58 13 22,-1 0-3924</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18.302"/>
    </inkml:context>
    <inkml:brush xml:id="br0">
      <inkml:brushProperty name="width" value="0.025" units="cm"/>
      <inkml:brushProperty name="height" value="0.025" units="cm"/>
    </inkml:brush>
  </inkml:definitions>
  <inkml:trace contextRef="#ctx0" brushRef="#br0">163 0 14382,'0'0'1382,"9"6"946,17 11-673,-1 1 0,0 1 0,-2 1 0,28 29-1,-42-38-1473,0-1 0,-1 1-1,0 1 1,-1-1 0,0 1-1,-1 1 1,0-1 0,-1 1-1,-1 0 1,0 0 0,-1 0-1,4 28 1,-6-14-135,-2 1 1,-1-1-1,-1 1 0,-1-1 1,-2 0-1,0 0 0,-2-1 1,-1 0-1,-1 0 0,-1-1 1,-15 25-1,-17 22-230,-3-2 1,-72 86 0,60-91-2289,4-9-3053</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41.102"/>
    </inkml:context>
    <inkml:brush xml:id="br0">
      <inkml:brushProperty name="width" value="0.025" units="cm"/>
      <inkml:brushProperty name="height" value="0.025" units="cm"/>
    </inkml:brush>
  </inkml:definitions>
  <inkml:trace contextRef="#ctx0" brushRef="#br0">542 0 13901,'0'0'4324,"-13"9"-3496,-28 28-415,1 1 1,1 2 0,-38 53 0,-22 39 257,-125 153 430,218-279-2358,4-8-1466,6-14-1673,11-17-2693</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41.432"/>
    </inkml:context>
    <inkml:brush xml:id="br0">
      <inkml:brushProperty name="width" value="0.025" units="cm"/>
      <inkml:brushProperty name="height" value="0.025" units="cm"/>
    </inkml:brush>
  </inkml:definitions>
  <inkml:trace contextRef="#ctx0" brushRef="#br0">4 297 10250,'0'0'881,"-1"-11"934,0 1-1467,0 1 208,1 0 1,-1 0-1,2 0 0,-1 0 0,3-10 0,-2 15-388,0 1 0,0-1 0,1 0 0,-1 1 0,1-1 0,0 1 0,0-1 1,0 1-1,0 0 0,1 0 0,-1 0 0,1 0 0,0 0 0,0 1 0,0-1 0,0 1 0,4-3 0,13-5 249,0 1 1,1 1-1,0 1 0,1 0 0,32-5 1,-32 8-127,-1-1 1,0-1 0,0 0 0,0-2 0,36-19 0,-1-16 791,-54 71-1013,-3 22 219,0-13 24,4 43-1,-2-70-326,0 0 1,1 0-1,0 0 1,1 0-1,0 0 1,1-1 0,0 0-1,0 1 1,6 8-1,10 3-1808,-3-14-3008,1-7-5777</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42.582"/>
    </inkml:context>
    <inkml:brush xml:id="br0">
      <inkml:brushProperty name="width" value="0.025" units="cm"/>
      <inkml:brushProperty name="height" value="0.025" units="cm"/>
    </inkml:brush>
  </inkml:definitions>
  <inkml:trace contextRef="#ctx0" brushRef="#br0">67 38 9769,'5'-25'5595,"-3"13"-367,-1 31-3586,-5 48-1094,-3-1-1,-22 100 0,-6 36 363,36-172-803,-1-30-104,1 1 0,-1-1 0,0 1 0,0 0 0,0-1 0,1 1 0,-1-1 0,0 1 0,1-1 0,-1 1 1,0-1-1,1 1 0,-1-1 0,1 1 0,-1-1 0,1 1 0,-1-1 0,1 0 0,-1 1 0,1-1 0,-1 0 1,1 1-1,0-1 0,2 0 9,-1-1 1,0 1-1,1-1 0,-1 1 1,0-1-1,0 0 1,0 0-1,0 0 0,0 0 1,0 0-1,0-1 1,0 1-1,-1-1 0,1 1 1,0-1-1,-1 0 1,1 1-1,2-5 1,25-30-120,-2-1 0,-1-1 0,-2-2 0,-1 0 1,-3-2-1,29-83 0,-35 73-2130,-12 17-2439,-5 18-1335</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42.942"/>
    </inkml:context>
    <inkml:brush xml:id="br0">
      <inkml:brushProperty name="width" value="0.025" units="cm"/>
      <inkml:brushProperty name="height" value="0.025" units="cm"/>
    </inkml:brush>
  </inkml:definitions>
  <inkml:trace contextRef="#ctx0" brushRef="#br0">2 0 13261,'0'0'1249,"-1"58"608,1-40 33,15-5-641,3-5-352,2-3-416,5-5-321,6 0-448,0-12-1890,-1-7-2018,1-6-2178</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43.271"/>
    </inkml:context>
    <inkml:brush xml:id="br0">
      <inkml:brushProperty name="width" value="0.025" units="cm"/>
      <inkml:brushProperty name="height" value="0.025" units="cm"/>
    </inkml:brush>
  </inkml:definitions>
  <inkml:trace contextRef="#ctx0" brushRef="#br0">123 64 12684,'0'0'1287,"-9"6"36,-7 7-329,0 0 0,-20 22 0,31-31-754,1 1-1,0 0 1,0 0 0,0 0-1,1 1 1,-1-1 0,1 1 0,1 0-1,-1 0 1,1 0 0,0 0-1,0 0 1,1 1 0,-1 7-1,2-14-233,0 0-1,0 1 0,1-1 1,-1 0-1,0 0 0,0 1 1,1-1-1,-1 0 0,0 0 1,1 0-1,-1 1 0,0-1 0,0 0 1,1 0-1,-1 0 0,0 0 1,1 0-1,-1 0 0,0 0 1,1 0-1,-1 0 0,0 0 1,1 0-1,-1 0 0,0 0 1,1 0-1,-1 0 0,0 0 1,1 0-1,-1 0 0,0 0 0,1 0 1,-1-1-1,0 1 0,1 0 1,-1 0-1,0 0 0,0-1 1,1 1-1,-1 0 0,0 0 1,0-1-1,1 1 0,15-10 204,-1-4-159,0-1-1,-1 0 1,-1-1-1,0-1 1,-2 0-1,1 0 1,-2-1-1,-1-1 1,0 1-1,8-29 1,-19 65-174,0 0-1,1-1 1,2 28-1,-1-16-2,0-29 94,0 1 0,0-1-1,0 1 1,0-1 0,0 1-1,0-1 1,0 1 0,0 0-1,0-1 1,0 1 0,0-1-1,1 1 1,-1-1 0,0 1-1,0-1 1,1 1-1,-1-1 1,0 1 0,0-1-1,1 0 1,-1 1 0,0-1-1,1 1 1,-1-1 0,1 0-1,-1 1 1,1-1 0,-1 0-1,1 1 1,-1-1 0,1 0-1,18-4-1505,15-22-1983,-16-1-850,-1-3-1981</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43.601"/>
    </inkml:context>
    <inkml:brush xml:id="br0">
      <inkml:brushProperty name="width" value="0.025" units="cm"/>
      <inkml:brushProperty name="height" value="0.025" units="cm"/>
    </inkml:brush>
  </inkml:definitions>
  <inkml:trace contextRef="#ctx0" brushRef="#br0">95 1 10250,'-3'11'2872,"-34"133"2610,23-102-4294,3 0-1,1 0 0,2 1 0,-4 65 1,13 13-2619,5-162 1171,2 0 0,3 1 0,22-60 0,-10 31-499,-10 26 595,-8 23 276,0 1 0,2-1 0,0 1 0,1 1 0,1 0 0,0 0-1,24-32 1,-32 49-107,0-1-1,0 1 1,0 0-1,1-1 1,-1 1-1,0 0 1,1 0-1,-1 0 1,1 0 0,0 0-1,-1 1 1,1-1-1,-1 0 1,1 1-1,0-1 1,0 1-1,-1 0 1,1-1-1,0 1 1,0 0-1,2 0 1,-3 1-5,0-1 0,0 1 0,0-1-1,0 1 1,0-1 0,0 1 0,0 0 0,0 0 0,0 0 0,0-1 0,0 1 0,-1 0-1,1 0 1,0 0 0,-1 0 0,1 0 0,0 0 0,-1 0 0,0 1 0,1-1-1,-1 0 1,1 0 0,-1 0 0,0 0 0,0 1 0,0-1 0,0 0 0,0 0 0,0 1-1,0 1 1,-1 3 79,0 0 0,0 0-1,-1 0 1,1 0-1,-1 0 1,0-1 0,-1 1-1,0-1 1,0 1-1,0-1 1,0 0 0,-1 0-1,0 0 1,0-1-1,-6 7 1,-3 1 340,0-1 0,-1 0 0,0 0 0,-19 9 0,2-10-695,23-14-1815,13-11-1681,11-4-2010,4-1-1382</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28:44.594"/>
    </inkml:context>
    <inkml:brush xml:id="br0">
      <inkml:brushProperty name="width" value="0.025" units="cm"/>
      <inkml:brushProperty name="height" value="0.025" units="cm"/>
    </inkml:brush>
  </inkml:definitions>
  <inkml:trace contextRef="#ctx0" brushRef="#br0">160 87 7143,'-13'4'1916,"5"-1"-1696,-53 17 374,55-19-441,0 1-1,0-1 1,0 0-1,-1-1 0,1 1 1,0-1-1,-1 0 1,1-1-1,-9-1 0,15 1-146,-1 1-1,0-1 1,1 0-1,-1 0 0,1 1 1,-1-1-1,1 0 0,-1 0 1,1 1-1,0-1 0,-1 0 1,1 0-1,0 0 0,0 0 1,0 0-1,0 0 1,0 1-1,0-1 0,0 0 1,0 0-1,0 0 0,0 0 1,0 0-1,0 0 0,0 1 1,1-2-1,7-23-11,-5 22 11,0 0 1,0 0-1,0 1 0,1 0 0,-1 0 0,1 0 0,-1 0 1,1 0-1,0 1 0,-1-1 0,1 1 0,0 0 0,0 0 1,0 0-1,7 1 0,69-1 318,-47 2-200,433-22 288,-92 1 181,442 35 1,231 69-327,-132-7 370,-875-74-518,939 36 1435,-300-52-1432,1 0-71,-204 21 75,551-23 294,-443-64-339,-163 19 86,-357 52-27,-1 2 0,1 4-1,-1 2 1,1 3 0,107 20 0,-170-23-141,148 28-1178,-48-19-4018,-37-9-1293</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43.947"/>
    </inkml:context>
    <inkml:brush xml:id="br0">
      <inkml:brushProperty name="width" value="0.025" units="cm"/>
      <inkml:brushProperty name="height" value="0.025" units="cm"/>
    </inkml:brush>
  </inkml:definitions>
  <inkml:trace contextRef="#ctx0" brushRef="#br0">9 1 11275,'0'0'8328,"3"71"-6631,-3-39-640,-6-4-160,1-4-513,4-2-288,1-12-96,0-7-96,12-3-384,0-10-481,1-12-993,1-7-1345,-2-3-2819</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44.305"/>
    </inkml:context>
    <inkml:brush xml:id="br0">
      <inkml:brushProperty name="width" value="0.025" units="cm"/>
      <inkml:brushProperty name="height" value="0.025" units="cm"/>
    </inkml:brush>
  </inkml:definitions>
  <inkml:trace contextRef="#ctx0" brushRef="#br0">50 0 15791,'0'0'1617,"-1"13"-143,-20 115 2317,12-85-2449,1 1-1,-3 78 0,13-112-1524,0 0 0,1 0 1,0-1-1,0 1 0,1-1 0,0 0 0,1 0 0,0 0 0,0-1 0,11 14 0,-14-20-68,1-20-6451,-6-13 6619,-17-15 54,17 39 518,-1 0 0,1-1 1,0 1-1,0-1 1,1 0-1,0 0 1,-2-11-1,5 19-459,-1-1-1,0 0 1,1 1 0,-1-1-1,0 0 1,1 0-1,-1 1 1,1-1 0,-1 1-1,1-1 1,0 1-1,-1-1 1,1 1 0,0-1-1,-1 1 1,1-1 0,0 1-1,-1 0 1,1-1-1,0 1 1,0 0 0,-1 0-1,1-1 1,0 1-1,0 0 1,0 0 0,-1 0-1,1 0 1,0 0 0,1 0-1,34 0-377,-26 1 184,4-1-234,33 0-7835,64-8 0,-76 3 6807</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44.632"/>
    </inkml:context>
    <inkml:brush xml:id="br0">
      <inkml:brushProperty name="width" value="0.025" units="cm"/>
      <inkml:brushProperty name="height" value="0.025" units="cm"/>
    </inkml:brush>
  </inkml:definitions>
  <inkml:trace contextRef="#ctx0" brushRef="#br0">540 314 5477,'0'0'15775,"-10"2"-14681,6-1-947,-1 1 0,0-1 0,1 1 0,-1 0 0,1 0 0,-1 0 0,1 0 0,0 1 0,0 0 0,0-1 0,0 2 0,1-1 0,-1 0 0,1 1 0,0 0 0,0-1 0,0 1 0,0 0 0,1 1 0,-1-1 0,1 0 0,0 1 0,1-1 0,-1 1 0,1 0 0,0-1 0,0 1 0,0 0 0,1 5 0,0-9-143,1-1 0,-1 1-1,1-1 1,-1 0 0,1 1 0,-1-1 0,1 0 0,-1 1-1,1-1 1,0 0 0,-1 0 0,1 0 0,-1 1 0,1-1-1,0 0 1,-1 0 0,1 0 0,0 0 0,-1 0 0,1 0-1,0 0 1,-1 0 0,1-1 0,0 1 0,-1 0 0,1 0-1,-1 0 1,2-1 0,20-5 125,-13-1-102,0 0-1,0 0 0,-1-1 1,0 0-1,-1-1 0,1 0 1,-2 0-1,1 0 0,-1-1 1,-1 0-1,1 0 1,-2-1-1,0 1 0,0-1 1,4-17-1,-11 54-111,2 1-1,1-1 1,3 31-1,-2-54 98,-1-1 0,1 1 0,0 0 0,-1-1 0,1 1 0,1-1 0,-1 1 0,0-1 0,1 1 0,-1-1 0,1 0 0,0 0 0,-1 0 0,1 0 0,0 0 0,0 0 0,1 0 0,-1-1 0,0 1 0,1-1 0,4 3 0,-3-2-127,1-1 0,-1 1 0,1-1 0,-1 0-1,1 0 1,0-1 0,-1 1 0,1-1 0,0 0 0,0 0-1,-1-1 1,6 0 0,-9 1-202,0-1 0,0 1-1,0 0 1,0-1 0,0 1 0,0 0-1,0-1 1,0 1 0,0-1 0,0 0-1,-1 1 1,1-1 0,0 0 0,0 1-1,-1-1 1,1 0 0,0 0 0,-1 0-1,1 1 1,-1-1 0,1 0 0,-1 0-1,1 0 1,-1 0 0,1 0 0,-1 0-1,0-2 1,2-17-10781</inkml:trace>
  <inkml:trace contextRef="#ctx0" brushRef="#br0" timeOffset="1">1 1 15983,'0'0'224</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45.238"/>
    </inkml:context>
    <inkml:brush xml:id="br0">
      <inkml:brushProperty name="width" value="0.025" units="cm"/>
      <inkml:brushProperty name="height" value="0.025" units="cm"/>
    </inkml:brush>
  </inkml:definitions>
  <inkml:trace contextRef="#ctx0" brushRef="#br0">0 1 13613,'0'0'4452,"9"6"-2936,18 17-601,-1 2-1,-2 0 1,0 2-1,35 52 1,13 16 5,154 201 415,-222-294-3733,-6-12 731,-9-16-1881,-9-4-3044</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45.628"/>
    </inkml:context>
    <inkml:brush xml:id="br0">
      <inkml:brushProperty name="width" value="0.025" units="cm"/>
      <inkml:brushProperty name="height" value="0.025" units="cm"/>
    </inkml:brush>
  </inkml:definitions>
  <inkml:trace contextRef="#ctx0" brushRef="#br0">0 390 12908,'0'0'8125,"4"-3"-7228,1 1-740,-1 0-1,1 0 1,0 0 0,0 1-1,0 0 1,0 0 0,0 0-1,0 0 1,0 1 0,1 0 0,-1 0-1,0 0 1,9 2 0,-7-1-97,0 0 1,0-1-1,0 0 1,0 0-1,0-1 1,0 0-1,0 0 1,0 0 0,0-1-1,-1 0 1,11-4-1,-8 0-27,0-1 1,-1 1-1,0-1 0,0-1 0,0 0 0,-1 0 0,0 0 1,-1-1-1,0 0 0,0 0 0,-1 0 0,0-1 0,7-20 0,-7 16 103,-1-1 0,0 0-1,-1 1 1,-1-1 0,-1 0-1,0 0 1,0 0-1,-2 0 1,-3-24 0,-6 6 80,10 31-210,-1 1 0,1-1 0,-1 1 0,1 0 1,-1-1-1,0 1 0,1 0 0,-1 0 0,0 0 1,0 0-1,0-1 0,0 1 0,0 0 0,0 0 1,0 1-1,0-1 0,-1 0 0,1 0 0,0 0 0,0 1 1,-2-1-1,5 20-172,2-9 163,0 0-1,1 0 0,1 0 0,0 0 0,0-1 1,1 0-1,0 0 0,9 8 0,0-1 15,1 0 1,0-1-1,21 13 0,-19-17-99,-1-1 0,2 0-1,27 10 1,28 2-2933,-16-10-2472</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46.343"/>
    </inkml:context>
    <inkml:brush xml:id="br0">
      <inkml:brushProperty name="width" value="0.025" units="cm"/>
      <inkml:brushProperty name="height" value="0.025" units="cm"/>
    </inkml:brush>
  </inkml:definitions>
  <inkml:trace contextRef="#ctx0" brushRef="#br0">8 63 4676,'0'0'5029,"6"-10"-1959,19-28 47,-24 37-2967,-1 0-1,1 1 0,-1-1 1,1 0-1,-1 0 0,1 0 0,0 0 1,0 1-1,-1-1 0,1 0 0,0 1 1,0-1-1,0 0 0,0 1 1,0-1-1,0 1 0,0 0 0,0-1 1,0 1-1,0 0 0,0-1 1,0 1-1,0 0 0,0 0 0,0 0 1,1 0-1,-1 1-52,0-1 0,0 1-1,0 0 1,0 0 0,0 0 0,0 0 0,0-1-1,0 1 1,-1 1 0,1-1 0,0 0-1,-1 0 1,1 0 0,-1 0 0,1 0 0,-1 0-1,1 3 1,7 49 1044,-7-12-975,-2 0 1,-2-1 0,-2 1-1,-1-1 1,-3 0 0,-1-1-1,-1 1 1,-20 41 0,22-66-1267,8-28-942,7-27-2012,7-14-2016,4-9-1703</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46.718"/>
    </inkml:context>
    <inkml:brush xml:id="br0">
      <inkml:brushProperty name="width" value="0.025" units="cm"/>
      <inkml:brushProperty name="height" value="0.025" units="cm"/>
    </inkml:brush>
  </inkml:definitions>
  <inkml:trace contextRef="#ctx0" brushRef="#br0">63 46 9161,'0'0'2188,"3"-9"749,10-27-311,-11 44 856,2 47-2143,-4-54-1316,-1 56 1315,4 1 0,11 78 1,-11-120-1403,0 0 0,1-1 0,1 1 0,1-1 0,0 0 1,0 0-1,2-1 0,-1 0 0,2 0 0,0-1 0,1 0 1,0-1-1,19 19 0,-67-84-3625,-10-3 2468,25 27 957,-2 1 0,-38-34 0,49 54 705,9 9 747,6 0-1135,-1 1 0,1-1 0,0 0 0,-1 0-1,1-1 1,0 1 0,0 0 0,-1 0 0,1 0 0,0 0-1,0-1 1,0 1 0,0 0 0,0-1 0,0 1-1,0-1 1,0 1 0,0-1 0,3 1 0,8 3 149,0-1 0,0-1 0,0 1 0,1-2 0,-1 0 1,0-1-1,1 0 0,-1 0 0,17-4 0,-18 2-553,0 0 0,0-1 0,0-1-1,15-6 1,-20 7-728,0 0-1,-1-1 1,1 1 0,-1-1-1,0 0 1,0 0-1,0-1 1,5-6 0,2-6-10084</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47.135"/>
    </inkml:context>
    <inkml:brush xml:id="br0">
      <inkml:brushProperty name="width" value="0.025" units="cm"/>
      <inkml:brushProperty name="height" value="0.025" units="cm"/>
    </inkml:brush>
  </inkml:definitions>
  <inkml:trace contextRef="#ctx0" brushRef="#br0">1 241 12172,'0'0'6726,"9"-6"-5311,-6 4-1326,8-5 402,-1 1 1,1 0-1,1 0 0,13-5 1,-22 10-447,0 0 0,0 0 0,0 0 1,0 1-1,0-1 0,0 1 1,1-1-1,-1 1 0,0 0 0,0 0 1,0 1-1,0-1 0,0 0 1,0 1-1,0 0 0,0 0 1,0 0-1,0 0 0,0 0 0,0 1 1,-1-1-1,1 1 0,-1 0 1,1 0-1,-1 0 0,3 2 0,1 4 70,0 1 1,-1-1-1,0 1 0,-1 0 0,0 0 0,0 0 0,-1 1 0,0-1 0,2 17 0,3 5 768,-11-80 2222,4 39-3096,-1 0 0,0 1 0,-1-1 0,-3-15 0,-4-3-198,-2 2 1,-22-46-1,33 76-1431,0-3 1576,-1 0 0,1 0-1,0 0 1,0-1 0,-1 1 0,1 0-1,0-1 1,0 1 0,0 0 0,0-1-1,0 1 1,0-1 0,0 0-1,0 1 1,0-1 0,0 0 0,1 0-1,1 1 1,3-1-332,0 0 0,0 0 0,0 0 0,0-1 0,0 0 0,0 0 0,0-1 0,0 0 0,0 0 0,0 0 0,-1 0 0,1-1 0,-1 0 0,0 0 0,0-1 0,7-5 0,-3 2-1321,-1-1 0,-1 0 0,1 0-1,11-18 1,0-8-3962</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47.511"/>
    </inkml:context>
    <inkml:brush xml:id="br0">
      <inkml:brushProperty name="width" value="0.025" units="cm"/>
      <inkml:brushProperty name="height" value="0.025" units="cm"/>
    </inkml:brush>
  </inkml:definitions>
  <inkml:trace contextRef="#ctx0" brushRef="#br0">28 1 6566,'0'0'10207,"-3"11"-8851,-6 43 947,1 1-1,0 80 1,8-134-2286,0 1 0,0-1 0,0 0 0,0 1 0,0-1 0,1 0 0,-1 1 0,0-1 0,1 0 1,-1 1-1,1-1 0,-1 0 0,1 1 0,0-1 0,0 0 0,-1 0 0,1 0 0,0 0 0,0 0 0,0 0 0,0 0 0,0 0 0,0 0 0,0 0 0,1-1 0,-1 1 0,0 0 0,0-1 1,0 1-1,1-1 0,-1 1 0,0-1 0,1 0 0,-1 1 0,1-1 0,-1 0 0,0 0 0,1 0 0,-1 0 0,1 0 0,-1 0 0,0-1 0,1 1 0,1-1 0,10-1 9,0-2-1,0 1 0,23-11 1,-13 5-366,-17 6 182,0 2 1,1-1 0,-1 0 0,1 1 0,0 1 0,-1-1 0,1 1 0,0 0 0,-1 0 0,1 1 0,-1 0 0,1 0 0,10 4 0,-13-4 156,-1 1 0,0 0 0,0 0 1,0 0-1,0 0 0,0 0 0,-1 1 0,1-1 0,-1 1 1,1 0-1,-1 0 0,0 0 0,0 0 0,0 0 1,-1 0-1,1 0 0,-1 1 0,0-1 0,0 1 0,0-1 1,0 1-1,0-1 0,-1 1 0,1-1 0,-1 1 1,-1 5-1,2-3 159,-2 0 0,1 1-1,-1-1 1,0 1 0,0-1 0,-1 0 0,1 0 0,-1 0 0,-1 0 0,1 0 0,-1 0-1,0-1 1,0 1 0,-1-1 0,0 0 0,0 0 0,0 0 0,0 0 0,-1-1 0,0 0 0,0 0-1,0 0 1,0 0 0,-1-1 0,-11 5 0,8-3 66,0-2 0,0 1 0,-1-1 0,1-1 0,-1 0 0,1 0 0,-1 0 0,-19-1 0,27-1-312,0 0 1,-1 0-1,1 0 0,-1 0 0,1 0 0,-1-1 1,1 1-1,-1-1 0,1 0 0,0 0 1,0 0-1,-1 0 0,1 0 0,0 0 1,0 0-1,0-1 0,0 1 0,0-1 0,0 1 1,0-1-1,1 0 0,-1 0 0,1 0 1,-1 0-1,1 0 0,0 0 0,0 0 1,-1 0-1,2-1 0,-1 1 0,0 0 0,0-1 1,1 1-1,-1-1 0,1 1 0,0-1 1,0 1-1,0-1 0,0-2 0,1 2-339,-1 1 0,1-1-1,0 1 1,0-1 0,0 1 0,0 0-1,0-1 1,1 1 0,-1 0 0,1 0-1,-1 0 1,1 0 0,0 0 0,0 0-1,0 0 1,0 0 0,0 1-1,0-1 1,0 1 0,1 0 0,3-2-1,-1 0-742,18-11-4542</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48.040"/>
    </inkml:context>
    <inkml:brush xml:id="br0">
      <inkml:brushProperty name="width" value="0.025" units="cm"/>
      <inkml:brushProperty name="height" value="0.025" units="cm"/>
    </inkml:brush>
  </inkml:definitions>
  <inkml:trace contextRef="#ctx0" brushRef="#br0">5 320 13933,'0'0'4890,"-1"9"-2600,-3 29-710,4-37-1531,0-1-1,0 1 0,0 0 1,0-1-1,0 1 0,0 0 1,0-1-1,1 1 0,-1-1 1,0 1-1,0 0 0,0-1 1,1 1-1,-1-1 0,0 1 0,1-1 1,-1 1-1,0-1 0,1 1 1,-1-1-1,1 1 0,-1-1 1,1 1-1,-1-1 0,1 0 1,-1 1-1,1-1 0,-1 0 1,1 0-1,0 1 0,-1-1 0,1 0 1,-1 0-1,1 0 0,0 0 1,-1 1-1,1-1 0,-1 0 1,1 0-1,0 0 0,0-1 1,22-3 484,-15 1-473,0-1 0,-1 1 0,1-2 0,-1 1 0,0-1 0,-1 0 0,1-1 1,10-11-1,45-57 301,-51 59-121,-5 9-156,23-35 163,-27 39-226,-1 0-1,1 0 1,-1-1 0,0 1-1,0-1 1,0 1 0,0-1-1,0 1 1,-1-1 0,1 0-1,-1 1 1,1-1 0,-1 0-1,0-3 1,-14 23-267,4 0 245,1 1 0,1 0-1,1 1 1,0 0 0,1 0-1,1 0 1,1 1 0,1 0-1,1 0 1,0-1 0,2 31-1,0-48 7,0-1 0,0 1 0,1-1-1,-1 1 1,0 0 0,1-1 0,-1 1-1,1-1 1,0 1 0,-1-1 0,1 1-1,0-1 1,0 0 0,0 1 0,0-1-1,0 0 1,0 0 0,0 1 0,1-1-1,-1 0 1,0 0 0,1 0 0,-1-1-1,0 1 1,1 0 0,-1 0 0,1-1-1,-1 1 1,1-1 0,0 0 0,-1 1-1,1-1 1,-1 0 0,1 0 0,0 0-1,-1 0 1,1 0 0,0 0 0,-1 0-1,1-1 1,-1 1 0,1 0 0,0-1-1,-1 0 1,3 0 0,3-2 9,0 1 0,0-1 0,-1 0-1,1 0 1,-1-1 0,1 0 0,-1 0 0,0-1 0,5-5 0,7-12-38,-2-1-1,-1 0 1,-1-1 0,0-1-1,9-28 1,11-18 21,-32 154-393,-7-46 412,3-24 82,0-1 0,1 1 0,0 0 0,1-1 0,2 19 0,-2-30-93,0 0 1,1 1 0,-1-1 0,1 0-1,0 1 1,-1-1 0,1 0-1,0 0 1,0 0 0,0 0 0,0 1-1,0-1 1,0 0 0,0-1-1,0 1 1,0 0 0,0 0 0,1 0-1,-1-1 1,0 1 0,0 0-1,1-1 1,-1 1 0,0-1 0,1 0-1,-1 1 1,1-1 0,-1 0-1,1 0 1,-1 0 0,0 0 0,1 0-1,-1 0 1,1-1 0,-1 1-1,0 0 1,2-1 0,2 0-2,0 0 0,-1 0 0,1-1-1,0 0 1,-1 1 0,0-2 0,1 1 0,-1 0 0,7-6 0,-2-2-404,0 0-1,-1 0 1,0 0 0,-1-1 0,0-1 0,0 1-1,-2-1 1,1 0 0,-1 0 0,-1-1-1,4-18 1,-1-5-3389,-2 0 0,2-68 0,-6 45-1790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28:47.133"/>
    </inkml:context>
    <inkml:brush xml:id="br0">
      <inkml:brushProperty name="width" value="0.025" units="cm"/>
      <inkml:brushProperty name="height" value="0.025" units="cm"/>
    </inkml:brush>
  </inkml:definitions>
  <inkml:trace contextRef="#ctx0" brushRef="#br0">2259 143 5637,'-348'-68'2167,"94"16"-4,201 43-2007,0 2 1,-1 3-1,1 1 1,0 4-1,-1 1 1,1 3-1,0 2 0,0 3 1,1 1-1,0 3 1,1 3-1,-74 34 1,49-15 212,1 3 1,2 4-1,2 3 0,2 3 1,2 3-1,-106 108 1,139-122-191,1 2 1,2 1 0,1 2-1,3 0 1,-25 55-1,36-62-119,1 1 0,3 0 0,0 1 0,3 1 0,1 0 0,2 0-1,-2 54 1,9-59-42,1-1 0,2 0 0,1 0 0,1-1 1,2 1-1,2-1 0,1-1 0,1 0 0,1 0 0,29 46 0,3-5-2,4-3-1,2-2 1,62 63 0,-62-76-11,2-3 0,3-1 0,2-3 0,91 56 0,-97-72 10,1-3 1,2-3-1,0-2 1,1-2-1,1-3 1,60 11-1,-5-10 135,1-5-1,0-5 0,0-5 0,1-5 0,154-21 1,-73-8 9,-2-8-1,235-80 1,-162 30 95,-4-12-1,-4-11 1,478-286 0,-688 367-150,-1-2 0,-2-2 0,59-56 1,-92 77-93,-1 0 1,0 0 0,0-1-1,-1 0 1,-1-1 0,-1 0-1,0-1 1,-1 0-1,0 0 1,-1 0 0,-1-1-1,-1 0 1,0 1 0,-2-2-1,2-24 1,-3 11 136,-2 0 0,-2 0 1,-1 0-1,-1 1 0,-1-1 1,-2 1-1,-1 1 0,-1-1 1,-20-39-1,17 46-82,0 0 0,-1 1-1,-2 1 1,0 0 0,-1 1 0,-1 1 0,-1 1 0,0 0 0,-2 1 0,0 2-1,-34-20 1,7 10-16,-2 2 0,0 3 0,-2 2 0,-74-17 0,-220-24 73,-680-21 218,512 70-2075,1 8-5129,485 2 6270,-81 0-7016</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48.413"/>
    </inkml:context>
    <inkml:brush xml:id="br0">
      <inkml:brushProperty name="width" value="0.025" units="cm"/>
      <inkml:brushProperty name="height" value="0.025" units="cm"/>
    </inkml:brush>
  </inkml:definitions>
  <inkml:trace contextRef="#ctx0" brushRef="#br0">88 1 8392,'0'0'12406,"1"14"-11637,0 122 1449,1 57 1277,0-168-3217,1-1 1,1 0-1,1 0 0,1 0 1,15 38-1,-12-50-116,-5-25 176,-6-26-64,-2 26-361,-1 1 1,0 0-1,0 0 0,-1 0 0,-1 1 0,0 0 1,0 0-1,-1 0 0,-1 1 0,1 1 0,-15-12 1,-27-36-1067,51 57 1150,-1-1-1,0 1 1,0-1 0,1 1-1,-1-1 1,0 1-1,1-1 1,-1 1 0,1-1-1,-1 1 1,1-1-1,-1 1 1,1 0 0,-1-1-1,1 1 1,-1 0 0,1-1-1,-1 1 1,1 0-1,0 0 1,-1 0 0,1 0-1,-1-1 1,1 1 0,0 0-1,-1 0 1,1 0-1,0 0 1,0 1 0,35-8 435,-22 5-224,11-4 142,-7 4-250,0-2-1,0 0 1,0-1-1,-1-1 1,1-1-1,28-15 1,-45 21-278,1 0 1,-1 0-1,0-1 1,1 1 0,-1 0-1,0-1 1,0 1-1,0-1 1,0 1 0,0-1-1,0 1 1,0-1 0,0 0-1,-1 1 1,1-1-1,-1 0 1,1 0 0,0-3-1,-1 3-595,0-1-1,-1 0 1,1 1-1,0-1 1,-1 0-1,1 0 1,-1 1-1,0-1 1,0 1 0,0-1-1,-3-3 1,-14-19-12520</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48.757"/>
    </inkml:context>
    <inkml:brush xml:id="br0">
      <inkml:brushProperty name="width" value="0.025" units="cm"/>
      <inkml:brushProperty name="height" value="0.025" units="cm"/>
    </inkml:brush>
  </inkml:definitions>
  <inkml:trace contextRef="#ctx0" brushRef="#br0">0 20 17040,'0'0'13613,"57"-20"-27834</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52.157"/>
    </inkml:context>
    <inkml:brush xml:id="br0">
      <inkml:brushProperty name="width" value="0.025" units="cm"/>
      <inkml:brushProperty name="height" value="0.025" units="cm"/>
    </inkml:brush>
  </inkml:definitions>
  <inkml:trace contextRef="#ctx0" brushRef="#br0">0 109 15855,'0'0'3769,"11"-1"-2595,275-37 4118,-49 4-4471,173 8-2215,-432 24-8401,-57-4 1846,33 4 3283</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52.529"/>
    </inkml:context>
    <inkml:brush xml:id="br0">
      <inkml:brushProperty name="width" value="0.025" units="cm"/>
      <inkml:brushProperty name="height" value="0.025" units="cm"/>
    </inkml:brush>
  </inkml:definitions>
  <inkml:trace contextRef="#ctx0" brushRef="#br0">395 0 13869,'0'0'8098,"-9"5"-7825,-121 89 55,36-22-224,61-51 35,11-7 163,1 0 0,-19 18 0,36-28-213,0-1 0,0 1-1,1 0 1,-1 0 0,1 0 0,0 0 0,0 1 0,0-1 0,1 1-1,0 0 1,-1 0 0,2 0 0,-1 0 0,1 0 0,-2 8-1,3-12-75,0 0 0,0 1 0,0-1-1,0 0 1,0 0 0,1 1-1,-1-1 1,0 0 0,1 0-1,-1 0 1,1 1 0,-1-1-1,1 0 1,0 0 0,-1 0 0,1 0-1,0 0 1,0 0 0,0 0-1,0-1 1,0 1 0,1 1-1,32 11 319,-15-10-171,-1-1 0,27-1 1,-33-1-133,47 3 230,82 16 0,18 1-4516,-103-19-813</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53.217"/>
    </inkml:context>
    <inkml:brush xml:id="br0">
      <inkml:brushProperty name="width" value="0.025" units="cm"/>
      <inkml:brushProperty name="height" value="0.025" units="cm"/>
    </inkml:brush>
  </inkml:definitions>
  <inkml:trace contextRef="#ctx0" brushRef="#br0">6 1 16624,'0'0'6400,"0"8"-5658,-4 150 1618,2 119-881,2-272-1468,0-1-1,1 1 1,-1-1 0,1 1 0,0-1-1,0 1 1,1-1 0,-1 0 0,1 1-1,0-1 1,0 0 0,0 0 0,0 0-1,1 0 1,0-1 0,4 6 0,-2-6 8,-1 0 1,0-1-1,1 1 1,-1-1-1,1 0 0,-1 0 1,1-1-1,0 1 1,0-1-1,0 0 1,0 0-1,0-1 1,0 0-1,9 0 1,1 0-213,1-1 1,0-1 0,-1 0-1,1-1 1,-1 0-1,0-2 1,0 0-1,20-9 1,-17 5-2239,-1-1 0,0-1 0,24-19 0,3-8-9485</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53.593"/>
    </inkml:context>
    <inkml:brush xml:id="br0">
      <inkml:brushProperty name="width" value="0.025" units="cm"/>
      <inkml:brushProperty name="height" value="0.025" units="cm"/>
    </inkml:brush>
  </inkml:definitions>
  <inkml:trace contextRef="#ctx0" brushRef="#br0">163 0 13068,'-10'8'4469,"-9"8"-3343,1 1 0,1 0 0,-24 31 1,34-39-779,0 1 0,1 0-1,0 0 1,1 0 0,0 0 0,1 1 0,0-1 0,0 1 0,1 1 0,1-1 0,-2 15 0,4-24-325,0 0 1,0 0 0,0 0-1,0 0 1,1 0 0,-1-1-1,1 1 1,0 0-1,-1 0 1,1 0 0,0 0-1,0-1 1,0 1 0,0 0-1,0-1 1,1 1-1,-1-1 1,0 1 0,1-1-1,-1 0 1,1 1 0,-1-1-1,1 0 1,0 0-1,0 0 1,-1 0 0,1-1-1,0 1 1,0 0 0,0-1-1,0 1 1,0-1-1,0 0 1,0 0 0,0 1-1,0-1 1,0 0 0,2-1-1,6 1 2,1 0 0,-1-1-1,0-1 1,0 0 0,0 0-1,13-5 1,-12 2-3,0 0 1,0-1-1,0 0 0,-1-1 0,1 0 1,-2-1-1,1 0 0,-1-1 0,9-10 1,-15 16-5,0-1 1,1 0 0,-1 0 0,-1 0-1,1 0 1,0 0 0,-1-1 0,0 1-1,0-1 1,-1 0 0,1 1 0,-1-1-1,0 0 1,0 0 0,0 0 0,-1 0-1,0 0 1,0 0 0,0 1 0,0-1-1,-1 0 1,0 0 0,0 0 0,0 0-1,-4-8 1,3 10-11,-1 1 0,1-1 0,-1 0 0,0 1 0,0-1 0,0 1 0,0 0 0,0 0 0,-1 0 1,1 0-1,0 1 0,-1-1 0,1 1 0,-1 0 0,0 0 0,1 0 0,-1 1 0,0-1 0,0 1 0,-5 0 0,7-1-64,0 1 1,0 0 0,0 0-1,0 0 1,0 0 0,0 0-1,0 0 1,0 1 0,0-1-1,0 1 1,0-1 0,0 1-1,0 0 1,0 0 0,0 0-1,0 0 1,0 0 0,1 0-1,-1 0 1,0 0 0,1 1-1,-1-1 1,1 1 0,0 0-1,-1-1 1,1 1 0,0 0-1,0-1 1,0 1-1,0 0 1,0 0 0,1 0-1,-1 0 1,0 0 0,1 0-1,-1 4 1,1-6-72,1 0-1,-1 1 0,0-1 1,1 0-1,-1 0 1,0 0-1,1 0 1,-1 0-1,0 0 1,1 0-1,-1 0 0,0 1 1,1-1-1,-1 0 1,0 0-1,1-1 1,-1 1-1,0 0 1,1 0-1,-1 0 0,0 0 1,1 0-1,-1 0 1,0 0-1,0 0 1,1-1-1,-1 1 1,0 0-1,1 0 1,-1 0-1,0-1 0,0 1 1,1 0-1,-1 0 1,0-1-1,0 1 1,0 0-1,1-1 1,-1 1-1,0-1 0,13-10-3397,-2-10-3388</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54.169"/>
    </inkml:context>
    <inkml:brush xml:id="br0">
      <inkml:brushProperty name="width" value="0.025" units="cm"/>
      <inkml:brushProperty name="height" value="0.025" units="cm"/>
    </inkml:brush>
  </inkml:definitions>
  <inkml:trace contextRef="#ctx0" brushRef="#br0">4 0 14798,'0'0'646,"0"11"229,-1 72 2113,-2-16-716,4 1 0,2-1 0,21 115 0,-23-177-2245,1-1 0,-1 1 0,1-1 0,0 1-1,0-1 1,0 0 0,0 1 0,1-1 0,0-1 0,-1 1 0,2 0 0,-1-1 0,0 1 0,1-1 0,-1 0 0,6 3 0,-7-5-15,1 1 0,-1-2 0,1 1 1,-1 0-1,1-1 0,-1 1 0,1-1 1,-1 1-1,1-1 0,0 0 1,-1 0-1,1-1 0,0 1 0,-1 0 1,1-1-1,-1 0 0,1 1 0,-1-1 1,1 0-1,-1 0 0,0-1 1,1 1-1,-1 0 0,0-1 0,0 1 1,0-1-1,0 0 0,0 0 0,0 0 1,1-3-1,10-9 33,-2-2 0,0 0 1,0 0-1,-2-1 0,14-33 0,3-5 74,-22 73-358,-4 14 200,-3 4 70,0-12-22,1 0-1,2 0 0,2 32 0,-2-54-11,0-1-1,0 1 1,0-1-1,1 1 1,-1-1 0,0 1-1,1-1 1,-1 0-1,1 1 1,0-1-1,-1 0 1,1 1 0,0-1-1,0 0 1,0 0-1,0 0 1,0 1-1,0-1 1,0 0-1,0-1 1,0 1 0,0 0-1,1 0 1,-1 0-1,0-1 1,0 1-1,1 0 1,-1-1 0,1 0-1,-1 1 1,1-1-1,-1 0 1,0 1-1,1-1 1,2 0 0,-1-1-175,-1 1 1,1-1 0,-1 1 0,1-1 0,-1 0-1,1 0 1,-1 0 0,1 0 0,-1 0 0,0-1-1,0 1 1,0-1 0,0 1 0,0-1 0,0 0-1,0 0 1,0 0 0,0 0 0,1-3 0,2-4-1795,0-1 1,-1 0 0,0-1-1,-1 1 1,0-1-1,2-12 1,1-12-8850</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54.559"/>
    </inkml:context>
    <inkml:brush xml:id="br0">
      <inkml:brushProperty name="width" value="0.025" units="cm"/>
      <inkml:brushProperty name="height" value="0.025" units="cm"/>
    </inkml:brush>
  </inkml:definitions>
  <inkml:trace contextRef="#ctx0" brushRef="#br0">49 1 11979,'0'0'8659,"-6"11"-6828,-2 9-954,0 1 0,1 0 0,-4 23 0,8-34-644,1 0 0,1 1 0,0-1 0,0 1 0,1-1 0,0 1-1,1-1 1,0 1 0,1-1 0,3 12 0,-4-20-214,0 0 0,0 1 0,0-1-1,1 0 1,-1 0 0,1 0 0,-1 0 0,1 0 0,0-1-1,-1 1 1,1 0 0,0-1 0,1 1 0,-1-1 0,0 0-1,0 0 1,0 0 0,1 0 0,-1 0 0,0 0 0,1 0 0,-1-1-1,1 1 1,-1-1 0,1 0 0,-1 0 0,1 0 0,-1 0-1,1 0 1,-1-1 0,1 1 0,-1-1 0,1 1 0,-1-1-1,5-2 1,2 0 31,1-1-1,-1 0 0,0 0 1,0-1-1,0 0 0,-1-1 1,12-10-1,1-5-5,-1-1 0,32-47 0,-20 23-69,-32 50 9,-1 0 0,0 0 1,1 0-1,0 0 0,0 0 0,0 0 1,2 7-1,-1 1 110,-2 2-277,1-2 489,-1 0 0,2 0-1,3 24 1,-4-35-390,0 1 0,0-1 0,0 1 0,1-1 0,-1 0 0,0 1 0,1-1 0,-1 0 0,1 0 0,0 1 1,-1-1-1,1 0 0,0 0 0,0 0 0,-1 0 0,1 0 0,0 0 0,0 0 0,0 0 0,0 0 0,1 0 0,-1 0 0,0-1 0,0 1 0,0-1 0,1 1 1,-1-1-1,0 1 0,0-1 0,1 1 0,-1-1 0,1 0 0,-1 0 0,0 0 0,1 0 0,-1 0 0,0 0 0,1 0 0,-1 0 0,0-1 0,1 1 0,-1 0 1,2-1-1,6-7-7230,1-12-7730</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54.887"/>
    </inkml:context>
    <inkml:brush xml:id="br0">
      <inkml:brushProperty name="width" value="0.025" units="cm"/>
      <inkml:brushProperty name="height" value="0.025" units="cm"/>
    </inkml:brush>
  </inkml:definitions>
  <inkml:trace contextRef="#ctx0" brushRef="#br0">0 1 4036,'0'0'-4036</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55.447"/>
    </inkml:context>
    <inkml:brush xml:id="br0">
      <inkml:brushProperty name="width" value="0.025" units="cm"/>
      <inkml:brushProperty name="height" value="0.025" units="cm"/>
    </inkml:brush>
  </inkml:definitions>
  <inkml:trace contextRef="#ctx0" brushRef="#br0">7 173 11211,'0'0'4922,"-2"10"-2792,-2 29-678,4-39-1386,0 1 0,0 0 0,0 0 1,0-1-1,0 1 0,0 0 1,0-1-1,1 1 0,-1 0 0,0-1 1,0 1-1,1 0 0,-1-1 0,0 1 1,1 0-1,-1-1 0,0 1 0,1-1 1,-1 1-1,1-1 0,-1 1 0,1-1 1,-1 1-1,1-1 0,0 1 1,-1-1-1,1 0 0,-1 1 0,1-1 1,0 0-1,-1 0 0,1 1 0,0-1 1,-1 0-1,1 0 0,0 0 0,0 0 1,-1 0-1,1 0 0,0 0 1,-1 0-1,1 0 0,0 0 0,-1-1 1,1 1-1,0 0 0,-1 0 0,1 0 1,0-1-1,0 0 0,32-14 1365,-19 4-1109,-1-1 1,0 0 0,0-1-1,18-26 1,-26 32-275,1 0 0,-2-1 0,1 1 0,-1-1 0,-1 0 0,1-1 0,-1 1-1,-1 0 1,1-1 0,-1 0 0,1-14 0,-3 22-42,0 0 1,0 0-1,0 0 0,0 0 0,0 1 1,0-1-1,0 0 0,0 0 0,0 0 0,0 0 1,0 0-1,-1 0 0,1 0 0,0 0 0,-1 0 1,1 1-1,-1-1 0,1 0 0,-1 0 1,1 0-1,-1 1 0,1-1 0,-1 0 0,0 1 1,1-1-1,-3 0 0,2 0-9,0 1-1,0 0 1,0 1 0,-1-1-1,1 0 1,0 0 0,0 0-1,0 1 1,0-1 0,-1 0-1,1 1 1,0-1 0,0 1 0,0 0-1,0-1 1,0 1 0,-1 1-1,-4 3-24,1-1 1,0 1-1,0 1 0,0-1 0,-8 12 1,2 4 12,1 1 1,1 0 0,-8 31-1,14-41 13,0-1 0,1 0 0,0 1 1,1 0-1,0-1 0,1 1 0,1 0 0,3 21 0,-4-31 1,1 0 1,-1-1-1,1 1 1,0 0-1,-1-1 1,1 1-1,0-1 1,0 1-1,0-1 0,1 1 1,-1-1-1,0 0 1,0 0-1,1 1 1,-1-1-1,0 0 1,1 0-1,0-1 1,-1 1-1,1 0 1,-1 0-1,1-1 0,0 1 1,-1-1-1,1 1 1,0-1-1,0 0 1,-1 0-1,1 0 1,0 0-1,0 0 1,0 0-1,-1 0 1,1 0-1,0-1 0,1 0 1,4 0 18,0-1 0,0 0-1,0 0 1,-1-1 0,1 0 0,-1 0 0,12-8 0,0-5 47,0 0 0,-1-2 0,-1 0 0,-1-1 0,25-38 0,-6 6 30,-32 56-94,-1 0 0,0 0 0,0 1-1,0-1 1,-1 0 0,0 10 0,-1 8 20,0-14 69,1-1 0,0 0 0,0 0 1,1 1-1,0-1 0,0 0 0,4 9 0,-4-15-69,0 0 1,0 0-1,0 0 1,0-1-1,0 1 1,1 0-1,-1-1 1,1 1-1,-1-1 1,1 0-1,0 1 1,0-1-1,-1 0 1,1 0-1,0 0 1,0 0-1,0-1 1,0 1-1,0 0 1,0-1-1,0 0 1,0 1-1,0-1 1,0 0 0,1 0-1,-1 0 1,0 0-1,0 0 1,0-1-1,0 1 1,0-1-1,0 1 1,4-2-1,3-2 6,1 0-1,-1 0 1,1-1 0,-1 0-1,-1 0 1,1-1 0,-1 0-1,0-1 1,0 0-1,-1 0 1,7-8 0,-3 3-26,1 1 1,0 0-1,19-12 1,-31 23-6,0 0 0,1-1 0,-1 1 0,1 0 0,-1 0 0,1-1 1,-1 1-1,1 0 0,-1 0 0,1 0 0,-1 0 0,1-1 0,-1 1 0,1 0 0,-1 0 0,1 0 1,-1 0-1,1 0 0,-1 0 0,1 1 0,-1-1 0,1 0 0,-1 0 0,1 0 0,-1 0 1,1 1-1,-1-1 0,1 0 0,-1 0 0,1 1 0,-1-1 0,0 0 0,1 1 0,-1-1 0,1 0 1,-1 1-1,0-1 0,1 1 0,-1-1 0,0 0 0,0 1 0,1 0 0,8 32 64,-9-30-45,1 1 0,0 0 0,-1-1 1,1 1-1,1-1 0,-1 1 0,0-1 0,1 1 0,0-1 0,2 4 0,-3-6-4,0 0 0,1 0 0,-1 0 0,1 0 0,-1 0-1,1 0 1,-1 0 0,1 0 0,-1-1 0,1 1-1,0-1 1,-1 1 0,1-1 0,0 1 0,-1-1 0,1 0-1,0 0 1,0 0 0,-1 0 0,1 0 0,0-1-1,0 1 1,-1 0 0,1-1 0,0 1 0,-1-1 0,1 1-1,-1-1 1,1 0 0,2-2 0,15-17-3206,-9-7-7521,-8 9-756</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7:01.683"/>
    </inkml:context>
    <inkml:brush xml:id="br0">
      <inkml:brushProperty name="width" value="0.025" units="cm"/>
      <inkml:brushProperty name="height" value="0.025" units="cm"/>
    </inkml:brush>
  </inkml:definitions>
  <inkml:trace contextRef="#ctx0" brushRef="#br0">60 167 11050,'0'0'593,"-9"2"-113,-2 2-262,8-3-94,-1 1-1,0-1 1,0 0 0,0 0-1,0 0 1,0-1-1,-8 1 1,16-3-71,-1 1 0,1-1-1,-1 0 1,1 0 0,-1 0 0,0-1-1,6-4 1,6-4-37,-2 5-10,1-1 0,-1 2 0,1 0 0,1 1 0,-1 0 0,0 2 0,28-3 0,110 4 39,-76 3-37,23-3 641,132-18-1,-172 12-272,-1 3 0,84 5 0,115 23 450,-175-15-790,1-3-1,-1-4 1,1-4 0,-1-4-1,90-17 1,168-23 2,-283 43-25,1 3 0,-1 2 0,113 19 0,235 44 23,-336-58-36,0-4 1,-1-3-1,136-18 1,-147 9-8,98-17 24,223-8 0,-44 33 4,484-24 64,-608 7-79,2 8-1,-1 10 0,238 31 1,-426-28-6,785 70 32,-65-109-59,-168-14 52,-463 47-15,0 5 0,0 5-1,126 25 1,-174-20-35,151 25 84,-180-33-148,0-2 0,1-1 0,-1-1 0,37-7 0,-68 7-137,0-1 0,0 0 0,0 0 0,0 0 0,0-1 0,0 1 0,0-1 0,6-4 0,12-21-3804</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28:52.162"/>
    </inkml:context>
    <inkml:brush xml:id="br0">
      <inkml:brushProperty name="width" value="0.025" units="cm"/>
      <inkml:brushProperty name="height" value="0.025" units="cm"/>
    </inkml:brush>
  </inkml:definitions>
  <inkml:trace contextRef="#ctx0" brushRef="#br0">1114 200 4548,'-8'-9'4613,"-9"-12"-4111,-1 1 1,-1 1 0,0 1 0,-2 1-1,0 1 1,-36-22 0,47 32-384,0 0 1,0 1-1,-1 0 1,1 1-1,-1 1 1,0-1 0,0 2-1,0-1 1,0 2-1,-1-1 1,1 1-1,0 1 1,-1 0-1,1 1 1,-1 0-1,1 1 1,0 0-1,0 1 1,-14 5-1,-1 4-64,1 2-1,0 1 0,1 1 1,1 1-1,-30 27 1,8-1 83,-57 70 0,61-59 70,2 1-1,3 2 1,2 1-1,-50 123 1,51-93 47,4 2 1,-34 184 0,55-225-253,3 1-1,1 0 1,3 0 0,2 1-1,2-1 1,17 91 0,-11-106-3,1-1 0,1-1 0,2 0 1,1 0-1,1-1 0,2-1 0,2-1 1,0-1-1,2 0 0,37 38 0,-29-38-112,1-1-1,2-2 0,0-1 0,2-2 1,1-1-1,0-1 0,2-3 0,0 0 1,1-3-1,1-1 0,0-2 1,55 10-1,-50-15-11,0-2 1,0-1-1,0-3 1,0-1 0,1-3-1,-1-1 1,-1-3-1,1-1 1,-1-2-1,0-2 1,53-22-1,-6-10 1118,-1-3 0,-2-4 0,-2-3-1,-3-5 1,-3-3 0,130-131-1,-170 154-820,-2-3-1,-2-1 1,-2-1-1,-2-2 0,-1-2 1,-3 0-1,37-95 0,-54 114-196,-1 0 0,-2 0-1,-1-1 1,-2 0-1,0 0 1,-2-55-1,-4 61-94,-1 1 0,0-1 0,-2 1 0,-1 0-1,-1 0 1,0 0 0,-2 1 0,-1 0 0,-18-30-1,16 33-28,-1 0 0,-1 1 0,-1 1 0,0 1 0,-1 0 0,-1 1 0,0 0 0,-1 2 0,-1 0 0,0 1 0,0 1 0,-1 0 0,-1 2 0,0 0 0,0 2 0,-1 0 0,-25-4 0,-9 2-369,0 2 0,-1 3 0,1 2 1,-1 3-1,-94 13 0,95-8-1592,-62-2 1,48-5-530</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55.791"/>
    </inkml:context>
    <inkml:brush xml:id="br0">
      <inkml:brushProperty name="width" value="0.025" units="cm"/>
      <inkml:brushProperty name="height" value="0.025" units="cm"/>
    </inkml:brush>
  </inkml:definitions>
  <inkml:trace contextRef="#ctx0" brushRef="#br0">6 98 17008,'0'0'11243,"-6"-57"-13197,32 44-1505,-1-1-1634,-2 0-5477</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56.132"/>
    </inkml:context>
    <inkml:brush xml:id="br0">
      <inkml:brushProperty name="width" value="0.025" units="cm"/>
      <inkml:brushProperty name="height" value="0.025" units="cm"/>
    </inkml:brush>
  </inkml:definitions>
  <inkml:trace contextRef="#ctx0" brushRef="#br0">14 1 15951,'-1'11'2130,"-1"5"-1295,-4 45 2034,3 0 0,2 0 0,10 90-1,-5-131-2699,1-1-1,1 0 1,0 0-1,1 0 0,2-1 1,-1 0-1,2-1 0,1 0 1,0 0-1,1-1 0,0-1 1,28 27-1,-38-40-163,1 0-1,-1-1 0,0 1 1,1-1-1,-1 0 1,1 1-1,-1-1 0,1 0 1,0 0-1,-1-1 1,1 1-1,0 0 0,0-1 1,-1 0-1,1 0 1,0 0-1,0 0 0,0 0 1,-1 0-1,1-1 1,4 0-1,-3-1 1,1 0-1,-1-1 1,0 1 0,0-1 0,0 0-1,-1 0 1,1 0 0,-1 0-1,1 0 1,-1-1 0,4-6 0,5-8 1,-2 0 1,-1 0 0,0-1-1,10-33 1,-10 21-469,-2 0 0,-1-1 1,-1 0-1,-2 0 0,0-37 0,-3 68 246,0 0 0,0 0-1,0 0 1,0 0 0,0 0-1,0 1 1,0-1 0,0 0-1,0 0 1,0 0 0,-1 0-1,1 0 1,0 0 0,-1 1-1,1-1 1,0 0 0,-1 0-1,1 0 1,-1 1 0,1-1-1,-1 0 1,0 1 0,1-1-1,-2-1 1,-15 0-9574,3 3-4688</inkml:trace>
  <inkml:trace contextRef="#ctx0" brushRef="#br0" timeOffset="1">248 448 14446,'0'0'6534,"8"49"-4036,5-37-704,4 0-641,4-1-865,4-1-192,-2-1-160,2-1-1377,-2-2-1474,-2 0-993,-4-5-2722</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56.711"/>
    </inkml:context>
    <inkml:brush xml:id="br0">
      <inkml:brushProperty name="width" value="0.025" units="cm"/>
      <inkml:brushProperty name="height" value="0.025" units="cm"/>
    </inkml:brush>
  </inkml:definitions>
  <inkml:trace contextRef="#ctx0" brushRef="#br0">130 0 16624,'0'0'1975,"-12"4"358,3-1-2048,-1 1 0,1 0 0,0 0 0,0 1 0,1 0 0,-1 1 0,-7 6 0,12-9-169,1 0 1,0 0 0,0 0 0,0 0-1,0 1 1,1-1 0,-1 1 0,1 0-1,0-1 1,0 1 0,1 0-1,-1 0 1,1 0 0,-1 1 0,1-1-1,1 0 1,-1 0 0,1 1 0,-1-1-1,1 0 1,0 1 0,2 7-1,-2-11-107,1 0 0,0 0 0,-1 1 0,1-1 0,0 0 0,0 0 0,0 0 0,0 0 0,0 0 0,0 0 0,0 0 0,0 0 0,1 0 0,-1 0 0,0-1 0,0 1 0,1-1 0,-1 1 0,1-1 0,-1 1 0,0-1 0,1 0 0,-1 1 0,1-1 0,-1 0 0,1 0 0,-1 0 0,0 0 0,1 0 0,-1-1 0,1 1 0,-1 0 0,1-1 0,2 0 0,3-1 15,-1 1 0,1-1 0,0-1 0,0 1 1,12-7-1,25-25 26,-36 26-41,0 0 0,1 1 1,0 1-1,0-1 1,1 1-1,0 1 1,0 0-1,0 0 0,17-4 1,-26 9 9,0 1 0,0-1-1,0 1 1,-1-1 0,1 1 0,0-1 0,0 1 0,-1 0 0,1-1 0,0 1 0,-1 0-1,1 0 1,-1 0 0,1-1 0,-1 1 0,0 0 0,1 0 0,-1 0 0,0 0 0,1 0 0,-1 0-1,0 0 1,0 0 0,0 0 0,0 0 0,0 0 0,0 0 0,0 0 0,0 0 0,0 0 0,0 0-1,-1 1 1,-3 40 208,4-40-228,-1 1 18,1 1 1,-1 0-1,1 0 1,0 0-1,0 0 1,1 0 0,-1 0-1,1 0 1,-1 0-1,3 5 1,-3-8-8,1-1 0,-1 1-1,0-1 1,1 1 0,-1 0 0,1-1 0,-1 1 0,1-1 0,-1 1 0,1-1 0,0 0 0,-1 1 0,1-1 0,0 1-1,-1-1 1,1 0 0,0 0 0,-1 1 0,1-1 0,0 0 0,-1 0 0,1 0 0,1 0 0,0 0 4,1 0 0,-1 0 0,0-1 0,1 1 1,-1-1-1,1 0 0,-1 0 0,0 0 0,0 0 1,4-2-1,3-3 6,0-1 1,0 0 0,-1 0 0,10-11-1,-13 11-26,1 1 0,0 0 0,0 0 0,1 1 0,0-1 0,0 1 0,0 1 0,1 0 0,8-4-1,-15 8 6,-1 0 0,0-1 0,1 1 0,-1 0 0,0 0 0,1 0 0,-1 0 0,0 0 0,0 0 0,1 0 0,-1 0 0,0 0 0,1 0 0,-1 1 0,0-1 0,1 0 0,-1 0 0,0 0 0,0 0 0,1 0 0,-1 0 0,0 1 0,0-1 0,1 0 0,-1 0 0,0 0 0,0 1 0,1-1 0,-1 0 0,0 0 0,0 1 0,0-1 0,0 0 0,0 0 0,1 1 0,-1-1 0,0 0 0,0 1 0,0-1 0,0 0 0,0 1 0,2 20 75,-3-19-41,1 0 0,0-1 0,-1 1 0,1 0 0,0 0-1,0-1 1,0 1 0,0 0 0,1 0 0,-1-1 0,0 1 0,1 0-1,-1-1 1,1 1 0,0 0 0,-1-1 0,1 1 0,0-1 0,0 1-1,0-1 1,0 0 0,0 1 0,1-1 0,-1 0 0,3 2 0,-1-2 24,1-1 0,-1 1 1,1-1-1,0 0 0,-1 0 1,1-1-1,-1 1 0,1-1 1,-1 0-1,1 0 0,-1 0 1,0 0-1,1-1 0,3-1 1,47-33-30,-45 29-41,0 0-1,0 1 1,1 0 0,17-7 0,-27 12 7,1 0 0,0 1 0,0-1 0,0 1 0,0 0 0,0-1 0,0 1 0,0 0 0,0-1 0,0 1 0,0 0 0,0 0 0,0 0 0,0 0 0,0 0 0,0 0 0,0 0 0,0 0 0,0 0 0,0 1 0,0-1 0,0 0 0,0 1 0,0-1 0,0 0 0,0 1 0,0-1 0,-1 1 0,1 0 0,0-1 0,0 1 0,0 0 0,-1-1 0,2 2 0,-1 2-2,-1-1 0,1 0 0,-1 1-1,0-1 1,0 1 0,0-1 0,0 0-1,-1 7 1,1 28-2,0-38-59,0 0 0,0 1 0,1-1 0,-1 0 0,0 1 0,1-1 0,-1 0 0,0 0 0,1 1 0,-1-1 0,1 0 0,-1 0 0,0 0 0,1 0 0,-1 1 0,1-1 0,-1 0 0,1 0-1,-1 0 1,0 0 0,1 0 0,-1 0 0,1 0 0,-1 0 0,1 0 0,-1 0 0,0-1 0,1 1 0,-1 0 0,1 0 0,-1 0 0,0 0 0,1-1 0,-1 1 0,1 0 0,-1 0 0,0-1 0,1 1 0,-1 0 0,0-1 0,0 1 0,1 0 0,-1-1 0,16-12-3679,0-6-1067,-1-3-1671</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57.150"/>
    </inkml:context>
    <inkml:brush xml:id="br0">
      <inkml:brushProperty name="width" value="0.025" units="cm"/>
      <inkml:brushProperty name="height" value="0.025" units="cm"/>
    </inkml:brush>
  </inkml:definitions>
  <inkml:trace contextRef="#ctx0" brushRef="#br0">30 1 10410,'0'0'15481,"-4"8"-14039,3-6-1367,-20 50 1689,21-51-1742,-1 0 0,1 0 0,-1 0 0,1 0-1,-1 0 1,1 1 0,0-1 0,0 0 0,0 0 0,0 0 0,0 1 0,0-1 0,0 0 0,0 0 0,0 0 0,0 1 0,1-1 0,-1 0 0,0 0 0,1 0 0,-1 0 0,1 0 0,0 0 0,-1 0 0,1 0 0,0 0 0,-1 0 0,1 0 0,0 0 0,0 0 0,0 0 0,0-1 0,0 1 0,0 0 0,0-1 0,0 1 0,0-1 0,0 1 0,0-1 0,0 1 0,1-1 0,-1 0 0,0 0 0,0 0 0,2 1 0,5-2-20,-1 1 0,0-1-1,1 0 1,-1-1 0,0 0-1,0 0 1,0-1 0,0 1 0,-1-1-1,12-7 1,-12 6-15,1 0 0,-1 1 0,1 0 0,0 0 0,0 1-1,0 0 1,0 0 0,0 0 0,13 0 0,-20 2 11,1 0 0,0 0 0,-1 0 0,1 0 1,-1 0-1,1 1 0,-1-1 0,1 0 0,0 0 0,-1 1 0,1-1 0,-1 0 0,1 0 0,-1 1 0,1-1 0,-1 1 0,0-1 1,1 0-1,-1 1 0,1-1 0,-1 1 0,0-1 0,1 1 0,-1-1 0,0 1 0,0-1 0,1 1 0,-1-1 0,0 1 0,0 0 1,0 0-1,2 26 54,-2-25-40,-1-1-1,1 1 1,0 0-1,0-1 1,0 1 0,0 0-1,0 0 1,0-1-1,0 1 1,0 0-1,1-1 1,-1 1 0,0 0-1,1-1 1,0 1-1,-1-1 1,1 1-1,0-1 1,0 1 0,0-1-1,0 1 1,0-1-1,0 0 1,0 0-1,0 1 1,1-1 0,1 1-1,0-2 4,1 1 0,0-1 0,0 0 0,-1 0 1,1-1-1,0 1 0,-1-1 0,1 0 0,0 1 0,-1-2 0,1 1 0,5-3 0,43-28-544,-10 7-184,-37 22 601,4-2-27,1 1 0,-1 0 0,1 0 1,0 1-1,0 0 0,21-3 0,-30 7 170,-1-1-1,1 1 1,0-1-1,0 1 1,-1-1-1,1 1 1,0 0-1,-1-1 1,1 1-1,-1 0 1,1-1-1,-1 1 1,1 0-1,-1 0 1,0 0 0,1-1-1,-1 1 1,0 0-1,1 0 1,-1 0-1,0 0 1,0 0-1,0 0 1,0-1-1,0 1 1,0 0-1,0 0 1,0 0-1,0 0 1,-1 1-1,-2 39 586,3-33-448,-1-7-244,1 1 1,0 0-1,0 0 1,-1 0-1,1 0 1,1-1-1,-1 1 1,0 0-1,0 0 1,1 0-1,-1 0 1,1-1-1,-1 1 1,1 0-1,0-1 1,0 1-1,0 0 1,0-1-1,2 3 1,-2-4-341,0 1 0,0-1-1,1 0 1,-1 0 0,0 1 0,0-1-1,1 0 1,-1 0 0,0 0 0,0-1-1,1 1 1,-1 0 0,0 0 0,0-1-1,1 1 1,-1 0 0,0-1-1,0 0 1,0 1 0,0-1 0,0 1-1,0-1 1,0 0 0,0 0 0,0 0-1,0 0 1,0 0 0,0 0 0,1-1-1,15-16-13041</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57.696"/>
    </inkml:context>
    <inkml:brush xml:id="br0">
      <inkml:brushProperty name="width" value="0.025" units="cm"/>
      <inkml:brushProperty name="height" value="0.025" units="cm"/>
    </inkml:brush>
  </inkml:definitions>
  <inkml:trace contextRef="#ctx0" brushRef="#br0">9 86 13837,'0'0'10554,"-2"9"-8589,-5 28-770,7-36-1161,1 0-1,-1 0 0,0 0 0,0 0 1,1 0-1,-1 0 0,0 0 1,1 0-1,-1 0 0,1 0 0,0-1 1,-1 1-1,1 0 0,0 0 0,-1 0 1,1-1-1,0 1 0,0 0 1,-1-1-1,1 1 0,0-1 0,0 1 1,0-1-1,0 1 0,0-1 0,0 0 1,0 1-1,0-1 0,0 0 0,0 0 1,0 0-1,0 0 0,2 0 1,39 1 183,-33-2-162,-2 1-94,-1-1-1,1 0 0,-1 0 0,0-1 1,1 1-1,-1-1 0,0-1 0,0 1 0,0-1 1,-1 0-1,1-1 0,-1 1 0,1-1 1,4-5-1,-6 6-26,-1 0 0,0 0 0,0 0 1,0-1-1,0 1 0,-1-1 0,1 0 0,-1 1 0,0-1 1,0 0-1,-1 0 0,1-1 0,-1 1 0,0 0 1,0 0-1,0-1 0,0 1 0,-1-1 0,0 1 0,0 0 1,-1-8-1,1 11 55,0 0 0,-1-1 0,1 1-1,-1 0 1,1 0 0,-1 0 0,1 0 0,-1 0 0,0 1 0,0-1 0,1 0 0,-1 0 0,0 0-1,0 1 1,0-1 0,0 0 0,0 1 0,0-1 0,0 0 0,0 1 0,0 0 0,0-1 0,0 1 0,0 0-1,0-1 1,-1 1 0,1 0 0,0 0 0,0 0 0,0 0 0,0 0 0,-1 0 0,1 0 0,0 1-1,0-1 1,0 0 0,0 1 0,0-1 0,0 0 0,-1 2 0,-3-1 28,1 0-1,0 1 1,0 0 0,0 0-1,0 0 1,0 0 0,1 0-1,-1 1 1,-4 4 0,4-2 123,-1 1 0,1 0 0,1 0 0,-1 1 0,1-1 0,0 1 0,0 0 1,1 0-1,0 0 0,0 0 0,1 0 0,0 0 0,0 0 0,0 0 1,1 8-1,0-14-132,0 0 0,0 0-1,1 0 1,-1 0 0,0 0 0,0 0 0,1 0 0,-1 0 0,0 0 0,1 0 0,-1-1 0,1 1 0,-1 0 0,1 0 0,0 0 0,-1-1 0,1 1 0,0 0 0,-1-1 0,1 1 0,0 0-1,0-1 1,0 1 0,0-1 0,-1 0 0,2 1 0,33 4 149,-24-6-161,0 0 1,0-1-1,0 0 0,12-5 0,28-12-334,-33 11 313,1 0 0,1 1 0,0 2 0,0 0 0,0 1 0,31-3 0,-50 7 51,1 0-1,-1 0 0,0 1 1,0-1-1,0 0 0,0 0 1,0 1-1,0-1 0,0 1 1,0-1-1,0 1 0,0-1 0,0 1 1,0 0-1,0-1 0,0 1 1,0 0-1,-1 0 0,1 0 1,0 0-1,0 0 0,-1 0 0,1 0 1,-1 0-1,1 0 0,-1 0 1,1 0-1,-1 0 0,0 0 1,0 0-1,1 0 0,-1 0 0,0 2 1,0 53 889,-1-50-795,0 0 0,1 0-1,0 0 1,0-1 0,1 1-1,-1 0 1,4 11 0,-3-16-117,0 1 0,0-1 0,0 1 0,1-1 0,-1 0 0,1 0 0,-1 1 0,1-1 0,-1 0 0,1-1 0,0 1 0,-1 0 0,1 0 0,0-1 0,0 1 0,0-1 0,-1 1 0,1-1 1,0 0-1,0 0 0,0 0 0,0 0 0,0 0 0,0 0 0,-1 0 0,1-1 0,0 1 0,0-1 0,0 1 0,2-2 0,5-1-215,0-1 0,-1 1 0,1-1 0,12-9-1,-4 1-215,-7 4 137,1 0 0,1 1-1,-1 0 1,1 0 0,0 1 0,1 1 0,-1 0 0,26-5 0,-38 10 290,1 0 1,-1 0-1,1 0 0,-1 0 0,1 0 0,-1 0 1,0 0-1,1 0 0,-1 1 0,1-1 0,-1 0 1,1 0-1,-1 1 0,0-1 0,1 0 0,-1 0 1,0 1-1,1-1 0,-1 0 0,0 1 0,1-1 1,-1 1-1,0-1 0,0 0 0,0 1 0,1-1 1,-1 1-1,0-1 0,0 1 0,0-1 0,0 1 1,3 25 856,-5 2-1783,0-9-4449,0-12-4083</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58.693"/>
    </inkml:context>
    <inkml:brush xml:id="br0">
      <inkml:brushProperty name="width" value="0.025" units="cm"/>
      <inkml:brushProperty name="height" value="0.025" units="cm"/>
    </inkml:brush>
  </inkml:definitions>
  <inkml:trace contextRef="#ctx0" brushRef="#br0">1 57 11563,'5'-23'2333,"2"-10"5918,-5 32-5097,-1 20-2526,-1 25 17,-1 27 125,10 76-1,-6-124-717,1 0 0,1-1 0,1 1 0,1-1 0,1-1 0,1 1-1,17 29 1,-4-23-469,-2-17-3052,-13-13-2649,-5-9-5936</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59.281"/>
    </inkml:context>
    <inkml:brush xml:id="br0">
      <inkml:brushProperty name="width" value="0.025" units="cm"/>
      <inkml:brushProperty name="height" value="0.025" units="cm"/>
    </inkml:brush>
  </inkml:definitions>
  <inkml:trace contextRef="#ctx0" brushRef="#br0">336 1 8712,'0'0'15567,"-12"13"-15418,-71 92 511,-137 226-1,220-330-776,0 0-1,0-1 1,0 1 0,0-1-1,0 1 1,-1-1 0,1 1 0,0 0-1,-1-1 1,1 1 0,0-1-1,-1 1 1,1-1 0,0 0-1,-1 1 1,1-1 0,-1 1-1,1-1 1,-1 0 0,1 1-1,-1-1 1,1 0 0,-1 0 0,1 1-1,-1-1 1,1 0 0,-1 0-1,0 0 1,0 1 0,-2-19-6784,2 9 6110,-3-18-4008</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59.639"/>
    </inkml:context>
    <inkml:brush xml:id="br0">
      <inkml:brushProperty name="width" value="0.025" units="cm"/>
      <inkml:brushProperty name="height" value="0.025" units="cm"/>
    </inkml:brush>
  </inkml:definitions>
  <inkml:trace contextRef="#ctx0" brushRef="#br0">1 294 10698,'0'0'6812,"9"-2"-6374,52-4 1180,-32 5-1016,0-2 0,0-2-1,39-10 1,-20-3-165,-1-1 0,81-48 1,-102 52-323,-1-3 0,0 0 1,-1-1-1,-1-1 0,-1-1 1,20-26-1,-72 238 1278,30-184-1727,3 53 1297,9-35-2242,-11-24 962,0 0 0,0 0-1,0 0 1,0 0-1,1 0 1,-1 0 0,0 0-1,0-1 1,1 1-1,-1-1 1,0 1 0,1-1-1,-1 1 1,1-1-1,-1 0 1,0 0 0,2 1-1,8-1-10668</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1:00.627"/>
    </inkml:context>
    <inkml:brush xml:id="br0">
      <inkml:brushProperty name="width" value="0.025" units="cm"/>
      <inkml:brushProperty name="height" value="0.025" units="cm"/>
    </inkml:brush>
  </inkml:definitions>
  <inkml:trace contextRef="#ctx0" brushRef="#br0">277 0 11723,'-13'10'876,"-12"11"74,1 0 0,2 1 0,0 1 1,1 2-1,1 0 0,-27 46 0,34-46-507,1 0-1,1 0 1,1 1-1,1 1 1,1-1-1,2 1 1,1 1-1,-3 51 1,7-76-439,1-1 0,0 1 0,0 0 0,0 0 0,1-1 0,-1 1 0,1 0 0,-1-1 0,1 1 0,0 0 0,0-1 0,0 1 0,0-1 0,1 0 0,-1 1 0,1-1 0,-1 0 0,1 0 1,0 0-1,0 0 0,2 3 0,1-3 10,-1 0 0,0 0-1,1-1 1,0 1 0,-1-1 0,1 0 0,-1 0 0,1-1 0,0 1 0,0-1 0,6 0 0,0-1 16,1 1 1,-1-2-1,0 1 0,0-2 1,-1 1-1,1-1 0,0-1 1,-1 0-1,0-1 1,0 0-1,0 0 0,-1-1 1,1 0-1,-1 0 0,11-12 1,-20 18-20,0 0 0,0 0 0,0 0 0,1 0 0,-1-1 0,0 1 0,0 0 0,0 0 0,0 0 0,0-1 0,0 1 0,1 0 0,-1 0 0,0 0 0,0-1 0,0 1 0,0 0 1,0 0-1,0-1 0,0 1 0,0 0 0,0 0 0,0-1 0,0 1 0,0 0 0,0 0 0,0-1 0,0 1 0,0 0 0,0 0 0,-1 0 0,1-1 0,0 1 0,0 0 0,0 0 0,0 0 0,0-1 0,0 1 0,-1 0 1,1 0-1,0 0 0,0 0 0,0-1 0,-1 1 0,1 0 0,-17-4 200,-28 3-98,39 1-32,5 0-81,1 0 0,0 0 0,0 0 0,0 0 0,0 0 0,0 0 0,-1-1 0,1 1 0,0 0 0,0 0 0,0 0 1,0 0-1,0 0 0,0-1 0,0 1 0,-1 0 0,1 0 0,0 0 0,0 0 0,0 0 0,0-1 0,0 1 0,0 0 1,0 0-1,0 0 0,0-1 0,0 1 0,0 0 0,0 0 0,0 0 0,0 0 0,0-1 0,0 1 0,0 0 0,0 0 0,0 0 1,1 0-1,-1-1 0,0 1 0,0 0 0,0 0 0,0 0 0,0 0 0,0 0 0,0 0 0,0-1 0,1 1 0,-1 0 1,0 0-1,0 0 0,0 0 0,0 0 0,0 0 0,1 0 0,-1 0 0,16-19-9,27-23-16,-35 35 23,7-9-38,-11 11 13,0 0 0,0 0-1,0 1 1,1-1 0,0 1-1,0 0 1,0 1-1,0-1 1,0 1 0,1 0-1,-1 0 1,9-3-1,-13 10-5,0-1-1,0 1 1,0 0-1,-1-1 0,1 1 1,-1-1-1,0 1 0,0 0 1,-1 4-1,1-2 72,-9 239 3266,9-244-3364,0-1 1,0 0-1,0 0 0,0 1 1,0-1-1,0 0 0,0 0 1,0 0-1,0 1 0,0-1 0,0 0 1,0 0-1,0 1 0,1-1 1,-1 0-1,0 0 0,0 0 1,0 0-1,0 1 0,1-1 1,-1 0-1,0 0 0,0 0 1,0 0-1,1 0 0,-1 1 0,0-1 1,0 0-1,0 0 0,1 0 1,-1 0-1,0 0 0,0 0 1,1 0-1,-1 0 0,0 0 1,0 0-1,1 0 0,-1 0 1,0 0-1,0 0 0,1 0 1,-1 0-1,0 0 0,0 0 0,1 0 1,-1-1-1,0 1 0,0 0 1,0 0-1,1 0 0,-1 0 1,0 0-1,0-1 0,0 1 1,0 0-1,1 0 0,-1 0 1,0-1-1,0 1 0,0 0 0,0 0 1,0 0-1,0-1 0,12-10-6118,-6-2-1589</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1:01.873"/>
    </inkml:context>
    <inkml:brush xml:id="br0">
      <inkml:brushProperty name="width" value="0.025" units="cm"/>
      <inkml:brushProperty name="height" value="0.025" units="cm"/>
    </inkml:brush>
  </inkml:definitions>
  <inkml:trace contextRef="#ctx0" brushRef="#br0">16 175 16688,'0'0'2664,"-3"10"-1399,-1 1-852,2-6-212,1-1 0,-1 1 1,1-1-1,0 1 0,0-1 0,1 1 1,-1 9-1,2-13-146,-1-1-1,1 1 1,-1-1 0,1 1-1,-1-1 1,1 1 0,0-1-1,-1 1 1,1-1 0,0 0-1,-1 1 1,1-1-1,0 0 1,0 0 0,-1 1-1,1-1 1,0 0 0,0 0-1,0 0 1,-1 0 0,1 0-1,0 0 1,0 0 0,0 0-1,-1 0 1,1-1-1,0 1 1,0 0 0,-1 0-1,1-1 1,0 1 0,-1 0-1,1-1 1,1 0 0,28-11 333,-17 3-277,0 0 0,-1-1 1,16-17-1,-24 24-137,-1 0 1,0 0-1,0 0 1,-1-1-1,1 0 1,-1 1-1,1-1 1,-1 0-1,0 0 0,-1 0 1,1 0-1,-1-1 1,0 1-1,0 0 1,0-1-1,0-7 1,-1 11 16,0 0 0,-1 1 0,1-1 0,-1 1 0,1-1 0,0 1 0,-1-1 0,0 1 0,1-1 0,-1 1 0,1-1 0,-1 1 0,0 0 0,1-1 0,-1 1 0,0 0 1,1 0-1,-1-1 0,0 1 0,1 0 0,-1 0 0,0 0 0,1 0 0,-1 0 0,0 0 0,0 0 0,1 0 0,-1 0 0,0 0 0,1 0 0,-1 1 0,0-1 0,0 0 0,1 0 0,-1 1 1,1-1-1,-1 0 0,0 1 0,1-1 0,-2 2 0,-27 14-169,20-5 190,1 1 0,0 0 0,1 0 0,0 0 1,1 1-1,1 0 0,0 1 0,0-1 0,1 1 0,1 0 0,0 0 0,1 0 0,1 0 1,0 19-1,1-31-3,0-1-1,0 0 1,0 0 0,0 1 0,0-1 0,0 0 0,0 0 0,1 1 0,-1-1 0,0 0 0,1 0-1,-1 0 1,1 1 0,0-1 0,-1 0 0,1 0 0,0 0 0,0 0 0,-1 0 0,1 0 0,0 0 0,0-1-1,0 1 1,0 0 0,0 0 0,0-1 0,0 1 0,0 0 0,1-1 0,-1 1 0,0-1 0,0 0-1,0 1 1,1-1 0,-1 0 0,0 0 0,1 0 0,-1 0 0,0 0 0,0 0 0,1 0 0,-1 0 0,2-1-1,3 0 26,0 0 0,0-1-1,0 0 1,-1 0-1,1 0 1,-1-1-1,1 0 1,6-4 0,4-6-89,0 0 1,-1-1 0,0-1 0,-1 0 0,22-34 0,-28 38 25,0-1 0,-2 0 0,1-1 0,-2 1 0,1-1 0,-2-1 0,0 1 0,0-1 1,2-23-1,-8 49-31,0-1 0,-1 0 1,-9 21-1,-5 25 235,16-52-167,-8 62 1050,9-65-1021,-1 0 0,1 0 0,0 0 0,0 0-1,0 0 1,0-1 0,0 1 0,0 0 0,1 0 0,-1 0 0,1 0 0,-1 0-1,1-1 1,-1 1 0,1 0 0,0-1 0,0 1 0,0 0 0,0-1 0,0 1-1,1-1 1,-1 1 0,0-1 0,1 0 0,-1 0 0,1 1 0,-1-1 0,1 0-1,2 1 1,0-1-5,1-1-1,0 1 1,-1-1 0,1 0-1,0 0 1,-1-1-1,1 1 1,0-1-1,-1 0 1,1 0-1,0-1 1,-1 1 0,0-1-1,1 0 1,5-4-1,-2 1-4,0-1 0,0 0 0,-1-1 0,0 0 0,0 0 0,0 0 0,5-9 0,6-12 13,-1-1 0,-1-1 0,14-39 0,-33 81-148,0 0-1,1-1 1,-2 22-1,2-9 57,1-19 38,-1 9 47,0 0 0,1-1 0,1 1 0,0 0 0,3 20 0,-3-32-21,1 1-1,-1-1 1,1 0 0,0 1 0,0-1-1,0 0 1,0 1 0,0-1 0,0 0-1,1 0 1,-1 0 0,1 0 0,-1 0-1,1 0 1,0-1 0,0 1 0,0-1-1,0 1 1,0-1 0,0 1 0,0-1-1,0 0 1,0 0 0,1 0 0,-1-1-1,1 1 1,-1 0 0,0-1 0,1 1-1,-1-1 1,1 0 0,-1 0 0,1 0-1,-1 0 1,1 0 0,-1-1 0,3 0-1,0 0 11,0-1-1,1 0 1,-1 0 0,0 0-1,0 0 1,-1-1-1,1 0 1,-1 0 0,1 0-1,-1 0 1,0-1-1,0 0 1,0 0-1,-1 0 1,1 0 0,-1 0-1,0-1 1,0 0-1,-1 1 1,3-6 0,0-1 18,0-1 1,0 1 0,-1-1 0,-1 1-1,0-1 1,-1 0 0,2-23 0,-3 30-27,-3-17 84,2 22-104,-1-1 0,1 1 0,0-1 0,0 1-1,-1-1 1,1 1 0,0 0 0,-1-1 0,1 1 0,-1-1 0,1 1 0,0 0 0,-1 0-1,1-1 1,-1 1 0,1 0 0,-1 0 0,1-1 0,-1 1 0,1 0 0,-1 0 0,1 0 0,-1 0-1,1 0 1,-1 0 0,0 0 0,1 0 0,-1 0 0,1 0 0,-1 0 0,1 0 0,-1 0-1,1 0 1,-2 1 0,2-1 2,-1 1-1,1-1 0,0 1 1,-1 0-1,1-1 0,0 1 1,-1 0-1,1-1 0,0 1 1,0 0-1,0-1 1,0 1-1,-1 0 0,1-1 1,0 1-1,0 0 0,0-1 1,0 1-1,1 0 0,-1-1 1,0 1-1,0 0 0,0 0 1,0-1-1,1 1 1,-1-1-1,0 1 0,1 0 1,-1-1-1,0 1 0,1-1 1,-1 1-1,1-1 0,-1 1 1,1-1-1,-1 1 0,1-1 1,-1 1-1,1-1 1,0 0-1,-1 1 0,1-1 1,0 0-1,-1 0 0,2 1 1,4-1 16,0 0 1,1-1-1,-1 1 0,0-1 1,0-1-1,0 1 1,0-1-1,0 0 0,0 0 1,-1-1-1,1 1 1,-1-2-1,1 1 0,-1 0 1,0-1-1,0 0 1,-1 0-1,1 0 0,-1-1 1,0 0-1,0 1 1,0-2-1,-1 1 0,0 0 1,0-1-1,0 1 1,-1-1-1,1 0 0,-1 0 1,-1 0-1,1 0 1,-1 0-1,1-8 0,-21 59-636,13-29 689,1 0 0,1 1-1,1-1 1,0 1 0,1 0 0,0 32 0,2-47-61,0-1 1,0 1 0,0-1-1,1 1 1,-1-1-1,0 1 1,1-1 0,-1 0-1,1 1 1,-1-1 0,1 1-1,0-1 1,0 0 0,-1 0-1,1 0 1,0 1-1,0-1 1,0 0 0,0 0-1,1 0 1,-1 0 0,0 0-1,0-1 1,0 1 0,1 0-1,-1-1 1,0 1-1,1 0 1,-1-1 0,1 0-1,-1 1 1,1-1 0,-1 0-1,1 0 1,-1 0 0,1 0-1,-1 0 1,0 0-1,1 0 1,-1 0 0,4-1-1,1 0 25,0-1 0,0 1 0,-1-1 0,1 0-1,0-1 1,-1 1 0,1-1 0,9-7-1,0-3-127,0-2 0,-1 0 0,-1-1 0,-1 0 0,20-33 0,-29 45 112,-7 70-328,3-63 337,1-1 0,0 0 1,-1 0-1,1 1 1,0-1-1,0 0 1,1 1-1,-1-1 1,0 0-1,1 0 0,-1 0 1,1 1-1,0-1 1,0 0-1,0 0 1,0 0-1,0 0 1,0 0-1,3 3 1,-2-4-3,0 0 0,1 0 1,-1 0-1,1 0 1,-1 0-1,1-1 1,0 1-1,-1-1 0,1 1 1,-1-1-1,1 0 1,0 0-1,-1-1 1,1 1-1,-1 0 0,1-1 1,4-1-1,6-2-26,-1-1 0,1-1-1,-1 0 1,0 0 0,0-1-1,-1-1 1,0 0 0,11-10 0,33-23-301,-54 41 316,-1 0 0,0 0 1,1-1-1,-1 1 0,0 0 0,1-1 0,-1 1 0,0 0 0,1 0 0,-1 0 0,0-1 0,1 1 0,-1 0 0,1 0 1,-1 0-1,0 0 0,1 0 0,-1 0 0,1 0 0,-1 0 0,0 0 0,1 0 0,-1 0 0,1 0 0,-1 0 0,1 0 1,-1 0-1,0 0 0,1 0 0,-1 0 0,1 1 0,-1-1 0,0 0 0,1 0 0,-1 0 0,0 1 0,1-1 1,-1 0-1,0 1 0,0-1 0,1 0 0,-1 1 0,0-1 0,0 0 0,1 1 0,-1-1 0,0 0 0,0 1 0,0-1 1,0 1-1,1-1 0,-1 0 0,0 1 0,0 0 0,-1 30 472,0-19-314,2-12-442,-1 0 0,1 0 0,-1 0-1,1 0 1,-1-1 0,1 1 0,-1 0 0,1 0-1,-1 0 1,0-1 0,1 1 0,-1 0 0,1-1-1,-1 1 1,0 0 0,1-1 0,-1 1 0,0 0 0,0-1-1,1 1 1,-1-1 0,0 1 0,0-1 0,1 1-1,-1-1 1,0 1 0,0-1 0,0 1 0,0 0 0,0-2-1,1-13-6936</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28:54.935"/>
    </inkml:context>
    <inkml:brush xml:id="br0">
      <inkml:brushProperty name="width" value="0.025" units="cm"/>
      <inkml:brushProperty name="height" value="0.025" units="cm"/>
    </inkml:brush>
  </inkml:definitions>
  <inkml:trace contextRef="#ctx0" brushRef="#br0">9633 456 7111,'-10'-6'3550,"-45"-27"-3534,-89-68 0,120 81-148,0 2 0,-1 1 0,-1 0 1,0 2-1,-2 1 0,1 2 0,-2 0 0,1 2 0,-1 1 1,-1 1-1,0 2 0,-58-5 0,-494-15 1011,123 10 1365,396 12-1910,-1042-49 1553,388 49-1794,-775-14 214,-406-7-1759,1030 70 2169,610-13-240,-338 86 0,493-91-370,1 5 1,-184 85-1,240-93-10,1 1 0,1 2 0,2 2 0,0 2 1,2 1-1,2 3 0,1 1 0,-35 44 0,63-69-105,0 1 1,1 0-1,1 1 0,0-1 1,0 2-1,2-1 0,-1 1 1,2 0-1,0 0 0,-3 18 1,6-23 0,0 1-1,1-1 1,0 0 0,1 1-1,0-1 1,0 0 0,1 0-1,1 1 1,-1-1 0,1-1 0,1 1-1,-1 0 1,2-1 0,-1 0-1,1 0 1,11 15 0,3-2 21,1-1-1,1 0 1,1-1 0,1-1 0,0-2-1,1 0 1,0-1 0,37 15 0,5-2 35,2-3 1,80 20-1,23-6 28,270 28-1,184-22 19,-569-42-81,1598 50 78,-840-33-67,577-2 35,-4-97 24,420-187 930,-1741 254-915,243-53 100,-261 53-86,0-3 1,-2-2-1,0-2 1,53-31-1,-89 44-43,-1 0-1,0 0 1,0-1 0,-1 0-1,0-1 1,0 0-1,0 0 1,-1-1-1,7-11 1,-11 15-42,0-1-1,0 0 0,0 0 1,-1 0-1,0 0 1,0 0-1,-1 0 1,0 0-1,0-1 1,0 1-1,-1 0 1,0-1-1,0 1 1,0-1-1,-1 1 1,0 0-1,-2-8 1,-1 2-74,-1 1 1,0 0 0,0 0 0,-1 0-1,-1 1 1,0 0 0,0 0-1,-17-16 1,-2 0-712,-51-38 0,31 32-1325,-1 1 0,-97-45 0,-8 10-2787</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1:02.231"/>
    </inkml:context>
    <inkml:brush xml:id="br0">
      <inkml:brushProperty name="width" value="0.025" units="cm"/>
      <inkml:brushProperty name="height" value="0.025" units="cm"/>
    </inkml:brush>
  </inkml:definitions>
  <inkml:trace contextRef="#ctx0" brushRef="#br0">13 1 3203,'-7'0'17104,"5"0"-15855,-1 0 1506,8 0-3011,14 0-321,7 0-1473,6 0-1473,3 0-5446</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1:02.569"/>
    </inkml:context>
    <inkml:brush xml:id="br0">
      <inkml:brushProperty name="width" value="0.025" units="cm"/>
      <inkml:brushProperty name="height" value="0.025" units="cm"/>
    </inkml:brush>
  </inkml:definitions>
  <inkml:trace contextRef="#ctx0" brushRef="#br0">40 0 15695,'-3'9'2274,"0"-1"-1905,-4 9 1186,1 0 0,0 0 1,2 1-1,0 0 0,-2 28 0,6-46-1549,0 0 1,0 1-1,0-1 1,0 1 0,0-1-1,0 1 1,0-1-1,0 0 1,0 1-1,0-1 1,0 1-1,1-1 1,-1 0-1,0 1 1,0-1-1,0 1 1,1-1-1,-1 0 1,0 1 0,1-1-1,-1 0 1,0 1-1,1-1 1,-1 0-1,0 0 1,1 1-1,-1-1 1,0 0-1,1 0 1,-1 0-1,1 0 1,-1 0 0,1 1-1,19-4 149,15-15 39,0-13-389,-27 21 125,2 0 0,-1 2 0,1-1-1,0 1 1,1 0 0,0 1-1,0 1 1,23-11 0,-33 17 105,0 0 1,-1 0-1,1 0 1,0 0-1,0 0 1,0 0-1,0 1 1,0-1-1,0 0 1,-1 0-1,1 0 1,0 1-1,0-1 1,0 1-1,-1-1 1,1 0-1,0 1 1,0-1-1,-1 1 1,1 0-1,0-1 1,-1 1-1,1 0 1,-1-1-1,1 1 1,-1 0-1,1-1 1,-1 1-1,1 0 1,-1 0-1,0 0 1,1 0-1,-1-1 1,0 1-1,0 0 1,0 1-1,7 44 715,-4-22-331,10 17 836,-1-19-2796,1-13-8070</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1:03.427"/>
    </inkml:context>
    <inkml:brush xml:id="br0">
      <inkml:brushProperty name="width" value="0.025" units="cm"/>
      <inkml:brushProperty name="height" value="0.025" units="cm"/>
    </inkml:brush>
  </inkml:definitions>
  <inkml:trace contextRef="#ctx0" brushRef="#br0">1 156 8456,'0'0'16912,"12"0"-16143,-7 1-726,0-1 1,0 0 0,0 0-1,1-1 1,-1 1-1,0-1 1,0 0-1,0-1 1,0 1 0,0-1-1,-1 0 1,1 0-1,0-1 1,-1 1 0,1-1-1,-1 0 1,0 0-1,0-1 1,0 1 0,-1-1-1,1 0 1,-1 0-1,4-5 1,21-34 90,-27 40-134,0 1 1,1-1-1,-1 0 0,0 1 1,-1-1-1,1 0 0,0 0 1,-1 0-1,1 0 0,-1 0 1,0 0-1,0 0 0,0 1 1,-2-7-1,2 8-27,-1 0 1,0 1-1,1-1 0,-1 0 1,0 0-1,0 0 0,1 1 1,-1-1-1,0 1 0,0-1 1,0 0-1,0 1 0,0 0 1,0-1-1,0 1 1,0-1-1,0 1 0,0 0 1,0 0-1,0 0 0,0 0 1,0 0-1,-1 0 0,1 0 1,0 0-1,0 0 0,0 0 1,0 0-1,0 1 1,0-1-1,0 0 0,0 1 1,0-1-1,-1 2 0,-35 16-754,29-9 779,0-1 0,1 1 1,0 1-1,1-1 0,-1 1 0,2 0 0,0 1 0,0-1 0,0 1 1,2 0-1,-1 0 0,1 0 0,1 1 0,0-1 0,1 1 0,0-1 0,1 1 1,0-1-1,2 18 0,-2-27 25,1 0 0,-1 0 0,0 0 0,1 0-1,-1 0 1,1 0 0,0 0 0,0 0 0,0 0 0,0-1 0,0 1 0,0 0 0,0-1 0,0 1 0,1-1 0,-1 1 0,0-1 0,1 1-1,0-1 1,-1 0 0,1 0 0,0 0 0,-1 0 0,1 0 0,0 0 0,0-1 0,0 1 0,0 0 0,0-1 0,0 0 0,0 1-1,0-1 1,0 0 0,0 0 0,0 0 0,0 0 0,0 0 0,0-1 0,0 1 0,2-1 0,3-1 23,-1 0 1,1 0-1,0 0 1,-1-1 0,0 0-1,1 0 1,-1-1-1,0 0 1,-1 0-1,7-6 1,3-6-36,-2-1-1,0 0 1,0-1 0,-2 0-1,-1-1 1,0-1 0,11-32-1,-25 117-447,0-1 1931,5-63-1486,-1-1 0,0 0 0,1 1 0,-1-1 0,1 1 0,-1-1 0,1 0 0,-1 1 0,1-1 0,-1 0 0,1 0 0,-1 1 0,1-1 0,-1 0 0,1 0 0,-1 0 0,1 0 0,0 0 0,-1 0 0,1 0 0,-1 0 0,1 0 0,0 0 0,-1 0 0,1 0 0,-1 0 0,1 0 0,-1 0 0,1 0 0,-1-1 0,1 1 0,-1 0 0,1 0 0,-1-1 0,1 1 0,-1 0 0,1-1 0,-1 1 0,1-1 0,0 0 0,22-12 129,17-22 20,21-14-245,-61 49 80,0-1 1,1 1-1,-1 0 0,0 0 0,1-1 0,-1 1 1,0 0-1,1 0 0,-1 0 0,1 0 0,-1 0 1,1 0-1,-1 0 0,0-1 0,1 1 0,-1 0 1,1 0-1,-1 1 0,1-1 0,-1 0 0,0 0 1,1 0-1,-1 0 0,1 0 0,-1 0 0,0 0 1,1 1-1,-1-1 0,1 0 0,-1 0 0,0 1 1,1-1-1,7 17-85,-2 33 131,-5-35-41,-1-12 12,0-1-1,0 0 0,1 1 1,-1-1-1,1 1 0,-1-1 1,1 0-1,0 1 0,0-1 1,-1 0-1,2 0 0,-1 0 1,0 0-1,0 0 0,1 0 1,-1 0-1,1 0 0,0 0 1,-1-1-1,1 1 0,0-1 1,0 1-1,0-1 0,0 0 1,0 1-1,1-1 0,-1 0 1,0-1-1,0 1 0,1 0 1,-1-1-1,0 1 0,1-1 1,-1 1-1,1-1 0,-1 0 1,0 0-1,1-1 0,-1 1 1,1 0-1,-1-1 0,0 1 1,1-1-1,3-2 0,5-1 38,0 0 0,-1-1 0,1 0 0,-1-1 0,-1 0-1,1-1 1,16-15 0,-18 13-146,-6 7 26,1-1 0,-1 0 1,0 1-1,1-1 1,-1 1-1,1 0 1,0 0-1,0 0 0,0 0 1,0 1-1,0-1 1,4-1-1,-8 45-2034,-6-25-920,-3-10-3132,5-7-1100</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1:03.754"/>
    </inkml:context>
    <inkml:brush xml:id="br0">
      <inkml:brushProperty name="width" value="0.025" units="cm"/>
      <inkml:brushProperty name="height" value="0.025" units="cm"/>
    </inkml:brush>
  </inkml:definitions>
  <inkml:trace contextRef="#ctx0" brushRef="#br0">1 29 9001,'0'0'15086,"62"-29"-20019,-34 29-320,-4 0-2722</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1:04.109"/>
    </inkml:context>
    <inkml:brush xml:id="br0">
      <inkml:brushProperty name="width" value="0.025" units="cm"/>
      <inkml:brushProperty name="height" value="0.025" units="cm"/>
    </inkml:brush>
  </inkml:definitions>
  <inkml:trace contextRef="#ctx0" brushRef="#br0">56 1 9449,'0'0'10880,"-4"11"-9706,-9 31-102,2 1-1,2 0 1,1 0 0,3 1-1,1-1 1,3 1 0,4 52-1,-3-95-1063,0-1-1,0 1 1,0 0-1,0 0 1,0-1 0,0 1-1,1 0 1,-1 0-1,0-1 1,0 1-1,1 0 1,-1-1-1,1 1 1,-1 0-1,0-1 1,1 1-1,-1-1 1,1 1-1,0 0 1,-1-1-1,1 1 1,-1-1-1,1 0 1,0 1-1,-1-1 1,1 0-1,0 1 1,0-1-1,1 1 1,24-7 226,20-26 118,26-30 216,85-94 1,-156 155-719,24-31 796,-17 13-2246,-8 18 1343,0 1 0,0-1 0,0 1 0,0-1 0,0 0 1,0 1-1,0-1 0,0 1 0,0-1 0,0 1 0,0-1 1,-1 1-1,1-1 0,0 1 0,0-1 0,-1 1 0,1-1 1,0 1-1,-1-1 0,1 1 0,0-1 0,-1 1 0,1 0 0,0-1 1,-1 1-1,1 0 0,-1-1 0,-15-4-9923</inkml:trace>
  <inkml:trace contextRef="#ctx0" brushRef="#br0" timeOffset="1">165 363 16848,'0'0'8552,"66"46"-8456,-40-46-192,-2-2-2114,-1-10-1794,-4-4-2594</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1:04.704"/>
    </inkml:context>
    <inkml:brush xml:id="br0">
      <inkml:brushProperty name="width" value="0.025" units="cm"/>
      <inkml:brushProperty name="height" value="0.025" units="cm"/>
    </inkml:brush>
  </inkml:definitions>
  <inkml:trace contextRef="#ctx0" brushRef="#br0">155 1 12332,'0'0'5872,"-12"0"-4479,4 0-1178,0 0 0,-1 1 0,1 1 0,0 0 0,0 0 0,0 0-1,0 1 1,-10 5 0,14-6-24,0 0-1,0 0 0,0 0 1,1 1-1,0-1 1,-1 1-1,1 0 1,0 0-1,0 1 0,0-1 1,1 1-1,-1-1 1,1 1-1,0 0 0,0 0 1,0-1-1,1 2 1,-1-1-1,1 0 0,0 0 1,-1 8-1,2-11-140,-1 0 0,1 1-1,0-1 1,0 0 0,0 1 0,0-1-1,0 1 1,0-1 0,0 0-1,1 1 1,-1-1 0,0 0 0,1 1-1,-1-1 1,1 0 0,-1 1-1,1-1 1,0 0 0,-1 0-1,1 0 1,0 0 0,0 0 0,0 0-1,0 0 1,0 0 0,0 0-1,0 0 1,0 0 0,1-1 0,-1 1-1,0 0 1,0-1 0,3 2-1,2-1-20,0-1-1,-1 1 0,1-1 1,0 0-1,0 0 0,0 0 1,7-3-1,-5 1-10,0 0 0,1-1 0,-1 0 0,-1-1 0,1 0 0,-1 0 0,1-1 0,-1 1 0,0-2 0,-1 1 0,9-9 0,34-24 22,-49 38-32,0 0 0,0-1 1,1 1-1,-1 0 0,0 0 0,1 0 0,-1-1 0,0 1 0,1 0 1,-1 0-1,0 0 0,1 0 0,-1 0 0,0 0 0,1 0 0,-1 0 1,1 0-1,-1 0 0,0 0 0,1 0 0,-1 0 0,0 0 1,1 0-1,-1 0 0,1 0 0,-1 0 0,0 0 0,1 0 0,-1 1 1,0-1-1,1 0 0,-1 0 0,0 0 0,1 1 0,-1-1 1,4 18 315,-11 34 414,4-34-316,2-17-400,1 0 1,0 1-1,0-1 1,0 1-1,0-1 1,0 0-1,0 1 0,0-1 1,0 0-1,1 1 1,-1-1-1,0 0 1,1 1-1,-1-1 1,1 0-1,0 0 1,-1 0-1,1 1 1,1 1-1,-1-3-10,0 1 0,0-1 0,0 0 0,-1 1 0,1-1 0,0 0 0,0 0 0,0 0 0,0 1 0,0-1 0,0 0 0,0 0 0,0 0 0,0 0 0,0-1-1,0 1 1,-1 0 0,1 0 0,0 0 0,0-1 0,1 0 0,4-1-7,-1-1-1,0 0 0,0 0 1,0-1-1,0 0 0,0 1 1,6-8-1,5-8-190,-11 11 79,1 1-1,0 0 0,1 1 0,-1-1 0,12-7 0,-15 66 242,-3-51-128,0 0 1,0-1-1,1 1 1,-1 0-1,0-1 1,0 1-1,1 0 1,-1-1-1,0 1 1,1 0-1,-1-1 1,0 1-1,1-1 1,-1 1-1,1-1 1,-1 1-1,1-1 1,-1 1-1,1-1 1,0 0-1,-1 1 0,1-1 1,-1 0-1,1 1 1,0-1-1,-1 0 1,1 0-1,0 0 1,-1 0-1,1 1 1,0-1-1,-1 0 1,1 0-1,0 0 1,-1 0-1,1 0 1,0-1-1,0 1 1,-1 0-1,1 0 1,0 0-1,-1-1 1,1 1-1,-1 0 1,1-1-1,0 1 1,-1 0-1,1-1 1,0 0-1,34-17 230,-5-7-346,28-20-316,-54 42 401,1 1-1,-1-1 1,0 1-1,1-1 1,0 1-1,0 1 1,-1-1-1,1 1 1,0 0-1,9-1 1,-14 2 22,1 1 0,-1 0 0,1-1 0,-1 1 0,1 0 1,-1-1-1,1 1 0,-1 0 0,0 0 0,0-1 1,1 1-1,-1 0 0,0 0 0,0-1 0,0 1 1,0 0-1,0 0 0,0 0 0,0 0 0,0-1 1,0 1-1,0 0 0,0 0 0,0-1 0,-1 1 1,0 1-1,-4 24 20,-3 18-174,7-24-2905,8-21-4983,1-6 667</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1:05.172"/>
    </inkml:context>
    <inkml:brush xml:id="br0">
      <inkml:brushProperty name="width" value="0.025" units="cm"/>
      <inkml:brushProperty name="height" value="0.025" units="cm"/>
    </inkml:brush>
  </inkml:definitions>
  <inkml:trace contextRef="#ctx0" brushRef="#br0">6 1 14478,'0'0'12411,"0"10"-11679,-1-2-587,-1 0-88,1 0 1,0 0-1,1 0 1,0 0-1,0 1 1,1-1-1,0 0 0,3 14 1,-3-21-56,0 1 1,0-1-1,0 0 1,1 0-1,-1 0 0,0 0 1,0 0-1,1 0 1,-1 0-1,0 0 1,1 0-1,-1-1 1,1 1-1,-1 0 0,1-1 1,0 1-1,-1-1 1,1 0-1,-1 1 1,1-1-1,0 0 1,-1 0-1,1 0 1,0 0-1,-1-1 0,1 1 1,-1 0-1,1-1 1,0 1-1,-1-1 1,1 1-1,-1-1 1,0 0-1,1 0 0,-1 1 1,1-1-1,0-2 1,10-4-41,-1 0 1,0-1-1,13-12 0,-18 15-38,51-41 301,-72 94 1157,10-12-1031,5-35-345,0-1-1,0 1 1,0 0 0,1-1 0,-1 1-1,0 0 1,0-1 0,1 1-1,-1-1 1,0 1 0,1-1-1,-1 1 1,1-1 0,-1 1-1,1-1 1,-1 1 0,1-1-1,-1 1 1,1-1 0,-1 0 0,1 1-1,-1-1 1,1 0 0,0 1-1,-1-1 1,1 0 0,-1 0-1,1 0 1,0 0 0,-1 1-1,1-1 1,0 0 0,-1 0-1,1 0 1,0 0 0,-1-1-1,1 1 1,0 0 0,-1 0 0,1 0-1,0 0 1,-1-1 0,1 1-1,-1 0 1,1-1 0,0 1-1,-1 0 1,1-1 0,0 0-1,5-2-20,0 0 0,-1-1-1,1 0 1,-1 0-1,0 0 1,0-1-1,6-7 1,-8 8-21,1 0 1,0 0-1,0 0 1,0 0-1,1 1 1,-1 0-1,1-1 1,0 2-1,0-1 1,0 0-1,10-2 1,-14 9 28,0 1 0,0 0 1,0-1-1,-1 1 0,1 0 1,-1 0-1,0-1 0,-1 7 1,1-6 12,1 5-99,-1 4-216,0-10-4235</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1:05.953"/>
    </inkml:context>
    <inkml:brush xml:id="br0">
      <inkml:brushProperty name="width" value="0.025" units="cm"/>
      <inkml:brushProperty name="height" value="0.025" units="cm"/>
    </inkml:brush>
  </inkml:definitions>
  <inkml:trace contextRef="#ctx0" brushRef="#br0">0 99 6854,'0'0'19293,"9"1"-18353,-3 0-864,1-1-1,-1 0 1,1 0 0,-1 0-1,1-1 1,-1 0 0,1 0-1,-1-1 1,1 0 0,7-3-1,-10 4-60,-1-1 0,0 1 0,0-1 0,0 1 0,-1-1 0,1 0 0,0 0 0,-1 0 0,1-1 0,-1 1 0,1-1 0,-1 1 0,0-1 0,0 0 0,-1 0 0,1 1 0,0-1 0,-1-1 0,0 1 0,1 0 0,-1 0 0,-1 0 0,1-1 0,0 1 0,-1-7 0,1 10-19,-1-1 0,0 0 0,-1 1-1,1-1 1,0 0 0,0 0-1,0 1 1,0-1 0,0 0-1,-1 1 1,1-1 0,0 1 0,-1-1-1,1 0 1,0 1 0,-1-1-1,1 1 1,-1-1 0,1 1-1,-1-1 1,1 1 0,-1-1-1,1 1 1,-1-1 0,0 1 0,1 0-1,-1-1 1,1 1 0,-1 0-1,0 0 1,0-1 0,-28 3-461,22-1 388,1 1 0,0 0 0,0 0 0,0 1-1,1 0 1,-11 6 0,11-4 130,1 0-1,-1 1 1,1 0-1,0 0 0,0 0 1,1 0-1,0 0 1,0 1-1,1-1 1,-1 1-1,1 0 1,1 0-1,-1 0 1,1 0-1,1 0 1,-1 0-1,1 9 1,1-15-46,-1-1 1,0 1-1,0 0 1,0 0-1,1 0 0,-1-1 1,0 1-1,1 0 1,-1 0-1,1-1 1,-1 1-1,1 0 0,-1-1 1,1 1-1,-1-1 1,1 1-1,0-1 1,-1 1-1,1-1 0,0 1 1,-1-1-1,1 1 1,0-1-1,0 0 1,-1 1-1,1-1 0,0 0 1,0 0-1,0 0 1,-1 0-1,1 0 1,0 0-1,0 0 0,0 0 1,0 0-1,-1 0 1,1 0-1,0 0 1,0 0-1,0-1 0,-1 1 1,2-1-1,36-13 154,5-20-544,-34 25 331,0 1 0,0 1 0,1 0 0,0 0 0,1 1 0,21-10 0,-32 17 84,1-1 1,0 0-1,0 1 1,-1-1-1,1 1 1,0-1-1,0 1 1,-1-1-1,1 1 1,-1-1-1,1 1 0,0 0 1,-1-1-1,1 1 1,-1 0-1,0 0 1,1-1-1,-1 1 1,1 0-1,-1 0 1,0 0-1,0-1 0,1 1 1,-1 0-1,0 0 1,0 0-1,0 0 1,0-1-1,0 1 1,0 0-1,0 0 1,-1 0-1,1 1 0,0 46 834,0-38-609,-1-7-227,1-1-1,0 1 1,0 0 0,0-1 0,0 1-1,1-1 1,-1 1 0,1 0-1,-1-1 1,1 1 0,0-1-1,0 1 1,0-1 0,0 0-1,1 1 1,-1-1 0,1 0-1,-1 0 1,1 0 0,0 0-1,-1 0 1,1 0 0,0-1-1,0 1 1,1-1 0,-1 1 0,0-1-1,0 0 1,1 0 0,-1 0-1,1 0 1,-1 0 0,1 0-1,-1-1 1,1 1 0,0-1-1,-1 0 1,1 0 0,-1 0-1,1 0 1,0 0 0,-1 0-1,1-1 1,-1 1 0,1-1-1,-1 0 1,1 0 0,-1 0-1,4-1 1,7-4-301,0-1 0,0 0 0,-1 0 0,22-18 1,31-17-314,-76 78 552,6-25-261,-4 11-1762,1-9-3209,0-6-4217</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1:08.838"/>
    </inkml:context>
    <inkml:brush xml:id="br0">
      <inkml:brushProperty name="width" value="0.025" units="cm"/>
      <inkml:brushProperty name="height" value="0.025" units="cm"/>
    </inkml:brush>
  </inkml:definitions>
  <inkml:trace contextRef="#ctx0" brushRef="#br0">712 0 4676,'-52'29'388,"2"2"-1,1 2 0,1 2 1,3 3-1,0 1 0,3 2 1,1 2-1,-39 54 0,45-45 16,1 1-1,3 2 1,2 0-1,2 2 1,-22 72-1,36-85-91,1 0-1,2 1 1,2 0 0,3 1 0,1-1 0,2 1-1,8 85 1,-3-104-284,2 0 0,2-1 0,0 0 0,1 0-1,2-1 1,0 0 0,2-1 0,1 0 0,1 0 0,0-2 0,34 39 0,-26-37-51,2-1 0,0-1 1,1-1-1,2-1 0,0-1 1,1-2-1,1-1 0,0-1 1,36 13-1,-31-16 59,1-1-1,1-2 1,-1-1 0,1-2-1,1-1 1,-1-2-1,0-2 1,44-4 0,-49 0 144,-1-1-1,0-1 1,0-2 0,-1-1 0,0-2 0,0-1 0,-1 0-1,0-3 1,-1 0 0,27-20 0,-30 17-18,-1-2 1,0-1-1,-2 0 1,-1-2-1,0 0 0,-1-2 1,-2 0-1,15-26 1,-13 15 180,-2 0 1,-2-1-1,-1-1 1,-1 0 0,11-61-1,-15 39-85,-2 0 1,-2-1-1,-4 0 0,-2 1 1,-2-1-1,-3 0 0,-3 1 1,-16-58-1,15 77-304,-2 0 0,-2 1 0,-2 0 1,-1 1-1,-1 1 0,-3 1 0,-31-43 0,42 64-44,-2 2 0,1 0-1,-2 0 1,0 1 0,0 1 0,-1 0 0,0 1-1,-1 0 1,0 1 0,-1 1 0,0 0-1,0 1 1,-1 1 0,0 1 0,0 0 0,0 1-1,0 1 1,-1 0 0,-27 1 0,32 2-157,-1 1 0,1 0 1,0 1-1,0 1 1,0 0-1,1 1 0,-1 0 1,1 1-1,0 0 0,-20 13 1,15-7-697,1 0 0,1 1 0,0 1 0,1 1 0,1 0 0,-19 24 0,-6 18-4421</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1:09.791"/>
    </inkml:context>
    <inkml:brush xml:id="br0">
      <inkml:brushProperty name="width" value="0.025" units="cm"/>
      <inkml:brushProperty name="height" value="0.025" units="cm"/>
    </inkml:brush>
  </inkml:definitions>
  <inkml:trace contextRef="#ctx0" brushRef="#br0">1 1 16239,'0'0'4677,"37"59"-3492,-3-25-224,4 4-385,5-3 33,3-4-481,1 0-64,-1-5-32,-2-3 0,-4-3 0,-7-4-416,-9-3-1730,-13-5-1025</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28:57.505"/>
    </inkml:context>
    <inkml:brush xml:id="br0">
      <inkml:brushProperty name="width" value="0.025" units="cm"/>
      <inkml:brushProperty name="height" value="0.025" units="cm"/>
    </inkml:brush>
  </inkml:definitions>
  <inkml:trace contextRef="#ctx0" brushRef="#br0">8918 515 6790,'-11'-3'4693,"-286"-92"336,262 83-4963,0 2 1,-1 1 0,0 1-1,-61-4 1,-152 7-153,80 5-44,51-7-63,-171-34 0,-112-47 229,-198-32 58,-976 17 376,1368 101-273,-338 41 1,-562 151 26,857-130-149,-449 173-1,635-207 240,-2-3 0,-1-2 0,-1-4 0,-90 12 0,-3-7-124,75-9-58,-125 3 0,-30-19 123,-135 1 253,334 5-513,0 2-1,0 1 1,0 2 0,1 2-1,-67 26 1,54-14-55,1 3 0,2 2 0,-77 53 0,123-78 41,1 1 1,0 0-1,-1 1 1,1-1-1,0 1 1,1 0-1,-1-1 1,1 2-1,0-1 1,0 0-1,0 1 1,0-1-1,1 1 1,0 0 0,0 0-1,0 0 1,1 0-1,-1 0 1,1 0-1,0 0 1,1 1-1,-1-1 1,1 0-1,0 0 1,0 1-1,1-1 1,0 0-1,0 0 1,0 1-1,0-1 1,1 0-1,0 0 1,0 0-1,0-1 1,1 1-1,-1 0 1,1-1-1,6 8 1,9 8-78,1 0 0,1-1 0,1-1 0,0-1 1,1 0-1,1-2 0,0-1 0,48 21 0,18 2-110,105 29-1,-19-18 8,199 29-1,187-1 229,-343-50-43,568 60 142,1064-20 0,-620-138 111,-738 35-94,-448 34-136,993-80 92,-11-75-13,-862 121-84,199-74 1,-282 80 0,-2-4-1,0-2 1,-3-5-1,91-64 1,-155 98 68,-1-1-1,0 0 1,-1 0 0,18-21 0,-26 27-15,0 0 0,0 0 0,0 0 1,0 0-1,0 0 0,-1 0 1,0-1-1,0 1 0,0 0 0,0-1 1,0 1-1,0-1 0,-1 1 1,0-1-1,0 1 0,0-1 0,0 1 1,0-1-1,-1 1 0,1-1 1,-1 1-1,0-1 0,0 1 1,-1 0-1,-1-5 0,-4-4 57,-1 1 0,0 0 0,-1 0-1,0 0 1,-18-15 0,-60-46 73,77 65-168,-127-89-590,-214-110 1,85 54-5125,166 87 1129</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1:10.162"/>
    </inkml:context>
    <inkml:brush xml:id="br0">
      <inkml:brushProperty name="width" value="0.025" units="cm"/>
      <inkml:brushProperty name="height" value="0.025" units="cm"/>
    </inkml:brush>
  </inkml:definitions>
  <inkml:trace contextRef="#ctx0" brushRef="#br0">1 471 14382,'8'10'1329,"10"10"-493,1-1 1,1-1 0,0 0-1,1-2 1,1-1-1,43 23 1,-43-28-489,1-1 0,0-2 0,0 0 0,1-1 0,0-1 0,0-2 0,0 0 0,0-2 1,27-1-1,-40 0-224,-1-2 0,0 1 1,0-1-1,0-1 1,0 0-1,0 0 0,-1-1 1,1 0-1,-1-1 1,13-8-1,-16 8 29,0 1-1,-1-2 1,0 1 0,0 0 0,0-1-1,0 0 1,-1 0 0,0-1-1,-1 1 1,1-1 0,-1 0-1,0 0 1,-1 0 0,0 0 0,3-14-1,-2-3-103,-1-1 0,-2 1 0,0-1 0,-1 1 0,-2-1-1,0 1 1,-2 0 0,-1 0 0,0 1 0,-2-1 0,-1 2-1,0-1 1,-2 1 0,0 0 0,-2 1 0,0 1 0,-2 0 0,0 1-1,-29-28 1,36 35-1364,14-2-7359,-3 9 6652,3-5-5329</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1:10.565"/>
    </inkml:context>
    <inkml:brush xml:id="br0">
      <inkml:brushProperty name="width" value="0.025" units="cm"/>
      <inkml:brushProperty name="height" value="0.025" units="cm"/>
    </inkml:brush>
  </inkml:definitions>
  <inkml:trace contextRef="#ctx0" brushRef="#br0">1 0 14798,'0'0'1089,"34"51"160,-15-6 705,3 8-961,3 10-641,2 4-224,0-1-96,1-2 1,2-8 31,1-9-897,-1-9-160,0-10-352,-6-5-1154,-7-4-159,-11-5-2563</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1:11.064"/>
    </inkml:context>
    <inkml:brush xml:id="br0">
      <inkml:brushProperty name="width" value="0.025" units="cm"/>
      <inkml:brushProperty name="height" value="0.025" units="cm"/>
    </inkml:brush>
  </inkml:definitions>
  <inkml:trace contextRef="#ctx0" brushRef="#br0">15 469 8872,'-3'-15'2045,"-1"0"-1582,2 0 0,-1 0 0,2 0 0,0 0 0,1 0 0,0 0 0,1 0 0,1 0 0,1 0 0,6-22 0,0 16-106,2 0 0,0 1-1,1 0 1,1 1 0,1 0 0,25-25 0,-29 34-293,0 0 1,0 0-1,1 1 1,1 1-1,0 0 1,0 0 0,0 1-1,1 0 1,0 1-1,0 1 1,25-7-1,-34 11-66,-1 1-1,1-1 1,0 1-1,0-1 1,0 1-1,-1 0 1,1 1-1,0-1 1,0 1-1,0-1 1,-1 1-1,1 0 0,0 1 1,-1-1-1,1 1 1,-1-1-1,0 1 1,1 0-1,-1 0 1,3 3-1,-2-1 10,0 0 1,-1 1-1,0-1 0,0 1 0,0 0 0,0 0 1,-1 0-1,0 0 0,0 0 0,0 0 0,-1 1 1,2 7-1,0 8 117,-2 1 0,0 0 0,-1 0 0,-1-1 0,-8 44 0,-6 15 511,15-80-636,0 0-1,0 1 1,0-1-1,0 0 0,0 1 1,0-1-1,0 0 1,0 0-1,0 1 0,0-1 1,0 0-1,0 1 1,0-1-1,1 0 0,-1 0 1,0 1-1,0-1 1,0 0-1,0 0 1,1 1-1,-1-1 0,0 0 1,0 0-1,0 0 1,1 1-1,-1-1 0,0 0 1,0 0-1,1 0 1,-1 0-1,0 0 1,1 0-1,-1 1 0,0-1 1,0 0-1,1 0 1,-1 0-1,0 0 0,1 0 1,-1 0-1,19-4 36,15-11 72,-18 6-71,10-6-115,51-20-1,-69 32 62,0 0-1,0 1 0,1 0 0,-1 0 0,1 1 1,-1 0-1,1 1 0,0 0 0,-1 0 1,1 1-1,9 1 0,-14-1 18,-1 1 0,1-1 0,-1 1 0,0-1 0,0 1 0,1 0 0,-1 1 0,0-1 0,-1 0 0,1 1 0,0-1 0,-1 1 0,1 0 0,-1 0 0,0 0 0,0 0 0,0 1 0,-1-1 0,1 0 0,-1 1 0,1-1 0,-1 1 0,0-1 0,-1 1 0,1 0 0,0 4 0,0 3 16,0 0 0,-1-1-1,0 1 1,0-1 0,-1 1-1,-1-1 1,0 1 0,-4 12-1,-2-2 284,-1-1 0,-1 0 0,-1-1 0,-1 0-1,-23 29 1,-78 79 2134,105-119-2278,-50 47 617,54-52-723,1-1-1,-1 1 1,0-1-1,-1 1 1,1-1-1,0 0 1,-1-1 0,1 1-1,-1-1 1,1 0-1,-1 0 1,0 0 0,-8 0-1,12-2-70,-1 1 0,1-1 0,-1 1 0,1-1 0,0 1 0,0-1 0,-1 0 0,1 0-1,0 0 1,0 0 0,0 0 0,0 0 0,0 0 0,0 0 0,0 0 0,0-1 0,1 1 0,-1 0 0,0 0 0,1-1 0,-1 1-1,1-1 1,-1 1 0,1 0 0,0-1 0,-1 1 0,1-1 0,0 1 0,0-1 0,0 1 0,0-1 0,1-1 0,-2-5-592,1-1 1,1 0 0,0 1 0,3-14 0,1 7-884,0 1 0,2 0-1,12-21 1,-16 30 956,23-40-5067</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1:11.441"/>
    </inkml:context>
    <inkml:brush xml:id="br0">
      <inkml:brushProperty name="width" value="0.025" units="cm"/>
      <inkml:brushProperty name="height" value="0.025" units="cm"/>
    </inkml:brush>
  </inkml:definitions>
  <inkml:trace contextRef="#ctx0" brushRef="#br0">0 0 12107,'0'0'5873,"1"14"-5564,2 29-47,2 0-1,2-1 1,2 0 0,2 0-1,1-1 1,2-1-1,2 0 1,2-1 0,42 68-1,-54-100-247,0 1 1,1-1-1,0 0 0,1 0 0,-1-1 1,1 0-1,0 0 0,1-1 0,-1 0 1,13 4-1,-17-7-199,0 0 0,1-1-1,-1 0 1,0 0 0,0 0 0,1-1 0,-1 0 0,1 1 0,-1-1 0,0-1-1,6 0 1,-7 0-211,-1 1-1,1-1 1,0-1-1,0 1 0,-1 0 1,1-1-1,-1 1 1,1-1-1,-1 1 0,0-1 1,1 0-1,-1 0 1,0-1-1,0 1 1,0 0-1,-1 0 0,4-6 1,8-26-7494</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1:11.799"/>
    </inkml:context>
    <inkml:brush xml:id="br0">
      <inkml:brushProperty name="width" value="0.025" units="cm"/>
      <inkml:brushProperty name="height" value="0.025" units="cm"/>
    </inkml:brush>
  </inkml:definitions>
  <inkml:trace contextRef="#ctx0" brushRef="#br0">1 0 9289,'0'0'3544,"11"11"-1339,14 16-1053,-1 1-1,38 57 0,130 270-14,-242-377-7340,-34-18-1036,32 19 1885</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1:12.158"/>
    </inkml:context>
    <inkml:brush xml:id="br0">
      <inkml:brushProperty name="width" value="0.025" units="cm"/>
      <inkml:brushProperty name="height" value="0.025" units="cm"/>
    </inkml:brush>
  </inkml:definitions>
  <inkml:trace contextRef="#ctx0" brushRef="#br0">141 612 4100,'-16'-14'1015,"0"0"-1,2-2 1,0 0 0,0 0-1,2-1 1,-20-35 0,28 44-691,1-1 0,-1 1 0,2-1 0,-1 1 0,1-1 0,0 0 0,1 0 0,0 0 0,0 0 1,1 0-1,0 0 0,1 0 0,0 0 0,0 0 0,1 0 0,0 0 0,1 0 0,6-14 0,1 2-83,1 2-1,1 0 1,1 0-1,0 1 1,1 0-1,1 1 1,1 1-1,0 1 1,1 0-1,28-18 1,-30 23-99,0 1 0,0 0 0,1 1 0,0 1 0,1 0 0,0 1 0,0 1 0,0 1 0,0 0 0,1 1 0,-1 1 0,1 1 0,32 2 0,-47-1-137,0 0-1,0 1 1,0-1-1,-1 1 1,1 0-1,0 0 1,0 0-1,0 0 1,-1 0-1,1 0 1,0 1-1,-1 0 1,0-1-1,1 1 1,-1 0-1,0 0 1,0 0 0,0 1-1,3 3 1,-3-2 12,0 0 0,0 0 1,-1 0-1,1 0 0,-1 0 1,0 1-1,0-1 1,-1 1-1,1-1 0,-1 0 1,-1 9-1,0 1 32,-1 0 1,-1 0-1,0-1 1,-1 1-1,-1-1 0,0 0 1,-9 17-1,2-8-15,0-1 1,-2 0-1,-1-1 0,0-1 1,-2 0-1,-29 26 0,44-43-257,0 0-1,-1 0 1,0 0 0,1 0-1,-1-1 1,0 1-1,0-1 1,0 0-1,0 0 1,0 0-1,0 0 1,0 0 0,-5 0-1,-9-1-5290</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1:17.443"/>
    </inkml:context>
    <inkml:brush xml:id="br0">
      <inkml:brushProperty name="width" value="0.025" units="cm"/>
      <inkml:brushProperty name="height" value="0.025" units="cm"/>
    </inkml:brush>
  </inkml:definitions>
  <inkml:trace contextRef="#ctx0" brushRef="#br0">1 909 4612,'0'0'6140,"10"0"-5996,226-8 165,-81-2-303,731-60 1011,-4-48-212,-725 95-572,1053-117 325,-112 15-225,1455-209-167,-2487 327-1431,-1-4-1,74-21 1,-55 2-2536</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1:20.292"/>
    </inkml:context>
    <inkml:brush xml:id="br0">
      <inkml:brushProperty name="width" value="0.025" units="cm"/>
      <inkml:brushProperty name="height" value="0.025" units="cm"/>
    </inkml:brush>
  </inkml:definitions>
  <inkml:trace contextRef="#ctx0" brushRef="#br0">53 968 6470,'0'0'2968,"-9"-2"-1291,-26-10-327,34 12-1335,1 0-1,0 0 1,-1 0-1,1-1 1,0 1-1,-1 0 1,1 0-1,0 0 1,-1 0 0,1 0-1,0 0 1,-1-1-1,1 1 1,0 0-1,0 0 1,-1-1-1,1 1 1,0 0-1,0 0 1,-1-1 0,1 1-1,0 0 1,0-1-1,0 1 1,0 0-1,-1-1 1,1 1-1,0 0 1,0-1-1,0 1 1,0 0 0,0-1-1,0 1 1,0 0-1,0-1 1,0 1-1,0 0 1,0-1-1,0 1 1,0 0-1,0-1 1,0 1 0,1 0-1,-1-1 1,0 1-1,0 0 1,0-1-1,0 1 1,1 0-1,-1 0 1,0-1-1,0 1 1,1 0 0,-1 0-1,0-1 1,1 1-1,17-9 11,6 1-9,2 1 0,-1 1 0,1 1-1,28-1 1,112 1-116,-54 3-114,204-23 19,387-81 0,300-120 2048,-120 23 261,272 43-1932,-348 61-1544,-763 93 13,1-3 1,55-18-1,-27-2-2815</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1:55.712"/>
    </inkml:context>
    <inkml:brush xml:id="br0">
      <inkml:brushProperty name="width" value="0.025" units="cm"/>
      <inkml:brushProperty name="height" value="0.025" units="cm"/>
    </inkml:brush>
  </inkml:definitions>
  <inkml:trace contextRef="#ctx0" brushRef="#br0">3 0 17969,'0'0'2360,"0"13"-1795,-1 5-314,-1 101 1502,2-110-1609,1 1 0,0 0 0,1-1 0,0 1 0,0-1 0,1 1 0,0-1 0,1 0 0,0 0 0,7 12 0,-9-18-103,0-1-1,0 0 1,0 0 0,0 0-1,0 0 1,1-1 0,-1 1-1,0 0 1,1-1 0,-1 0-1,1 0 1,0 1 0,-1-2-1,1 1 1,0 0 0,0 0-1,-1-1 1,1 0 0,0 1-1,0-1 1,0 0 0,0 0 0,-1-1-1,1 1 1,0-1 0,0 1-1,0-1 1,-1 0 0,6-2-1,7-4 60,0-1-1,0 0 0,0-1 0,14-12 0,10-6-64,-36 25-26,1 0 1,0 0-1,0 0 1,0 0-1,0 1 1,0 0-1,1 0 1,-1 0-1,0 0 1,0 0-1,1 1 1,-1 0-1,0 0 1,1 0-1,7 2 1,-10-1 21,1 0 0,-1 0 1,0 0-1,1 1 0,-1-1 1,0 1-1,0 0 0,0 0 1,0 0-1,0 0 0,-1 0 1,1 0-1,0 0 0,-1 0 0,0 1 1,1-1-1,-1 1 0,0-1 1,0 1-1,0-1 0,-1 1 1,1-1-1,-1 1 0,1 0 1,-1 4-1,1 0 93,-1 1 0,1-1 1,-1 1-1,-1-1 0,0 1 0,0-1 0,0 0 1,-1 1-1,0-1 0,0 0 0,-1 0 0,0 0 1,0 0-1,-1 0 0,1-1 0,-1 0 0,-1 0 0,0 0 1,1 0-1,-2 0 0,1-1 0,-1 0 0,1 0 1,-1-1-1,-1 0 0,1 0 0,-1 0 0,1-1 1,-1 1-1,0-2 0,0 1 0,0-1 0,-1 0 0,1-1 1,-1 1-1,1-1 0,-8-1 0,7 1-205,1 0 1,-1-1-1,1 0 0,-1-1 0,0 1 1,1-1-1,0-1 0,-1 0 0,1 0 0,0 0 1,0-1-1,0 0 0,0 0 0,0-1 1,1 1-1,-1-2 0,1 1 0,0-1 1,1 0-1,-1 0 0,1 0 0,-9-13 0,14 18-37,-1 0 0,1-1 0,0 1 0,0-1 0,0 1 0,0-1 0,0 1-1,0-1 1,0 1 0,0-1 0,0 1 0,0-1 0,0 1 0,0-1 0,0 1-1,0-1 1,0 1 0,0-1 0,0 1 0,1-1 0,-1 1 0,0-1 0,0 1-1,1 0 1,-1-1 0,0 1 0,1-1 0,-1 1 0,0 0 0,1-1 0,-1 1-1,0 0 1,1-1 0,-1 1 0,1 0 0,-1 0 0,1 0 0,-1-1 0,1 1 0,-1 0-1,1 0 1,-1 0 0,1 0 0,-1 0 0,1 0 0,-1 0 0,1 0 0,-1 0-1,1 0 1,-1 0 0,1 0 0,-1 0 0,1 0 0,40 0-3255,-29 1 1957,23-1-2620,3 0-635</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1:56.057"/>
    </inkml:context>
    <inkml:brush xml:id="br0">
      <inkml:brushProperty name="width" value="0.025" units="cm"/>
      <inkml:brushProperty name="height" value="0.025" units="cm"/>
    </inkml:brush>
  </inkml:definitions>
  <inkml:trace contextRef="#ctx0" brushRef="#br0">41 118 8008,'0'0'17002,"9"-5"-15993,-4 2-868,0 0 0,0-1 0,0 0 0,-1 1-1,1-1 1,4-7 0,-7 9-61,-1 0 1,1 0-1,-1-1 1,0 1-1,1-1 0,-1 1 1,0-1-1,-1 1 1,1-1-1,0 1 0,-1-1 1,1 0-1,-1 0 0,0 1 1,0-1-1,0 0 1,0 0-1,0 1 0,-1-1 1,0 0-1,1 1 1,-2-4-1,2 5-57,0 1 0,-1-1 0,1 0 0,-1 0 0,1 0 0,0 0 0,-1 0 0,0 0 0,1 0 0,-1 0 0,1 1 0,-1-1 0,0 0 0,0 1 0,1-1 0,-1 0 0,0 1 0,0-1 0,0 1 0,0-1 0,0 1 0,0-1 0,0 1 0,0 0 0,0 0 0,0-1 0,0 1 0,0 0 0,0 0 0,0 0 0,0 0 0,0 0 0,0 0 0,0 0 0,0 0 0,0 1 0,0-1 0,0 0 0,0 1 0,0-1 0,1 1 0,-1-1 1,0 1-1,0-1 0,0 1 0,0-1 0,0 2 0,-3 0-11,0 1 0,1 0 1,0 0-1,-1 0 0,1 0 1,0 0-1,1 1 0,-1-1 0,-3 7 1,1 3 4,1 0 0,0 0 0,1 0 0,0 1 0,1-1 0,1 1 0,0 0 0,1-1 0,0 1 0,3 14 0,-2-25-26,0 0 0,0 0 0,0 1 1,1-1-1,0-1 0,-1 1 0,1 0 1,0 0-1,0-1 0,0 1 0,0-1 1,1 1-1,-1-1 0,1 0 1,0 0-1,-1 0 0,1 0 0,0-1 1,0 1-1,0-1 0,0 0 0,0 0 1,0 0-1,1 0 0,-1 0 0,0-1 1,6 1-1,45 0-2494,-9-11-4284,-18-3-398</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28:59.592"/>
    </inkml:context>
    <inkml:brush xml:id="br0">
      <inkml:brushProperty name="width" value="0.025" units="cm"/>
      <inkml:brushProperty name="height" value="0.025" units="cm"/>
    </inkml:brush>
  </inkml:definitions>
  <inkml:trace contextRef="#ctx0" brushRef="#br0">5203 561 11339,'-16'-14'453,"-72"-57"-260,-3 3-1,-4 4 0,-169-85 0,206 124-249,-2 3-1,-1 2 0,-1 3 1,0 3-1,-110-11 1,-326 7-166,386 18 332,-1061 34 1658,652-22-1109,7 0 248,416-4-938,0 4 1,1 4-1,0 5 0,-99 35 0,124-31-15,0 4 1,2 3 0,1 3-1,2 2 1,-108 82 0,152-101 88,1 1 0,1 2 0,1 0 1,0 1-1,2 0 0,1 2 1,0 0-1,2 1 0,1 1 1,-17 41-1,25-51-35,1 0 0,1 0 0,0 0 0,1 1-1,1-1 1,1 1 0,0 0 0,1 0 0,0-1 0,2 1 0,0 0 0,1-1 0,0 1-1,2-1 1,0 0 0,0 0 0,2-1 0,0 1 0,15 23 0,4-2-11,1-2 1,2-1-1,1-1 0,2-2 1,1 0-1,1-3 0,39 25 1,5-3 9,2-3 0,117 49 0,-60-42 8,2-6 0,2-6 0,229 38 0,449 17 3,-683-84-10,767 35-35,-615-51 64,326-47-1,298-116 87,-686 108-87,427-172 0,-249 27 483,-337 162-309,-1-3 1,-2-4-1,96-91 1,-141 120-157,-1-1 0,0 0-1,-2-2 1,-1 0 0,0-1 0,-2 0 0,0-1 0,-2-1-1,-1 0 1,10-35 0,-16 44 2,-1 0-1,-1-1 1,0 1 0,-1-1-1,-1 1 1,0-1-1,-1 1 1,-1-1 0,-1 1-1,0-1 1,-1 1-1,-1 0 1,0 1 0,-1-1-1,-1 1 1,0 0 0,-19-26-1,7 16-8,-2 1-1,-1 0 1,0 2 0,-2 0-1,-1 2 1,0 0 0,-1 2-1,-1 1 1,-1 1 0,-54-22-1,6 9 17,0 4-1,-1 3 0,-92-14 1,-5 9-36,-201-4 1,-178 31-1159,127 31-657,54-2-2694,186-24 719</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1:56.865"/>
    </inkml:context>
    <inkml:brush xml:id="br0">
      <inkml:brushProperty name="width" value="0.025" units="cm"/>
      <inkml:brushProperty name="height" value="0.025" units="cm"/>
    </inkml:brush>
  </inkml:definitions>
  <inkml:trace contextRef="#ctx0" brushRef="#br0">6 172 7143,'0'0'3950,"-2"-8"-2135,1 3-1488,0 0 0,0 1-1,1-1 1,0 0 0,0 0-1,0 0 1,0 0-1,1 1 1,-1-1 0,1 0-1,1 0 1,-1 1 0,1-1-1,-1 1 1,1-1 0,1 1-1,-1 0 1,0 0 0,1 0-1,6-7 1,-5 5-33,0 1-1,1-1 1,-1 1-1,1-1 1,1 1 0,-1 1-1,1-1 1,0 1 0,0 0-1,0 0 1,8-3-1,-14 8-269,1-1 0,-1 0-1,1 1 1,-1-1-1,1 0 1,-1 1 0,1-1-1,-1 0 1,1 1-1,-1-1 1,0 1 0,1-1-1,-1 1 1,0-1-1,1 1 1,-1-1 0,0 1-1,0 0 1,0-1 0,1 1-1,-1-1 1,0 1-1,0 0 1,0-1 0,0 1-1,0-1 1,0 1-1,0 0 1,0-1 0,0 1-1,0-1 1,-1 2-1,-1 25 528,-3-8-383,-1 0 1,-1-1-1,-18 35 1,14-33 480,2 0 0,-13 40 0,22-59-345,23-31 241,-24 14-330,-4 12-9191,-3 1 2522</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1:57.378"/>
    </inkml:context>
    <inkml:brush xml:id="br0">
      <inkml:brushProperty name="width" value="0.025" units="cm"/>
      <inkml:brushProperty name="height" value="0.025" units="cm"/>
    </inkml:brush>
  </inkml:definitions>
  <inkml:trace contextRef="#ctx0" brushRef="#br0">1 70 10186,'0'0'13233,"8"-7"-11775,1-1-1211,0 2 0,0-1 0,1 1 0,-1 1 0,2 0 0,-1 0 0,0 1 0,1 0 0,0 1 0,0 0 0,0 1 0,0 0 0,0 0 0,22 1 0,-32 2-237,1 0 0,-1 0 0,1 0 0,-1 0 0,0 0 0,1 1 0,-1-1 0,0 0 1,0 1-1,0-1 0,0 1 0,0-1 0,0 1 0,0-1 0,0 1 0,-1 0 0,1-1 0,-1 1 0,1 0 0,-1 0 1,0 0-1,1-1 0,-1 1 0,0 0 0,0 0 0,0 0 0,-1-1 0,1 1 0,-1 2 0,-8 56 248,1-39-126,0-1 1,-2 0-1,-16 25 0,-14 27 711,40-71-830,-1 0 1,0 0-1,1 0 0,-1 0 0,1 0 1,-1 0-1,1 0 0,0 0 0,-1 0 1,1 0-1,0 0 0,0 0 1,-1 0-1,1 0 0,0 1 0,0-1 1,0 0-1,0 0 0,1 0 0,-1 0 1,0 0-1,0 0 0,1 0 0,-1 1 1,1-1-1,-1 0 0,1 0 0,-1 0 1,2 1-1,-1-2 6,1 1-1,0 0 1,0-1 0,-1 1 0,1-1-1,0 0 1,0 0 0,0 0 0,-1 0-1,1 0 1,0 0 0,0 0 0,0 0-1,0-1 1,2 0 0,10-3 49,-1-1 1,1 0-1,16-10 1,153-96-1890,-175 107 1693,-1-2-3865,-6 1-1635,-9 4 595,-11 1-337</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1:57.719"/>
    </inkml:context>
    <inkml:brush xml:id="br0">
      <inkml:brushProperty name="width" value="0.025" units="cm"/>
      <inkml:brushProperty name="height" value="0.025" units="cm"/>
    </inkml:brush>
  </inkml:definitions>
  <inkml:trace contextRef="#ctx0" brushRef="#br0">0 146 10250,'0'0'14509,"72"-34"-14316,-35 16-161,2-2-897,-1-2-2178,-5-2-3363,-4-3-6855</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1:58.126"/>
    </inkml:context>
    <inkml:brush xml:id="br0">
      <inkml:brushProperty name="width" value="0.025" units="cm"/>
      <inkml:brushProperty name="height" value="0.025" units="cm"/>
    </inkml:brush>
  </inkml:definitions>
  <inkml:trace contextRef="#ctx0" brushRef="#br0">64 68 16944,'0'0'2269,"-7"11"-289,4-6-1807,-4 5 374,1-1-1,0 1 1,0 1 0,1-1 0,0 1 0,1 0-1,0 0 1,1 0 0,0 1 0,-1 14 0,4-25-542,0-1 0,0 1 1,0-1-1,0 1 0,0-1 0,1 1 1,-1-1-1,0 1 0,0-1 1,1 0-1,-1 1 0,0-1 1,0 1-1,1-1 0,-1 0 1,0 1-1,1-1 0,-1 0 0,0 1 1,1-1-1,-1 0 0,1 1 1,-1-1-1,1 0 0,-1 0 1,1 0-1,-1 0 0,0 1 1,1-1-1,-1 0 0,1 0 1,-1 0-1,1 0 0,-1 0 0,1 0 1,-1 0-1,1 0 0,-1 0 1,1 0-1,-1-1 0,1 1 1,-1 0-1,1 0 0,-1 0 1,1 0-1,-1-1 0,1 1 1,24-14 75,-12 2-43,-1-1 0,0 0 0,-1-1 1,-1 0-1,0-1 0,-1 0 0,12-28 0,-7 14 31,-14 29-72,0 0 1,0-1-1,0 1 1,0 0-1,0 0 1,0 0-1,1-1 1,-1 1-1,0 0 1,0 0-1,0 0 1,0-1-1,0 1 1,0 0 0,0 0-1,0 0 1,1 0-1,-1-1 1,0 1-1,0 0 1,0 0-1,0 0 1,1 0-1,-1 0 1,0-1-1,0 1 1,0 0-1,0 0 1,1 0-1,-1 0 1,0 0 0,0 0-1,1 0 1,-1 0-1,0 0 1,0 0-1,0 0 1,1 0-1,-1 0 1,0 0-1,0 0 1,0 0-1,1 0 1,-1 0-1,0 0 1,4 13-69,-1 21 50,-3-32 29,0 10 0,0 4-11,1 0 0,0 0 0,1 1 1,1-1-1,7 25 0,-9-38 3,1-1-1,-1 1 1,0 0 0,1-1 0,-1 1-1,1-1 1,-1 0 0,1 0 0,0 1-1,0-1 1,0 0 0,1-1-1,-1 1 1,0 0 0,1-1 0,2 3-1,-1-3 4,-1-1 0,0 1 0,1 0 0,-1-1 0,1 0 0,-1 0 0,1 0 0,-1 0 0,1 0 0,-1-1 0,1 0 0,-1 1 0,0-1 0,1 0 0,-1-1 0,6-2 0,2-2 13,-1-1-1,0 1 0,0-2 0,-1 1 0,0-2 1,0 1-1,-1-1 0,0 0 0,-1-1 0,0 1 1,0-2-1,8-15 0,-17 31-21,1 0 1,0 0-1,0 0 1,1 0 0,-1 0-1,1 0 1,0 0-1,2 9 1,-2-13 2,0 1 1,0 0 0,1-1-1,-1 1 1,0 0 0,1-1 0,0 1-1,-1-1 1,1 1 0,0-1-1,0 1 1,0-1 0,0 1-1,0-1 1,0 0 0,0 1 0,0-1-1,0 0 1,1 0 0,-1 0-1,0 0 1,1 0 0,-1 0 0,1 0-1,0-1 1,-1 1 0,1-1-1,-1 1 1,1-1 0,0 1-1,1-1 1,1 0 81,1 0-1,-1-1 1,0 1-1,0-1 1,0 0-1,1 0 1,-1-1-1,0 1 1,0-1 0,-1 0-1,1 0 1,0 0-1,-1-1 1,1 1-1,-1-1 1,0 0-1,0 0 1,0 0-1,0 0 1,0 0-1,-1-1 1,1 1 0,-1-1-1,0 0 1,3-6-1,-4 6-3,1 0-1,-1 1 1,1-1 0,-1 0-1,0 0 1,-1 0 0,1 0-1,-1 0 1,1 0 0,-1 0-1,-1 0 1,1 0-1,0 0 1,-1 0 0,0 1-1,0-1 1,0 0 0,0 0-1,-1 0 1,1 1 0,-1-1-1,0 1 1,0-1 0,0 1-1,-1 0 1,1 0-1,-6-6 1,0 4-82,1-1-1,-1 1 1,-1 0 0,1 0-1,-1 1 1,-15-6 0,-10 5-2520,39 14-6832,2-5 2836</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1:58.673"/>
    </inkml:context>
    <inkml:brush xml:id="br0">
      <inkml:brushProperty name="width" value="0.025" units="cm"/>
      <inkml:brushProperty name="height" value="0.025" units="cm"/>
    </inkml:brush>
  </inkml:definitions>
  <inkml:trace contextRef="#ctx0" brushRef="#br0">1 55 18001,'0'0'9321,"3"53"-8328,11-46-481,4-7-416,10 0-64,3-18-416,2-8-1506,-2-8-2498,-9-3-6598</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1:59.898"/>
    </inkml:context>
    <inkml:brush xml:id="br0">
      <inkml:brushProperty name="width" value="0.025" units="cm"/>
      <inkml:brushProperty name="height" value="0.025" units="cm"/>
    </inkml:brush>
  </inkml:definitions>
  <inkml:trace contextRef="#ctx0" brushRef="#br0">84 1 7687,'0'0'6962,"-7"8"-4448,-3 4-1826,0 1 0,1 0 0,0 1 0,-10 23 0,15-29-442,1-1 1,0 1 0,1 0-1,0 0 1,0 0 0,1 0-1,0 0 1,0 0 0,0 0-1,1 0 1,1 1 0,2 13-1,-2-20-218,0 1 0,0-1 1,0 0-1,0 0 0,1 0 0,-1 0 0,1 0 0,-1 0 0,1-1 0,0 1 0,0 0 1,0-1-1,0 1 0,0-1 0,0 0 0,0 0 0,0 0 0,0 0 0,1 0 1,-1 0-1,0 0 0,1-1 0,-1 1 0,1-1 0,-1 0 0,1 0 0,-1 0 1,1 0-1,-1 0 0,0 0 0,1-1 0,2 0 0,4 0 93,0 0 0,0-1 0,0 0 0,0-1 0,-1 0 0,1 0-1,12-7 1,-12 4-85,1-1 0,-1 1-1,0-1 1,-1-1 0,1 0-1,-2 0 1,1-1 0,-1 0-1,0 0 1,-1 0 0,0-1-1,-1 0 1,0 0 0,0-1-1,-1 1 1,0-1 0,-1 0-1,0 0 1,-1 0 0,-1-1-1,1-13 1,-4 24 213,-4 7-190,-3 13-47,9-18-21,-3 12 93,1 0 0,0 0-1,1 1 1,0 13 0,1-25-48,0 0 0,0 0 0,0 0 0,0 0 0,1 0 0,-1 0 0,0 0 0,1 0 0,0 0 0,-1 0 0,1 0 0,0 0 0,0 0 0,0 0 0,0 0 0,0-1 1,1 1-1,-1 0 0,0-1 0,1 1 0,0-1 0,-1 0 0,1 1 0,0-1 0,-1 0 0,1 0 0,0 0 0,0 0 0,0 0 0,0-1 0,0 1 0,0-1 0,0 1 0,3 0 0,3-2-2,0 1 0,-1-1 0,1 0 0,0-1 0,-1 0 0,0 0 0,1-1 0,-1 0 0,0 0 0,0-1 0,0 1 0,-1-1 0,0-1 0,1 0 0,-1 1 1,6-8-1,-4 5-28,0 0 0,1 1 1,0 0-1,0 0 1,0 1-1,0 0 1,18-6-1,-25 11-8,-1-1 0,0 1 0,1-1 0,-1 1 0,1 0 0,-1 0 0,1 0 0,-1 0 0,0 0 0,1 0 0,-1 0 0,1 0 0,-1 0 0,0 1 0,1-1 0,-1 0 0,0 1 0,1 0 0,-1-1 0,0 1 0,0 0-1,1-1 1,-1 1 0,0 0 0,0 0 0,0 0 0,1 2 0,1 1 27,0 1 0,-1 0-1,0-1 1,0 1 0,0 0 0,1 7-1,-3-9 12,0 0-1,1 0 0,-1 0 1,1 0-1,0 0 0,0 0 1,0 0-1,0 0 1,1-1-1,-1 1 0,1 0 1,-1-1-1,1 0 0,0 1 1,0-1-1,0 0 1,0 0-1,0 0 0,1 0 1,-1 0-1,1 0 0,-1-1 1,1 1-1,0-1 0,2 1 1,1-1 50,-1 0 0,0-1 0,1 0 0,-1 0 0,1-1 0,-1 1 0,0-1 0,1 0 1,-1-1-1,0 1 0,0-1 0,0 0 0,0 0 0,8-5 0,2-3-1,-1-1 0,0-1 0,14-14 0,-19 17-85,0 0 0,0 1-1,1 0 1,1 0-1,-1 1 1,1 0-1,15-6 1,-26 13-4,1-1 1,-1 1-1,0 0 0,1 0 1,-1 0-1,1 0 0,-1 0 1,0 0-1,1 0 0,-1 0 0,1 0 1,-1 0-1,1 0 0,-1 0 1,0 0-1,1 0 0,-1 1 1,0-1-1,1 0 0,-1 0 1,1 0-1,-1 0 0,0 1 0,1-1 1,-1 0-1,0 0 0,1 1 1,-1-1-1,0 0 0,0 1 1,1-1-1,-1 0 0,0 1 1,0-1-1,0 0 0,1 1 0,-1-1 1,0 1-1,3 23-43,-10 25 19,-2 0-2193,9-57-8156,-1-8 3912</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2:00.258"/>
    </inkml:context>
    <inkml:brush xml:id="br0">
      <inkml:brushProperty name="width" value="0.025" units="cm"/>
      <inkml:brushProperty name="height" value="0.025" units="cm"/>
    </inkml:brush>
  </inkml:definitions>
  <inkml:trace contextRef="#ctx0" brushRef="#br0">1 0 15150,'0'0'6246,"51"18"-16111</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2:00.600"/>
    </inkml:context>
    <inkml:brush xml:id="br0">
      <inkml:brushProperty name="width" value="0.025" units="cm"/>
      <inkml:brushProperty name="height" value="0.025" units="cm"/>
    </inkml:brush>
  </inkml:definitions>
  <inkml:trace contextRef="#ctx0" brushRef="#br0">131 3 16367,'0'0'3812,"-8"0"-566,-14-1-1386,0 0-887,0 1-1,-26 3 1,48-3-987,0 0 0,-1 0 0,1 0 0,0 0 0,-1 0 0,1 0 0,0 0 0,-1 0 0,1 1 0,0-1 0,-1 0 0,1 0 0,0 0 0,-1 0 0,1 1 0,0-1 0,0 0 0,-1 0 0,1 1 0,0-1 0,0 0 0,-1 0 0,1 1 0,0-1 0,0 0 0,0 1 0,0-1 0,-1 0 0,1 1 0,0-1 0,0 0 0,0 1 0,0-1 0,0 0 0,0 1 0,0-1 0,0 0 0,0 1 0,0-1 0,0 0 0,0 1 0,0-1 0,0 0 0,0 1 0,0-1 0,1 0 0,-1 1 0,0-1 0,0 0 0,0 1 0,0-1 0,1 0 0,-1 0 0,0 1 0,0-1 0,1 0 0,-1 0 0,0 1 0,1-1 0,-1 0 0,0 0 0,0 0 0,1 1 0,-1-1 0,0 0 0,1 0 0,-1 0 0,1 0 0,24 18-968,-23-17 896,32 18-447,-25-15 492,0 1-1,0 0 1,0 0-1,-1 1 1,0 0 0,10 10-1,-16-14 57,-1 0 1,1 0-1,-1 1 0,0-1 1,1 0-1,-1 1 0,0-1 1,0 1-1,-1-1 0,1 1 1,-1-1-1,1 1 0,-1 0 1,0-1-1,1 1 0,-2 0 1,1-1-1,0 1 0,0 0 1,-1-1-1,1 1 0,-1-1 1,0 1-1,0-1 0,0 1 0,0-1 1,0 0-1,-1 1 0,-2 2 1,-1 6-18,-1-1 0,-1-1 0,0 1 0,0-1 0,-1 0 0,0-1 0,-19 15 0,27-24-536,-1 0 0,0 0 0,1-1-1,-1 1 1,0 0 0,1 0 0,0-1 0,-1 1 0,1-1 0,0 1 0,0 0 0,-1-1 0,1 1 0,0-1 0,0 1 0,1 0 0,-1-1 0,0 1-1,1-2 1,-1 2-210,2-28-10681</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2:01.254"/>
    </inkml:context>
    <inkml:brush xml:id="br0">
      <inkml:brushProperty name="width" value="0.025" units="cm"/>
      <inkml:brushProperty name="height" value="0.025" units="cm"/>
    </inkml:brush>
  </inkml:definitions>
  <inkml:trace contextRef="#ctx0" brushRef="#br0">39 375 14221,'0'0'5915,"10"1"-4692,3 0-891,1 0-1,-1-2 1,1 1 0,21-5-1,-32 5-261,0-1-1,0 1 0,0-1 0,0 0 0,-1 0 0,1 0 0,0 0 0,0 0 0,0-1 1,-1 1-1,1-1 0,-1 0 0,1 0 0,-1 0 0,0 0 0,0 0 0,0 0 1,0-1-1,0 1 0,0-1 0,-1 1 0,1-1 0,-1 0 0,1 1 0,-1-1 1,0 0-1,0 0 0,-1 0 0,1 0 0,0 0 0,-1-4 0,0 6-55,0 0-1,0 0 1,0 0-1,0 1 1,0-1-1,0 0 0,-1 0 1,1 0-1,0 0 1,-1 0-1,1 0 1,-1 1-1,1-1 1,-1 0-1,1 0 1,-1 1-1,1-1 1,-1 0-1,0 1 0,1-1 1,-1 0-1,0 1 1,0-1-1,1 1 1,-1-1-1,0 1 1,-1-1-1,-32-2 400,27 4-354,1 0 0,-1 0-1,1 1 1,-1 0 0,1 0 0,0 1-1,-12 5 1,11-3 24,0 1 0,0 0 0,0 0 1,1 0-1,0 1 0,0 0 0,1 0 0,0 0 0,0 1 0,0-1 0,1 1 1,1 0-1,-1 1 0,1-1 0,0 1 0,1-1 0,0 1 0,1 0 0,-1 0 1,1 9-1,1-16-67,1 0 0,-1-1-1,0 1 1,1 0 0,-1-1 0,1 1 0,0-1 0,-1 1 0,1-1 0,0 1 0,0-1 0,0 1-1,0-1 1,0 0 0,0 1 0,0-1 0,1 0 0,-1 0 0,0 0 0,1 0 0,-1 0 0,3 1-1,0 0 5,1-1-1,0 1 0,-1-1 1,1 1-1,0-2 0,0 1 0,9 0 1,-1-1-3,-1 0 1,0-1-1,1-1 0,-1 0 1,22-7-1,-11-2-10,0 0-1,-2-2 0,1 0 1,-2-2-1,0 0 0,0-1 1,-2-1-1,0-1 1,-1-1-1,-1 0 0,0-1 1,-2 0-1,0-2 0,-2 1 1,0-2-1,-1 0 0,-2 0 1,0 0-1,-1-1 0,6-39 1,-13 61-5,-1 0-1,1 0 1,-1 0 0,0 1 0,0-1 0,1 0 0,-1 0 0,-1 0-1,1 0 1,0 0 0,0 0 0,-1 0 0,1 0 0,-1 0 0,0 0-1,0 1 1,1-1 0,-1 0 0,0 0 0,0 1 0,-2-2 0,2 2-5,0 1 0,-1-1 0,1 1 0,0-1 0,-1 1 0,1 0 0,0 0 0,-1 0 0,1 0 0,0 0 0,-1 0 0,1 0 1,-1 0-1,1 0 0,0 0 0,-1 1 0,1-1 0,0 1 0,-1-1 0,1 1 0,-2 1 0,-7 4-14,0 0-1,0 1 1,1 0-1,-1 0 1,-9 12 0,7-5 85,0 1 1,1 0 0,0 0 0,2 2 0,0-1 0,0 1-1,2 0 1,0 1 0,-6 26 0,11-37-39,0 1 1,1-1-1,0 1 1,1 0-1,0 0 1,0-1-1,1 1 1,0 0-1,0-1 1,1 1-1,3 9 1,-3-12-33,0 0 0,1 0 1,0 0-1,0-1 1,0 1-1,0-1 0,1 0 1,0 0-1,0 0 1,0 0-1,0-1 0,1 0 1,-1 0-1,1 0 0,0 0 1,0-1-1,8 4 1,-7-4 12,0 0 0,0 0 1,0-1-1,1 0 0,-1 0 1,0-1-1,0 1 0,1-1 1,-1-1-1,0 1 0,1-1 1,-1 0-1,0 0 0,6-3 1,-1 0 5,-1 0 0,0-1 1,0 0-1,-1-1 0,1 0 0,-1-1 1,11-10-1,2-5 11,0-1 0,-2-1 0,0-1 0,26-46 0,-36 56-22,-1-2 0,0 1 0,-1-1 0,-1-1 0,-1 1 0,0-1 0,-1 0-1,4-35 1,-9 52-7,1-1 0,-1 1-1,0-1 1,0 1 0,0-1-1,0 1 1,-1-1-1,1 1 1,0-1 0,0 1-1,-1-1 1,1 1 0,-1 0-1,1-1 1,-1 1 0,0 0-1,0-1 1,0 1-1,1 0 1,-1 0 0,-2-2-1,2 3-2,0-1-1,0 1 0,0 0 0,-1-1 0,1 1 0,0 0 1,0 0-1,0 0 0,-1 0 0,1 0 0,0 0 0,0 0 1,0 1-1,0-1 0,-1 0 0,1 0 0,0 1 1,0-1-1,0 1 0,-1 0 0,-6 4-15,1-1 0,0 1 0,0 0 0,0 1 0,-10 11 1,4-1 6,1-1 0,0 2 0,1 0 0,1 0 0,1 1 0,-9 21 0,13-26 31,1-1 0,0 1 1,1 1-1,0-1 0,1 0 0,1 1 0,0 0 0,1-1 0,2 28 0,-1-36-7,0 1 1,1-1-1,-1 0 0,1 0 0,0 1 0,1-1 0,-1-1 1,1 1-1,0 0 0,0-1 0,0 1 0,1-1 1,0 0-1,0 0 0,0 0 0,0-1 0,0 1 0,1-1 1,-1 0-1,1 0 0,0-1 0,0 1 0,0-1 0,0 0 1,1-1-1,-1 1 0,0-1 0,1 0 0,-1 0 0,1-1 1,-1 0-1,1 0 0,-1 0 0,1 0 0,5-2 1,-5 2 28,0-1 1,0 0 0,0-1 0,0 1 0,-1-1-1,1 0 1,0-1 0,-1 1 0,0-1 0,1 0-1,-1 0 1,0-1 0,0 1 0,-1-1 0,1 0 0,-1-1-1,0 1 1,0-1 0,0 0 0,-1 0 0,0 0-1,0 0 1,0 0 0,0-1 0,-1 1 0,0-1-1,0 0 1,-1 0 0,1 0 0,-1 0 0,0-11 0,-1 15-33,0 0 1,-1 0 0,1 0 0,-1-1 0,0 2 0,0-1 0,1 0-1,-1 0 1,-1 0 0,1 0 0,0 0 0,0 1 0,-1-1-1,1 1 1,-1-1 0,1 1 0,-1-1 0,1 1 0,-1 0 0,0 0-1,0 0 1,0 0 0,0 0 0,0 0 0,0 0 0,0 1 0,-2-1-1,1 0-11,-1 0-1,1 0 0,-1 0 0,1 0 0,-1 1 1,1 0-1,-1 0 0,0 0 0,1 0 0,-1 0 0,1 1 1,-1 0-1,1 0 0,-1 0 0,-5 2 0,8-2 2,0-1-1,0 1 1,0-1-1,0 1 0,0 0 1,0-1-1,0 1 1,1 0-1,-1-1 1,0 1-1,1 0 0,-1 0 1,0 0-1,1 0 1,-1 0-1,1 0 0,-1 1 1,7 11-42,-3-12 32,0 1-1,0-1 1,-1 0 0,1 1 0,0-1 0,0 0 0,0-1 0,1 1-1,-1-1 1,4 1 0,64-4-3421,-62 2 1736,1-1 1,-2 0-1,1-1 0,0 0 1,15-7-1,5-6-5830</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2:01.584"/>
    </inkml:context>
    <inkml:brush xml:id="br0">
      <inkml:brushProperty name="width" value="0.025" units="cm"/>
      <inkml:brushProperty name="height" value="0.025" units="cm"/>
    </inkml:brush>
  </inkml:definitions>
  <inkml:trace contextRef="#ctx0" brushRef="#br0">103 1 5958,'0'0'10388,"-9"2"-5802,0 1-3711,0 0 0,0 0 0,0 1 0,-12 7-1,18-10-681,1 0 0,0 1 0,-1-1-1,1 1 1,0 0 0,0-1 0,0 1-1,0 0 1,0 0 0,0 1-1,1-1 1,-1 0 0,1 1 0,-1-1-1,1 1 1,0-1 0,0 1-1,0-1 1,0 1 0,1 0 0,-1-1-1,1 1 1,-1 0 0,1 4-1,1-6-183,-1 0-1,1 0 1,0 0-1,-1 0 1,1 0-1,0 0 1,0 0-1,0 0 1,0 0-1,0-1 1,0 1-1,0 0 1,0-1-1,0 1 1,0 0-1,0-1 1,0 0-1,1 1 1,-1-1-1,0 0 1,0 1-1,0-1 1,1 0-1,-1 0 1,0 0-1,2 0 1,43 1 13,-38-1-44,47-2-797,-31 1 571,1 0 1,0 2-1,27 4 0,-51-5 247,0 0 0,1 0-1,-1 0 1,0 0-1,0 0 1,0 0 0,0 1-1,1-1 1,-1 1 0,0-1-1,0 0 1,0 1-1,0 0 1,0-1 0,0 1-1,0 0 1,0-1 0,-1 1-1,1 0 1,0 0-1,0 0 1,0 0 0,-1 0-1,1 0 1,-1 0-1,1 0 1,0 1 0,-1 0 18,0-1-1,-1 1 1,1 0 0,-1-1 0,1 1 0,-1-1 0,1 0-1,-1 1 1,0-1 0,0 1 0,0-1 0,0 0 0,0 0-1,0 1 1,0-1 0,-2 2 0,-7 4 127,1 1-1,-1-1 1,0-1 0,-11 6 0,18-11-108,-8 6 36,-1-2 0,0 1 0,0-2 1,-1 1-1,1-2 0,-1 0 0,-24 3 0,36-6-127,1 0-1,0 0 1,-1 0-1,1-1 0,-1 1 1,1 0-1,0 0 0,-1-1 1,1 1-1,-1 0 0,1 0 1,0-1-1,-1 1 0,1 0 1,0-1-1,0 1 0,-1 0 1,1-1-1,0 1 0,0-1 1,0 1-1,-1 0 1,1-1-1,0 1 0,0-1 1,0 1-1,0-1 0,0 1 1,0-1-1,0 1 0,0-1 1,0 1-1,0 0 0,0-1 1,0 1-1,0-1 0,0 1 1,1-1-1,4-20-2599,32-42-6543,-12 22 1649</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39:52.337"/>
    </inkml:context>
    <inkml:brush xml:id="br0">
      <inkml:brushProperty name="width" value="0.025" units="cm"/>
      <inkml:brushProperty name="height" value="0.025" units="cm"/>
    </inkml:brush>
  </inkml:definitions>
  <inkml:trace contextRef="#ctx0" brushRef="#br0">3482 358 5733,'-10'-8'1591,"-33"-24"-681,-1 2 0,-96-47-1,-118-34-301,194 88-522,-2 3 0,0 4 0,0 2 0,-114-9 0,-274 19 1635,9 55-915,5 37-774,334-63 68,1 5-1,2 4 1,-142 67-1,174-65-49,1 4 0,1 2 1,3 3-1,1 3 0,-77 76 1,123-106 54,0 2 0,2 0 0,0 1 0,2 1 0,-14 25 0,21-32 32,1 0-1,0 1 1,2 0 0,0 0-1,0 1 1,2-1-1,0 1 1,1 0 0,0 18-1,3-6-37,1 1 1,2-1-1,1 0 1,1-1-1,2 1 0,1-1 1,1 0-1,1-1 0,1-1 1,2 0-1,0 0 0,2-1 1,1-1-1,20 23 0,-5-10-51,2-1 0,2-2 0,0-1 0,2-2 0,2-1 0,1-3 0,73 38 0,-51-37-43,1-3 0,1-3 0,1-3 0,1-3-1,95 11 1,352 6-8,-390-28 14,778 3 86,-4-80 319,-781 54-290,-2-6 0,0-4 0,-2-5 0,215-96 0,-314 123-30,0-1 1,-1-1-1,0 0 0,19-16 1,-28 20-73,0 0 0,0 0 0,-1 0 0,1 0 0,-1-1 0,0 1 0,0-1 1,-1 0-1,1 0 0,-1 0 0,0 0 0,-1 0 0,1 0 0,-1-1 0,0 1 0,0-7 0,0-12 77,-2 0 1,-1 0-1,-1 0 0,-1 1 0,0-1 0,-2 1 0,-11-29 0,5 22 141,-1 0 0,-2 1 0,0 0-1,-36-48 1,43 66-265,-1 0 0,0 1-1,-1 0 1,0 1 0,0 0 0,-1 1-1,0 0 1,0 1 0,-1 0 0,0 0-1,0 1 1,-15-4 0,10 5-956,0 1 0,0 1 0,0 0 0,-1 1 0,-24 1 0,-9 1-4584</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2:01.942"/>
    </inkml:context>
    <inkml:brush xml:id="br0">
      <inkml:brushProperty name="width" value="0.025" units="cm"/>
      <inkml:brushProperty name="height" value="0.025" units="cm"/>
    </inkml:brush>
  </inkml:definitions>
  <inkml:trace contextRef="#ctx0" brushRef="#br0">84 1 13196,'0'0'9385,"0"8"-7751,1 17-643,-1-6-505,1 0 0,1 0 0,0 0 0,1 0 0,1-1 0,9 26 0,26 29-296,-29-59-182,-2 0 0,0 0-1,0 1 1,-2 1 0,1-1-1,-2 1 1,0 0 0,-1 0 0,3 33-1,-7-49-5,0 1-1,0-1 1,0 0 0,0 0-1,-1 0 1,1 0-1,0 1 1,0-1 0,0 0-1,0 0 1,-1 0-1,1 0 1,0 0-1,0 0 1,0 0 0,0 1-1,-1-1 1,1 0-1,0 0 1,0 0 0,0 0-1,-1 0 1,1 0-1,0 0 1,0 0 0,0 0-1,-1 0 1,1 0-1,0 0 1,0 0-1,-1 0 1,1 0 0,0 0-1,0-1 1,0 1-1,0 0 1,-1 0 0,1 0-1,0 0 1,0 0-1,0 0 1,0 0-1,-1-1 1,1 1 0,0 0-1,0 0 1,0 0-1,0 0 1,0-1 0,-1 1-1,-9-9-34,-140-185-158,141 181 190,4 6 1,1 3-1,1 0 1,-1-1 0,1 0-1,0 1 1,0-1-1,1-1 1,-1 1-1,1 0 1,0 0 0,1-1-1,-3-8 1,5 14-3,-1-1 0,0 1 0,0-1 0,1 1 0,-1-1 0,0 0 1,1 1-1,-1-1 0,1 1 0,-1 0 0,0-1 0,1 1 0,-1-1 0,1 1 0,-1 0 1,1-1-1,0 1 0,-1 0 0,1-1 0,-1 1 0,1 0 0,0 0 0,-1 0 0,1 0 0,-1-1 1,1 1-1,1 0 0,22-2-66,-18 1 37,23-1-367,55-6-5501,-40-1-810</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2:02.643"/>
    </inkml:context>
    <inkml:brush xml:id="br0">
      <inkml:brushProperty name="width" value="0.025" units="cm"/>
      <inkml:brushProperty name="height" value="0.025" units="cm"/>
    </inkml:brush>
  </inkml:definitions>
  <inkml:trace contextRef="#ctx0" brushRef="#br0">153 110 9897,'0'0'3283,"6"-10"-277,-2 6-2361,25-33 1926,-27 35-2160,0 0 1,-1-1-1,0 1 0,1 0 0,-1-1 0,0 0 1,0 1-1,0-1 0,-1 0 0,1 1 1,-1-1-1,1 0 0,-1 0 0,0 1 1,0-6-1,-1 7-318,0 0-1,0 0 1,0 0 0,0 0-1,-1 0 1,1 0 0,0 0-1,0 1 1,-1-1 0,1 1-1,0-1 1,-1 0 0,1 1-1,0 0 1,-1-1 0,1 1-1,-1 0 1,1 0 0,-1 0-1,1 0 1,-1 0 0,-1 1-1,-37 2 14,31 0-100,-1 0 1,1 1 0,0 0-1,0 1 1,0 0-1,0 0 1,-12 11 0,17-13-12,0 0 0,0 0 0,1 0 1,-1 0-1,1 1 0,0-1 0,0 1 1,1 0-1,-1 0 0,1 0 0,0 0 1,0 0-1,0 0 0,0 1 0,1-1 1,-1 1-1,1-1 0,-1 9 0,4-12 2,0 0 0,-1 0-1,1 0 1,0 0 0,-1 0-1,1-1 1,0 1-1,0 0 1,0-1 0,-1 0-1,1 1 1,0-1 0,0 0-1,0 0 1,0 0 0,0 0-1,0 0 1,0-1 0,2 1-1,2-1 7,60 0-22,-26-1-105,73 7 0,-110-5 107,1 1-1,-1-1 1,0 1-1,1 0 1,-1 0-1,0 1 1,0-1-1,0 1 1,0-1-1,0 1 1,0 0-1,0 0 0,0 0 1,-1 0-1,1 1 1,-1-1-1,4 6 1,-5-7 16,0 1 1,-1 0-1,1 0 1,0 0-1,-1 0 1,0 0-1,1 0 1,-1 0-1,0 0 1,0 0 0,0 0-1,0 0 1,0 0-1,0 0 1,-1 0-1,1 0 1,-1 0-1,1 0 1,-1-1-1,0 1 1,0 0-1,0 0 1,0 0-1,0-1 1,0 1-1,0-1 1,-1 1-1,1-1 1,0 1-1,-1-1 1,-2 2-1,-9 9 24,0-2 0,0 0 0,-1 0 0,-19 8 0,26-14-17,-1 0 0,0 0 1,0-1-1,-1-1 0,1 1 0,-1-1 0,1-1 0,-1 0 0,1 0 0,-10 0 0,17-2-77,0 1-1,-1 0 1,1-1-1,0 1 1,-1-1 0,1 0-1,0 1 1,0-1 0,0 0-1,0 0 1,0 0 0,0 0-1,0 0 1,0 0-1,0 0 1,0 0 0,1 0-1,-1 0 1,0-1 0,1 1-1,-1 0 1,1 0-1,-1-1 1,1 1 0,0 0-1,-1-1 1,1 1 0,0 0-1,0-1 1,0 1 0,0-1-1,0 1 1,0 0-1,0-1 1,1-1 0,10-56-5021,7 10-81,5-7-2263</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2:03.275"/>
    </inkml:context>
    <inkml:brush xml:id="br0">
      <inkml:brushProperty name="width" value="0.025" units="cm"/>
      <inkml:brushProperty name="height" value="0.025" units="cm"/>
    </inkml:brush>
  </inkml:definitions>
  <inkml:trace contextRef="#ctx0" brushRef="#br0">0 1 13100,'0'0'3348,"1"10"-1277,1 14-1416,0 7 813,1 0 1,1-1-1,2 0 0,11 35 1,-3-28-1201,2 0 0,2-1 1,28 43-1,-52-114 266,-5 14-571,0 1 1,-2 0-1,-1 1 1,0 1-1,-31-31 1,77 50-936,40 5-2660,-49-5 932,1-1 0,-1-1 0,0-1 0,0-1 0,32-4 10109,-63 29-2978,-3 11-2603,10-32-1727,1 0 1,-1 1 0,1-1 0,-1 0-1,1 1 1,0-1 0,0 1 0,-1-1-1,1 1 1,0-1 0,1 0 0,-1 1-1,0-1 1,0 1 0,0-1-1,1 0 1,-1 1 0,1-1 0,-1 0-1,1 1 1,0-1 0,-1 0 0,1 0-1,0 1 1,0-1 0,0 0 0,0 0-1,0 0 1,0 0 0,0 0 0,0 0-1,0-1 1,3 2 0,0-1-58,0 0 1,0-1-1,-1 1 0,1-1 1,0 0-1,0 0 0,0-1 1,0 1-1,0-1 0,0 0 1,-1 0-1,7-2 0,5-3-23,0-1 0,-1-1 1,1 0-1,14-12 0,-16 11-57,1 0 0,0 1 0,0 0 0,21-8 0,-33 16 29,-1 0 0,1 0 0,-1 0 0,1 0 1,-1 0-1,1 0 0,-1 0 0,1 1 0,-1-1 1,1 0-1,-1 1 0,1-1 0,-1 1 0,0 0 0,1-1 1,-1 1-1,0 0 0,0 0 0,1 0 0,-1 0 1,0 0-1,0 0 0,0 0 0,0 0 0,0 0 1,0 1-1,-1-1 0,1 0 0,0 1 0,-1-1 1,1 0-1,-1 1 0,1 2 0,1-1-2,-1-1 1,0 1-1,1 0 0,-1-1 0,1 0 1,0 1-1,0-1 0,0 0 0,0 0 0,0 0 1,0 0-1,1 0 0,-1-1 0,5 4 1,-2-4-219,0 1 1,0-1-1,1 0 0,-1-1 1,0 1-1,0-1 1,7 0-1,-5-1-566,-1 0-1,1 0 0,0-1 1,-1 0-1,1 0 0,-1-1 1,0 0-1,9-5 0,-6 2-311,0 0 0,0 0 0,-1-1-1,0-1 1,0 1 0,-1-1-1,0 0 1,-1-1 0,8-11-1,-3-2-3453</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2:03.804"/>
    </inkml:context>
    <inkml:brush xml:id="br0">
      <inkml:brushProperty name="width" value="0.025" units="cm"/>
      <inkml:brushProperty name="height" value="0.025" units="cm"/>
    </inkml:brush>
  </inkml:definitions>
  <inkml:trace contextRef="#ctx0" brushRef="#br0">67 130 5029,'0'0'245,"0"-1"1,0 1 0,0 0-1,0-1 1,0 1-1,0 0 1,0-1 0,0 1-1,0 0 1,0-1-1,0 1 1,0 0 0,0-1-1,0 1 1,0 0-1,0-1 1,0 1 0,0 0-1,0 0 1,-1-1-1,1 1 1,0 0 0,0-1-1,0 1 1,0 0-1,-1 0 1,1-1 0,0 1-1,0 0 1,-1 0-1,1 0 1,0-1 0,-1 1-1,1 0 1,0 0-1,0 0 1,-1 0 0,1 0-1,0 0 1,-1 0 0,1 0-1,0 0 1,-1-1-1,1 1 1,-1 1 0,-16 9 3433,-13 24-1355,28-31-2111,1-1-1,0 0 1,-1 1-1,1-1 1,0 1-1,0-1 1,1 1-1,-1-1 1,0 1-1,1 0 1,0-1-1,-1 1 1,1 0-1,0-1 1,1 5-1,-1-6-190,1 0 0,0 0 0,0 1-1,0-1 1,0 0 0,-1 0 0,2 0-1,-1 0 1,0 0 0,0 0 0,0-1-1,0 1 1,0 0 0,1 0 0,-1-1-1,0 1 1,1-1 0,-1 1-1,0-1 1,1 0 0,-1 1 0,1-1-1,-1 0 1,1 0 0,-1 0 0,0 0-1,1 0 1,1-1 0,6 0-2,-1 0-1,0-1 1,-1 0-1,1 0 1,0-1 0,-1 0-1,1 0 1,-1-1 0,0 0-1,0 0 1,0 0 0,-1-1-1,1 0 1,-1-1-1,0 0 1,-1 1 0,9-12-1,-7 8-4,-1 1-1,0-1 0,0-1 1,0 1-1,-1-1 0,-1 0 0,0 0 1,0 0-1,-1-1 0,0 1 1,-1-1-1,2-19 0,-7 28-56,-3 8 56,-5 9 57,10-11-20,-1 0-1,1 0 1,0 1 0,0-1-1,0 0 1,1 0 0,-1 1 0,1-1-1,0 0 1,0 1 0,1-1-1,-1 0 1,1 0 0,0 1-1,0-1 1,0 0 0,1 0 0,0 0-1,-1 0 1,1-1 0,1 1-1,-1 0 1,0-1 0,1 1 0,0-1-1,0 0 1,0 0 0,0 0-1,0 0 1,7 4 0,-5-4-38,0-1-1,0 1 1,0-1 0,0 0 0,0 0 0,1-1-1,-1 0 1,0 1 0,1-2 0,-1 1 0,1-1-1,-1 0 1,1 0 0,0 0 0,-1-1 0,1 0-1,-1 0 1,0 0 0,1-1 0,-1 0 0,0 0-1,0 0 1,8-5 0,-4 1-31,-1 0 0,0-1 0,0 0 0,8-10 0,11-11-533,-29 31 581,-1 1-1,1 0 1,0-1-1,0 1 0,0 0 1,0 0-1,0 0 1,1 0-1,0 0 0,0 0 1,0 0-1,0 1 1,1-1-1,0 0 0,0 5 1,-1-6-2,1 1 1,0-1-1,0 0 1,1 0-1,-1 0 0,0 1 1,1-1-1,0 0 1,0 0-1,0 0 1,0 0-1,0 0 0,1 0 1,-1 0-1,1-1 1,0 1-1,0 0 1,0-1-1,0 1 1,5 3-1,-5-4-31,1-1 0,-1 0 1,1 1-1,-1-1 0,1 0 0,0 0 0,-1-1 0,1 1 1,0-1-1,0 1 0,0-1 0,-1 0 0,1 0 1,0 0-1,0 0 0,0 0 0,0-1 0,-1 1 0,1-1 1,0 0-1,-1 0 0,1 0 0,0 0 0,-1-1 1,1 1-1,-1 0 0,0-1 0,1 0 0,-1 0 1,0 0-1,0 0 0,0 0 0,0 0 0,0 0 0,2-5 1,0 0-127,0 0 0,0 0 0,0-1 0,-1 0 0,0 0 0,-1 0 0,0 0 0,0 0-1,0 0 1,-1 0 0,0-10 0,-1 18 102,0-1-1,0 1 0,0 0 0,0-1 0,0 1 0,0-1 0,0 1 0,0 0 0,0-1 0,0 1 0,0 0 0,0-1 0,0 1 0,-1-1 1,1 1-1,0 0 0,0-1 0,0 1 0,-1 0 0,1-1 0,0 1 0,0 0 0,-1 0 0,1-1 0,0 1 0,0 0 0,-1 0 0,1-1 1,0 1-1,-1 0 0,1 0 0,0 0 0,-1-1 0,1 1 0,0 0 0,-1 0 0,1 0 0,-1 0 0,1 0 0,0 0 0,-1 0 1,1 0-1,-1 0 0,1 0 0,0 0 0,-1 0 0,1 0 0,0 0 0,-1 0 0,1 1 0,-1-1 0,1 0 0,0 0 0,-1 0 0,1 0 1,-1 1-1,-5 6-6719,3-3 394</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2:04.131"/>
    </inkml:context>
    <inkml:brush xml:id="br0">
      <inkml:brushProperty name="width" value="0.025" units="cm"/>
      <inkml:brushProperty name="height" value="0.025" units="cm"/>
    </inkml:brush>
  </inkml:definitions>
  <inkml:trace contextRef="#ctx0" brushRef="#br0">1 0 19571,'0'0'8103,"58"32"-13804,-36-16-225,0-1-1056</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2:04.504"/>
    </inkml:context>
    <inkml:brush xml:id="br0">
      <inkml:brushProperty name="width" value="0.025" units="cm"/>
      <inkml:brushProperty name="height" value="0.025" units="cm"/>
    </inkml:brush>
  </inkml:definitions>
  <inkml:trace contextRef="#ctx0" brushRef="#br0">21 17 15631,'0'0'7901,"-4"9"-6423,0 2-1355,1 1 0,0-1 0,1 1-1,0 0 1,1 0 0,0 0 0,1 0 0,0 1-1,1-1 1,0 0 0,4 13 0,12 28-92,38 82 0,-19-51 3,-34-81 8,-1 1-1,1 0 1,-1 0 0,0 0-1,-1 0 1,1 0 0,0 0 0,-1 0-1,0 0 1,-1 7 0,1-10-11,0 0 1,-1 0-1,1 0 1,-1 0 0,1 0-1,-1 0 1,0 0-1,1 0 1,-1 0-1,0 0 1,0-1-1,1 1 1,-1 0-1,0-1 1,0 1-1,0 0 1,0-1-1,0 1 1,0-1-1,0 1 1,0-1-1,0 0 1,0 1-1,0-1 1,0 0-1,0 0 1,-1 0 0,1 0-1,0 0 1,0 0-1,0 0 1,0 0-1,0 0 1,0-1-1,0 1 1,0 0-1,0-1 1,0 1-1,0 0 1,0-1-1,-2-1 1,0 1-26,0-1 1,-1 0-1,1 0 1,0 0-1,1 0 1,-1 0-1,0-1 1,1 1-1,-1-1 1,1 0-1,0 0 1,-1 0-1,1 0 1,1 0-1,-1 0 1,0 0-1,1-1 1,0 1-1,0-1 1,-1-4-1,-2-6-503,2 0 0,-1-1 0,1-24-1,1 30-19,1 1 0,1-1 0,0 0 0,0 1 0,0-1 0,1 0 0,0 1 0,1 0 0,0 0 0,0-1 0,7-10 0,-2 8 431,0 1 0,1-1 0,0 1 0,0 1 0,1 0 0,19-14 0,-1 4 470,-6 3 1516,39-35 1,-56 47-1685,-2 0 1,1 0-1,0 0 0,-1 0 0,0-1 0,0 1 1,0-1-1,0 0 0,-1 0 0,0 0 0,0 0 1,0 0-1,-1 0 0,0-1 0,2-9 1,-4 15-217,1-1 1,0 1-1,0-1 1,-1 1-1,1 0 1,0-1 0,-1 1-1,1-1 1,0 1-1,-1 0 1,1-1-1,-1 1 1,1 0 0,-1 0-1,1-1 1,-1 1-1,1 0 1,-1 0 0,1 0-1,-1-1 1,1 1-1,-1 0 1,1 0-1,-1 0 1,1 0 0,-1 0-1,1 0 1,-1 0-1,1 0 1,-1 0-1,1 0 1,-1 0 0,1 1-1,-1-1 1,1 0-1,-2 1 1,-20 7-28,18-6 94,1 0 0,1 1 0,-1-1 0,0 1 0,1 0 0,-1-1 0,1 1 0,0 0 0,0 1 0,0-1 0,0 0 0,0 0 0,1 1 0,0-1 0,0 1 0,0 0 0,0-1 0,0 1 0,1 0 0,-1-1 0,1 1 0,0 0 0,0-1 0,0 1 0,1 0 0,0 0 0,1 6 0,0-5-90,0 0 0,1-1 0,-1 1 1,1-1-1,0 0 0,0 0 1,0 0-1,1 0 0,-1-1 1,1 1-1,0-1 0,0 0 0,0 0 1,0 0-1,1-1 0,-1 1 1,1-1-1,-1 0 0,1 0 1,5 1-1,33 3-2946,-13-6-1963,9-4-6748</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2:05.424"/>
    </inkml:context>
    <inkml:brush xml:id="br0">
      <inkml:brushProperty name="width" value="0.025" units="cm"/>
      <inkml:brushProperty name="height" value="0.025" units="cm"/>
    </inkml:brush>
  </inkml:definitions>
  <inkml:trace contextRef="#ctx0" brushRef="#br0">292 1 13357,'0'0'10361,"-12"15"-10275,-250 390 2023,260-400-2085,-14 24 116,16-22-227,14-16-241,8-11-786,-2-1 0,0-2 0,-1 0 0,30-48 0,48-113-1815,-89 165 2798,4-9 1871,-9 27-828,-5 17-486,-12 58 368,4-26 1135,2-1 1,-2 77-1,9-110-1607,2 0-1,0 0 1,1-1-1,3 15 1,-3-21-315,0-1 0,0 0 0,1 0 1,0 0-1,0 0 0,0 0 0,1-1 0,0 1 1,0-1-1,8 7 0,-12-11-183,-2-2 156,0 0 0,-1 0 0,1 0 1,0 0-1,0-1 0,0 1 0,0-1 1,0 1-1,1-1 0,-1 1 0,-2-3 0,-3-3-15,-74-51-378,52 39-18,-42-36 0,70 55 442,0-1 1,1 1 0,-1 0-1,1-1 1,-1 1 0,1-1-1,-1 1 1,1-1 0,-1 1 0,1-1-1,0 1 1,-1-1 0,1 0-1,0 1 1,-1-1 0,1 1-1,0-1 1,0 0 0,-1 1-1,1-1 1,0 0 0,0 1 0,0-1-1,0 0 1,0 0 0,0 1-1,0-1 1,0 0 0,0 1-1,1-1 1,-1 0 0,1 0 5,0 0 0,0 0 0,0 0 0,0 0 0,1 0 1,-1 0-1,0 0 0,1 1 0,-1-1 0,0 1 0,1-1 0,-1 1 0,1-1 1,1 1-1,64-6 161,-53 5-213,49-7-763,-21-2-3252,-12-1-2067</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2:05.999"/>
    </inkml:context>
    <inkml:brush xml:id="br0">
      <inkml:brushProperty name="width" value="0.025" units="cm"/>
      <inkml:brushProperty name="height" value="0.025" units="cm"/>
    </inkml:brush>
  </inkml:definitions>
  <inkml:trace contextRef="#ctx0" brushRef="#br0">0 12 11755,'0'0'12198,"7"10"-11279,-2-2-739,-1 0 1,0 0-1,0 0 1,-1 0 0,0 1-1,0 0 1,-1-1-1,0 1 1,-1 0 0,1 0-1,-1 11 1,-1 139 2141,18-214-1585,-14 17-702,-1-1-1,-2 1 1,-4-46 0,3 85-51,0 0 0,1 0 1,-1 0-1,1 0 0,-1 0 0,1 0 1,-1 0-1,1 0 0,0 0 1,0 0-1,-1 0 0,1 0 1,0-1-1,0 1 0,0 0 0,0-1 1,0 1-1,0-1 0,0 1 1,0-1-1,2 1 0,36 10-271,-21-9-746,0 0 0,28-2 0,-41 0 541,-1 0 0,0-1 1,0 0-1,0 0 0,1 0 0,-1-1 0,0 1 0,-1-1 0,1 0 1,0 0-1,6-5 0,-7 5-489,0-1 0,0 0-1,0 0 1,0 0 0,-1-1 0,1 1 0,2-7-1,5-11-5013</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2:06.421"/>
    </inkml:context>
    <inkml:brush xml:id="br0">
      <inkml:brushProperty name="width" value="0.025" units="cm"/>
      <inkml:brushProperty name="height" value="0.025" units="cm"/>
    </inkml:brush>
  </inkml:definitions>
  <inkml:trace contextRef="#ctx0" brushRef="#br0">26 0 8680,'0'0'12113,"-3"13"-10538,-6 39-417,2 1 1,3 0-1,2 62 1,2-113-1155,0 1 0,0-1 0,0 0 1,0 0-1,0 0 0,1 0 1,-1 0-1,1 0 0,-1 0 1,1 0-1,0 0 0,-1 0 1,1 0-1,0-1 0,0 1 1,1 0-1,-1 0 0,0-1 1,2 2-1,-2-2 7,1 0 0,-1-1 1,1 1-1,-1-1 0,1 1 0,-1-1 0,1 0 1,-1 1-1,1-1 0,-1 0 0,1 0 1,-1 0-1,1 0 0,-1 0 0,1-1 1,-1 1-1,1 0 0,-1-1 0,3 0 1,8-4-43,-1-1 0,0 0 0,0-1 0,18-15 1,-20 15-208,-5 4 136,0 0 0,0 0 0,0 1 0,0 0-1,1-1 1,-1 1 0,1 0 0,-1 1-1,11-3 1,-14 4 82,1 0 1,-1 1-1,0-1 1,1 0-1,-1 0 0,1 1 1,-1-1-1,1 1 0,-1-1 1,0 1-1,1 0 0,-1 0 1,0-1-1,0 1 0,0 0 1,1 0-1,-1 0 0,0 0 1,0 0-1,0 1 1,-1-1-1,1 0 0,0 0 1,0 1-1,-1-1 0,1 0 1,-1 1-1,1-1 0,-1 1 1,1-1-1,-1 0 0,0 1 1,0-1-1,0 1 0,0 2 1,2 3 92,-1 1 1,-1-1-1,1 1 1,-1-1-1,0 1 1,-1-1-1,0 1 1,0-1-1,-1 1 1,0-1-1,0 0 1,0 0-1,-1 0 1,-6 11-1,6-14 56,1 0-1,-1-1 0,0 0 0,0 0 0,0 0 0,-1 0 0,1 0 0,0-1 0,-1 1 0,0-1 0,0 0 0,0 0 0,0 0 0,0-1 0,0 0 0,0 1 0,0-1 0,0-1 0,-1 1 0,1-1 0,0 1 0,-1-1 0,1 0 0,0-1 0,-1 1 0,1-1 0,-6-1 0,6 0-285,0 0-1,0 0 1,0 0-1,0-1 1,0 1 0,0-1-1,1 0 1,-1 0 0,1 0-1,0-1 1,0 1 0,0-1-1,1 1 1,-4-7 0,5 8-417,-1 0 0,1-1 0,0 0 0,0 1 0,0-1 0,0 0 0,0 0 0,1 0 0,-1 1 0,1-6 0,0 6 72,0 1 0,0 0 0,0-1 0,1 1 0,-1 0-1,0 0 1,1-1 0,-1 1 0,1 0 0,-1 0 0,1 0 0,0-1 0,0 1 0,-1 0 0,1 0 0,0 0 0,0 0 0,0 1 0,0-1 0,0 0 0,0 0-1,0 1 1,3-2 0,15-7-5418</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2:06.904"/>
    </inkml:context>
    <inkml:brush xml:id="br0">
      <inkml:brushProperty name="width" value="0.025" units="cm"/>
      <inkml:brushProperty name="height" value="0.025" units="cm"/>
    </inkml:brush>
  </inkml:definitions>
  <inkml:trace contextRef="#ctx0" brushRef="#br0">0 108 7591,'0'0'3961,"10"0"-1345,2 0-1452,7-1 805,-1 0-1,1-1 0,34-8 0,-50 9-1896,1 0 0,-1 0 0,1 0 0,-1 0-1,0 0 1,1-1 0,-1 1 0,0-1 0,0 0 0,0 0 0,0 0 0,0 0 0,-1-1 0,1 1 0,-1-1 0,1 0 0,-1 0 0,0 0-1,0 0 1,0 0 0,0 0 0,-1 0 0,1 0 0,-1-1 0,0 1 0,0-1 0,0 1 0,-1-1 0,1-4 0,-1 8-57,0-1 1,0 0-1,0 1 1,0-1-1,0 0 1,0 0-1,0 1 1,-1-1-1,1 0 1,0 1-1,-1-1 1,1 1 0,0-1-1,-1 0 1,1 1-1,0-1 1,-1 1-1,1-1 1,-1 1-1,1-1 1,-1 1-1,1-1 1,-1 1-1,0 0 1,1-1-1,-1 1 1,0 0-1,1 0 1,-2-1-1,-26 0 233,21 2-228,1 1 0,-1 0-1,1 0 1,-1 0 0,-11 7 0,10-4 10,1 1-1,0 0 0,0 1 0,1 0 1,0 0-1,0 0 0,1 1 0,-6 9 1,9-13 61,-1 1 1,1-1-1,0 0 1,0 1-1,1 0 1,-1-1 0,1 1-1,0 0 1,0-1-1,1 1 1,0 0-1,-1 0 1,1 0-1,1 0 1,-1 0-1,1-1 1,2 9 0,-2-11-71,1 1-1,0-1 1,0 0 0,0 0 0,0 0 0,1 0 0,-1 0 0,0 0 0,1 0 0,-1-1 0,1 0 0,0 1 0,-1-1 0,1 0 0,0 0 0,0 0 0,0-1 0,0 1 0,0-1 0,0 1-1,0-1 1,-1 0 0,1 0 0,0 0 0,4-1 0,4 0 8,-1 0-1,1 0 1,0-1-1,-1 0 0,19-7 1,-14 2-47,0-1 1,0-1-1,-1 0 1,0-1-1,0 0 1,-1-1-1,-1-1 1,0 0-1,-1 0 1,0-1-1,-1-1 0,0 0 1,9-17-1,-27 50 224,0 0-1,2 0 0,0 0 0,1 1 0,1 0 0,-2 26 0,6-45-185,0 0 1,0 0-1,0 0 0,0 0 0,0 0 0,0-1 0,0 1 0,0 0 0,1 0 0,-1 0 0,0 0 0,1 0 0,-1-1 1,0 1-1,1 0 0,-1 0 0,1-1 0,-1 1 0,1 0 0,-1 0 0,1-1 0,0 1 0,-1-1 0,1 1 0,0 0 0,0-1 1,-1 0-1,1 1 0,0-1 0,0 1 0,0-1 0,2 1 3,0-1 1,-1 0-1,1 0 0,-1 0 0,1 0 1,-1-1-1,1 1 0,-1-1 1,1 1-1,-1-1 0,3-1 0,4-2 4,-1 0 0,1 0 0,-1-1 0,0 0 0,9-7 0,-13 8-179,0 0 0,0 1 0,0-1 0,0-1 0,-1 1 0,0-1 0,0 1 0,0-1 0,0 0 0,-1 0 0,0 0 0,0 0 0,0 0 0,-1-1 0,0 1 0,0 0 0,0-1 0,0-6 0,-1 11-56,0 0 0,-1 1-1,1-1 1,0 1 0,0-1-1,-1 0 1,1 1 0,0-1 0,0 1-1,-1-1 1,1 1 0,-1-1 0,1 1-1,-1 0 1,1-1 0,-1 1 0,1-1-1,-1 1 1,1 0 0,-1-1 0,1 1-1,-1 0 1,1 0 0,-1-1 0,0 1-1,1 0 1,-1 0 0,1 0 0,-1 0-1,0 0 1,0 0 0,-20 1-10403,12 1 1504</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39:53.725"/>
    </inkml:context>
    <inkml:brush xml:id="br0">
      <inkml:brushProperty name="width" value="0.025" units="cm"/>
      <inkml:brushProperty name="height" value="0.025" units="cm"/>
    </inkml:brush>
  </inkml:definitions>
  <inkml:trace contextRef="#ctx0" brushRef="#br0">1776 166 3555,'-44'-27'3412,"-54"-27"0,65 39-2666,0 1 1,-1 2 0,0 1-1,-1 2 1,0 1 0,-1 2-1,0 1 1,-47 1 0,20 6-431,0 4-1,1 2 1,-97 27 0,125-28-346,-39 10-10,-117 30 119,160-37 1,0 1 0,1 1-1,0 2 1,-32 21 0,27-12-4,2 1 1,0 2-1,2 2 0,0 0 1,2 2-1,2 1 1,0 1-1,3 1 0,0 2 1,2 0-1,2 1 1,1 1-1,2 0 0,2 2 1,-12 47-1,11-32 107,3 1 0,1 0 0,-4 93 0,15-125-110,0-1 0,1 1 0,2-1 0,0 0 0,2 0 0,0 0 0,1 0 0,1-1 1,1 0-1,1 0 0,1-1 0,13 19 0,-2-10-50,1-2 0,1 0 0,1-2 0,2-1 0,0 0 1,1-2-1,2-1 0,0-2 0,1 0 0,1-2 0,1-2 0,63 23 0,-38-20-19,0-3 0,1-2-1,0-3 1,1-2-1,0-3 1,114-4-1,-114-7 53,1-2 0,-2-3 0,1-2 0,-2-3 0,85-35-1,-67 18 94,-1-3-1,-2-3 1,99-72-1,-122 75-141,-2-2-1,-1-1 0,-2-3 0,-2-2 1,37-49-1,-65 73 2,0 0 1,-1 0 0,-1-1-1,-1 0 1,-1-1 0,-1-1-1,-1 1 1,-1-1 0,0-1-1,-2 1 1,-1-1 0,-1 0 0,-1 0-1,-1 0 1,-3-35 0,-2 37 34,-1 0 0,-1 1 1,-1 0-1,0 0 1,-2 1-1,0 0 1,-2 0-1,0 1 1,-1 0-1,-19-22 1,0 4 183,-2 1 1,-2 1-1,-62-48 0,72 64-164,0 2 0,-1 1-1,-1 0 1,-1 2 0,0 1-1,-1 2 1,-56-15 0,65 21-364,1 2 0,-1 0 0,0 1 0,0 1 1,0 1-1,0 1 0,1 1 0,-1 0 0,0 1 1,1 2-1,-1 0 0,1 1 0,-24 10 0,-32 22-3227,-1-2-3316</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2:07.369"/>
    </inkml:context>
    <inkml:brush xml:id="br0">
      <inkml:brushProperty name="width" value="0.025" units="cm"/>
      <inkml:brushProperty name="height" value="0.025" units="cm"/>
    </inkml:brush>
  </inkml:definitions>
  <inkml:trace contextRef="#ctx0" brushRef="#br0">183 0 13485,'0'0'9902,"-6"10"-9266,-2 6-124,0 0 1,1 0-1,1 1 1,1 0-1,0 0 1,1 1-1,1-1 1,-2 33-1,6 74 1910,0-111-2312,1 0 0,0 0-1,1-1 1,0 1-1,1-1 1,0 1 0,9 17-1,-4-22-33,-8-21-168,-7-22-314,-2 20 114,0 1 0,-1 1-1,0-1 1,-1 1 0,0 1-1,-1 0 1,-1 0-1,0 1 1,0 1 0,-1 0-1,0 0 1,-23-10 0,54 16 1185,0 1 0,31-2 0,214-28-12,-262 33-974,-1 0-1,1 0 1,0 0-1,0 0 1,-1 0-1,1 0 1,0-1-1,0 1 1,-1 0-1,1 0 1,0-1-1,-1 1 0,1 0 1,0-1-1,-1 1 1,1 0-1,-1-1 1,1 1-1,-1-1 1,1 1-1,0-1 1,-1 0-1,0 1 1,1-1-1,-1 1 1,1-1-1,-1 0 1,0 1-1,1-1 1,-1 0-1,0 1 1,0-3-1,0 2-372,-1 0 0,1-1 0,-1 1 0,0 0 0,0 0 0,0-1 0,1 1 0,-1 0 0,0 0 0,-1 0 0,1 0 0,0 0 0,0 0 0,0 0 0,-1 1 0,0-2 1,-26-13-10223</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2:07.729"/>
    </inkml:context>
    <inkml:brush xml:id="br0">
      <inkml:brushProperty name="width" value="0.025" units="cm"/>
      <inkml:brushProperty name="height" value="0.025" units="cm"/>
    </inkml:brush>
  </inkml:definitions>
  <inkml:trace contextRef="#ctx0" brushRef="#br0">1 1 18289,'0'0'6567</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2:08.302"/>
    </inkml:context>
    <inkml:brush xml:id="br0">
      <inkml:brushProperty name="width" value="0.025" units="cm"/>
      <inkml:brushProperty name="height" value="0.025" units="cm"/>
    </inkml:brush>
  </inkml:definitions>
  <inkml:trace contextRef="#ctx0" brushRef="#br0">7 0 11627,'0'0'6951,"-6"63"-6567,11-32-160,5 3-160,-1-1-64,2-2-64,0-3-705,-1-5-448,-7-4-1313,-3-5-385,0-6-384</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2:08.643"/>
    </inkml:context>
    <inkml:brush xml:id="br0">
      <inkml:brushProperty name="width" value="0.025" units="cm"/>
      <inkml:brushProperty name="height" value="0.025" units="cm"/>
    </inkml:brush>
  </inkml:definitions>
  <inkml:trace contextRef="#ctx0" brushRef="#br0">0 344 11691,'0'0'7047,"4"-10"-5595,6-7-834,0 0 0,1 0 0,1 1 1,1 1-1,24-24 0,-23 25-670,6-8 105,-1-1 0,-1 0 1,-2-1-1,0-1 0,-1-1 1,12-29-1,-4 110-336,-13-29 349,0-1-1,2-1 1,0 0-1,2 0 1,32 41 0,-41-58-257,1 0 0,0-1 0,0 1 0,1-1 0,-1-1 0,2 1 0,-1-1 0,0-1 0,1 1 0,0-1 0,0 0 0,0-1 0,0 0 0,1 0 0,-1-1 0,1 0 1,0-1-1,0 0 0,0 0 0,-1-1 0,1 0 0,10-1 0,20-9-6519</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2:09.392"/>
    </inkml:context>
    <inkml:brush xml:id="br0">
      <inkml:brushProperty name="width" value="0.025" units="cm"/>
      <inkml:brushProperty name="height" value="0.025" units="cm"/>
    </inkml:brush>
  </inkml:definitions>
  <inkml:trace contextRef="#ctx0" brushRef="#br0">175 0 9001,'0'0'10495,"-9"5"-8488,-3 3-1849,-1 0 1,1 1-1,0 1 1,1 0-1,1 1 1,-1 0-1,-15 23 0,18-25-162,1 1-1,1 1 0,0-1 1,1 1-1,0 0 1,0 1-1,1-1 0,0 1 1,1 0-1,1-1 0,-2 15 1,5-24-67,-1 0 1,0-1-1,1 1 1,-1 0-1,1-1 0,0 1 1,-1-1-1,1 1 1,0-1-1,0 1 1,0-1-1,0 1 0,0-1 1,0 0-1,1 0 1,-1 0-1,0 1 1,1-1-1,-1 0 1,0-1-1,1 1 0,-1 0 1,1 0-1,0-1 1,-1 1-1,1 0 1,0-1-1,-1 0 0,1 1 1,2-1-1,68 7-1779,-47-6 1622,-13 1 237,-1 0 0,1 1-1,-1 0 1,0 1 0,0 0-1,0 1 1,15 9 0,-24-13 78,0 0-1,0 0 1,0 0 0,0 0 0,0 0 0,-1 1 0,1-1 0,0 1 0,-1-1 0,1 1-1,-1 0 1,0 0 0,0-1 0,1 1 0,-1 0 0,0 0 0,0 0 0,-1 0 0,1 0 0,0 1-1,-1-1 1,1 0 0,-1 0 0,0 0 0,0 0 0,0 1 0,0-1 0,0 0 0,0 0 0,-1 0-1,1 1 1,-1-1 0,1 0 0,-1 0 0,0 0 0,0 0 0,0 0 0,0 0 0,0 0-1,0 0 1,0-1 0,-1 1 0,1 0 0,-1-1 0,1 1 0,-4 1 0,-4 6 187,0-1 0,0 0 1,-1-1-1,0 0 0,-1 0 0,0-1 1,0-1-1,0 0 0,0 0 0,-1-1 1,0 0-1,0-1 0,0-1 0,0 0 1,-17 1-1,27-3-296,0 0 0,0 0-1,-1 0 1,1-1 0,0 1 0,0-1 0,0 1 0,0-1 0,0 1-1,1-1 1,-1 0 0,0 0 0,0 0 0,0 0 0,1-1 0,-1 1-1,0 0 1,1-1 0,-1 1 0,1-1 0,-2-1 0,1-1-212,0 1 0,1-1 0,-1 1 0,1-1 0,0 0 0,0 1 0,0-1 0,0 0 0,0 0 0,1-7 0,0 2-1107,0-1-1,1 1 1,0-1-1,1 1 1,0-1-1,1 1 1,0 0-1,7-16 1,15-13-9779</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2:10.278"/>
    </inkml:context>
    <inkml:brush xml:id="br0">
      <inkml:brushProperty name="width" value="0.025" units="cm"/>
      <inkml:brushProperty name="height" value="0.025" units="cm"/>
    </inkml:brush>
  </inkml:definitions>
  <inkml:trace contextRef="#ctx0" brushRef="#br0">0 412 1634,'0'0'14248,"9"4"-11739,29 14-865,-36-17-1559,0-1 1,0 1 0,-1-1-1,1 0 1,0 1-1,0-1 1,-1 0-1,1 0 1,0 0-1,0-1 1,0 1-1,-1 0 1,1-1-1,0 1 1,0-1-1,-1 1 1,1-1 0,0 0-1,-1 0 1,1 0-1,-1 0 1,1 0-1,-1 0 1,0 0-1,3-2 1,24-36 783,-25 34-807,1-1-38,0 0 0,0-1 0,0 0 0,-1 0 0,0 0 0,-1 0 0,0-1 0,0 1 0,0 0 0,-1-1 0,0 0 0,0 1 0,-1-1 0,0 0 0,-1-7 0,1 14-19,-1 0-1,1 0 1,0 0 0,-1 0-1,1 0 1,-1 0-1,1 0 1,-1 1-1,1-1 1,-1 0-1,0 0 1,0 1-1,1-1 1,-1 0 0,0 1-1,0-1 1,0 1-1,1-1 1,-1 1-1,0-1 1,0 1-1,0-1 1,0 1 0,0 0-1,0 0 1,0-1-1,0 1 1,0 0-1,0 0 1,0 0-1,0 0 1,0 0-1,0 0 1,0 1 0,0-1-1,0 0 1,0 0-1,0 1 1,0-1-1,0 1 1,0-1-1,1 0 1,-1 1 0,-1 0-1,-2 1-5,1 0 0,0 0 0,-1 0 0,1 1-1,0-1 1,0 1 0,0 0 0,1 0 0,-1 0 0,-3 4-1,0 7 73,0 0 0,1 1-1,0-1 1,1 1-1,1 0 1,0 0-1,1 0 1,0 0-1,2 1 1,-1-1-1,2 0 1,0 1 0,6 25-1,-6-38-47,0 0 0,0 0 0,0 0-1,1 0 1,-1 0 0,1 0 0,0-1 0,0 1-1,0-1 1,0 1 0,0-1 0,1 1 0,-1-1 0,1 0-1,-1 0 1,1 0 0,0-1 0,0 1 0,0-1 0,0 1-1,0-1 1,0 0 0,0 0 0,0 0 0,0-1-1,1 1 1,-1-1 0,0 0 0,0 0 0,1 0 0,4 0-1,0-1 23,0-1 0,0 0-1,0 0 1,0 0-1,-1-1 1,1 0-1,-1 0 1,1-1 0,-1 0-1,0 0 1,10-9-1,-2-1-18,-1 0-1,-1-1 0,0-1 0,-1 0 1,-1 0-1,0-1 0,-1-1 1,-1 0-1,-1 0 0,10-33 0,-8 16 12,-2 0-1,-1-1 1,-2 0-1,-1 0 0,-2-37 1,-2 73-40,0 0-1,0 1 1,-1-1 0,1 0 0,0 0 0,-1 1 0,1-1 0,0 0-1,-1 0 1,1 1 0,0-1 0,-1 0 0,1 0 0,-1 0-1,1 0 1,0 0 0,-1 1 0,1-1 0,-1 0 0,1 0-1,0 0 1,-1 0 0,1 0 0,-1 0 0,1 0 0,0-1 0,-1 1-1,1 0 1,-1 0 0,1 0 0,0 0 0,-1 0 0,1-1-1,0 1 1,-1 0 0,1 0 0,-1-1 0,1 1 0,0 0 0,0 0-1,-1-1 1,1 1 0,0 0 0,0-1 0,-1 1 0,1 0-1,0-1 1,0 1 0,0-1 0,0 1 0,-1 0 0,1-1-1,0 1 1,0-1 0,0 1 0,0 0 0,0-1 0,0 1 0,0-1-1,-22 33-201,21-30 201,-28 48-27,-26 67-1,49-103 64,1 0 1,0 0 0,1 0 0,1 1 0,0-1-1,1 1 1,1 0 0,0 0 0,1 0 0,2 22-1,-1-35-31,-1 0-1,1 0 0,-1 1 0,1-1 0,0 0 1,0 0-1,0 0 0,0 0 0,0 0 1,0 0-1,0 0 0,1 0 0,-1 0 1,1-1-1,0 1 0,-1-1 0,1 1 1,0-1-1,0 0 0,0 1 0,3 0 1,-1 0 2,0-1 0,0 0 0,0 0 0,1-1 0,-1 1 0,0-1 0,0 0 0,1 0 0,-1 0 0,8-2 0,0 0 13,1-1 0,-2-1 0,1 0 0,0-1-1,-1 0 1,0-1 0,11-7 0,1-4 5,-1-2 0,-1-1 0,-1 0 0,0-1 0,-2-2 0,-1 0 0,0 0 0,-2-2 0,-1 0 0,-1 0 0,-1-2-1,-1 1 1,13-51 0,-24 75-25,8-42 69,-8 43-71,0 0 0,0 1 0,1-1 0,-1 1 0,0-1 0,0 0 0,0 1 0,0-1-1,0 1 1,0-1 0,0 0 0,0 1 0,0-1 0,-1 1 0,1-1 0,0 0 0,0 1 0,0-1 0,-1 1 0,1-1 0,0 1 0,-1-1 0,1 1 0,0-1 0,-1 1 0,1-1-1,-1 1 1,1 0 0,-1-1 0,1 1 0,-1 0 0,1-1 0,-1 1 0,1 0 0,-1-1 0,1 1 0,-1 0 0,0 0 0,1 0 0,-1 0 0,1-1 0,-1 1 0,0 0 0,1 0-1,-1 0 1,1 0 0,-1 0 0,0 1 0,1-1 0,-1 0 0,1 0 0,-1 0 0,1 0 0,-1 1 0,0-1 0,1 0 0,-1 1 0,1-1 0,-1 0 0,1 1 0,-1 0-1,-5 3-37,-1 1-1,2 0 0,-1 1 1,0-1-1,1 1 0,0 0 1,1 0-1,-1 1 0,1 0 0,-4 9 1,-32 76-73,31-69 220,1 0 0,2 1 0,0 0 0,1 0 0,2 0 0,0 0 0,2 1 0,0-1 0,5 35 0,-3-54-78,0 0 0,0 1 0,1-1 0,0 0 0,0 0 0,1 0-1,-1 0 1,1-1 0,0 1 0,0-1 0,1 0 0,-1 1 0,1-2 0,0 1 0,0 0-1,0-1 1,9 6 0,-10-7-13,0-1 0,0 1 0,0-1-1,1 0 1,-1 0 0,0 0 0,1 0 0,-1 0-1,0-1 1,1 0 0,-1 1 0,1-1 0,-1-1-1,1 1 1,-1 0 0,0-1 0,1 0 0,-1 1-1,0-2 1,1 1 0,-1 0 0,0 0-1,0-1 1,0 0 0,0 0 0,0 0 0,0 0-1,3-3 1,1-3 59,1 0-1,-2-1 1,1 0-1,-1 0 1,-1 0-1,0 0 1,0-1-1,-1 0 1,0 0 0,0 0-1,-1-1 1,-1 1-1,1-1 1,-2 1-1,0-1 1,0 0-1,-1 0 1,-1-16-1,0 24-54,1 1-1,-1-1 1,0 1 0,1 0-1,-1-1 1,0 1-1,0 0 1,-1 0-1,1 0 1,0 0 0,-1 0-1,1 0 1,-1 0-1,0 0 1,0 0 0,1 1-1,-1-1 1,0 1-1,0-1 1,-1 1-1,1 0 1,0 0 0,0 0-1,-3-1 1,1 1-26,0-1 1,0 1-1,0 0 1,0 0-1,0 1 1,0-1-1,0 1 1,0 0-1,0 0 1,0 0-1,0 1 0,0-1 1,-8 3-1,12-3 5,-1 0 0,1 0-1,0 1 1,-1-1-1,1 0 1,0 0-1,-1 0 1,1 1 0,0-1-1,-1 0 1,1 0-1,0 1 1,0-1 0,-1 0-1,1 1 1,0-1-1,0 0 1,0 1-1,0-1 1,-1 0 0,1 1-1,0-1 1,0 1-1,0-1 1,0 0-1,0 1 1,0-1 0,0 0-1,0 1 1,0-1-1,0 1 1,0-1-1,0 0 1,0 1 0,0-1-1,0 0 1,1 1-1,-1-1 1,0 0-1,0 1 1,0-1 0,1 0-1,-1 1 1,0-1-1,0 0 1,1 1 0,-1-1-1,0 0 1,0 0-1,1 1 1,-1-1-1,17 13-91,-9-11-176,0 0-1,1 0 1,-1-1-1,0 0 0,1 0 1,-1-1-1,13-1 0,-16 0-758,1 0 0,-1 0 0,0 0-1,0-1 1,0 0 0,0 0-1,8-4 1,10-8-6746</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2:10.652"/>
    </inkml:context>
    <inkml:brush xml:id="br0">
      <inkml:brushProperty name="width" value="0.025" units="cm"/>
      <inkml:brushProperty name="height" value="0.025" units="cm"/>
    </inkml:brush>
  </inkml:definitions>
  <inkml:trace contextRef="#ctx0" brushRef="#br0">171 1 6694,'0'0'9860,"-9"2"-6897,7-1-2790,-18 5 786,0 1 0,-33 17 0,48-22-861,1 0 0,0 0 0,0 1 0,0 0-1,0-1 1,0 1 0,0 1 0,1-1-1,-1 0 1,1 1 0,0 0 0,0 0-1,1 0 1,-1 0 0,1 0 0,0 1 0,0-1-1,0 1 1,0-1 0,-1 8 0,3-11-90,0 0 0,0-1 0,0 1 0,0 0 0,0 0 0,1-1 0,-1 1 0,0 0 0,0 0 0,1-1 0,-1 1 0,0 0 0,1-1 0,-1 1 0,0 0 0,1-1 0,-1 1 0,1-1 0,-1 1 0,1-1 0,-1 1 0,1-1 0,0 1 0,-1-1 0,1 1 0,0-1 0,1 1 0,27 4 166,30-12-151,-2-11-950,-47 13 861,0 1 1,0 0-1,1 1 0,-1 1 1,1-1-1,0 2 0,-1-1 1,1 2-1,0-1 0,13 2 1,-23 0 85,0-1 0,0 1 0,0-1 0,0 1 1,0 0-1,0-1 0,0 1 0,0 0 0,0 0 0,0 0 0,0 0 1,-1 0-1,1 0 0,0 0 0,-1 0 0,1 0 0,-1 0 0,1 0 1,-1 0-1,1 1 0,-1-1 0,0 0 0,0 0 0,1 0 0,-1 1 1,0-1-1,0 0 0,0 0 0,-1 1 0,1-1 0,0 0 0,0 0 1,-1 0-1,1 1 0,0-1 0,-1 0 0,1 0 0,-2 1 0,1 5 298,-2-1-1,1 1 1,-1-1-1,0 0 1,-6 10-1,3-9 55,-38 45 1211,41-49-1566,0 0 0,0 0 1,0-1-1,-1 1 1,1-1-1,-1 0 0,1 0 1,-1 0-1,0-1 1,1 1-1,-1-1 1,0 0-1,0 0 0,-4 0 1,7-1-173,0 0 1,0 0-1,0 0 1,1 0-1,-1-1 1,0 1-1,0 0 1,1 0-1,-1-1 1,0 1-1,1-1 1,-1 1-1,0-1 1,1 1-1,-1-1 1,0 1-1,1-1 1,-1 1-1,1-1 1,-1 0-1,1 1 1,0-1-1,-1 0 1,1 0-1,0 1 1,-1-1-1,1 0 1,0 0-1,0 1 1,-1-1-1,1 0 1,0 0-1,0 0 1,0-1-1,1-35-6243,-1 27 4164,3-29-5523</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2:11.029"/>
    </inkml:context>
    <inkml:brush xml:id="br0">
      <inkml:brushProperty name="width" value="0.025" units="cm"/>
      <inkml:brushProperty name="height" value="0.025" units="cm"/>
    </inkml:brush>
  </inkml:definitions>
  <inkml:trace contextRef="#ctx0" brushRef="#br0">93 1 6758,'0'0'9295,"0"9"-6498,0 34-962,5 110 2651,-3-134-4137,1 0 1,1 0-1,0 0 0,2 0 0,0-1 0,11 22 0,-9-23-175,1 0 0,0-1 0,2 0 0,0 0 0,0-1 0,25 25 0,-35-40-78,-1-2-134,-1-1-1,0 1 1,0 0 0,1 0 0,-1-1 0,-1 1 0,1 0 0,0 0 0,0 0 0,-1 0-1,1 0 1,-1 0 0,0 1 0,0-1 0,-3-2 0,-35-26-1035,31 24 818,-23-15-399,-63-28 0,61 32 771,31 11 847,15 1-681,24-1-449,-28 5 260,156-31-1309,-110 19-2156,0-3-3483,-7 1-6279</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2:11.852"/>
    </inkml:context>
    <inkml:brush xml:id="br0">
      <inkml:brushProperty name="width" value="0.025" units="cm"/>
      <inkml:brushProperty name="height" value="0.025" units="cm"/>
    </inkml:brush>
  </inkml:definitions>
  <inkml:trace contextRef="#ctx0" brushRef="#br0">196 74 3491,'0'0'9711,"3"-8"-7090,0 1-1782,-1 4-551,-1 1 0,0-1 0,1 0-1,-1 1 1,0-1 0,-1 0 0,1 0 0,0 0 0,-1 1-1,0-1 1,1 0 0,-1 0 0,-1-5 0,1 7-118,-1 0 1,1 0-1,-1 1 1,1-1-1,-1 0 1,0 0-1,1 0 1,-1 1-1,0-1 1,0 0-1,1 1 1,-1-1-1,0 0 1,0 1-1,0-1 1,0 1 0,0 0-1,0-1 1,0 1-1,0 0 1,0-1-1,0 1 1,0 0-1,0 0 1,0 0-1,-1 0 1,-35-1 994,29 1-939,-1 1-188,1 0 1,-1 0 0,1 1-1,-1 0 1,1 0 0,0 1-1,0 0 1,-14 7 0,18-8-41,1 0 0,-1 0 0,1 0-1,-1 1 1,1-1 0,0 1 0,0 0 0,0 0 0,0 0 0,0 0 0,1 0 0,0 0 0,-1 1 0,1-1-1,0 1 1,1 0 0,-1 0 0,1 0 0,-1-1 0,0 7 0,2-9-3,0 0 1,0 0-1,1 0 1,-1 0-1,0 0 1,0 0-1,1-1 1,-1 1-1,0 0 0,1 0 1,-1 0-1,1 0 1,-1-1-1,1 1 1,-1 0-1,1 0 1,0-1-1,-1 1 1,1 0-1,0-1 0,0 1 1,-1-1-1,1 1 1,0-1-1,0 1 1,0-1-1,0 0 1,0 1-1,0-1 1,-1 0-1,1 0 0,0 0 1,0 0-1,0 0 1,1 0-1,43 1-368,-32-2-3,186 0-1866,-197 1 2268,0 0 0,-1 0 1,1 0-1,0 0 0,0 0 0,0 1 0,0-1 1,0 1-1,-1 0 0,1-1 0,0 1 0,0 0 1,-1 0-1,1 0 0,-1 0 0,1 0 0,-1 0 1,1 1-1,-1-1 0,0 0 0,1 1 0,-1-1 1,0 1-1,0-1 0,0 1 0,0 0 1,0-1-1,-1 1 0,1 0 0,0 0 0,-1 0 1,1-1-1,-1 1 0,0 0 0,0 0 0,0 0 1,0 0-1,0 0 0,0 3 0,-1 0 130,0 0-1,0 0 0,0 0 1,-1 0-1,1 0 1,-1 0-1,-1 0 1,1 0-1,-1-1 1,1 1-1,-1-1 0,-1 0 1,-3 5-1,1-3-67,-1 0-1,1 0 0,-1-1 0,0 0 1,0 0-1,0-1 0,-1 0 1,1 0-1,-1-1 0,0 0 1,0 0-1,-1-1 0,1 0 0,0 0 1,-1-1-1,-16 0 0,24-1-149,1 0 0,-1 0-1,0-1 1,0 1-1,1 0 1,-1-1 0,1 1-1,-1-1 1,0 1 0,1-1-1,-1 1 1,1-1-1,-1 1 1,1-1 0,-1 1-1,1-1 1,0 0 0,-1 1-1,1-1 1,0 0-1,-1 1 1,1-1 0,0 0-1,0 0 1,0 1 0,-1-1-1,1 0 1,0 1-1,0-3 1,1-26-2794,0 20 1636,3-31-3499,9-8-2397</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2:12.225"/>
    </inkml:context>
    <inkml:brush xml:id="br0">
      <inkml:brushProperty name="width" value="0.025" units="cm"/>
      <inkml:brushProperty name="height" value="0.025" units="cm"/>
    </inkml:brush>
  </inkml:definitions>
  <inkml:trace contextRef="#ctx0" brushRef="#br0">44 1 16976,'0'0'5766,"1"11"-4571,5 33-200,2 1-1,2-2 0,26 73 1,-28-95-780,1 0 1,1 0 0,0-1-1,2 0 1,0-1 0,1-1-1,1 0 1,1 0-1,29 26 1,-34-40-116,-8-11-24,-9-16-332,-1 11 107,-1 0-1,-1 1 1,0 0 0,0 0-1,-1 2 1,0-1-1,-1 1 1,-13-8 0,-108-55 94,117 64 77,16 8-14,0 0 0,0 0-1,0 0 1,0 0 0,0 0 0,0-1 0,0 1 0,0 0 0,-1 0 0,1 0-1,0 0 1,0 0 0,0 0 0,0 0 0,0 0 0,0-1 0,0 1 0,0 0 0,0 0-1,0 0 1,0 0 0,0 0 0,0 0 0,0-1 0,0 1 0,0 0 0,0 0 0,0 0-1,0 0 1,0 0 0,0 0 0,0-1 0,0 1 0,0 0 0,0 0 0,0 0-1,0 0 1,0 0 0,0 0 0,0-1 0,0 1 0,0 0 0,1 0 0,-1 0 0,0 0-1,0 0 1,0 0 0,0 0 0,0 0 0,0 0 0,0 0 0,1 0 0,-1-1 0,0 1-1,0 0 1,0 0 0,0 0 0,0 0 0,0 0 0,1 0 0,-1 0 0,16-6 95,18-4-129,-12 6 1,63-16-1069,-30 1-3072,-19-1-2657</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40:00.406"/>
    </inkml:context>
    <inkml:brush xml:id="br0">
      <inkml:brushProperty name="width" value="0.025" units="cm"/>
      <inkml:brushProperty name="height" value="0.025" units="cm"/>
    </inkml:brush>
  </inkml:definitions>
  <inkml:trace contextRef="#ctx0" brushRef="#br0">6983 217 9961,'-60'-15'131,"-146"-35"1520,-337-37 0,-387 51-4060,303 19 3756,-991 6-71,871 17-1308,438 2 264,1 13 0,1 14 0,-453 111 0,741-141-191,-66 15 222,-112 44 1,175-55-242,1 0 0,0 1 0,0 2 1,1 0-1,1 0 0,0 2 0,1 1 0,0 0 0,1 1 1,-19 24-1,32-34-17,0-1 0,0 1 1,1-1-1,0 1 0,0 0 0,0 0 1,1 0-1,0 1 0,0-1 0,1 1 1,-1-1-1,2 1 0,-1-1 0,1 1 0,0 12 1,2-10 4,0-1 0,0 0-1,0 1 1,1-1 0,1 0 0,-1-1 0,1 1 0,1 0 0,-1-1 0,11 12 0,6 3 21,0-1 0,2-1 0,0-1 0,1-1 0,50 28 0,-2-8-12,1-3 1,2-3-1,137 38 0,246 29 43,-125-50 1,2-15 1,355-10-1,676-77 243,-728 19-236,-444 26-37,442-31 133,-503 23 193,0-5 0,220-65-1,-308 73-233,-1-3 0,0-1-1,-2-3 1,58-34-1,-88 46-69,-1 1 0,-1-1 0,1-1-1,-1 0 1,-1-1 0,1 0 0,-2 0 0,1-1-1,-2 0 1,1 0 0,-2-1 0,1 0 0,-2 0 0,1 0-1,-2-1 1,0 0 0,0 0 0,-1 0 0,2-25-1,-4 19-16,0-1-1,-2 0 0,-1 0 0,0 0 0,-1 1 1,-1-1-1,-1 1 0,-1 0 0,-1 0 1,0 1-1,-1 0 0,-1 0 0,-21-31 0,19 35-112,0 0 1,-2 1-1,1 0 0,-2 1 0,0 0 0,0 1 0,-1 0 0,0 2 0,0 0 0,-2 0 0,1 1 0,-1 1 0,0 1 0,0 1 0,-28-6 0,-15 3-1574,0 3-1,-102 3 1,-11 7-3983</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2:13.239"/>
    </inkml:context>
    <inkml:brush xml:id="br0">
      <inkml:brushProperty name="width" value="0.025" units="cm"/>
      <inkml:brushProperty name="height" value="0.025" units="cm"/>
    </inkml:brush>
  </inkml:definitions>
  <inkml:trace contextRef="#ctx0" brushRef="#br0">78 40 13196,'0'0'9428,"-8"-6"-8766,-27-17-246,35 22-409,-1 1-1,0 0 0,1-1 0,-1 1 0,0 0 1,0 0-1,1-1 0,-1 1 0,0 0 0,0 0 0,1 0 1,-1 0-1,0 0 0,0 0 0,1 0 0,-1 0 1,0 1-1,0-1 0,1 0 0,-1 0 0,0 1 1,1-1-1,-1 0 0,0 1 0,1-1 0,-1 0 0,0 1 1,1-1-1,-1 1 0,1-1 0,-1 1 0,1 0 1,-1-1-1,1 1 0,0-1 0,-1 1 0,1 0 1,0 0-1,-1-1 0,1 1 0,0 0 0,0-1 0,-1 1 1,1 0-1,0 0 0,0-1 0,0 1 0,0 0 1,0 0-1,-4 42-16,4-41 31,-2 26 0,1-16 15,0 0 0,0 0-1,1-1 1,1 1 0,0 0 0,1 0-1,0-1 1,0 1 0,6 13 0,-7-24-25,-1 1 0,1-1 0,0 0 0,0 1 0,1-1 0,-1 0 0,0 1 0,0-1 0,1 0 0,-1 0 0,1 0 0,-1 0 0,1 0 0,-1-1 0,1 1 0,-1 0 0,1-1 0,0 1 0,-1-1 0,1 1 1,0-1-1,-1 0 0,1 0 0,0 0 0,0 0 0,-1 0 0,1 0 0,0 0 0,0 0 0,-1-1 0,1 1 0,0-1 0,-1 0 0,1 1 0,-1-1 0,1 0 0,-1 0 0,1 0 0,-1 0 0,1 0 0,-1 0 0,2-2 0,6-4 55,-1 0 0,0 0 0,0-1 0,-1 0 0,8-11 0,-9 11-39,-1 1 1,0-1-1,-1-1 0,0 1 1,0 0-1,-1-1 0,0 0 1,0 0-1,-1 0 0,0 0 1,-1 0-1,0 0 1,0-1-1,-1 1 0,-2-15 1,2 23-33,0 1 1,0 0 0,0-1 0,0 1 0,0 0 0,0 0-1,0-1 1,-1 1 0,1 0 0,0-1 0,0 1-1,0 0 1,0 0 0,-1-1 0,1 1 0,0 0-1,0 0 1,-1 0 0,1-1 0,0 1 0,0 0-1,-1 0 1,1 0 0,0 0 0,-1 0 0,1 0 0,0-1-1,0 1 1,-1 0 0,1 0 0,0 0 0,-1 0-1,1 0 1,0 0 0,-1 0 0,1 0 0,0 0-1,-1 0 1,1 1 0,0-1 0,0 0 0,-1 0 0,1 0-1,0 0 1,-1 0 0,1 0 0,0 1 0,0-1-1,-1 0 1,1 0 0,0 0 0,0 1 0,0-1-1,-1 0 1,1 0 0,0 1 0,0-1 0,0 0-1,0 1 1,-1-1 0,1 0 0,0 0 0,0 1 0,0 0-1,-2 8-11,1 0 0,0 1-1,1-1 1,0 1 0,1-1 0,-1 0-1,2 1 1,3 15 0,-4-22 68,0 0 1,0 0-1,0 0 1,1 0-1,-1 0 0,1 0 1,0-1-1,-1 1 1,1-1-1,0 1 1,1-1-1,-1 1 1,3 1-1,-3-3 14,0 0 1,0 0-1,-1 0 0,1 0 1,1-1-1,-1 1 1,0-1-1,0 1 0,0-1 1,0 0-1,0 0 0,0 0 1,0 0-1,0 0 0,1 0 1,-1-1-1,0 1 1,0-1-1,0 1 0,0-1 1,0 0-1,2-1 0,2-2 20,1 0 0,-1-1 0,0 0 0,0 0 0,-1-1 0,0 0 0,0 0 0,0 0 0,0 0 0,-1-1 0,0 0 0,-1 1 0,5-13 0,21-31 8,-29 50-101,0 0 0,1-1 0,-1 1 1,0 0-1,1 0 0,-1-1 1,0 1-1,1 0 0,-1 0 0,0-1 1,1 1-1,-1 0 0,1 0 1,-1 0-1,0 0 0,1 0 0,-1 0 1,1 0-1,-1-1 0,1 1 1,-1 0-1,0 0 0,1 1 0,-1-1 1,1 0-1,-1 0 0,0 0 1,1 0-1,-1 0 0,1 0 0,-1 1 1,0-1-1,1 0 0,-1 0 1,1 0-1,-1 1 0,0-1 0,0 0 1,1 1-1,-1-1 0,0 0 1,1 1-1,-1-1 0,0 0 0,0 1 1,0-1-1,1 0 0,-1 1 1,0-1-1,0 1 0,0-1 0,0 0 1,0 1-1,0-1 0,0 1 0,12 31-32,-9-25 22,-2-4 22,0-1-1,-1 1 0,2-1 1,-1 0-1,0 1 0,0-1 1,1 0-1,-1 0 0,1 0 1,0 0-1,0 0 0,0 0 1,0 0-1,0 0 0,0-1 1,0 1-1,0-1 0,1 0 1,-1 0-1,0 0 0,5 2 1,-5-3 12,1-1 0,0 1 1,0 0-1,-1-1 0,1 0 1,-1 1-1,1-1 0,-1 0 0,1 0 1,-1-1-1,1 1 0,-1 0 1,0-1-1,0 1 0,1-1 1,-1 0-1,0 0 0,-1 0 1,1 0-1,3-4 0,14-22-7,9-14-194,-6 26-2685,-22 16 2599,1 0 0,-1 0-1,0 0 1,1 0-1,-1 0 1,0 0 0,0 0-1,1 0 1,-1 0 0,0 0-1,1 0 1,-1 1-1,0-1 1,0 0 0,1 0-1,-1 0 1,0 1-1,0-1 1,1 0 0,-1 0-1,0 0 1,0 1-1,0-1 1,1 0 0,-1 1-1,0-1 1,0 0-1,0 0 1,0 1 0,0-1-1,0 0 1,0 1 0,1-1-1,-1 0 1,0 1-1,0-1 1,0 0 0,0 1-1,0-1 1,-1 0-1,1 1 1,1 1-860,0 8-6322</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2:13.800"/>
    </inkml:context>
    <inkml:brush xml:id="br0">
      <inkml:brushProperty name="width" value="0.025" units="cm"/>
      <inkml:brushProperty name="height" value="0.025" units="cm"/>
    </inkml:brush>
  </inkml:definitions>
  <inkml:trace contextRef="#ctx0" brushRef="#br0">60 131 12139,'0'0'4469,"-9"8"-2857,7-6-1582,-2 1 203,0 1-1,0-1 1,0 1 0,1 0 0,-1 0 0,1 1 0,0-1 0,0 1-1,1-1 1,-1 1 0,1 0 0,0 0 0,0 0 0,1 0 0,-1 0 0,1 0-1,1 1 1,-1-1 0,0 7 0,2-11-215,-1 0 0,1 0 0,-1 0 0,1 0 0,0 0-1,-1 0 1,1 0 0,0 0 0,0 0 0,-1-1 0,1 1 0,0 0 0,0 0 0,0-1 0,0 1-1,0-1 1,0 1 0,0-1 0,0 1 0,0-1 0,0 0 0,0 1 0,1-1 0,-1 0 0,0 0-1,0 0 1,0 0 0,0 0 0,0 0 0,1 0 0,-1 0 0,0-1 0,0 1 0,0 0 0,0-1-1,0 1 1,0 0 0,2-2 0,3 1 27,0-1-1,0 0 0,-1 0 1,1-1-1,0 1 1,5-5-1,-5 2-27,1-1 0,-1 0 0,0-1-1,-1 1 1,0-1 0,0 0 0,0 0 0,-1-1 0,0 1 0,0-1-1,-1 0 1,4-12 0,-4 7-2,0 0 1,-1-1-1,0 1 0,-2-1 1,1 0-1,-1 1 0,-3-16 1,0 21-124,-1 16-34,0 14 39,2-4-57,1 1 514,0 1-1,1-1 1,0 0-1,7 33 0,-7-49-309,1 0-1,0 0 1,-1 0-1,1 0 1,1 0-1,-1 0 1,0 0-1,1 0 1,-1 0-1,1 0 0,0-1 1,0 1-1,0-1 1,0 1-1,1-1 1,-1 0-1,1 0 1,-1 0-1,1 0 1,0 0-1,-1 0 1,1-1-1,0 0 0,0 1 1,0-1-1,0 0 1,1-1-1,-1 1 1,0 0-1,0-1 1,0 0-1,1 0 1,-1 0-1,6 0 1,-5-1-27,0 0 1,-1 0 0,1 0 0,0-1 0,-1 1 0,1-1 0,-1 0 0,0 0 0,1 0-1,-1 0 1,0-1 0,0 1 0,-1-1 0,1 0 0,0 0 0,-1 0 0,0 0 0,1 0 0,-1 0-1,-1-1 1,1 1 0,0-1 0,-1 0 0,2-5 0,1-5 16,0 0-1,-1 0 1,3-27 0,-5 36-67,-2 7 15,-1 13 57,0-1 0,1 0 0,1 0 0,2 24 0,-2-36-23,0 0 0,1 0 0,-1 1 0,0-1 1,1 0-1,0 0 0,-1 0 0,1 0 0,0 0 0,0 0 0,0 0 1,0 0-1,0-1 0,1 1 0,-1 0 0,0-1 0,1 1 0,0-1 1,-1 1-1,1-1 0,0 0 0,-1 1 0,1-1 0,0 0 0,0 0 1,0 0-1,0-1 0,0 1 0,0 0 0,0-1 0,1 0 0,-1 1 1,0-1-1,0 0 0,0 0 0,0 0 0,0 0 0,1 0 0,3-2 1,-5 2-139,1-1 1,0 1 0,-1-1 0,1 0 0,-1 1 0,1-1 0,-1 0 0,1 0 0,-1 0-1,0 0 1,1 0 0,-1-1 0,0 1 0,0 0 0,0-1 0,0 1 0,0 0 0,0-1 0,0 1-1,-1-1 1,1 0 0,0 1 0,-1-1 0,1-2 0,5-43-9696,-6 17-1580</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2:14.157"/>
    </inkml:context>
    <inkml:brush xml:id="br0">
      <inkml:brushProperty name="width" value="0.025" units="cm"/>
      <inkml:brushProperty name="height" value="0.025" units="cm"/>
    </inkml:brush>
  </inkml:definitions>
  <inkml:trace contextRef="#ctx0" brushRef="#br0">19 0 15278,'0'0'7816,"-18"48"-7464,22-40-288,14-1 32,7-5-512,3-2-1506,1 0-1633,-4 0-2531,-5 0-5253</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2:14.483"/>
    </inkml:context>
    <inkml:brush xml:id="br0">
      <inkml:brushProperty name="width" value="0.025" units="cm"/>
      <inkml:brushProperty name="height" value="0.025" units="cm"/>
    </inkml:brush>
  </inkml:definitions>
  <inkml:trace contextRef="#ctx0" brushRef="#br0">5 82 7079,'0'0'3619,"-1"10"-1718,-1 3-1170,1 0 0,0 0 1,1 0-1,1 0 0,0 0 1,0 0-1,2 0 0,-1 0 1,2-1-1,0 1 1,6 13-1,43 60-51,-32-56-628,32 64-1,-49-86-43,-1 1 0,1 0 0,-2 0 0,1 0 0,-1 1 0,0-1 0,-1 0 0,0 1-1,-1-1 1,0 1 0,0-1 0,-3 13 0,3-20 118,0 0-1,-1 0 1,0 0 0,1 0-1,-1 0 1,0-1-1,0 1 1,0 0 0,0 0-1,-1-1 1,1 1 0,0-1-1,-1 1 1,1-1-1,-1 1 1,1-1 0,-1 0-1,1 0 1,-1 0 0,0 0-1,0 0 1,0 0-1,0 0 1,0-1 0,1 1-1,-1-1 1,0 1 0,0-1-1,0 0 1,-1 0 0,1 0-1,0 0 1,0 0-1,0 0 1,0 0 0,-2-1-1,-1 0-29,1 0 1,-1 0-1,1-1 0,-1 1 0,1-1 0,-1 0 1,1 0-1,0 0 0,0 0 0,0-1 0,0 0 1,1 0-1,-1 0 0,-4-5 0,3 0-146,0 0-1,0-1 1,1 1 0,0-1 0,1 1-1,0-1 1,0 0 0,1 0-1,0-1 1,0 1 0,1 0-1,1-1 1,-1 1 0,2-1-1,-1 1 1,4-15 0,-1 10-41,0 0-1,1 0 1,1 0 0,1 0 0,0 1 0,0-1 0,1 2-1,1-1 1,17-20 0,22-19 228,-26 30 121,35-44-1,-52 59-228,0 0-1,1 1 0,-2-1 1,1-1-1,-1 1 1,0 0-1,-1-1 0,0 0 1,0 1-1,-1-1 1,2-15-1,-3 22-24,0-1 0,0 1-1,0-1 1,0 1 0,0-1 0,-1 1-1,1-1 1,0 1 0,-1 0 0,1-1-1,-1 1 1,1-1 0,-1 1 0,1 0-1,-1 0 1,0-1 0,0 1 0,0 0-1,0 0 1,0 0 0,0 0 0,0 0 0,0 0-1,-2-1 1,0 1-7,1 0 0,0 0 0,-1 1 0,1 0-1,0-1 1,-1 1 0,1 0 0,-1 0 0,1 0 0,0 0 0,-1 0 0,1 1 0,-5 1-1,0 0-10,1 0-1,-1 1 1,0-1-1,1 2 0,-1-1 1,1 1-1,0 0 0,0 0 1,-7 7-1,8-6 5,1 1 0,-1-1 0,1 1 0,0-1-1,1 1 1,-1 0 0,1 0 0,1 1 0,-1-1 0,1 1 0,0-1 0,0 1 0,1 0-1,0 0 1,0-1 0,1 1 0,-1 0 0,2 7 0,0-12 7,-1 0 1,1-1-1,0 1 1,0-1 0,0 1-1,0-1 1,0 1-1,0-1 1,0 0-1,1 1 1,-1-1-1,0 0 1,1 0-1,-1 0 1,1 0-1,-1 0 1,1 0-1,0 0 1,-1-1 0,1 1-1,0 0 1,0-1-1,-1 0 1,1 1-1,0-1 1,3 0-1,56 2 52,-45-3-37,41-6-263,-29-5-2156,-27 12 2001,0-1-1,0 0 1,0 0 0,0 0-1,0 0 1,0 0 0,0 0 0,0 0-1,-1 0 1,1 0 0,0 0-1,-1 0 1,1 0 0,-1-1-1,1 1 1,-1 0 0,1-3-1,-1-7-6239</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2:14.842"/>
    </inkml:context>
    <inkml:brush xml:id="br0">
      <inkml:brushProperty name="width" value="0.025" units="cm"/>
      <inkml:brushProperty name="height" value="0.025" units="cm"/>
    </inkml:brush>
  </inkml:definitions>
  <inkml:trace contextRef="#ctx0" brushRef="#br0">1 121 17681,'0'0'512,"52"0"129,1-13 1377,11-3-1153,10-5-449,3-1-352,-1-2-1057,-10-1-2466</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2:15.324"/>
    </inkml:context>
    <inkml:brush xml:id="br0">
      <inkml:brushProperty name="width" value="0.025" units="cm"/>
      <inkml:brushProperty name="height" value="0.025" units="cm"/>
    </inkml:brush>
  </inkml:definitions>
  <inkml:trace contextRef="#ctx0" brushRef="#br0">54 0 13933,'0'0'5146,"6"12"-4137,-1 2-904,0 1 0,-1 0-1,0-1 1,-1 1-1,-1 1 1,0-1 0,-1 0-1,-1 0 1,-2 21 0,-5 8-47,-2-1 0,-23 64 0,-4 14-40,70-233-11368,-17 47 3839</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2:16.992"/>
    </inkml:context>
    <inkml:brush xml:id="br0">
      <inkml:brushProperty name="width" value="0.025" units="cm"/>
      <inkml:brushProperty name="height" value="0.025" units="cm"/>
    </inkml:brush>
  </inkml:definitions>
  <inkml:trace contextRef="#ctx0" brushRef="#br0">17 275 10474,'0'0'8120,"10"13"-7432,-5-6-576,2 1-8,0 1 1,-1 0-1,0 0 1,-1 1-1,0-1 0,-1 1 1,0 0-1,5 18 1,7 53 1016,-7-32-231,1-1 1,3-1-1,21 53 0,-33-99-917,-1 0 0,1 0 0,0 0 1,-1 0-1,1 0 0,-1 1 0,1-1 1,-1 0-1,0 0 0,1 0 0,-1 1 0,0-1 1,0 0-1,0 0 0,0 0 0,0 1 1,0-1-1,0 0 0,0 0 0,-1 1 0,1-1 1,-1 2-1,0-3 14,0 1-1,0-1 1,0 0-1,0 0 1,0 0 0,0 0-1,0 0 1,0 0-1,0-1 1,0 1 0,0 0-1,0 0 1,0-1 0,0 1-1,0 0 1,0-1-1,0 1 1,0-1 0,0 0-1,0 0 1,-50-37-195,33 22-29,-31-35-1,46 48 231,0-1-1,0 0 0,0 0 0,0 0 1,1 0-1,-1 0 0,1 0 0,0-1 1,1 1-1,-1-1 0,1 0 0,0 1 1,0-1-1,0 0 0,1 0 0,-1 0 0,1-4 1,1 7 18,0 0 0,0 0 0,0 0 1,0 1-1,0-1 0,0 1 0,1-1 1,-1 1-1,0-1 0,1 1 0,-1 0 1,1-1-1,0 1 0,-1 0 0,1 0 0,0 0 1,-1 1-1,1-1 0,0 0 0,0 1 1,0-1-1,0 1 0,0-1 0,0 1 1,3 0-1,56-3 38,-51 3-49,2-1-7,-1 2-1,1-1 1,0 2 0,-1-1-1,1 1 1,-1 1-1,20 7 1,-27-8 22,1 1-1,-1 0 1,0-1 0,0 1 0,0 1-1,0-1 1,0 0 0,-1 1 0,1 0 0,-1 0-1,0 0 1,0 0 0,-1 0 0,1 1 0,-1-1-1,0 1 1,0 0 0,0 0 0,-1-1-1,1 7 1,10 21 577,-5-27-205,-4-23 33,-3 4-398,0 0-1,-2 0 1,1 0 0,-2 1 0,0-1-1,0 0 1,-1 1 0,-1 0 0,0 0-1,-1 0 1,0 1 0,-1 0-1,-12-16 1,22 31-13,0 0-1,1 0 1,-1 0-1,1 0 0,-1-1 1,1 1-1,0-1 1,0 0-1,0 0 1,0 0-1,1-1 1,-1 1-1,0-1 0,1 0 1,-1-1-1,1 1 1,-1-1-1,1 1 1,-1-1-1,1-1 0,-1 1 1,1-1-1,-1 0 1,0 0-1,1 0 1,-1 0-1,0-1 1,0 1-1,1-1 0,-1 0 1,-1-1-1,1 1 1,0-1-1,-1 0 1,1 1-1,-1-1 1,0-1-1,0 1 0,0-1 1,0 1-1,0-1 1,2-5-1,1-1 51,-1 0 1,0-1-1,-1 1 0,0-1 0,-1 0 0,0 0 1,0 0-1,0-12 0,-2 17-34,0 1 0,-1 0 0,1-1 0,-1 1 0,-1 0 0,1-1 1,-1 1-1,0 0 0,0 0 0,0-1 0,-1 1 0,0 0 0,0 0 0,0 1 0,-1-1 0,1 0 0,-1 1 0,-7-8 0,10 11-33,-1 0 0,0 0 0,0 0 0,0 0 1,0 0-1,0 0 0,0 0 0,0 1 0,0-1 0,0 0 0,0 1 0,-1-1 0,1 1 0,0-1 0,0 1 0,0 0 0,-1-1 0,1 1 1,0 0-1,-1 0 0,1 0 0,0 0 0,0 0 0,-1 0 0,1 0 0,0 1 0,0-1 0,-3 1 0,2 1-9,0-1 0,1 1 1,-1 0-1,1-1 0,-1 1 0,1 0 0,-1 0 0,1 0 0,0 1 0,0-1 0,0 0 1,0 0-1,1 0 0,-2 3 0,-1 11-17,0 0 0,1 0 0,-1 20 0,3-17 105,0-1 1,0 0-1,2 1 0,1-1 1,0 0-1,1 0 1,1-1-1,10 28 0,-12-39-56,1 1-1,0 0 0,-1-1 0,2 0 0,-1 0 0,1 0 1,0 0-1,0-1 0,1 0 0,0 0 0,-1 0 0,2-1 0,-1 0 1,0 0-1,1 0 0,0-1 0,0 0 0,0 0 0,0-1 1,0 0-1,0 0 0,1-1 0,11 1 0,-15-1 21,-1-1 0,1 1 0,-1-1 0,1 0 0,-1 0 0,1-1 0,-1 1 0,0-1 0,1 0 0,-1 1-1,1-2 1,-1 1 0,0 0 0,0-1 0,1 1 0,-1-1 0,4-3 0,-4 2 61,-1 0-1,0 0 1,0-1-1,-1 1 1,1 0-1,0-1 1,-1 1-1,0-1 1,0 0-1,0 1 1,-1-1-1,1 0 1,-1 1-1,0-1 1,0 0-1,0-4 1,0-3-49,-1 1 1,-1 0-1,1-1 0,-2 1 1,1 0-1,-2 0 0,-6-16 1,8 21-49,0 0 0,0 1 0,-1 0 1,0-1-1,1 1 0,-2 0 0,1 1 0,0-1 0,-1 0 1,1 1-1,-1 0 0,0 0 0,0 0 0,-1 0 0,1 1 1,0-1-1,-1 1 0,-6-2 0,11 4-6,-1-1 0,1 1 0,0 0 0,-1 0-1,1 0 1,-1-1 0,1 1 0,-1 0 0,1 0 0,-1 0 0,1 0 0,0 0-1,-1 0 1,1 0 0,-1 0 0,1 0 0,-1 0 0,1 0 0,-1 0 0,1 0 0,-1 0-1,1 0 1,-1 0 0,1 0 0,-1 1 0,1-1 0,0 0 0,-1 0 0,1 1-1,-1-1 1,1 0 0,0 0 0,-1 1 0,1-1 0,0 1 0,-1-1 0,1 0 0,0 1-1,-1-1 1,1 1 0,0-1 0,0 0 0,0 1 0,0-1 0,-1 1 0,1-1 0,0 1-1,0-1 1,0 1 0,0-1 0,0 1 0,0-1 0,0 1 0,0-1 0,0 1-1,0-1 1,0 1 0,1-1 0,-1 0 0,0 1 0,0-1 0,0 1 0,1-1 0,-1 1-1,0-1 1,1 1 0,19 28-157,-13-24 158,-1-1 0,1 0 0,0 0-1,0 0 1,0-1 0,0 0-1,1 0 1,-1-1 0,1 0-1,9 1 1,-14-3 15,1 1 1,-1-1-1,0 0 0,1 0 0,-1 0 1,0 0-1,1 0 0,-1-1 0,0 0 1,1 0-1,-1 0 0,0 0 0,0 0 0,0 0 1,0-1-1,0 0 0,0 1 0,0-1 1,0 0-1,-1 0 0,1-1 0,-1 1 1,1-1-1,-1 1 0,3-5 0,-1-1 35,0 0 0,0 0 0,-1 0 0,0-1 0,-1 1 0,3-12 0,-5 19-42,1-1 0,-1 1 0,0 0 0,1 0 0,-1-1 0,0 1 0,0 0 0,0-1 0,0 1 0,0 0 0,0 0 0,-1-1 0,1 1 0,0 0 0,-1 0 0,1-1 0,-1 1 0,1 0 0,-1 0 0,1 0 0,-1 0 0,0 0 0,0 0 0,0 0 0,1 0 0,-1 0 0,0 0 0,0 0 0,0 0 0,0 0 0,0 1 0,-1-1 0,1 1 0,0-1 0,0 1 0,0-1 0,-1 1 0,1-1 0,0 1-1,0 0 1,-1 0 0,1 0 0,0 0 0,0 0 0,-1 0 0,1 0 0,0 0 0,-1 0 0,1 0 0,0 1 0,-2 0 0,1-1-13,0 1-1,1 0 1,-1 1-1,0-1 1,0 0-1,0 0 0,1 1 1,-1-1-1,1 1 1,-1 0-1,1-1 1,-1 1-1,1 0 1,0 0-1,0 0 0,0 0 1,0 0-1,0 0 1,0 0-1,1 0 1,-1 0-1,1 0 1,0 0-1,-1 5 0,-4 59-104,5-61 110,0 3 9,0 0 0,0 0 0,1 0 0,0-1 0,0 1 0,1 0 0,0-1 0,0 1 0,6 12 0,-6-17 2,0-1-1,-1 0 0,1 0 1,0 1-1,0-1 0,0 0 1,0 0-1,1-1 1,-1 1-1,0 0 0,1-1 1,0 0-1,-1 1 0,1-1 1,0 0-1,-1 0 1,1-1-1,0 1 0,0 0 1,0-1-1,-1 0 0,1 0 1,0 0-1,0 0 0,0 0 1,0 0-1,0-1 1,0 1-1,-1-1 0,4-1 1,1 0 9,-1-1 1,1 0-1,-1 0 0,1-1 1,-1 0-1,0 0 1,-1 0-1,1-1 1,-1 1-1,0-1 0,0-1 1,0 1-1,4-8 1,3-3 18,-2-1 1,0 0-1,13-29 1,-19 37-61,-1 0-1,0-1 1,-1 1 0,0 0-1,0-1 1,-1 1 0,1-12-1,-16 54-596,11-19 602,1 0 1,1 0 0,0 0 0,2 24 0,-1-36 26,0 0 1,0 0 0,0 0 0,1 1-1,-1-1 1,0 0 0,1 0 0,0 0-1,-1 0 1,1 1 0,0-1-1,0 0 1,0 0 0,0-1 0,0 1-1,1 0 1,-1 0 0,1-1-1,-1 1 1,1 0 0,-1-1 0,1 0-1,0 1 1,0-1 0,0 0 0,0 0-1,0 0 1,0 0 0,0 0-1,0 0 1,0-1 0,0 1 0,0-1-1,0 1 1,1-1 0,-1 0 0,0 0-1,3 0 1,-2-1 13,0 0-1,1-1 1,-1 1-1,0-1 1,0 1-1,0-1 1,0 0 0,-1 0-1,1 0 1,0 0-1,-1-1 1,1 1 0,-1-1-1,0 1 1,0-1-1,0 0 1,0 0-1,-1 0 1,2-4 0,27-63 96,-29 67-116,7-23 0,0 0 1,-1 0-1,-2-1 1,-1 0-1,-1 0 1,-1 0-1,-1 0 1,-2 0-1,0 0 1,-7-29-1,8 54-9,-1-1-1,0 1 1,0-1-1,0 1 1,0-1-1,0 1 1,0 0-1,-1-1 1,1 1-1,-1 0 1,0 0-1,1 0 1,-4-2-1,4 4 2,1-1-1,0 1 1,-1 0 0,1 0-1,-1-1 1,1 1 0,0 0-1,-1 0 1,1 0-1,-1 0 1,1 0 0,-1 0-1,1 0 1,-1-1 0,1 1-1,-1 1 1,1-1 0,0 0-1,-1 0 1,1 0-1,-1 0 1,1 0 0,-1 0-1,1 0 1,-1 1 0,1-1-1,-1 0 1,-8 20-211,6-1 251,1-1 1,1 1-1,0 0 1,2 0-1,0 0 1,1 0-1,1 0 1,1-1 0,0 1-1,1-1 1,2 0-1,-1 0 1,2-1-1,0 0 1,2-1 0,-1 1-1,2-2 1,0 1-1,1-1 1,0-1-1,2-1 1,20 19 0,-32-31-25,0 1 0,-1-1 0,1 0 0,0 0 0,-1 0 0,1 0 0,0 0 0,0 0 0,0-1 0,0 1 0,0 0 0,0-1 0,0 0 0,3 1 0,-4-1 1,-1-1 1,0 1 0,1 0-1,-1 0 1,1-1 0,-1 1-1,1 0 1,-1-1 0,0 1 0,1-1-1,-1 1 1,1 0 0,-1-1-1,0 1 1,0-1 0,1 1-1,-1-1 1,0 1 0,0-1 0,0 1-1,1-1 1,-1 1 0,0-1-1,0 1 1,0-1 0,0 0-1,0 1 1,0-1 0,0 1 0,0-1-1,0 1 1,-1-2 0,0-3-13,0-1 1,-1 1-1,0-1 1,0 1-1,0 0 1,0 0 0,-1 0-1,0 0 1,-4-5-1,-3-2-205,0 0-1,-1 1 1,-1 1-1,0 0 1,0 1-1,-1 0 1,0 1 0,-1 0-1,-18-7 1,-12-3-23,-78-19 1,228 20 119,-88 14-31,47-7 103,-23 1-3460,-29 4-1390,-7-4-2232</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2:17.334"/>
    </inkml:context>
    <inkml:brush xml:id="br0">
      <inkml:brushProperty name="width" value="0.025" units="cm"/>
      <inkml:brushProperty name="height" value="0.025" units="cm"/>
    </inkml:brush>
  </inkml:definitions>
  <inkml:trace contextRef="#ctx0" brushRef="#br0">31 0 16271,'-18'11'2755,"8"6"-1506,8-2-96,2 3-896,7-4-290,9-6-1856,1-8-6471</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2:22.972"/>
    </inkml:context>
    <inkml:brush xml:id="br0">
      <inkml:brushProperty name="width" value="0.025" units="cm"/>
      <inkml:brushProperty name="height" value="0.025" units="cm"/>
    </inkml:brush>
  </inkml:definitions>
  <inkml:trace contextRef="#ctx0" brushRef="#br0">5 38 12011,'0'0'6935,"0"12"-6113,-2 3-595,0 17 144,2 53 0,0-78-361,1 0 1,-1 0-1,1 0 0,1 0 0,-1 0 0,1 0 0,1 0 0,-1 0 0,1-1 0,0 0 1,1 1-1,-1-1 0,1 0 0,8 9 0,-10-13-7,0 0 0,0-1 1,-1 0-1,1 1 0,0-1 0,0 0 0,0 0 0,1 0 1,-1 0-1,0-1 0,0 1 0,0 0 0,1-1 0,-1 0 1,0 1-1,0-1 0,1 0 0,-1 0 0,0-1 0,1 1 1,3-1-1,-1-1-3,-1 1-1,0-1 1,0-1 0,0 1 0,0 0 0,0-1-1,-1 0 1,1 0 0,-1 0 0,5-5 0,2-4-398,-1 0 1,-1 0-1,0-1 1,0 0 0,9-25-1,-10 20-419,-2-1-1,0 0 1,3-30-1,-4-19 3896,-5 86-2516,1-3-280,0 0 0,0 0 0,5 24 0,-5-36-361,1 0 1,-1 0 0,1-1 0,0 1 0,0 0 0,0-1 0,0 1 0,1-1-1,-1 1 1,1-1 0,-1 1 0,1-1 0,0 0 0,0 0 0,0 0 0,0 0-1,0 0 1,0 0 0,1 0 0,-1-1 0,0 1 0,1-1 0,0 0 0,-1 0 0,6 2-1,9-4-4693,-2-6-5579</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2:23.750"/>
    </inkml:context>
    <inkml:brush xml:id="br0">
      <inkml:brushProperty name="width" value="0.025" units="cm"/>
      <inkml:brushProperty name="height" value="0.025" units="cm"/>
    </inkml:brush>
  </inkml:definitions>
  <inkml:trace contextRef="#ctx0" brushRef="#br0">6 115 13549,'0'0'7623,"-1"9"-7452,0-5-179,0 0 23,0 0 0,0 0-1,1 1 1,0-1 0,-1 0 0,2 0-1,-1 6 1,1-9-27,-1 0 0,1 1 0,-1-1 1,1 0-1,-1 0 0,1 1 0,0-1 0,-1 0 0,1 0 0,0 0 0,0 0 0,0 0 0,0 0 0,0 0 0,0 0 1,0 0-1,0 0 0,0-1 0,1 1 0,-1 0 0,0-1 0,0 1 0,1-1 0,-1 1 0,0-1 0,1 0 0,-1 0 0,0 1 1,1-1-1,-1 0 0,1 0 0,1-1 0,2 1-127,0-1 0,0-1-1,-1 1 1,1-1 0,-1 1 0,1-1 0,-1-1 0,0 1 0,1 0-1,-1-1 1,-1 0 0,1 0 0,0 0 0,-1-1 0,1 1 0,2-5-1,51-69-912,-50 67 1027,4-10 37,-9 16 29,0 0-1,0 0 1,0 0-1,1 0 0,-1 1 1,1-1-1,0 1 0,0 0 1,5-4-1,-7 8 54,0 1-1,1-1 1,-1 1 0,0 0-1,-1 0 1,1-1 0,0 1-1,0 0 1,-1 0-1,1 0 1,-1 0 0,0 0-1,1 0 1,-1 0 0,0 0-1,0 3 1,0-1 65,16 67 613,-15-68-869,0 0 0,0 0 0,1 0 0,-1 0 0,1 0 0,-1 0 0,1-1 0,0 1 0,0 0 0,0-1 0,0 1-1,0-1 1,1 0 0,-1 0 0,1 0 0,0 0 0,-1 0 0,1-1 0,5 3 0,10-2-4745</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40:01.853"/>
    </inkml:context>
    <inkml:brush xml:id="br0">
      <inkml:brushProperty name="width" value="0.025" units="cm"/>
      <inkml:brushProperty name="height" value="0.025" units="cm"/>
    </inkml:brush>
  </inkml:definitions>
  <inkml:trace contextRef="#ctx0" brushRef="#br0">4363 111 12684,'-126'-2'0,"-234"26"0,-697 114-2039,296-112 3757,248-20-308,385 4-1719,0 5 1,0 6-1,2 6 0,1 4 1,-131 54-1,-98 74 1910,323-143-1221,1 1 0,0 2 0,1 1 0,-47 43 0,66-52-356,0-1 0,1 2 0,0-1 1,0 1-1,1 0 0,1 1 1,0 0-1,1 0 0,0 1 0,1 0 1,1 0-1,0 0 0,1 0 0,-2 17 1,4-10-19,0 1 0,1-1 1,1 0-1,1 1 0,1-1 1,1 0-1,1 0 0,1-1 1,0 1-1,16 30 0,-5-19 10,1 0 0,2-1 0,1-2 0,1 0 0,38 37 0,-14-21 22,1-3 1,3-2-1,1-2 1,2-3-1,89 45 0,-38-30 5,3-5-1,130 36 1,-83-40-27,2-7 0,207 18 1,326-9 9,-467-33 16,547 5-78,-3-72 136,435-193 71,-904 160-160,554-247-1,-820 323-5,191-100-67,-187 94 65,-1-2 0,-1-1 0,-1-2 0,31-30 0,-58 49 44,1 0 0,-1 0 1,0 0-1,-1-1 0,0 1 0,0-1 1,0 0-1,0 0 0,-1-1 1,-1 1-1,1-1 0,-1 0 0,0 1 1,0-13-1,-1 8 49,-2 1 0,1 0 0,-1 0 1,-1 0-1,0 0 0,-1 0 0,0 0 0,0 1 0,-7-14 0,-10-12 173,-1 0-1,-2 1 0,-1 2 0,-40-44 0,12 19-123,-3 2 0,-2 3 1,-3 2-1,-1 2 1,-3 4-1,-2 2 1,-111-53-1,91 57-263,-2 4 0,-2 4-1,-1 4 1,-1 4 0,-183-21-1,105 32-404,-298 16 0,-170 68-1052,606-67 1412,-483 63-4809,242-46-1258</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2:24.625"/>
    </inkml:context>
    <inkml:brush xml:id="br0">
      <inkml:brushProperty name="width" value="0.025" units="cm"/>
      <inkml:brushProperty name="height" value="0.025" units="cm"/>
    </inkml:brush>
  </inkml:definitions>
  <inkml:trace contextRef="#ctx0" brushRef="#br0">34 17 12684,'0'0'6209,"-5"11"-5590,4-10-572,-20 45 467,20-45-495,0 1 0,0 0 0,0 0-1,0 0 1,1 1 0,-1-1 0,1 0 0,0 0 0,0 0 0,-1 0 0,1 0 0,1 0-1,-1 1 1,0-1 0,0 0 0,1 0 0,-1 0 0,1 0 0,0 0 0,0 0-1,-1 0 1,1 0 0,3 3 0,-3-4-13,0 0 0,0 0 0,0 0-1,0-1 1,0 1 0,0 0 0,0-1 0,0 1-1,0-1 1,1 1 0,-1-1 0,0 1 0,0-1 0,1 0-1,-1 0 1,0 0 0,0 0 0,1 0 0,-1 0-1,0 0 1,1 0 0,-1 0 0,0 0 0,0-1 0,2 0-1,-1 0 18,1-1 0,-1 1 0,1-1-1,-1 0 1,0 1 0,0-1-1,0-1 1,0 1 0,0 0-1,2-5 1,3-4 21,-2 0-1,1 0 1,-2 0 0,5-15-1,-3-4 18,-4 22 81,-1 28 50,-2-14-164,1 0-1,1-1 1,-1 1-1,1 0 0,0 0 1,0 0-1,3 8 1,-3-12-109,0-1 0,0 0 0,0 1 0,0-1 0,0 0 0,0 0 1,0 0-1,0 0 0,1 0 0,-1 0 0,0 0 0,1 0 0,-1-1 0,0 1 1,1 0-1,-1-1 0,1 1 0,-1-1 0,1 0 0,0 1 0,-1-1 0,1 0 1,-1 0-1,1 0 0,0 0 0,-1 0 0,1 0 0,-1-1 0,1 1 0,-1-1 1,1 1-1,-1-1 0,2 0 0,18-11-5252,-3-10-5077</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2:25.511"/>
    </inkml:context>
    <inkml:brush xml:id="br0">
      <inkml:brushProperty name="width" value="0.025" units="cm"/>
      <inkml:brushProperty name="height" value="0.025" units="cm"/>
    </inkml:brush>
  </inkml:definitions>
  <inkml:trace contextRef="#ctx0" brushRef="#br0">1 69 12524,'0'0'8248,"0"11"-7351,1-1-672,0 1 0,0 0 1,1-1-1,1 1 1,4 12-1,-6-21-205,-1 0-1,1 0 1,-1 0 0,1 0-1,0-1 1,-1 1 0,1 0-1,0 0 1,0-1 0,1 1-1,-1 0 1,0-1-1,0 1 1,1-1 0,-1 0-1,1 1 1,-1-1 0,1 0-1,0 0 1,-1 0 0,1 0-1,0 0 1,0-1 0,0 1-1,0 0 1,-1-1 0,1 1-1,0-1 1,0 0 0,0 0-1,0 0 1,0 0-1,0 0 1,0 0 0,0 0-1,0-1 1,0 1 0,0-1-1,0 1 1,0-1 0,-1 0-1,1 1 1,0-1 0,2-2-1,2-1 11,0-1 0,0 1 1,-1-1-1,0 0 0,0 0 0,0-1 0,-1 0 0,1 0 0,3-8 0,32-67 81,-20 36-42,-21 50-84,1-1 0,-1 1 0,0-1 0,1 1 0,0-1-1,0 1 1,1-1 0,0 7 0,1 7 76,-2 50 67,0-67-128,0-1 1,0 1-1,1 0 0,-1-1 0,0 1 1,0-1-1,1 1 0,-1-1 0,0 1 1,1 0-1,-1-1 0,0 1 0,1-1 1,-1 1-1,1-1 0,-1 0 0,1 1 0,-1-1 1,1 1-1,-1-1 0,1 0 0,-1 1 1,1-1-1,-1 0 0,1 0 0,0 1 1,-1-1-1,1 0 0,-1 0 0,1 0 1,0 0-1,-1 0 0,1 0 0,0 0 1,-1 0-1,1 0 0,0 0 0,-1 0 1,1 0-1,-1-1 0,1 1 0,0 0 1,-1 0-1,1-1 0,-1 1 0,1 0 1,0-1-1,26-18 100,-18 9-247,-1-1-1,0-1 1,9-18-1,-10 1-4403</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3:02.091"/>
    </inkml:context>
    <inkml:brush xml:id="br0">
      <inkml:brushProperty name="width" value="0.025" units="cm"/>
      <inkml:brushProperty name="height" value="0.025" units="cm"/>
    </inkml:brush>
  </inkml:definitions>
  <inkml:trace contextRef="#ctx0" brushRef="#br0">54 192 5381,'0'0'2893,"-8"-2"-1825,-25-9-16,32 11-974,0 0 0,1 0-1,-1-1 1,1 1 0,-1 0 0,1 0 0,-1-1 0,1 1 0,-1 0-1,1 0 1,-1-1 0,1 1 0,-1-1 0,1 1 0,-1-1 0,1 1 0,0 0-1,-1-1 1,1 1 0,0-1 0,-1 0 0,1 1 0,0-1 0,0 1-1,-1-1 1,1 1 0,0-1 0,0 0 0,0 1 0,0-1 0,0 1-1,0-1 1,0 0 0,0 1 0,0-1 0,0 1 0,0-1 0,0 0 0,1 1-1,-1-1 1,0 1 0,0-1 0,1 1 0,-1-1 0,0 1 0,1-1-1,-1 1 1,0-1 0,1 1 0,-1-1 0,1 1 0,-1 0 0,1-1-1,-1 1 1,1 0 0,-1-1 0,1 1 0,-1 0 0,1-1 0,-1 1 0,1 0-1,-1 0 1,1 0 0,0 0 0,-1 0 0,1 0 0,-1 0 0,1 0-1,0 0 1,17 1 97,-1 1 0,1 1 0,32 10 0,25 4-69,-16-12-40,0-2 0,85-7 0,119-26 39,-74 7-77,584 5-1111,-282 16 1136,-245-12-47,-94 4-1,179 10 0,-248 5 501,1-4 0,-1-3 0,103-16-1,337-20 2599,-416 34-3005,-104 4-245,28-5-849,-30 4 723,0 1 0,-1-1 0,1 1 0,0-1 0,0 1 0,-1-1 0,1 1 0,0-1 0,-1 0 0,1 0 0,-1 1-1,1-1 1,-1 0 0,1 0 0,-1 0 0,1 1 0,-1-1 0,0 0 0,0 0 0,1-1 0,0-16-9294</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3:11.214"/>
    </inkml:context>
    <inkml:brush xml:id="br0">
      <inkml:brushProperty name="width" value="0.025" units="cm"/>
      <inkml:brushProperty name="height" value="0.025" units="cm"/>
    </inkml:brush>
  </inkml:definitions>
  <inkml:trace contextRef="#ctx0" brushRef="#br0">357 99 4516,'0'0'273,"-9"-7"143,8 6-426,-10-7 298,0 0 0,-1 1-1,1 1 1,-1-1 0,0 2-1,-1 0 1,1 0-1,-1 1 1,-17-3 0,10 5-11,0 2 1,1 0 0,-32 4-1,43-3-162,-1 1 0,1 0 0,0 1 0,-1 0 0,1 0 0,0 0 0,1 1 0,-1 1 0,1-1 0,-12 9 0,19-12-75,0-1 0,0 1 0,0-1 0,0 1 0,0-1 0,0 0 0,-1 1 0,1-1 0,0 1 0,0-1 0,0 1 0,0-1 0,0 1 0,1-1 0,-1 1 0,0-1 0,0 0 0,0 1 0,0-1 0,0 1 0,1-1 0,-1 0 0,0 1 0,0-1 0,1 1 0,-1-1 0,0 0 0,1 1 0,-1-1 0,0 0 0,1 0 0,-1 1 0,0-1 0,1 0 0,-1 0 0,1 1 0,-1-1 0,0 0 0,1 0 0,-1 0 0,1 0 0,-1 0 0,1 0 0,-1 0 0,1 0 0,-1 0 0,0 0 0,2 0 0,24 8 184,5-5 299,0-2-1,0-1 1,0-1 0,32-6 0,122-29 930,-114 20-1188,99-10-1,-44 16-189,-1 5-1,158 16 1,-78 24-53,22 4 90,378 7 160,-371-39-91,-194-8 694,0-3 1,0-1 0,72-18-1,-108 21-1020,-9 2-1212,-6-1-1363,-3-6-2426</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3:14.528"/>
    </inkml:context>
    <inkml:brush xml:id="br0">
      <inkml:brushProperty name="width" value="0.025" units="cm"/>
      <inkml:brushProperty name="height" value="0.025" units="cm"/>
    </inkml:brush>
  </inkml:definitions>
  <inkml:trace contextRef="#ctx0" brushRef="#br0">1 0 7655,'0'0'-320</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3:15.074"/>
    </inkml:context>
    <inkml:brush xml:id="br0">
      <inkml:brushProperty name="width" value="0.025" units="cm"/>
      <inkml:brushProperty name="height" value="0.025" units="cm"/>
    </inkml:brush>
  </inkml:definitions>
  <inkml:trace contextRef="#ctx0" brushRef="#br0">1 193 5445,'0'0'4842,"9"-5"-4426,35-11-62,1 1-1,0 2 0,1 2 0,0 2 1,56-3-1,550-69 433,-540 65-723,38 3 3,281 11 0,-187 7-33,-219-6-40,24 1-31,-46 1 36,-1-1-1,0 0 1,0 1 0,0-1-1,0 1 1,-1 0 0,1 0 0,0 0-1,0 0 1,0 0 0,0 0 0,-1 0-1,1 0 1,-1 1 0,1-1-1,-1 1 1,1-1 0,-1 1 0,2 3-1,-3-5-79,1 1-1,-1-1 0,1 1 1,-1-1-1,0 1 0,1-1 1,-1 1-1,1-1 0,-1 1 1,1-1-1,-1 1 0,1-1 1,0 0-1,-1 1 0,1-1 1,0 0-1,-1 0 0,1 0 1,-1 1-1,1-1 1,0 0-1,-1 0 0,1 0 1,0 0-1,-1 0 0,1 0 1,0 0-1,-1 0 0,1 0 1,1-1-1,7-2-2389</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3:19.050"/>
    </inkml:context>
    <inkml:brush xml:id="br0">
      <inkml:brushProperty name="width" value="0.025" units="cm"/>
      <inkml:brushProperty name="height" value="0.025" units="cm"/>
    </inkml:brush>
  </inkml:definitions>
  <inkml:trace contextRef="#ctx0" brushRef="#br0">4535 160 6822,'0'0'2109,"-5"-10"-1420,-20-31-107,23 40-540,0-1 0,1 0 1,-1 0-1,0 1 1,0-1-1,0 1 0,0-1 1,-1 1-1,1 0 1,0 0-1,0 0 0,-1 0 1,1 0-1,-1 1 1,1-1-1,0 1 0,-1-1 1,-3 1-1,-40 4 591,42-4-625,-85 23 2,69-16-2,-1-1 1,-1-1-1,-41 4 0,37-10 87,1-1 1,0-2-1,1 0 0,-1-2 0,1 0 1,0-2-1,-41-19 0,34 14 257,0 2-1,-1 0 0,-59-10 0,-11 14-141,0 4 0,-161 16 0,-19 0 159,-650-36 821,-126 2-416,905 27-722,-1 7-1,-184 39 1,292-41-2,1 1 0,-54 24-1,75-26-49,0 2 0,1 0 0,1 1 0,0 2 0,-31 25 1,51-38-6,-1 1 1,1-1 0,0 0-1,-1 1 1,1 0 0,0-1-1,0 1 1,1 0 0,-1 0-1,1 0 1,-1 0 0,1 0-1,0 0 1,0 1 0,0-1-1,1 0 1,-1 1 0,1-1-1,-1 0 1,2 5 0,-1-2-10,2-1 0,-1 0 1,1 0-1,-1 0 0,1-1 0,1 1 0,-1 0 1,1-1-1,-1 1 0,1-1 0,1 0 1,3 4-1,3 3-14,1 0 0,1-1-1,0-1 1,0 0 0,1 0 0,0-2 0,1 1 0,15 5-1,29 5 77,1-4 0,1-1-1,106 7 1,-55-7-14,766 67 40,495-76-497,-751-6 291,-470 0 212,287-40-1,-360 28-41,-1-4 1,0-3-1,-2-3 1,-1-3-1,103-54 1,-174 80 24,-1 0 1,0 0-1,0 0 1,0 0-1,0 0 1,0 0 0,0-1-1,-1 1 1,1-1-1,0 1 1,-1-1-1,1 0 1,-1 1-1,1-1 1,-1 0-1,0 0 1,0 0-1,0 0 1,0 0-1,1-4 1,-2 4-13,-1-1 1,0 0-1,0 1 0,0-1 1,0 1-1,0 0 0,-1-1 1,1 1-1,-1 0 0,0 0 1,1-1-1,-1 1 0,0 1 1,0-1-1,0 0 0,0 0 1,-5-2-1,-6-5-45,-2-1 0,1 2 0,-1 0 0,-1 0-1,1 2 1,-1 0 0,-25-6 0,-127-19-308,78 16-180,-122-28-2134,72 10-2188,52 9-139</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3:32.166"/>
    </inkml:context>
    <inkml:brush xml:id="br0">
      <inkml:brushProperty name="width" value="0.025" units="cm"/>
      <inkml:brushProperty name="height" value="0.025" units="cm"/>
    </inkml:brush>
  </inkml:definitions>
  <inkml:trace contextRef="#ctx0" brushRef="#br0">3033 123 4324,'-39'5'5580,"36"-4"-5462,-1 0 0,1 0 0,-1 0 1,1-1-1,-1 0 0,1 1 0,-1-1 1,1-1-1,-1 1 0,1 0 0,-1-1 1,1 0-1,0 0 0,-1 0 0,1 0 0,0 0 1,0-1-1,-6-3 0,-13-7 335,0 0 1,-1 2-1,0 1 0,0 1 0,-1 0 0,0 2 1,-49-6-1,-11 5 56,-85 4 0,53 2-562,-192-2 182,-251-14 46,-210 7-61,411 16 23,333-7-121,1 2-1,-1 1 1,0 1-1,1 1 0,0 1 1,0 2-1,0 0 1,-25 12-1,43-16-12,0 1 0,0 1 0,0-1-1,1 1 1,0 0 0,0 0 0,0 1 0,0 0-1,1-1 1,0 2 0,1-1 0,-1 0 0,1 1-1,0-1 1,1 1 0,-1 0 0,1 0 0,1 0 0,-1 0-1,1 0 1,0 0 0,1 13 0,0 2-14,0 1 0,2-1 0,1 0 1,0 0-1,2 0 0,8 24 0,3-2 11,2-1-1,2-1 1,1-1-1,3-1 0,1-1 1,1-1-1,3-1 0,1-2 1,1-1-1,2-1 0,2-2 1,0-1-1,2-2 1,1-2-1,2-1 0,0-2 1,1-2-1,1-1 0,1-3 1,1-1-1,0-2 0,1-2 1,0-3-1,49 5 0,323-5 80,-302-10-51,525-55 39,-179 7-32,-316 40-58,919-49-739,-1014 57 575,16 0 29,96-15 1,-145 14 168,0-2 0,-1 0 0,0 0 0,0-2 0,0 0 1,-1 0-1,0-2 0,0 0 0,-1-1 0,0 0 0,14-12 1,-22 16 37,-1-1 1,0 1 0,-1-1-1,1 0 1,-1 0 0,0 0 0,-1 0-1,1-1 1,-1 1 0,0-1-1,-1 0 1,0 0 0,3-13-1,-5 14-14,0 1-1,1-1 1,-2 1-1,1-1 1,-1 1-1,0-1 1,0 1-1,0 0 1,-1 0-1,1-1 1,-1 1-1,-1 0 0,1 0 1,-1 1-1,0-1 1,0 0-1,0 1 1,-8-8-1,-7-6 33,-2 1 0,0 1 0,-1 1 0,0 1 0,-1 1 0,-36-16 0,-153-50 241,149 58-231,-134-40 64,-3 9-1,-305-41 1,266 72-119,-269 10 0,430 11-34,62 0-65,-33 0-6,-52-7 0,86 5-408,0 0-1,1-1 1,-1-1-1,0 0 1,1-1 0,0 0-1,0-1 1,-14-9-1,13 5-2405,1-1 0,-20-19 0</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3:35.097"/>
    </inkml:context>
    <inkml:brush xml:id="br0">
      <inkml:brushProperty name="width" value="0.025" units="cm"/>
      <inkml:brushProperty name="height" value="0.025" units="cm"/>
    </inkml:brush>
  </inkml:definitions>
  <inkml:trace contextRef="#ctx0" brushRef="#br0">3622 106 7399,'-109'-6'197,"-196"-35"-1,17 1 185,-266 21 823,-3 37-641,-80 0-504,427-20-58,24-2 49,-268 29 0,305 2 417,133-23-405,1 0-1,0 2 1,0 0 0,1 0 0,-1 1 0,2 1-1,-19 13 1,29-19-65,0 0 1,0 0-1,1 1 1,-1-1-1,1 1 0,-1-1 1,1 1-1,0 0 0,0 0 1,0 0-1,0 0 0,1 0 1,-1 0-1,1 1 0,0-1 1,0 0-1,0 1 0,1-1 1,-1 1-1,1-1 0,-1 1 1,1-1-1,0 1 0,1-1 1,-1 1-1,0-1 0,3 6 1,-1-2 6,1-1-1,0 0 1,1 0 0,-1 0 0,1-1 0,0 0-1,1 1 1,-1-1 0,1 0 0,0-1-1,0 0 1,1 1 0,8 4 0,16 8 12,1-1-1,1-1 1,0-2 0,43 12 0,142 26 30,-158-38-43,5 1-2,746 149 118,11-58-20,330-96 339,-1086-11-432,330-17 75,-6-31-8,-360 44-44,-1 0 0,0-2 0,0-1 0,-1-2 1,-1 0-1,34-20 0,-51 26 28,0-2 0,0 1-1,0-2 1,-1 1 0,0-1 0,0 0-1,-1 0 1,0-1 0,-1 0 0,0-1 0,0 1-1,-1-1 1,0 0 0,0 0 0,-2-1-1,1 1 1,-1-1 0,-1 0 0,2-12 0,-2 11-45,-1 1 0,0-1 0,0 1 0,-2 0 0,1-1 0,-1 1 0,-1-1 1,0 1-1,-1 0 0,0 0 0,0 0 0,-2 0 0,1 1 0,-1 0 0,0 0 0,-1 0 1,-1 0-1,1 1 0,-1 0 0,-1 0 0,0 1 0,0 0 0,0 0 0,-1 1 0,-16-10 1,-3 1-23,0 0 0,-1 2 0,-1 2 1,0 0-1,-1 2 0,0 2 1,-1 0-1,-46-4 0,-32 3-797,-123 4 0,172 5 90,-95 0-2203,3 0-2594</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5:36.676"/>
    </inkml:context>
    <inkml:brush xml:id="br0">
      <inkml:brushProperty name="width" value="0.025" units="cm"/>
      <inkml:brushProperty name="height" value="0.025" units="cm"/>
    </inkml:brush>
  </inkml:definitions>
  <inkml:trace contextRef="#ctx0" brushRef="#br0">0 117 4420,'0'0'10762,"11"9"-9859,-7-6-827,1 2 15,1-1 0,0 1 0,0-1 0,0-1 0,0 1 0,1-1 0,0 0 0,-1 0 0,1-1 0,0 0 0,0 0 0,0-1 0,11 2 0,149-4 1567,242-31 0,77-3-1691,-214 40 137,-175-3 2974,-554 25-2515,212-7-550,31-11 23,82-6 21,-182 29 0,312-31-105,6-1-107,14-2 104,0-1 0,0 0 0,32-11 0,4 0 74,81-12 8,235-13 0,118 28-131,-915 41 600,-56-1 1669,469-29-2077,0-2-1,0 1 0,0-2 0,0 0 0,-15-5 0,27 7-129,-1 0-1,1 0 1,0 0-1,0 0 1,0 0-1,0 0 0,0-1 1,0 1-1,0-1 1,0 1-1,1-1 1,-1 0-1,0 0 0,1 0 1,0 1-1,-2-4 1,2 3-115,1 0 1,0 0-1,0 0 1,0 0-1,0 0 1,0 0-1,0 1 1,0-1-1,1 0 1,-1 0-1,1 0 1,-1 0-1,1 0 1,0 1-1,0-1 1,0 0-1,0 0 1,0 1-1,0-1 1,0 1-1,0-1 1,0 1-1,4-3 1,30-25-4792,11-4-3832</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40:58.691"/>
    </inkml:context>
    <inkml:brush xml:id="br0">
      <inkml:brushProperty name="width" value="0.025" units="cm"/>
      <inkml:brushProperty name="height" value="0.025" units="cm"/>
    </inkml:brush>
  </inkml:definitions>
  <inkml:trace contextRef="#ctx0" brushRef="#br0">915 259 7687,'-19'4'1019,"-32"8"1015,-1-2 0,-99 5 1,149-15-1902,5 0-218,47 3 280,0 2 0,-1 3 0,49 14 0,37 5 92,26-6-145,282 1 0,170-45 168,-278 7-247,474-7-43,755-42 115,-563-27 385,-32 2-437,-934 89-39,-27 2-23,-1-1 0,0 0 1,0 0-1,1 0 0,-1-1 0,0-1 0,0 1 1,12-5-1,-49-5 1260,-102-15-1182,-262-17 0,-140 34-442,395 9 429,-3397 61-1324,2590 0 1252,13 69-12,837-111 278,-130 43 0,177-39 13,33-5-113,16-17-177,-1-1 1,1 1 0,0 0-1,0 0 1,0-1 0,1 1-1,-1 0 1,0 0-1,0 0 1,0-1 0,0 1-1,1 0 1,-1-1 0,0 1-1,1 0 1,-1 0 0,1-1-1,-1 1 1,1-1 0,-1 1-1,1 0 1,-1-1 0,1 1-1,-1-1 1,1 1 0,0-1-1,-1 0 1,1 1 0,0-1-1,8 5-12,-1 0-1,1-1 0,0-1 0,0 0 0,0 0 0,1 0 0,16 1 0,77 4-28,-63-6-5,905-17-403,-601-1 492,3697-128 1251,-3970 142-1331,566-29 119,-11-47-1412,-424 30-920,-29-11-2536</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5:15.890"/>
    </inkml:context>
    <inkml:brush xml:id="br0">
      <inkml:brushProperty name="width" value="0.025" units="cm"/>
      <inkml:brushProperty name="height" value="0.025" units="cm"/>
    </inkml:brush>
  </inkml:definitions>
  <inkml:trace contextRef="#ctx0" brushRef="#br0">391 1 12620,'0'0'7949,"-10"6"-7186,-21 12-313,0 2 0,2 1 0,0 1 0,1 1 0,2 2 0,1 1 0,-43 55 0,54-61-216,0 1 1,2 0-1,0 1 0,1 0 1,1 1-1,2 0 0,0 1 1,1 0-1,2 0 0,0 0 1,1 0-1,0 50 0,4-71-217,1 1-1,-1-1 0,1 0 0,0 0 1,-1 1-1,2-1 0,-1 0 0,0 0 1,0 0-1,1 0 0,0 0 0,0 0 1,0 0-1,0-1 0,0 1 0,0-1 1,1 1-1,-1-1 0,1 0 0,-1 0 0,1 0 1,0 0-1,0-1 0,0 1 0,0-1 1,0 0-1,0 0 0,1 0 0,-1 0 1,0 0-1,0-1 0,1 1 0,-1-1 1,4 0-1,2 1-362,-1-1 1,1 0 0,-1-1 0,1 0-1,13-3 1,-15 2-637,0 0-1,-1 0 0,1-1 1,-1 1-1,0-1 1,9-7-1,16-16-9613</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5:16.995"/>
    </inkml:context>
    <inkml:brush xml:id="br0">
      <inkml:brushProperty name="width" value="0.025" units="cm"/>
      <inkml:brushProperty name="height" value="0.025" units="cm"/>
    </inkml:brush>
  </inkml:definitions>
  <inkml:trace contextRef="#ctx0" brushRef="#br0">43 83 5926,'0'0'17824,"3"11"-16937,0 8-694,0 0 1,-1 0 0,-1 0-1,-1 0 1,-1 0 0,-4 31 0,-43 243 825,89-415 28,31-181-951,-71 301-160,-1 20-342,0 57 395,0-75 12,0 0-1,0 1 0,0-1 1,0 0-1,0 1 1,0-1-1,0 0 1,0 1-1,0-1 0,0 0 1,0 1-1,0-1 1,0 0-1,1 0 0,-1 1 1,0-1-1,0 0 1,0 1-1,0-1 1,1 0-1,-1 0 0,0 1 1,0-1-1,1 0 1,-1 0-1,0 0 0,0 0 1,1 1-1,-1-1 1,0 0-1,0 0 0,1 0 1,-1 0-1,0 0 1,1 0-1,-1 1 1,0-1-1,1 0 0,-1 0 1,0 0-1,1 0 1,0-1-1,18-6 64,14-17 100,105-120 65,-98 99-165,-40 45-69,1-1 1,-1 1-1,0 0 0,0 0 0,0-1 0,0 1 0,1 0 0,-1-1 1,0 1-1,0 0 0,1 0 0,-1 0 0,0-1 0,0 1 0,1 0 0,-1 0 1,0 0-1,1 0 0,-1 0 0,0-1 0,1 1 0,-1 0 0,0 0 0,1 0 1,-1 0-1,0 0 0,1 0 0,-1 0 0,0 0 0,1 0 0,-1 0 0,0 0 1,1 0-1,-1 1 0,1-1 0,3 13-172,-5 30 7,0-35 201,-19 139 437,11-102-208,3 0 1,-1 49-1,13-85-2730,-1-12-6970,-3-5-2336</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5:17.542"/>
    </inkml:context>
    <inkml:brush xml:id="br0">
      <inkml:brushProperty name="width" value="0.025" units="cm"/>
      <inkml:brushProperty name="height" value="0.025" units="cm"/>
    </inkml:brush>
  </inkml:definitions>
  <inkml:trace contextRef="#ctx0" brushRef="#br0">1 0 6406,'0'0'15908,"4"11"-14407,3 15-931,-1 0 0,-2 0 0,0 1 1,-2-1-1,-1 40 0,3-37-330,-4-30-223,0 1 0,0 0 0,0-1 0,1 1 0,-1 0 0,0-1 0,0 1-1,0 0 1,0-1 0,1 1 0,-1 0 0,0 0 0,0-1 0,1 1 0,-1 0 0,0 0 0,0-1 0,1 1 0,-1 0 0,0 0 0,1 0-1,-1 0 1,0-1 0,1 1 0,-1 0 0,0 0 0,1 0 0,-1 0 0,0 0 0,1 0 0,-1 0 0,0 0 0,1 0 0,-1 0 0,0 0-1,1 0 1,-1 0 0,0 0 0,1 0 0,-1 1 0,0-1 0,1 0 0,-1 0 0,0 0 0,1 0 0,-1 1 0,0-1 0,0 0 0,1 0-1,-1 1 1,0-1 0,0 0 0,1 0 0,-1 1 0,0-1 0,0 0 0,0 1 0,0-1 0,1 0 0,-1 1 0,0-1 0,0 0 0,0 1 0,0-1-1,3-11 172,0 0 0,-1-1 0,0 1 0,-1-1-1,0 0 1,-1 1 0,0-1 0,-1 0 0,0 1 0,-5-19-1,-5 10-293,10 17-302,9 6 218,-3-1 221,1 0 0,-1-1 0,1 0 0,-1 0 0,1 0 0,-1 0 0,1-1 1,-1 0-1,1 0 0,-1-1 0,1 0 0,-1 0 0,1 0 0,7-3 0,40-17-1091,-21 4-3001,-20 11 1509,-5 1-3267</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5:18.114"/>
    </inkml:context>
    <inkml:brush xml:id="br0">
      <inkml:brushProperty name="width" value="0.025" units="cm"/>
      <inkml:brushProperty name="height" value="0.025" units="cm"/>
    </inkml:brush>
  </inkml:definitions>
  <inkml:trace contextRef="#ctx0" brushRef="#br0">119 173 1249,'0'0'17056,"0"-8"-14408,1 3-2318,-3-21 1664,2 25-1918,0 1 0,-1-1 0,1 0 0,-1 0 0,1 1 0,-1-1 0,1 1 0,-1-1 0,0 0 0,1 1 0,-1-1 0,0 1 0,1 0 0,-1-1 0,0 1 0,0 0 0,1-1 0,-1 1 0,0 0 0,0 0 0,1-1 0,-1 1 1,0 0-1,0 0 0,0 0 0,0 0 0,1 0 0,-1 0 0,0 0 0,0 0 0,0 1 0,1-1 0,-1 0 0,0 0 0,-1 1 0,-2 1-53,0 0-1,0 1 1,0-1-1,0 0 1,1 1 0,-1 0-1,1 0 1,0 0 0,0 0-1,0 1 1,0-1-1,0 1 1,1 0 0,-1 0-1,1 0 1,-2 6 0,-3 6-30,1-1 0,0 0 0,-3 21 1,7-28 13,0-1 0,1 1 0,0 0 0,0-1 0,1 1 0,0 0 0,0 0 0,2 8 0,-1-15-4,-1 1-1,1-1 1,-1 1 0,1-1-1,0 1 1,-1-1-1,1 1 1,0-1-1,0 0 1,0 0-1,0 1 1,0-1-1,0 0 1,0 0-1,1 0 1,-1 0-1,3 1 1,-2-1 9,1 0-1,-1-1 1,1 1-1,-1 0 1,1-1-1,0 0 1,-1 0 0,1 0-1,0 0 1,-1 0-1,1 0 1,-1-1-1,1 1 1,2-2 0,3-1 25,0 0 0,0-1 1,0 0-1,-1-1 1,0 1-1,0-1 1,0-1-1,0 1 1,-1-1-1,0 0 0,11-14 1,-2 0 24,-1-1 0,22-42 0,-22 30 134,-1 0 0,-2-1 0,12-59 1,-35 160-411,7-51 208,2-1 0,0 1 0,1 1 0,0-1 0,1 0 0,1 0 0,1 1 1,4 26-1,-4-41-179,0 0 0,-1 1 1,2-1-1,-1 0 0,0 0 1,0 0-1,1 0 1,-1 0-1,1 0 0,0 0 1,-1 0-1,1-1 0,3 3 1,18 6-6061,-7-9-2067</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5:18.458"/>
    </inkml:context>
    <inkml:brush xml:id="br0">
      <inkml:brushProperty name="width" value="0.025" units="cm"/>
      <inkml:brushProperty name="height" value="0.025" units="cm"/>
    </inkml:brush>
  </inkml:definitions>
  <inkml:trace contextRef="#ctx0" brushRef="#br0">43 1 15439,'0'0'8167,"-33"57"-5348,26-43-1474,5-4-992,2-4-417,7-6-3972,-2-16-3427</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5:19.003"/>
    </inkml:context>
    <inkml:brush xml:id="br0">
      <inkml:brushProperty name="width" value="0.025" units="cm"/>
      <inkml:brushProperty name="height" value="0.025" units="cm"/>
    </inkml:brush>
  </inkml:definitions>
  <inkml:trace contextRef="#ctx0" brushRef="#br0">255 1 11435,'0'0'13730,"5"0"-12716,12 0-484,-20 8-147,-33 18 18,3-4-343,-80 77 460,101-87-376,1-1 0,1 2 0,0-1 0,0 1 1,1 1-1,1 0 0,-8 19 0,15-31-130,0 0-1,0 0 0,0 0 0,1 0 1,-1 0-1,1 1 0,0-1 0,-1 0 1,1 0-1,0 0 0,0 0 0,0 0 1,1 1-1,-1-1 0,0 0 0,1 0 1,1 3-1,-2-4-3,1 1 1,0-1-1,0 0 0,0 0 1,1 0-1,-1 0 1,0 0-1,0 0 1,1 0-1,-1 0 0,0 0 1,1-1-1,-1 1 1,1 0-1,-1-1 0,1 1 1,-1-1-1,3 1 1,5 0 25,0-1 1,0 0-1,0 0 0,0-1 1,1 0-1,15-4 1,30-11-719,0-3 1,72-35-1,-115 48 1,-10 5 592,27-13-3385,-13 3-1824,-9 1-3492</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5:19.392"/>
    </inkml:context>
    <inkml:brush xml:id="br0">
      <inkml:brushProperty name="width" value="0.025" units="cm"/>
      <inkml:brushProperty name="height" value="0.025" units="cm"/>
    </inkml:brush>
  </inkml:definitions>
  <inkml:trace contextRef="#ctx0" brushRef="#br0">1 136 14862,'0'0'10026,"58"-26"-8425,-9 6-384,8-2-448,6-1-481,2 4-192,-3 3-32,-6 7-96,-12 8-1441,-10 1-1186,-12 0-1505,-13 6-1633,-9 3-2563</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5:19.720"/>
    </inkml:context>
    <inkml:brush xml:id="br0">
      <inkml:brushProperty name="width" value="0.025" units="cm"/>
      <inkml:brushProperty name="height" value="0.025" units="cm"/>
    </inkml:brush>
  </inkml:definitions>
  <inkml:trace contextRef="#ctx0" brushRef="#br0">0 195 9993,'0'0'10474,"97"-7"-8199,-34-16-129,14-3-673,7-1-832,1-1-545,-2 5-64,-12 1-1538,-13 2-3106,-13 1-6278</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5:20.062"/>
    </inkml:context>
    <inkml:brush xml:id="br0">
      <inkml:brushProperty name="width" value="0.025" units="cm"/>
      <inkml:brushProperty name="height" value="0.025" units="cm"/>
    </inkml:brush>
  </inkml:definitions>
  <inkml:trace contextRef="#ctx0" brushRef="#br0">79 0 17168,'0'0'1410,"13"10"-636,79 44 853,39 24 1084,-116-68-2383,0 0 1,-1 2 0,0 0-1,-1 0 1,22 28 0,-30-32-233,0-1 1,0 2-1,-1-1 1,0 0-1,0 1 1,-1 0-1,0 0 1,-1 0-1,0 0 1,0 0-1,-1 0 1,0 17-1,-2-12-7,0 0 0,-1 0-1,-1 0 1,0 0 0,-1 0-1,-1-1 1,-9 22 0,-4-2-262,-1-1 1,-2-1-1,-1 0 1,-1-2-1,-39 39 0,-40 24-3936,28-38-1743,-14 1-7606</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5:41.285"/>
    </inkml:context>
    <inkml:brush xml:id="br0">
      <inkml:brushProperty name="width" value="0.025" units="cm"/>
      <inkml:brushProperty name="height" value="0.025" units="cm"/>
    </inkml:brush>
  </inkml:definitions>
  <inkml:trace contextRef="#ctx0" brushRef="#br0">1 1158 4484,'8'-3'3961,"81"-32"-2143,57-21 85,1280-336 1714,739-93-2387,-1865 431-979,359-18 0,-616 70-234,-27 3-16,0-1 1,-1-1-1,1-1 1,0 0-1,0-1 1,22-7-1,-38 10-24,0 0 1,1-1-1,-1 1 1,1 0-1,-1 0 1,0 0-1,1 0 1,-1-1-1,1 1 1,-1 0-1,0 0 1,1-1-1,-1 1 1,0 0-1,1 0 0,-1-1 1,0 1-1,1 0 1,-1-1-1,0 1 1,0-1-1,0 1 1,1 0-1,-1-1 1,0 1-1,0-1 1,0 1-1,0-1 1,0 1-1,0 0 1,0-1-1,0 1 0,0-1 1,0 1-1,0-1 1,0 1-1,0 0 1,0-1-1,0 1 1,0-1-1,0 1 1,0-1-1,-1 1 1,1-1-1,-18-12-2775,-15 1-1515</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3:45.084"/>
    </inkml:context>
    <inkml:brush xml:id="br0">
      <inkml:brushProperty name="width" value="0.025" units="cm"/>
      <inkml:brushProperty name="height" value="0.025" units="cm"/>
    </inkml:brush>
  </inkml:definitions>
  <inkml:trace contextRef="#ctx0" brushRef="#br0">74 0 7111,'0'0'3032,"-10"4"-2434,-54 26 149,74-28-241,0 0 0,0-1 0,0 0 1,17-1-1,52 0-172,-1 4 1,79 14-1,-91-11-213,-1-3 1,1-2-1,118-14 0,-116 5 29,0 4-1,1 2 1,95 11 0,16 23 11,-84-14-136,1-4-1,104 3 1,155-23 229,-158-1 289,244 25 0,372 35 65,-697-55-585,362 9 52,-360 0-43,0 5-1,118 30 0,-116-13 23,-58-12 5,0-3-1,1-2 1,126 7 0,-155-21-19,0-2 1,0-1-1,0-2 0,-1-1 1,1-1-1,38-17 1,-46 18 529,8-4-2341,-33 9 1263,0 1-1,0-1 1,0 1 0,0-1 0,0 0 0,-1 1-1,1-1 1,0 0 0,-1 0 0,1-1-1,-1 1 1,0 0 0,0 0 0,1-3-1,11-32-9495</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5:41.829"/>
    </inkml:context>
    <inkml:brush xml:id="br0">
      <inkml:brushProperty name="width" value="0.025" units="cm"/>
      <inkml:brushProperty name="height" value="0.025" units="cm"/>
    </inkml:brush>
  </inkml:definitions>
  <inkml:trace contextRef="#ctx0" brushRef="#br0">579 32 7271,'0'0'1238,"12"-5"12,0-2-779,-8 5-282,1-1 0,-1 1 0,1 0 0,-1 0 0,1 0 1,0 0-1,-1 1 0,1 0 0,0 0 0,7 0 0,-12 1-179,1 0 1,-1 0-1,0 0 0,1 0 0,-1 0 0,0 1 0,0-1 0,1 0 0,-1 0 0,0 0 0,0 0 1,1 1-1,-1-1 0,0 0 0,0 0 0,0 1 0,1-1 0,-1 0 0,0 0 0,0 1 1,0-1-1,0 0 0,0 0 0,0 1 0,0-1 0,1 0 0,-1 1 0,0-1 0,0 0 0,0 0 1,0 1-1,0-1 0,0 0 0,0 1 0,0-1 0,-1 0 0,1 1 0,0-1 0,0 0 1,0 0-1,0 1 0,0-1 0,0 0 0,-1 0 0,1 1 0,0-1 0,0 0 0,0 0 0,0 1 1,-1-1-1,1 0 0,0 0 0,0 0 0,-1 1 0,1-1 0,-13 18 368,0-1-1,-1-1 0,-1 0 1,0 0-1,-1-2 0,-31 23 1,3-2 28,-110 88 340,74-62 904,-118 117 1,188-168-1516,2 0 0,-1 1 0,-9 15 0,17-24-124,0 1 0,0-1 0,0 0 0,0 0-1,0 1 1,0-1 0,1 1 0,-1-1 0,1 1-1,0-1 1,-1 4 0,2-5-10,-1 1 0,0-1 0,0 0-1,1 0 1,-1 0 0,1 0 0,-1 0 0,1 0 0,-1 0 0,1 0 0,0 0 0,-1-1-1,1 1 1,0 0 0,0 0 0,0 0 0,0-1 0,0 1 0,0 0 0,-1-1 0,1 1-1,1-1 1,-1 1 0,0-1 0,0 0 0,1 1 0,11 2 54,-1-1 0,1 0 0,-1-1 0,1 0 0,0-1 0,-1 0 0,25-4 0,94-24 443,-102 20-400,388-90 568,-229 55-4610,-93 21-2788</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5:44.450"/>
    </inkml:context>
    <inkml:brush xml:id="br0">
      <inkml:brushProperty name="width" value="0.025" units="cm"/>
      <inkml:brushProperty name="height" value="0.025" units="cm"/>
    </inkml:brush>
  </inkml:definitions>
  <inkml:trace contextRef="#ctx0" brushRef="#br0">167 102 5285,'5'-6'1340,"0"0"1,-1 0-1,1 0 0,-1-1 1,0 0-1,0 1 0,-1-1 1,0-1-1,-1 1 0,1 0 1,-1-1-1,1-10 0,-5 17-1185,0 1-1,1 0 1,-1-1-1,0 1 1,0 0-1,0 0 1,0 0-1,0 0 0,0 0 1,0 1-1,0-1 1,0 1-1,-3 0 1,-5 5-169,0 0 0,0 1 1,1 0-1,0 0 0,1 1 1,-1 0-1,1 0 0,-7 11 1,-1 3-82,0 0 1,-16 33 0,28-48 92,0 0-1,0 1 1,0-1 0,1 1-1,1-1 1,-1 1 0,1 0 0,0 0-1,1 0 1,0 0 0,0 0-1,1 0 1,1 16 0,0-22-11,0 0-1,1-1 1,-1 1 0,0-1-1,1 1 1,-1-1 0,1 0 0,0 1-1,-1-1 1,1 0 0,0 0-1,0 0 1,-1-1 0,1 1 0,0 0-1,0-1 1,0 1 0,0-1-1,0 1 1,0-1 0,0 0 0,0 0-1,0 0 1,0 0 0,0 0-1,0-1 1,0 1 0,3-1 0,6-1-342,1 0 0,-1 0 0,20-8 0,-11 1-1354,-1-1-1,1-1 1,20-16-1,9-9-6362</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5:44.825"/>
    </inkml:context>
    <inkml:brush xml:id="br0">
      <inkml:brushProperty name="width" value="0.025" units="cm"/>
      <inkml:brushProperty name="height" value="0.025" units="cm"/>
    </inkml:brush>
  </inkml:definitions>
  <inkml:trace contextRef="#ctx0" brushRef="#br0">98 54 17489,'-9'9'1035,"2"-3"-870,-50 53 1882,55-56-1927,-1 0 0,1 0-1,0 0 1,-1 0 0,1 1 0,1-1-1,-1 0 1,0 1 0,1 0 0,0-1-1,0 1 1,0 0 0,0 0 0,1-1-1,-1 1 1,1 0 0,0 0 0,0 0-1,1 7 1,0-11-116,0 1 0,0 0 0,0 0 0,-1 0 0,1-1 0,0 1 0,0-1 0,0 1 0,0-1 0,0 1 0,0-1 0,0 1 0,1-1 0,-1 0 0,0 1 0,0-1 0,0 0 0,0 0 0,0 0-1,0 0 1,1 0 0,-1 0 0,0 0 0,0-1 0,0 1 0,0 0 0,2-1 0,32-10 131,-16 0-61,-1 0 0,-1-1 1,0-1-1,-1 0 0,0-1 1,-1-1-1,-1-1 0,0 0 0,-1 0 1,-1-2-1,16-28 0,-60 177 919,26-111-795,2-7 102,0 0 0,1 0 0,1 1 0,-2 19 0,4-33-315,0 1 0,0 0-1,0 0 1,0-1 0,1 1 0,-1 0 0,0-1 0,0 1-1,0 0 1,1 0 0,-1-1 0,0 1 0,1-1 0,-1 1-1,1 0 1,-1-1 0,1 1 0,-1-1 0,1 1 0,-1-1-1,1 1 1,-1-1 0,1 0 0,0 1 0,-1-1 0,1 1 0,0-1-1,-1 0 1,1 0 0,0 1 0,-1-1 0,1 0 0,0 0-1,-1 0 1,1 0 0,0 0 0,0 0 0,-1 0 0,1 0-1,0 0 1,0 0 0,-1-1 0,1 1 0,1-1 0,1 1-603,0-1 0,0 0 0,-1 0 0,1 0 0,0 0 0,0 0 0,-1-1 0,1 0 1,-1 1-1,3-3 0,12-15-8004</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5:45.166"/>
    </inkml:context>
    <inkml:brush xml:id="br0">
      <inkml:brushProperty name="width" value="0.025" units="cm"/>
      <inkml:brushProperty name="height" value="0.025" units="cm"/>
    </inkml:brush>
  </inkml:definitions>
  <inkml:trace contextRef="#ctx0" brushRef="#br0">1 123 21236,'0'0'4997,"65"-49"-3908,-39 27-673,-4 2-352,-3 4-64,-3 4-320,-9 9-449,-5 3 161,-2 2-321,-2 15 352,-8 2 417,-4 1 288,2-1-352,3-6-1313,1-11-1570,1-2-5862</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5:45.801"/>
    </inkml:context>
    <inkml:brush xml:id="br0">
      <inkml:brushProperty name="width" value="0.025" units="cm"/>
      <inkml:brushProperty name="height" value="0.025" units="cm"/>
    </inkml:brush>
  </inkml:definitions>
  <inkml:trace contextRef="#ctx0" brushRef="#br0">1 242 14286,'0'-11'2663,"1"0"-2173,1 0-1,0 0 0,0 0 0,1 0 0,1 0 0,0 1 0,0 0 0,1 0 1,0 0-1,1 0 0,0 1 0,0 0 0,1 0 0,0 0 0,12-9 0,-11 10-217,1 1-1,0 0 0,1 1 0,0 0 0,0 1 0,11-5 1,-16 8-229,-1 0 0,0 0 0,1 1 0,0 0 0,-1-1 0,1 2 1,0-1-1,-1 1 0,1-1 0,0 1 0,0 1 0,0-1 0,-1 1 0,1-1 1,0 1-1,-1 1 0,6 1 0,-7-1-44,-1 0 1,0 0-1,0 0 0,0 0 0,-1 0 1,1 1-1,0-1 0,-1 0 0,0 1 1,1-1-1,-1 1 0,0 0 1,-1-1-1,1 1 0,0 0 0,-1 0 1,1-1-1,-1 1 0,0 0 1,0 0-1,0 0 0,0 0 0,-1 3 1,0 6 29,0-1 0,-1 1 0,-1 0 0,-5 16 0,-5 1 6,-1-1 1,-1 0-1,-2-1 0,-31 39 1,-16 26 17,62-89-56,0-1-1,1 1 1,-1 0 0,1 0 0,0 0 0,0 0 0,0 0 0,0 0 0,-1 5 0,2-7-1,0-1 1,0 1 0,0 0 0,1 0-1,-1 0 1,0-1 0,0 1-1,0 0 1,1 0 0,-1-1-1,0 1 1,0 0 0,1-1 0,-1 1-1,1 0 1,-1-1 0,1 1-1,-1 0 1,1-1 0,-1 1-1,1-1 1,0 1 0,-1-1-1,2 1 1,3 1 17,1 0-1,0-1 1,0 0-1,-1 0 1,1 0-1,0-1 1,0 0-1,7-1 1,-5 1 52,10 0-504,133-5 1649,-76-7-4180,-6-11-7732,-41 8-2426</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5:46.176"/>
    </inkml:context>
    <inkml:brush xml:id="br0">
      <inkml:brushProperty name="width" value="0.025" units="cm"/>
      <inkml:brushProperty name="height" value="0.025" units="cm"/>
    </inkml:brush>
  </inkml:definitions>
  <inkml:trace contextRef="#ctx0" brushRef="#br0">244 0 19603,'0'0'2498,"-29"70"-1986,3-32 321,-2 8-513,-3 1-191,-1-2-1,2-5-32,7-5 32,5-9-64,8-7-64,1-7-416,7-11-1827,0-1-2177,-1-13-3459</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5:46.520"/>
    </inkml:context>
    <inkml:brush xml:id="br0">
      <inkml:brushProperty name="width" value="0.025" units="cm"/>
      <inkml:brushProperty name="height" value="0.025" units="cm"/>
    </inkml:brush>
  </inkml:definitions>
  <inkml:trace contextRef="#ctx0" brushRef="#br0">0 1 11691,'0'0'14478,"75"52"-12877,-26-48-736,2-3-513,7-1-255,-2 0-450,-8 0-3138,-5-1-4004</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5:46.908"/>
    </inkml:context>
    <inkml:brush xml:id="br0">
      <inkml:brushProperty name="width" value="0.025" units="cm"/>
      <inkml:brushProperty name="height" value="0.025" units="cm"/>
    </inkml:brush>
  </inkml:definitions>
  <inkml:trace contextRef="#ctx0" brushRef="#br0">0 1 15439,'0'0'9000,"29"76"-9416,-18-31 416,2 2 32,-1-5-128,-2-5-929,5-3-513,-7-10-768,0-7-1666,-8-7-960</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5:47.251"/>
    </inkml:context>
    <inkml:brush xml:id="br0">
      <inkml:brushProperty name="width" value="0.025" units="cm"/>
      <inkml:brushProperty name="height" value="0.025" units="cm"/>
    </inkml:brush>
  </inkml:definitions>
  <inkml:trace contextRef="#ctx0" brushRef="#br0">0 218 10090,'0'0'7511,"3"-13"-4223,-1 6-2945,-1 1-112,0 0 0,1 0 0,-1 0 0,1 0 0,1 1 0,-1-1 0,1 0 0,0 1 0,0 0 0,1 0 0,0 0 0,0 0 0,7-6 0,3-2-4,0 1 0,1 1-1,1 0 1,0 2 0,0-1 0,1 2 0,0 0 0,1 1 0,0 1 0,0 1 0,0 0-1,0 1 1,27-1 0,-43 4-236,0 1 0,0 0 0,0 1 0,-1-1 0,1 0 0,0 0-1,0 1 1,-1-1 0,1 1 0,0-1 0,-1 1 0,1 0 0,0 0 0,-1-1 0,1 1 0,-1 1 0,1-1-1,-1 0 1,0 0 0,1 0 0,-1 1 0,2 2 0,-2-2-2,0 1 1,0 0-1,0-1 1,0 1-1,0 0 1,-1 0-1,1 0 1,-1 0-1,0 0 1,0 0-1,0 0 1,-1 5-1,-1 3 28,0 0-1,-1-1 1,-1 1 0,0-1-1,0 1 1,-8 13 0,-34 42 99,32-46 48,0-1 0,-19 37 0,36-51 9,8-7-36,11-7 44,-12 4-198,1 0-1,-1 1 0,1 0 0,0 0 0,0 2 1,1-1-1,-1 1 0,0 1 0,23-1 1,-31 2-3,1 0 0,0 1 1,-1-1-1,1 1 0,-1 0 1,1 0-1,-1 0 1,1 0-1,-1 0 0,1 1 1,-1 0-1,0-1 0,0 1 1,0 1-1,0-1 1,0 0-1,0 1 0,-1-1 1,1 1-1,-1 0 0,0 0 1,0 0-1,0 0 0,0 0 1,0 0-1,-1 1 1,1-1-1,-1 1 0,0-1 1,0 1-1,0-1 0,-1 1 1,1-1-1,-1 8 0,0-8 57,0 0-1,0 0 0,0 0 0,0 0 0,-1 0 0,0 0 0,1 0 0,-1 0 0,0 0 0,0 0 0,-1 0 0,1 0 0,-1-1 0,1 1 0,-1 0 0,0-1 0,0 0 0,-3 4 0,-1-1 128,-1 0-1,1 0 0,-1 0 0,1-1 0,-1-1 1,-1 1-1,-7 3 0,-11 1 147,1-1 0,-1 0-1,-39 3 1,59-9-305,0 0 0,0-1-1,0 0 1,0 0 0,0 0 0,-8-2-1,14 2-64,-1 0 0,0-1 0,0 1 0,0-1 0,0 1 0,0 0 0,0-1 0,0 0 0,0 1 0,1-1 0,-1 1 0,0-1 0,0 0 0,1 0 0,-1 1 0,0-1 0,1 0-1,-1 0 1,1 0 0,-1 0 0,1 0 0,0 0 0,-1 0 0,1 0 0,0 0 0,0 0 0,-1 0 0,1 0 0,0 0 0,0 0 0,0 0 0,0 0 0,0 0 0,1 0 0,-1 0 0,0 0-1,0 0 1,1 0 0,-1 0 0,0 0 0,1 1 0,-1-1 0,1 0 0,0-1 0,4-8-1483,1 2 1,0-1-1,0 1 1,0-1-1,14-12 0,-3 3-3305,13-16-7430</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5:47.607"/>
    </inkml:context>
    <inkml:brush xml:id="br0">
      <inkml:brushProperty name="width" value="0.025" units="cm"/>
      <inkml:brushProperty name="height" value="0.025" units="cm"/>
    </inkml:brush>
  </inkml:definitions>
  <inkml:trace contextRef="#ctx0" brushRef="#br0">6 15 19314,'0'0'2915,"-3"75"-897,0-45-673,3 0-64,0-1-864,7-4-321,10 0-96,-1-3-352,3-2-1762,-1-7-1250,-3-6-2657,0-7-8329</inkml:trace>
  <inkml:trace contextRef="#ctx0" brushRef="#br0" timeOffset="1">275 1 19667,'0'0'1857,"4"62"-1056,7-35-32,4 3-545,1 5-128,1 1-64,0 3-64,-5 1-929,-2 0-608,-3-6-289,-4-5-2818,-3-11 1280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7:03.065"/>
    </inkml:context>
    <inkml:brush xml:id="br0">
      <inkml:brushProperty name="width" value="0.025" units="cm"/>
      <inkml:brushProperty name="height" value="0.025" units="cm"/>
    </inkml:brush>
  </inkml:definitions>
  <inkml:trace contextRef="#ctx0" brushRef="#br0">2295 120 8936,'-52'-7'20,"-1"1"0,1 3 0,-80 5 0,30 0-73,45 0 44,1 3 0,-1 2 0,1 2 1,1 3-1,-67 23 0,-297 107 956,166-55 407,209-72-1288,0 2 0,1 2 0,-60 36 0,80-40-47,0 1 0,1 2 0,1 0 0,1 1 0,0 1 0,2 1 0,-20 27 0,11-9 47,3 2 1,-36 76-1,50-91-16,0 0 0,2 0 0,0 1 0,2 0 1,1 0-1,-1 31 0,6-53-19,-1 0 1,2 1 0,-1-1-1,0 0 1,1 0-1,0 0 1,0 0-1,1 0 1,-1 0 0,1 0-1,0 0 1,0-1-1,1 1 1,0-1 0,-1 1-1,1-1 1,4 4-1,4 2-14,0-1-1,1 0 1,0-1-1,0 0 1,13 6-1,195 114 142,104 58-96,-244-146-51,1-4-1,106 32 0,-90-41 138,1-5 1,1-4-1,0-4 1,181 1-1,52-19 113,410 13 903,-581 2-978,190-9 0,-291-6-172,-1-3 0,0-2 0,-1-3 0,0-2 0,0-3 0,85-37 0,-97 32-8,-2-1 0,-1-3 0,0-1 0,-2-2 0,-2-2 0,0-1 0,66-76 0,-89 90 1,-2-2 0,-1 0 0,0 0 0,-1-1 1,-2-1-1,0 0 0,-1-1 0,6-25 0,-11 30 10,-1 0 1,0 0-1,-2 0 0,0 0 1,-1 0-1,-1 0 1,0 0-1,-2 0 0,0 0 1,-1 0-1,-11-32 1,0 17 165,0 1 0,-2 0 0,-2 1 0,-1 1 0,-1 1 0,-1 1 0,-2 1 0,-47-43 0,12 19-72,-2 3 0,-135-79 0,105 79-75,-2 4-1,-2 4 1,-113-32 0,-309-50 45,263 84-62,-1 11 0,-1 11-1,-377 25 1,488 1-220,0 7 1,-229 57-1,296-53 4,2 4 0,2 2 0,0 5 0,2 2 0,1 4 0,-90 63 0,2 26-3703,118-94 1891,-48 40-5134</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02.330"/>
    </inkml:context>
    <inkml:brush xml:id="br0">
      <inkml:brushProperty name="width" value="0.025" units="cm"/>
      <inkml:brushProperty name="height" value="0.025" units="cm"/>
    </inkml:brush>
  </inkml:definitions>
  <inkml:trace contextRef="#ctx0" brushRef="#br0">103 0 6566,'0'0'12198,"-5"10"-10884,-12 24-880,2 0 1,2 0 0,1 2 0,1 0 0,2 0-1,2 0 1,1 1 0,-1 51 0,8-22 104,-1-34-1501,1 1-4552,-1-30 710</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5:47.996"/>
    </inkml:context>
    <inkml:brush xml:id="br0">
      <inkml:brushProperty name="width" value="0.025" units="cm"/>
      <inkml:brushProperty name="height" value="0.025" units="cm"/>
    </inkml:brush>
  </inkml:definitions>
  <inkml:trace contextRef="#ctx0" brushRef="#br0">0 172 18481,'0'0'2291,"3"-10"-28,-3 9-2254,1-3 109,0-1 1,1 0-1,0 1 0,-1-1 1,1 1-1,1 0 1,-1-1-1,1 1 0,-1 0 1,1 0-1,0 1 1,1-1-1,-1 1 0,1-1 1,-1 1-1,1 0 0,0 0 1,5-2-1,27-11 18,0 2-1,1 1 1,1 2 0,0 1-1,0 3 1,1 1-1,0 1 1,0 2 0,52 4-1,-88-1-140,0 0-1,0 0 1,1 0-1,-1 1 0,0-1 1,0 1-1,0 0 1,0 0-1,0 0 1,0 0-1,0 0 1,-1 1-1,1 0 1,0-1-1,-1 1 0,1 0 1,-1 0-1,4 4 1,-5-4 5,0 0 1,0 0-1,0 0 1,-1 0 0,1 0-1,0 1 1,-1-1-1,0 0 1,1 0-1,-1 0 1,0 1-1,0-1 1,0 0-1,-1 0 1,1 1-1,0-1 1,-1 0 0,0 0-1,1 0 1,-1 0-1,0 0 1,0 0-1,0 0 1,0 0-1,0 0 1,-3 3-1,-6 8 81,-1 0 0,0-1-1,0-1 1,-1 0 0,0 0-1,-14 9 1,-10 3 141,-41 22 0,53-34-1981,23-11 1515,0 0-1,0 1 1,1-1-1,-1 1 1,0-1-1,0 0 1,1 0-1,-1 0 0,0 1 1,0-1-1,0 0 1,1 0-1,-1 0 1,0 0-1,0 0 1,0 0-1,1 0 0,-1-1 1,0 1-1,0 0 1,0 0-1,1-1 1,-1 1-1,0 0 1,0-1-1,1 1 0,-1-1 1,-1 0-1,1-16-14435</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5:58.803"/>
    </inkml:context>
    <inkml:brush xml:id="br0">
      <inkml:brushProperty name="width" value="0.025" units="cm"/>
      <inkml:brushProperty name="height" value="0.025" units="cm"/>
    </inkml:brush>
  </inkml:definitions>
  <inkml:trace contextRef="#ctx0" brushRef="#br0">1 1796 5669,'0'0'2589,"10"-6"-2311,33-15 1322,0 2 0,78-22-1,502-158-474,-110 32-1070,275-89 513,-383 121 1512,317-69 274,11 36-2471,-71 17 223,718-100-68,-1217 233-33,303-75 1,-458 91-200,36-14-7,-43 15 29,0 1 0,1-1 1,-1 1-1,0-1 0,0 0 1,0 0-1,1 0 1,-1 1-1,0-1 0,0 0 1,0 0-1,0-1 0,-1 1 1,1 0-1,0 0 1,0 0-1,-1 0 0,1-1 1,-1 1-1,1 0 0,-1-1 1,1 1-1,-1-1 1,0 1-1,0 0 0,1-3 1,-7-14-5547</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5:59.429"/>
    </inkml:context>
    <inkml:brush xml:id="br0">
      <inkml:brushProperty name="width" value="0.025" units="cm"/>
      <inkml:brushProperty name="height" value="0.025" units="cm"/>
    </inkml:brush>
  </inkml:definitions>
  <inkml:trace contextRef="#ctx0" brushRef="#br0">484 0 5285,'0'0'4201,"-11"3"-3918,-3 3-199,0 0 1,0 1-1,1 0 0,0 1 0,0 1 0,1 0 1,0 0-1,1 1 0,-15 16 0,-99 125 1336,83-98-900,15-19-262,-5 4 542,2 2 0,-32 55 0,61-93-756,-1 1 0,1 0 0,-1 0 0,1 0-1,0 0 1,0 0 0,0 1 0,0-1 0,1 0 0,-1 0 0,1 1 0,0-1-1,0 0 1,1 6 0,-1-8-35,1 1 0,0 0-1,0 0 1,0-1 0,0 1-1,1 0 1,-1-1 0,0 1-1,1-1 1,-1 0 0,1 1 0,-1-1-1,1 0 1,0 0 0,-1 0-1,1 0 1,0 0 0,0 0-1,0-1 1,0 1 0,-1-1-1,1 1 1,0-1 0,4 1 0,43 4 224,1-1 1,-1-3 0,1-1 0,71-11 0,-59 3-1748,100-28 1,-51 2-3201</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6:00.487"/>
    </inkml:context>
    <inkml:brush xml:id="br0">
      <inkml:brushProperty name="width" value="0.025" units="cm"/>
      <inkml:brushProperty name="height" value="0.025" units="cm"/>
    </inkml:brush>
  </inkml:definitions>
  <inkml:trace contextRef="#ctx0" brushRef="#br0">21 248 11018,'0'0'5296,"-5"-8"-3780,3 6-1454,0 0-1,1-1 1,-1 1-1,1 0 1,0-1-1,-1 0 1,1 1 0,0-1-1,1 1 1,-1-1-1,0 0 1,1 0-1,-1 1 1,1-1-1,0 0 1,0 0-1,0 0 1,1 0-1,-1 1 1,1-1 0,-1 0-1,1 1 1,0-1-1,0 0 1,0 1-1,0-1 1,0 1-1,1-1 1,-1 1-1,1 0 1,0-1-1,0 1 1,-1 0 0,1 0-1,3-2 1,18-20 255,2 1 0,1 0 0,0 2 0,44-26 0,-68 46-282,-1 0 0,1 0 0,0 0 0,0 0 0,-1 0 0,1 1 0,0-1 0,0 1 0,0-1 0,0 1 0,-1 0-1,1-1 1,4 1 0,-5 1-18,0-1 1,-1 0-1,1 0 0,0 1 0,-1-1 0,1 1 0,0-1 0,-1 0 0,1 1 0,0-1 0,-1 1 0,1 0 0,-1-1 0,1 1 0,-1-1 1,1 1-1,-1 0 0,0-1 0,1 1 0,-1 0 0,0-1 0,1 1 0,-1 1 0,1 5 67,0 0-1,0 1 0,-1-1 1,0 0-1,-2 15 1,1 1-32,0-18-57,1 0 0,0-1 1,0 1-1,1 0 0,0 0 0,0 0 0,0-1 0,0 1 1,0-1-1,1 1 0,3 6 0,-3-9 9,0 1 0,1-1 0,-1 0-1,0 1 1,1-1 0,-1 0 0,1-1 0,0 1-1,0 0 1,0-1 0,0 1 0,0-1 0,0 0 0,0 0-1,0 0 1,0-1 0,7 1 0,10 2 455,0 0 0,0-2 0,-1 0 0,1-2 0,0 0 0,21-4 1,-38 4-369,0-1 0,-1 1 0,1-1 0,-1 1 0,1-1 0,-1 0 0,0 0 0,0 0 0,1 0 0,-1 0 0,-1-1 0,1 1 0,0 0 0,0-1 0,-1 0 0,0 1 0,1-1 0,-1 0 0,0 0 0,0 1 0,-1-1 0,1 0 0,0-4 0,1-10-3857,-3 1-4059</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6:01.237"/>
    </inkml:context>
    <inkml:brush xml:id="br0">
      <inkml:brushProperty name="width" value="0.025" units="cm"/>
      <inkml:brushProperty name="height" value="0.025" units="cm"/>
    </inkml:brush>
  </inkml:definitions>
  <inkml:trace contextRef="#ctx0" brushRef="#br0">33 0 6598,'0'0'8969,"-6"74"-8201,-6-38 450,6 7-225,1-4-449,1 0-416,4-4 0,0-8-128,12-8 0,-1-8-32,3-9-768,-9-2-2404,-5-11-2273</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6:01.703"/>
    </inkml:context>
    <inkml:brush xml:id="br0">
      <inkml:brushProperty name="width" value="0.025" units="cm"/>
      <inkml:brushProperty name="height" value="0.025" units="cm"/>
    </inkml:brush>
  </inkml:definitions>
  <inkml:trace contextRef="#ctx0" brushRef="#br0">0 193 15727,'2'-8'1996,"0"1"-1716,0 0-1,0 1 1,1-1-1,0 1 1,0 0-1,1 0 1,-1 0-1,1 0 1,1 1-1,-1-1 1,1 1-1,0 0 1,0 1-1,0-1 1,1 1-1,8-5 1,5-3 3,0 1 1,1 1 0,0 1 0,0 0-1,1 2 1,0 0 0,1 2 0,0 0-1,-1 1 1,1 1 0,1 2 0,27 0-1,-48 1-281,0 0 0,0 0 0,0 0 0,0 0 0,0 0 0,0 1 0,0-1 0,0 1-1,0-1 1,0 1 0,-1 0 0,1 0 0,0 0 0,0 0 0,-1 0 0,1 0 0,-1 0 0,1 1-1,-1-1 1,1 0 0,-1 1 0,0-1 0,0 1 0,0 0 0,0-1 0,0 1 0,0 0-1,0 0 1,0-1 0,-1 1 0,1 0 0,-1 0 0,1 0 0,-1 0 0,0 0 0,1 0 0,-1 0-1,0 0 1,-1 0 0,1 0 0,0 0 0,0 0 0,-1 0 0,1-1 0,-1 1 0,0 0-1,0 0 1,0 2 0,-3 5 30,0 0 0,0 0 0,-1-1-1,0 1 1,0-1 0,-1 0 0,0 0 0,-10 9-1,-11 2 13,-7 6 179,34-23-327,1 0-1,-1 0 1,1 0-1,-1 0 1,1 0-1,0 0 1,0-1-1,0 1 0,0 0 1,0 0-1,0-1 1,1 1-1,-1-1 1,1 1-1,-1-1 1,1 1-1,-1-1 1,4 2-1,1 3 105,-1 0 1,6 7-42,0 0-1,0 1 0,13 24 0,-22-35 34,-1-1-1,1 1 0,-1 0 1,0-1-1,0 1 0,0 0 1,0 0-1,0 0 0,-1-1 0,1 1 1,-1 0-1,0 0 0,0 0 1,0 0-1,0 0 0,0 0 1,-1 0-1,1 0 0,-1 0 0,0 0 1,0 0-1,0 0 0,0-1 1,0 1-1,-1 0 0,1-1 1,-1 1-1,0-1 0,-2 3 0,-11 8 209,-2 0 0,0-1-1,0-1 1,-1-1 0,0 0-1,-1-1 1,0-1 0,-1-1-1,1-1 1,-1-1 0,0 0-1,-1-1 1,1-2 0,-33 1-1,52-3-202,0 0 0,0 0 0,-1 0 0,1 0 0,0 0 0,0-1 0,0 1 0,0-1 0,0 1 0,0 0 0,0-1 0,0 0 0,0 1 0,0-1 0,0 0 0,0 1 0,0-1 0,0 0 0,0 0 0,1 0 0,-1 0 0,0 0 0,1 0 0,-1 0 0,1 0 0,-1 0 0,1 0 0,-1 0 0,1 0 0,0 0 0,-1 0 0,1 0 0,0-1 0,0 1-1,0 0 1,0 0 0,0 0 0,0 0 0,0-1 0,1 0 0,-1-1-208,1 0-1,0 0 0,0 0 1,0 0-1,0 0 0,0 0 1,0 0-1,1 1 0,0-1 1,-1 0-1,1 1 0,0 0 0,0-1 1,3-1-1,61-37-7443,-28 23 1436</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6:02.032"/>
    </inkml:context>
    <inkml:brush xml:id="br0">
      <inkml:brushProperty name="width" value="0.025" units="cm"/>
      <inkml:brushProperty name="height" value="0.025" units="cm"/>
    </inkml:brush>
  </inkml:definitions>
  <inkml:trace contextRef="#ctx0" brushRef="#br0">126 1 17521,'0'0'7559,"-52"59"-6983,29-23 33,-1 4-289,7 1-224,9-6-96,6-3 0,2-10-160,14-6-1345,7-11-1058,2-5-512,-5-4-4035</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6:02.408"/>
    </inkml:context>
    <inkml:brush xml:id="br0">
      <inkml:brushProperty name="width" value="0.025" units="cm"/>
      <inkml:brushProperty name="height" value="0.025" units="cm"/>
    </inkml:brush>
  </inkml:definitions>
  <inkml:trace contextRef="#ctx0" brushRef="#br0">48 0 18802,'0'0'2466,"-36"51"-1473,28-25 160,4 2-256,4 3-833,0 0-32,0 2-32,4 2 32,1-2-544,3-5-1058,-6-6-832,3-8-737,-5-9-3299</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6:02.763"/>
    </inkml:context>
    <inkml:brush xml:id="br0">
      <inkml:brushProperty name="width" value="0.025" units="cm"/>
      <inkml:brushProperty name="height" value="0.025" units="cm"/>
    </inkml:brush>
  </inkml:definitions>
  <inkml:trace contextRef="#ctx0" brushRef="#br0">1 237 15535,'0'0'1719,"0"-12"181,-1 5-1700,2 1 0,-1 0-1,0 0 1,1 0 0,0 0-1,1-1 1,0 1 0,0 1-1,0-1 1,0 0 0,1 0 0,0 1-1,0 0 1,0-1 0,1 1-1,0 0 1,0 1 0,0-1 0,1 1-1,-1 0 1,10-7 0,5-2 160,0 1 0,0 0 0,1 2 0,1 0 0,0 1 0,29-8 0,-36 13-322,1 1 0,0 0-1,0 1 1,0 0 0,0 1 0,0 1 0,0 1-1,0 0 1,0 0 0,24 7 0,-34-6-38,1 0 0,0 0 1,-1 0-1,0 1 1,1-1-1,-1 1 0,0 1 1,-1-1-1,1 1 0,0 0 1,-1 0-1,0 0 1,0 1-1,0-1 0,-1 1 1,0 0-1,4 6 0,-5-7 18,-1 0-1,0 0 1,0-1 0,0 1-1,0 0 1,0 0-1,-1 0 1,0 0-1,0 0 1,0 0-1,0 0 1,-1 0-1,1 0 1,-1 0 0,0 0-1,0 0 1,-1 0-1,1-1 1,-1 1-1,1 0 1,-1-1-1,-1 0 1,1 1 0,0-1-1,-1 0 1,-3 3-1,-1 3 150,-2-1 0,1 0 0,-1-1-1,0 0 1,-1 0 0,1-1 0,-1 0 0,-1-1 0,1 0-1,-1-1 1,0 0 0,0 0 0,0-1 0,0-1 0,-19 2-1,29-4-342,1 0-1,0 0 0,-1-1 0,1 1 1,0 0-1,-1 0 0,1-1 0,0 1 1,-1 0-1,1-1 0,0 1 0,0 0 1,-1-1-1,1 1 0,0-1 0,0 1 1,0 0-1,-1-1 0,1 1 0,0-1 1,0 1-1,0-1 0,0 1 0,0 0 1,0-1-1,0 1 0,0-1 0,0 1 1,0-1-1,0 1 0,0 0 0,0-1 1,1 1-1,-1-1 0,0 1 0,0-1 1,1 1-1,-1-2-810,4-12-8323</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6:14.628"/>
    </inkml:context>
    <inkml:brush xml:id="br0">
      <inkml:brushProperty name="width" value="0.025" units="cm"/>
      <inkml:brushProperty name="height" value="0.025" units="cm"/>
    </inkml:brush>
  </inkml:definitions>
  <inkml:trace contextRef="#ctx0" brushRef="#br0">86 36 3908,'3'-7'18,"6"-15"3048,-9 15 2077,-8 8 3803,7 4-8875,-1 0 0,0 0 0,1 0-1,0-1 1,0 1 0,0 1 0,1-1-1,0 0 1,0 6 0,0-8-37,-12 343 1488,-5-48-1004,2 547-139,10-60-305,4-754-50,-2 0 0,-9 37 0,6-37-304,2 0 0,-1 37 0,5-68 208,0 1 1,0-1-1,0 0 1,1 0-1,-1 0 1,0 0-1,1 0 1,-1 0-1,0 0 1,0 0-1,1 1 1,-1-1-1,0 0 1,1 0-1,-1 0 1,0 0-1,0 0 1,1-1-1,-1 1 1,0 0-1,0 0 1,1 0-1,-1 0 1,0 0-1,1 0 1,-1 0-1,0 0 1,0-1-1,0 1 1,1 0-1,-1 0 1,0 0 0,0-1-1,1 1 1,-1 0-1,0 0 1,0 0-1,0-1 1,0 1-1,0 0 1,1 0-1,-1-1 1,0 1-1,0 0 1,0-1-1,1-17-4038,-1-6-3391</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02.703"/>
    </inkml:context>
    <inkml:brush xml:id="br0">
      <inkml:brushProperty name="width" value="0.025" units="cm"/>
      <inkml:brushProperty name="height" value="0.025" units="cm"/>
    </inkml:brush>
  </inkml:definitions>
  <inkml:trace contextRef="#ctx0" brushRef="#br0">1 388 11627,'0'0'8205,"9"-3"-6646,9-5-1048,-1-1 0,1 0 0,-1-2 0,-1 0 0,25-21 0,81-81-197,-56 49-171,-21 21-122,49-42-1606,-103 85-7303,-9 5 1825</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6:25.016"/>
    </inkml:context>
    <inkml:brush xml:id="br0">
      <inkml:brushProperty name="width" value="0.025" units="cm"/>
      <inkml:brushProperty name="height" value="0.025" units="cm"/>
    </inkml:brush>
  </inkml:definitions>
  <inkml:trace contextRef="#ctx0" brushRef="#br0">39 1 3876,'0'0'7116,"-8"8"-6743,-22 26-47,30-34-308,-1 0-1,1 1 1,0-1-1,0 0 1,0 1 0,0-1-1,0 0 1,0 0 0,0 1-1,0-1 1,0 0-1,0 1 1,1-1 0,-1 0-1,0 1 1,0-1-1,0 0 1,0 1 0,0-1-1,0 0 1,1 0-1,-1 1 1,0-1 0,0 0-1,1 0 1,-1 1-1,0-1 1,0 0 0,1 0-1,-1 0 1,0 1-1,0-1 1,1 0 0,-1 0-1,0 0 1,1 0-1,-1 0 1,0 0 0,1 0-1,-1 0 1,0 0 0,0 0-1,1 0 1,-1 0-1,0 0 1,1 0 0,-1 0-1,0 0 1,1 0-1,-1 0 1,0 0 0,1 0-1,-1 0 1,27 0 826,-23 0-610,491-17 2408,-446 12-2632,0 1 0,0 3 0,0 2 0,1 2 0,-1 2 0,-1 2 0,88 25 0,-104-23 49,0-1 0,1-1 0,-1-2 0,1-1 0,0-2 0,0-1 0,36-4 0,26-8 161,103-26 0,-59 10-101,-130 26-72,16-2-1797,-25-5-2649</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6:28.134"/>
    </inkml:context>
    <inkml:brush xml:id="br0">
      <inkml:brushProperty name="width" value="0.025" units="cm"/>
      <inkml:brushProperty name="height" value="0.025" units="cm"/>
    </inkml:brush>
  </inkml:definitions>
  <inkml:trace contextRef="#ctx0" brushRef="#br0">30 41 6534,'0'0'7874,"0"-8"-6235,-3-24-326,5 72-551,-4 42 0,0-6-321,-2 154 196,5 203-351,6-396-257,-3-28 76,-2-24 178,11-737 710,-12 723-971,0 15 18,0 1-1,-1 0 0,0-1 0,-3-15 1,3 29-38,0-1 1,0 1 0,0 0-1,0 0 1,0 0 0,0-1 0,-1 1-1,1 0 1,0 0 0,0-1-1,0 1 1,0 0 0,0 0-1,0 0 1,0 0 0,0-1-1,0 1 1,-1 0 0,1 0 0,0 0-1,0 0 1,0-1 0,0 1-1,-1 0 1,1 0 0,0 0-1,0 0 1,0 0 0,-1 0 0,1 0-1,0 0 1,0 0 0,0-1-1,-1 1 1,1 0 0,0 0-1,0 0 1,0 0 0,-1 0-1,1 0 1,0 0 0,0 0 0,0 1-1,-1-1 1,1 0 0,0 0-1,0 0 1,0 0 0,-1 0-1,1 0 1,0 0 0,0 0-1,0 0 1,-1 1 0,1-1 0,0 0-1,0 0 1,-8 13-26,-2 41 39,3 0 0,3 0 0,2 56 0,0-27 11,0-30-93,-1 77-464,8-47-2873,2-53-2175</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6:44.550"/>
    </inkml:context>
    <inkml:brush xml:id="br0">
      <inkml:brushProperty name="width" value="0.025" units="cm"/>
      <inkml:brushProperty name="height" value="0.025" units="cm"/>
    </inkml:brush>
  </inkml:definitions>
  <inkml:trace contextRef="#ctx0" brushRef="#br0">1952 238 4965,'0'0'5605,"-10"-6"-4980,-26-13-71,-1 1 1,-1 1-1,0 3 1,-1 1-1,0 2 1,-1 1-1,-73-7 1,-771-22 2013,860 40-2472,0 2 0,0 0 0,0 2 0,0 1 0,0 1 0,1 0 0,0 2 0,1 1 0,0 0 0,1 2 1,0 1-1,0 0 0,2 2 0,-31 27 0,25-17-109,2 1-1,0 0 1,2 2-1,1 0 1,2 1 0,0 1-1,2 1 1,2 0 0,-20 60-1,-43 198 25,69-245-9,1-1 0,2 2 1,3-1-1,4 77 0,-1-109-3,1 0 1,0 0-1,1-1 1,0 1-1,1-1 1,0 0-1,1 0 0,0 0 1,1-1-1,0 0 1,1 0-1,0 0 1,11 12-1,-6-11-1,0 0 1,0-1-1,1-1 0,0 0 0,0-1 1,1 0-1,1-1 0,-1-1 0,18 6 0,2-3-1,1-1-1,1-1 0,-1-2 1,1-2-1,0-1 0,0-2 1,-1-1-1,45-8 0,22-11-265,-1-5-1,106-42 1,-19 6-540,-18 18-539,211-26 0,-334 62 1179,0-2 1,0-3-1,78-30 1,-101 32 309,0-2 1,-1 0-1,0-1 0,-1-2 0,-1 0 1,-1-2-1,0 0 0,26-29 1,-19 14 293,-1-1 1,-2-1-1,-1-1 1,-2-2-1,25-56 1,-38 74-316,-1-1 1,0 0-1,-1 0 1,-2-1-1,0 0 1,-1 1-1,-1-2 1,0 1-1,-2 0 1,-1 0-1,-1 0 1,-7-36 0,5 42-75,-1 1 0,0 0 0,-1 1 0,0-1 1,-2 1-1,1 0 0,-1 1 0,-1 0 1,-1 0-1,-15-16 0,8 13-18,0 1-1,-1 0 1,-1 1-1,0 1 1,0 1-1,-28-11 1,-4 3-551,0 2 1,-2 3-1,1 2 1,-107-11-1,-37 11-5787,154 10 2381</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6:56.419"/>
    </inkml:context>
    <inkml:brush xml:id="br0">
      <inkml:brushProperty name="width" value="0.025" units="cm"/>
      <inkml:brushProperty name="height" value="0.025" units="cm"/>
    </inkml:brush>
  </inkml:definitions>
  <inkml:trace contextRef="#ctx0" brushRef="#br0">216 58 4837,'0'0'13111,"0"-9"-11563,1-25-262,-2 33-1223,1 0-1,-1 0 0,1 0 1,-1 0-1,0 0 0,1 0 1,-1 1-1,0-1 0,0 0 1,0 1-1,1-1 0,-1 0 1,0 1-1,0-1 0,0 1 1,0-1-1,0 1 0,0 0 1,0-1-1,0 1 0,0 0 1,0 0-1,0 0 0,0 0 1,0 0-1,-1 0 0,1 0 1,0 0-1,0 0 0,-1 0 1,-32 5 508,23 0-462,1 0 0,0 1 0,0 0 0,1 1 0,0 0 0,0 0 0,0 1 0,1 0 0,0 1 0,1-1 0,0 2 0,0-1 0,1 1 0,0 0 0,1 0 0,0 0 0,1 1 0,-7 21 0,11-31-113,-1 1-1,1 0 1,0-1-1,-1 1 0,1-1 1,0 1-1,0-1 1,0 1-1,0 0 1,0-1-1,0 1 0,1-1 1,-1 1-1,1-1 1,-1 1-1,1-1 1,-1 1-1,1-1 0,0 1 1,-1-1-1,1 0 1,0 0-1,0 1 1,0-1-1,0 0 0,0 0 1,1 0-1,-1 0 1,0 0-1,0 0 1,1 0-1,1 1 0,3-1-196,1 1-1,-1-1 0,0-1 0,0 1 0,1-1 0,11-1 1,-6 1-270,-1-1-692,-1-1-1,1 0 0,-1 0 0,0-1 1,0 0-1,0-1 0,19-10 0,3-1-5066</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6:56.809"/>
    </inkml:context>
    <inkml:brush xml:id="br0">
      <inkml:brushProperty name="width" value="0.025" units="cm"/>
      <inkml:brushProperty name="height" value="0.025" units="cm"/>
    </inkml:brush>
  </inkml:definitions>
  <inkml:trace contextRef="#ctx0" brushRef="#br0">142 1 10474,'0'0'9006,"-10"2"-8446,3 0-477,0 1 0,0 0 0,0 0 0,0 1 0,0 0 0,1 0 0,-1 0 0,1 1-1,1 0 1,-1 0 0,0 1 0,1-1 0,0 1 0,1 0 0,-1 1 0,-6 12 0,8-14 42,0 0 1,0 1 0,0-1-1,1 0 1,0 1-1,0-1 1,1 1 0,-1 0-1,1-1 1,0 1 0,1 0-1,-1 0 1,1 0-1,1 7 1,0-12-114,0 0 0,0 0 0,0 0 0,0 0 0,0 0 0,0 0 0,0 0 0,0-1 0,0 1 0,0 0 0,1-1 0,-1 1 0,0-1 0,1 1 0,-1-1 0,0 0 0,1 1 0,-1-1-1,0 0 1,1 0 0,-1 0 0,1 0 0,-1 0 0,0 0 0,1-1 0,-1 1 0,0 0 0,3-1 0,41-13 223,-33 7-216,-1 0-1,0-1 1,0 0 0,0 0-1,-1-1 1,0-1 0,-1 0-1,0 0 1,-1 0 0,0-1-1,-1-1 1,0 1 0,0-1 0,-1 0-1,6-19 1,-15 40 153,-1 1 1,0-1 0,0 0-1,-7 10 1,5-10 131,1 0 0,0 0 0,1 1 0,0 0 0,-5 20 0,9-27-398,-1 0 0,1-1-1,0 1 1,0 0-1,0 0 1,1-1-1,-1 1 1,1 0-1,-1 0 1,1-1-1,0 1 1,0 0 0,0-1-1,1 1 1,-1-1-1,0 1 1,1-1-1,0 0 1,-1 0-1,1 0 1,0 0-1,0 0 1,0 0-1,1 0 1,-1-1 0,0 1-1,5 2 1,7 1-3472,0-4-2072</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6:57.884"/>
    </inkml:context>
    <inkml:brush xml:id="br0">
      <inkml:brushProperty name="width" value="0.025" units="cm"/>
      <inkml:brushProperty name="height" value="0.025" units="cm"/>
    </inkml:brush>
  </inkml:definitions>
  <inkml:trace contextRef="#ctx0" brushRef="#br0">29 325 11211,'-22'20'4234,"16"-12"-1400,18-13 107,27-24-2494,-2 0 0,-1-3 1,-1-1-1,48-59 0,-77 86-419,90-120 959,-102 166-715,-14 13-111,14-41-165,0 1 0,1 0-1,1 0 1,0 1 0,1 0 0,0-1 0,1 1-1,0 28 1,2-41-60,0 1 0,1-1 1,0 0-1,-1 1 0,1-1 0,-1 0 0,1 0 0,0 0 0,0 0 0,0 0 0,0 0 1,0 0-1,0 0 0,0 0 0,0 0 0,0 0 0,0 0 0,0-1 0,1 1 0,-1-1 1,0 1-1,0-1 0,1 1 0,-1-1 0,0 1 0,1-1 0,-1 0 0,0 0 0,1 0 1,-1 0-1,1 0 0,-1 0 0,0 0 0,3-1 0,4 0-585,0 0 0,0 0-1,0-1 1,14-5 0,-8 0-1254,-1 0 0,0 0 1,0-1-1,15-13 1,13-12-5919</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6:58.274"/>
    </inkml:context>
    <inkml:brush xml:id="br0">
      <inkml:brushProperty name="width" value="0.025" units="cm"/>
      <inkml:brushProperty name="height" value="0.025" units="cm"/>
    </inkml:brush>
  </inkml:definitions>
  <inkml:trace contextRef="#ctx0" brushRef="#br0">142 1 12236,'-7'8'1553,"-9"10"-793,-55 70 1884,64-79-2274,1 0-1,1 0 0,-1 0 0,2 1 0,-1 0 0,1 0 0,1 0 0,-4 18 0,7-27-348,-1 1 0,1-1-1,0 0 1,0 1-1,0-1 1,0 0 0,1 0-1,-1 1 1,0-1-1,0 0 1,1 1-1,-1-1 1,1 0 0,-1 0-1,1 0 1,0 0-1,-1 1 1,1-1 0,0 0-1,0 0 1,0 0-1,-1 0 1,1-1 0,2 2-1,0 0 6,-1-1 0,1 0 0,0 1 0,-1-1 0,1-1 0,0 1 0,0 0 0,0-1 0,0 1 0,5-1 0,1 0 7,0 0 1,0-1 0,0 0-1,0-1 1,0 0-1,13-5 1,-14 5 60,-1-1 0,0-1 0,0 1 0,0-1 0,-1 0 0,1-1 0,-1 1 0,0-1 0,-1-1 0,1 1 0,-1-1 0,0 0 0,0 0 0,-1 0 0,1-1 0,-1 1 0,-1-1 0,0 0 0,0-1 0,0 1 0,-1 0 0,1-1 0,-2 1 0,1-1 0,-1 0 0,-1 1 0,1-11 0,-2 16-40,1 0-1,0 0 1,-1 0 0,1 0-1,-1 0 1,1 0 0,-1 0 0,0 0-1,0 0 1,0 1 0,0-1 0,0 0-1,0 1 1,-1-1 0,1 1-1,-1-1 1,1 1 0,-1-1 0,1 1-1,-1 0 1,-2-1 0,0 0-26,0 0 0,0 1 1,0-1-1,0 1 0,0 0 0,0 0 1,-1 1-1,1-1 0,-9 1 0,7 0-39,1 0-1,-1 1 0,0 0 0,0 0 0,0 0 1,1 0-1,-1 1 0,0 0 0,1 0 1,0 1-1,-1-1 0,1 1 0,0 1 0,1-1 1,-6 5-1,8-7-39,1 0 1,1 0-1,-1 0 1,0 0 0,0 0-1,0 0 1,0 0-1,1 0 1,-1 0-1,0 0 1,1 0 0,-1 1-1,1-1 1,-1 0-1,1 0 1,0 1-1,0-1 1,-1 0 0,1 1-1,0-1 1,0 0-1,0 1 1,1-1-1,-1 0 1,0 1 0,0-1-1,1 0 1,-1 1-1,1-1 1,0 2-1,1-1-157,0 0-1,1-1 0,-1 1 1,0-1-1,1 1 0,-1-1 0,1 0 1,-1 0-1,1 0 0,0 0 1,-1 0-1,1 0 0,4 0 1,11 1-1950,-1-1 0,0-1 0,29-2 0,-6-6-2176</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6:58.604"/>
    </inkml:context>
    <inkml:brush xml:id="br0">
      <inkml:brushProperty name="width" value="0.025" units="cm"/>
      <inkml:brushProperty name="height" value="0.025" units="cm"/>
    </inkml:brush>
  </inkml:definitions>
  <inkml:trace contextRef="#ctx0" brushRef="#br0">211 1 5541,'0'0'8131,"-12"6"-5991,-12 11-1016,-1 0-1,-39 38 1,55-47-824,1 0 1,0 1-1,0 0 1,1 0 0,0 0-1,1 1 1,0 0-1,1 1 1,0-1-1,0 1 1,-5 20 0,10-29-293,-1-1 0,1 1 0,0 0 0,0 0 0,0-1 0,0 1 0,0 0 1,0-1-1,1 1 0,-1 0 0,0 0 0,1-1 0,0 1 0,-1 0 0,1-1 1,0 1-1,0-1 0,0 1 0,0-1 0,0 1 0,0-1 0,2 2 0,-1-1 7,1 0 0,0-1 0,0 1-1,0-1 1,0 1 0,0-1 0,0 0-1,0 0 1,0-1 0,0 1-1,5 0 1,4-1 22,0 1-1,0-2 1,-1 0-1,1 0 1,0-1-1,11-4 1,-16 4 13,1 0 1,-1-1-1,0 0 1,0 0-1,-1 0 1,1-1-1,-1 0 1,1 0 0,-1-1-1,-1 0 1,1 0-1,-1 0 1,0-1-1,0 0 1,0 0-1,-1 0 1,0 0-1,0-1 1,0 1-1,-1-1 1,0 0-1,0 0 1,-1-1-1,0 1 1,-1 0-1,1-1 1,0-10-1,-2 16-44,-1 0-1,1 0 1,0 1-1,0-1 1,-1 0-1,1 1 1,-1-1-1,1 1 1,-1-1-1,0 0 1,0 1-1,0-1 1,0 1-1,0 0 1,0-1-1,0 1 1,0 0-1,0 0 1,-1-1-1,1 1 0,-1 0 1,-2-1-1,0 0 75,1 0-1,-1 1 1,0-1-1,0 1 0,0 0 1,0 0-1,0 1 1,0-1-1,0 1 0,-4 0 1,3 0-236,1 0-1,0 1 1,0-1 0,0 1-1,0 0 1,-1 0 0,1 0 0,1 1-1,-8 3 1,10-4-156,-1 0-1,1 0 1,-1 0 0,1 0 0,0 0-1,-1 0 1,1 0 0,0 1 0,0-1-1,0 0 1,0 1 0,0-1-1,0 1 1,0-1 0,1 1 0,-1 0-1,0-1 1,1 1 0,-1 0-1,1-1 1,0 1 0,-1 2 0</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6:59.225"/>
    </inkml:context>
    <inkml:brush xml:id="br0">
      <inkml:brushProperty name="width" value="0.025" units="cm"/>
      <inkml:brushProperty name="height" value="0.025" units="cm"/>
    </inkml:brush>
  </inkml:definitions>
  <inkml:trace contextRef="#ctx0" brushRef="#br0">143 21 13933,'0'0'2846,"-10"9"-1224,5-5-1509,-16 15 1193,1 0 0,-27 35 0,43-49-1195,0 0 1,0 0 0,0 0 0,1 1 0,-1 0 0,2-1 0,-1 1-1,0 0 1,1 1 0,0-1 0,1 0 0,0 0 0,-1 1 0,2-1-1,-1 1 1,1-1 0,0 1 0,1-1 0,0 8 0,0-13-103,-1 0 0,1 0 0,-1 0 0,1 0 0,-1 0 0,1 0 1,0 0-1,-1 0 0,1 0 0,0-1 0,0 1 0,0 0 0,-1 0 0,1-1 1,0 1-1,0-1 0,0 1 0,0-1 0,0 1 0,0-1 0,1 1 0,-1-1 0,0 0 1,0 0-1,0 1 0,0-1 0,0 0 0,0 0 0,1 0 0,-1 0 0,0-1 1,0 1-1,0 0 0,0 0 0,0-1 0,0 1 0,0 0 0,0-1 0,0 1 1,0-1-1,0 0 0,0 1 0,0-1 0,0 0 0,0 1 0,0-1 0,-1 0 1,1 0-1,0 0 0,0 0 0,-1 0 0,1 0 0,-1 0 0,2-2 0,18-57 90,22-96 0,-34 122-94,-8 31-15,-4 21-204,2-13 213,0 0 0,1 0 0,-1 1-1,1-1 1,1 1 0,-1-1 0,1 0 0,0 1-1,0-1 1,1 10 0,0-13 6,0 0-1,-1 0 1,1 0-1,0 0 1,0-1-1,0 1 1,0 0 0,1 0-1,-1-1 1,0 1-1,1-1 1,-1 1-1,1-1 1,-1 0-1,1 0 1,0 1 0,0-1-1,-1 0 1,1 0-1,0-1 1,0 1-1,0 0 1,0-1-1,0 1 1,0-1-1,0 0 1,0 1 0,0-1-1,0 0 1,3 0-1,-1 0-4,1 0-1,0 0 1,-1-1 0,1 0-1,0 1 1,-1-1-1,1-1 1,-1 1 0,1-1-1,-1 0 1,0 0 0,0 0-1,0 0 1,0-1-1,0 1 1,0-1 0,-1 0-1,1 0 1,-1-1-1,0 1 1,0-1 0,0 0-1,0 0 1,-1 0-1,1 0 1,1-5 0,-16 31-33,6-12 46,0 0 1,1 1-1,0-1 0,1 1 1,0 0-1,0 1 1,1-1-1,1 0 1,-2 18-1,4-28-14,1 0 0,-1 0 0,0 0 0,1 0 0,-1 0 0,1 0-1,-1 0 1,1 0 0,0 0 0,-1 0 0,1 0 0,0-1 0,-1 1 0,1 0 0,0 0 0,0-1 0,0 1 0,0-1-1,0 1 1,0-1 0,0 1 0,0-1 0,0 1 0,0-1 0,0 0 0,0 0 0,0 1 0,0-1 0,0 0 0,0 0 0,0 0-1,1 0 1,46 0-190,-36-1 60,11-1-450,-19 1 506,0 1 1,1-1 0,-1 1 0,0 0-1,0 0 1,0 1 0,8 1-1,-11-2 79,0 1-1,0 0 1,0-1 0,0 1-1,0 0 1,0 0-1,0 0 1,0 0-1,0 0 1,0 0-1,0 0 1,0 0 0,-1 0-1,1 1 1,0-1-1,-1 0 1,1 0-1,-1 1 1,1-1-1,-1 0 1,0 0-1,0 1 1,1-1 0,-1 1-1,0-1 1,0 0-1,0 1 1,-1 1-1,-4 50 3264,8-80-1788,20-70-1490,-22 96-282,1 0-1,-1 0 0,1 0 1,0 1-1,-1-1 0,1 0 0,0 1 1,-1-1-1,1 1 0,0 0 0,0 0 1,0-1-1,-1 1 0,1 0 1,0 0-1,0 1 0,-1-1 0,1 0 1,2 1-1,4-1-1028,47 0-7310,-20 0-112</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6:59.911"/>
    </inkml:context>
    <inkml:brush xml:id="br0">
      <inkml:brushProperty name="width" value="0.025" units="cm"/>
      <inkml:brushProperty name="height" value="0.025" units="cm"/>
    </inkml:brush>
  </inkml:definitions>
  <inkml:trace contextRef="#ctx0" brushRef="#br0">247 165 9929,'0'0'15871,"-8"-4"-15812,-27-8 16,20 15 473,10-2 215,10-15-713,-5 13-50,0 1 0,0 0 0,0 0 0,0-1 0,0 1 0,0 0 0,1-1 0,-1 1 0,0 0 0,0 0 0,0-1 0,0 1 0,0 0 0,0-1 0,0 1 0,0 0 0,0-1 0,0 1 0,-1 0 0,1 0 0,0-1-1,0 1 1,0 0 0,0-1 0,0 1 0,-1 0 0,1 0 0,0-1 0,0 1 0,0 0 0,-1 0 0,1 0 0,0-1 0,0 1 0,0 0 0,-1 0 0,1 0 0,0 0 0,-1-1 0,1 1 0,0 0 0,-1 0 0,-19 0-14,-21 13-8,29-6 89,0 0-1,0 1 1,1 0 0,1 1-1,-15 14 1,21-19-36,0 1 0,0-1 0,1 1 0,-1 0 0,1 0 0,0 0 0,1 0 0,-1 1 0,1-1 0,0 1 1,1-1-1,-1 1 0,1 0 0,0-1 0,0 8 0,1-12-22,0 1 0,1-1 0,-1 1 0,0-1 0,1 0 1,-1 0-1,1 1 0,0-1 0,-1 0 0,1 0 0,0 1 0,0-1 1,0 0-1,0 0 0,0 0 0,0 0 0,0 0 0,0 0 1,0-1-1,0 1 0,0 0 0,1-1 0,-1 1 0,0 0 0,1-1 1,-1 0-1,0 1 0,1-1 0,-1 0 0,0 1 0,1-1 1,1 0-1,51 1 179,-50-1-171,8-2-2,0 0 0,1-1 0,-1 0 0,-1 0 0,1-1 0,0-1 1,-1 0-1,0-1 0,0 0 0,0 0 0,-1-1 0,0-1 0,-1 0 0,1 0 0,-2-1 1,13-14-1,-10 10-6,-1-1 0,-1 1 1,0-2-1,-1 1 0,0-1 0,-1-1 1,-1 1-1,0-1 0,-2 0 1,1 0-1,2-30 0,-10 41-102,-6 10 19,-8 13-20,6-5 110,1 0 0,1 1 0,0 0 0,-9 22 1,15-31-109,1 1 1,-1-1-1,2 0 1,-1 1-1,0 0 1,1-1 0,0 1-1,1 0 1,-1 0-1,1 0 1,0-1-1,0 1 1,1 0-1,0 0 1,0 0 0,2 7-1,-2-11-257,1 0 0,-1 0 1,0-1-1,1 1 0,-1 0 0,1-1 0,0 1 0,-1-1 0,1 1 1,0-1-1,0 0 0,0 0 0,0 0 0,0 0 0,0 0 1,0 0-1,0 0 0,0-1 0,0 1 0,1-1 0,-1 0 0,4 1 1,18-1-5599</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03.045"/>
    </inkml:context>
    <inkml:brush xml:id="br0">
      <inkml:brushProperty name="width" value="0.025" units="cm"/>
      <inkml:brushProperty name="height" value="0.025" units="cm"/>
    </inkml:brush>
  </inkml:definitions>
  <inkml:trace contextRef="#ctx0" brushRef="#br0">1 1 13677,'0'0'10089,"40"57"-8935,-10-35-546,3 0-352,5 0-192,-3 1-32,-1-2 1,1-3-194,-3-2-896,-5-3-896,-4-3-1026,-3-4-2178,-10-2-4516</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7:00.240"/>
    </inkml:context>
    <inkml:brush xml:id="br0">
      <inkml:brushProperty name="width" value="0.025" units="cm"/>
      <inkml:brushProperty name="height" value="0.025" units="cm"/>
    </inkml:brush>
  </inkml:definitions>
  <inkml:trace contextRef="#ctx0" brushRef="#br0">200 1 15599,'0'0'3689,"-10"0"-1180,0 1-2124,0 1 1,0 0 0,0 0-1,0 1 1,0 0 0,0 1 0,1 0-1,0 1 1,0 0 0,0 0-1,1 1 1,-1 0 0,1 1-1,1-1 1,-13 15 0,16-17-376,1 0 0,0 0 0,0 1 0,0-1 0,1 0 0,0 1 1,0 0-1,0-1 0,0 1 0,1 0 0,0 0 0,0 0 0,0 0 0,0 0 0,1 9 0,0-11-11,1-1 0,-1 1 0,1-1 0,0 1 0,0-1 0,0 1 0,0-1 0,0 0 0,0 1 0,1-1 0,-1 0 0,1 0 0,-1 0 0,1 0 0,0 0 0,0-1 0,0 1 0,0 0 0,0-1-1,0 0 1,1 1 0,-1-1 0,0 0 0,1 0 0,-1 0 0,1 0 0,-1-1 0,1 1 0,-1-1 0,1 1 0,4-1 0,5 1-6,1 0 1,-1-1-1,0-1 1,0 0-1,0 0 0,0-1 1,0-1-1,15-4 1,-20 4-470,-1 0 1,0 0-1,1 0 0,-1 0 1,0-1-1,-1 0 1,1-1-1,-1 1 0,9-10 1,-13 13 91,0 0 1,0 0-1,-1 0 1,1-1 0,0 1-1,-1 0 1,1 0-1,-1 0 1,1 0-1,-1-1 1,0 1 0,0 0-1,1 0 1,-1-1-1,0 1 1,0-2 0,-1-6-5298</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7:00.569"/>
    </inkml:context>
    <inkml:brush xml:id="br0">
      <inkml:brushProperty name="width" value="0.025" units="cm"/>
      <inkml:brushProperty name="height" value="0.025" units="cm"/>
    </inkml:brush>
  </inkml:definitions>
  <inkml:trace contextRef="#ctx0" brushRef="#br0">18 4 10794,'0'0'11051,"66"1"-10667,-31-2-256,2-1-96,-2 2-32,-4 0-897,-4 0-1921,-4 0-2563,-11-1-1954</inkml:trace>
  <inkml:trace contextRef="#ctx0" brushRef="#br0" timeOffset="1">65 4 11018,'0'0'6439,"-56"10"-4390,48-9-287,8 0-288,0 0-898,20-1-160,6 0-63,9 0-225,7 0-32,5 0-64,4 1-32,1 0-961,-1 0-2082,2-1-1601,-6 0-2339</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7:01.084"/>
    </inkml:context>
    <inkml:brush xml:id="br0">
      <inkml:brushProperty name="width" value="0.025" units="cm"/>
      <inkml:brushProperty name="height" value="0.025" units="cm"/>
    </inkml:brush>
  </inkml:definitions>
  <inkml:trace contextRef="#ctx0" brushRef="#br0">85 0 8968,'0'0'10186,"-13"63"-8456,-1-27-353,-4 3-384,3 2-641,4-2-224,3-2-63,2-3-65,6-7-353,0-6-960,3-6-737,5-9-1057,-1-6-2626</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7:01.440"/>
    </inkml:context>
    <inkml:brush xml:id="br0">
      <inkml:brushProperty name="width" value="0.025" units="cm"/>
      <inkml:brushProperty name="height" value="0.025" units="cm"/>
    </inkml:brush>
  </inkml:definitions>
  <inkml:trace contextRef="#ctx0" brushRef="#br0">0 45 10698,'0'0'11019,"13"-6"-10149,-6 3-766,2-2-15,0 1 0,0 1 1,0-1-1,1 1 0,-1 1 0,1 0 1,0 0-1,14 0 0,98-2 362,61 0-4468,-203 10-1794,6-1 3823,-14 1-2838</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7:01.768"/>
    </inkml:context>
    <inkml:brush xml:id="br0">
      <inkml:brushProperty name="width" value="0.025" units="cm"/>
      <inkml:brushProperty name="height" value="0.025" units="cm"/>
    </inkml:brush>
  </inkml:definitions>
  <inkml:trace contextRef="#ctx0" brushRef="#br0">93 1 10122,'0'0'6662,"-55"40"-4228,55-35-960,13-1-514,18-4-31,11 0-352,5-4-97,3-1-255,1 0-161,-7 4-64,-12 1-1089,-9 1-1890,-17 9-1986,-6 2-3459</inkml:trace>
  <inkml:trace contextRef="#ctx0" brushRef="#br0" timeOffset="1">0 264 11787,'0'0'6887,"53"-4"-5286,-14 2-95,2-1-1186,6 1-288,2 2-641,1 0-1344,-1 0-2436,0 0-2817</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7:02.130"/>
    </inkml:context>
    <inkml:brush xml:id="br0">
      <inkml:brushProperty name="width" value="0.025" units="cm"/>
      <inkml:brushProperty name="height" value="0.025" units="cm"/>
    </inkml:brush>
  </inkml:definitions>
  <inkml:trace contextRef="#ctx0" brushRef="#br0">0 25 13837,'0'0'5509,"80"-3"-4932,-33-2-417,4 0-288,2 1-1249,0 1-2467,-3-2-1633</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7:02.552"/>
    </inkml:context>
    <inkml:brush xml:id="br0">
      <inkml:brushProperty name="width" value="0.025" units="cm"/>
      <inkml:brushProperty name="height" value="0.025" units="cm"/>
    </inkml:brush>
  </inkml:definitions>
  <inkml:trace contextRef="#ctx0" brushRef="#br0">304 1 12236,'0'0'7687,"-49"30"-7591,23 2-32,-2 3-64,-2 1 0,-1 0 224,1-5 193,4-1-1,3-7-288,6-6-96,1-6-64,6-7-1377,-1-4-2211,5 0-1248</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7:02.910"/>
    </inkml:context>
    <inkml:brush xml:id="br0">
      <inkml:brushProperty name="width" value="0.025" units="cm"/>
      <inkml:brushProperty name="height" value="0.025" units="cm"/>
    </inkml:brush>
  </inkml:definitions>
  <inkml:trace contextRef="#ctx0" brushRef="#br0">1 0 13196,'0'0'8104,"48"42"-7431,-24-21-385,3-3-160,6 1-96,2-2-640,3-4-1282,0-3-2594,0-2-2819</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7:03.238"/>
    </inkml:context>
    <inkml:brush xml:id="br0">
      <inkml:brushProperty name="width" value="0.025" units="cm"/>
      <inkml:brushProperty name="height" value="0.025" units="cm"/>
    </inkml:brush>
  </inkml:definitions>
  <inkml:trace contextRef="#ctx0" brushRef="#br0">263 1 12364,'0'0'8199,"-45"56"-6853,43-30-578,2 0-447,0 1-257,9 0-32,6 0-224,0-5-737,1 0-1121,-3-7-1954,-7-4-1633</inkml:trace>
  <inkml:trace contextRef="#ctx0" brushRef="#br0" timeOffset="1">1 284 12236,'0'0'5733,"64"7"-4644,-20-7 160,10 0-640,5-7-353,5-1-96,-4-2-64,-4-1-32,-9-1-32,-13 0-512,-10-2-1154,-17-2-1729,-7-3-2883</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7:03.580"/>
    </inkml:context>
    <inkml:brush xml:id="br0">
      <inkml:brushProperty name="width" value="0.025" units="cm"/>
      <inkml:brushProperty name="height" value="0.025" units="cm"/>
    </inkml:brush>
  </inkml:definitions>
  <inkml:trace contextRef="#ctx0" brushRef="#br0">0 86 13036,'0'0'6535,"82"-50"-5126,-36 38-256,2 0-737,-1 6-352,-3 1-192,-4 5-929,-6 0-672,-7 0-1763,-1 2-2497</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03.386"/>
    </inkml:context>
    <inkml:brush xml:id="br0">
      <inkml:brushProperty name="width" value="0.025" units="cm"/>
      <inkml:brushProperty name="height" value="0.025" units="cm"/>
    </inkml:brush>
  </inkml:definitions>
  <inkml:trace contextRef="#ctx0" brushRef="#br0">209 2 16143,'0'0'1863,"-10"-1"-85,5 1-1662,-1-1 0,1 1 0,0 0-1,0 1 1,-1-1 0,1 1 0,0 0 0,0 0 0,0 1-1,0-1 1,0 1 0,0 0 0,0 1 0,1-1 0,-1 1 0,1 0-1,0 0 1,0 0 0,-8 8 0,2 0-110,0 1-1,1 0 1,1 0 0,0 1-1,0 0 1,1 1-1,1 0 1,1 0 0,-1 0-1,2 0 1,0 1 0,1 0-1,1 0 1,0 0 0,1 0-1,0 19 1,1-30-9,0 0 0,1 0 1,-1 0-1,1 0 0,0 0 0,0-1 1,0 1-1,0 0 0,0 0 0,1-1 0,0 1 1,0-1-1,0 0 0,0 1 0,0-1 1,1 0-1,-1 0 0,1-1 0,0 1 1,3 2-1,-1-2 24,0 0-1,0-1 1,0 1 0,0-1-1,1-1 1,-1 1 0,1-1 0,-1 0-1,1 0 1,-1 0 0,1-1 0,9-1-1,-2 1 48,1-2 0,-1 0-1,0-1 1,1 0 0,-1-1-1,0-1 1,-1 0 0,1 0-1,-1-1 1,22-15 0,-27 15-14,-1 0 0,0-1 0,0 1 0,0-1 0,-1 0 0,0 0 0,0-1 0,-1 1 1,0-1-1,0 0 0,-1 0 0,0-1 0,0 1 0,-1-1 0,1-8 0,-2 13-46,-1 0-1,0 1 0,0-1 1,0 0-1,0 1 1,0-1-1,-1 1 0,0-1 1,0 1-1,0-1 0,0 1 1,0-1-1,-1 1 1,1 0-1,-1 0 0,0-1 1,0 1-1,0 1 0,-1-1 1,1 0-1,-1 0 0,1 1 1,-1 0-1,0-1 1,0 1-1,0 0 0,0 0 1,0 1-1,0-1 0,-1 1 1,1-1-1,-1 1 0,1 0 1,-1 0-1,1 1 1,-1-1-1,1 1 0,-5 0 1,4-1-127,0 1 0,0-1 1,0 1-1,0 0 0,0 0 0,0 1 1,0-1-1,0 1 0,0 0 0,0 0 1,1 0-1,-1 0 0,0 1 1,0-1-1,1 1 0,-1 0 0,1 0 1,-3 3-1,-17 25-3227,9 12-3699,8-7-2308</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7:03.970"/>
    </inkml:context>
    <inkml:brush xml:id="br0">
      <inkml:brushProperty name="width" value="0.025" units="cm"/>
      <inkml:brushProperty name="height" value="0.025" units="cm"/>
    </inkml:brush>
  </inkml:definitions>
  <inkml:trace contextRef="#ctx0" brushRef="#br0">24 1 15631,'0'0'6374,"-4"10"-4538,-13 35-106,17-43-1675,-1 0 1,0 0-1,1-1 1,0 1-1,-1 0 1,1 0-1,0 0 0,0 0 1,0 0-1,0-1 1,0 1-1,1 0 1,-1 0-1,0 0 0,1 0 1,0-1-1,-1 1 1,1 0-1,0 0 1,0-1-1,0 1 1,0-1-1,0 1 0,0-1 1,0 1-1,1-1 1,-1 0-1,0 1 1,1-1-1,-1 0 0,1 0 1,-1 0-1,1 0 1,0 0-1,-1-1 1,1 1-1,0 0 1,0-1-1,0 1 0,3-1 1,8 3-44,1-1 0,-1-1 0,0 0 0,20-1 0,-20-1 78,5 1-246,-1-1-1,1-1 0,0-1 0,-1-1 0,0 0 0,0-1 0,0-1 0,0-1 0,27-15 0,-44 22 160,0 0 0,0 0 0,0-1-1,0 1 1,0 0 0,1 0 0,-1-1 0,0 1 0,0 0 0,0 0 0,1 0-1,-1-1 1,0 1 0,0 0 0,1 0 0,-1 0 0,0 0 0,1 0 0,-1-1-1,0 1 1,0 0 0,1 0 0,-1 0 0,0 0 0,1 0 0,-1 0 0,0 0-1,1 0 1,-1 0 0,0 0 0,1 0 0,-1 0 0,0 0 0,0 1-1,1-1 1,-1 0 0,0 0 0,1 0 0,-1 0 0,0 0 0,0 1 0,1-1-1,-1 0 1,0 0 0,0 0 0,0 1 0,1-1 0,-1 0 0,0 0 0,0 1-1,0-1 1,0 0 0,1 0 0,-1 1 0,0-1 0,0 0 0,0 1-1,-7 22 364,-2 3-29,9-25-331,0 0 1,0-1-1,-1 1 0,1-1 0,0 1 0,0-1 0,0 1 0,0 0 0,0-1 0,0 1 0,0-1 0,0 1 0,0 0 0,0-1 1,0 1-1,1-1 0,-1 1 0,0-1 0,0 1 0,1-1 0,-1 1 0,0-1 0,0 1 0,1-1 0,-1 1 0,1-1 0,-1 1 1,0-1-1,1 1 0,5 1 19,-1-1 0,0 0 0,0 1 0,1-2 0,-1 1 0,1-1 0,-1 0 0,1 0 0,-1 0 0,1-1 0,7-1 0,63-19-50,-70 19 11,18-6-130,-14 4 77,0 0 1,0 1-1,0 0 0,1 1 0,21-2 1,-31 5 64,-1-1 1,1 1-1,0 0 1,-1-1-1,1 1 1,0 0-1,-1 0 1,1-1-1,-1 1 1,1 0-1,-1 0 1,0 0 0,1 0-1,-1 0 1,0 0-1,0-1 1,1 1-1,-1 0 1,0 0-1,0 0 1,0 0-1,0 0 1,0 0-1,-1 2 1,1 36 71,0-28-71,0-9-57,-1-1-1,1 1 1,0-1 0,1 0 0,-1 1 0,0-1 0,0 0 0,0 1-1,1-1 1,-1 0 0,1 1 0,-1-1 0,1 0 0,0 0 0,-1 1-1,1-1 1,0 0 0,0 0 0,0 0 0,0 0 0,0 0 0,2 1-1,21 4-7556,-4-6-7935</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7:18.123"/>
    </inkml:context>
    <inkml:brush xml:id="br0">
      <inkml:brushProperty name="width" value="0.025" units="cm"/>
      <inkml:brushProperty name="height" value="0.025" units="cm"/>
    </inkml:brush>
  </inkml:definitions>
  <inkml:trace contextRef="#ctx0" brushRef="#br0">1 4077 32,'0'0'2498,"0"-50"-181,0 25-2256,0-13 439,1 0-1,11-70 0,-4 53-475,3-93 0,-8 87 531,11-67 0,5-3-334,5-178-1,-24-138-53,-2 204-150,-30-419 677,12-36-316,16 239 253,3 421-771,-2-190 502,6 187-2000,15-70 0,-12 80-166,-2 4-1693</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7:18.464"/>
    </inkml:context>
    <inkml:brush xml:id="br0">
      <inkml:brushProperty name="width" value="0.025" units="cm"/>
      <inkml:brushProperty name="height" value="0.025" units="cm"/>
    </inkml:brush>
  </inkml:definitions>
  <inkml:trace contextRef="#ctx0" brushRef="#br0">69 369 3299,'-6'-5'183,"0"-1"1,0 0-1,1 0 0,-1-1 0,2 1 1,-1-1-1,1 0 0,0 0 0,0-1 1,-4-12-1,5 5 308,0 0 1,1 0 0,0 0-1,2-29 1,2 34-456,0-1 0,1 1 0,0-1 0,1 1 0,0 0 0,1 1 0,11-19 0,0-1-4,11-12-63,-27 41 30,0-1 0,1 0-1,-1 0 1,1 1 0,0-1-1,-1 0 1,1 1 0,0-1-1,-1 0 1,1 1 0,0-1-1,0 1 1,-1-1 0,1 1-1,0 0 1,0-1 0,0 1-1,0 0 1,0 0 0,-1-1-1,1 1 1,0 0 0,0 0-1,0 0 1,0 0 0,0 0-1,0 0 1,0 0 0,0 1-1,0-1 1,-1 0 0,1 0-1,0 1 1,0-1 0,0 0-1,0 1 1,-1-1 0,1 1-1,0-1 1,0 1 0,-1 0-1,1-1 1,0 1 0,-1 0-1,1-1 1,-1 1 0,1 0-1,-1-1 1,1 1 0,-1 0-1,0 0 1,1 1 0,10 26 177,-2-1 0,-1 1 1,-1 1-1,-2-1 1,3 37-1,3 12 159,-1-25-239,25 83 0,-33-130-358,0 1 0,0 0-1,1-1 1,0 1 0,0-1 0,0 0-1,5 5 1,-7-9-86,0 0 0,0 0 0,0 0 0,0-1-1,1 1 1,-1 0 0,0-1 0,1 1 0,-1-1 0,0 1 0,1-1 0,-1 0 0,0 1-1,1-1 1,-1 0 0,1 0 0,-1 0 0,2 0 0</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7:19.244"/>
    </inkml:context>
    <inkml:brush xml:id="br0">
      <inkml:brushProperty name="width" value="0.025" units="cm"/>
      <inkml:brushProperty name="height" value="0.025" units="cm"/>
    </inkml:brush>
  </inkml:definitions>
  <inkml:trace contextRef="#ctx0" brushRef="#br0">1 1 3395,'0'0'64</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7:19.819"/>
    </inkml:context>
    <inkml:brush xml:id="br0">
      <inkml:brushProperty name="width" value="0.025" units="cm"/>
      <inkml:brushProperty name="height" value="0.025" units="cm"/>
    </inkml:brush>
  </inkml:definitions>
  <inkml:trace contextRef="#ctx0" brushRef="#br0">119 153 2466,'0'0'4074,"-4"-2"-3493,-11-7-116,15 8-423,0 1 0,0 0 0,-1 0 0,1-1 0,0 1 0,-1 0 1,1 0-1,0-1 0,-1 1 0,1 0 0,0 0 0,-1 0 0,1 0 0,0 0 0,-1-1 0,1 1 1,0 0-1,-1 0 0,1 0 0,-1 0 0,1 0 0,0 0 0,-1 0 0,1 0 0,0 1 0,-1-1 1,1 0-1,-1 0 0,1 0 0,0 0 0,-1 0 0,1 0 0,0 1 0,-1-1 0,1 0 1,0 0-1,0 1 0,-1-1 0,1 0 0,0 0 0,0 1 0,-1-1 0,1 0 0,0 1 0,0-1 1,0 0-1,-1 1 0,1-1 0,0 0 0,0 1 0,0-1 0,0 1 0,3-1 9,1 0 0,-1 0-1,0 0 1,1 0 0,-1-1 0,0 1-1,0-1 1,1 0 0,3-2-1,-2 0-19,0 1-1,0 0 1,0 0-1,1 0 1,-1 1-1,0-1 1,1 1-1,-1 0 1,1 1-1,-1 0 1,1-1-1,-1 2 1,1-1-1,-1 1 1,1 0-1,-1 0 1,1 0-1,9 4 1,-12-4-18,-1 0-11,0-1-1,0 1 1,0-1 0,-1 0-1,1 0 1,0 1 0,0-1 0,0 0-1,0-1 1,0 1 0,0 0-1,-1-1 1,1 1 0,0-1-1,0 1 1,2-2 0,-3 1 30,0 1 1,-1-1-1,1 1 0,0-1 1,-1 0-1,1 1 1,-1-1-1,1 0 0,-1 0 1,1 1-1,-1-1 0,1 0 1,-1 0-1,0 0 1,1 0-1,-1 0 0,0 1 1,0-1-1,0 0 1,1 0-1,-1 0 0,0 0 1,-1-1-1,1 0 18,0 0-1,-1 0 1,0 0 0,1 0 0,-1 0-1,0 0 1,0 0 0,0 1-1,0-1 1,0 0 0,-1 1 0,1-1-1,0 1 1,-1-1 0,1 1-1,-1 0 1,1 0 0,-1-1-1,0 1 1,0 0 0,1 0 0,-1 1-1,0-1 1,0 0 0,0 1-1,0-1 1,0 1 0,-4-1-1,-4 1 2,0 0 0,0 1 0,0 0 0,1 0 0,-1 1-1,0 0 1,1 1 0,-1 0 0,-13 7 0,14-6 66,0 0 0,0 0 1,-1-1-1,1-1 0,-1 0 1,0 0-1,0-1 0,0 0 1,-16-1-1,12-6-84,15 6-37,-1 0 1,0 0 0,0 0 0,0 0 0,0 0 0,0 0 0,1 1 0,-1-1-1,0 0 1,0 0 0,0 0 0,0 0 0,1 0 0,-1 0 0,0 0 0,0 0-1,0-1 1,0 1 0,1 0 0,-1 0 0,0 0 0,0 0 0,0 0 0,0 0-1,1 0 1,-1 0 0,0 0 0,0 0 0,0-1 0,0 1 0,0 0 0,0 0 0,0 0-1,1 0 1,-1 0 0,0 0 0,0-1 0,0 1 0,0 0 0,0 0 0,0 0-1,0 0 1,0-1 0,0 1 0,0 0 0,0 0 0,0 0 0,0 0 0,0-1-1,0 1 1,0 0 0,0 0 0,0 0 0,0 0 0,0-1 0,0 1 0,0 0-1,0 0 1,0 0 0,13-1-22,1-1 1,0 0-1,-1-1 0,0 0 0,1-1 1,-1 0-1,0-1 0,-1-1 0,1 0 1,-1 0-1,-1-2 0,13-8 0,-10 7-26,40-17-864,-53 25 760,1 0-1,-1 0 1,0 1-1,1-1 1,-1 1 0,1-1-1,0 1 1,-1-1-1,1 1 1,-1 0 0,1 0-1,0 0 1,-1 0-1,1 0 1,0 0-1,-1 0 1,1 1 0,-1-1-1,1 0 1,-1 1-1,1-1 1,-1 1 0,1 0-1,-1 0 1,1-1-1,-1 1 1,0 0 0,1 0-1,-1 0 1,0 0-1,0 1 1,2 1-1,-1 14-3762</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7:30.225"/>
    </inkml:context>
    <inkml:brush xml:id="br0">
      <inkml:brushProperty name="width" value="0.025" units="cm"/>
      <inkml:brushProperty name="height" value="0.025" units="cm"/>
    </inkml:brush>
  </inkml:definitions>
  <inkml:trace contextRef="#ctx0" brushRef="#br0">68 1 3427,'0'0'7853,"-7"11"-7533,0-2-261,2 0 0,-1 0-1,2 1 1,-1 0 0,1 0 0,0 0-1,1 0 1,1 0 0,-3 13 0,-11 517 734,18-372-684,-2 181-115,4-653 255,43-302-1,-45 595-233,-1 7-2,0 0-1,0 0 1,0 0 0,-1 0 0,1 0-1,-1 0 1,0 0 0,0 0-1,0 0 1,-3-8 0,3 12-13,0-1 0,-1 1 1,1 0-1,-1 0 1,1 0-1,0 0 1,-1 0-1,1 0 0,-1 0 1,1 0-1,-1 0 1,1 0-1,0 0 0,-1 0 1,1 0-1,-1 0 1,1 0-1,0 0 0,-1 0 1,1 0-1,-1 1 1,1-1-1,0 0 0,-1 0 1,1 0-1,-1 1 1,1-1-1,0 0 0,0 1 1,-1-1-1,1 0 1,0 1-1,-1-1 1,1 0-1,0 1 0,0-1 1,0 0-1,-1 1 1,1-1-1,0 1 0,0-1 1,0 0-1,0 1 1,0-1-1,0 1 0,0-1 1,0 1-1,0 0 1,-7 22-5,-9 103 40,5 0-1,7 145 1,4-264-37,10-23-330,3-26-297,-2-1 0,11-77 0,-13 23-1662</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7:43.037"/>
    </inkml:context>
    <inkml:brush xml:id="br0">
      <inkml:brushProperty name="width" value="0.025" units="cm"/>
      <inkml:brushProperty name="height" value="0.025" units="cm"/>
    </inkml:brush>
  </inkml:definitions>
  <inkml:trace contextRef="#ctx0" brushRef="#br0">0 109 7976,'0'0'14819,"11"-7"-13687,-2 0-948,1 1-1,0 0 1,0 0 0,0 1 0,1 1 0,0-1 0,-1 2 0,22-5 0,37 1-235,43-6 244,-42-8-3693,-69 21 3123,8-5-1673,-6 0-5180</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7:43.367"/>
    </inkml:context>
    <inkml:brush xml:id="br0">
      <inkml:brushProperty name="width" value="0.025" units="cm"/>
      <inkml:brushProperty name="height" value="0.025" units="cm"/>
    </inkml:brush>
  </inkml:definitions>
  <inkml:trace contextRef="#ctx0" brushRef="#br0">1 76 13485,'0'0'10762,"50"-37"-9897,-19 24-385,2 1-320,2 7-128,-1 1-32,-2 4-32,0 0-1281,-2 0-1185,-5 0-1154,-7-4-3266</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7:43.725"/>
    </inkml:context>
    <inkml:brush xml:id="br0">
      <inkml:brushProperty name="width" value="0.025" units="cm"/>
      <inkml:brushProperty name="height" value="0.025" units="cm"/>
    </inkml:brush>
  </inkml:definitions>
  <inkml:trace contextRef="#ctx0" brushRef="#br0">0 0 17136,'0'0'6262,"10"2"-6043,-5-2-206,4 1 9,0 0 0,0 0-1,-1 1 1,1 1 0,14 4 0,-21-5-18,1-1 0,0 0 1,-1 1-1,1 0 0,-1-1 1,0 1-1,1 0 0,-1 0 0,0 1 1,0-1-1,-1 0 0,1 1 1,0-1-1,-1 1 0,1-1 0,-1 1 1,0 0-1,0 0 0,0-1 1,0 1-1,0 0 0,-1 0 0,1 0 1,-1 4-1,-1 10 137,0 0 0,-1 0-1,-1 0 1,-1-1 0,0 1 0,-1-1 0,-1 0-1,-1 0 1,0-1 0,-1 0 0,0 0 0,-1-1-1,-1 0 1,0 0 0,-18 17 0,39-37-14656,3-8 2909</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7:44.050"/>
    </inkml:context>
    <inkml:brush xml:id="br0">
      <inkml:brushProperty name="width" value="0.025" units="cm"/>
      <inkml:brushProperty name="height" value="0.025" units="cm"/>
    </inkml:brush>
  </inkml:definitions>
  <inkml:trace contextRef="#ctx0" brushRef="#br0">0 0 15919,'0'0'7164,"3"9"-6529,3 25-184,-2 0 0,-1 1-1,-1-1 1,-6 61 0,2-4 280,1-90-732,1-1 0,0 1 0,0 0 0,0 0 0,0 0 1,0 0-1,0 0 0,1 0 0,-1 0 0,0 0 1,0 0-1,1 0 0,-1 0 0,1 0 0,-1 0 0,0-1 1,1 1-1,0 0 0,-1 0 0,1 0 0,-1-1 0,1 1 1,0 0-1,0-1 0,-1 1 0,1-1 0,0 1 1,0-1-1,0 1 0,0-1 0,0 1 0,-1-1 0,1 0 1,0 1-1,0-1 0,0 0 0,0 0 0,0 0 0,0 0 1,0 0-1,0 0 0,0 0 0,0 0 0,0 0 1,0-1-1,2 1 0,0-1-390,0 0 1,0 0 0,0-1-1,0 1 1,0-1-1,0 1 1,0-1-1,0 0 1,0 0 0,-1 0-1,1 0 1,3-5-1,8-16-5972,-2-2-4089</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03.713"/>
    </inkml:context>
    <inkml:brush xml:id="br0">
      <inkml:brushProperty name="width" value="0.025" units="cm"/>
      <inkml:brushProperty name="height" value="0.025" units="cm"/>
    </inkml:brush>
  </inkml:definitions>
  <inkml:trace contextRef="#ctx0" brushRef="#br0">2 0 16015,'0'0'1463,"0"11"58,0-11-1509,-1 9 402,1 1 1,0-1-1,1 1 1,0-1-1,0 1 1,1-1-1,0 0 0,1 0 1,0 0-1,0 0 1,1 0-1,0-1 0,9 14 1,-6-14-266,0-1 1,0 1-1,1-1 1,0 0 0,0-1-1,0 0 1,1 0-1,13 5 1,5 1-60,45 14 0,-2-2-202,-42-8-1479,-20 2-3517,-11-13 410,-12-4-2221</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7:44.391"/>
    </inkml:context>
    <inkml:brush xml:id="br0">
      <inkml:brushProperty name="width" value="0.025" units="cm"/>
      <inkml:brushProperty name="height" value="0.025" units="cm"/>
    </inkml:brush>
  </inkml:definitions>
  <inkml:trace contextRef="#ctx0" brushRef="#br0">1 0 14894,'0'0'4863,"0"11"-3384,0-4-1225,-1 12 49,1 0-1,1 0 1,1 1-1,8 33 1,-9-49-286,1 1-1,-1-1 1,1 0 0,0 0 0,0-1-1,0 1 1,0 0 0,1-1-1,-1 1 1,1-1 0,0 0 0,6 6-1,-6-8-10,0 1-1,0-1 1,0 1-1,0-1 0,0 0 1,0 0-1,0 0 1,1-1-1,-1 1 1,0-1-1,0 0 0,1 0 1,-1 0-1,0 0 1,0 0-1,1-1 0,-1 1 1,0-1-1,6-2 1,-5 1 153,-1-1 1,1 1 0,0-1 0,-1 0 0,0 0-1,0 0 1,0-1 0,0 1 0,0-1-1,-1 1 1,1-1 0,-1 0 0,0 0-1,0 0 1,0 0 0,-1-1 0,0 1 0,0 0-1,0-1 1,0 1 0,0 0 0,-1-8-1,1 5 90,-1 1 0,0 0 0,0 0-1,-1 0 1,0-1 0,0 1-1,-3-9 1,4 12-192,-1 1-1,0 0 1,0-1 0,0 1-1,-1 0 1,1 0 0,0-1-1,-1 1 1,1 0-1,-1 0 1,0 1 0,0-1-1,0 0 1,0 1 0,0-1-1,0 1 1,-4-2-1,3 1-46,-1 1 0,1 0-1,-1 1 1,0-1 0,1 1-1,-1-1 1,0 1-1,1 0 1,-1 1 0,0-1-1,1 0 1,-1 1 0,1 0-1,-5 1 1,6-1-91,0 0 0,0-1 0,0 1 0,1 0 1,-1 0-1,0 0 0,0 0 0,1 1 0,-1-1 0,1 0 1,-1 1-1,1-1 0,0 1 0,-1-1 0,1 1 0,0 0 0,0-1 1,0 1-1,0 0 0,1 0 0,-1 0 0,0 0 0,1 0 0,-1-1 1,1 1-1,0 0 0,-1 3 0,29-25-7777,-12 2 2370,-1-2-2621</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7:44.844"/>
    </inkml:context>
    <inkml:brush xml:id="br0">
      <inkml:brushProperty name="width" value="0.025" units="cm"/>
      <inkml:brushProperty name="height" value="0.025" units="cm"/>
    </inkml:brush>
  </inkml:definitions>
  <inkml:trace contextRef="#ctx0" brushRef="#br0">1 0 14350,'0'0'5525,"2"9"-4639,18 82 728,-16-61-976,2-1-1,1-1 1,20 55-1,-26-82-609,-1 1 1,1-1 0,0 1-1,-1-1 1,1 1-1,0-1 1,0 1-1,0-1 1,0 0-1,0 1 1,0-1-1,0 0 1,0 0-1,0 0 1,1 0-1,-1 0 1,0 0-1,1 0 1,-1 0 0,1 0-1,-1-1 1,1 1-1,-1-1 1,1 1-1,0-1 1,-1 0-1,1 1 1,-1-1-1,1 0 1,0 0-1,-1 0 1,1 0-1,0 0 1,-1-1 0,1 1-1,-1 0 1,1-1-1,0 1 1,-1-1-1,1 0 1,-1 1-1,1-1 1,-1 0-1,0 0 1,1 0-1,-1 0 1,0 0-1,0 0 1,0-1 0,1 1-1,0-2 1,8-8 85,0-1 1,0 0 0,-2-1 0,10-15 0,-16 23-128,31-39 23,-33 44-13,1-1 0,-1 1 1,1-1-1,-1 1 0,1-1 1,-1 1-1,1 0 0,0-1 1,-1 1-1,1 0 0,-1-1 1,1 1-1,0 0 0,-1 0 1,1 0-1,0 0 0,-1-1 1,1 1-1,0 0 0,-1 0 1,1 0-1,0 0 0,-1 1 1,1-1-1,1 0 0,-1 1 0,0 0-1,0 0 1,0 0-1,0 1 1,-1-1-1,1 0 1,0 0-1,0 1 1,-1-1-1,1 1 1,-1-1-1,0 0 0,1 1 1,-1-1-1,0 1 1,0-1-1,1 3 1,3 64 120,-4-47-95,1 0-1,8 36 0,-9-57-71,-1 1-1,1-1 0,0 1 1,0-1-1,0 1 0,0-1 1,0 1-1,0-1 0,1 1 1,-1-1-1,0 1 0,0-1 1,0 1-1,0-1 0,1 1 1,-1-1-1,0 1 0,0-1 1,1 1-1,-1-1 0,0 0 1,1 1-1,-1-1 0,0 0 1,1 1-1,-1-1 1,0 0-1,1 1 0,-1-1 1,1 0-1,-1 0 0,1 1 1,-1-1-1,1 0 0,-1 0 1,1 0-1,-1 0 0,1 0 1,-1 0-1,1 0 0,-1 0 1,1 0-1,-1 0 0,1 0 1,-1 0-1,2 0 0,-1-1-402,0 0-1,0 0 0,0-1 0,0 1 1,0 0-1,0 0 0,0-1 0,0 1 0,0 0 1,0-1-1,-1 1 0,1-1 0,0-2 1,3-17-6760</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7:45.188"/>
    </inkml:context>
    <inkml:brush xml:id="br0">
      <inkml:brushProperty name="width" value="0.025" units="cm"/>
      <inkml:brushProperty name="height" value="0.025" units="cm"/>
    </inkml:brush>
  </inkml:definitions>
  <inkml:trace contextRef="#ctx0" brushRef="#br0">32 29 17713,'0'0'2856,"-5"9"-112,2-3-2304,0-2-120,0 1 1,0 0 0,0 0-1,1 0 1,0 1-1,0-1 1,1 0-1,-1 1 1,1-1 0,0 10-1,1-14-312,0 0 1,0-1-1,1 1 0,-1-1 0,1 1 0,-1-1 1,0 1-1,1 0 0,-1-1 0,1 0 0,-1 1 1,1-1-1,0 1 0,-1-1 0,1 0 1,-1 1-1,1-1 0,0 0 0,-1 1 0,1-1 1,0 0-1,-1 0 0,1 0 0,0 0 0,-1 0 1,1 0-1,0 0 0,0 0 0,-1 0 1,1 0-1,0 0 0,0 0 0,27-6 57,-20 2-46,0-1 0,0-1-1,0 1 1,-1-1-1,0-1 1,-1 1-1,8-10 1,-8 9-11,0 0 0,1 0 0,-1 1 0,1 0 1,1 0-1,-1 1 0,17-9 0,-24 14 0,1-1 0,0 1 0,0 0 0,-1 0 0,1 0 0,0 0 0,0 0 0,0 0 0,-1 0 0,1 1 0,0-1 0,0 0 0,0 0 0,-1 1 0,1-1 0,0 0 0,-1 1 0,1-1 0,0 0 0,0 1 0,-1-1 0,1 1 0,-1-1 0,1 1 0,-1 0 0,1-1 0,-1 1 0,1 0 0,-1-1 0,1 1 0,-1 0 0,0-1 0,1 1 0,-1 0 0,0 0 0,0-1 0,1 1 0,-1 0 0,0 0 0,0 0 0,0-1 0,0 3 0,4 49 902,-2-29-691,-2-23-214,0 1 0,0-1 0,0 1 0,0-1 0,0 1 0,0 0 0,0-1 0,1 1-1,-1-1 1,0 1 0,0-1 0,1 1 0,-1-1 0,0 1 0,0-1 0,1 1 0,-1-1-1,1 1 1,-1-1 0,0 0 0,1 1 0,-1-1 0,1 0 0,-1 1 0,1-1 0,-1 0-1,1 1 1,-1-1 0,1 0 0,-1 0 0,1 0 0,-1 0 0,1 0 0,0 1 0,0-1-1,20-12-291,12-26-3664,-20 11-3048,-2 1-7142</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7:46.307"/>
    </inkml:context>
    <inkml:brush xml:id="br0">
      <inkml:brushProperty name="width" value="0.025" units="cm"/>
      <inkml:brushProperty name="height" value="0.025" units="cm"/>
    </inkml:brush>
  </inkml:definitions>
  <inkml:trace contextRef="#ctx0" brushRef="#br0">1 179 6022,'0'0'15342,"11"1"-14733,-8 0-564,1 0 0,-1-1 0,1 0 0,0 0 0,-1 0-1,1 0 1,-1 0 0,1-1 0,-1 0 0,1 1 0,-1-1 0,1-1 0,-1 1 0,0 0 0,1-1 0,-1 0 0,0 0 0,0 0 0,0 0 0,-1 0 0,1 0 0,0-1 0,-1 1-1,1-1 1,-1 0 0,0 0 0,0 0 0,0 0 0,0 0 0,1-6 0,1 2 92,0-1 0,-1 1 0,-1-1 0,1 0-1,-1 0 1,0 0 0,-1 0 0,1-16 0,-2 22-96,0 0 1,0 0-1,-1 0 1,1 0-1,0 0 1,-1 1-1,1-1 1,-1 0-1,0 0 1,1 0-1,-1 1 1,0-1-1,0 0 1,0 1-1,-1-1 1,1 1-1,-2-3 1,1 3-25,0 0 1,-1 0 0,1 0-1,0 0 1,0 0-1,0 1 1,-1-1-1,1 1 1,0-1-1,-1 1 1,1 0-1,0 0 1,-1 0-1,1 0 1,0 0-1,-1 1 1,1-1-1,-3 2 1,2-1-21,0 0 0,0 0 0,0 1 1,0-1-1,1 1 0,-1 0 1,0 0-1,1 0 0,0 0 0,-1 0 1,1 1-1,0-1 0,0 1 1,0-1-1,1 1 0,-1 0 0,1-1 1,-1 1-1,1 0 0,0 0 0,0 0 1,0 0-1,0 1 0,0 3 1,-1 4-9,1-1 0,0 1 0,0-1 0,1 1 0,0-1 0,3 14 0,-3-22 12,0 1-1,1-1 0,-1 0 0,1 0 0,-1 0 1,1 0-1,0 0 0,0 0 0,0 0 0,0 0 1,0-1-1,0 1 0,0 0 0,1 0 0,-1-1 0,1 1 1,-1-1-1,1 1 0,-1-1 0,1 0 0,0 0 1,0 0-1,3 2 0,-1-2 10,0 0 1,-1-1-1,1 1 0,0-1 0,-1 0 1,1 0-1,0 0 0,0-1 1,-1 1-1,1-1 0,0 0 1,5-2-1,4-2 49,0-1 1,0 0 0,-1-1-1,1 0 1,-1-1-1,11-10 1,-6 2 24,1-1 0,-2-1 0,14-19 0,-29 36-83,-1 1 1,0-1-1,0 1 1,1-1-1,-1 1 1,0 0-1,0-1 1,1 1-1,-1-1 1,1 1-1,-1 0 1,0-1-1,1 1 1,-1 0-1,1-1 1,-1 1-1,1 0 1,-1 0-1,1 0 1,-1-1-1,1 1 1,-1 0-1,1 0 1,-1 0-1,1 0 1,-1 0-1,1 0 1,-1 0-1,1 0 1,-1 0-1,1 0 1,-1 0-1,1 0 1,-1 0-1,1 0 1,-1 1-1,1-1 1,-1 0-1,1 0 1,-1 1-1,1-1 1,-1 0-1,0 1 0,1-1 1,-1 0-1,1 1 1,-1-1-1,0 0 1,1 1-1,-1-1 1,0 1-1,0-1 1,1 1-1,-1-1 1,0 1-1,0-1 1,0 1-1,1-1 1,-1 1-1,0-1 1,0 1-1,0 0 1,12 44 98,-9-30-43,-2-12-42,0 0 0,0 0 0,0 0 0,1 0 1,-1 0-1,1-1 0,0 1 0,-1 0 0,1-1 0,0 1 0,1-1 1,-1 0-1,0 0 0,1 0 0,-1 0 0,4 2 0,-5-3 24,1-1 0,0 1 0,0-1 0,0 1 0,-1-1 0,1 0 0,0 0 0,0 0 0,0 0 0,0 0 0,0 0 0,-1 0 0,1-1 0,0 1 0,0-1 0,0 1 0,-1-1 0,1 0 0,0 1 0,-1-1 0,1 0 0,-1 0 0,1 0 0,-1-1 0,1 1 0,-1 0 0,0 0 0,3-3 0,5-8 163,0 0 0,15-25 0,-19 27-191,1 1 0,0 0 0,0 0 0,1 0 0,0 1 0,0 0 0,10-7 0,-17 14-15,1 1 0,-1 0 0,1-1 0,-1 1 0,1 0 0,0 0 0,-1-1 0,1 1 0,-1 0 0,1 0 0,0 0 0,-1 0 0,1 0 0,0 0 0,-1 0 0,1 0 0,0 0 0,-1 0 0,1 0 0,-1 0 0,1 1 0,0-1 0,-1 0 0,1 0 0,-1 1 0,1-1 0,0 0 0,-1 1 0,1-1 0,-1 0 0,1 1 1,-1-1-1,0 1 0,1-1 0,-1 1 0,1-1 0,-1 1 0,0-1 0,1 1 0,-1 0 0,0-1 0,0 1 0,1-1 0,-1 1 0,0 0 0,0-1 0,0 1 0,0-1 0,0 1 0,0 1 0,7 40 36,-7-35-21,1-4-123,5 32 386,-6-35-313,0 1 1,1-1-1,-1 1 0,0 0 1,0-1-1,0 1 0,1-1 1,-1 1-1,0-1 1,0 1-1,1 0 0,-1-1 1,1 0-1,-1 1 0,0-1 1,1 1-1,-1-1 0,1 1 1,-1-1-1,1 0 1,-1 1-1,1-1 0,-1 0 1,1 0-1,0 1 0,-1-1 1,1 0-1,-1 0 0,1 0 1,0 0-1,-1 0 1,1 1-1,-1-1 0,1 0 1,0-1-1,-1 1 0,1 0 1,0 0-1,-1 0 1,1 0-1,-1 0 0,1-1 1,0 1-1,-1 0 0,1 0 1,-1-1-1,1 0 0,1-1-594,0 0-1,-1 0 0,0-1 0,1 1 0,-1-1 0,0 1 0,-1-1 0,1 0 0,0 1 0,-1-1 0,1 0 0,-1 1 0,0-1 0,0 0 0,0 1 0,0-4 1,0 1-1173,0-23-8129</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7:46.653"/>
    </inkml:context>
    <inkml:brush xml:id="br0">
      <inkml:brushProperty name="width" value="0.025" units="cm"/>
      <inkml:brushProperty name="height" value="0.025" units="cm"/>
    </inkml:brush>
  </inkml:definitions>
  <inkml:trace contextRef="#ctx0" brushRef="#br0">0 1 16400,'0'0'8776</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7:47.026"/>
    </inkml:context>
    <inkml:brush xml:id="br0">
      <inkml:brushProperty name="width" value="0.025" units="cm"/>
      <inkml:brushProperty name="height" value="0.025" units="cm"/>
    </inkml:brush>
  </inkml:definitions>
  <inkml:trace contextRef="#ctx0" brushRef="#br0">26 0 12460,'0'0'9481,"-4"11"-9097,-2 14 147,1 0 0,1 0 1,0 1-1,3-1 0,0 33 0,1-21 230,2 72 59,-1-98-793,1-1-1,0 0 1,0 0 0,1 0-1,0 0 1,1-1-1,0 1 1,7 11 0,-11-19 16,1-1 0,0 1 0,0-1 0,0 0 0,0 1 0,0-1 0,0 0 0,0 1 0,0-1 0,1 0 0,-1 0 0,0 0 0,1 0 0,-1 0 0,1 0 0,-1-1 0,1 1 0,-1 0 0,1-1 0,0 1 0,-1-1 0,1 0 0,0 1 0,3-1 0,-3-1 24,0 1 0,1-1 0,-1 0 0,0 0 0,0 0 0,0-1 0,1 1 0,-1 0 0,0-1 0,-1 0 0,1 1 0,0-1 0,0 0 0,-1 0 0,2-2 0,7-10 184,-1-1 1,0 0 0,11-28-1,-18 37-292,22-55 107,-2-1-1,23-111 1,-43 166-649,-1 11-2218,-2 13-3995,-6-3-918</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7:47.368"/>
    </inkml:context>
    <inkml:brush xml:id="br0">
      <inkml:brushProperty name="width" value="0.025" units="cm"/>
      <inkml:brushProperty name="height" value="0.025" units="cm"/>
    </inkml:brush>
  </inkml:definitions>
  <inkml:trace contextRef="#ctx0" brushRef="#br0">1 1 9993,'0'0'10699,"0"52"-8137,4-37-672,9-2-481,4-4-1025,2 3-319,0-2-33,2-1-1282,0-1-2177,-3-6-2370</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7:48.719"/>
    </inkml:context>
    <inkml:brush xml:id="br0">
      <inkml:brushProperty name="width" value="0.025" units="cm"/>
      <inkml:brushProperty name="height" value="0.025" units="cm"/>
    </inkml:brush>
  </inkml:definitions>
  <inkml:trace contextRef="#ctx0" brushRef="#br0">65 235 4516,'-2'0'410,"-1"0"-1,0 0 1,0 0-1,1 0 1,-1-1 0,0 0-1,1 1 1,-1-1-1,1 0 1,-1 0-1,1-1 1,-1 1-1,1 0 1,0-1-1,0 1 1,0-1-1,0 0 1,0 0 0,0 0-1,0 0 1,0 0-1,1 0 1,-1 0-1,1-1 1,-1 1-1,1 0 1,0-1-1,0 1 1,0-1 0,0 0-1,1 1 1,-1-1-1,0-4 1,1 4-296,0 0 1,0 0 0,0-1-1,0 1 1,1 0-1,-1 0 1,1 0 0,0-1-1,0 1 1,0 0-1,0 0 1,0 0 0,1 1-1,0-1 1,-1 0 0,1 0-1,0 1 1,0-1-1,0 1 1,1 0 0,-1 0-1,0-1 1,1 1-1,0 1 1,-1-1 0,1 0-1,0 1 1,5-3 0,-4 3-112,0-1 1,0 1-1,0 0 1,0 0 0,1 1-1,-1-1 1,0 1-1,0 0 1,1 0 0,-1 0-1,0 0 1,1 1-1,-1 0 1,5 1 0,-2 1 95,1 1 1,-1 0 0,0 0 0,0 0 0,0 1 0,8 8-1,-12-11 11,1 1 0,0-1 0,0 0 0,0 0-1,0-1 1,0 1 0,0-1 0,0 1 0,0-1 0,1-1-1,-1 1 1,0-1 0,1 1 0,-1-1 0,0 0 0,1-1-1,-1 1 1,0-1 0,1 0 0,-1 0 0,0 0-1,0-1 1,0 1 0,0-1 0,0 0 0,0 0 0,0-1-1,-1 1 1,1-1 0,4-4 0,-3 3 25,1-1 0,0 0 0,-1 0 0,0 0 0,0-1 0,-1 0 0,0 0 0,0 0 0,0 0 0,-1-1 0,1 1 0,-2-1 0,1 0 0,-1 0 0,0 0 0,0 0 0,0-11 0,-2 18-135,0 0-1,0 0 1,0 0-1,0 0 0,0-1 1,0 1-1,0 0 1,0 0-1,0 0 1,0 0-1,-1-1 1,1 1-1,0 0 0,0 0 1,0 0-1,0 0 1,0 0-1,-1-1 1,1 1-1,0 0 1,0 0-1,0 0 0,0 0 1,-1 0-1,1 0 1,0 0-1,0 0 1,0 0-1,-1 0 1,1 0-1,0 0 0,0 0 1,0 0-1,-1 0 1,1 0-1,0 0 1,0 0-1,0 0 1,-1 0-1,1 0 0,0 0 1,0 0-1,0 0 1,0 0-1,-1 0 1,1 1-1,0-1 1,0 0-1,0 0 0,0 0 1,0 0-1,-1 0 1,1 1-1,0-1 1,0 0-1,0 0 1,0 0-1,0 0 0,0 1 1,0-1-1,0 0 1,-10 14-238,10-2-723,-1 6-2955,-1-10-5439,-4-4 2778</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7:49.061"/>
    </inkml:context>
    <inkml:brush xml:id="br0">
      <inkml:brushProperty name="width" value="0.025" units="cm"/>
      <inkml:brushProperty name="height" value="0.025" units="cm"/>
    </inkml:brush>
  </inkml:definitions>
  <inkml:trace contextRef="#ctx0" brushRef="#br0">1 187 11435,'0'0'9032,"11"-11"-7782,-2 2-1010,132-124 1975,-139 132-2170,-1-1 1,0 1-1,1 0 0,-1 0 0,1-1 1,-1 1-1,1 1 0,0-1 0,-1 0 1,1 0-1,0 0 0,0 1 0,-1-1 1,1 1-1,0 0 0,0-1 0,0 1 1,0 0-1,2 0 0,-3 1-23,0 0 0,0 0 0,0 0 1,0 0-1,0 0 0,0 1 0,0-1 0,-1 0 0,1 0 0,0 0 0,-1 1 1,1-1-1,-1 0 0,1 1 0,-1-1 0,0 1 0,0-1 0,0 0 1,1 1-1,-1-1 0,-1 1 0,1-1 0,0 3 0,-2 28 346,1-21-290,1 0 0,0 0 0,0 0 0,3 19 0,-2-30-54,0 1-1,-1 0 1,1 0-1,-1-1 1,1 1 0,0-1-1,-1 1 1,1-1-1,0 1 1,0-1-1,-1 1 1,1-1-1,0 0 1,0 1 0,0-1-1,-1 0 1,1 0-1,0 0 1,0 0-1,0 1 1,0-1-1,0 0 1,0 0-1,-1-1 1,1 1 0,0 0-1,0 0 1,0 0-1,0-1 1,0 1-1,-1 0 1,1-1-1,0 1 1,0 0 0,-1-1-1,2 0 1,29-16 1026,-17 5-1147,0 0 1,-1-1-1,0-1 0,-1 0 0,-1-1 1,0 0-1,14-27 0,-25 41-499,0-2-918,-12 0-14025</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7:49.390"/>
    </inkml:context>
    <inkml:brush xml:id="br0">
      <inkml:brushProperty name="width" value="0.025" units="cm"/>
      <inkml:brushProperty name="height" value="0.025" units="cm"/>
    </inkml:brush>
  </inkml:definitions>
  <inkml:trace contextRef="#ctx0" brushRef="#br0">1 1 17104,'0'0'9577,"54"26"-10057,-40-26-2307,-5-10-4708</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04.087"/>
    </inkml:context>
    <inkml:brush xml:id="br0">
      <inkml:brushProperty name="width" value="0.025" units="cm"/>
      <inkml:brushProperty name="height" value="0.025" units="cm"/>
    </inkml:brush>
  </inkml:definitions>
  <inkml:trace contextRef="#ctx0" brushRef="#br0">391 12 10314,'0'0'7618,"-9"-4"-6455,6 3-1117,-1 0 0,1 0 0,-1 0 0,1 0 0,-1 0 0,0 1 0,1-1 0,-1 1 0,0 0 0,1 0 0,-1 0 0,0 1 0,1-1 0,-1 1 0,1 0 0,-1 0 0,1 0-1,-1 1 1,1-1 0,0 1 0,-1 0 0,1-1 0,0 2 0,0-1 0,1 0 0,-1 0 0,-4 5 0,-39 33 953,2 1 1,2 2-1,1 2 0,-63 92 1,99-120-3550,5-17 2316,1 0 1,-1 0-1,1 0 0,0 1 1,-1-1-1,1-1 0,-1 1 1,1 0-1,-1 0 0,1 0 1,-1 0-1,1 0 0,0 0 1,-1-1-1,1 1 0,-1 0 1,1 0-1,-1-1 0,0 1 1,1 0-1,-1-1 0,1 1 1,-1 0-1,1-1 0,-1 1 1,0-1-1,1 1 0,-1-1 1,13-12-7460</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7:50.029"/>
    </inkml:context>
    <inkml:brush xml:id="br0">
      <inkml:brushProperty name="width" value="0.025" units="cm"/>
      <inkml:brushProperty name="height" value="0.025" units="cm"/>
    </inkml:brush>
  </inkml:definitions>
  <inkml:trace contextRef="#ctx0" brushRef="#br0">0 177 4901,'4'-12'9833,"-3"8"-9538,3-12 1035,1 0 1,0 1-1,1-1 0,16-27 1,-20 39-1190,1 0 0,-1 0-1,1 1 1,0-1 0,0 1 0,0 0 0,0 0 0,1 0 0,-1 0 0,1 0 0,-1 1 0,1 0 0,0 0 0,0 0-1,0 0 1,1 0 0,-1 1 0,0 0 0,0 0 0,1 0 0,-1 0 0,1 1 0,-1-1 0,1 1 0,-1 1 0,9 0-1,-11 0-129,1 0-1,-1 0 1,1 0-1,-1 1 1,1-1 0,-1 1-1,0 0 1,1-1-1,-1 1 1,0 0-1,0 0 1,-1 0-1,1 1 1,0-1-1,-1 0 1,1 1-1,-1-1 1,0 1-1,0-1 1,0 1-1,0-1 1,0 1-1,0 0 1,-1 0-1,1-1 1,-1 1-1,0 0 1,0 3-1,1 7 16,-1 0-1,0 0 1,0 1-1,-5 21 1,-2-12 6,0 0 1,-1-1-1,-20 37 1,20-44 57,0 1 0,1 0 0,0 1 0,1-1-1,1 1 1,1 0 0,0 1 0,-1 21 0,5-38-84,0 0 0,1 0-1,-1 0 1,0 0 0,1 0-1,-1 0 1,1 1-1,-1-1 1,1 0 0,-1-1-1,1 1 1,0 0 0,0 0-1,-1 0 1,1 0-1,0-1 1,0 1 0,0 0-1,0 0 1,0-1-1,0 1 1,0-1 0,0 1-1,0-1 1,0 0 0,0 1-1,0-1 1,0 0-1,0 0 1,1 1 0,-1-1-1,0 0 1,0 0 0,0 0-1,2-1 1,46-5 96,-28 0-501,0-2 0,-1 0 0,0-1 0,0-1 0,18-14 0,45-36-9240,-46 29 115</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7:50.372"/>
    </inkml:context>
    <inkml:brush xml:id="br0">
      <inkml:brushProperty name="width" value="0.025" units="cm"/>
      <inkml:brushProperty name="height" value="0.025" units="cm"/>
    </inkml:brush>
  </inkml:definitions>
  <inkml:trace contextRef="#ctx0" brushRef="#br0">190 1 16848,'0'0'9086,"-8"13"-8472,-27 44-529,4 1 1,1 1-1,4 1 0,-31 101 1,55-144-1104,5-21-3022,7-27-2897,-5-3 189</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7:50.761"/>
    </inkml:context>
    <inkml:brush xml:id="br0">
      <inkml:brushProperty name="width" value="0.025" units="cm"/>
      <inkml:brushProperty name="height" value="0.025" units="cm"/>
    </inkml:brush>
  </inkml:definitions>
  <inkml:trace contextRef="#ctx0" brushRef="#br0">4 1 15278,'0'0'6695,"-3"51"-5318,17-36-160,8 0-416,12-2-353,6-5-319,4-2-1,3-5-128,-1-1-1858,-10 0-2722,-9-6-7880</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7:51.321"/>
    </inkml:context>
    <inkml:brush xml:id="br0">
      <inkml:brushProperty name="width" value="0.025" units="cm"/>
      <inkml:brushProperty name="height" value="0.025" units="cm"/>
    </inkml:brush>
  </inkml:definitions>
  <inkml:trace contextRef="#ctx0" brushRef="#br0">195 29 14798,'0'0'2781,"-8"-6"-544,6 5-2172,0-1 70,0 0 0,-1 0 0,1 0 0,-1 0-1,1 1 1,-1-1 0,0 1 0,0-1 0,0 1 0,0 0 0,0 0 0,0 0 0,0 1-1,0-1 1,0 1 0,0-1 0,0 1 0,0 0 0,0 0 0,0 1 0,-1-1 0,1 1-1,0-1 1,0 1 0,0 0 0,0 0 0,1 0 0,-1 1 0,0-1 0,0 1 0,1-1-1,-4 4 1,-2 3-88,0 0 1,1 1-1,0 0 0,0 0 0,1 1 0,1 0 0,-1 0 0,2 0 0,-1 1 0,1-1 0,1 1 1,-3 15-1,2-4-46,1 0 0,0 1 0,2-1 0,1 0 0,3 31 1,-2-48 11,0-1 0,0 1 0,0 0 1,0-1-1,1 1 0,0-1 0,0 0 1,0 0-1,0 0 0,1 0 0,0 0 1,-1 0-1,1 0 0,1-1 0,-1 0 1,0 1-1,1-1 0,0 0 0,0-1 1,0 1-1,0-1 0,0 0 0,0 0 1,1 0-1,-1 0 0,1-1 0,4 1 1,-5-1 53,0 0 0,0-1 0,0 1-1,0-1 1,0 0 0,0-1 0,0 1 0,0-1 0,0 1 0,0-1 0,0 0 0,0-1 0,0 1 0,0-1 0,-1 0 0,1 1 0,-1-2 0,1 1 0,-1 0 0,0-1 0,0 1 0,0-1 0,0 0 0,0 0 0,0 0 0,-1-1 0,0 1 0,0-1 0,0 1 0,0-1 0,2-4 0,-3 5-26,1 0 0,-1-1 0,0 1-1,0 0 1,0 0 0,0-1 0,-1 1 0,1 0 0,-1-1 0,0 1-1,0-1 1,0 1 0,0 0 0,-1-1 0,1 1 0,-1 0-1,-2-7 1,2 9-20,-1-1-1,1 0 1,-1 1-1,0-1 0,0 1 1,1-1-1,-1 1 1,0 0-1,0 0 1,0 0-1,0 0 0,-1 0 1,1 0-1,0 0 1,0 1-1,0-1 0,-1 1 1,1 0-1,0 0 1,-1 0-1,1 0 0,0 0 1,0 0-1,-1 0 1,1 1-1,-3 0 1,1 0-28,1 0 1,0 0 0,0 0-1,0 1 1,0-1 0,0 1-1,0-1 1,0 1-1,0 0 1,0 0 0,1 1-1,-1-1 1,1 1 0,0-1-1,0 1 1,0-1 0,0 1-1,0 0 1,0 0 0,1 0-1,-1 0 1,1 0 0,0 1-1,0-1 1,0 0 0,1 1-1,-1-1 1,1 0 0,-1 1-1,1-1 1,1 6 0,-1-8 5,0 0 1,0 0 0,0-1-1,0 1 1,0 0 0,0 0-1,0 0 1,0-1-1,1 1 1,-1 0 0,0-1-1,0 1 1,1 0 0,-1 0-1,1-1 1,-1 1 0,0 0-1,1-1 1,-1 1 0,1-1-1,0 1 1,-1-1-1,1 1 1,-1-1 0,1 1-1,0-1 1,-1 1 0,1-1-1,0 0 1,0 0 0,1 1-1,29-4 16,-21 0 2,1-1-1,-2-1 0,1 1 1,10-8-1,64-58 75,-25 18-59,-59 52-34,0 0 0,1 0-1,-1 0 1,0 0 0,0-1 0,0 1 0,1 0-1,-1 0 1,0 0 0,0 0 0,0 0 0,1 0-1,-1 0 1,0 0 0,0 0 0,0 0 0,1 0 0,-1 0-1,0 0 1,0 0 0,1 0 0,-1 0 0,0 0-1,0 1 1,0-1 0,1 0 0,-1 0 0,0 0 0,0 0-1,0 0 1,0 0 0,1 1 0,-1-1 0,0 0-1,0 0 1,0 0 0,0 0 0,0 1 0,0-1 0,1 0-1,-1 0 1,0 0 0,0 1 0,0-1 0,0 0-1,0 0 1,0 0 0,0 1 0,0-1 0,0 0 0,0 0-1,0 1 1,3 21-40,-3 26 18,-5 8 18,-1 57-52,6-113-6,0 1 0,0 0 0,0-1 0,0 1-1,0-1 1,0 1 0,0 0 0,1-1 0,-1 1-1,0-1 1,0 1 0,0-1 0,1 1 0,-1 0-1,0-1 1,0 1 0,1-1 0,-1 1 0,1-1-1,-1 0 1,0 1 0,1-1 0,-1 1 0,1-1-1,-1 0 1,1 1 0,-1-1 0,1 0 0,-1 1-1,1-1 1,-1 0 0,1 0 0,0 0 0,-1 1-1,1-1 1,-1 0 0,1 0 0,0 0 0,-1 0-1,1 0 1,-1 0 0,2 0 0,0-1-311,-1 1 0,1-1-1,0 1 1,-1-1 0,1 0 0,-1 1 0,1-1 0,-1 0 0,1 0 0,-1 0 0,1 0 0,-1 0 0,0 0 0,2-2 0,9-18-5273</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7:52.487"/>
    </inkml:context>
    <inkml:brush xml:id="br0">
      <inkml:brushProperty name="width" value="0.025" units="cm"/>
      <inkml:brushProperty name="height" value="0.025" units="cm"/>
    </inkml:brush>
  </inkml:definitions>
  <inkml:trace contextRef="#ctx0" brushRef="#br0">1 236 8168,'0'0'18220,"12"-7"-17873,1 0-244,80-50 563,-86 52-584,1-1 0,-1 0 0,0 0 0,0 0 0,-1-1 0,1 0 0,-2 0 0,1-1 0,-1 1 0,5-11 0,-9 17-60,-1 0 0,1 0 0,-1 0 1,1 0-1,-1-1 0,0 1 1,1 0-1,-1 0 0,0-1 0,0 1 1,0 0-1,0-1 0,0 1 1,0 0-1,0 0 0,0-1 1,-1 1-1,1 0 0,0 0 0,-2-2 1,2 2-12,-1 1 0,0-1 1,1 1-1,-1-1 0,0 1 1,1-1-1,-1 1 0,0-1 0,0 1 1,0 0-1,0-1 0,1 1 1,-1 0-1,0 0 0,0 0 1,0 0-1,0 0 0,0 0 1,0 0-1,0 0 0,-1 0 0,-2 1-6,0 0-1,0-1 0,0 2 1,1-1-1,-1 0 0,0 1 1,1 0-1,-1 0 0,1 0 1,-1 0-1,-3 4 0,-4 6-10,2-1 0,-1 2-1,2-1 1,-1 2 0,2-1-1,0 1 1,0 0 0,1 0-1,1 0 1,1 1 0,0 0-1,0 0 1,2 0 0,0 1-1,0 28 1,2-43 5,0 0 0,0 0 1,1 1-1,-1-1 0,0 0 0,0 0 1,1 0-1,-1 0 0,1 1 0,-1-1 1,1 0-1,0 0 0,-1 0 0,1 0 1,0 0-1,-1 0 0,1 0 1,0-1-1,0 1 0,0 0 0,0 0 1,0-1-1,0 1 0,0 0 0,0-1 1,0 1-1,1-1 0,-1 1 0,0-1 1,0 0-1,0 0 0,1 1 0,-1-1 1,0 0-1,0 0 0,0 0 0,1 0 1,-1 0-1,0 0 0,0-1 0,1 1 1,-1 0-1,0-1 0,0 1 1,0-1-1,2 0 0,4-1 13,-1-1 1,0 0-1,1 0 0,-1 0 1,0 0-1,0-1 1,6-5-1,4-8-1,0-1 1,-1 0 0,0-1-1,-2-1 1,0 0-1,-2-1 1,0 0-1,-1-1 1,-1 0 0,-1 0-1,5-25 1,-20 77-211,1-8 187,0 0 0,2 1 0,1-1 0,0 1 0,2 0 0,2 34 0,-1-56 13,0 1 0,1 0 0,-1-1 0,1 1 0,-1 0 0,1-1 0,0 1 0,-1 0 0,1-1 0,0 1 0,0-1 0,0 0 0,1 1 0,-1-1 0,0 0 0,0 0 0,1 1 0,-1-1 0,0 0 0,1-1 0,0 1 0,-1 0 0,1 0 0,-1 0 0,1-1 0,0 1 0,-1-1 0,1 0 0,0 1 0,0-1 0,-1 0 0,1 0 0,0 0 0,0 0 0,-1 0 0,1 0 0,0-1 0,-1 1 0,1-1 0,0 1 0,-1-1 0,4-1 0,2 0 11,-1 0 0,1-1 0,0-1 1,-1 1-1,0-1 0,0 0 0,0 0 1,0 0-1,6-7 0,0-4 19,-1-2 0,0 1 0,-1-1 0,-1-1-1,0 0 1,-1 0 0,-1 0 0,6-30 0,-17 91-74,2-30 35,1-1-1,0 1 1,0-1-1,3 21 0,-2-31 14,1-1 0,-1 1 0,1-1 0,-1 1 0,1-1 0,-1 1-1,1-1 1,0 1 0,0-1 0,0 0 0,0 1 0,0-1-1,0 0 1,0 0 0,0 0 0,0 0 0,1 0 0,-1 0 0,0 0-1,1 0 1,-1 0 0,0-1 0,1 1 0,-1 0 0,1-1-1,0 1 1,-1-1 0,1 0 0,-1 0 0,1 1 0,-1-1 0,1 0-1,0 0 1,-1 0 0,1-1 0,-1 1 0,1 0 0,0-1-1,-1 1 1,1-1 0,1 0 0,2 0 22,0-1 0,0 0 0,0 0 0,0-1 1,0 1-1,0-1 0,-1 0 0,1 0 0,-1-1 0,8-7 0,-5 1 39,0 0-1,-1-1 1,0 0 0,0 0-1,-1-1 1,-1 0-1,0 0 1,-1 0 0,0 0-1,-1 0 1,0 0-1,-1-1 1,0-15-1,-5 14-10,-4 15-68,-9 19-50,16-17 58,0 0 0,0 0-1,0 0 1,0 0 0,0 1 0,1-1-1,-1 0 1,1 0 0,0 1 0,0-1-1,0 0 1,1 0 0,0 5 0,0-7 5,-1 1 0,1-1 0,0 0 0,-1 0 0,1 0 0,0 0 1,0 0-1,0 0 0,0 0 0,0 0 0,0 0 0,0 0 0,1-1 0,-1 1 1,0 0-1,0-1 0,1 1 0,-1-1 0,0 1 0,1-1 0,-1 0 0,0 1 1,1-1-1,-1 0 0,0 0 0,1 0 0,-1 0 0,1 0 0,-1-1 0,0 1 0,1 0 1,1-1-1,0-1 5,0 1-1,0-1 1,0 1 0,0-1 0,0 0 0,-1 0 0,1-1-1,-1 1 1,1 0 0,-1-1 0,0 1 0,0-1 0,0 0-1,2-5 1,15-26-99,-31 90 18,8-43 64,1 1 1,1-1 0,0 1 0,0 0-1,2 18 1,0-31 12,0 0 1,0 0-1,0 0 0,0 0 0,0 0 0,1 0 0,-1 0 0,0 0 1,1 0-1,-1 0 0,0 0 0,1 0 0,-1-1 0,1 1 0,0 0 1,-1 0-1,1 0 0,0-1 0,-1 1 0,1 0 0,0-1 0,0 1 1,0-1-1,-1 1 0,1-1 0,1 1 0,0 0 6,1-1 0,-1 1 0,1-1 0,-1 0 0,0 0 0,1 0 0,-1 0 0,1 0 0,-1 0 0,4-2 0,2 0 26,0-1 0,0 1-1,0-2 1,0 1 0,9-7-1,53-48 110,-57 44-122,2 1-1,0 1 0,26-17 0,-41 29-19,1 0 0,-1 0 0,0-1-1,0 1 1,0 0 0,1 0-1,-1 0 1,0 0 0,0 0 0,1 0-1,-1 0 1,0 0 0,0 0 0,1 0-1,-1 0 1,0 0 0,0 0 0,1 0-1,-1 0 1,0 0 0,0 0-1,1 0 1,-1 0 0,0 0 0,0 0-1,1 0 1,-1 0 0,0 1 0,0-1-1,1 0 1,-1 0 0,0 0 0,0 0-1,0 1 1,0-1 0,1 0-1,-1 0 1,0 0 0,0 1 0,0-1-1,0 0 1,3 17-26,-7 32-29,3-29 51,1-20 11,0 0-1,0 1 0,1-1 1,-1 0-1,0 0 0,1 0 1,-1 0-1,0 1 0,0-1 1,1 0-1,-1 0 0,0 0 1,1 0-1,-1 0 0,1 0 1,-1 0-1,0 0 0,1 0 1,-1 0-1,0 0 0,1 0 1,-1 0-1,0 0 0,1 0 1,-1-1-1,0 1 0,0 0 1,1 0-1,-1 0 0,0 0 1,1-1-1,-1 1 0,0 0 1,0 0-1,1-1 0,-1 1 1,0 0-1,0 0 0,0-1 1,1 1-1,-1 0 0,0-1 1,14-10 142,-1-10-76,-11 17-115,0-1 0,1 1 0,0 0 0,0 0 1,0 0-1,0 1 0,5-5 0,-10 19-6693,-2 6 1750,-3-9-2283</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7:52.921"/>
    </inkml:context>
    <inkml:brush xml:id="br0">
      <inkml:brushProperty name="width" value="0.025" units="cm"/>
      <inkml:brushProperty name="height" value="0.025" units="cm"/>
    </inkml:brush>
  </inkml:definitions>
  <inkml:trace contextRef="#ctx0" brushRef="#br0">1 50 10890,'4'-43'7250,"-4"43"-7184,0-1 1,0 1-1,0 0 0,0-1 1,1 1-1,-1 0 0,0 0 1,0-1-1,0 1 0,1 0 1,-1-1-1,0 1 0,0 0 1,0 0-1,1-1 0,-1 1 0,0 0 1,1 0-1,-1 0 0,0 0 1,0-1-1,1 1 0,-1 0 1,0 0-1,1 0 0,-1 0 1,0 0-1,1 0 0,-1 0 1,0 0-1,1 0 0,-1 0 1,0 0-1,1 0 0,0 0 1,17 18-304,16 20-3551,-4-6 4026,-27-28 520,0 1 0,-1-1 0,1 0 1,-1 1-1,0 0 0,3 9 0,-4-8-321,1 1 1,0-1-1,0 0 1,1 1 0,-1-1-1,1-1 1,1 1 0,-1 0-1,7 7 1,-8-11-390,1 0 0,-1 0 0,1 0 0,-1-1 0,1 1 0,0-1 1,-1 0-1,1 0 0,0 0 0,0 0 0,0 0 0,0 0 0,0-1 0,0 0 0,0 1 0,0-1 0,0 0 1,0 0-1,0-1 0,0 1 0,0-1 0,0 1 0,4-3 0,1 0-28,0 0 1,0-1-1,0 0 0,-1 0 1,1 0-1,-1-1 0,10-10 0,35-19-32,-52 34 9,0 0 1,1 0 0,-1 0-1,0 0 1,1 0-1,-1 0 1,0 1 0,0-1-1,1 0 1,-1 0 0,0 0-1,1 1 1,-1-1 0,0 0-1,0 0 1,1 1 0,-1-1-1,0 0 1,0 1 0,0-1-1,1 0 1,-1 1-1,0-1 1,0 0 0,0 0-1,0 1 1,0-1 0,0 1-1,0-1 1,0 0 0,0 1-1,0-1 1,0 0 0,0 1-1,0-1 1,0 0-1,0 1 1,0-1 0,0 0-1,0 1 1,0-1 0,-1 0-1,1 1 1,0-1 0,0 0-1,0 0 1,-1 1 0,1-1-1,0 1 1,-6 20 258,3-16-161,1 0 0,0 1 0,1-1-1,0 1 1,-1-1 0,2 1 0,-2 8-1,3-14-110,-1 0 0,0 1 1,0-1-1,0 0 0,0 0 0,1 0 0,-1 1 0,0-1 0,0 0 0,0 0 0,1 0 0,-1 0 0,0 0 0,0 0 0,1 0 0,-1 0 0,0 0 0,0 1 0,1-1 0,-1 0 0,0 0 0,0 0 0,1 0 0,-1 0 0,0 0 0,0-1 0,1 1 0,-1 0 1,0 0-1,0 0 0,1 0 0,-1 0 0,0 0 0,0 0 0,0 0 0,1-1 0,-1 1 0,0 0 0,0 0 0,1 0 0,9-12-5255,-10-3-2502</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7:53.857"/>
    </inkml:context>
    <inkml:brush xml:id="br0">
      <inkml:brushProperty name="width" value="0.025" units="cm"/>
      <inkml:brushProperty name="height" value="0.025" units="cm"/>
    </inkml:brush>
  </inkml:definitions>
  <inkml:trace contextRef="#ctx0" brushRef="#br0">0 152 12716,'0'0'9470,"5"-11"-8979,2-7-233,-1-1-1,-1 0 0,0-1 0,-1 0 0,1-24 0,-10 117-374,2-51 106,1-1 1,2 1-1,2 35 0,-2-56 14,0 0-1,0-1 1,0 1 0,1 0-1,-1 0 1,0 0-1,0 0 1,0 0 0,1 0-1,-1-1 1,0 1-1,1 0 1,-1 0 0,1 0-1,-1-1 1,1 1-1,-1 0 1,1-1 0,0 1-1,-1 0 1,1-1-1,0 1 1,0-1 0,-1 1-1,1-1 1,0 1 0,0-1-1,0 0 1,-1 1-1,1-1 1,0 0 0,0 0-1,0 0 1,0 0-1,0 1 1,0-1 0,0 0-1,-1 0 1,1-1-1,0 1 1,0 0 0,0 0-1,0 0 1,0-1-1,0 1 1,-1 0 0,2-1-1,2-1 81,0 0 0,-1 1 0,1-2 0,-1 1 0,0 0 0,1-1 1,-1 0-1,0 1 0,3-5 0,85-125 1737,-91 132-1816,0 0 0,0-1 1,1 1-1,-1-1 0,0 1 0,0-1 0,1 1 0,-1 0 1,0-1-1,1 1 0,-1 0 0,0-1 0,1 1 1,-1 0-1,1 0 0,-1-1 0,0 1 0,1 0 0,-1 0 1,1 0-1,-1-1 0,1 1 0,-1 0 0,1 0 0,-1 0 1,1 0-1,-1 0 0,1 0 0,-1 0 0,1 0 1,-1 0-1,1 1 0,7 14 65,-2 42-21,-5-39-15,-1-16-28,0 0 0,0 0 0,1 0-1,-1 1 1,1-1 0,-1 0-1,1 0 1,0 0 0,-1 0 0,1 0-1,0 0 1,0 0 0,1-1 0,-1 1-1,0 0 1,0-1 0,1 1-1,-1 0 1,1-1 0,0 0 0,-1 1-1,1-1 1,0 0 0,4 2 0,-4-3 40,1 1 0,-1-1 1,1 0-1,-1-1 0,0 1 1,1 0-1,-1-1 0,1 1 1,-1-1-1,1 0 0,-1 0 1,0 0-1,0 0 0,1 0 1,-1 0-1,0 0 0,0-1 1,0 1-1,0-1 0,-1 0 1,4-3-1,109-117 542,-114 122-587,1-1-1,-1 0 0,1 1 0,-1-1 0,1 1 1,0-1-1,-1 1 0,1-1 0,0 1 1,-1-1-1,1 1 0,0-1 0,0 1 1,-1 0-1,1 0 0,0-1 0,0 1 1,-1 0-1,1 0 0,0 0 0,0 0 1,0 0-1,0 0 0,-1 0 0,1 0 0,1 0 1,-1 1-3,0 0 0,0 0 0,0 0 0,0 0 0,-1 0 1,1 0-1,-1 0 0,1 0 0,0 0 0,-1 0 0,0 0 0,1 0 0,-1 0 1,0 0-1,1 1 0,-1 1 0,1 65-102,-2-46 87,7 1-284,-6-22 275,0-1 0,0 0 0,1 1 0,-1-1 0,0 0 0,0 1 0,1-1 0,-1 0 0,0 1 0,1-1 0,-1 0 0,0 0 0,1 1-1,-1-1 1,0 0 0,1 0 0,-1 0 0,1 0 0,-1 1 0,0-1 0,1 0 0,-1 0 0,1 0 0,-1 0 0,0 0 0,1 0 0,-1 0 0,1 0 0,1-1-88,-1 0 1,1 0 0,-1 0-1,1 0 1,-1 0-1,0-1 1,1 1 0,-1 0-1,0-1 1,0 1 0,0-1-1,0 1 1,0-1-1,-1 1 1,1-1 0,0 0-1,-1 1 1,1-1 0,0-3-1,4-41-7866,-5 19-138</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7:54.186"/>
    </inkml:context>
    <inkml:brush xml:id="br0">
      <inkml:brushProperty name="width" value="0.025" units="cm"/>
      <inkml:brushProperty name="height" value="0.025" units="cm"/>
    </inkml:brush>
  </inkml:definitions>
  <inkml:trace contextRef="#ctx0" brushRef="#br0">18 92 16367,'0'0'6471,"-18"-50"-5510,18 37-321,0 3-576,9 1-96,0 3-576,-7 3-2115</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7:54.516"/>
    </inkml:context>
    <inkml:brush xml:id="br0">
      <inkml:brushProperty name="width" value="0.025" units="cm"/>
      <inkml:brushProperty name="height" value="0.025" units="cm"/>
    </inkml:brush>
  </inkml:definitions>
  <inkml:trace contextRef="#ctx0" brushRef="#br0">1 1 9097,'0'0'14285,"1"9"-13415,72 369 2168,-73-376-3013,0 0 0,0-1 0,1 1 1,-1 0-1,1-1 0,-1 1 0,1 0 0,0-1 0,0 1 1,-1-1-1,1 1 0,0-1 0,0 0 0,0 1 1,1-1-1,-1 0 0,0 0 0,0 0 0,1 0 0,-1 0 1,1 0-1,-1 0 0,1 0 0,-1 0 0,1-1 1,-1 1-1,1 0 0,1-1 0,0 0 50,0 0 0,-1-1 0,1 1 1,-1-1-1,1 1 0,-1-1 0,1 0 0,-1 0 0,1 0 0,-1-1 0,0 1 0,0-1 0,0 1 0,0-1 1,0 0-1,0 1 0,3-5 0,17-20 93,-1-2 1,-1 0 0,-1-2 0,-2 0-1,-1-1 1,-2 0 0,0-1-1,-2-1 1,10-48 0,-27 89-12645,-5 3 3790</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7:54.839"/>
    </inkml:context>
    <inkml:brush xml:id="br0">
      <inkml:brushProperty name="width" value="0.025" units="cm"/>
      <inkml:brushProperty name="height" value="0.025" units="cm"/>
    </inkml:brush>
  </inkml:definitions>
  <inkml:trace contextRef="#ctx0" brushRef="#br0">0 1 16912,'0'0'8584,"13"54"-6726,2-42-673,1-2-993,5-1-128,-2-1-64,4 1-1185,-8-3-2787,0-1-3875</inkml:trace>
  <inkml:trace contextRef="#ctx0" brushRef="#br0" timeOffset="1">295 176 22133,'0'0'3812</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04.616"/>
    </inkml:context>
    <inkml:brush xml:id="br0">
      <inkml:brushProperty name="width" value="0.025" units="cm"/>
      <inkml:brushProperty name="height" value="0.025" units="cm"/>
    </inkml:brush>
  </inkml:definitions>
  <inkml:trace contextRef="#ctx0" brushRef="#br0">46 0 17328,'0'0'1410,"3"63"-65,-3-32-1025,-8 10-224,-2 2 0,2-2-63,0-3-194,1-9-703,3-7-770,1-13-2914</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8:01.193"/>
    </inkml:context>
    <inkml:brush xml:id="br0">
      <inkml:brushProperty name="width" value="0.025" units="cm"/>
      <inkml:brushProperty name="height" value="0.025" units="cm"/>
    </inkml:brush>
  </inkml:definitions>
  <inkml:trace contextRef="#ctx0" brushRef="#br0">3568 248 4965,'-1'0'50,"0"1"0,1-1 1,-1 0-1,0 0 0,0 0 0,0 0 1,0 0-1,0 0 0,0 0 1,0 0-1,0 0 0,0-1 0,0 1 1,0 0-1,0-1 0,1 1 1,-1 0-1,0-1 0,0 1 0,0-1 1,1 1-1,-1-1 0,0 0 1,0 1-1,1-1 0,-1 0 0,1 1 1,-1-1-1,0 0 0,1 0 1,-1 0-1,1 1 0,0-1 0,-1 0 1,1 0-1,0 0 0,0 0 1,-1-2-1,1 1-71,-1 1 0,1-1 0,-1 0-1,0 0 1,1 0 0,-1 1 0,0-1 0,0 0 0,0 1 0,0-1 0,-1 1 0,-1-3 0,0 2 58,0 0 1,-1 0 0,1 0 0,0 0 0,-1 0-1,1 1 1,-1-1 0,0 1 0,0 0-1,1 1 1,-1-1 0,-6 0 0,-54 1 957,33 1-170,-29-5-405,-84-17 0,-15-1-69,-107 15-733,-89-10-293,267 10 763,-1 4 1,-131 11-1,-36 1 95,212-12-171,1-3-1,-1-1 1,-61-20-1,-52-9 28,8 15 445,-1 7 0,-208 5 0,300 15-414,1 2-1,0 2 1,0 3-1,1 3 0,1 2 1,-58 27-1,93-36 51,1 1 0,0 1 0,0 0 0,1 2-1,1 0 1,0 1 0,-23 25 0,33-32-127,0 1 0,0 0 1,1 0-1,0 1 0,1 0 1,0 0-1,0 0 0,1 1 1,0-1-1,0 1 0,1 0 1,1 0-1,0 1 0,0-1 0,1 0 1,0 1-1,2 18 0,0-25 13,0-1 0,0 1 0,0-1 0,1 1-1,0-1 1,0 0 0,0 0 0,0 1 0,0-1 0,0-1-1,1 1 1,0 0 0,-1-1 0,1 1 0,0-1-1,0 0 1,0 0 0,1 0 0,5 3 0,7 3 26,2-1 0,26 8 1,-42-14-38,44 11 74,0-2 0,77 7 0,99-5 15,-131-9-119,783-20 104,-579 8-83,-238 11 10,-1 3-1,1 2 1,64 18-1,166 42 24,-216-55-18,0-3 0,80-1 0,-21-11-770,182-28 0,-99 12 741,28-4 109,-219 20-72,0-2 0,-1-1 0,1-1 0,36-16 0,-52 20 19,-1 1 0,0-1 0,0 0 0,0 0 0,0-1 0,0 1 0,-1-1 0,1 0 0,-1 0 0,0-1 0,0 1 0,-1-1 0,1 0 0,-1 0 0,0 0 0,0 0 0,-1-1 0,0 1 0,0-1 0,0 1 0,0-1 0,1-10 0,-4 12 50,1 0-1,-1 0 0,0 0 1,0 0-1,0 0 0,-1 1 1,1-1-1,-1 0 0,0 1 1,0-1-1,0 1 0,0-1 1,-1 1-1,0 0 0,1 0 1,-1 0-1,0 1 1,0-1-1,-1 1 0,1-1 1,-7-3-1,-10-5 182,0 1 1,-35-13-1,45 19-166,-137-51 321,-91-37-70,210 79-377,-180-71 227,176 73-593,-1 2 1,0 2 0,0 1 0,-57-3-1,-87 8-4630,89 1-2647</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8:16.332"/>
    </inkml:context>
    <inkml:brush xml:id="br0">
      <inkml:brushProperty name="width" value="0.025" units="cm"/>
      <inkml:brushProperty name="height" value="0.025" units="cm"/>
    </inkml:brush>
  </inkml:definitions>
  <inkml:trace contextRef="#ctx0" brushRef="#br0">420 873 8872,'0'0'246,"10"0"-91,45 1 226,89-10 1,-20-4 569,219 6 0,-333 7-920,30 4 14,-1 1 1,1 2-1,-1 2 1,65 23 0,30 7 25,-32-20-24,0-5 1,117 0 0,98 13 33,-219-15-77,166-1-1,97-28 12,-255 10-10,191 4 53,-183 6-22,0-5-1,139-21 1,-90-8-34,-51 8 2,196-14 1,-89 27 28,376 5 110,-533 9-162,239 14 81,-244-14 125,-1 3 1,-1 3 0,60 17 0,-63-13-168,2-2 1,-1-3-1,77 4 0,714-13 98,-628 12-146,27-1 13,268-44-393,-230 8 421,-52 3-186,343-78-1,-566 99 233,1 0 0,-1-1 0,1 0 0,-1-1 0,0 1-1,0-1 1,0 0 0,0-1 0,0 0 0,-1 0 0,1 0 0,-1 0 0,0-1 0,-1 1 0,1-2-1,-1 1 1,0 0 0,0-1 0,0 1 0,-1-1 0,0 0 0,0 0 0,-1-1 0,1 1 0,-1-1-1,-1 1 1,1-1 0,-1 1 0,0-13 0,22-214 1046,-22 224-1090,0 0 1,0 0-1,-1 0 0,0 0 0,-1 0 1,-3-17-1,3 24-18,0-1 0,0 0 0,0 1 0,-1-1 0,1 1-1,-1-1 1,0 1 0,0 0 0,0 0 0,0-1 0,0 1 0,0 1 0,-1-1 0,1 0 0,0 1 0,-1-1 0,0 1-1,1 0 1,-1-1 0,0 1 0,0 1 0,1-1 0,-1 0 0,0 1 0,-3-1 0,-227-38-131,185 32 226,0 2-1,-84 1 1,-99 19 308,120-6-327,-810 8-343,37-2-48,-977 64-1395,1463-93 1914,18 0 351,-213 38-387,293 10-128,-355-7 1,575-31-2,1-5 0,0-3 0,0-3 0,-90-30 1,-294-128 919,176 61-736,212 86-197,-147-27 1,166 43-8,-1 3 0,-79-1-1,113 9-24,1 1-1,-1 0 1,0 2 0,1 0-1,-1 2 1,1 0-1,1 2 1,-39 18-1,12 2-12,1 3-1,1 2 0,-57 53 1,93-77 14,1 1 0,0 1-1,0 0 1,1 0 0,0 0 0,1 1 0,1 0 0,-1 0 0,2 1 0,0 0 0,-5 21 0,5-13-1,1 0 0,1 0 0,1 1 0,1-1 0,1 1 0,5 36 0,-2-45-61,0 0 0,1-1 1,0 1-1,1-1 0,1 0 1,0-1-1,1 1 0,0-1 1,0-1-1,1 1 0,0-1 1,1-1-1,10 10 0,15 11-1667,0-2 0,55 35-1,-59-43-2004</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8:26.062"/>
    </inkml:context>
    <inkml:brush xml:id="br0">
      <inkml:brushProperty name="width" value="0.025" units="cm"/>
      <inkml:brushProperty name="height" value="0.025" units="cm"/>
    </inkml:brush>
  </inkml:definitions>
  <inkml:trace contextRef="#ctx0" brushRef="#br0">0 199 7303,'0'0'2285,"9"2"-1821,55 27 25,-39-17-109,52 18 0,209 27 453,-203-42-731,-24-7 64,0-3-1,0-1 1,90-8 0,177-35 139,-23 1-243,507-41 344,-196 48 503,-119 14-329,-336 8-345,313 24 0,-401-11-230,1-3 0,0-4 1,0-2-1,-1-4 0,89-22 1,-55 8 480,1 4-1,1 4 1,141 0 550,-247 2-7074,0-18-2332</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0:39.711"/>
    </inkml:context>
    <inkml:brush xml:id="br0">
      <inkml:brushProperty name="width" value="0.025" units="cm"/>
      <inkml:brushProperty name="height" value="0.025" units="cm"/>
    </inkml:brush>
  </inkml:definitions>
  <inkml:trace contextRef="#ctx0" brushRef="#br0">1440 161 2947,'0'0'-192,"-8"-4"469,-7-2 697,1 1 0,-1 0 0,0 1 0,0 0 0,-1 1-1,-24-1 1,-57 8 909,-102 18-1,102-9-49,-103 1 0,161-15-1493,19 0-283,0 0 1,0 2-1,0 0 0,0 1 1,0 1-1,1 0 0,-1 2 1,1 1-1,-20 7 0,-20 19-46,2 1 0,1 4-1,2 1 1,1 3 0,-67 69-1,115-105 1,0 0 0,0 1 0,0-1-1,1 1 1,0 1 0,0-1 0,0 0 0,1 1-1,0 0 1,1 0 0,-1 0 0,1 0 0,1 0-1,-2 9 1,3-11-13,0 0 1,0 1-1,1-1 1,-1 0-1,1 0 0,1 1 1,-1-1-1,1 0 1,0 0-1,0 0 0,0 0 1,1-1-1,-1 1 1,1-1-1,0 1 0,1-1 1,-1 0-1,1 0 1,0 0-1,4 3 0,9 6-83,1 0 0,1-1 0,-1-1-1,2-1 1,0-1 0,0 0 0,40 10-1,161 25-859,-148-32 843,84 11 102,2-8 0,296-8 0,-398-11 40,-1-3 1,0-2 0,0-2-1,-1-3 1,0-2-1,55-25 1,-64 21 2,-1-2-1,-1-2 1,-1-2-1,-2-2 1,0-1-1,-2-2 1,39-41-1,-69 63-1,-1 1 0,0-2 0,0 1 0,-1-1-1,0 0 1,-1 0 0,0-1 0,-1 0 0,0 0-1,-1 0 1,0-1 0,-1 1 0,0-1 0,-1 0-1,0 0 1,-1 0 0,0 0 0,-1 0 0,0 0-1,-1 0 1,0 0 0,-1 0 0,-1 0 0,0 0-1,0 1 1,-1-1 0,-8-15 0,5 13 27,-1 1-1,0 0 1,-1 0 0,0 1 0,-1 0-1,-1 1 1,0 0 0,0 1 0,-1 0 0,-26-17-1,18 16-38,0 1 0,-1 0 0,0 2-1,0 1 1,-1 0 0,-40-6 0,5 7 52,-1 2 1,1 2-1,-1 4 1,0 1-1,-58 13 1,-12 8 131,74-12-441,0-3 1,-88 4-1,115-15-2500,9-12-2754</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0:59.549"/>
    </inkml:context>
    <inkml:brush xml:id="br0">
      <inkml:brushProperty name="width" value="0.025" units="cm"/>
      <inkml:brushProperty name="height" value="0.025" units="cm"/>
    </inkml:brush>
  </inkml:definitions>
  <inkml:trace contextRef="#ctx0" brushRef="#br0">1 171 8296,'0'0'4126,"11"-11"-4110,1-1-10,1 0-1,1 1 0,0 0 1,0 1-1,1 1 0,0 0 1,1 1-1,0 0 0,29-8 1,-1 9 218,1 3 0,0 2 0,65 5 0,28-2 647,-19-1-730,1 5 0,-1 5 0,-1 6 0,183 47-1,-243-50-20,1-4-1,113 5 0,116-20 506,-180 1-545,169 2 190,198-14-102,-367 8-176,129 8 1,107 22 329,-312-18-240,138 5 21,0-7 0,0-8 0,300-51-1,-284 18-64,56-8-51,-196 41 59,-1 3 0,1 2 0,62 4 0,-78 2 396,54 15 0,-61-12-878,1-2 0,-1 0 0,46 2 0</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1:06.493"/>
    </inkml:context>
    <inkml:brush xml:id="br0">
      <inkml:brushProperty name="width" value="0.025" units="cm"/>
      <inkml:brushProperty name="height" value="0.025" units="cm"/>
    </inkml:brush>
  </inkml:definitions>
  <inkml:trace contextRef="#ctx0" brushRef="#br0">26 1064 7399,'0'0'1036,"-5"9"-364,-16 25 118,32-116 4410,16-43-3897,123-634 175,-147 740-1474,0-2 27,0 0 0,-1 0 0,-1-27 0,-1 48-33,0-1-1,0 1 0,0 0 0,0-1 1,0 1-1,-1-1 0,1 1 0,0-1 1,0 1-1,-1-1 0,1 1 1,0-1-1,0 1 0,-1 0 0,1-1 1,0 1-1,-1 0 0,1-1 0,-1 1 1,1 0-1,0 0 0,-1-1 0,1 1 1,-1 0-1,1 0 0,-1-1 0,1 1 1,-1 0-1,1 0 0,0 0 0,-1 0 1,1 0-1,-1 0 0,1 0 1,-1 0-1,1 0 0,-1 0 0,1 0 1,-1 0-1,1 0 0,-1 1 0,1-1 1,-1 0-1,1 0 0,-1 0 0,1 1 1,-1-1-1,1 0 0,0 0 0,-1 1 1,0 0-1,-28 17-2299,24-14 550,4-4 1527,0 0 0,1 1 0,-1-1 0,1 0-1,-1 0 1,0 0 0,1 1 0,-1-1 0,0 0 0,1 0-1,-1 0 1,0 0 0,1 0 0,-1 0 0,0 0-1,1 0 1,-1 0 0,0-1 0,1 1 0,-1 0 0,1 0-1,-1 0 1,0-1 0,1 1 0,-1 0 0,1-1-1,-1 1 1,1-1 0,-1 1 0,1-1 0,-1 1 0,0-1-1,-7-13-5769</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1:06.835"/>
    </inkml:context>
    <inkml:brush xml:id="br0">
      <inkml:brushProperty name="width" value="0.025" units="cm"/>
      <inkml:brushProperty name="height" value="0.025" units="cm"/>
    </inkml:brush>
  </inkml:definitions>
  <inkml:trace contextRef="#ctx0" brushRef="#br0">1 270 7431,'0'0'6561,"4"-5"-6203,171-234 1478,-174 237-1826,0 0 0,1 0-1,0 1 1,-1-1 0,1 0 0,0 1 0,0-1 0,-1 1-1,1-1 1,0 1 0,1 0 0,-1 0 0,0 0-1,0 0 1,0 0 0,1 0 0,-1 1 0,0-1 0,5 0-1,-4 2 10,-1-1-1,0 1 1,0-1 0,0 1-1,0 0 1,1 0-1,-1 0 1,0 0-1,0 0 1,-1 1 0,1-1-1,0 0 1,0 1-1,-1 0 1,1-1-1,-1 1 1,2 2 0,6 10 91,0 1 1,-1 0 0,-1 0 0,9 26 0,-9-23-91,13 35-40,-13-31-140,1 0-1,1 0 1,1-1 0,0 0-1,2-1 1,0 0 0,25 28-1,-16-30-3623</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1:10.776"/>
    </inkml:context>
    <inkml:brush xml:id="br0">
      <inkml:brushProperty name="width" value="0.025" units="cm"/>
      <inkml:brushProperty name="height" value="0.025" units="cm"/>
    </inkml:brush>
  </inkml:definitions>
  <inkml:trace contextRef="#ctx0" brushRef="#br0">1195 251 4004,'0'0'2947,"3"-8"-2424,0 2-238,-1-1 0,0 0 0,0 1 0,-1-1 0,1 0-1,-2 0 1,1 0 0,-1-7 0,0 11-152,0-1 0,-1 1 0,0 0 0,0 0 0,0-1 0,0 1 0,0 0 0,-1 0-1,1 0 1,-1 0 0,0 0 0,0 1 0,0-1 0,0 1 0,0-1 0,-1 1 0,1-1 0,-1 1-1,1 0 1,-1 0 0,0 1 0,-3-3 0,-20-7 117,-1 1 0,0 1 0,-1 1 1,0 1-1,0 2 0,-41-3 0,-15-5-106,-6 2 43,0 4 0,-118 6 1,113 1 611,81 1-717,-1 1-1,1 0 1,0 1-1,0 1 0,0 0 1,0 0-1,0 2 1,1 0-1,0 0 0,0 1 1,-17 13-1,11-6-85,0 0 1,1 2-1,1 0 0,1 0 0,0 2 0,-18 26 1,28-33-1,-1 0 0,2 0-1,0 1 1,0 0 0,1 0 0,0 0 0,1 0 0,0 0 0,1 1 0,1-1 0,0 1 0,0 0 0,2-1 0,-1 1-1,2 0 1,2 14 0,0-10 12,0-1 0,1 0 0,1 0 0,0-1 0,2 0 0,-1 0 0,2 0 0,0-1 0,0-1 0,2 1 0,19 20 0,-14-21 9,1 1-1,0-2 0,0 0 0,2-1 0,-1-1 0,1-1 1,1-1-1,-1 0 0,1-1 0,1-2 0,28 6 1,24-1 107,143 2-1,-108-9-89,250-3 190,-339-2-197,0-1 0,-1 0 1,1-2-1,-1 0 0,0-1 1,0-1-1,-1 0 0,0-2 1,0 0-1,-1-1 0,0 0 1,-1-1-1,0-1 0,-1-1 1,0 0-1,-1 0 0,0-2 1,-1 1-1,-1-2 0,-1 1 1,0-2-1,-1 1 0,0-1 1,10-32-1,-16 41 114,-1 0-1,-1-1 1,0 1-1,0 0 1,0 0-1,-1-1 1,0 1 0,-1 0-1,0 0 1,0-1-1,-1 1 1,0 0-1,-4-9 1,1 4-74,-1 0 1,-1 1-1,0 0 0,-1 0 0,0 0 1,-1 1-1,-10-11 0,-11-7-121,-2 2 0,0 1 1,-2 1-1,-46-25 0,-38-8-941,45 24-6706,50 22 830</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3:37.588"/>
    </inkml:context>
    <inkml:brush xml:id="br0">
      <inkml:brushProperty name="width" value="0.025" units="cm"/>
      <inkml:brushProperty name="height" value="0.025" units="cm"/>
    </inkml:brush>
  </inkml:definitions>
  <inkml:trace contextRef="#ctx0" brushRef="#br0">88 1 5093,'0'0'502,"-9"4"2001,-4 0-1935,2 0-381,0 0-1,0 1 0,-17 9 1,28-13-125,-1-1 0,1 1 0,-1 0 0,1-1 0,0 1 0,-1-1 0,1 1 0,0 0 0,0-1 0,-1 1 0,1 0 0,0-1 0,0 1 0,0 0 0,0-1 0,0 1 0,0 0 0,0-1 0,0 1 0,0 0 0,0-1 0,0 1 0,0 0 1,1-1-1,-1 1 0,0 0 0,0-1 0,1 1 0,-1 0 0,0-1 0,1 1 0,-1-1 0,1 1 0,-1-1 0,1 1 0,-1-1 0,1 1 0,-1-1 0,1 0 0,-1 1 0,1-1 0,0 0 0,-1 1 0,2-1 0,27 20 2677,-7-10-2146,0 0-1,1-2 0,0-1 1,0 0-1,0-2 1,1 0-1,36 1 1,170-5 344,-217-2-886,226-26-926,-227 25-569,-12 2 1345,0 0 0,0 0 1,0 1-1,0-1 0,0 0 0,1-1 0,-1 1 0,0 0 1,0 0-1,0 0 0,0 0 0,1 0 0,-1 0 0,0 0 1,0 0-1,0 0 0,0 0 0,0 0 0,0 0 0,1 0 0,-1 0 1,0-1-1,0 1 0,0 0 0,0 0 0,0 0 0,0 0 1,0 0-1,0 0 0,0-1 0,1 1 0,-1 0 0,0 0 0,0 0 1,0 0-1,0 0 0,0-1 0,0 1 0,0 0 0,0 0 1,0 0-1,0 0 0,0 0 0,0-1 0,0 1 0,0 0 0,0 0 1,0 0-1,-1 0 0,1 0 0,0-1 0,0 1 0,0 0 1,0 0-1,0 0 0,0 0 0,0 0 0,0 0 0,0-1 0,0 1 1,-1 0-1,1 0 0,0 0 0,0 0 0,0 0 0,0 0 1,0 0-1,-1 0 0,-10-6-3873</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3:37.932"/>
    </inkml:context>
    <inkml:brush xml:id="br0">
      <inkml:brushProperty name="width" value="0.025" units="cm"/>
      <inkml:brushProperty name="height" value="0.025" units="cm"/>
    </inkml:brush>
  </inkml:definitions>
  <inkml:trace contextRef="#ctx0" brushRef="#br0">384 82 9321,'0'0'5685,"-1"-9"-2855,1 4-2637,0 1 1,0-1 0,0 1 0,0-1 0,1 1-1,0-1 1,0 1 0,2-6 0,-2 8-131,0 0 0,0 1 1,0-1-1,0 1 0,0-1 0,0 1 0,0-1 0,1 1 1,-1 0-1,1-1 0,-1 1 0,1 0 0,-1 0 1,1 0-1,0 0 0,-1 0 0,1 1 0,0-1 0,0 0 1,-1 1-1,1-1 0,0 1 0,0 0 0,0 0 1,0 0-1,0 0 0,0 0 0,2 0 0,-3 0-50,-1 1-1,1-1 0,-1 0 1,0 1-1,1-1 1,-1 0-1,1 1 0,-1-1 1,0 1-1,1-1 0,-1 0 1,0 1-1,0-1 1,1 1-1,-1-1 0,0 1 1,0-1-1,0 1 0,0-1 1,0 1-1,1-1 1,-1 1-1,0-1 0,0 1 1,0-1-1,0 1 0,0 0 1,-1-1-1,1 1 1,0-1-1,0 1 0,0-1 1,0 1-1,-1-1 1,1 1-1,0-1 0,0 0 1,-1 1-1,1-1 0,0 1 1,-1 0-1,-12 22 178,-8-2 83,-1-2 1,-1 0-1,0-1 0,-1-1 0,-2-2 0,-43 21 0,-11 8 650,58-31-685,-51 33 329,69-43-552,1 0 0,0 0 0,-1 0-1,1 0 1,0 0 0,0 0-1,1 1 1,-1-1 0,1 1 0,0 0-1,0 0 1,0 0 0,0 0-1,1 0 1,-3 7 0,5-9-18,-1 0-1,0 0 1,1-1 0,-1 1-1,1-1 1,-1 1 0,1 0-1,0-1 1,0 1 0,0-1-1,0 1 1,0-1 0,0 0 0,0 1-1,0-1 1,1 0 0,-1 0-1,0 0 1,1 0 0,-1 0-1,1 0 1,-1 0 0,1-1-1,-1 1 1,1 0 0,-1-1-1,1 1 1,0-1 0,1 1-1,62 12 86,-53-11-59,195 31 36,-68-9-2824,-72-13-1276,-3-6-3300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06.048"/>
    </inkml:context>
    <inkml:brush xml:id="br0">
      <inkml:brushProperty name="width" value="0.025" units="cm"/>
      <inkml:brushProperty name="height" value="0.025" units="cm"/>
    </inkml:brush>
  </inkml:definitions>
  <inkml:trace contextRef="#ctx0" brushRef="#br0">284 69 11435,'-8'-2'658,"0"0"1,0 0-1,-1 0 0,1 1 1,0 0-1,-1 1 1,1 0-1,-1 0 0,1 1 1,-11 2-1,8-1-497,0 1-1,0 1 1,0-1-1,0 2 1,0 0 0,1 0-1,-15 10 1,19-12-189,0 1 0,1 0 0,-1 1 0,1-1 0,0 1 0,0 0 0,0 0 0,1 1 0,0-1-1,0 1 1,0 0 0,1 0 0,0 0 0,0 1 0,0-1 0,1 1 0,0-1 0,0 1 0,1 0 0,0 0 0,0 0 0,0 0 0,1 0 0,0 0 0,1 0 0,-1 0 0,1 0 0,3 8 0,-3-12 28,0 0 0,1 0 0,0 0 0,-1-1 0,1 1 0,0-1 1,0 1-1,0-1 0,1 0 0,-1 0 0,1 0 0,-1 0 0,1 0 0,0 0 0,-1-1 1,1 1-1,0-1 0,0 0 0,0 0 0,0 0 0,0 0 0,0-1 0,0 1 0,1-1 1,-1 1-1,0-1 0,6-1 0,-1 1 116,0 0-1,0-1 1,-1 0 0,1-1-1,0 0 1,-1 0 0,1 0 0,-1-1-1,0 0 1,10-6 0,-6 2 219,-1-1 1,1-1-1,-2 0 0,1 0 1,-1-1-1,-1 0 1,0-1-1,11-18 1,-15 22-152,0 0 0,0-1 0,-1 1 0,-1-1 0,1 0 0,-1 0 0,0 0 0,-1 0 0,0 0 0,0 0 0,-1 0 0,0 0 0,0-1 0,-1 1 0,-2-10 0,2 14-170,-1-1 1,0 1-1,0 0 1,0 1 0,0-1-1,-1 0 1,1 1-1,-1-1 1,0 1-1,0 0 1,0 0 0,-7-5-1,8 6-182,0 1 0,0-1 0,0 0 0,-1 1 1,1 0-1,-1 0 0,1 0 0,-1 0 0,1 0 0,-1 0 0,0 0 0,1 1 0,-1 0 0,0-1 0,1 1 0,-1 0 0,0 0 0,0 0 1,1 1-1,-1-1 0,0 1 0,-2 0 0,3 1-315,0 0 0,0 0-1,1 0 1,-1 1 0,1-1 0,-1 0 0,1 0 0,0 1 0,0-1 0,0 1 0,0-1 0,0 1-1,1 0 1,-1-1 0,1 1 0,0-1 0,0 1 0,0 4 0,0-6 101,-1 23-7455</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5:01.261"/>
    </inkml:context>
    <inkml:brush xml:id="br0">
      <inkml:brushProperty name="width" value="0.025" units="cm"/>
      <inkml:brushProperty name="height" value="0.025" units="cm"/>
    </inkml:brush>
  </inkml:definitions>
  <inkml:trace contextRef="#ctx0" brushRef="#br0">39 61 7944,'0'0'5226,"7"-9"-2610,33-40 854,-39 49-3413,-1 0 1,0-1 0,0 1 0,0 0 0,0 0 0,0 0 0,1 0-1,-1-1 1,0 1 0,0 0 0,0 0 0,0 0 0,1 0 0,-1 0 0,0 0-1,0 0 1,0 0 0,1 0 0,-1-1 0,0 1 0,0 0 0,0 0 0,1 0-1,-1 0 1,0 0 0,0 0 0,0 0 0,1 0 0,-1 1 0,0-1-1,0 0 1,0 0 0,1 0 0,-1 0 0,0 0 0,0 0 0,0 0 0,1 0-1,-1 0 1,0 1 0,0-1 0,0 0 0,0 0 0,1 0 0,-1 0-1,0 1 1,0-1 0,0 0 0,0 0 0,0 0 0,0 0 0,0 1 0,0-1-1,0 0 1,0 0 0,1 1 0,-1-1 0,3 22 828,-6 27-532,-6-9 556,-26 68 0,24-80-569,1 1-1,1 0 1,2 1 0,-7 56-1,14-84-319,0 0-1,-1 0 1,1 0-1,1 0 0,-1 0 1,0 0-1,0 0 1,1 0-1,-1 0 1,1-1-1,0 1 1,-1 0-1,1 0 0,0-1 1,0 1-1,0 0 1,0-1-1,0 1 1,1-1-1,-1 1 1,0-1-1,3 2 0,-1-1 24,0-1 0,-1 0-1,1 1 1,0-1-1,0-1 1,1 1-1,-1 0 1,0-1-1,0 1 1,0-1-1,0 0 1,5-1-1,5 0 61,-1-1 0,1 0 0,-1-1 0,0-1 0,22-9 0,-4-1-253,0-2 0,36-26-1,-10-7-4185,-50 43 2346,0-1-1,-1 0 1,0 0 0,0 0-1,6-16 1,-2-3-9462</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5:01.604"/>
    </inkml:context>
    <inkml:brush xml:id="br0">
      <inkml:brushProperty name="width" value="0.025" units="cm"/>
      <inkml:brushProperty name="height" value="0.025" units="cm"/>
    </inkml:brush>
  </inkml:definitions>
  <inkml:trace contextRef="#ctx0" brushRef="#br0">91 0 13293,'0'0'6502,"-20"66"-4677,9-27-287,-4 5-513,1 2-545,1 2-191,3-2-161,5-7-96,3-4-32,2-13-673,4-12-1825,7-10-2499,4 0-6470</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5:02.509"/>
    </inkml:context>
    <inkml:brush xml:id="br0">
      <inkml:brushProperty name="width" value="0.025" units="cm"/>
      <inkml:brushProperty name="height" value="0.025" units="cm"/>
    </inkml:brush>
  </inkml:definitions>
  <inkml:trace contextRef="#ctx0" brushRef="#br0">76 31 12075,'0'0'2141,"-10"2"-721,-55 10 2680,64-12-3406,42 5 1068,1 9 14,-35-11-1566,0-1 1,0 1 0,0-1 0,1 0-1,-1-1 1,11 1 0,2-2 37,-1-1 0,0 0 0,-1-2-1,1-1 1,0 0 0,-1-1 0,0-1 0,28-12 0,-26 0 943,-19 17-1300,0-1 1,0 1-1,0 0 0,0-1 0,0 1 0,1 0 0,-1 0 0,1 0 0,-1 0 0,0 0 1,1 0-1,0 0 0,-1 1 0,1-1 0,-1 1 0,1-1 0,0 1 0,-1-1 0,1 1 1,0 0-1,0 0 0,2 0 0,4 0-4007,-2 0-2851</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5:03.454"/>
    </inkml:context>
    <inkml:brush xml:id="br0">
      <inkml:brushProperty name="width" value="0.025" units="cm"/>
      <inkml:brushProperty name="height" value="0.025" units="cm"/>
    </inkml:brush>
  </inkml:definitions>
  <inkml:trace contextRef="#ctx0" brushRef="#br0">56 1 10666,'0'0'8264,"-18"49"-7656,7-16 225,-1 8-128,7 2-385,-2 0-256,4 0-32,3-5-64,0-7-480,8-4-801,-3-7-353,2-6-576,-4-6-417,-3-5-896</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5:03.908"/>
    </inkml:context>
    <inkml:brush xml:id="br0">
      <inkml:brushProperty name="width" value="0.025" units="cm"/>
      <inkml:brushProperty name="height" value="0.025" units="cm"/>
    </inkml:brush>
  </inkml:definitions>
  <inkml:trace contextRef="#ctx0" brushRef="#br0">0 214 9001,'1'-10'2733,"-1"4"-2224,0 0-1,1-1 1,0 1 0,0 0 0,1 0 0,0 0-1,0 0 1,0 0 0,1 0 0,0 0 0,0 1 0,0-1-1,0 1 1,1 0 0,5-5 0,1 0-168,0 0 0,0 1 0,1 0 0,0 1 0,1 0 0,-1 1 0,2 0 0,-1 1 0,1 0 0,0 1 0,0 0 0,0 1 0,1 1 0,-1 0 0,1 1 0,15 0 0,-28 1-342,0 1 0,0 0-1,0 0 1,1 0 0,-1 0-1,0 0 1,0 0-1,0 0 1,0 0 0,0 0-1,0 1 1,1-1 0,-1 1-1,0-1 1,0 0 0,0 1-1,0 0 1,0-1 0,0 1-1,0-1 1,-1 1-1,1 0 1,0 0 0,0 0-1,0 0 1,-1-1 0,1 1-1,0 0 1,-1 0 0,1 0-1,-1 0 1,1 0-1,-1 1 1,0-1 0,1 0-1,-1 0 1,0 0 0,0 0-1,0 0 1,0 0 0,0 1-1,0-1 1,0 0 0,0 0-1,0 0 1,0 0-1,-1 0 1,1 0 0,-1 2-1,-1 3 22,0 1-1,-1-1 0,0 0 0,0 0 0,-1 0 0,1-1 1,-7 8-1,-90 85 735,41-42 414,59-56-1159,-1 0 0,1 0 0,-1 1 0,1-1 0,0 0 1,-1 1-1,1-1 0,0 0 0,-1 1 0,1-1 0,0 0 1,-1 1-1,1-1 0,0 0 0,0 1 0,-1-1 1,1 1-1,0-1 0,0 0 0,0 1 0,0-1 0,0 1 1,0-1-1,-1 1 0,1-1 0,0 1 0,0-1 0,0 1 1,1-1-1,-1 0 0,0 1 0,0-1 0,0 1 0,0 0 1,18 2 122,43-13-385,-41 6-97,-13 3 293,-1 0 0,0 1 1,1 0-1,-1 0 0,1 0 0,-1 1 0,1 0 1,-1 0-1,0 1 0,1 0 0,-1 0 0,10 5 1,-13-5 40,1 0 1,-1 1-1,0 0 1,0-1-1,0 1 1,0 0-1,-1 0 1,1 1 0,-1-1-1,0 1 1,0-1-1,0 1 1,0 0-1,-1-1 1,1 1-1,-1 0 1,0 0-1,0 0 1,0 0 0,-1 0-1,1 5 1,-1 0 136,-1 0 0,0 0 0,0 0 0,-1 0 0,0 0 0,0-1 0,-1 1 0,0-1 0,-1 1 0,1-1 0,-2 0 0,1-1 0,-1 1 0,0-1 0,-1 0 0,0 0 0,0 0 0,0-1 0,-1 0 0,0 0 0,0-1 0,0 0 0,-1 0 0,0 0 0,0-1 0,0-1 0,0 1 0,-1-1 0,1-1 0,-1 1 0,0-2 0,-15 3 0,22-4-183,1-1 0,0 1 0,0 0 0,-1 0 1,1-1-1,0 1 0,0-1 0,-1 1 0,1-1 0,0 1 0,0-1 1,0 0-1,0 1 0,0-1 0,0 0 0,0 0 0,0 0 0,0 0 1,0 0-1,0 0 0,1 0 0,-1 0 0,0 0 0,1 0 0,-1-1 1,1 1-1,-1 0 0,1 0 0,0 0 0,-1-1 0,1 1 0,0 0 1,0-1-1,0 1 0,0 0 0,0-1 0,0 1 0,0 0 1,1 0-1,-1-1 0,1 0 0,-1-3-752,1 1 0,0-1 0,0 1 0,0-1 0,1 1 0,-1-1 0,1 1 0,0 0 0,1 0 0,3-6 0,16-11-6068</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5:04.235"/>
    </inkml:context>
    <inkml:brush xml:id="br0">
      <inkml:brushProperty name="width" value="0.025" units="cm"/>
      <inkml:brushProperty name="height" value="0.025" units="cm"/>
    </inkml:brush>
  </inkml:definitions>
  <inkml:trace contextRef="#ctx0" brushRef="#br0">23 0 19122,'0'0'4933,"-3"47"-3300,-6-22-544,4 1-448,0 1-577,5-6-32,0-6-64,5-3-1409,10-11-1666,-3-1-1249,4-3-4004</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5:04.608"/>
    </inkml:context>
    <inkml:brush xml:id="br0">
      <inkml:brushProperty name="width" value="0.025" units="cm"/>
      <inkml:brushProperty name="height" value="0.025" units="cm"/>
    </inkml:brush>
  </inkml:definitions>
  <inkml:trace contextRef="#ctx0" brushRef="#br0">62 1 13325,'0'0'2503,"-5"12"-912,-6 15-770,0 1 1,2 0-1,2 1 0,0 0 0,-4 47 0,11-71-800,0 1-1,0-1 0,0 0 1,1 1-1,-1-1 0,1 0 1,1 1-1,-1-1 0,1 0 1,3 7-1,-5-11-22,1 0 0,0 1 0,0-1-1,0 0 1,0 0 0,0 0 0,0 0 0,0 0 0,0-1 0,0 1 0,0 0-1,1 0 1,-1-1 0,0 1 0,0-1 0,1 1 0,-1-1 0,2 1 0,0-1-14,-1 0 1,1 0 0,0 0-1,-1 0 1,1-1 0,0 1-1,-1-1 1,1 0 0,-1 0-1,1 0 1,-1 0 0,5-2-1,1-3-166,0 0 1,0 0-1,0 0 0,-1-1 0,0-1 0,0 1 0,-1-1 0,0 0 0,0 0 0,-1-1 0,0 1 0,6-17 0,-3 7 368,-2 0 0,0 0 0,-1 0 0,0-1 0,2-34 0,-18 148 2890,5-59-1886,2-1 0,1 54 1,3-87-1233,0-1 1,0 1 0,0-1 0,0 1-1,1-1 1,-1 1 0,1-1 0,-1 0 0,1 1-1,-1-1 1,1 0 0,0 1 0,0-1 0,0 0-1,0 0 1,1 2 0,14 5-3332,-5-7-1992</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5:05.212"/>
    </inkml:context>
    <inkml:brush xml:id="br0">
      <inkml:brushProperty name="width" value="0.025" units="cm"/>
      <inkml:brushProperty name="height" value="0.025" units="cm"/>
    </inkml:brush>
  </inkml:definitions>
  <inkml:trace contextRef="#ctx0" brushRef="#br0">202 85 1634,'0'0'6966,"7"-9"-1681,-1 2-4101,-4 5-871,1 0-1,-1-1 1,0 1 0,0-1-1,0 0 1,0 1 0,-1-1 0,1 0-1,-1 0 1,1 0 0,-1 0-1,0 0 1,0-1 0,-1 1 0,2-6-1,-2 8-159,-1 0-1,1 1 0,0-1 0,0 0 1,-1 0-1,1 0 0,0 0 0,-1 1 1,1-1-1,-1 0 0,1 1 0,-1-1 1,1 0-1,-1 1 0,0-1 0,1 0 1,-1 1-1,0-1 0,0 1 0,1-1 1,-1 1-1,0 0 0,0-1 0,0 1 1,1 0-1,-1-1 0,0 1 0,0 0 1,0 0-1,0 0 0,0 0 0,1 0 1,-1 0-1,0 0 0,0 0 0,0 0 1,0 0-1,0 0 0,-1 1 0,-38 10 154,26-5-275,1 2 1,1-1 0,0 2-1,0 0 1,0 0-1,1 1 1,0 1 0,-9 12-1,13-16 23,2 0-1,-1 1 1,1 0 0,0 0-1,1 0 1,0 0 0,0 1-1,1 0 1,0 0 0,1 0-1,-1 0 1,2 0 0,-2 18-1,3-25-41,1 0 0,-1 0-1,1 0 1,-1 0 0,1 0 0,0 0-1,0 0 1,0 0 0,0 0-1,0 0 1,1-1 0,-1 1-1,0 0 1,1-1 0,-1 1 0,1-1-1,0 1 1,0-1 0,-1 0-1,1 0 1,0 0 0,0 0 0,0 0-1,0 0 1,0 0 0,0-1-1,0 1 1,0-1 0,0 0-1,1 1 1,-1-1 0,2 0 0,13 1 41,0 0 1,-1-1-1,19-2 1,-25 1-46,20-1-378,0-2 0,33-9 0,14-14-6997,-60 18 1569</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5:05.557"/>
    </inkml:context>
    <inkml:brush xml:id="br0">
      <inkml:brushProperty name="width" value="0.025" units="cm"/>
      <inkml:brushProperty name="height" value="0.025" units="cm"/>
    </inkml:brush>
  </inkml:definitions>
  <inkml:trace contextRef="#ctx0" brushRef="#br0">62 35 13965,'0'0'1666,"-53"9"608,45-5-320,8-3-609,13-1-640,21 0-65,10-2-31,12-7-193,5-3-159,3 3 31,-7 1-96,-5 3-160,-11 1-64,-10 4-1153,-12 0-705,-8 0-1153,-11 3-1569,0 2-1154</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5:05.904"/>
    </inkml:context>
    <inkml:brush xml:id="br0">
      <inkml:brushProperty name="width" value="0.025" units="cm"/>
      <inkml:brushProperty name="height" value="0.025" units="cm"/>
    </inkml:brush>
  </inkml:definitions>
  <inkml:trace contextRef="#ctx0" brushRef="#br0">70 66 9897,'0'0'3972,"-52"29"-1121,38-20-129,11-1-672,3-5-544,15-3-385,18 0-32,13-6-352,10-6-193,12-8-63,6 2-321,0 0-96,-8 4-160,-7 0-1634,-12 1-4804</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06.407"/>
    </inkml:context>
    <inkml:brush xml:id="br0">
      <inkml:brushProperty name="width" value="0.025" units="cm"/>
      <inkml:brushProperty name="height" value="0.025" units="cm"/>
    </inkml:brush>
  </inkml:definitions>
  <inkml:trace contextRef="#ctx0" brushRef="#br0">1 294 10442,'0'0'7869,"10"-7"-6022,186-155 2993,-67 38-7476,-128 123 1016</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0:43.567"/>
    </inkml:context>
    <inkml:brush xml:id="br0">
      <inkml:brushProperty name="width" value="0.025" units="cm"/>
      <inkml:brushProperty name="height" value="0.025" units="cm"/>
    </inkml:brush>
  </inkml:definitions>
  <inkml:trace contextRef="#ctx0" brushRef="#br0">30 225 9001,'0'0'4404,"-7"-10"-3497,3 3-754,2 5-110,0 0 1,0-1-1,1 1 0,-1-1 1,1 1-1,-1-1 1,1 0-1,0 1 0,0-1 1,0 0-1,0 0 0,1 0 1,-1 0-1,1 0 1,-1 0-1,1 0 0,0 0 1,0 0-1,1 0 0,-1 0 1,1 0-1,-1 0 1,1 0-1,0 0 0,0 1 1,2-5-1,5-5 216,0 1 0,1 0-1,0 1 1,0 0 0,1 0-1,0 1 1,21-14 0,-24 19-203,0 0 0,0 0 0,0 1 0,0-1 1,0 2-1,0-1 0,1 1 0,0 0 0,-1 1 0,1-1 1,0 1-1,0 1 0,-1 0 0,1 0 0,11 2 0,-15-1-52,1 0 0,-1 0 0,0 1-1,0 0 1,0 0 0,0 0 0,0 0-1,-1 0 1,1 1 0,0 0-1,-1 0 1,0 0 0,0 0 0,0 0-1,0 0 1,0 1 0,3 5 0,3 8 20,-1-1 1,-1 1-1,6 20 1,-9-25-16,0 0 0,1 0 0,0 0 0,1-1 0,0 0 1,10 14-1,-13-22 28,0-1 1,0 1-1,0-1 0,0 0 1,1 0-1,-1 0 1,1 0-1,-1 0 1,1-1-1,-1 1 0,1-1 1,0 0-1,0 0 1,0-1-1,0 1 0,0-1 1,-1 0-1,1 0 1,0 0-1,0 0 0,0-1 1,0 1-1,0-1 1,0 0-1,-1 0 1,6-3-1,10-3 335,-1-2 0,0 0 0,30-21 1,-32 20-224,21-13-27,0 1 1,2 2 0,70-25 0,-53 20-4367,-31 7-1185</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0:45.078"/>
    </inkml:context>
    <inkml:brush xml:id="br0">
      <inkml:brushProperty name="width" value="0.025" units="cm"/>
      <inkml:brushProperty name="height" value="0.025" units="cm"/>
    </inkml:brush>
  </inkml:definitions>
  <inkml:trace contextRef="#ctx0" brushRef="#br0">1 171 8936,'0'0'3641,"1"-10"-1735,1 3-1620,0 0 0,0-1 1,1 1-1,0 0 0,0 0 0,0 0 0,1 1 1,0-1-1,1 1 0,0 0 0,0 0 0,0 1 1,0-1-1,1 1 0,0 0 0,0 1 0,13-8 1,-11 6-174,0 1 1,1 0-1,-1 1 1,1 0-1,0 0 1,1 1 0,-1 0-1,0 0 1,1 1-1,15-1 1,-25 3-113,1 0 0,0 0 0,-1 0 1,1 0-1,0 0 0,-1 0 0,1 0 1,-1 1-1,1-1 0,0 0 0,-1 0 0,1 1 1,-1-1-1,1 0 0,-1 0 0,1 1 1,-1-1-1,1 1 0,-1-1 0,1 1 0,-1-1 1,0 0-1,1 1 0,-1 0 0,0-1 0,1 1 1,-1-1-1,0 1 0,1 0 0,-1 23 90,-18 24 139,-31 30 38,-9 18 780,53-87-726,0 1 0,1 0 0,0 0 0,1 0 0,0 1 0,1-1 0,-2 20 0,4-29-304,0 0 0,0 1 0,0-1 0,0 0-1,0 1 1,0-1 0,1 0 0,-1 0 0,1 1 0,-1-1-1,1 0 1,-1 0 0,1 1 0,0-1 0,-1 0 0,1 0 0,0 0-1,0 0 1,0 0 0,0 0 0,0 0 0,0-1 0,0 1 0,0 0-1,1 0 1,2 1 7,0 0 0,0-1 0,0 0 0,0 0 0,0 0 0,0 0 0,1-1-1,4 1 1,8-1-117,1-1 0,-1 0 0,18-5 0,53-19-3712,-31 1-1648,-13 0-2513</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0:45.405"/>
    </inkml:context>
    <inkml:brush xml:id="br0">
      <inkml:brushProperty name="width" value="0.025" units="cm"/>
      <inkml:brushProperty name="height" value="0.025" units="cm"/>
    </inkml:brush>
  </inkml:definitions>
  <inkml:trace contextRef="#ctx0" brushRef="#br0">127 44 5926,'0'0'13404,"-9"-1"-11268,4 2-2055,0 0 1,0 0 0,0 0 0,0 0 0,0 1 0,0-1 0,1 1-1,-1 1 1,0-1 0,1 1 0,0-1 0,0 1 0,-1 1 0,2-1-1,-1 0 1,0 1 0,1 0 0,0 0 0,-1 0 0,2 0 0,-1 0-1,0 1 1,1-1 0,0 1 0,0 0 0,-2 7 0,2-6-80,-1 1 0,1-1 0,1 0 0,-1 1 0,1-1 0,0 1 0,1-1 0,0 10 1,0-14-6,0 0 1,1 0 0,-1-1 0,0 1 0,1 0-1,0 0 1,-1-1 0,1 1 0,0 0 0,0-1-1,0 1 1,0-1 0,0 1 0,0-1 0,0 0 0,1 1-1,-1-1 1,0 0 0,1 0 0,-1 0 0,1 0-1,-1 0 1,1 0 0,0 0 0,-1 0 0,1-1-1,0 1 1,0-1 0,-1 1 0,1-1 0,0 0 0,4 0-1,4 0 22,0 0-1,0-1 0,0 0 1,0-1-1,0 0 1,0-1-1,0 0 0,0 0 1,-1-1-1,1-1 0,-1 1 1,-1-1-1,1-1 1,15-12-1,-18 13 77,0 0 0,0 0 0,0 0 0,-1-1-1,0 0 1,0 0 0,-1 0 0,0-1 0,0 1 0,0-1 0,0 0 0,-1 0 0,-1-1 0,1 1 0,-1 0 0,0-1 0,-1 0-1,0 1 1,0-1 0,-1-10 0,0 16-63,0 1-1,0 0 1,-1 0 0,1-1-1,0 1 1,-1 0 0,1 0-1,-1 0 1,0 0-1,1 0 1,-1 0 0,0 0-1,0 0 1,1 0-1,-1 0 1,0 0 0,0 0-1,0 0 1,0 1 0,0-1-1,0 0 1,-1 1-1,-1-2 1,-1 1-8,0 0 0,0 0 0,-1 0 1,1 0-1,0 1 0,0-1 0,-7 1 0,2 1-33,0 0-1,0 0 1,0 0 0,0 1-1,1 1 1,-15 5-1,19-6-204,0 0 0,1 0 0,-1 1-1,0 0 1,1 0 0,-1 0 0,-4 5 0,8-7 84,0-1 1,-1 0-1,1 1 1,0-1-1,0 0 0,0 0 1,-1 1-1,1-1 1,0 1-1,0-1 1,0 0-1,0 1 1,0-1-1,0 0 1,0 1-1,0-1 1,0 0-1,0 1 1,0-1-1,0 1 1,0-1-1,0 0 1,0 1-1,0-1 0,0 0 1,0 1-1,0-1 1,0 0-1,1 1 1,-1-1-1,0 0 1,0 1-1,1-1 1,23 5-5712,2-5 343</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0:45.749"/>
    </inkml:context>
    <inkml:brush xml:id="br0">
      <inkml:brushProperty name="width" value="0.025" units="cm"/>
      <inkml:brushProperty name="height" value="0.025" units="cm"/>
    </inkml:brush>
  </inkml:definitions>
  <inkml:trace contextRef="#ctx0" brushRef="#br0">229 0 15471,'0'0'6053,"-55"62"-4771,22-25 159,1 7-576,0 1-481,6 1-224,5-1-96,6-6-32,6-7-32,3-6 0,6-6 0,0-8-224,0-5-1602,6-20-9480</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0:46.108"/>
    </inkml:context>
    <inkml:brush xml:id="br0">
      <inkml:brushProperty name="width" value="0.025" units="cm"/>
      <inkml:brushProperty name="height" value="0.025" units="cm"/>
    </inkml:brush>
  </inkml:definitions>
  <inkml:trace contextRef="#ctx0" brushRef="#br0">158 71 14798,'-11'0'2066,"-2"0"-1470,1 1 0,-1 0 0,1 1-1,-18 5 1,26-6-478,1-1-1,0 1 1,-1 1 0,1-1-1,0 0 1,0 1 0,0-1-1,0 1 1,0 0 0,0 0-1,1 0 1,-1 0-1,1 1 1,-1-1 0,1 1-1,0-1 1,0 1 0,0 0-1,0 0 1,0 0 0,1 0-1,0 0 1,-1 0-1,1 1 1,-1 4 0,2-7-120,0 1 0,0-1 1,0 0-1,1 0 0,-1 0 1,0 0-1,1 1 0,-1-1 1,1 0-1,-1 0 0,1 0 1,-1 0-1,1 0 0,0 0 1,0 0-1,-1 0 0,1 0 0,0-1 1,0 1-1,0 0 0,0 0 1,0-1-1,0 1 0,0-1 1,0 1-1,0-1 0,0 1 1,0-1-1,1 1 0,-1-1 1,0 0-1,0 0 0,0 0 1,0 1-1,3-2 0,48 2 121,-46-1-108,2-1 7,0 0 1,0-1-1,0 0 0,0 0 0,0 0 0,0-1 1,-1-1-1,1 1 0,-1-1 0,13-9 1,-17 11-6,1-1 0,-1 1 1,0-1-1,-1 0 0,1 0 1,0 1-1,-1-2 0,0 1 1,1 0-1,-1 0 0,-1-1 1,1 1-1,0-1 0,-1 0 1,0 1-1,0-1 0,0 0 1,0 0-1,0 0 0,-1 0 1,0 0-1,0 0 0,0 1 1,-1-9-1,0 9 10,-1 1-1,1-1 1,-1 0-1,1 1 1,-1-1 0,0 1-1,0 0 1,0 0-1,0-1 1,-1 1 0,1 1-1,0-1 1,-1 0-1,1 1 1,-1-1 0,0 1-1,1 0 1,-1-1 0,0 1-1,0 1 1,0-1-1,0 0 1,0 1 0,0-1-1,0 1 1,0 0-1,-6 1 1,0-2 10,0 1 0,-1 1 0,1 0-1,0 0 1,0 1 0,0 0 0,0 0 0,-10 5 0,13-4-32,0 0 1,1 1 0,-1 0-1,1 0 1,0 1 0,0-1 0,0 1-1,-5 8 1,9-11-22,0-1 1,0 0-1,0 0 1,0 0-1,0 1 1,0-1-1,1 0 1,-1 1-1,1-1 1,-1 1-1,1-1 1,-1 1-1,1-1 1,0 1-1,0-1 1,0 1-1,0-1 1,0 1-1,0-1 1,0 1-1,0-1 1,0 1-1,1-1 1,-1 1-1,1-1 1,-1 0-1,1 1 1,0-1-1,-1 1 0,1-1 1,0 0-1,0 0 1,0 1-1,0-1 1,0 0-1,0 0 1,0 0-1,0 0 1,1 0-1,-1-1 1,0 1-1,0 0 1,2 0-1,14 7-1795,-1-2 0,1 0 0,0-1 0,19 3 0,7 0-4116</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0:46.450"/>
    </inkml:context>
    <inkml:brush xml:id="br0">
      <inkml:brushProperty name="width" value="0.025" units="cm"/>
      <inkml:brushProperty name="height" value="0.025" units="cm"/>
    </inkml:brush>
  </inkml:definitions>
  <inkml:trace contextRef="#ctx0" brushRef="#br0">47 1 9673,'-3'8'3748,"-7"22"-1512,3-15-1279,2 0 0,0 1 0,0-1 0,2 1 0,0 0 0,0 0 0,1 19 0,2-34-940,0 1 1,1-1 0,-1 0-1,0 1 1,1-1-1,-1 0 1,1 1 0,0-1-1,-1 0 1,1 0-1,0 1 1,0-1 0,-1 0-1,1 0 1,0 0-1,0 0 1,1 0 0,-1 0-1,0 0 1,0-1-1,0 1 1,0 0 0,1-1-1,-1 1 1,0-1 0,1 1-1,-1-1 1,0 1-1,1-1 1,-1 0 0,1 0-1,-1 0 1,0 0-1,1 0 1,-1 0 0,1 0-1,-1 0 1,3-1-1,0 0 130,0 1-1,0-1 0,0 0 1,0 0-1,0-1 0,0 1 1,0-1-1,-1 0 0,1 0 1,-1 0-1,1 0 0,5-6 1,-4 3 25,-1-1 1,0 0 0,-1 0-1,1 0 1,-1 0-1,0 0 1,-1-1 0,1 1-1,-1-1 1,0 0 0,1-12-1,-3 17-132,0 0-1,1 0 1,-1 0-1,0 0 1,0 0 0,-1 0-1,1-1 1,0 1-1,-1 0 1,1 0 0,-1 0-1,0 0 1,0 0-1,0 0 1,0 1-1,0-1 1,0 0 0,0 0-1,0 1 1,-1-1-1,1 1 1,-1-1 0,1 1-1,-1-1 1,0 1-1,1 0 1,-1 0-1,0 0 1,0 0 0,0 0-1,0 0 1,0 1-1,0-1 1,0 0 0,0 1-1,0 0 1,0-1-1,0 1 1,0 0-1,-4 1 1,0-2-62,1 1 1,0 1-1,-1-1 0,1 1 0,0 0 1,-10 3-1,13-4-12,1 1 1,-1 0-1,1-1 1,0 1 0,-1 0-1,1 0 1,0 0-1,0 0 1,0 0-1,0 0 1,-1 0-1,1 0 1,1 0-1,-1 1 1,0-1 0,0 0-1,0 0 1,1 1-1,-1-1 1,1 1-1,-1-1 1,1 1-1,-1-1 1,1 1-1,0-1 1,0 1-1,0 2 1,0-4-134,0 0 1,0 1-1,0-1 1,0 1-1,0-1 0,1 0 1,-1 1-1,0-1 1,0 0-1,0 0 0,1 1 1,-1-1-1,0 0 1,1 1-1,-1-1 0,0 0 1,0 0-1,1 0 1,-1 1-1,0-1 0,1 0 1,-1 0-1,1 0 1,-1 0-1,0 1 0,1-1 1,-1 0-1,0 0 1,1 0-1,-1 0 0,1 0 1,-1 0-1,0 0 1,1 0-1,-1 0 0,0 0 1,1-1-1,-1 1 1,1 0-1,-1 0 0,0 0 1,1 0-1,-1-1 1,0 1-1,1 0 0,-1 0 1,0 0-1,0-1 1,1 1-1,0 0-87,26-11-11053</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0:46.950"/>
    </inkml:context>
    <inkml:brush xml:id="br0">
      <inkml:brushProperty name="width" value="0.025" units="cm"/>
      <inkml:brushProperty name="height" value="0.025" units="cm"/>
    </inkml:brush>
  </inkml:definitions>
  <inkml:trace contextRef="#ctx0" brushRef="#br0">66 1 16528,'0'0'2754,"-54"46"-2401,46-8-1,4 3-32,4 5-160,4 1-128,16-3 0,9-7-768,4-10-1058,0-5-2434,-7-9-1698</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0:47.419"/>
    </inkml:context>
    <inkml:brush xml:id="br0">
      <inkml:brushProperty name="width" value="0.025" units="cm"/>
      <inkml:brushProperty name="height" value="0.025" units="cm"/>
    </inkml:brush>
  </inkml:definitions>
  <inkml:trace contextRef="#ctx0" brushRef="#br0">0 284 11179,'1'-11'1494,"1"1"-1138,0 0-1,0 0 1,0 1-1,1-1 1,1 1 0,0 0-1,0 0 1,1 0-1,0 0 1,0 1-1,1 0 1,0 0-1,0 1 1,13-12-1,-4 5-58,1 1 0,0 1 1,1 0-1,0 1 0,1 1 0,0 0 0,1 2 0,0 0 0,0 1 0,1 1 0,-1 1 0,1 0 0,36-2 0,-53 7-295,0-1-1,0 1 1,0 0 0,0 1 0,0-1-1,1 0 1,-1 1 0,0 0 0,0-1-1,-1 1 1,1 1 0,0-1 0,0 0-1,0 1 1,-1-1 0,1 1-1,-1 0 1,1 0 0,-1 0 0,0 0-1,4 4 1,-4-2 15,0 0 0,0 0-1,0 0 1,-1 1 0,0-1-1,0 0 1,0 1 0,0-1-1,-1 1 1,0-1 0,0 1-1,0-1 1,0 1 0,-3 8-1,-1 4 138,-1-1 0,-1 1 1,-1-1-1,0 0 0,-1-1 0,-1 0 0,0 0 0,-1 0 0,-19 20 0,-7 14-24,36-49-135,-1 0 1,1 1-1,0-1 0,-1 0 1,1 1-1,0-1 0,0 1 0,-1-1 1,1 1-1,0-1 0,0 1 0,0-1 1,-1 1-1,1-1 0,0 1 1,0-1-1,0 1 0,0-1 0,0 1 1,0-1-1,0 1 0,0-1 1,0 1-1,1-1 0,-1 1 0,0-1 1,0 1-1,0-1 0,0 1 1,1-1-1,-1 1 0,0-1 0,0 0 1,1 1-1,-1-1 0,1 1 0,-1-1 1,0 0-1,1 1 0,-1-1 1,0 0-1,1 0 0,-1 1 0,1-1 1,-1 0-1,1 0 0,-1 1 1,1-1-1,-1 0 0,1 0 0,-1 0 1,1 0-1,-1 0 0,1 0 1,41 4-198,-20-3 28,-13 0 98,-1 1 0,0 0 0,0 1 0,0-1 1,-1 2-1,1-1 0,-1 1 0,0 0 0,0 1 0,0-1 0,0 2 0,-1-1 1,0 1-1,0-1 0,8 11 0,-12-12 62,1 0 0,-1-1 1,0 1-1,0 0 0,-1 0 0,1 0 1,-1 0-1,0 1 0,0-1 0,0 0 0,0 0 1,-1 1-1,0-1 0,0 0 0,0 1 0,0-1 1,-1 0-1,0 1 0,0-1 0,0 0 1,0 0-1,-1 0 0,1 0 0,-1 0 0,0 0 1,0 0-1,-1-1 0,1 1 0,-1-1 1,1 1-1,-6 3 0,-7 9 474,-1-1 0,0-1 0,-1-1-1,0-1 1,-1 0 0,-38 18 0,42-23-206,-1-1 0,1 0-1,-1-1 1,-1-1 0,1-1 0,0 0 0,-1-1 0,1 0-1,-1-1 1,-20-2 0,32 0-306,0 0 0,0 0 0,0 0 0,0 0 0,1-1 0,-1 0 0,0 0 0,1 0 0,-1 0 0,1 0-1,0-1 1,0 0 0,-1 1 0,2-1 0,-1 0 0,0 0 0,1-1 0,-1 1 0,1-1 0,0 1 0,0-1 0,0 1 0,1-1 0,0 0 0,-1 0 0,1 0 0,0 0 0,1 0 0,-1 0 0,1 0-1,0 0 1,0-1 0,0 1 0,0 0 0,2-6 0,-1 8-141,-1 0 0,1 0 0,0 0 0,0 0 0,1 0 0,-1 0 0,0 0 0,1 0 0,-1 0 0,1 1 0,-1-1 0,1 0 0,0 1 0,0 0 0,0-1 0,0 1 0,0 0 0,4-2 0,44-13-4478,-30 11 1783,19-6-3561</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0:47.791"/>
    </inkml:context>
    <inkml:brush xml:id="br0">
      <inkml:brushProperty name="width" value="0.025" units="cm"/>
      <inkml:brushProperty name="height" value="0.025" units="cm"/>
    </inkml:brush>
  </inkml:definitions>
  <inkml:trace contextRef="#ctx0" brushRef="#br0">64 1 18033,'0'0'2146,"-35"68"-1409,20-23-65,4 3-31,8 1-417,3-3-224,12-4 32,14-4-256,3-11-897,4-6-897,-7-11-2370,-4-10-2915</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0:48.147"/>
    </inkml:context>
    <inkml:brush xml:id="br0">
      <inkml:brushProperty name="width" value="0.025" units="cm"/>
      <inkml:brushProperty name="height" value="0.025" units="cm"/>
    </inkml:brush>
  </inkml:definitions>
  <inkml:trace contextRef="#ctx0" brushRef="#br0">0 0 14286,'0'0'608,"6"60"-224,3-28-127,5 5-33,0 1-128,1 3-96,-2 2 0,-2-3-352,-4-3-193,-5-3-160,-2-8-768,-2-8-1089</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06.752"/>
    </inkml:context>
    <inkml:brush xml:id="br0">
      <inkml:brushProperty name="width" value="0.025" units="cm"/>
      <inkml:brushProperty name="height" value="0.025" units="cm"/>
    </inkml:brush>
  </inkml:definitions>
  <inkml:trace contextRef="#ctx0" brushRef="#br0">1 0 12172,'0'0'9513,"41"52"-8873,-19-27-352,7 2-192,-2-1-31,4-2-65,2-2-353,-1-3-576,2-2-768,-4 0-1058,1-4-2242,-6-4-2946</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0:48.509"/>
    </inkml:context>
    <inkml:brush xml:id="br0">
      <inkml:brushProperty name="width" value="0.025" units="cm"/>
      <inkml:brushProperty name="height" value="0.025" units="cm"/>
    </inkml:brush>
  </inkml:definitions>
  <inkml:trace contextRef="#ctx0" brushRef="#br0">1 253 12716,'1'-13'2472,"0"5"-2208,0 1 0,0-1 0,0 1 1,1-1-1,0 1 0,1 0 0,0 0 1,0 0-1,0 0 0,1 0 0,0 1 1,0 0-1,1-1 0,0 2 0,0-1 1,0 0-1,0 1 0,1 0 0,7-5 1,11-4 5,1 1 1,1 0-1,-1 2 1,2 1-1,-1 2 0,2 0 1,44-6-1,-27 7-262,0 3 0,1 2-1,88 7 1,-125-4-25,0 1-1,0 0 1,0 0 0,0 1 0,-1 0 0,1 0 0,-1 1 0,0 0-1,0 0 1,0 1 0,-1 0 0,10 9 0,-15-12 20,1 1 0,-1-1-1,0 0 1,0 1 0,-1-1 0,1 1 0,0 0 0,-1 0 0,0 0 0,1 0 0,-1 0 0,0 0 0,-1 0 0,1 0 0,0 0-1,-1 0 1,0 0 0,0 0 0,0 1 0,0-1 0,0 0 0,-1 0 0,1 0 0,-1 0 0,0 0 0,0 0 0,0 0-1,0 0 1,0 0 0,-1 0 0,0-1 0,1 1 0,-1 0 0,0-1 0,0 1 0,0-1 0,-5 4 0,-18 18 572,-2-1 0,0-1 0,-2-2-1,0-1 1,-1-1 0,0-1 0,-2-2 0,0-1 0,-42 12 0,64-23-476,0-1 0,0 0-1,0 0 1,-1-1 0,-10 0 0,20-1-175,0 0-1,0-1 1,1 1 0,-1 0 0,0 0 0,1 0 0,-1-1 0,0 1 0,1 0 0,-1-1 0,0 1 0,1-1-1,-1 1 1,1 0 0,-1-1 0,1 1 0,-1-1 0,1 0 0,-1 1 0,1-1 0,-1 1 0,1-1-1,0 0 1,-1 1 0,1-1 0,0 0 0,0 1 0,0-1 0,-1 0 0,1 1 0,0-1 0,0 0-1,0 0 1,0 1 0,0-1 0,0 0 0,4-29-5926,-4 30 5969,10-31-10244</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1:23.556"/>
    </inkml:context>
    <inkml:brush xml:id="br0">
      <inkml:brushProperty name="width" value="0.025" units="cm"/>
      <inkml:brushProperty name="height" value="0.025" units="cm"/>
    </inkml:brush>
  </inkml:definitions>
  <inkml:trace contextRef="#ctx0" brushRef="#br0">107 104 5445,'0'0'3112,"-12"5"-1510,7-2-1358,-45 20 1000,47-22-983,0 1-1,0 0 0,0-1 1,1 1-1,-1 0 1,1 0-1,-1 1 0,1-1 1,0 0-1,0 1 0,0-1 1,0 1-1,1 0 1,-1 0-1,0 0 0,-1 4 1,3-7-241,0 0 0,0 0 1,0 0-1,0 1 0,0-1 1,0 0-1,0 0 0,1 0 1,-1 1-1,0-1 0,0 0 0,0 0 1,0 0-1,0 1 0,0-1 1,0 0-1,0 0 0,0 0 1,1 0-1,-1 0 0,0 1 0,0-1 1,0 0-1,0 0 0,0 0 1,1 0-1,-1 0 0,0 0 1,0 0-1,0 1 0,0-1 0,1 0 1,-1 0-1,0 0 0,0 0 1,0 0-1,1 0 0,-1 0 0,0 0 1,0 0-1,0 0 0,1 0 1,-1 0-1,0 0 0,0 0 1,16-4 343,12-8 100,-3-5 569,43-38 1,-52 40-507,2 1 0,-1 0 0,2 1 0,38-20 1,-57 32-503,1 0 1,0 1-1,0-1 0,0 1 1,0 0-1,0-1 1,0 1-1,0 0 0,0-1 1,0 1-1,0 0 1,0 0-1,0 0 1,1 0-1,-1 0 0,0 0 1,0 0-1,0 0 1,0 1-1,0-1 1,0 0-1,0 1 0,0-1 1,0 0-1,0 1 1,0-1-1,0 1 1,-1 0-1,1-1 0,0 1 1,0 0-1,0-1 1,-1 1-1,1 0 1,0 0-1,-1 0 0,1 0 1,-1 0-1,1-1 1,-1 1-1,1 0 1,-1 0-1,1 2 0,1 5 206,-1 0-1,0 0 0,0 1 0,0 15 1,0 8 72,0-29-296,-1 1 1,1-1 0,-1 0-1,1 1 1,0-1-1,1 0 1,-1 0-1,0 0 1,1 0 0,0 0-1,0 0 1,0-1-1,0 1 1,0 0 0,0-1-1,1 0 1,-1 1-1,1-1 1,2 2 0,-2-3 29,0 0 0,0 0 0,0 0 0,0-1 1,1 1-1,-1-1 0,0 1 0,0-1 1,0 0-1,1 0 0,-1-1 0,0 1 1,0-1-1,0 0 0,0 1 0,4-3 0,7-3 146,-1 0-1,0-1 0,0-1 1,0 0-1,-1-1 0,21-19 0,-21 17-66,-1 0 0,18-24-1,-46 78-1052,15-16-2363,2-27 2977,1 1 0,-1 0 0,0-1-1,0 1 1,0 0 0,1-1-1,-1 1 1,0 0 0,1-1-1,-1 1 1,1-1 0,-1 1-1,0-1 1,1 1 0,-1-1 0,1 1-1,0-1 1,-1 1 0,1-1-1,-1 0 1,1 1 0,0-1-1,-1 0 1,1 1 0,0-1-1,-1 0 1,1 0 0,1 1-1,18-1-13582</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1:25.435"/>
    </inkml:context>
    <inkml:brush xml:id="br0">
      <inkml:brushProperty name="width" value="0.025" units="cm"/>
      <inkml:brushProperty name="height" value="0.025" units="cm"/>
    </inkml:brush>
  </inkml:definitions>
  <inkml:trace contextRef="#ctx0" brushRef="#br0">227 45 3908,'78'-45'19271,"-105"68"-18641,-66 37 229,60-40-679,1 1 1,0 1-1,-29 28 0,59-48-177,-1 0-1,1 0 1,0 0-1,0 0 0,1 0 1,-1 1-1,0-1 1,1 1-1,-1-1 0,1 1 1,0 0-1,0-1 0,0 1 1,0 0-1,0 0 1,1 0-1,-1 0 0,1 0 1,0 0-1,0 0 1,0 0-1,1 5 0,0-5 1,0-1-1,0 1 0,1-1 0,-1 0 0,1 1 0,0-1 0,-1 0 0,1 0 0,0 0 0,0 0 0,0-1 0,0 1 0,1 0 0,-1-1 0,0 1 1,1-1-1,-1 0 0,1 0 0,-1 0 0,1 0 0,0-1 0,-1 1 0,1-1 0,4 1 0,34 3-230,1-2-1,46-3 1,-20 0-4452,-43 0-381,-4-4-3667</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1:25.946"/>
    </inkml:context>
    <inkml:brush xml:id="br0">
      <inkml:brushProperty name="width" value="0.025" units="cm"/>
      <inkml:brushProperty name="height" value="0.025" units="cm"/>
    </inkml:brush>
  </inkml:definitions>
  <inkml:trace contextRef="#ctx0" brushRef="#br0">250 71 32,'0'0'11317,"-2"-8"-7259,2 4-3883,-1 1 0,0 0 0,0 0 0,0 1 1,0-1-1,0 0 0,0 0 0,-1 0 0,1 1 1,-1-1-1,0 1 0,0-1 0,0 1 0,0 0 1,0-1-1,0 1 0,-1 0 0,1 1 0,-1-1 0,1 0 1,-1 1-1,0-1 0,0 1 0,0 0 0,0 0 1,0 0-1,0 0 0,0 1 0,0-1 0,0 1 1,0 0-1,-5 0 0,1 0-119,1 0 1,-1 1-1,1 0 1,-1 0-1,1 1 0,-1 0 1,1 0-1,0 0 0,0 1 1,0 0-1,0 0 1,0 1-1,1-1 0,0 1 1,-1 1-1,1-1 1,1 1-1,-1-1 0,1 1 1,-5 6-1,3-3 92,1 0 0,0 0 0,0 1 0,1-1 0,-1 1 0,2 0 0,0 0 0,0 0 0,0 1 0,1-1 0,1 1 0,-1-1 0,1 14 0,1-21-134,0-1 0,0 1 0,0-1-1,1 1 1,-1 0 0,0-1-1,1 1 1,-1-1 0,1 0-1,-1 1 1,1-1 0,0 1-1,0-1 1,0 0 0,0 0 0,-1 1-1,2-1 1,-1 0 0,0 0-1,0 0 1,0 0 0,0 0-1,1 0 1,-1-1 0,2 2 0,0-1 22,1 0 0,0 0 0,-1 0 1,1 0-1,0-1 0,0 0 0,-1 0 1,1 0-1,0 0 0,4-1 0,3-1 67,0 0 0,0-1-1,-1 0 1,1-1 0,-1 0-1,16-8 1,-13 3-19,0 0 0,0-1 0,-1-1 0,21-22-1,-29 29-22,0-1 0,0 0 0,-1-1 0,0 1 0,1-1 0,-2 1-1,1-1 1,-1 0 0,0 0 0,0 0 0,0 0 0,-1 0 0,0 0-1,0-1 1,0-6 0,-2 11-63,1 1 0,0 0 0,-1 0 0,1 0-1,0 0 1,-1 0 0,0-1 0,1 1 0,-1 0 0,1 0-1,-1 1 1,0-1 0,0 0 0,0 0 0,0 0 0,1 0-1,-1 1 1,0-1 0,0 0 0,0 1 0,-1-1 0,1 1-1,0-1 1,0 1 0,0-1 0,0 1 0,0 0 0,-1 0-1,1 0 1,0 0 0,0-1 0,0 1 0,-1 1 0,1-1-1,0 0 1,0 0 0,0 0 0,0 1 0,-1-1 0,1 0-1,-1 2 1,-4-1-209,1 0 1,0 1-1,-1-1 0,1 2 0,0-1 0,0 0 0,-9 7 0,-13 22-2876,17-6-2367,9-12-808</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1:26.305"/>
    </inkml:context>
    <inkml:brush xml:id="br0">
      <inkml:brushProperty name="width" value="0.025" units="cm"/>
      <inkml:brushProperty name="height" value="0.025" units="cm"/>
    </inkml:brush>
  </inkml:definitions>
  <inkml:trace contextRef="#ctx0" brushRef="#br0">65 1 13741,'0'0'3107,"-19"52"-929,3-23-128,4 1-737,3-1-640,4-4-545,2-1-64,3-3-64,0-6-192,0-3-32,0-8-353,3-4-2594,0-9-480,5-12-2563</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1:26.664"/>
    </inkml:context>
    <inkml:brush xml:id="br0">
      <inkml:brushProperty name="width" value="0.025" units="cm"/>
      <inkml:brushProperty name="height" value="0.025" units="cm"/>
    </inkml:brush>
  </inkml:definitions>
  <inkml:trace contextRef="#ctx0" brushRef="#br0">95 0 16143,'0'0'8899,"-6"10"-8808,1-2-64,1-1-2,0-1 0,-1 1 1,2 0-1,-1 0 0,1 0 0,0 1 0,1-1 0,0 1 0,-2 12 0,4-20-17,0 1 0,1 0 0,-1 0 0,1 0 0,-1-1 0,1 1 0,0 0 0,-1-1 1,1 1-1,0 0 0,-1-1 0,1 1 0,0-1 0,0 1 0,-1-1 0,1 1 0,0-1 0,0 0 0,0 1 1,0-1-1,-1 0 0,1 0 0,0 0 0,0 0 0,0 1 0,0-1 0,0 0 0,0-1 0,1 1 0,38 1 109,-28-2-108,-5 2-10,0-1-1,1 1 1,-1 0-1,0 0 1,0 1-1,-1 0 0,1 0 1,0 1-1,11 5 1,-16-6-1,0-1 0,0 1 0,-1-1 0,1 1 0,0 0 0,-1-1 1,1 1-1,-1 0 0,1 0 0,-1 0 0,0 0 0,0 1 0,0-1 0,0 0 0,0 0 0,-1 1 0,1-1 1,-1 0-1,1 1 0,-1-1 0,0 0 0,0 1 0,0-1 0,0 1 0,0-1 0,-1 0 0,1 1 0,-1-1 1,1 0-1,-1 0 0,0 1 0,0-1 0,-2 3 0,-1 2 158,0 0 1,-1 0-1,0-1 0,-1 0 1,1 0-1,-1 0 0,-1 0 0,1-1 1,-1 0-1,1 0 0,-1-1 1,-1 0-1,1 0 0,-1-1 1,1 0-1,-1 0 0,0-1 1,0 0-1,0 0 0,0-1 0,-1 0 1,1 0-1,0-1 0,-12 0 1,18-1-392,1 0 1,-1 1 0,0-1 0,0 0 0,1 0-1,-1 0 1,0 0 0,1 0 0,-1 0 0,1-1-1,0 1 1,-1 0 0,1-1 0,0 1 0,0-1-1,0 1 1,0-1 0,0 0 0,0 1-1,0-1 1,1 0 0,-1 0 0,0 0 0,0-3-1,-6-48-11515,6 20 646</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1:26.990"/>
    </inkml:context>
    <inkml:brush xml:id="br0">
      <inkml:brushProperty name="width" value="0.025" units="cm"/>
      <inkml:brushProperty name="height" value="0.025" units="cm"/>
    </inkml:brush>
  </inkml:definitions>
  <inkml:trace contextRef="#ctx0" brushRef="#br0">1 46 13132,'0'0'7784,"65"-31"-6503,-42 25-480,2 2-673,-4 2-128,-4 1-1762,-6 0-2754</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1:27.318"/>
    </inkml:context>
    <inkml:brush xml:id="br0">
      <inkml:brushProperty name="width" value="0.025" units="cm"/>
      <inkml:brushProperty name="height" value="0.025" units="cm"/>
    </inkml:brush>
  </inkml:definitions>
  <inkml:trace contextRef="#ctx0" brushRef="#br0">5 0 12268,'0'0'13169,"1"10"-12480,2 29-117,-3 1 0,-4 47 0,1-45-448,2 0 0,6 68-1,-4-107-197,-1 0-1,1 0 0,0 1 1,0-1-1,1 0 0,-1 0 1,1 0-1,-1 0 0,1 0 0,0-1 1,0 1-1,0 0 0,0-1 1,4 3-1,8 5-3542,2-2-4266,-10-7-1304</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1:27.675"/>
    </inkml:context>
    <inkml:brush xml:id="br0">
      <inkml:brushProperty name="width" value="0.025" units="cm"/>
      <inkml:brushProperty name="height" value="0.025" units="cm"/>
    </inkml:brush>
  </inkml:definitions>
  <inkml:trace contextRef="#ctx0" brushRef="#br0">173 1 13613,'0'0'11120,"-5"12"-10549,-20 40-404,-62 94 0,37-67-101,45-73-3757,5-16-2414,2-10-3333</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1:28.001"/>
    </inkml:context>
    <inkml:brush xml:id="br0">
      <inkml:brushProperty name="width" value="0.025" units="cm"/>
      <inkml:brushProperty name="height" value="0.025" units="cm"/>
    </inkml:brush>
  </inkml:definitions>
  <inkml:trace contextRef="#ctx0" brushRef="#br0">152 18 15663,'0'0'2824,"-11"0"-1340,-35 1-235,44-1-1176,-1 1-1,1-1 1,0 1 0,0-1 0,0 1-1,0 0 1,1 0 0,-1 0-1,0 0 1,0 0 0,0 0-1,1 0 1,-1 1 0,1-1-1,-1 1 1,1-1 0,-1 1 0,1-1-1,0 1 1,0 0 0,0 0-1,0 0 1,0-1 0,0 1-1,0 0 1,1 0 0,-1 0-1,1 1 1,-1-1 0,1 0 0,0 0-1,0 0 1,0 0 0,0 3-1,0-2-23,0-1-1,0 0 1,0 0-1,0 1 1,1-1-1,-1 0 1,1 1-1,-1-1 1,1 0-1,0 0 0,-1 0 1,1 0-1,1 0 1,-1 0-1,0 0 1,0 0-1,1 0 1,-1 0-1,1-1 1,-1 1-1,1 0 1,0-1-1,-1 1 1,1-1-1,0 0 1,0 0-1,0 0 1,0 0-1,4 2 1,0-3 30,-1 0 1,0 0 0,1-1 0,-1 1 0,0-1 0,0 0 0,1 0 0,-1-1 0,0 1 0,0-1 0,0-1 0,-1 1 0,1 0 0,6-6 0,-8 6-67,-1 1-1,1-1 1,-1 0 0,0 0 0,0 0 0,0-1 0,0 1 0,0 0-1,-1-1 1,1 0 0,-1 1 0,1-1 0,-1 0 0,0 1-1,0-1 1,0 0 0,-1 0 0,1 0 0,-1 0 0,1 0-1,-1 0 1,0 0 0,0 0 0,0 0 0,-1 0 0,1 0-1,-2-4 1,1 5-9,0 0-1,0 0 1,0 0-1,-1 1 1,1-1-1,-1 0 1,1 1-1,-1-1 0,0 1 1,0-1-1,1 1 1,-1 0-1,0 0 1,0 0-1,0 0 1,0 0-1,0 0 1,-1 0-1,1 1 1,0-1-1,0 1 1,0 0-1,-1 0 0,1-1 1,0 2-1,-3-1 1,-3 0-13,1 0 0,0 0 0,0 1 0,0 0 0,0 1 0,0 0 0,-8 2 0,9 0-51,0-1 1,0 1 0,0 0 0,0 0-1,1 1 1,0 0 0,0 0 0,0 0-1,1 1 1,-1-1 0,1 1 0,1 0-1,-4 7 1,5-9-286,0-1-1,1 1 0,0 0 1,-1 0-1,2 0 1,-1-1-1,0 1 1,1 0-1,0 0 0,0 8 1,0-9-249,1-1-1,-1 1 1,1-1 0,0 1 0,0-1 0,0 1-1,0-1 1,0 1 0,1-1 0,-1 0 0,1 0-1,0 1 1,-1-1 0,1 0 0,0-1 0,0 1-1,3 2 1,16 9-8380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7:15.850"/>
    </inkml:context>
    <inkml:brush xml:id="br0">
      <inkml:brushProperty name="width" value="0.025" units="cm"/>
      <inkml:brushProperty name="height" value="0.025" units="cm"/>
    </inkml:brush>
  </inkml:definitions>
  <inkml:trace contextRef="#ctx0" brushRef="#br0">77 37 9641,'-7'8'160,"-36"55"-137,39-56 14,0 0 0,1 0 0,0 0 1,0 0-1,1 1 0,0-1 0,0 1 1,0 0-1,0 10 0,39-18 497,4-9 327,-30 6-787,-1 0 1,1 1 0,-1 0-1,1 1 1,0 0 0,-1 0-1,1 1 1,0 1 0,0 0-1,-1 0 1,1 1 0,11 4-1,1 1 326,1 0 1,-1-2-1,1 0 0,0-1 0,41 0 1,122-14 356,-19 0-275,-134 10-313,18 2-39,1-3-1,-1-3 1,0-1-1,56-14 1,-44 2-118,5-3 105,2 2 0,0 4 1,0 3-1,84-2 0,-90 16-35,115 21 0,-116-13 60,118 4 0,-119-18-94,105-18 0,-105 11-16,107-5 0,247 27 463,-1 0-445,-167-20-39,-135 1 16,0 6-1,137 15 1,-96-2 43,0-6 1,176-15 0,-6-1-86,-117 12 23,233-6 16,-152-36 17,2-1 9,451 26-23,-661 19-32,-1 4 0,84 19 0,-82-12 18,146 8-1,204-43 90,-35-1-12,-300 22-81,-1 3 0,120 22 0,660 100 178,-757-115-164,195-9 0,119-35 60,-300 21-63,549-22 186,3 32-213,-388 3 22,-221 2-15,-1 5 0,87 19 0,53 6 0,541-16 69,-495-19-95,-98 1 119,284-39 0,-433 35 1329,-33 2-1038,-34 2-1399,56 0 463,-1 0 1,1 0-1,-1 0 1,0 0-1,1-1 1,-1 1-1,0 0 1,0-1-1,0 0 1,0 1-1,0-1 1,3-3-1,3-14-4765</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07.231"/>
    </inkml:context>
    <inkml:brush xml:id="br0">
      <inkml:brushProperty name="width" value="0.025" units="cm"/>
      <inkml:brushProperty name="height" value="0.025" units="cm"/>
    </inkml:brush>
  </inkml:definitions>
  <inkml:trace contextRef="#ctx0" brushRef="#br0">0 2 12204,'0'0'4708,"55"-1"-2658,-33 6-1121,2 8 0,1 1-225,0 0-415,-2-1-225,-2 0-32,-6-4-321,-1-1-575,-2-5-482,-6-2-415,-3-1-1699</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1:28.331"/>
    </inkml:context>
    <inkml:brush xml:id="br0">
      <inkml:brushProperty name="width" value="0.025" units="cm"/>
      <inkml:brushProperty name="height" value="0.025" units="cm"/>
    </inkml:brush>
  </inkml:definitions>
  <inkml:trace contextRef="#ctx0" brushRef="#br0">116 66 16367,'0'0'3609,"-10"9"-1740,-1-1-1501,-45 40 2373,52-45-2596,1 1 0,-1 0 0,1 0-1,-1 1 1,1-1 0,1 1 0,-1-1-1,0 1 1,1 0 0,0 0 0,1 0-1,-3 8 1,4-12-140,0 0-1,0 0 0,0 0 1,0 0-1,0 0 1,0 0-1,0 0 1,1 0-1,-1 0 0,0 0 1,1 0-1,-1 0 1,1 0-1,-1 0 1,1 0-1,-1 0 0,1-1 1,-1 1-1,1 0 1,0 0-1,-1 0 1,1-1-1,0 1 0,0-1 1,0 1-1,1 0 1,1 1 9,1-1 1,-1 1-1,1-1 1,-1 0-1,1 0 1,-1-1-1,1 1 1,3-1-1,3 1 20,0-1 0,-1-1 0,1 0 0,0 0 0,13-4 0,-18 3-2,0 0 1,-1-1-1,1 1 0,-1-1 1,1 0-1,-1-1 0,0 1 1,0 0-1,-1-1 1,1 0-1,-1 0 0,1 0 1,-1-1-1,-1 1 0,1 0 1,-1-1-1,4-8 1,-5 9-21,1 0 0,-1 1 0,0-1 0,0 0 0,-1 0 0,1 1 0,-1-1 1,0 0-1,0 0 0,0 0 0,0 0 0,-1 1 0,1-1 0,-1 0 1,0 0-1,0 1 0,0-1 0,-1 0 0,0 1 0,1-1 0,-1 1 1,0 0-1,-1 0 0,-3-5 0,1 3-296,-1-1 0,-1 1 1,1 0-1,-1 1 0,1-1 0,-1 1 0,-1 0 0,1 1 1,-1 0-1,-7-2 0,-26-1-10089</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1:28.675"/>
    </inkml:context>
    <inkml:brush xml:id="br0">
      <inkml:brushProperty name="width" value="0.025" units="cm"/>
      <inkml:brushProperty name="height" value="0.025" units="cm"/>
    </inkml:brush>
  </inkml:definitions>
  <inkml:trace contextRef="#ctx0" brushRef="#br0">34 0 17232,'0'0'10859,"-8"61"-9770,8-31-385,0 7-383,0 1-257,0 6-32,0 1-32,-3 5-417,-2-1-928,-2-6-1217,1-7-2051,1-11-4387</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1:30.058"/>
    </inkml:context>
    <inkml:brush xml:id="br0">
      <inkml:brushProperty name="width" value="0.025" units="cm"/>
      <inkml:brushProperty name="height" value="0.025" units="cm"/>
    </inkml:brush>
  </inkml:definitions>
  <inkml:trace contextRef="#ctx0" brushRef="#br0">0 23 4516,'0'0'14547,"9"-5"-12732,30-12-491,-38 17-1292,0 0-1,0 0 1,0 0-1,-1 0 1,1 0-1,0 0 1,0 0-1,-1 0 1,1 0-1,0 0 1,-1 1-1,1-1 1,0 0-1,0 1 1,-1-1-1,1 0 1,0 1-1,-1-1 1,1 1-1,-1-1 1,1 1-1,-1-1 1,1 1-1,-1-1 1,1 1-1,-1 0 1,1-1-1,-1 1 1,0 0-1,1-1 1,-1 1-1,0 0 1,1-1-1,-1 1 1,0 0-1,0 0 1,0-1-1,0 1 1,0 0-1,0 0 1,2 37 301,-2-31-265,-16 242-1915,18-239 175,2-11-1693,2-16-2937,-6-7-2165</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1:30.538"/>
    </inkml:context>
    <inkml:brush xml:id="br0">
      <inkml:brushProperty name="width" value="0.025" units="cm"/>
      <inkml:brushProperty name="height" value="0.025" units="cm"/>
    </inkml:brush>
  </inkml:definitions>
  <inkml:trace contextRef="#ctx0" brushRef="#br0">0 103 11179,'0'0'4927,"9"-10"-2850,-1 2-1658,-1 0 1,1 1 0,1 0 0,-1 1 0,1 0 0,0 0 0,1 1 0,-1 0 0,1 0 0,0 1 0,14-3 0,3 1 246,0 1 0,0 2 0,48-1 0,-73 4-663,-1 0 1,1 0-1,-1 0 0,1 0 1,-1 0-1,1 0 1,-1 0-1,1 1 1,-1-1-1,1 0 0,-1 1 1,0-1-1,1 1 1,-1 0-1,0 0 0,0-1 1,1 1-1,-1 0 1,0 0-1,0 0 0,0 0 1,0 0-1,0 0 1,0 0-1,0 1 0,0-1 1,-1 0-1,1 1 1,0-1-1,-1 0 1,1 1-1,-1-1 0,0 1 1,1-1-1,-1 0 1,0 1-1,0-1 0,0 3 1,0 0 20,0 0 1,-1 0-1,1 0 1,-1 0-1,0-1 0,0 1 1,-1 0-1,1-1 1,-1 1-1,0-1 1,0 1-1,0-1 1,-4 6-1,-8 6 183,-1 0 1,0 0 0,-1-1-1,0-1 1,-1-1-1,0 0 1,-36 17-1,67-35-237,-1 2 0,1-1 1,0 2-1,0 0 0,0 1 0,0 0 0,0 1 0,27 2 0,-35-1-19,-1 1 1,1 1-1,-1-1 0,1 1 0,-1 0 0,0 0 0,0 1 1,0-1-1,0 1 0,0 0 0,0 1 0,-1-1 1,1 1-1,-1 0 0,0 0 0,0 0 0,-1 0 0,1 1 1,-1 0-1,0-1 0,0 1 0,-1 1 0,1-1 1,2 10-1,-3-12 90,-1 0 1,1 0-1,-1 0 0,0 1 1,0-1-1,0 0 1,-1 0-1,1 1 1,-1-1-1,0 0 1,0 1-1,0-1 0,0 0 1,0 1-1,-1-1 1,0 0-1,1 1 1,-1-1-1,0 0 0,-1 0 1,1 0-1,-1 0 1,1 0-1,-1 0 1,0 0-1,0-1 0,0 1 1,0-1-1,-1 1 1,1-1-1,0 0 1,-1 0-1,0 0 0,0 0 1,0 0-1,1 0 1,-1-1-1,-1 0 1,1 1-1,0-1 0,0 0 1,0-1-1,-1 1 1,1-1-1,-6 1 1,-10 2 355,0-1 0,-1 0 0,1-2 1,-35-3-1,45 3-431,1-1 1,-1-1-1,1 0 1,0 0-1,0-1 0,0 0 1,0 0-1,0-1 1,1 0-1,-1 0 0,1-1 1,0 1-1,-8-9 1,15 13-57,-1 0 1,1 0 0,0-1-1,-1 1 1,1 0-1,0 0 1,0-1 0,-1 1-1,1 0 1,0 0-1,-1-1 1,1 1 0,0 0-1,0-1 1,0 1 0,-1 0-1,1-1 1,0 1-1,0 0 1,0-1 0,0 1-1,0-1 1,0 1 0,0 0-1,0-1 1,0 1-1,0-1 1,0 1 0,0 0-1,0-1 1,0 1-1,0-1 1,0 1 0,0 0-1,0-1 1,0 1 0,1 0-1,-1-1 1,0 1-1,0 0 1,0-1 0,1 1-1,-1 0 1,0-1 0,0 1-1,1 0 1,-1 0-1,0-1 1,1 1 0,-1 0-1,0 0 1,1 0 0,-1-1-1,0 1 1,1 0-1,-1 0 1,1 0 0,-1 0-1,0 0 1,1 0-1,-1 0 1,1 0 0,-1 0-1,33-2-6599,-26 2 4370,17 0-6916</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1:31.520"/>
    </inkml:context>
    <inkml:brush xml:id="br0">
      <inkml:brushProperty name="width" value="0.025" units="cm"/>
      <inkml:brushProperty name="height" value="0.025" units="cm"/>
    </inkml:brush>
  </inkml:definitions>
  <inkml:trace contextRef="#ctx0" brushRef="#br0">0 1 12460,'4'34'10893,"11"40"-9352,-1-2-1430,-13-67-391,12 47 1042,-13-51-881,0 0-1,0 0 1,1 0-1,-1 0 0,0 0 1,1 0-1,-1 0 0,1 0 1,-1 0-1,1 0 1,0 0-1,-1 0 0,1 0 1,0 0-1,0-1 0,-1 1 1,1 0-1,0-1 0,0 1 1,0 0-1,0-1 1,0 1-1,0-1 0,0 1 1,0-1-1,0 0 0,0 0 1,0 1-1,1-1 1,-1 0-1,0 0 0,0 0 1,0 0-1,0 0 0,0 0 1,0 0-1,0-1 0,1 1 1,0-1-1,4-6-4049,-2-8-2274</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1:31.865"/>
    </inkml:context>
    <inkml:brush xml:id="br0">
      <inkml:brushProperty name="width" value="0.025" units="cm"/>
      <inkml:brushProperty name="height" value="0.025" units="cm"/>
    </inkml:brush>
  </inkml:definitions>
  <inkml:trace contextRef="#ctx0" brushRef="#br0">26 0 16944,'0'0'4378,"-3"11"-3097,-4 24-520,1 1 0,-2 62-1,6 24-4265,4-113 305,3-6-3385</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1:32.227"/>
    </inkml:context>
    <inkml:brush xml:id="br0">
      <inkml:brushProperty name="width" value="0.025" units="cm"/>
      <inkml:brushProperty name="height" value="0.025" units="cm"/>
    </inkml:brush>
  </inkml:definitions>
  <inkml:trace contextRef="#ctx0" brushRef="#br0">1 103 13485,'0'0'2637,"-1"-8"-139,1 5-2319,0 0 0,0 1 0,0-1 0,1 1-1,-1-1 1,1 0 0,-1 1 0,1-1 0,0 1-1,0-1 1,0 1 0,0 0 0,0-1 0,3-2-1,-1 2-41,-1 0 0,1 1 0,1-1 0,-1 1 0,0 0 0,0 0 0,1 0 0,0 0 0,-1 1 0,1-1 0,0 1 0,4-1 0,32-7 210,0 2 0,0 2 0,1 2 0,-1 1 0,74 7 0,-110-5-350,1 1 0,-1-1 0,0 1 0,0 1 0,0-1 0,0 0 0,0 1 0,0 0 0,-1 0 0,1 0 0,-1 0 0,6 5 0,-8-6 3,0 0 1,0 0 0,0 1 0,0-1 0,0 0-1,0 1 1,0-1 0,-1 1 0,1-1 0,0 1-1,-1-1 1,1 1 0,-1-1 0,0 1 0,0 0-1,1-1 1,-1 1 0,0 0 0,0-1 0,0 1-1,-1-1 1,1 1 0,0 0 0,-1-1 0,1 1-1,-1-1 1,1 1 0,-1-1 0,0 1 0,0-1-1,1 1 1,-1-1 0,0 0 0,0 0 0,-2 2-1,-4 5 47,0-1 0,-1 0 0,1 0 0,-1-1 0,-1 0 0,1 0 0,-1-1 0,0 0 0,-19 7-1,14-7-273,0 0 0,0-1 0,-1-1 0,1 0 0,-1-1 0,-19 1-1,30-5-2724,4-4-2370</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7:57.689"/>
    </inkml:context>
    <inkml:brush xml:id="br0">
      <inkml:brushProperty name="width" value="0.025" units="cm"/>
      <inkml:brushProperty name="height" value="0.025" units="cm"/>
    </inkml:brush>
  </inkml:definitions>
  <inkml:trace contextRef="#ctx0" brushRef="#br0">42 74 8616,'0'0'1111,"-6"-8"-818,0 0-3,-16-21-635,15 0 5274,23 34-4117,48 26-450,-22-9-219,1-3-1,47 15 1,6-9-72,1-4 1,1-4 0,0-5 0,1-4-1,0-4 1,0-5 0,0-4 0,190-35 0,-171 20-11,83-17-2541,-198 37 2304,0-1-193,1 0 0,0 0 0,0 0 0,-1 0 1,1 0-1,-1-1 0,1 1 0,-1-1 0,5-3 0,2-8-3218</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2:23.536"/>
    </inkml:context>
    <inkml:brush xml:id="br0">
      <inkml:brushProperty name="width" value="0.025" units="cm"/>
      <inkml:brushProperty name="height" value="0.025" units="cm"/>
    </inkml:brush>
  </inkml:definitions>
  <inkml:trace contextRef="#ctx0" brushRef="#br0">168 381 5701,'0'0'8665,"-5"3"-8254,-17 5 181,16-6 11,3 13 695,-13 103-1038,-16 98 339,-3 277-1,40-244-558,0-85 7,-17 182 0,-34 364 235,48-697-277,0-1 0,1 0-1,0 0 1,1 0-1,0 0 1,1-1-1,1 0 1,-1 0-1,2 0 1,14 18-1,5 13 48,-20-31-58,1-1 1,0 0 0,1 0-1,0-1 1,0 0-1,1 0 1,0-1 0,1 0-1,0-1 1,0 0-1,18 10 1,3-4 9,0-1-1,64 16 1,-72-22 23,19 9-12,0 1 0,-2 1 1,68 41-1,-62-31-16,0-3 1,57 20-1,-35-23-21,0-3 1,1-3 0,84 7-1,216 0 16,-191-15 45,2534 3-429,-1788-97 374,19-2 0,-487 68 25,525-35 57,-958 54-60,784-62 188,2 33-96,860 30 63,-1336-11 41,-314 13-61,-30 2 91,-31 2-215,29-6-63,0-1-1,0 0 0,0-1 1,0 0-1,1-1 1,-1 0-1,1-1 1,0-1-1,1 0 1,-1 0-1,1-1 0,0-1 1,1 0-1,-1 0 1,2-1-1,-1 0 1,-13-17-1,-5-9 4,2-1 1,1-1-1,-38-79 0,-14-53 29,-78-247 0,-20-191 0,159 549 14,-123-609 21,133 631-21,0 0 11,-1 1 0,-2 0 0,-1 0 0,-28-61 0,32 84-10,-1 1 0,0-1 0,0 1 0,-2 0 1,1 1-1,-1 0 0,-1 1 0,0 0 0,0 0 0,0 1 1,-1 0-1,-1 1 0,1 0 0,-1 1 0,0 0 0,-17-5 1,-42-10 27,-76-11 0,10 3 9,-161-34 2,-555-45 0,-226 57 46,-2 43 33,-57-1-121,936 4 17,-749-10 29,-1 52-103,367 17 73,-673 44 52,574-93-526,398-7-223,197 4-1692,8 9-1912</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2:26.556"/>
    </inkml:context>
    <inkml:brush xml:id="br0">
      <inkml:brushProperty name="width" value="0.025" units="cm"/>
      <inkml:brushProperty name="height" value="0.025" units="cm"/>
    </inkml:brush>
  </inkml:definitions>
  <inkml:trace contextRef="#ctx0" brushRef="#br0">7962 300 14638,'-103'-38'285,"-206"-46"0,-117 15-535,-297 15-3523,-3 47 3346,582 7 960,-74 0 525,-2092 22 1156,1516 17-2222,6 56 16,624-64 49,-265 85 1,348-86-36,0 2-1,2 4 1,2 4 0,1 3 0,-70 53 0,118-75-13,1 2-1,1 0 1,1 2 0,1 1 0,1 1 0,-20 31 0,30-38-13,1 0 1,2 1-1,0 0 0,1 0 0,1 1 1,1 1-1,1-1 0,1 1 0,1 0 1,-1 26-1,3-22 2,2-1 1,0 0-1,2 0 0,1 0 1,1 0-1,1-1 0,1 1 1,2-1-1,0 0 0,2-1 1,0 0-1,2-1 0,1 0 1,0 0-1,32 37 0,-15-26 26,1-3 0,2 0 0,1-2 0,2-2-1,0-1 1,2-2 0,1-1 0,0-2 0,64 23 0,35 6 43,222 47 1,-111-44-46,288 22 0,257-41-4,801-120 31,-803 28 27,582-35-50,-6-46 23,-1233 122-6,446-64-188,-11-46-58,-472 98 218,162-73 0,-227 87-4,0-3 0,-1 0 0,-1-2 0,-1-2 0,-1 0 0,-1-2 0,-1-1-1,29-35 1,-48 50 0,-1 0 0,0 0-1,0-1 1,-2 0 0,1-1-1,-1 1 1,-1-1 0,0 0 0,0 0-1,-1-1 1,-1 1 0,0-1-1,-1 1 1,0-1 0,-1 1-1,0-1 1,-1 1 0,-1-1-1,0 1 1,0-1 0,-2 1-1,1 0 1,-1 0 0,-1 0-1,0 1 1,-1-1 0,0 1-1,-1 1 1,0-1 0,-13-14-1,-7-4 58,-1 2 0,-1 0 0,-1 2 0,-1 1 0,-1 2 0,-2 1 0,-46-22 0,-264-96 755,27 34-454,-5 14 1,-4 15-1,-2 13 0,-445-26 0,420 73-1205,1 16 0,-353 46 0,373-7-1876,-2 5-1489</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07.574"/>
    </inkml:context>
    <inkml:brush xml:id="br0">
      <inkml:brushProperty name="width" value="0.025" units="cm"/>
      <inkml:brushProperty name="height" value="0.025" units="cm"/>
    </inkml:brush>
  </inkml:definitions>
  <inkml:trace contextRef="#ctx0" brushRef="#br0">275 1 10282,'0'0'11499,"-10"13"-11409,-189 233 38,158-196 330,17-20-5480,36-45 1040,2-5-1175</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2:37.132"/>
    </inkml:context>
    <inkml:brush xml:id="br0">
      <inkml:brushProperty name="width" value="0.025" units="cm"/>
      <inkml:brushProperty name="height" value="0.025" units="cm"/>
    </inkml:brush>
  </inkml:definitions>
  <inkml:trace contextRef="#ctx0" brushRef="#br0">1388 63 4740,'0'0'550,"-13"-7"1361,5 4-1664,-2-3 0,-1 1 1,0 1-1,0 0 1,0 1-1,0 0 1,0 0-1,-22-1 1,-46 1 467,-1 4 1,1 3-1,0 4 1,-141 33-1,178-30-709,1 3 0,0 1-1,1 2 1,0 1 0,2 2 0,0 2-1,1 2 1,2 1 0,0 2 0,-42 42-1,48-38 133,0 2-1,2 0 0,2 2 0,1 1 0,2 1 0,-24 52 1,36-65-53,0 0 1,2 1-1,1 1 0,1 0 1,1-1-1,1 2 1,2-1-1,0 0 1,2 1-1,1-1 1,6 41-1,-2-45-98,2 0-1,0 0 1,1-1-1,1 1 1,2-2-1,0 0 1,0 0-1,2-1 1,1 0-1,0-1 1,1-1-1,1 0 1,0-1-1,2-1 1,22 16-1,-14-12-19,2-1 1,0-2-1,2 0 0,-1-2 0,2-1 1,-1-2-1,2-1 0,-1-1 0,2-2 0,34 4 1,-32-8 50,1-3 1,0 0 0,-1-3-1,1 0 1,-1-3 0,0-1-1,0-1 1,-1-2 0,0-1 0,0-2-1,-2-2 1,0 0 0,0-2-1,-2-2 1,36-27 0,-23 13 205,-1-2 1,-1-2-1,-3-1 1,-1-2-1,-1-2 1,-3-1-1,-1-2 1,35-67-1,-48 75-69,-1 0 0,-2-2 0,-2 0 0,-2 0 0,-1-1 0,-2-1 0,-2 0 1,-2 0-1,-1 0 0,-2-1 0,-6-66 0,2 92-137,0 0 1,-1 1-1,-1-1 1,-1 1-1,0 0 0,-1 0 1,0 1-1,-1-1 1,-1 1-1,0 1 1,-18-23-1,18 27-15,-1 0-1,0 1 1,-1 0-1,0 0 1,0 1-1,0 0 1,-1 0-1,0 2 1,-1-1-1,1 1 1,-1 1-1,0 0 1,0 1-1,0 0 1,-19-2-1,-1 3-156,-1 1-1,1 1 1,0 2-1,-61 11 1,-122 43-656,-21 4-1249,162-52-476,18-7-1368</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3:15.081"/>
    </inkml:context>
    <inkml:brush xml:id="br0">
      <inkml:brushProperty name="width" value="0.025" units="cm"/>
      <inkml:brushProperty name="height" value="0.025" units="cm"/>
    </inkml:brush>
  </inkml:definitions>
  <inkml:trace contextRef="#ctx0" brushRef="#br0">1 199 6790,'0'0'2782,"8"-2"-2062,51-5 43,-1 1 1,65 3-1,-26 1-341,1624-103 2564,-1154 65-2011,1222 6 445,-1259 83-1297,-469-40-83,67 1 0,-100-10-500,1-1 0,-1-2 0,0 0-1,46-13 1,36-14-7366,-68 20 4458</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3:19.569"/>
    </inkml:context>
    <inkml:brush xml:id="br0">
      <inkml:brushProperty name="width" value="0.025" units="cm"/>
      <inkml:brushProperty name="height" value="0.025" units="cm"/>
    </inkml:brush>
  </inkml:definitions>
  <inkml:trace contextRef="#ctx0" brushRef="#br0">67 202 12011,'0'0'1570,"-10"-3"63,-27-6 156,36 8-1710,0 1 0,0-1 0,0 1 1,-1-1-1,1 1 0,0-1 0,0 1 1,1-1-1,-1 0 0,0 0 0,0 0 1,0 1-1,0-1 0,1 0 0,-1 0 1,0 0-1,1 0 0,-1 0 0,1 0 1,-1 0-1,1 0 0,-1-1 0,1 1 1,0 0-1,-1 0 0,1 0 0,0 0 1,0-1-1,0 1 0,0 0 0,0 0 1,0 0-1,1 0 0,-1-1 0,0 1 1,0 0-1,1 0 0,0-2 0,0-1-6,1 0-1,0 1 1,-1-1-1,2 0 0,-1 0 1,0 1-1,1 0 1,2-4-1,-1 3-35,0 1-1,0-1 1,0 1 0,0 0-1,0 1 1,0-1 0,1 1-1,0 0 1,-1 0 0,1 0-1,0 0 1,0 1 0,0 0-1,0 0 1,0 0 0,0 1-1,0 0 1,0 0 0,0 0-1,0 0 1,0 1 0,9 2-1,-5 0-26,0 1 0,0 0 0,0 0-1,-1 1 1,0 0 0,0 1-1,0-1 1,0 2 0,-1-1 0,13 15-1,-13-12 31,2 1-17,0 0 1,1 0-1,-1-1 0,2 0 1,14 9-1,-23-16 56,1 0 0,0-1-1,0 0 1,0 1 0,0-1 0,0 0 0,1-1-1,-1 1 1,0 0 0,0-1 0,0 0 0,1 0-1,-1 0 1,0 0 0,0 0 0,1-1 0,-1 1-1,0-1 1,0 0 0,0 0 0,0 0 0,0 0-1,0-1 1,0 1 0,0-1 0,-1 0 0,6-4-1,1-2 160,0 0-1,-1 0 0,0-1 0,0 0 1,-1-1-1,0 0 0,6-13 0,33-80 618,-34 70-623,-13 40-221,0 1 0,0-1 1,1 1-1,-1-1 1,2 0-1,0 9 1,0 4-172,-1-19 64,-1 0 0,1 0 0,0-1 0,0 1 0,0 0 0,0 0 0,0 0 0,0 0 0,0-1 0,0 1 0,0 0 0,0 0 0,0 0 0,1 0 0,-1-1 0,0 1 0,0 0 0,1 0 0,-1 0 0,1-1 0,-1 1 0,1 0 0,-1-1 0,1 1 0,-1 0 0,1-1 0,-1 1 0,1-1 1,0 1-1,0-1 0,-1 1 0,1-1 0,0 1 0,0-1 0,-1 0 0,1 1 0,0-1 0,0 0 0,0 0 0,-1 0 0,1 0 0,0 0 0,0 1 0,0-1 0,0-1 0,0 1 0,-1 0 0,1 0 0,0 0 0,0 0 0,0-1 0,-1 1 0,1 0 0,0-1 0,1 0 0,3-1-819,-1 0 0,0-1-1,0 0 1,0 0-1,0 0 1,0 0-1,-1-1 1,6-5 0,12-23-6052</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3:19.949"/>
    </inkml:context>
    <inkml:brush xml:id="br0">
      <inkml:brushProperty name="width" value="0.025" units="cm"/>
      <inkml:brushProperty name="height" value="0.025" units="cm"/>
    </inkml:brush>
  </inkml:definitions>
  <inkml:trace contextRef="#ctx0" brushRef="#br0">1 56 17521,'0'0'4436,"10"-8"-3358,35-26-208,-43 32-849,0 1-1,1-1 0,-1 1 0,1 0 1,-1-1-1,1 1 0,0 0 0,-1 1 1,1-1-1,0 0 0,-1 1 0,1-1 1,0 1-1,0 0 0,0 0 0,-1 0 1,1 1-1,0-1 0,0 0 1,0 1-1,-1 0 0,1 0 0,0 0 1,-1 0-1,1 0 0,-1 0 0,1 1 1,-1-1-1,0 1 0,0 0 0,1-1 1,-1 1-1,0 0 0,-1 0 0,1 1 1,0-1-1,0 0 0,-1 0 1,0 1-1,1-1 0,-1 1 0,0 0 1,0-1-1,0 1 0,-1 0 0,1-1 1,-1 1-1,1 6 0,0 2 147,0 0-1,-1 0 0,-1 0 0,0 0 1,0 0-1,-1 0 0,-1 0 1,-6 19-1,-4 2 379,-26 46 0,29-63-449,1 2 0,0-1 1,2 1-1,0 0 1,0 1-1,2 0 0,0 0 1,1 0-1,-2 28 0,6-44-100,0 1-1,1-1 0,-1 0 1,0 1-1,1-1 1,0 0-1,0 1 0,-1-1 1,1 0-1,0 0 1,1 0-1,-1 0 0,0 0 1,1 0-1,-1 0 1,1 0-1,-1-1 0,1 1 1,0 0-1,0-1 1,0 1-1,0-1 0,0 0 1,0 0-1,0 0 1,0 0-1,0 0 0,1 0 1,-1 0-1,0-1 1,1 1-1,-1-1 0,0 0 1,1 0-1,3 0 1,1 1-368,0-1 0,0-1 0,0 1 0,0-1 0,0 0 0,-1-1 0,1 1 0,0-1 1,-1-1-1,1 1 0,9-6 0,17-18-3851,2-4-2178</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3:20.304"/>
    </inkml:context>
    <inkml:brush xml:id="br0">
      <inkml:brushProperty name="width" value="0.025" units="cm"/>
      <inkml:brushProperty name="height" value="0.025" units="cm"/>
    </inkml:brush>
  </inkml:definitions>
  <inkml:trace contextRef="#ctx0" brushRef="#br0">46 1 15439,'0'0'5968,"-5"11"-5413,-3 4-354,2 1-1,0 0 1,1 1-1,1-1 1,0 1-1,1 0 1,1 0-1,-1 19 0,4-35-197,-1 0 0,1 0 0,-1 0 0,0 0 0,1 1 0,0-1 0,-1 0-1,1 0 1,0 0 0,-1-1 0,1 1 0,0 0 0,0 0 0,0 0 0,0 0-1,0-1 1,0 1 0,0 0 0,0-1 0,0 1 0,0-1 0,0 0 0,0 1-1,1-1 1,-1 0 0,0 1 0,0-1 0,0 0 0,1 0 0,-1 0 0,0 0-1,0 0 1,0 0 0,1-1 0,-1 1 0,0 0 0,0 0 0,1-1 0,56-12 135,-51 11-132,2-1-14,1 0 1,0 1 0,0 0 0,0 1-1,0 0 1,14 1 0,-22 0 5,1 0-1,0 1 1,-1-1 0,1 1 0,0 0-1,-1 0 1,1 0 0,-1 0-1,1 0 1,-1 0 0,0 1-1,1-1 1,-1 1 0,0-1 0,0 1-1,0 0 1,0 0 0,-1 0-1,1 0 1,0 0 0,-1 1-1,1-1 1,-1 0 0,0 1-1,0-1 1,0 1 0,0-1 0,1 5-1,0 1 119,-1 1 0,0 0 0,0 0 0,-1 0 0,0 1 0,0-1 0,-1 0 0,0 0 1,-1 0-1,0-1 0,0 1 0,-1 0 0,0-1 0,0 1 0,-6 7 0,3-4 73,-1 0 1,-1-1 0,0 0-1,-1 0 1,0-1 0,0 0-1,-1-1 1,-1 0 0,-15 10-1,23-16-249,0-1-1,0-1 1,-1 1 0,1 0-1,0-1 1,-1 0 0,1 0-1,-1 0 1,0 0 0,1 0-1,-1-1 1,-5 1-1,7-2-243,0 1-1,0 0 0,0-1 0,-1 1 1,1-1-1,0 0 0,0 1 0,0-1 1,0 0-1,0 0 0,1-1 0,-1 1 0,0 0 1,0-1-1,1 1 0,-1-1 0,1 1 1,-1-1-1,1 0 0,0 1 0,-3-5 0,-14-33-7852</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3:20.633"/>
    </inkml:context>
    <inkml:brush xml:id="br0">
      <inkml:brushProperty name="width" value="0.025" units="cm"/>
      <inkml:brushProperty name="height" value="0.025" units="cm"/>
    </inkml:brush>
  </inkml:definitions>
  <inkml:trace contextRef="#ctx0" brushRef="#br0">1 64 15855,'0'0'11018,"68"-13"-10857,-39 8-129,1 0-32,0 1-641,2-1-1089,4 0-768,2-3-161,5 0-3138,3-2 2498</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3:20.992"/>
    </inkml:context>
    <inkml:brush xml:id="br0">
      <inkml:brushProperty name="width" value="0.025" units="cm"/>
      <inkml:brushProperty name="height" value="0.025" units="cm"/>
    </inkml:brush>
  </inkml:definitions>
  <inkml:trace contextRef="#ctx0" brushRef="#br0">116 0 16303,'0'0'2275,"-24"49"-65,13-22-929,1 5-352,2 1-64,1 0-545,1 1-192,1-3-64,0-2-64,0 0 32,-2-5 0,1-3-32,1-2-352,-2-7-1410,1-7-1057,2-5-2850</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3:21.398"/>
    </inkml:context>
    <inkml:brush xml:id="br0">
      <inkml:brushProperty name="width" value="0.025" units="cm"/>
      <inkml:brushProperty name="height" value="0.025" units="cm"/>
    </inkml:brush>
  </inkml:definitions>
  <inkml:trace contextRef="#ctx0" brushRef="#br0">186 84 14350,'-8'-2'1025,"1"-1"-761,-1 1-1,0 0 1,1 0 0,-1 1 0,0 0 0,0 0 0,-13 1 0,17 1-174,1-1 0,-1 1 0,0 0-1,0 0 1,0 0 0,1 0 0,-1 1 0,0 0-1,1 0 1,-1 0 0,1 0 0,0 0 0,0 1-1,0-1 1,0 1 0,0 0 0,1 0 0,-1 0-1,-3 6 1,1-2 234,1 0 0,0 1 0,1-1 0,0 1 0,0 0 0,0 0 0,1 0 0,0 1 0,1-1 0,0 0 0,0 1 0,1-1 0,0 1 0,0-1 0,3 11 0,-3-18-304,1 0 0,0 1 0,0-1-1,0 0 1,0 1 0,0-1 0,1 0 0,-1 0 0,0 0 0,0 0 0,1 0 0,-1 0-1,1-1 1,-1 1 0,1 0 0,-1-1 0,1 1 0,-1-1 0,1 1 0,-1-1 0,1 0 0,0 1-1,-1-1 1,1 0 0,0 0 0,-1 0 0,1-1 0,-1 1 0,1 0 0,0-1 0,-1 1 0,1 0-1,1-2 1,5 0 40,-1 0 0,1 0 0,-1-1 0,0 0 0,12-8-1,-5 1-9,-1 0-1,0 0 1,-1-2-1,0 1 1,16-22-1,-24 28-12,0-1 1,0 0 0,-1 0-1,0 0 1,0-1-1,0 1 1,-1 0-1,0-1 1,0 0-1,0 0 1,-1 0-1,0 1 1,-1-1-1,1 0 1,-2-14-1,1 19-35,0 0-1,-1 0 1,1 0 0,-1 0-1,1 0 1,-1 1-1,0-1 1,1 0 0,-1 0-1,0 1 1,0-1-1,0 0 1,0 1-1,-1-1 1,1 1 0,0-1-1,-1 1 1,1 0-1,-1-1 1,1 1 0,-1 0-1,0 0 1,1 0-1,-1 0 1,0 1-1,0-1 1,0 0 0,1 1-1,-1-1 1,0 1-1,0 0 1,0 0 0,0-1-1,0 1 1,0 0-1,0 1 1,0-1 0,0 0-1,0 1 1,-2 0-1,-1 0-111,0 0 1,0 1-1,0 0 0,0 0 0,0 0 0,0 0 0,1 1 0,-1 0 0,1 0 0,0 0 1,-1 1-1,2-1 0,-7 7 0,4-1-264,1 0 1,0 0-1,0 0 1,1 1-1,0-1 1,1 1-1,0 0 0,0 0 1,-1 20-1,3-24-591,1 0-1,0 0 0,1 0 1,-1 0-1,1 0 0,3 9 1,8 8-5810</inkml:trace>
  <inkml:trace contextRef="#ctx0" brushRef="#br0" timeOffset="1">442 394 15310,'0'10'1485,"-2"25"-50,1-6-95,0-1 0,6 46 0,-4-71-1278,-1-1 0,1 1 0,0 0 0,0-1-1,0 1 1,1 0 0,-1-1 0,1 0 0,-1 1 0,1-1-1,0 0 1,0 0 0,0 0 0,0 0 0,0 0-1,0 0 1,1-1 0,-1 1 0,0-1 0,1 1-1,-1-1 1,1 0 0,0 0 0,-1 0 0,1-1 0,0 1-1,5 0 1,-4 0 124,1-1 0,0 0 1,-1 0-1,1 0 0,-1 0 0,1-1 0,0 0 0,-1 0 1,1 0-1,-1-1 0,0 1 0,1-1 0,-1 0 0,0 0 0,0-1 1,5-3-1,-2 1-4,-1 0 1,0-1 0,0 1-1,0-1 1,-1-1-1,0 1 1,0-1 0,-1 0-1,1 0 1,-2 0 0,1 0-1,-1-1 1,0 0-1,0 1 1,-1-1 0,0 0-1,-1 0 1,1-10 0,-2 17-172,0-1 1,0 0-1,0 1 1,-1-1 0,1 1-1,-1-1 1,1 1-1,-1-1 1,0 1 0,0-1-1,1 1 1,-1 0-1,0-1 1,0 1 0,0 0-1,-1 0 1,1-1-1,0 1 1,0 0 0,-1 0-1,1 1 1,0-1-1,-2-1 1,-2 0-2,0 0 0,1 1-1,-1 0 1,0-1 0,0 1 0,0 1 0,-9-1 0,3 1-17,-1 0 0,0 1 0,1 0 1,0 1-1,-1 1 0,-13 4 0,22-6-386,-30 14 804,19-3-6787,15-17 226</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3:35.503"/>
    </inkml:context>
    <inkml:brush xml:id="br0">
      <inkml:brushProperty name="width" value="0.025" units="cm"/>
      <inkml:brushProperty name="height" value="0.025" units="cm"/>
    </inkml:brush>
  </inkml:definitions>
  <inkml:trace contextRef="#ctx0" brushRef="#br0">25 92 7783,'0'0'12994,"-3"13"-12652,-4 17-174,-5 46 0,11-68-68,0 1 1,1-1 0,0 1-1,0-1 1,1 1-1,0-1 1,0 1 0,1-1-1,0 0 1,0 0 0,1 1-1,5 10 1,-7-18-81,0 0 0,-1 0 0,1-1 1,0 1-1,-1 0 0,1 0 0,0-1 0,0 1 1,0 0-1,0-1 0,0 1 0,0-1 0,0 1 1,0-1-1,0 1 0,0-1 0,0 0 0,0 0 1,0 1-1,0-1 0,0 0 0,0 0 0,0 0 1,0 0-1,0 0 0,0 0 0,0-1 0,0 1 1,0 0-1,0 0 0,0-1 0,0 1 0,0-1 0,0 1 1,0-1-1,0 1 0,0-1 0,0 0 0,0 1 1,-1-1-1,1 0 0,1-1 0,29-37 874,-10 3-444,19-47 1,10-19 100,-50 102-548,0-1 0,0 1 1,0 0-1,0 0 0,0 0 0,0 0 1,1 0-1,-1-1 0,0 1 1,0 0-1,0 0 0,0 0 1,0 0-1,0 0 0,0 0 1,0 0-1,0-1 0,0 1 1,1 0-1,-1 0 0,0 0 1,0 0-1,0 0 0,0 0 1,0 0-1,0 0 0,1 0 1,-1 0-1,0 0 0,0 0 1,0 0-1,0 0 0,0 0 0,1 0 1,-1 0-1,0 0 0,0 0 1,0 0-1,0 0 0,0 0 1,1 0-1,-1 0 0,0 0 1,0 0-1,0 0 0,0 0 1,0 0-1,0 0 0,1 0 1,-1 0-1,0 0 0,0 1 1,0-1-1,0 0 0,5 12 28,-1 18 34,-3-29-34,0 16 38,11 59 23,-11-71-91,0 0 0,0-1-1,0 1 1,1-1 0,0 1 0,0-1-1,0 0 1,1 0 0,-1 0 0,1 0 0,0 0-1,7 6 1,-9-9 8,0 0 0,1 0-1,-1-1 1,0 1 0,1 0 0,-1-1 0,1 1-1,-1-1 1,1 1 0,-1-1 0,1 0 0,0 0-1,-1 1 1,1-1 0,-1 0 0,1 0-1,-1-1 1,1 1 0,0 0 0,-1 0 0,1-1-1,-1 1 1,1-1 0,-1 1 0,0-1 0,1 0-1,-1 0 1,1 0 0,-1 1 0,0-1 0,0 0-1,0-1 1,1 1 0,-1 0 0,1-2 0,5-6 117,0 0 1,-1 0 0,-1 0 0,6-12 0,-4 8 80,5-12 72,15-27-1,-26 50-279,0 0 1,0 0 0,1 0 0,-1 1 0,1-1 0,-1 0 0,1 1 0,0-1 0,-1 1 0,1-1 0,0 1 0,0 0 0,0 0 0,0 0 0,0 0 0,1 0 0,-1 0 0,0 1 0,3-2 0,-4 3-5,1-1 1,-1 1 0,1-1-1,-1 1 1,0-1-1,1 1 1,-1 0 0,0-1-1,0 1 1,1 0-1,-1 0 1,0 0 0,0 0-1,0 0 1,0 0 0,0 0-1,0 1 1,0-1-1,-1 0 1,1 0 0,1 3-1,16 40 147,-8-20-107,-9-23-30,-1 0 0,1 1 0,-1-1 1,1 0-1,-1 1 0,1-1 0,0 0 0,-1 0 0,1 0 1,0 0-1,0 0 0,0 0 0,0 0 0,0 0 1,0 0-1,0 0 0,0 0 0,0 0 0,1-1 1,-1 1-1,0 0 0,0-1 0,1 1 0,-1-1 1,0 0-1,1 1 0,-1-1 0,1 0 0,-1 0 1,0 0-1,1 0 0,-1 0 0,1 0 0,-1 0 1,0 0-1,1-1 0,-1 1 0,0-1 0,1 1 1,-1-1-1,0 1 0,0-1 0,1 0 0,-1 1 1,0-1-1,0 0 0,0 0 0,0 0 0,0 0 1,0 0-1,0 0 0,0 0 0,0-1 0,8-10 95,0 0 0,-2 0 0,1 0 0,6-17 0,-8 16-37,2-3-22,21-38 74,-27 52-118,-1 1 0,0-1 1,0 0-1,0 1 0,1-1 0,-1 0 0,1 1 0,-1 0 1,1-1-1,0 1 0,-1 0 0,1 0 0,0 0 0,0 0 1,0 0-1,0 0 0,0 1 0,0-1 0,0 1 0,0-1 1,0 1-1,3-1 0,-3 2 3,-1 0-1,0 0 1,1-1 0,-1 1-1,0 0 1,0 0 0,1 0-1,-1 0 1,0 0 0,0 0-1,0 1 1,0-1 0,-1 0-1,1 0 1,0 1 0,0-1-1,-1 0 1,1 1 0,-1-1-1,1 1 1,-1-1 0,0 1-1,1 1 1,7 45 81,-7-34-69,11 16-1068,-6-27-2247,-1-21-1221,-2-14-2026</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3:35.893"/>
    </inkml:context>
    <inkml:brush xml:id="br0">
      <inkml:brushProperty name="width" value="0.025" units="cm"/>
      <inkml:brushProperty name="height" value="0.025" units="cm"/>
    </inkml:brush>
  </inkml:definitions>
  <inkml:trace contextRef="#ctx0" brushRef="#br0">0 1 18449,'0'0'3300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08.305"/>
    </inkml:context>
    <inkml:brush xml:id="br0">
      <inkml:brushProperty name="width" value="0.025" units="cm"/>
      <inkml:brushProperty name="height" value="0.025" units="cm"/>
    </inkml:brush>
  </inkml:definitions>
  <inkml:trace contextRef="#ctx0" brushRef="#br0">29 42 12332,'0'0'4703,"5"-9"-2530,19-23-700,-25 32-1433,1 0 0,0 0 0,0 1 1,0-1-1,0 0 0,1 0 0,-1 1 0,0-1 0,0 0 1,0 0-1,0 1 0,0-1 0,0 0 0,0 0 0,0 1 1,1-1-1,-1 0 0,0 0 0,0 1 0,0-1 0,0 0 1,1 0-1,-1 0 0,0 0 0,0 1 0,0-1 1,1 0-1,-1 0 0,0 0 0,0 0 0,1 0 0,-1 0 1,0 0-1,0 1 0,1-1 0,-1 0 0,0 0 0,1 0 1,-1 0-1,0 0 0,0 0 0,1 0 0,-1-1 0,0 1 1,0 0-1,1 0 0,-1 0 0,0 0 0,0 0 0,1 0 1,-1 0-1,0 0 0,0-1 0,1 1 0,-1 0 0,0 0 1,0 0-1,0 0 0,1-1 0,-2 26 178,1-24-102,-4 31 255,-2 0-1,-17 55 1,15-60-520,0-1 1,2 2-1,1-1 0,-2 43 0,10-54-1489,-3-16 1495,1 1-1,-1-1 1,1 0-1,-1 1 0,0-1 1,1 0-1,-1 0 1,1 0-1,-1 1 1,0-1-1,1 0 0,-1 0 1,1 0-1,-1 0 1,1 0-1,-1 0 1,0 0-1,1 0 0,-1 0 1,1 0-1,-1 0 1,1 0-1,-1 0 1,1 0-1,-1 0 0,0 0 1,1-1-1,-1 1 1,1 0-1,-1 0 1,1 0-1,-1-1 0,0 1 1,1 0-1,-1-1 1,13-11-6146</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3:36.221"/>
    </inkml:context>
    <inkml:brush xml:id="br0">
      <inkml:brushProperty name="width" value="0.025" units="cm"/>
      <inkml:brushProperty name="height" value="0.025" units="cm"/>
    </inkml:brush>
  </inkml:definitions>
  <inkml:trace contextRef="#ctx0" brushRef="#br0">10 5 9865,'0'0'12935,"-2"13"-12139,2-10-783,-3 11 284,1 1 0,1 0 0,0-1 1,1 1-1,2 19 0,-2-31-238,1 0-1,-1-1 1,1 1 0,0 0 0,0-1-1,0 1 1,0-1 0,0 0-1,0 1 1,1-1 0,-1 0 0,1 0-1,0 0 1,0 0 0,-1 0 0,1 0-1,3 2 1,-2-3-41,0 0 1,-1 0-1,1 0 0,0 0 0,0-1 1,0 1-1,0-1 0,0 0 1,0 0-1,0 0 0,0 0 0,0-1 1,0 1-1,0-1 0,0 1 1,0-1-1,0 0 0,0 0 0,4-3 1,4-2 14,-1-1 1,1 0-1,-2 0 1,1-1-1,-1-1 1,0 1-1,-1-1 1,0-1 0,-1 0-1,10-16 1,25-28 45,-42 54-77,0-1-1,0 1 1,0 0 0,1-1-1,-1 1 1,0-1-1,0 1 1,0 0 0,1-1-1,-1 1 1,0 0-1,1-1 1,-1 1 0,0 0-1,0 0 1,1-1-1,-1 1 1,0 0 0,1 0-1,-1 0 1,1-1-1,-1 1 1,0 0 0,1 0-1,-1 0 1,1 0-1,-1 0 1,0 0 0,1 0-1,-1 0 1,1 0-1,-1 0 1,1 0 0,-1 0-1,0 0 1,1 0-1,-1 0 1,1 0 0,-1 0-1,0 0 1,1 1-1,-1-1 1,1 0 0,-1 0-1,0 0 1,1 1-1,-1-1 1,0 0 0,1 1-1,-1-1 1,0 0-1,0 1 1,1-1-1,-1 0 1,0 1 0,0-1-1,0 0 1,1 1-1,-1-1 1,0 1 0,0-1-1,0 0 1,0 1-1,0-1 1,0 1 0,0-1-1,0 1 1,2 38 412,-2-28-216,1-5-36,0 9-55,0 0-1,1 0 1,4 14-1,-5-27-100,-1 0 0,1 0 0,0-1 0,-1 1 1,1 0-1,0 0 0,0-1 0,0 1 0,1 0 0,-1-1 0,0 1 0,0-1 0,3 3 1,-3-4 0,0 1 0,0-1 0,0 0 1,0 0-1,0 0 0,0 1 1,0-1-1,0 0 0,0 0 1,0 0-1,0-1 0,0 1 1,0 0-1,0 0 0,0 0 1,0-1-1,0 1 0,0 0 1,0-1-1,0 1 0,0-1 1,0 1-1,-1-1 0,1 0 1,0 1-1,0-1 0,-1 0 1,2-1-1,5-5 42,-1 0 0,0-1 0,-1 0-1,0 0 1,5-9 0,-7 10-45,1 0 0,-1 1 0,1 0 0,1-1 0,-1 1 0,1 1 0,0-1-1,1 1 1,-1 0 0,8-6 0,-12 11-9,0-1-1,0 1 0,0-1 0,1 1 1,-1 0-1,0-1 0,0 1 1,0 0-1,0 0 0,0 0 1,0 0-1,0 0 0,1 0 0,-1 0 1,0 0-1,0 0 0,0 1 1,0-1-1,0 0 0,0 1 0,0-1 1,0 1-1,0-1 0,0 1 1,0-1-1,0 1 0,0 0 0,0-1 1,0 1-1,-1 0 0,1 0 1,0 0-1,0 0 0,-1 0 1,1 0-1,-1 0 0,1 0 0,-1 0 1,1 0-1,-1 0 0,0 0 1,1 0-1,-1 0 0,0 0 0,0 2 1,3 10-1,0 0 1,-1 0 0,1 15-1,-2-12 2,-1-14-61,0 0 0,0-1 0,0 1 1,1 0-1,-1 0 0,0 0 0,1-1 0,-1 1 0,1 0 1,0 0-1,0-1 0,0 1 0,0-1 0,0 1 0,0-1 0,1 2 1,-1-3-76,-1 0 1,1 0 0,-1 0 0,1 0-1,0 0 1,-1 0 0,1 0 0,-1 0-1,1 0 1,0 0 0,-1 0 0,1-1-1,-1 1 1,1 0 0,-1-1 0,1 1-1,-1 0 1,1-1 0,-1 1 0,1 0 0,-1-1-1,0 1 1,1-1 0,-1 1 0,1-1-1,-1 1 1,0-1 0,0 1 0,1-2-1,4-6-1742,-1-1 0,1 1-1,-2-1 1,5-14 0,3-17-5619</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3:37.187"/>
    </inkml:context>
    <inkml:brush xml:id="br0">
      <inkml:brushProperty name="width" value="0.025" units="cm"/>
      <inkml:brushProperty name="height" value="0.025" units="cm"/>
    </inkml:brush>
  </inkml:definitions>
  <inkml:trace contextRef="#ctx0" brushRef="#br0">45 0 16464,'0'0'1985,"-7"10"396,2-4-2009,1 1 0,0 0 0,0 0 0,0 0 0,1 1 0,0-1 0,0 1 0,1-1 0,0 1-1,1 0 1,0 0 0,0 0 0,0 0 0,2 14 0,2 2-332,1 0 1,2 0-1,0 0 1,11 25-1,3 12 68,-10-38 245,-4-20-211,-3-14-184,-8-48-1088,4 57 1090,1 0 1,0 1-1,0-1 0,-1 0 1,1 0-1,-1 0 0,0 0 0,1 1 1,-1-1-1,0 0 0,0 1 1,0-1-1,0 1 0,0-1 1,-1 1-1,1-1 0,0 1 0,-1 0 1,1-1-1,-1 1 0,1 0 1,-1 0-1,0 0 0,1 0 0,-1 1 1,0-1-1,-3-1 0,4 4 54,1-1 0,0 0 0,-1 1 1,1-1-1,0 1 0,0-1 0,0 0 0,0 1 0,0-1 0,0 1 0,0-1 0,0 0 0,1 1 0,-1-1 0,0 0 0,1 1 1,-1-1-1,1 0 0,0 1 0,-1-1 0,2 2 0,1-1 0,0 0 1,0 1-1,0-1 1,0 0-1,0-1 1,0 1-1,0-1 1,1 1-1,-1-1 1,1 0-1,-1 0 0,1 0 1,-1-1-1,1 1 1,-1-1-1,1 0 1,0 0-1,-1 0 1,1 0-1,-1-1 1,1 1-1,4-3 1,-5 3 22,0-1 0,0 0-1,-1 0 1,1 0 0,-1 0 0,1-1 0,-1 1 0,1-1 0,-1 0 0,0 1 0,0-1 0,0 0 0,0 0 0,0 0 0,0-1 0,0 1 0,-1 0 0,1-1-1,-1 1 1,0-1 0,1 1 0,-1-1 0,0 0 0,-1 0 0,1 1 0,0-1 0,-1 0 0,1-4 0,-1 6-25,0 0 0,0 0 1,0 0-1,0 0 0,0 0 0,0 0 1,0 0-1,-1-1 0,1 1 0,0 0 1,0 0-1,-1 0 0,1 0 1,-1 1-1,1-1 0,-1 0 0,1 0 1,-2-1-1,2 2-11,-1 0 1,1 0-1,0-1 0,-1 1 1,1 0-1,-1 1 0,1-1 1,-1 0-1,1 0 0,-1 0 1,1 0-1,-1 0 0,1 0 1,0 0-1,-1 1 1,1-1-1,-1 0 0,1 0 1,0 1-1,-1-1 0,1 0 1,0 0-1,-1 1 0,1-1 1,0 0-1,-1 1 0,1 0 1,-2 2 5,-1-1 0,1 1 0,1 0-1,-1 0 1,0 0 0,1 1 0,-1-1 0,1 0 0,0 1 0,-1 3 0,2-7-5,0 1 1,0 0-1,0 0 0,-1 0 1,1 0-1,0 0 0,0 0 1,0 0-1,0 0 0,0 0 1,1 0-1,-1 0 0,0 0 1,0 0-1,1 0 0,-1-1 1,0 1-1,1 0 0,-1 0 1,1 0-1,-1 0 0,1-1 1,0 1-1,-1 0 0,1 0 1,0-1-1,-1 1 0,1-1 1,0 1-1,0 0 1,-1-1-1,1 0 0,0 1 1,0-1-1,0 1 0,0-1 1,0 0-1,1 1 0,42-7 106,-41 6-104,7-3 59,0 1 0,0 0 0,0 0 0,0 1 1,1 1-1,-1-1 0,0 2 0,1-1 0,-1 2 0,0-1 1,0 1-1,0 1 0,0 0 0,0 0 0,-1 1 0,1 0 1,13 9-1,-22-12-8,0 0 0,-1-1 0,1 1 0,0-1 0,0 1 0,0-1 0,-1 1 0,1-1 0,0 0 0,0 1 0,0-1 0,0 0 1,0 0-1,0 1 0,0-1 0,0 0 0,0 0 0,0 0 0,0 0 0,-1 0 0,1-1 0,0 1 0,0 0 0,0 0 0,0-1 0,0 1 0,0 0 0,0-1 0,1 0 0,-1-1 16,1 1-1,-1-1 0,1 0 1,-1 0-1,0 0 0,0 0 0,0 0 1,0 0-1,-1 0 0,1 0 0,0 0 1,-1-4-1,3-11 86,-2-1 1,0-28-1,-2 35-163,1 6 28,0 4-53,1 2 14,-1-1 1,0 1-1,0-1 0,0 1 1,0-1-1,1 1 1,-1-1-1,0 1 0,1-1 1,-1 0-1,0 1 0,1-1 1,-1 1-1,0-1 1,1 0-1,-1 1 0,1-1 1,-1 0-1,0 0 0,1 1 1,-1-1-1,1 0 0,-1 0 1,1 0-1,-1 0 1,1 1-1,-1-1 0,1 0 1,-1 0-1,1 0 0,-1 0 1,1 0-1,4-1-62,0 0-1,0 0 1,-1-1-1,1 0 1,-1 1 0,1-1-1,-1-1 1,0 1-1,0-1 1,0 0-1,0 1 1,0-2 0,-1 1-1,7-7 1,-7 6 68,1 0 1,0 0-1,0 0 1,1 1-1,-1 0 1,1 0 0,0 0-1,0 0 1,0 1-1,0-1 1,0 1-1,0 1 1,8-3-1,-12 4 8,0 0-1,0 0 1,0 0-1,1 0 0,-1 0 1,0 1-1,0-1 0,0 0 1,0 0-1,0 1 0,0-1 1,0 1-1,0-1 0,0 1 1,0-1-1,0 1 0,0 0 1,0-1-1,-1 1 0,1 0 1,0 0-1,0-1 0,-1 1 1,1 0-1,0 0 1,-1 0-1,1 0 0,-1 0 1,1 0-1,-1 0 0,0 0 1,1 1-1,4 42 127,-4-19 256,-1-24-372,0-1-1,0 0 0,0 1 0,1-1 0,-1 0 0,0 1 0,0-1 0,0 1 0,0-1 0,1 0 0,-1 1 0,0-1 0,0 0 0,1 0 1,-1 1-1,0-1 0,1 0 0,-1 0 0,0 1 0,0-1 0,1 0 0,-1 0 0,1 0 0,-1 1 0,0-1 0,1 0 0,-1 0 0,0 0 1,1 0-1,-1 0 0,1 0 0,-1 0 0,0 0 0,1 0 0,-1 0 0,1 0 0,-1 0 0,0 0 0,1 0 0,-1 0 0,0-1 0,1 1 0,-1 0 1,0 0-1,1 0 0,-1 0 0,0-1 0,1 1 0,-1 0 0,0 0 0,1-1 0,-1 1 0,0 0 0,0-1 0,1 1 0,-1 0 0,0-1 1,0 1-1,24-24 61,-17 17-85,-7 6-27,1 1 0,-1-1 0,1 0 0,-1 1 0,1-1 0,-1 1 0,1-1 0,-1 1 0,1-1 0,0 1 0,-1-1 0,1 1 0,0 0 0,0-1 0,-1 1 0,1 0 0,0 0 0,-1 0 0,1-1 0,0 1 0,0 0 0,0 0 0,-1 0 0,1 0 0,0 0 0,0 0 0,-1 1 0,1-1 0,0 0 0,0 0 0,0 1 0,6 21-1609,-8-20 1376,1-1 1,0 1 0,0-1-1,0 1 1,1 0 0,-1-1-1,0 1 1,0 0 0,1-1-1,-1 1 1,1-1 0,0 1-1,-1-1 1,1 1 0,0-1-1,0 0 1,0 1 0,0-1 0,0 0-1,0 0 1,0 1 0,0-1-1,1 0 1,-1 0 0,0 0-1,1-1 1,-1 1 0,0 0-1,3 1 1,-2-2-171,0 0 0,0 0-1,0 0 1,-1 0 0,1 0 0,0 0 0,0 0 0,0-1-1,0 1 1,0 0 0,-1-1 0,1 0 0,0 1 0,-1-1 0,1 0-1,0 0 1,-1 0 0,1 0 0,-1 0 0,1 0 0,-1-1-1,0 1 1,1 0 0,-1-1 0,0 1 0,0-1 0,0 1-1,2-4 1,8-13-4467</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3:38.015"/>
    </inkml:context>
    <inkml:brush xml:id="br0">
      <inkml:brushProperty name="width" value="0.025" units="cm"/>
      <inkml:brushProperty name="height" value="0.025" units="cm"/>
    </inkml:brush>
  </inkml:definitions>
  <inkml:trace contextRef="#ctx0" brushRef="#br0">28 358 2338,'9'-17'2651,"8"-19"1550,-12 12 5672,-10 23-6250,-13 13-2756,14-7-569,0 0 1,0 0-1,1 1 0,0-1 0,0 1 1,0 0-1,1 0 0,0-1 0,0 2 1,1-1-1,-1 0 0,1 0 1,0 0-1,1 1 0,0 11 0,1-16-290,0-1-1,-1 0 0,1 0 1,0 0-1,0 0 0,0 0 0,0 0 1,0 0-1,0 0 0,0 0 1,0 0-1,0 0 0,1-1 0,-1 1 1,0 0-1,0-1 0,1 1 1,-1-1-1,1 0 0,-1 1 0,0-1 1,1 0-1,-1 0 0,0 0 1,1 0-1,-1 0 0,1 0 0,-1 0 1,0 0-1,1-1 0,2 0 1,1 0 5,0 0 1,1 0-1,-1-1 1,0 1-1,0-1 1,0-1 0,5-2-1,-5 1-32,1-1 1,-1 0-1,1 0 0,-1 0 1,-1-1-1,1 0 0,-1 0 1,0 0-1,-1 0 0,1-1 1,-1 1-1,0-1 0,-1 0 1,0 0-1,0 0 0,0 0 0,-1 0 1,0 0-1,0-13 0,-12 30-682,-1 9 666,10-11 55,0 0 1,0 0 0,0 0-1,1 0 1,0 1-1,1 12 1,0-21-16,0 1 0,0-1 1,0 1-1,0-1 0,1 1 1,-1-1-1,0 1 0,1-1 0,-1 0 1,0 1-1,1-1 0,-1 1 0,0-1 1,1 0-1,-1 1 0,1-1 1,-1 0-1,1 0 0,-1 1 0,1-1 1,-1 0-1,1 0 0,-1 0 0,1 1 1,-1-1-1,1 0 0,-1 0 1,1 0-1,-1 0 0,1 0 0,-1 0 1,1 0-1,-1 0 0,1 0 1,-1-1-1,1 1 0,-1 0 0,1 0 1,-1 0-1,1 0 0,-1-1 0,1 1 1,-1 0-1,1-1 0,0 1 1,24-14 93,-11-1-108,-2 0 1,0-1-1,0-1 1,-2 1-1,0-2 1,-1 0-1,0 0 1,-2 0-1,0-1 1,-1 0-1,-1 0 1,-1-1-1,-1 0 1,0 1-1,-2-1 1,-1-37-1,0 56 5,0 1 0,0 0 0,0 0 0,0-1 0,0 1 0,0 0-1,0 0 1,0-1 0,0 1 0,0 0 0,0 0 0,0 0 0,0-1 0,0 1-1,0 0 1,-1 0 0,1-1 0,0 1 0,0 0 0,0 0 0,0 0-1,0-1 1,-1 1 0,1 0 0,0 0 0,0 0 0,0 0 0,-1-1 0,1 1-1,0 0 1,0 0 0,0 0 0,-1 0 0,1 0 0,0 0 0,0 0-1,-1 0 1,1 0 0,0 0 0,0 0 0,-1 0 0,1 0 0,0 0 0,0 0-1,-1 0 1,1 0 0,0 0 0,0 0 0,-1 0 0,1 0 0,0 0-1,0 0 1,0 0 0,-1 1 0,1-1 0,0 0 0,0 0 0,0 0 0,-1 0-1,1 1 1,0-1 0,-11 13-124,4 0 207,2 1 1,0 0-1,0 0 0,2 0 1,0 0-1,0 1 0,1-1 1,0 30-1,2-37-45,0 0 1,0 0-1,1 0 1,0 1-1,0-1 0,0 0 1,1 0-1,0 0 0,1-1 1,-1 1-1,1 0 1,1-1-1,-1 0 0,1 0 1,0 0-1,1 0 1,-1 0-1,1-1 0,0 0 1,7 6-1,-11-11-28,-1 1 1,1-1-1,0 1 0,0-1 0,0 1 1,-1-1-1,1 1 0,0-1 0,0 0 1,0 1-1,0-1 0,0 0 0,0 0 1,0 0-1,-1 1 0,1-1 0,0 0 1,0 0-1,0 0 0,0-1 0,0 1 1,0 0-1,0 0 0,0 0 0,0-1 1,0 1-1,-1-1 0,1 1 1,1-1-1,0-1 7,-1 0 0,0 1 0,1-1 1,-1 0-1,0 0 0,0 0 0,0 0 1,0 0-1,-1 0 0,1 0 0,-1-1 1,1-2-1,1-12 56,0 0 1,-3-30 0,1 35-62,0 6-6,0-17 3,0 23-6,0-1 1,0 1-1,0-1 0,0 1 1,0-1-1,0 1 1,0-1-1,0 1 1,0-1-1,0 1 1,0-1-1,-1 1 0,1-1 1,0 1-1,0-1 1,-1 1-1,1 0 1,0-1-1,-1 1 1,1-1-1,0 1 0,-1 0 1,1-1-1,0 1 1,-1 0-1,1 0 1,-1-1-1,1 1 1,-1 0-1,1 0 0,-1-1 1,0 3 0,1-1-1,-1 0 1,1 1-1,-1-1 1,1 1 0,0-1-1,0 1 1,0-1 0,0 1-1,0-1 1,0 1 0,0-1-1,0 1 1,1-1 0,-1 1-1,0-1 1,1 0 0,-1 1-1,1-1 1,0 0-1,-1 1 1,1-1 0,0 0-1,0 0 1,0 0 0,0 1-1,0-1 1,0 0 0,2 1-1,1-1 8,1 0-1,0 0 0,0 0 0,0-1 1,-1 1-1,1-1 0,0 0 0,0-1 1,0 1-1,0-1 0,0 0 1,-1 0-1,1-1 0,0 1 0,-1-1 1,1 0-1,-1 0 0,0 0 0,1-1 1,5-5-1,5-4 31,-1-1 0,-1-1 0,23-29 0,-26 32-34,-7 40-120,-6-9 160,-7 95 1408,10-114-1437,0 0 0,0 0 0,0 1 0,0-1 0,0 0 0,0 1 0,0-1 0,1 0 0,-1 0 0,0 0 0,1 1 0,-1-1 0,1 0 0,0 0 0,-1 0 0,1 0 0,0 0 0,0 0 0,-1 0 0,1 0 0,0 0 0,0 0 0,0 0-1,0-1 1,0 1 0,0 0 0,0-1 0,1 1 0,-1-1 0,0 1 0,0-1 0,0 1 0,1-1 0,-1 0 0,0 0 0,0 0 0,1 0 0,1 0 0,-1 0-75,1 0 0,-1 0 0,0-1 0,0 1 0,0-1 0,1 0 1,-1 1-1,0-1 0,0 0 0,0 0 0,0-1 0,0 1 0,0 0 0,0-1 0,-1 1 0,1-1 1,0 1-1,-1-1 0,1 0 0,-1 0 0,2-2 0,0-4-1072,0-1 0,0 1 1,-1-1-1,0 0 0,0 0 0,-1 0 0,0 0 1,-1 0-1,-1-11 0,1-24-7147</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3:38.359"/>
    </inkml:context>
    <inkml:brush xml:id="br0">
      <inkml:brushProperty name="width" value="0.025" units="cm"/>
      <inkml:brushProperty name="height" value="0.025" units="cm"/>
    </inkml:brush>
  </inkml:definitions>
  <inkml:trace contextRef="#ctx0" brushRef="#br0">1 1 19506,'0'0'6246,"13"56"-6854,7-43-1762,1-2-705,2 1-2338,-2-3-2051</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3:38.794"/>
    </inkml:context>
    <inkml:brush xml:id="br0">
      <inkml:brushProperty name="width" value="0.025" units="cm"/>
      <inkml:brushProperty name="height" value="0.025" units="cm"/>
    </inkml:brush>
  </inkml:definitions>
  <inkml:trace contextRef="#ctx0" brushRef="#br0">20 32 6342,'0'0'14670,"-1"8"-12700,-5 18-604,3-15-530,0 0 1,1 0-1,0 0 1,1 0-1,0 15 0,1-25-824,1 0 0,0 0-1,-1 0 1,1 0 0,0 0-1,-1 0 1,1-1 0,0 1-1,0 0 1,0-1 0,0 1-1,0 0 1,0-1 0,0 1-1,0-1 1,0 1-1,0-1 1,0 0 0,0 0-1,0 1 1,0-1 0,0 0-1,0 0 1,1 0 0,-1 0-1,0 0 1,0 0 0,0 0-1,0-1 1,0 1 0,0 0-1,0 0 1,0-1-1,0 1 1,2-1 0,39-15 44,-18-4-365,-18 15 45,1-1 1,-1 1-1,1 0 0,0 1 0,0 0 1,0 0-1,12-5 0,-18 10 250,0-1-1,0 0 0,-1 1 0,1-1 1,0 1-1,-1-1 0,1 1 1,-1 0-1,1-1 0,-1 1 1,1 0-1,-1-1 0,1 1 0,-1 0 1,1-1-1,-1 1 0,0 0 1,1 0-1,-1-1 0,0 1 0,0 0 1,0 0-1,0 0 0,0 0 1,0-1-1,0 1 0,0 0 0,0 0 1,0 0-1,0-1 0,0 1 1,0 0-1,-1 0 0,0 1 1,-3 40 103,3-38-117,1-3 30,0 0 1,-1 0-1,1 0 1,0 0 0,0 0-1,0 0 1,0 0 0,-1 0-1,2 0 1,-1 0 0,0-1-1,0 1 1,0 0-1,0 0 1,0 0 0,1 0-1,-1 0 1,0 0 0,1 0-1,-1 0 1,1-1 0,-1 1-1,1 0 1,-1 0-1,2 0 1,-1 0-2,0-1 1,0 0-1,0 0 0,0 0 1,1 0-1,-1-1 0,0 1 1,0 0-1,0 0 0,0-1 1,0 1-1,0 0 0,0-1 1,0 1-1,0-1 0,-1 1 1,1-1-1,2-1 0,46-44-1426,-41 39 530,6-8-347,2 0-723,0-1 0,19-27 0,-40 48 8336,2-3-6066,1 0 0,0 0 0,0 1 0,1-1 0,-1 0 0,0 1 0,1-1 0,-1 1 0,1-1 0,0 1 0,-2 5 0,32-35 42,-23 20-273,10-9-868,-15 17 790,-1 0 0,1 0 0,0 0 0,0 0 0,-1 0 0,1 0 0,0 0 0,-1 0 0,1 0 0,-1 0 0,1 1 0,-1-1 0,0 0-1,0 0 1,1 0 0,-1 1 0,0-1 0,0 0 0,0 2 0,0 0 68,1 0 1,-1 0-1,1 0 1,0 0-1,0 0 1,0-1-1,1 1 1,-1 0-1,1-1 1,-1 1-1,1-1 0,0 1 1,0-1-1,0 0 1,0 0-1,0 0 1,1 0-1,-1 0 1,1 0-1,-1 0 0,1-1 1,-1 0-1,1 1 1,0-1-1,0 0 1,0 0-1,0-1 1,0 1-1,0 0 0,0-1 1,0 0-1,0 0 1,0 0-1,0 0 1,0 0-1,0-1 1,0 1-1,3-2 0,8 0-10,0-2-1,0 0 1,-1-1 0,1 0-1,-1-1 1,21-12-1,-15 5-56,-15 9-1,0 1-1,1 0 1,-1 0 0,1 0 0,0 0 0,-1 1 0,1 0 0,0 0 0,1 0 0,9-1 0,12 8-552,-25-4 310,1 0 1,-1 0 0,1-1 0,0 1 0,-1-1-1,1 1 1,0-1 0,-1 0 0,1 0 0,0 0-1,-1 0 1,1-1 0,0 1 0,0-1 0,-1 1-1,1-1 1,4-2 0,10-12-6391</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3:39.615"/>
    </inkml:context>
    <inkml:brush xml:id="br0">
      <inkml:brushProperty name="width" value="0.025" units="cm"/>
      <inkml:brushProperty name="height" value="0.025" units="cm"/>
    </inkml:brush>
  </inkml:definitions>
  <inkml:trace contextRef="#ctx0" brushRef="#br0">32 110 4452,'0'-3'683,"1"-3"131,-1 1 0,1-1 0,-1 1 0,-1-1 0,1 1 0,-1-1 0,0 1 0,0 0 0,0-1 0,-1 1 0,0 0 0,0 0 0,0 0 0,-1 0 0,0 0 0,0 0 0,0 1 0,-4-5 0,5 45 1983,2 400 956,0-430-3735,0 10-4,1 0 0,0 0 0,5 25 1,-6-39-2,0 0 0,1 0 1,-1 0-1,0 0 1,1 0-1,0 0 1,-1 0-1,1 0 0,0 0 1,0 0-1,0-1 1,0 1-1,0 0 1,1 0-1,-1-1 0,0 1 1,1-1-1,-1 0 1,1 1-1,0-1 0,-1 0 1,1 0-1,0 0 1,0 0-1,0 0 1,-1 0-1,1 0 0,0-1 1,0 1-1,0-1 1,0 1-1,1-1 1,-1 0-1,0 0 0,0 0 1,4-1-1,-1 0 74,-1-1-1,1 0 0,0-1 1,-1 1-1,0-1 1,0 0-1,0 0 0,0 0 1,0 0-1,0-1 0,-1 0 1,1 0-1,-1 0 1,0 0-1,2-5 0,41-76 669,-37 67-682,19-45 219,-3-1-1,-3-1 1,-2 0-1,19-116 1,-33 161-420,1 31-1568,0 33-8614,-7-31 2297</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3:40.268"/>
    </inkml:context>
    <inkml:brush xml:id="br0">
      <inkml:brushProperty name="width" value="0.025" units="cm"/>
      <inkml:brushProperty name="height" value="0.025" units="cm"/>
    </inkml:brush>
  </inkml:definitions>
  <inkml:trace contextRef="#ctx0" brushRef="#br0">32 236 5669,'0'0'18338,"7"-10"-17335,7-9-612,33-49 175,-44 64-541,-1 1 0,1-1-1,-1 0 1,-1 0-1,1 0 1,0 0 0,-1 0-1,0-1 1,0 1-1,0 0 1,-1-1 0,1 1-1,-1 0 1,0-1-1,-1-4 1,1 8-19,-1 1-1,1-1 1,0 1 0,-1-1 0,1 1-1,-1-1 1,1 1 0,-1 0-1,1-1 1,-1 1 0,1-1 0,-1 1-1,1 0 1,-1 0 0,0-1-1,1 1 1,-1 0 0,1 0 0,-1 0-1,0-1 1,1 1 0,-1 0-1,0 0 1,1 0 0,-1 0 0,0 0-1,1 1 1,-1-1 0,0 0-1,1 0 1,-1 0 0,1 0 0,-1 1-1,0-1 1,1 0 0,-1 1-1,-22 11-3,16-6-10,1 0 0,1 0 0,-1 0-1,1 1 1,1 0 0,-1 0-1,1 0 1,0 1 0,1-1-1,-5 13 1,4-7 48,0 1 0,1 0 1,1 0-1,0 0 0,0 21 0,1-34-29,1 0 0,0 0 1,0 1-1,0-1 0,0 0 0,0 0 1,1 1-1,-1-1 0,0 0 0,1 0 0,-1 1 1,0-1-1,1 0 0,0 0 0,-1 0 1,1 0-1,0 0 0,-1 0 0,1 0 0,0 0 1,0 0-1,0 0 0,0 0 0,0-1 1,0 1-1,2 1 0,-1-1 10,0-1 0,1 1 0,-1-1 0,0 0 0,1 0 0,-1 0 0,0 0 0,1 0 0,-1-1 0,0 1 0,1-1 0,-1 1 0,3-2 0,7-3 61,-1 0 1,1-1-1,-2 0 0,15-10 1,-20 12-76,4-4 1,0 1-1,1 0 1,-1 1-1,1 0 1,1 0-1,-1 1 1,1 0-1,0 1 1,0 0-1,0 1 1,0 0-1,1 1 1,13-2-1,-10 10 947,-11-6 429,-3-17-421,-2 3-896,0 1 1,-1-1-1,-1 1 0,0 0 1,0 0-1,-2 0 0,1 0 0,-2 0 1,0 1-1,0 0 0,-12-16 1,16 28-3257,2 8 1422,11 14-988,-7-19 1820,0 0 0,0 0 1,0 0-1,0-1 1,0 1-1,1-1 1,8 3-1,12 0-5203</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3:41.144"/>
    </inkml:context>
    <inkml:brush xml:id="br0">
      <inkml:brushProperty name="width" value="0.025" units="cm"/>
      <inkml:brushProperty name="height" value="0.025" units="cm"/>
    </inkml:brush>
  </inkml:definitions>
  <inkml:trace contextRef="#ctx0" brushRef="#br0">35 185 9033,'0'0'12641,"-6"11"-11563,2-5-942,1 0-1,0 0 1,0 0-1,0 0 0,0 1 1,1-1-1,0 1 1,1-1-1,-1 1 1,1 0-1,0-1 1,1 1-1,0 0 1,0 0-1,0 0 1,1-1-1,0 1 0,1 0 1,-1-1-1,1 1 1,0-1-1,1 1 1,3 6-1,22 31-76,-3 1-1,38 95 0,-56-121-38,0 1 0,-2-1 0,0 2 0,-2-1 0,0 0 0,-1 1 0,-1-1 0,-1 1 0,0-1 0,-6 30 0,5-47 116,0 1-1,0 0 0,0-1 1,-1 1-1,0-1 1,1 1-1,-1-1 0,0 0 1,-1 1-1,1-1 1,0 0-1,-1-1 0,-3 4 1,6-6-82,-1 1 0,0 0 0,0-1 0,0 1 0,0-1 0,1 0 0,-1 1 0,0-1 0,0 0 0,0 1 0,0-1 0,0 0 1,0 0-1,0 0 0,0 0 0,0 0 0,0 0 0,0 0 0,0 0 0,0 0 0,-1-1 0,1 1-39,-1-1 0,1 0-1,0 0 1,-1 0 0,1 0 0,0 0 0,0 0 0,0-1-1,-1 1 1,1 0 0,1-1 0,-1 1 0,0 0-1,0-1 1,0 1 0,0-4 0,-4-10-34,0 0-1,1 0 1,1 0 0,0 0 0,2-1 0,-1 0-1,2 1 1,0-1 0,1 1 0,5-27-1,1 5-40,2-1-1,2 2 1,19-45-1,39-70 89,-33 78-21,30-92 1,-63 156-23,-1 1 1,0 0 0,0-1 0,-1 1 0,1-13-1,-2 20 9,0-1-1,0 1 0,0 0 0,0 0 0,0 0 1,-1-1-1,1 1 0,0 0 0,-1 0 1,1 0-1,-1 0 0,1 0 0,-1 0 1,1 0-1,-1 0 0,0 0 0,0 0 1,1 0-1,-1 0 0,0 1 0,0-1 1,0 0-1,0 0 0,0 1 0,0-1 1,0 1-1,0-1 0,0 1 0,0-1 1,0 1-1,-1 0 0,1-1 0,0 1 1,0 0-1,0 0 0,0 0 0,-1 0 1,1 0-1,0 0 0,0 0 0,0 0 1,0 1-1,-1-1 0,1 0 0,0 1 1,0-1-1,0 1 0,-1 0 0,-5 1 15,0 1-1,1 0 0,-1 1 0,1-1 1,0 1-1,0 1 0,0-1 0,1 1 0,-1 0 1,1 0-1,0 0 0,1 1 0,-1 0 1,1 0-1,0 0 0,1 0 0,-1 1 1,-3 8-1,2-2 55,0 1-1,1-1 1,0 1 0,1-1 0,0 1 0,1 0 0,1 0 0,0 23-1,1-34-57,0-1 0,1 0 0,-1 0 0,0 1-1,1-1 1,0 0 0,-1 0 0,1 0 0,0 0-1,0 0 1,0 0 0,0 0 0,1 0 0,-1 0-1,1 0 1,-1 0 0,1-1 0,-1 1 0,1-1 0,0 1-1,0-1 1,0 1 0,0-1 0,0 0 0,0 0-1,0 0 1,0 0 0,0-1 0,0 1 0,0-1-1,1 1 1,-1-1 0,0 1 0,0-1 0,1 0 0,-1 0-1,4-1 1,1 1 7,0-1-1,-1 0 1,1-1 0,-1 1-1,1-1 1,-1-1 0,0 1-1,0-1 1,0 0-1,0 0 1,0-1 0,5-4-1,3-4 12,-1-1-1,-1-1 0,0 0 1,-1-1-1,-1 0 0,0 0 1,-1-1-1,11-25 0,-25 65 45,1 0-1,1 0 1,1 42-1,2-63-52,0 0 0,0 0 0,0 0 0,1 1-1,-1-1 1,1 0 0,0 0 0,0 0 0,0 0 0,0 0 0,0 0 0,1 0-1,-1 0 1,1 0 0,0-1 0,0 1 0,0-1 0,0 1 0,2 1 0,-1-2 2,-1-1 0,0 0 0,1 0 0,-1 0 0,1 0 0,-1 0 0,1-1 0,-1 1 1,1-1-1,0 0 0,-1 0 0,1 1 0,0-2 0,-1 1 0,1 0 0,-1 0 0,1-1 1,0 0-1,-1 1 0,1-1 0,-1 0 0,0 0 0,1-1 0,3-1 0,6-5 4,0-1-1,-1 0 0,0-1 1,0 0-1,-1-1 0,-1 0 1,0 0-1,0-1 0,-1 0 1,0 0-1,-1-1 1,-1 0-1,0-1 0,-1 1 1,5-18-1,-10 32-21,0-1 0,-1 0 1,1 0-1,0 0 0,0 0 1,0 0-1,0 0 0,0 0 0,0 0 1,0 0-1,0 0 0,0 0 1,0 0-1,0 0 0,0 0 0,0 0 1,0 0-1,-1 0 0,1 0 1,0 0-1,0 0 0,0 0 0,0 0 1,0 0-1,0 0 0,0 0 0,0-1 1,0 1-1,0 0 0,0 0 1,0 0-1,0 0 0,0 0 0,0 0 1,0 0-1,0 0 0,0 0 1,-1 0-1,-6 13-16,-8 21 251,14-32-182,1 1 1,-1 0 0,0 0-1,1 0 1,0 0 0,0 0-1,0 1 1,0-1 0,0 0-1,1 0 1,-1 0 0,1 0-1,0 0 1,0-1 0,2 6-1,-1-6-38,-1-1 1,1 1-1,0-1 0,0 1 0,0-1 1,0 0-1,0 0 0,0 0 0,0 0 1,1 0-1,-1 0 0,0-1 0,0 1 1,1-1-1,-1 1 0,1-1 0,-1 0 1,0 0-1,1 0 0,1-1 0,0 1-181,0 0 0,0 0-1,0 0 1,-1-1 0,1 0-1,0 0 1,0 0 0,-1 0-1,1 0 1,-1-1 0,1 0-1,-1 1 1,0-1 0,6-5-1,-7 5-440,0 0-1,0-1 0,0 1 1,0 0-1,0-1 0,-1 1 0,1-1 1,-1 0-1,0 1 0,0-1 1,0 0-1,1-5 0,2-19-6777</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3:41.486"/>
    </inkml:context>
    <inkml:brush xml:id="br0">
      <inkml:brushProperty name="width" value="0.025" units="cm"/>
      <inkml:brushProperty name="height" value="0.025" units="cm"/>
    </inkml:brush>
  </inkml:definitions>
  <inkml:trace contextRef="#ctx0" brushRef="#br0">1 1 12268,'0'0'15502,"51"34"-16783,-29-17-1442,-5-3-1120,0 4-2307,-5 0-2690</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3:41.861"/>
    </inkml:context>
    <inkml:brush xml:id="br0">
      <inkml:brushProperty name="width" value="0.025" units="cm"/>
      <inkml:brushProperty name="height" value="0.025" units="cm"/>
    </inkml:brush>
  </inkml:definitions>
  <inkml:trace contextRef="#ctx0" brushRef="#br0">31 344 13485,'0'0'1623,"-3"9"832,2-4-2274,-6 20 1989,1 0 0,1 0 1,-3 36-1,8-60-2148,0 1 1,0-1-1,0 0 1,0 0-1,0 1 0,0-1 1,1 0-1,-1 0 0,0 1 1,1-1-1,-1 0 1,1 0-1,-1 0 0,1 0 1,0 0-1,-1 0 1,1 0-1,0 0 0,0 0 1,0 0-1,0 0 0,0 0 1,0 0-1,0-1 1,0 1-1,1 0 0,1 0 2,-1 0 0,1-1-1,0 1 1,-1-1-1,1 1 1,0-1-1,0 0 1,0 0-1,-1 0 1,1-1-1,4 0 1,1-1 12,0 0 0,0 0 0,0-1 0,-1 0 0,1-1 0,-1 1 0,10-8-1,-4 0-18,-2 0-1,1-1 1,-2 0-1,1 0 1,-2-2-1,0 1 0,0-1 1,-2 0-1,1-1 1,-2 1-1,9-28 1,-9 18 10,0 0 1,-2-1-1,0 1 1,-2-1-1,-1 0 1,-3-48-1,1 68-27,0 0-1,1 0 1,-2-1-1,1 1 1,-1 0-1,1 0 1,-1 0-1,-1 1 1,1-1 0,-1 0-1,0 1 1,0 0-1,-7-8 1,9 10-5,-1 1 0,0-1 1,0 1-1,-1-1 1,1 1-1,0 0 0,0 0 1,-1 0-1,1 0 0,0 1 1,-1-1-1,1 1 0,-1-1 1,1 1-1,-1 0 1,1 0-1,-1 0 0,1 0 1,-1 0-1,1 0 0,-1 1 1,1 0-1,0-1 0,-1 1 1,1 0-1,0 0 1,-1 0-1,1 0 0,0 0 1,0 1-1,-3 1 0,-2 3 3,-1-1 0,1 1-1,0 0 1,0 1 0,1 0-1,0 0 1,0 0-1,-9 16 1,14-20 2,-1-1-1,1 1 1,0 0-1,0-1 1,0 1-1,0 0 1,0 0-1,1 0 1,-1-1-1,1 1 1,0 0-1,0 0 1,0 0-1,0 0 1,0 0-1,1 0 1,-1 0-1,1 0 1,0-1-1,0 1 1,0 0-1,0 0 1,0-1-1,0 1 1,1-1-1,0 1 1,-1-1-1,1 1 1,0-1-1,0 0 1,0 0-1,3 2 1,63 45 44,-50-38-50,-1 2 0,0 0 0,0 0 0,14 18-1,-26-26 12,0 2 0,-1-1 0,1 1 0,-2-1 0,1 1-1,-1 0 1,0 1 0,0-1 0,-1 0 0,0 1 0,0-1-1,0 1 1,-1 0 0,-1 0 0,1 8 0,-7 40 355,-5-30-1452,10-24 664,0-1 0,-1 1 0,1-1 1,0 0-1,-1 1 0,1-1 0,-1 0 0,1 0 0,-1 0 0,0 0 0,-3 2 0,-13 0-10158</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08.788"/>
    </inkml:context>
    <inkml:brush xml:id="br0">
      <inkml:brushProperty name="width" value="0.025" units="cm"/>
      <inkml:brushProperty name="height" value="0.025" units="cm"/>
    </inkml:brush>
  </inkml:definitions>
  <inkml:trace contextRef="#ctx0" brushRef="#br0">0 202 11499,'0'0'8723,"12"2"-7218,-5-1-1351,0 0 0,-1 0-1,1 0 1,0-1 0,0 0-1,0 0 1,-1-1 0,1 0-1,0 0 1,-1 0 0,1-1-1,-1 0 1,13-5 0,20-14-297,0 0 1,-2-3 0,0-1-1,-2-2 1,48-45-1,-81 70 20,-2 1-1038,-6 1-9368</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3:42.591"/>
    </inkml:context>
    <inkml:brush xml:id="br0">
      <inkml:brushProperty name="width" value="0.025" units="cm"/>
      <inkml:brushProperty name="height" value="0.025" units="cm"/>
    </inkml:brush>
  </inkml:definitions>
  <inkml:trace contextRef="#ctx0" brushRef="#br0">0 0 6438,'0'0'13079,"1"11"-12369,4 28 172,2 0 0,2 0-1,1 0 1,2-1 0,33 69-1,-43-103-833,0 0 0,0 0 0,0-1 0,1 1 0,-1-1 0,1 1 0,0-1 0,0 0 0,1 0 1,-1 0-1,0-1 0,1 1 0,0-1 0,0 0 0,-1 0 0,1 0 0,5 1 0,-5-2-30,-1-1 0,0 0 1,1 0-1,-1 0 0,1 0 1,-1 0-1,0-1 0,1 0 1,-1 0-1,0 0 1,0 0-1,1 0 0,-1 0 1,0-1-1,0 0 0,0 1 1,-1-1-1,1 0 1,0 0-1,-1-1 0,1 1 1,1-4-1,12-11 32,-1-1 1,-1-1-1,0 0 1,-2-1-1,0-1 1,-2 0-1,0 0 0,9-32 1,-20 68-79,0 1 0,2 29 1,-1 4-18,0-46 25,-1 10-593,1 1 0,1-1 1,3 22-1,-4-34 549,0 1 1,0-1-1,0 0 0,0 0 1,1 0-1,-1 0 1,0 0-1,0 1 0,1-1 1,-1 0-1,1 0 0,-1 0 1,1 0-1,-1 0 1,1 0-1,0 0 0,0 0 1,-1-1-1,1 1 0,0 0 1,0 0-1,0 0 1,0-1-1,0 1 0,0-1 1,0 1-1,0 0 0,0-1 1,0 0-1,0 1 1,0-1-1,0 0 0,0 1 1,1-1-1,-1 0 0,0 0 1,0 0-1,0 0 1,0 0-1,0 0 0,1-1 1,-1 1-1,0 0 0,0 0 1,0-1-1,0 1 1,0-1-1,0 1 0,0-1 1,0 1-1,0-1 0,0 0 1,0 0-1,0 1 1,0-1-1,0 0 0,-1 0 1,2-1-1,16-21-4329,-1-11-3118</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3:42.934"/>
    </inkml:context>
    <inkml:brush xml:id="br0">
      <inkml:brushProperty name="width" value="0.025" units="cm"/>
      <inkml:brushProperty name="height" value="0.025" units="cm"/>
    </inkml:brush>
  </inkml:definitions>
  <inkml:trace contextRef="#ctx0" brushRef="#br0">41 35 11755,'-4'8'1548,"-1"6"-458,0 0 0,1 0 0,1 1 0,-3 15 0,6-26-806,-1 0 0,1 0 0,0 0 0,1 0 0,-1 0 0,1-1 0,-1 1 0,1 0 0,0 0 0,2 5 0,-2-7-224,0 0 0,1-1 1,-1 1-1,0-1 0,0 1 0,1-1 0,-1 1 0,0-1 0,1 0 0,0 0 0,-1 0 0,1 1 0,0-2 1,-1 1-1,1 0 0,0 0 0,0 0 0,0-1 0,0 1 0,0-1 0,0 0 0,3 1 0,-1-1 38,1 0 0,-1 0 0,1 0 0,-1 0 0,1-1 0,-1 0 0,0 0 0,1 0 0,-1 0 0,0-1 0,1 0 0,-1 0 0,0 0-1,0 0 1,-1 0 0,1-1 0,0 0 0,-1 0 0,1 0 0,-1 0 0,0 0 0,4-6 0,-4 3 28,1 1-1,-1-1 1,0 0-1,0-1 1,0 1 0,-1 0-1,0-1 1,0 0 0,-1 1-1,0-1 1,0 0 0,0 0-1,-1 1 1,-1-12 0,1 16-117,-1 0 0,1 0 0,-1 0-1,1 0 1,-1 0 0,0 0 0,0 0 0,0 0 0,0 0 0,0 0 0,0 0 0,0 1 0,-1-1 0,1 0 0,-1 1 0,1-1 0,-1 1 0,0 0 0,1-1 0,-5-1 0,2 1-5,0 0 0,-1 0 0,1 1 0,-1-1 0,0 1 0,1 0 0,-1 1 0,0-1 0,-7 1 0,7 0-11,0 0 1,0 0-1,0 0 1,1 1-1,-1-1 1,0 1-1,1 1 0,-1-1 1,1 1-1,-1-1 1,1 1-1,0 1 1,-1-1-1,1 0 1,0 1-1,1 0 1,-1 0-1,0 0 0,1 1 1,-5 5-1,7-8-49,0 0 0,0 0 0,0 0 0,1 0 0,-1 0 1,1 0-1,-1 0 0,1 0 0,-1 1 0,1-1 0,-1 0 0,1 0 0,0 1 0,0-1 0,0 0 0,0 0 0,0 1 0,0-1 0,0 0 0,0 0 0,0 1 0,0-1 0,1 0 0,-1 0 0,1 0 0,-1 1 0,1-1 0,-1 0 0,1 0 0,0 0 0,-1 0 0,1 0 0,0 0 0,0 0 0,0 0 0,-1 0 0,1-1 0,0 1 0,0 0 0,1 0 1,-1-1-1,0 1 0,0-1 0,0 1 0,2 0 0,4 0-1216,1 1 0,0-1-1,0 0 1,0-1 0,14 0 0,-20 0 1016,28-2-6935</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3:43.355"/>
    </inkml:context>
    <inkml:brush xml:id="br0">
      <inkml:brushProperty name="width" value="0.025" units="cm"/>
      <inkml:brushProperty name="height" value="0.025" units="cm"/>
    </inkml:brush>
  </inkml:definitions>
  <inkml:trace contextRef="#ctx0" brushRef="#br0">78 105 9033,'0'0'3026,"2"-10"701,-2 6-3211,7-42 3222,-4 8 1878,-3 38-5592,0 0-1,0-1 1,0 1 0,0 0-1,0-1 1,-1 1-1,1 0 1,0 0-1,0-1 1,0 1 0,0 0-1,0-1 1,-1 1-1,1 0 1,0 0-1,0-1 1,-1 1-1,1 0 1,0 0 0,0-1-1,-1 1 1,1 0-1,0 0 1,-1 0-1,1 0 1,0 0 0,0-1-1,-1 1 1,1 0-1,0 0 1,-1 0-1,1 0 1,0 0 0,-1 0-1,1 0 1,0 0-1,-1 0 1,1 0-1,0 0 1,-1 0 0,1 0-1,0 1 1,-1-1-1,1 0 1,0 0-1,-1 0 1,1 0 0,0 0-1,-1 1 1,1-1-1,0 0 1,0 0-1,-1 1 1,1-1-1,0 0 1,0 0 0,0 1-1,-1-1 1,1 1-1,-18 15-70,9 0 41,1 0 0,1 1 0,0-1 0,2 1 1,0 1-1,0-1 0,2 1 0,0-1 0,-1 31 0,4-46 9,0-1 1,0 0-1,0 1 0,0-1 0,0 0 0,0 1 0,0-1 1,0 0-1,0 1 0,1-1 0,-1 0 0,1 1 0,-1-1 1,1 0-1,-1 0 0,1 0 0,0 0 0,0 1 1,-1-1-1,1 0 0,0 0 0,0 0 0,0 0 0,0-1 1,0 1-1,0 0 0,0 0 0,1-1 0,-1 1 0,0 0 1,0-1-1,0 1 0,1-1 0,-1 0 0,0 1 1,1-1-1,-1 0 0,0 0 0,1 0 0,-1 0 0,0 0 1,1 0-1,-1 0 0,0 0 0,1-1 0,-1 1 0,0 0 1,1-1-1,-1 1 0,0-1 0,2 0 0,5-3-16,0 1-1,0-1 0,0 0 1,0-1-1,-1 1 0,11-10 1,36-44-3510,-47 48 1595,-1 1-1,1-2 1,-2 1 0,8-19-1,0-10-6591</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3:43.744"/>
    </inkml:context>
    <inkml:brush xml:id="br0">
      <inkml:brushProperty name="width" value="0.025" units="cm"/>
      <inkml:brushProperty name="height" value="0.025" units="cm"/>
    </inkml:brush>
  </inkml:definitions>
  <inkml:trace contextRef="#ctx0" brushRef="#br0">24 1 10698,'0'0'10624,"-4"12"-9541,-4 35 217,2 0 0,2 0 0,3 59 0,1-96-1123,-1 3-16,1 0-1,1 0 0,0 0 1,5 21-1,-5-32-151,-1 0 0,1 0 0,-1 0 0,1-1 0,-1 1 0,1 0-1,0-1 1,0 1 0,0-1 0,0 1 0,0-1 0,0 1 0,0-1 0,0 0-1,1 1 1,-1-1 0,0 0 0,1 0 0,-1 0 0,1 0 0,0 0 0,-1 0-1,1-1 1,0 1 0,-1 0 0,1-1 0,0 1 0,0-1 0,-1 0 0,1 0-1,0 0 1,0 1 0,0-2 0,-1 1 0,1 0 0,0 0 0,0 0 0,0-1 0,-1 1-1,1-1 1,0 0 0,2-1 0,0 1 9,0-1 1,0-1-1,0 1 0,0-1 0,-1 1 1,1-1-1,-1 0 0,0 0 0,1-1 1,-1 1-1,-1-1 0,4-4 0,27-54 76,-29 51-77,1 0 1,1 0 0,0 1 0,0-1 0,10-10 0,-16 21-20,0 0 0,0-1 0,1 1 0,-1 0 0,0 0 0,0-1 0,0 1 0,1 0-1,-1 0 1,0 0 0,1-1 0,-1 1 0,0 0 0,1 0 0,-1 0 0,0 0 0,0 0 0,1 0 0,-1-1 0,0 1 0,1 0 0,-1 0 0,0 0 0,1 0 0,-1 0 0,1 0 0,-1 0 0,0 1 0,1-1 0,-1 0 0,0 0 0,0 0 0,1 0 0,-1 0 0,1 1-1,6 12-50,0 24 40,-6-33 30,9 127 90,-10-131-211,0 0 0,0 0 0,0 0 0,0 0-1,1 0 1,-1 0 0,0 0 0,0 0 0,0 0 0,0 0 0,0 0 0,1 0 0,-1 0 0,0 0 0,0 0 0,0 0 0,0 0 0,0 0 0,0 0-1,1 0 1,-1 0 0,0 0 0,0 0 0,0 0 0,0 0 0,0 0 0,0 1 0,0-1 0,0 0 0,1 0 0,-1 0 0,0 0 0,0 0 0,0 0-1,0 0 1,0 1 0,0-1 0,0 0 0,0 0 0,0 0 0,0 0 0,0 0 0,0 0 0,0 1 0,0-1 0,0 0 0,0 0 0,0 0 0,3-12-6947,-3-8-5863</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3:44.231"/>
    </inkml:context>
    <inkml:brush xml:id="br0">
      <inkml:brushProperty name="width" value="0.025" units="cm"/>
      <inkml:brushProperty name="height" value="0.025" units="cm"/>
    </inkml:brush>
  </inkml:definitions>
  <inkml:trace contextRef="#ctx0" brushRef="#br0">4 106 11851,'0'0'6390,"0"-9"-3406,-3-26-549,5 31 478,3 12-2349,5 11-577,0 15 506,11 30-172,-20-60-321,1-1 1,-1 1-1,1 0 0,0-1 0,1 1 1,-1-1-1,0 0 0,1 0 0,0 0 0,0 0 1,0 0-1,4 2 0,-6-4-118,0 0 0,1-1 1,-1 1-1,0-1 0,1 1 0,-1-1 0,1 0 1,-1 0-1,0 1 0,1-1 0,-1 0 0,1 0 1,-1-1-1,1 1 0,-1 0 0,0 0 0,1-1 0,-1 1 1,1 0-1,-1-1 0,0 0 0,0 1 0,1-1 1,-1 0-1,0 1 0,0-1 0,0 0 0,0 0 1,0 0-1,0 0 0,0 0 0,0 0 0,0-1 0,0 1 1,0 0-1,-1 0 0,1 0 0,-1-1 0,1 1 1,-1 0-1,1-1 0,-1 1 0,1-3 0,2-6-1386,0 0 0,-1 0-1,0 0 1,2-16 0,-3 12-53,0-64-4384,-1 74 6082,0-1 1,-1 1-1,0-1 1,0 1-1,0-1 1,-1 1-1,1-1 1,-4-3-1,6 8-46,-1 0 0,0 0-1,0 0 1,0 0 0,0 0 0,0 0-1,0 1 1,0-1 0,0 0 0,0 0 0,0 0-1,0 0 1,0 0 0,0 0 0,0 1-1,0-1 1,0 0 0,0 0 0,0 0-1,0 0 1,0 0 0,-1 0 0,1 0-1,0 1 1,0-1 0,0 0 0,0 0-1,0 0 1,0 0 0,0 0 0,0 0-1,0 0 1,0 0 0,-1 0 0,1 1-1,0-1 1,0 0 0,0 0 0,0 0-1,0 0 1,0 0 0,0 0 0,-1 0-1,1 0 1,0 0 0,0 0 0,0 0 0,0 0-1,0 0 1,0 0 0,-1 0 0,1 0-1,0 0 1,0 0 0,0 0 0,0 0-1,0 0 1,0 0 0,-1-1 0,1 1-1,0 0 1,0 0 0,0 0 0,0 0-1,0 0 1,0 0 0,0 0 0,-3 20 2154,1 23-591,2-27-1179,0-1 0,2 1 0,2 15 0,-3-28-551,-1 0 0,1 0 0,0 0-1,0 0 1,0 0 0,0 0 0,0 0 0,0 0 0,1-1 0,-1 1-1,1 0 1,0-1 0,0 0 0,0 1 0,0-1 0,0 0-1,1 0 1,-1 0 0,1 0 0,-1 0 0,1-1 0,5 3 0,2-3-4653</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3:44.851"/>
    </inkml:context>
    <inkml:brush xml:id="br0">
      <inkml:brushProperty name="width" value="0.025" units="cm"/>
      <inkml:brushProperty name="height" value="0.025" units="cm"/>
    </inkml:brush>
  </inkml:definitions>
  <inkml:trace contextRef="#ctx0" brushRef="#br0">26 147 6502,'0'0'2536,"-3"-10"-801,-20-54 7940,24 76-8542,5 21-1078,-3-24 51,1-1 0,0 0-1,0 0 1,1 0 0,0-1 0,0 1-1,1-1 1,-1-1 0,2 1-1,-1-1 1,1 0 0,0 0-1,0-1 1,9 5 0,-12-8-77,0 0 1,0 0-1,1 0 1,-1-1 0,1 0-1,-1 0 1,1 0 0,0 0-1,-1-1 1,1 0 0,0 0-1,-1 0 1,1 0 0,0-1-1,-1 1 1,1-1 0,-1-1-1,1 1 1,-1-1 0,0 1-1,1-1 1,-1 0 0,0-1-1,0 1 1,0-1-1,-1 0 1,1 0 0,5-6-1,2-2-29,-1-1 0,-1 0-1,0-1 1,0 0-1,-2-1 1,0 1 0,0-1-1,-1-1 1,-1 1-1,0-1 1,-1 0 0,4-28-1,-8 52-102,1 0 1,0 1-1,0-1 0,1 0 1,1 0-1,-1 0 0,1 0 1,1 0-1,0-1 1,0 0-1,0 1 0,9 10 1,-11-16-198,0-1 0,0 1 1,0 0-1,0-1 0,1 1 1,-1-1-1,1 0 1,0 0-1,0 0 0,0 0 1,-1 0-1,2-1 0,-1 1 1,0-1-1,6 2 1,21-1-5830</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6:38.291"/>
    </inkml:context>
    <inkml:brush xml:id="br0">
      <inkml:brushProperty name="width" value="0.025" units="cm"/>
      <inkml:brushProperty name="height" value="0.025" units="cm"/>
    </inkml:brush>
  </inkml:definitions>
  <inkml:trace contextRef="#ctx0" brushRef="#br0">2254 540 6983,'0'-33'-210,"-3"-1"1,0 0-1,-2 1 0,-2 0 1,-1 0-1,-1 0 1,-24-54-1,29 81 319,1 0-1,-1 0 0,0 1 0,0-1 1,0 1-1,-1 0 0,0 0 0,0 0 1,0 1-1,-1 0 0,0 0 0,1 0 0,-1 0 1,0 1-1,-1 0 0,1 1 0,-1-1 1,1 1-1,-1 1 0,0-1 0,1 1 1,-1 0-1,0 0 0,-12 1 0,-9 1-103,1 1-1,0 1 0,0 1 1,-51 16-1,-95 31-1150,-184 84 1,257-89 1667,2 4 0,2 5 0,-98 74 0,105-63-163,4 4-1,2 4 1,4 4-1,-134 170 1,177-198-340,2 0 0,3 2 0,2 2 0,3 1 0,2 1 0,2 0 0,3 2 0,2 1 0,3 0 0,-11 102 0,22-112-10,2 1-1,2-1 1,2 0 0,3 0-1,1-1 1,18 61-1,-13-71 21,1 0 0,2-1 0,2 0 0,1-2 0,2 0 0,1-1 0,2-1 0,31 34 0,-24-35-20,2-2 1,0-2-1,2-1 1,2-1-1,0-2 0,1-1 1,1-3-1,2-1 1,-1-1-1,2-3 1,0-1-1,60 12 1,0-7 46,2-5 1,0-4-1,0-4 1,116-10-1,-71-7 17,-1-7 0,0-6 0,-2-7-1,-1-6 1,-2-6 0,-2-6-1,210-106 1,-256 107 87,-1-5 1,-3-4-1,117-96 0,-166 118-111,-2-2 0,-1-1 1,-1-2-1,-3-2 0,-1-1 0,-3-1 0,-1-2 1,37-81-1,-52 92-27,-2-1-1,-1 0 1,-2-1 0,-2 0 0,-1 0-1,-2-1 1,-2 0 0,-1 1 0,-2-1-1,-1 0 1,-8-41 0,-3 18 86,-2 0-1,-3 1 1,-2 0 0,-3 2 0,-59-106-1,21 60 216,-4 1-1,-84-98 1,96 139-126,-2 2 0,-2 3 1,-3 2-1,-72-49 0,102 82-117,-2 3-1,0 0 1,-1 2-1,-1 1 1,0 2-1,-52-13 1,68 22-100,0 1 0,0 1 0,-1 1 0,1 0 0,-1 1 0,0 1 0,1 1 0,-1 1 0,1 0 0,0 2 0,-1 0 0,1 1 0,1 0 0,-30 15 0,7 3-827,2 2 1,-39 33 0,30-22-694,-57 39-2773</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6:53.155"/>
    </inkml:context>
    <inkml:brush xml:id="br0">
      <inkml:brushProperty name="width" value="0.025" units="cm"/>
      <inkml:brushProperty name="height" value="0.025" units="cm"/>
    </inkml:brush>
  </inkml:definitions>
  <inkml:trace contextRef="#ctx0" brushRef="#br0">92 68 8072,'-11'2'2349,"7"-1"-1863,-2 0-155,0-1-1,0 1 0,0 0 1,1 1-1,-1-1 1,0 1-1,1 1 1,-1-1-1,1 1 1,0-1-1,-8 7 1,13-9-303,0 1 0,-1-1 0,1 1 0,0-1 0,0 1 0,0-1 0,0 1 0,-1-1 0,1 1 0,0-1 0,0 1 0,0-1 1,0 1-1,0 0 0,0-1 0,0 1 0,1-1 0,-1 1 0,0-1 0,0 1 0,0-1 0,0 1 0,1-1 0,-1 1 0,0-1 0,1 1 0,-1-1 0,0 1 1,1-1-1,-1 0 0,0 1 0,1-1 0,-1 0 0,1 1 0,-1-1 0,1 0 0,-1 1 0,1-1 0,-1 0 0,1 0 0,-1 0 0,1 1 0,-1-1 0,1 0 1,28 7 551,-28-6-549,91 10 883,0-3 1,142-8 0,-104-1-526,1895-62 2601,-1586 38-2307,506-16-267,-919 41-535,98-5-3055,-73-3-2320</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6:54.470"/>
    </inkml:context>
    <inkml:brush xml:id="br0">
      <inkml:brushProperty name="width" value="0.025" units="cm"/>
      <inkml:brushProperty name="height" value="0.025" units="cm"/>
    </inkml:brush>
  </inkml:definitions>
  <inkml:trace contextRef="#ctx0" brushRef="#br0">69 222 10762,'0'0'2290,"-10"2"-48,-2 2-1446,7-2-341,0-1 0,0 1 1,0-1-1,0 0 0,0-1 1,-10 1-1,15-1-398,0 0 1,0 0-1,0-1 1,0 1-1,0 0 1,-1 0-1,1 0 0,0 0 1,0-1-1,0 1 1,0 0-1,0 0 1,0 0-1,0-1 1,0 1-1,0 0 0,0 0 1,0 0-1,0-1 1,0 1-1,0 0 1,0 0-1,0 0 1,0-1-1,0 1 0,0 0 1,0 0-1,0 0 1,0 0-1,1-1 1,-1 1-1,0 0 1,0 0-1,0 0 0,0 0 1,0-1-1,0 1 1,1 0-1,-1 0 1,0 0-1,0 0 1,0 0-1,0 0 1,1 0-1,-1-1 0,35-32 644,1 2 1,2 1-1,79-47 0,-106 70-618,-8 5-66,6-4 39,0 0 1,0 0-1,1 1 1,0 0-1,0 1 1,0 0 0,1 0-1,-1 1 1,13-2-1,-22 5-52,0 0 0,0 1 0,0-1 0,0 0 0,0 1 0,1-1 0,-1 1 0,0-1 0,0 1-1,0-1 1,0 1 0,0 0 0,0-1 0,0 1 0,-1 0 0,1 0 0,0 0 0,0-1 0,-1 1 0,1 0-1,0 0 1,-1 0 0,1 0 0,-1 1 0,1-1 0,-1 0 0,1 0 0,-1 0 0,0 0 0,0 0 0,0 1-1,1-1 1,-1 0 0,0 0 0,-1 2 0,2 57 380,-2-41-215,0 12 38,0-18-162,0 1 0,2 0 0,-1 0 0,4 18 0,-3-29-36,0 0 0,0 0 0,0 0-1,0 0 1,0 0 0,1 0 0,-1 0 0,1 0 0,0-1 0,0 1 0,0-1 0,0 1 0,0-1 0,0 1 0,1-1 0,-1 0 0,1 0 0,0-1 0,-1 1 0,1 0-1,0-1 1,0 1 0,5 0 0,1 1 138,0-1 0,0-1-1,0 0 1,1 0 0,-1 0-1,0-1 1,1-1 0,-1 0-1,0 0 1,1-1 0,-1 0-1,0 0 1,0-1 0,-1 0-1,1-1 1,0 0 0,10-7-1,-12 7-108,-1 0 0,0-1 0,0 0-1,0 0 1,-1 0 0,0-1-1,0 0 1,0 0 0,0 0 0,-1 0-1,0-1 1,-1 0 0,1 0-1,-1 0 1,-1 0 0,1 0 0,-1-1-1,0 1 1,-1-1 0,0 1 0,0-12-1,-1 14-333,0-7-1841,-4 4-3197,0 3-1435</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6:56.106"/>
    </inkml:context>
    <inkml:brush xml:id="br0">
      <inkml:brushProperty name="width" value="0.025" units="cm"/>
      <inkml:brushProperty name="height" value="0.025" units="cm"/>
    </inkml:brush>
  </inkml:definitions>
  <inkml:trace contextRef="#ctx0" brushRef="#br0">77 88 15054,'1'-8'2349,"3"-34"-134,-3 5 2126,-1 36-3695,-5 35-230,4-28-406,0 0 0,0 1 0,0-1 0,1 0 0,0 0 0,0 0 0,3 11 1,-3-15-13,1 0 1,0 0 0,0-1 0,0 1 0,0 0 0,0-1-1,0 1 1,1-1 0,-1 1 0,0-1 0,1 0 0,-1 0-1,1 0 1,0 1 0,-1-1 0,1-1 0,0 1 0,-1 0 0,1 0-1,0-1 1,0 1 0,0-1 0,0 1 0,0-1 0,0 0-1,0 0 1,3 0 0,28 1 19,-21-1-7,1 1 0,-1 0 1,0 0-1,18 5 0,-28-5-9,1 0-1,0 0 0,0 0 1,0 0-1,-1 0 0,1 1 1,-1 0-1,1-1 1,-1 1-1,0 0 0,0 0 1,1 0-1,-1 1 0,-1-1 1,1 0-1,0 1 0,0-1 1,-1 1-1,0 0 0,1-1 1,-1 1-1,0 0 0,1 4 1,-1 2 61,0 1-1,-1 0 1,0 0 0,0-1 0,-1 1 0,0 0-1,0 0 1,-1-1 0,-1 1 0,0-1 0,0 0-1,-1 0 1,0 0 0,0 0 0,-1 0 0,-9 12-1,-1 0 170,-1-1-1,-1 0 0,0-2 1,-2 0-1,-25 21 0,36-34-47,1 0-1,-1 0 1,0-1-1,-12 6 1,19-10-193,-1 1 1,1 0-1,0-1 1,0 1-1,-1-1 1,1 1-1,-1-1 0,1 1 1,0-1-1,-1 0 1,1 0-1,-1 0 1,1 0-1,0 0 1,-1 0-1,1 0 1,-1 0-1,1-1 0,0 1 1,-1 0-1,1-1 1,0 1-1,-1-1 1,1 0-1,0 1 1,0-1-1,-1 0 0,1 0 1,0 0-1,0 0 1,0 0-1,0 0 1,0 0-1,0 0 1,1 0-1,-1 0 1,-1-2-1,-2-13-1496,1-1 1,0 0-1,1 1 0,1-1 0,0 0 1,3-24-1,-1 1-3817,-1-24-5894</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09.117"/>
    </inkml:context>
    <inkml:brush xml:id="br0">
      <inkml:brushProperty name="width" value="0.025" units="cm"/>
      <inkml:brushProperty name="height" value="0.025" units="cm"/>
    </inkml:brush>
  </inkml:definitions>
  <inkml:trace contextRef="#ctx0" brushRef="#br0">0 1 13229,'0'0'8877,"9"7"-8418,6 9-303,0 2 0,-1-1-1,0 2 1,-2 0 0,17 34-1,-12-22-78,1-1-1,26 33 1,-39-57-157,0-1 0,0 0-1,0-1 1,0 1 0,1-1-1,-1 0 1,1 0 0,0 0 0,1-1-1,10 4 1,-10-5-849,0 0 1,-1 0-1,1-1 1,0 0-1,0-1 1,11 0-1,3-1-5488</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6:56.464"/>
    </inkml:context>
    <inkml:brush xml:id="br0">
      <inkml:brushProperty name="width" value="0.025" units="cm"/>
      <inkml:brushProperty name="height" value="0.025" units="cm"/>
    </inkml:brush>
  </inkml:definitions>
  <inkml:trace contextRef="#ctx0" brushRef="#br0">0 114 10025,'0'0'14318,"64"-52"-13197,-21 35-769,8 3-288,12 1-31,1 4-290,3 3-1440,-7 3-1667,-7 3-2145,-7 0-7111</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6:56.807"/>
    </inkml:context>
    <inkml:brush xml:id="br0">
      <inkml:brushProperty name="width" value="0.025" units="cm"/>
      <inkml:brushProperty name="height" value="0.025" units="cm"/>
    </inkml:brush>
  </inkml:definitions>
  <inkml:trace contextRef="#ctx0" brushRef="#br0">234 1 17713,'0'0'2882,"-28"64"-1600,8-28-674,2 5-255,-2 8-257,-4 5-64,-1 0 0,-2 2-32,3-6-64,6-10-32,1-9-97,9-11-223,4-12-609,4-12-4869,0-21 353</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6:57.151"/>
    </inkml:context>
    <inkml:brush xml:id="br0">
      <inkml:brushProperty name="width" value="0.025" units="cm"/>
      <inkml:brushProperty name="height" value="0.025" units="cm"/>
    </inkml:brush>
  </inkml:definitions>
  <inkml:trace contextRef="#ctx0" brushRef="#br0">263 1 14830,'-13'0'1367,"4"0"-1212,0 0 0,-1 1 0,1 0 0,0 0 0,0 1 0,-1 0 0,2 1 0,-1 0 1,0 0-1,0 1 0,1 0 0,0 1 0,0-1 0,0 2 0,1-1 0,-1 1 0,1 0 0,-8 10 0,4-3 44,1 1-1,0 1 0,1-1 0,-13 32 1,18-39 21,1 0 1,1 1 0,-1-1 0,1 1 0,1-1 0,0 1 0,0 0 0,0 0 0,1 0 0,0 0 0,0 0-1,1-1 1,1 9 0,-1-14-165,0 0-1,0-1 1,1 1-1,-1 0 1,0-1-1,0 1 1,1-1-1,-1 1 1,1-1-1,-1 0 1,1 0-1,0 1 1,0-1-1,-1 0 1,1-1-1,0 1 1,0 0-1,0 0 1,0-1-1,0 1 1,0-1-1,0 0 1,0 0-1,0 1 1,0-1-1,0 0 1,3-1-1,3 1 120,0-1 0,1 0 1,-1 0-1,0-1 0,14-4 0,-10 1 24,1-1-1,-1-1 0,0 1 0,-1-2 0,0 0 0,0 0 1,17-18-1,-22 20-81,0 0 0,-1-1 0,0 1 0,0-1 0,0 0 0,-1 0 1,0 0-1,0-1 0,-1 0 0,0 1 0,0-1 0,-1 0 0,0-1 0,1-8 0,-3 16-115,0-1-1,0 0 1,-1 0-1,1 0 1,0 0 0,-1 1-1,1-1 1,-1 0-1,1 0 1,-1 1-1,0-1 1,0 0-1,0 1 1,0-1-1,0 1 1,0-1 0,0 1-1,0-1 1,0 1-1,-1 0 1,1 0-1,-1-1 1,1 1-1,-1 0 1,1 0-1,-1 1 1,0-1 0,1 0-1,-1 1 1,0-1-1,0 0 1,0 1-1,1 0 1,-1 0-1,0-1 1,0 1 0,-2 0-1,-1 0-134,-1 0 0,0 0 0,0 1 0,1-1 0,-1 1 0,1 1 0,-1-1 0,1 1 0,-1 0 0,1 0 0,-9 5 0,7-2-178,-1 0 0,1 1-1,1 1 1,-1-1 0,1 1 0,0 0 0,0 0 0,1 1 0,0-1 0,1 1-1,-1 0 1,2 1 0,-1-1 0,-4 17 0,6-15-746,-1 1 0,2-1 0,0 1 0,0 0 1,0 0-1,2 0 0,1 16 0,8 7-4073</inkml:trace>
  <inkml:trace contextRef="#ctx0" brushRef="#br0" timeOffset="1">568 533 14157,'0'0'2509,"-3"9"-149,-4 9-1816,1-5 143,1 0 0,0 1 0,1 0 0,0-1-1,1 1 1,1 1 0,0-1 0,1 18 0,1-31-667,0 0 0,0 0 0,1-1-1,-1 1 1,0 0 0,1-1 0,-1 1-1,1 0 1,-1-1 0,1 1 0,-1-1-1,1 1 1,0 0 0,-1-1 0,1 0-1,0 1 1,-1-1 0,1 1 0,0-1 0,-1 0-1,1 1 1,0-1 0,0 0 0,-1 0-1,1 0 1,0 1 0,0-1 0,0 0-1,-1 0 1,1 0 0,0 0 0,0 0-1,-1-1 1,1 1 0,0 0 0,0 0-1,0 0 1,0-1 0,31-12 1185,-25 7-1046,-1-1 1,0 1-1,0-1 1,-1 0 0,0 0-1,0 0 1,-1-1 0,1 0-1,-2 0 1,1 0 0,-1 0-1,-1 0 1,1-1 0,-1 0-1,-1 1 1,0-1 0,0 0-1,0 0 1,-1 1-1,-2-12 1,1 17-165,0 0 1,0 0-1,0 1 0,-1-1 1,1 0-1,-1 1 0,0 0 1,1-1-1,-1 1 0,0 0 0,-1 0 1,1 0-1,0 0 0,0 0 1,-1 1-1,1-1 0,-1 1 1,0-1-1,1 1 0,-1 0 1,0 0-1,0 0 0,0 0 0,1 1 1,-1-1-1,0 1 0,0 0 1,0 0-1,-4 0 0,2 0-165,0 0 0,0 0-1,0 0 1,0 1-1,0 0 1,0 0 0,0 0-1,0 0 1,0 1-1,0 0 1,1 0 0,-1 0-1,1 1 1,-1 0-1,1-1 1,-5 6 0,5-3-727,0 0 0,0 0 0,1 0 0,0 0 0,0 1 0,1 0 1,-4 8-1,3 6-7223</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0:34.494"/>
    </inkml:context>
    <inkml:brush xml:id="br0">
      <inkml:brushProperty name="width" value="0.025" units="cm"/>
      <inkml:brushProperty name="height" value="0.025" units="cm"/>
    </inkml:brush>
  </inkml:definitions>
  <inkml:trace contextRef="#ctx0" brushRef="#br0">40 317 4132,'0'0'8792,"-8"4"-7703,-24 12 166,36-26 884,9-6-1924,15-10 429,8-9 765,65-47 0,-91 74-1264,1 1 0,0 0 1,0 1-1,1 1 0,0-1 0,0 2 1,0 0-1,0 0 0,1 1 0,0 1 1,18-2-1,-26 4-112,-1 0 0,0 1 1,0-1-1,1 1 0,-1 0 0,0 0 0,0 1 1,0-1-1,0 1 0,0 0 0,-1 0 0,1 0 1,0 0-1,5 6 0,2 2 173,-1 1 0,19 23 0,-21-23-85,0 0 1,1-1-1,18 15 0,-23-21-18,1-1-1,-1 0 1,1 0-1,0 0 1,-1 0-1,1-1 0,1 0 1,-1 0-1,0 0 1,0-1-1,1 0 1,-1 0-1,0 0 0,1-1 1,-1 1-1,1-1 1,-1-1-1,1 1 1,-1-1-1,1 0 0,-1 0 1,0 0-1,1-1 1,-1 0-1,0 0 1,0 0-1,0-1 0,0 0 1,-1 0-1,1 0 1,-1 0-1,0-1 1,0 1-1,0-1 0,6-8 1,-1 2-112,-1-1 0,0 0 1,-1-1-1,0 0 0,-1 0 1,0 0-1,-1-1 0,0 1 1,-1-1-1,-1-1 0,0 1 1,0 0-1,0-24 0,-3 36-282,0 0-1,0 0 0,0 1 0,0-1 1,1 0-1,-1 0 0,0 1 1,0-1-1,1 0 0,-1 0 0,1 1 1,-1-1-1,0 0 0,1 1 0,-1-1 1,1 1-1,-1-1 0,1 0 0,0 1 1,-1-1-1,2 0 0,-1 0-480,13-12-6451</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0:35.449"/>
    </inkml:context>
    <inkml:brush xml:id="br0">
      <inkml:brushProperty name="width" value="0.025" units="cm"/>
      <inkml:brushProperty name="height" value="0.025" units="cm"/>
    </inkml:brush>
  </inkml:definitions>
  <inkml:trace contextRef="#ctx0" brushRef="#br0">8 0 7623,'0'0'14067,"-1"10"-13144,-4 92 908,3 0 1,19 154-1,-16-249-1731,6 18 195,1-66-6536,-5 13 289,2-5-4399</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0:35.927"/>
    </inkml:context>
    <inkml:brush xml:id="br0">
      <inkml:brushProperty name="width" value="0.025" units="cm"/>
      <inkml:brushProperty name="height" value="0.025" units="cm"/>
    </inkml:brush>
  </inkml:definitions>
  <inkml:trace contextRef="#ctx0" brushRef="#br0">44 0 14510,'0'0'10228,"0"10"-9731,-1 89 84,1-98-577,0 0-1,1 0 0,0 0 0,-1 0 1,1 0-1,-1 0 0,1 0 0,0 0 0,0 0 1,0 0-1,-1 0 0,1-1 0,0 1 1,0 0-1,0-1 0,0 1 0,0 0 1,0-1-1,0 1 0,1-1 0,-1 0 0,0 1 1,0-1-1,0 0 0,0 0 0,1 0 1,-1 1-1,2-2 0,44 2 52,-34-2 10,16 0-52,-19 1-14,-1-1 0,1 1 0,0 1 0,0 0 1,-1 0-1,12 3 0,-18-3 0,0 1 0,-1-1 1,1 0-1,-1 1 0,1 0 1,-1-1-1,1 1 0,-1 0 1,0 0-1,0 0 0,0 1 0,0-1 1,0 0-1,0 1 0,-1-1 1,1 1-1,-1 0 0,0-1 0,1 1 1,-1 0-1,-1 0 0,1 0 1,0 0-1,0 5 0,0 4 178,0 0 0,-1 1 0,0-1 0,-1 0 0,0 1 0,-1-1 0,0 0 0,-1 0 0,0 0 0,-1 0 0,-1 0 0,1-1 0,-2 0 0,-7 13 0,9-18-74,0 0 0,0 0 0,0-1 0,-1 1 0,0-1 0,0 0 0,0 0 0,-1 0 0,1-1 0,-1 0 0,0 0 0,-1 0 0,1-1 0,-1 0 0,1 0 0,-1-1 0,0 0 0,0 0 0,0 0 0,0-1 0,0 0 0,0-1 0,-1 1 0,1-1 0,-12-2 0,16 1-227,0 0-1,0 0 0,0 0 0,0 0 0,1-1 0,-1 1 1,0-1-1,1 0 0,-1 0 0,1 0 0,-1 0 0,1 0 1,0 0-1,0-1 0,0 1 0,0-1 0,0 0 1,1 1-1,-1-1 0,1 0 0,-1 0 0,0-4 0,-2-6-2097,0 0 0,1 0-1,-4-25 1,3-9-5327</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0:36.271"/>
    </inkml:context>
    <inkml:brush xml:id="br0">
      <inkml:brushProperty name="width" value="0.025" units="cm"/>
      <inkml:brushProperty name="height" value="0.025" units="cm"/>
    </inkml:brush>
  </inkml:definitions>
  <inkml:trace contextRef="#ctx0" brushRef="#br0">0 115 18161,'0'0'9545,"71"-14"-8712,-30 6-256,10-1-449,3-2-96,2-3-769,-1-1-993,-4 1-1441,-8-1-512,-6 0-2019</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0:36.601"/>
    </inkml:context>
    <inkml:brush xml:id="br0">
      <inkml:brushProperty name="width" value="0.025" units="cm"/>
      <inkml:brushProperty name="height" value="0.025" units="cm"/>
    </inkml:brush>
  </inkml:definitions>
  <inkml:trace contextRef="#ctx0" brushRef="#br0">160 1 19699,'0'0'2333,"-4"11"-203,-20 56-1159,-1 2 396,-33 140-1,48-134-1698,6-41-133,-1-1-1,-9 33 0,10-62-3504,2-11 1169,-2-17-1575,4 21 3250,-6-31-7389</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0:36.958"/>
    </inkml:context>
    <inkml:brush xml:id="br0">
      <inkml:brushProperty name="width" value="0.025" units="cm"/>
      <inkml:brushProperty name="height" value="0.025" units="cm"/>
    </inkml:brush>
  </inkml:definitions>
  <inkml:trace contextRef="#ctx0" brushRef="#br0">197 27 16303,'-12'1'1442,"0"-1"-1083,1 1 1,-1 0-1,0 1 0,1 1 1,0 0-1,-1 0 1,-12 7-1,19-8-294,0 0 1,0 1-1,0-1 0,1 1 0,-1 1 0,1-1 0,0 1 1,0-1-1,0 1 0,0 0 0,1 0 0,0 1 0,0-1 1,0 1-1,0 0 0,1 0 0,-1-1 0,1 2 0,1-1 1,-3 10-1,3-11 6,0 0 1,0 0-1,1 0 0,-1 0 1,1 0-1,0 1 0,1-1 1,-1 0-1,1 0 0,0 0 1,0 0-1,0 0 1,0-1-1,0 1 0,1 0 1,0 0-1,0-1 0,3 5 1,-2-4 37,1-1 0,-1-1 0,1 1 0,0 0 0,0-1 0,0 0 0,0 0-1,0 0 1,0 0 0,0-1 0,1 0 0,-1 0 0,0 0 0,1 0 0,-1-1 0,7 1 0,1-1 37,0 0 0,0-1 0,-1 0 0,1-1 0,-1 0 0,1-1 0,-1-1 0,0 1 0,0-2 0,0 0 0,14-8 0,-12 5-23,0-1 0,0 0 1,-1-1-1,0 0 0,-1-1 1,0 0-1,-1-1 0,10-14 1,-17 23-94,-1 0 0,0 0 0,0 0 1,0 0-1,-1 0 0,1 0 0,-1-1 1,0 1-1,0 0 0,0-1 0,0 1 0,0-1 1,-1 1-1,1-1 0,-1 1 0,0-1 1,0 0-1,-1 1 0,0-7 0,-1 7-19,1 1-1,-1 0 1,0-1-1,0 1 0,0 0 1,0 0-1,0 0 1,0 0-1,-1 0 0,1 1 1,-1-1-1,1 1 0,-1-1 1,1 1-1,-1 0 1,0 0-1,0 0 0,1 0 1,-1 1-1,0-1 1,0 1-1,0 0 0,-6 0 1,-2-1-23,-1 1 0,1 1 0,-1 0 0,1 0 0,0 1 0,-1 0 0,1 1 1,0 1-1,1 0 0,-1 0 0,0 1 0,-15 10 0,18-10-3,1 0 0,0 0 0,0 1 0,0 0 0,1 0 0,0 1-1,0 0 1,1 0 0,0 0 0,0 1 0,0 0 0,1 0 0,0 0 0,1 0 0,0 1 0,-4 15 0,6-21-121,1 0 1,0 1 0,-1-1-1,1 0 1,0 0 0,0 0-1,1 0 1,-1 0 0,1 1-1,-1-1 1,1 0 0,0 0-1,0 0 1,1 0 0,-1-1 0,0 1-1,1 0 1,0 0 0,2 2-1,0-1-426,-1-1 0,1 1-1,0-1 1,1 0 0,-1 0-1,0-1 1,1 1 0,0-1-1,-1 0 1,1 0 0,6 1-1,33 7-5608</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0:37.282"/>
    </inkml:context>
    <inkml:brush xml:id="br0">
      <inkml:brushProperty name="width" value="0.025" units="cm"/>
      <inkml:brushProperty name="height" value="0.025" units="cm"/>
    </inkml:brush>
  </inkml:definitions>
  <inkml:trace contextRef="#ctx0" brushRef="#br0">43 25 14029,'0'10'4362,"-2"101"2033,2-110-6371,-1 0 0,1 0 0,1 0 0,-1 0 0,0 0 0,0 0 0,0 0 0,0 0 0,1 0 0,-1 0 0,1 0 0,-1 0 0,0 0 0,1-1 0,0 1 0,-1 0 0,1 0 0,-1 0 0,1-1 0,0 1 0,0 0 0,-1-1 0,1 1 0,0-1 0,0 1 0,0-1 0,0 1 0,-1-1 0,1 1 0,0-1 0,0 0 0,0 1 0,0-1 0,0 0 0,0 0 0,0 0 0,0 0 0,0 0 0,0 0 0,0 0 0,0 0 0,0 0 0,0-1 0,0 1 0,0 0 0,1-1 0,1 0 157,0 0 0,-1 0 0,1 0 0,0 0 1,-1 0-1,1 0 0,-1-1 0,0 1 0,1-1 0,-1 0 0,0 0 0,0 1 0,0-2 0,0 1 1,0 0-1,1-3 0,2-4 1,-1 0 0,-1 0 0,0 0-1,0 0 1,-1-1 0,0 1 0,-1 0 0,0-1 0,0 0 0,-1 1 0,0-1 0,-2-11 0,1 21-183,1-1 1,0 1-1,-1-1 1,1 1-1,0 0 1,-1-1-1,1 1 0,-1-1 1,1 1-1,0 0 1,-1-1-1,1 1 1,-1 0-1,1 0 1,-1-1-1,1 1 1,-1 0-1,0 0 1,1 0-1,-1 0 1,1 0-1,-1 0 1,1 0-1,-1 0 1,1 0-1,-1 0 1,0 0-1,1 0 0,-1 0 1,1 0-1,-1 0 1,1 1-1,-1-1 1,1 0-1,-2 1 1,-18 10-158,9 0 135,1 0-1,0 0 0,1 1 0,0 1 0,-7 14 0,11-19-158,1 1 0,-1 0 0,2 0-1,-1 0 1,1 0 0,1 1 0,-1-1 0,-1 20-1,4-29 110,0 1 0,0-1 0,0 1-1,0-1 1,0 0 0,1 1-1,-1-1 1,0 1 0,0-1-1,0 0 1,0 1 0,0-1 0,0 0-1,1 1 1,-1-1 0,0 0-1,0 1 1,1-1 0,-1 0-1,0 1 1,0-1 0,1 0 0,-1 0-1,0 1 1,1-1 0,-1 0-1,0 0 1,1 0 0,-1 1-1,0-1 1,1 0 0,-1 0-1,1 0 1,-1 0 0,0 0 0,1 0-1,-1 0 1,1 0 0,-1 0-1,0 0 1,1 0 0,-1 0-1,1 0 1,18-9-4202,-1-11-2152</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09.800"/>
    </inkml:context>
    <inkml:brush xml:id="br0">
      <inkml:brushProperty name="width" value="0.025" units="cm"/>
      <inkml:brushProperty name="height" value="0.025" units="cm"/>
    </inkml:brush>
  </inkml:definitions>
  <inkml:trace contextRef="#ctx0" brushRef="#br0">75 0 10250,'0'0'7730,"-6"8"-6930,-1 6-404,0 0 0,1 0-1,0 1 1,2 0 0,-1 0-1,2 0 1,0 0-1,-1 18 1,-5 32-296,3-31-346,2 0 0,1 0-1,2 1 1,4 47-1,-3-81 139,0-1-1,0 0 0,0 1 1,1-1-1,-1 1 0,0-1 1,0 1-1,1-1 1,-1 1-1,0-1 0,1 0 1,-1 1-1,0-1 0,1 0 1,-1 1-1,1-1 0,-1 0 1,1 0-1,-1 1 0,1-1 1,-1 0-1,1 0 0,-1 0 1,1 0-1,-1 0 0,1 1 1,-1-1-1,1 0 0,-1 0 1,1 0-1,-1 0 0,1-1 1,-1 1-1,1 0 0,-1 0 1,1 0-1,-1 0 1,1 0-1,-1-1 0,1 1 1,-1 0-1,0 0 0,1-1 1,0 1-1,20-14-5646,-9-7-5</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0:45.090"/>
    </inkml:context>
    <inkml:brush xml:id="br0">
      <inkml:brushProperty name="width" value="0.025" units="cm"/>
      <inkml:brushProperty name="height" value="0.025" units="cm"/>
    </inkml:brush>
  </inkml:definitions>
  <inkml:trace contextRef="#ctx0" brushRef="#br0">0 69 11851,'17'-7'1244,"-12"4"-1156,34-13 900,43-12 0,-71 25-878,1 0-1,-1 0 0,0 1 1,1 0-1,-1 1 0,1 1 1,0 0-1,-1 0 0,1 1 1,15 4-1,-26-5-78,1 1 0,0 0 0,0 0 0,-1 0 0,1 0 0,0 0 1,-1 0-1,1 0 0,-1 0 0,0 1 0,1-1 0,-1 1 0,0-1 0,0 1 0,0-1 0,0 1 0,0 0 0,0-1 0,1 4 0,-1 0 106,1 0-1,-1 0 1,0 1 0,-1-1-1,1 1 1,-1 9 0,-1 1 150,-1-1 1,-1 0 0,0 0 0,-6 15-1,-11 24 211,13-41-190,2-1 1,0 2-1,0-1 1,1 0-1,1 1 1,0 0-1,1 0 0,0 0 1,1 23-1,2-34-255,-1-1 1,1 0-1,0 1 0,0-1 0,0 0 0,0 0 0,0 1 0,1-1 0,-1 0 0,1 0 1,-1 0-1,1-1 0,0 1 0,0 0 0,-1-1 0,1 1 0,0-1 0,1 1 0,-1-1 0,0 0 1,0 0-1,0 0 0,1 0 0,-1 0 0,0-1 0,1 1 0,3 0 0,10 1 154,-1 0 0,0-1 0,21-1-1,-23 0-101,19-1-97,0-1 0,-1-1 1,1-2-1,-1-1 0,0-1 1,-1-2-1,1-1 0,37-19 0,-64 27-503,0 0 1,0 0-1,0 0 0,-1 0 0,0-1 0,1 0 0,-1 0 0,0 0 0,0 0 0,0 0 0,-1 0 0,1-1 0,2-4 0,4-19-7875</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0:46.120"/>
    </inkml:context>
    <inkml:brush xml:id="br0">
      <inkml:brushProperty name="width" value="0.025" units="cm"/>
      <inkml:brushProperty name="height" value="0.025" units="cm"/>
    </inkml:brush>
  </inkml:definitions>
  <inkml:trace contextRef="#ctx0" brushRef="#br0">191 1 1602,'0'0'19618,"-7"10"-18166,0 1-1176,-41 66 1326,44-69-1488,0 0 0,0 0 0,1 0 0,0 0 0,1 1 0,-1-1 0,2 1 0,-2 17 0,3-25-113,0 0 1,0 0-1,0 0 0,0 0 1,1-1-1,-1 1 0,0 0 0,1 0 1,-1 0-1,0-1 0,1 1 0,-1 0 1,1-1-1,-1 1 0,1 0 1,0-1-1,-1 1 0,1 0 0,0-1 1,-1 1-1,1-1 0,0 1 0,-1-1 1,1 0-1,0 1 0,1-1 1,30 6 67,34-13 19,7-9-486,-55 10 175,1 1-1,0 1 0,0 1 0,0 1 0,0 1 1,21 0-1,-38 2 217,-1-1-1,1 0 1,0 0 0,0 1-1,0-1 1,-1 1 0,1-1 0,0 1-1,-1 0 1,1 0 0,-1 0-1,1 0 1,-1 0 0,1 0-1,-1 0 1,0 0 0,1 1 0,-1-1-1,0 0 1,0 1 0,0-1-1,0 1 1,0-1 0,1 3 0,-1 1 30,0-1 0,0 0 1,0 1-1,0-1 1,-1 1-1,0-1 0,0 1 1,0-1-1,-2 9 1,0 0 142,-1 1 1,-1 0 0,0-1-1,-1 0 1,-11 21 0,3-13 231,-1 0 1,0-2 0,-2 1 0,0-2 0,-2 0 0,-35 29-1,42-38-212,-1-1 0,1 0 0,-2-1-1,1 0 1,-1-1 0,0-1-1,0 0 1,0 0 0,-1-2-1,1 1 1,-1-2 0,0 0 0,-23 1-1,33-4-421,0 1-1,0 0 0,0-1 1,1 0-1,-1 0 0,0 0 1,0 0-1,1-1 0,-1 1 1,0-1-1,1 0 0,0 0 1,-1 0-1,1-1 0,0 1 1,0-1-1,0 0 0,1 0 1,-1 0-1,1 0 0,-1 0 1,1 0-1,0-1 0,0 1 1,1-1-1,-1 1 0,1-1 1,-1 0-1,0-5 0,-1-7-1528,0 0 0,1 0 0,1 0-1,0-1 1,3-29 0,5-15-5986</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0:46.494"/>
    </inkml:context>
    <inkml:brush xml:id="br0">
      <inkml:brushProperty name="width" value="0.025" units="cm"/>
      <inkml:brushProperty name="height" value="0.025" units="cm"/>
    </inkml:brush>
  </inkml:definitions>
  <inkml:trace contextRef="#ctx0" brushRef="#br0">1 116 14990,'0'0'10442,"81"-37"-9641,-31 28-417,9-2-288,7 0-96,0-1-1217,-4 1-1986,-2-1-1473,-4-1-3108</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0:46.826"/>
    </inkml:context>
    <inkml:brush xml:id="br0">
      <inkml:brushProperty name="width" value="0.025" units="cm"/>
      <inkml:brushProperty name="height" value="0.025" units="cm"/>
    </inkml:brush>
  </inkml:definitions>
  <inkml:trace contextRef="#ctx0" brushRef="#br0">92 103 13549,'0'0'2258,"-10"10"-219,4-4-1792,-40 43 2155,42-45-2267,1 0 0,0 0-1,0 1 1,1-1-1,-1 1 1,1 0 0,0 0-1,0-1 1,1 1-1,-1 0 1,1 1-1,-1 6 1,3-11-145,-1 0 0,0 0 1,1 1-1,-1-1 0,1 0 0,0 0 0,-1 0 0,1 0 0,0 0 1,0 0-1,-1 0 0,1-1 0,0 1 0,0 0 0,0 0 1,0-1-1,0 1 0,0 0 0,0-1 0,0 1 0,1-1 1,-1 0-1,0 1 0,0-1 0,0 0 0,0 1 0,1-1 1,-1 0-1,0 0 0,0 0 0,2-1 0,50 2-862,-38-2 420,-5 1 219,-1 0 1,1 0-1,0 1 0,0 1 0,0 0 1,0 0-1,11 4 0,-17-4 276,-1 0 0,1 0 0,-1 0 1,0 0-1,0 1 0,0-1 0,0 1 0,0 0 0,0 0 1,-1 0-1,1 0 0,-1 1 0,0-1 0,0 0 0,0 1 0,-1 0 1,1-1-1,-1 1 0,0 0 0,0 0 0,1 4 0,0 5 407,-1-1 0,0 1 0,0-1 0,-2 1 0,1-1 0,-2 1 0,1-1 0,-2 0 0,0 0 0,-8 23 0,4-19 194,0 1 1,-1-1-1,-1-1 0,-1 1 0,0-2 1,-24 28-1,33-41-652,0 1 0,-1-1-1,1 1 1,-1-1 0,1 0 0,-1 0 0,1 0-1,-1 0 1,0 0 0,1 0 0,-1 0 0,0 0-1,0 0 1,0-1 0,1 1 0,-1-1 0,0 0 0,-3 1-1,4-1-145,-1-1-1,1 1 0,-1-1 0,1 1 0,-1-1 0,1 1 1,0-1-1,-1 0 0,1 0 0,0 0 0,0 1 0,-1-1 1,1 0-1,0-1 0,0 1 0,0 0 0,0 0 0,-1-2 0,-3-6-1318,1 0 0,-1 0 0,2-1 0,-1 0-1,-2-14 1,-7-30-7575</inkml:trace>
  <inkml:trace contextRef="#ctx0" brushRef="#br0" timeOffset="1">44 113 17104,'0'0'6022,"57"-17"-4581,-15 8-352,7 0-704,5 0-353,1-1-385,3-2-1633,0-1-1441,-4-3-1602,-1-2 129</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0:47.154"/>
    </inkml:context>
    <inkml:brush xml:id="br0">
      <inkml:brushProperty name="width" value="0.025" units="cm"/>
      <inkml:brushProperty name="height" value="0.025" units="cm"/>
    </inkml:brush>
  </inkml:definitions>
  <inkml:trace contextRef="#ctx0" brushRef="#br0">212 0 13132,'0'0'3011,"-51"72"-256,22-31-705,-3 3-481,2 1-63,2 1-289,7-5-609,8-3-511,5-5-65,8-4-32,0-7-289,8-6-1312,1-10-1346,0-6-2402,-1 0-4004</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0:47.499"/>
    </inkml:context>
    <inkml:brush xml:id="br0">
      <inkml:brushProperty name="width" value="0.025" units="cm"/>
      <inkml:brushProperty name="height" value="0.025" units="cm"/>
    </inkml:brush>
  </inkml:definitions>
  <inkml:trace contextRef="#ctx0" brushRef="#br0">217 21 14446,'0'0'512,"-11"-4"342,2 1-480,-1 0 0,0 0-1,0 1 1,0 0 0,0 0-1,-11 1 1,15 1-171,1 0 1,0 1 0,-1-1-1,1 1 1,0 1-1,0-1 1,-1 1-1,1 0 1,0 0-1,1 0 1,-1 0-1,0 1 1,1 0-1,-1 0 1,-7 7 0,8-6 20,0 1 1,1-1 0,0 1-1,-1-1 1,1 1 0,1 0 0,-1 0-1,1 0 1,0 0 0,0 1 0,-2 8-1,4-12-197,-1 0 1,1 0-1,0 0 0,0 0 0,-1 0 0,2 0 0,-1 1 0,0-1 1,0 0-1,0 0 0,1 0 0,0 0 0,-1 0 0,1 0 1,0 0-1,0 0 0,0 0 0,0 0 0,0 0 0,0-1 0,0 1 1,1 0-1,-1-1 0,1 1 0,-1-1 0,1 1 0,0-1 0,0 0 1,-1 0-1,1 0 0,0 0 0,4 2 0,6 0 4,0 0 0,0 0-1,0-1 1,0-1 0,1 0-1,-1 0 1,1-2 0,-1 1-1,21-5 1,-24 4-26,-1-1 0,1 0-1,0 0 1,-1-1 0,0 0 0,0-1 0,0 1 0,0-2-1,0 1 1,-1-1 0,1 0 0,-1-1 0,-1 0-1,9-8 1,-14 13-9,0-1 0,1 1 0,-1-1 0,0 1 1,0-1-1,0 1 0,0-1 0,0 0 0,0 1 0,-1-1 0,1 0 0,-1 0 0,1 0 0,-1 1 0,0-1 0,1 0 0,-1 0 0,0 0 0,0 0 0,0 0 0,0 0 1,-1 0-1,1 1 0,-1-1 0,1 0 0,-2-2 0,0 1-7,0 1 0,0 0 0,0 0 0,0-1 1,0 1-1,-1 1 0,1-1 0,-1 0 0,0 1 0,1-1 0,-1 1 1,0 0-1,0 0 0,-5-2 0,-2 1-34,1 0 0,-2 0 0,1 0-1,0 1 1,0 1 0,0 0 0,0 0 0,-1 1 0,-10 2 0,20-2-21,-1 0 1,1-1 0,-1 1 0,1 0 0,-1 0 0,1 0 0,-1 0 0,1 0 0,0 0 0,-1 0-1,1 0 1,0 0 0,0 1 0,0-1 0,0 1 0,0-1 0,0 1 0,0-1 0,1 1-1,-1-1 1,0 1 0,1 0 0,-1-1 0,1 1 0,0 0 0,0-1 0,-1 1 0,1 3-1,1-1-418,-1-1 0,0 0 0,1 1 0,-1-1 0,1 0 0,0 1 0,0-1 0,1 0 0,-1 0 0,1 0 0,-1 0 0,1 0 0,4 5 0,13 11-5121</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0:47.824"/>
    </inkml:context>
    <inkml:brush xml:id="br0">
      <inkml:brushProperty name="width" value="0.025" units="cm"/>
      <inkml:brushProperty name="height" value="0.025" units="cm"/>
    </inkml:brush>
  </inkml:definitions>
  <inkml:trace contextRef="#ctx0" brushRef="#br0">147 0 12748,'-5'10'3993,"-45"76"-642,37-70-2640,2 2 1,0-1-1,1 2 1,1-1-1,1 1 0,0 0 1,2 1-1,-9 38 0,15-55-677,-1 1 0,1-1 0,0 0 0,0 1 0,0-1 0,1 1 0,-1-1 0,1 0 1,0 1-1,0-1 0,0 0 0,0 0 0,0 0 0,1 0 0,0 0 0,-1 0 0,1 0 0,0 0 0,0-1 0,1 1 0,2 3 0,0-3 10,-1-1 0,1 1 0,-1-1 0,1 0 1,0 0-1,0 0 0,-1-1 0,1 0 0,1 1 0,-1-2 1,0 1-1,9-1 0,2 0 34,0-1 0,-1-1 0,0 0-1,1-2 1,-1 1 0,0-2 0,0 0 0,22-11 0,-23 8-11,1-1 1,-2 0-1,1-1 0,-1-1 1,12-12-1,-20 19 9,-1-1-1,0 0 1,0 0-1,0-1 1,-1 1-1,1-1 1,-1 1-1,-1-1 1,1 0-1,-1 0 0,0-1 1,0 1-1,-1 0 1,0 0-1,1-13 1,-2 16-58,0 0 1,-1 1-1,1-1 0,-1 0 1,0 1-1,1-1 0,-1 0 1,-1 1-1,1-1 0,0 1 1,0-1-1,-1 1 0,0 0 1,1 0-1,-1 0 0,-4-4 1,1 1-9,-1 1 1,1 0-1,-1 1 1,0-1-1,0 1 1,-11-4 0,-4 0-81,0 1 0,-1 1 0,-27-2 1,41 6-363,-12-1-64,13-2-4977,7-6-1515</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1:12.456"/>
    </inkml:context>
    <inkml:brush xml:id="br0">
      <inkml:brushProperty name="width" value="0.025" units="cm"/>
      <inkml:brushProperty name="height" value="0.025" units="cm"/>
    </inkml:brush>
  </inkml:definitions>
  <inkml:trace contextRef="#ctx0" brushRef="#br0">0 3 5765,'12'1'3123,"79"4"-2542,119-8 0,-123-2-536,0 5 0,107 12 1,1542 135 3931,-1192-118-3851,483 10 84,-370-52-211,473 13-57,-968 9 64,1213 48 79,-209-101-74,-412-3 894,-547 45-408,339 42 1,-479-30-354,-8 0-85,1-2 0,0-4-1,115-4 1,-164-1-213,0-1 0,-1-1 0,1 1 0,-1-2 0,1 1 0,-1-2 0,0 1 1,14-10-1,-17 10-410,-1-1 1,1 0-1,-1-1 1,0 1-1,-1-1 1,1-1-1,5-7 1,13-33-5913</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1:13.420"/>
    </inkml:context>
    <inkml:brush xml:id="br0">
      <inkml:brushProperty name="width" value="0.025" units="cm"/>
      <inkml:brushProperty name="height" value="0.025" units="cm"/>
    </inkml:brush>
  </inkml:definitions>
  <inkml:trace contextRef="#ctx0" brushRef="#br0">106 0 10186,'-13'0'1126,"-79"1"2088,495 3-3280,361-6-55,802 29 1146,-998-5-651,1040 3 389,-800 16-703,-2 44-61,478-8 0,3-100 167,-1221 21-150,846-60-75,-811 45-5807,-76 9 815</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1:15.207"/>
    </inkml:context>
    <inkml:brush xml:id="br0">
      <inkml:brushProperty name="width" value="0.025" units="cm"/>
      <inkml:brushProperty name="height" value="0.025" units="cm"/>
    </inkml:brush>
  </inkml:definitions>
  <inkml:trace contextRef="#ctx0" brushRef="#br0">118 0 14990,'0'0'7623,"-7"9"-7105,-1 3-472,0 0 1,0 1-1,2 0 0,-1 0 1,1 0-1,1 1 0,1 0 0,0 0 1,1 0-1,0 1 0,-1 19 0,4-33-50,0 0 0,0 0 1,0 0-1,0 0 0,0 0 0,1 0 0,-1 0 0,0 0 0,1 0 0,-1 0 0,1 0 0,-1 0 0,1 0 0,-1 0 0,1 0 0,0 0 0,-1 0 0,1 0 0,0 0 0,0-1 0,0 1 0,-1 0 0,1-1 0,2 2 0,0-1 9,0 0 0,-1 0 0,1 0 0,0-1 0,0 1 0,0-1 0,0 1 0,0-1 0,4 0 0,61-12 130,-50 6-129,-4 2-11,0 0 0,0 1 1,1 1-1,-1 0 0,23 0 1,-34 2 2,-1 0 1,1 0 0,0 1 0,0-1 0,-1 1 0,1 0 0,0 0 0,-1 0 0,1 0 0,-1 0 0,1 0 0,-1 1 0,1 0 0,-1-1 0,0 1 0,0 0 0,0 0 0,0 0 0,0 0 0,0 0 0,-1 0 0,1 1 0,-1-1 0,1 1 0,-1-1-1,0 1 1,0-1 0,0 1 0,-1 0 0,1 0 0,0-1 0,-1 1 0,0 0 0,0 5 0,0 2 106,0 0-1,-1 1 0,-1-1 1,0 0-1,0 0 0,-1 0 1,0 0-1,-1 0 1,0-1-1,0 0 0,-1 0 1,0 0-1,-1 0 1,0-1-1,0 1 0,-1-2 1,-13 13-1,7-7 87,-1-1 0,0-1 1,-1 0-1,0-1 0,0 0 0,-1-1 0,-1-1 0,1-1 0,-26 9 0,39-15-291,0 0-1,0-1 0,1 1 0,-1 0 1,0-1-1,0 1 0,0-1 1,0 0-1,0 0 0,0 0 0,0-1 1,1 1-1,-1-1 0,0 1 1,0-1-1,0 0 0,1 0 0,-1 0 1,0 0-1,1-1 0,-5-2 1,4 1-368,1-1 1,-1 1 0,1-1 0,0 1-1,0-1 1,1 0 0,-1 0-1,1 0 1,-1 0 0,1 0 0,0 0-1,1 0 1,-1-1 0,1-4 0,-3-39-5640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10.205"/>
    </inkml:context>
    <inkml:brush xml:id="br0">
      <inkml:brushProperty name="width" value="0.025" units="cm"/>
      <inkml:brushProperty name="height" value="0.025" units="cm"/>
    </inkml:brush>
  </inkml:definitions>
  <inkml:trace contextRef="#ctx0" brushRef="#br0">155 38 12236,'0'0'4292,"-8"-2"-2600,6 2-1671,-4-2 177,-1 0 0,0 0 0,-1 1 0,1 0 0,-12 1 0,16 0-175,0 0 0,0 1 1,0-1-1,0 1 0,0 0 1,0 0-1,0 0 1,0 1-1,1-1 0,-1 1 1,0-1-1,1 1 0,0 0 1,-1 0-1,1 0 1,0 0-1,0 0 0,0 1 1,-3 3-1,0 1-1,1 1 0,0 0-1,0 1 1,0-1 0,1 1-1,1-1 1,-1 1 0,1 0-1,1 0 1,-1 13 0,1-19-8,1-1 1,0 1 0,0 0 0,0 0 0,0 0 0,0 0 0,1-1 0,0 1 0,-1 0-1,1-1 1,0 1 0,0 0 0,0-1 0,1 1 0,-1-1 0,0 1 0,1-1-1,0 0 1,0 0 0,-1 0 0,1 1 0,1-2 0,-1 1 0,0 0 0,0 0-1,1-1 1,-1 1 0,1-1 0,-1 0 0,1 0 0,-1 0 0,1 0 0,0 0-1,0-1 1,5 2 0,0-2 67,-1 1-1,1-1 1,0 0 0,0-1-1,0 0 1,-1 0 0,1-1-1,0 0 1,-1 0-1,0 0 1,1-1 0,-1-1-1,0 1 1,0-1 0,-1 0-1,1 0 1,-1-1-1,0 0 1,0 0 0,0-1-1,-1 1 1,0-1 0,0-1-1,-1 1 1,1 0-1,-1-1 1,-1 0 0,1 0-1,-1 0 1,0-1-1,-1 1 1,0-1 0,0 1-1,0-1 1,-1 0 0,-1 1-1,1-15 1,-1 20-80,0 0 0,1 0 1,-1 0-1,0 0 0,0 0 0,-1 0 1,1 0-1,0 0 0,-1 0 0,1 0 1,-1 1-1,0-1 0,1 0 0,-1 0 1,0 0-1,0 1 0,0-1 1,-1 0-1,1 1 0,0-1 0,0 1 1,-1-1-1,1 1 0,-1 0 0,1 0 1,-1-1-1,0 1 0,0 0 0,1 0 1,-1 1-1,0-1 0,0 0 0,0 1 1,0-1-1,0 1 0,0-1 1,0 1-1,0 0 0,0 0 0,0 0 1,-3 0-1,0 1-344,-1 0 1,1 0-1,-1 1 0,1 0 1,0 0-1,-1 0 1,1 0-1,0 1 1,0 0-1,1 0 0,-1 0 1,1 0-1,-1 1 1,-3 4-1,-13 17-4003,1 1-2109</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1:15.537"/>
    </inkml:context>
    <inkml:brush xml:id="br0">
      <inkml:brushProperty name="width" value="0.025" units="cm"/>
      <inkml:brushProperty name="height" value="0.025" units="cm"/>
    </inkml:brush>
  </inkml:definitions>
  <inkml:trace contextRef="#ctx0" brushRef="#br0">1 99 15310,'0'0'7047,"47"-37"-5798,-17 28-64,6 0-608,6 1-513,10 0-64,1-2-1858,2 1-2210,-3 1-4035</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1:15.896"/>
    </inkml:context>
    <inkml:brush xml:id="br0">
      <inkml:brushProperty name="width" value="0.025" units="cm"/>
      <inkml:brushProperty name="height" value="0.025" units="cm"/>
    </inkml:brush>
  </inkml:definitions>
  <inkml:trace contextRef="#ctx0" brushRef="#br0">139 0 17168,'0'0'1602,"-26"49"352,14-18-1058,-1 0-575,0 2 127,0 0-63,-1-2-129,1-2-128,0-3-32,6-7-64,-4-3 0,8-5-32,3-4-416,8-23-6855,2-8 2210,3-11-5509</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1:16.220"/>
    </inkml:context>
    <inkml:brush xml:id="br0">
      <inkml:brushProperty name="width" value="0.025" units="cm"/>
      <inkml:brushProperty name="height" value="0.025" units="cm"/>
    </inkml:brush>
  </inkml:definitions>
  <inkml:trace contextRef="#ctx0" brushRef="#br0">292 87 10346,'-9'-7'2274,"4"2"-1810,-1 0 1,0 1-1,0-1 1,0 1-1,-1 1 1,0-1-1,1 1 0,-1 0 1,0 1-1,-1-1 1,1 2-1,0-1 1,-10 0-1,6 2-30,0 0 1,0 1-1,1 1 0,-1 0 1,0 0-1,1 1 0,0 1 1,-17 7-1,22-9-305,1 0 1,0 0-1,0 1 1,0-1-1,0 1 1,0 0-1,0 0 1,1 0-1,0 1 1,-1-1-1,1 1 1,1 0-1,-1 0 0,0 0 1,1 0-1,0 0 1,0 1-1,0-1 1,1 1-1,-1-1 1,1 1-1,-1 5 1,2-9-126,0-1 0,0 1 0,0 0 0,0-1 0,0 1 0,0 0 0,0 0 0,0-1 0,0 1 0,0 0 0,1-1 0,-1 1 0,0 0 0,1-1 1,-1 1-1,0-1 0,1 1 0,-1 0 0,0-1 0,1 1 0,-1-1 0,1 1 0,-1-1 0,1 1 0,0-1 0,-1 0 0,1 1 0,-1-1 0,1 0 0,0 1 1,-1-1-1,1 0 0,0 0 0,0 1 0,33-4 147,-23 0-115,-1-1 1,0 0-1,0 0 0,11-7 1,-9 3-19,-1-1-1,0 0 1,17-17 0,-26 24-27,0 0 0,0 0-1,0-1 1,0 1 0,0 0 0,-1-1-1,1 1 1,-1-1 0,1 1 0,-1-1-1,0 0 1,0 0 0,0 0-1,0 1 1,-1-1 0,1 0 0,-1 0-1,0 0 1,0 0 0,0 0 0,0 0-1,0 0 1,-1 0 0,-1-5 0,1 7-20,1 0 0,-1 0 0,0 0 1,0 1-1,0-1 0,0 0 1,0 0-1,0 1 0,0-1 0,0 1 1,0-1-1,0 1 0,0-1 1,-1 1-1,1 0 0,0-1 0,0 1 1,0 0-1,-1 0 0,1 0 0,0 0 1,0 0-1,0 0 0,-1 0 1,1 0-1,0 1 0,0-1 0,-2 1 1,0 0-55,-1 0 0,1 0 1,0 0-1,0 0 0,-1 0 0,1 1 1,0 0-1,0 0 0,-3 2 0,1 2-33,0 0-1,0 0 1,1 0-1,0 1 1,0 0-1,0 0 0,1 0 1,0 0-1,1 0 1,-1 1-1,1-1 1,1 1-1,0-1 1,0 1-1,0 0 0,1 10 1,8 29-3781,-6-42 2794,0 0-1,0-1 1,1 1-1,-1 0 1,1-1 0,6 8-1,10 6-5697</inkml:trace>
  <inkml:trace contextRef="#ctx0" brushRef="#br0" timeOffset="1">408 378 10570,'0'0'3208,"-1"10"-5,-7 40-422,2-22-1531,2-1-1,0 32 0,4-57-1221,0-1 1,0 1-1,0 0 0,0 0 0,1-1 0,-1 1 1,1 0-1,-1-1 0,1 1 0,-1 0 0,1-1 1,0 1-1,0-1 0,0 1 0,0-1 0,0 0 1,0 1-1,1-1 0,-1 0 0,0 0 0,1 1 0,-1-1 1,2 1-1,1-1 108,0 1 1,-1-1-1,1 0 1,0 0-1,0 0 1,-1 0-1,1-1 1,0 0-1,0 1 1,6-2-1,-2 1 99,1-1-1,-1-1 0,1 1 1,-1-1-1,0-1 0,1 0 1,-1 0-1,-1 0 1,12-8-1,-10 5-3,-1-1-1,0 0 1,0-1 0,-1 0-1,0 0 1,-1-1 0,0 0-1,8-13 1,-11 16-126,-1 0 1,1 0-1,-1 0 1,0-1-1,0 1 1,-1 0-1,0-1 1,0 1-1,0-1 1,-1 1-1,0-1 1,0 1-1,-1-1 0,1 1 1,-3-8-1,2 11-97,0 1 0,-1 0 0,1 1 0,-1-1 0,1 0-1,-1 0 1,1 1 0,-1-1 0,0 0 0,0 1 0,0 0-1,0-1 1,0 1 0,0 0 0,0 0 0,0 0 0,-1 1 0,1-1-1,0 0 1,0 1 0,-1-1 0,-3 1 0,1-1-91,0 0 0,0 1 1,0 0-1,0 0 1,0 0-1,-1 0 0,1 1 1,0 0-1,-9 3 0,5 6-664,8-5-2030,6-4-6286,7-4-178</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1:17.532"/>
    </inkml:context>
    <inkml:brush xml:id="br0">
      <inkml:brushProperty name="width" value="0.025" units="cm"/>
      <inkml:brushProperty name="height" value="0.025" units="cm"/>
    </inkml:brush>
  </inkml:definitions>
  <inkml:trace contextRef="#ctx0" brushRef="#br0">93 0 7944,'0'0'13570,"-9"13"-11942,-1 1-1284,1 2-1,1-1 1,0 1 0,1 1-1,1-1 1,0 1-1,-4 24 1,7-25-186,-12 97 253,14-100-429,0-1 0,1 1 0,1 0 0,0-1 0,1 1 0,5 20 0,-7-32-70,1 1-1,-1-1 1,0 0-1,0 0 1,1 1-1,-1-1 1,1 0-1,-1 0 1,1 0-1,-1 0 1,1 0-1,0 0 1,-1 0-1,1 0 1,0 0-1,0 0 1,0 0-1,0 0 1,0 0-1,0-1 1,0 1-1,0 0 0,0-1 1,0 1-1,0-1 1,0 1-1,0-1 1,1 0-1,-1 1 1,0-1-1,0 0 1,1 0-1,-1 0 1,0 0-1,0 0 1,1 0-1,-1 0 1,0 0-1,0 0 1,0-1-1,1 1 1,-1-1-1,0 1 1,0 0-1,0-1 1,0 0-1,0 1 1,0-1-1,0 0 1,0 0-1,2-1 1,3-3-1110,0 0 0,-1-1 0,1 1 0,-1-1 0,0-1 0,6-10 0,9-18-5454</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1:17.870"/>
    </inkml:context>
    <inkml:brush xml:id="br0">
      <inkml:brushProperty name="width" value="0.025" units="cm"/>
      <inkml:brushProperty name="height" value="0.025" units="cm"/>
    </inkml:brush>
  </inkml:definitions>
  <inkml:trace contextRef="#ctx0" brushRef="#br0">139 1 14990,'0'0'7324,"-11"8"-6405,10-8-911,-51 47 663,48-42-645,0-1-1,0 1 1,1 0 0,-1 0 0,1 0-1,1 0 1,-1 1 0,1-1 0,0 1 0,0-1-1,0 1 1,-1 11 0,3-16-26,1 0 0,-1 0 0,1 0 0,-1 0 0,1-1 0,-1 1 0,1 0 0,-1 0 0,1 0 0,0 0 0,-1 0 0,1-1 0,0 1 0,0 0 0,0-1 0,-1 1 0,1-1 0,0 1 0,0-1 0,0 1 0,0-1 0,0 1 0,0-1 0,0 0 0,0 0-1,0 0 1,0 1 0,0-1 0,1 0 0,-1 0 0,0 0 0,1-1 0,50 1-25,-38-1-2,15 0-114,-18 1 93,0-1 1,0 1-1,0 1 1,0 0-1,-1 0 1,18 5-1,-25-5 47,-1 0-1,1 1 0,-1-1 1,0 0-1,0 1 0,0 0 1,1-1-1,-2 1 0,1 0 1,0 0-1,0 0 0,0 0 1,-1 0-1,0 1 0,1-1 1,-1 0-1,0 1 0,0-1 1,0 1-1,0-1 0,0 1 1,-1 0-1,1-1 0,-1 1 0,0 0 1,0-1-1,0 1 0,0 0 1,0-1-1,0 1 0,-1 0 1,-1 3-1,1 1 62,-1 1 1,-1-1-1,1 0 1,-1 0-1,-1 0 1,1 0-1,-1 0 0,0-1 1,-1 1-1,1-1 1,-9 8-1,-11 10 532,-34 27-1,44-39-278,8-7-206,-2 3-13,0-1 1,0 0-1,-1-1 0,0 1 0,0-1 0,-1-1 0,1 0 0,-1 0 0,-1-1 0,-17 5 0,27-9-150,1 0-1,-1-1 0,0 1 1,0 0-1,1 0 0,-1 0 1,0 0-1,0-1 0,1 1 0,-1 0 1,0-1-1,1 1 0,-1-1 1,0 1-1,1-1 0,-1 1 1,0-1-1,1 1 0,-1-1 1,1 1-1,-1-1 0,1 0 1,0 1-1,-1-1 0,1 0 1,0 1-1,-1-1 0,1 0 1,0 0-1,0 1 0,-1-1 1,1 0-1,0 0 0,0-1 1,-1-34-2996,1 25 1895,1-39-4598,0-10-2632</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1:18.230"/>
    </inkml:context>
    <inkml:brush xml:id="br0">
      <inkml:brushProperty name="width" value="0.025" units="cm"/>
      <inkml:brushProperty name="height" value="0.025" units="cm"/>
    </inkml:brush>
  </inkml:definitions>
  <inkml:trace contextRef="#ctx0" brushRef="#br0">1 15 14574,'0'0'4292,"58"-2"-2082,-27 1-1313,5-1-321,4 2-448,1-2-96,3 0-736,-2 1-1666,-2-2-1955,-3 2-1664</inkml:trace>
  <inkml:trace contextRef="#ctx0" brushRef="#br0" timeOffset="1">600 2 9801,'0'0'1159,"9"1"1211,31 6 721,-39-6-2867,1 0 0,0 0-1,0 0 1,-1 0 0,1 0 0,-1 0 0,1 1 0,-1-1 0,1 1-1,-1-1 1,0 1 0,0-1 0,1 1 0,-1-1 0,0 1-1,-1 0 1,1 0 0,0-1 0,0 1 0,-1 0 0,1 0 0,-1 0-1,0 0 1,1 0 0,-1 0 0,0 0 0,0 3 0,-5 50 2135,-3-30-2100,0 0 0,-2-1 1,0 0-1,-2 0 1,-1-1-1,-22 31 0,-24 44-2528,59-101-2654,0-3 2922,2-13-4490</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1:18.606"/>
    </inkml:context>
    <inkml:brush xml:id="br0">
      <inkml:brushProperty name="width" value="0.025" units="cm"/>
      <inkml:brushProperty name="height" value="0.025" units="cm"/>
    </inkml:brush>
  </inkml:definitions>
  <inkml:trace contextRef="#ctx0" brushRef="#br0">227 95 15214,'-12'0'1767,"-1"1"-1164,0 1 0,0 0 0,1 1 0,-1 1 0,-20 7 0,29-9-495,-1-1 0,1 1 0,1-1 0,-1 1 0,0 0 0,0 1 0,1-1 0,-1 1-1,1-1 1,0 1 0,0 0 0,0 0 0,0 1 0,0-1 0,0 0 0,1 1 0,0 0 0,0-1-1,0 1 1,0 0 0,1 0 0,-1 0 0,1 0 0,-1 9 0,2-13-104,1 1 1,-1 0-1,1-1 1,-1 1-1,1-1 1,0 1-1,-1-1 1,1 1-1,0-1 1,-1 0-1,1 1 1,0-1-1,0 0 1,-1 0-1,1 1 1,0-1-1,0 0 1,0 0-1,-1 0 1,1 0-1,0 0 1,0 0-1,0 0 1,-1 0-1,1 0 1,0-1-1,0 1 0,-1 0 1,2-1 0,28-5 249,-16 0-217,-1-1-1,-1 0 0,1-1 0,-1 0 1,-1-1-1,1 0 0,-1-1 0,-1 0 0,0-1 1,0 0-1,-1 0 0,-1-1 0,11-20 1,-18 31-24,0-1 1,0 1-1,-1-1 1,1 1-1,-1-1 1,1 1-1,-1-1 1,1 0-1,-1 1 1,0-1-1,0 0 1,0 1-1,0-1 1,0 0-1,0 1 1,0-1-1,-1 0 1,1 1-1,-1-1 1,1 1-1,-1-1 1,1 1-1,-1-1 1,-2-2-1,2 3 1,-1 0-1,1 0 0,-1 1 0,0-1 0,0 0 1,1 1-1,-1-1 0,0 1 0,0 0 0,0-1 1,1 1-1,-1 0 0,0 0 0,0 0 0,0 0 1,0 1-1,1-1 0,-3 1 0,-6 1 12,0 1-1,1 0 1,0 0-1,0 1 1,0 1-1,0-1 1,-8 7-1,2 0 78,1 0-1,1 1 1,0 1-1,1 0 0,0 1 1,1 0-1,1 1 1,0 0-1,1 0 1,-12 29-1,20-43-185,1-1 0,-1 1 0,1 0 0,0 0 0,-1 0 0,1 0 0,0 0 0,0 1 0,0-1 0,0 0 0,0 0 0,0 0 0,0 0 0,0 0 0,0 0 0,0 0 0,0 0 0,1 0 0,-1 0 0,0 0 0,1 0 0,-1 0 0,1 0 0,-1-1 0,1 1 0,0 0 0,-1 0 0,1 0 0,0 0 0,-1-1 0,1 1 0,0 0 0,0-1 0,0 1-1,0-1 1,0 1 0,0-1 0,0 1 0,0-1 0,0 0 0,1 1 0,5 0-1047,0 0-1,0 0 0,0-1 1,0 0-1,9-1 0,0 0-1041,17 0-4767</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1:18.951"/>
    </inkml:context>
    <inkml:brush xml:id="br0">
      <inkml:brushProperty name="width" value="0.025" units="cm"/>
      <inkml:brushProperty name="height" value="0.025" units="cm"/>
    </inkml:brush>
  </inkml:definitions>
  <inkml:trace contextRef="#ctx0" brushRef="#br0">24 65 16848,'-2'10'2253,"-5"18"-742,2 1-1,1-1 1,1 1 0,1 32 0,2-59-1499,0-1 1,0 1 0,1 0 0,-1 0 0,1-1 0,-1 1 0,1 0 0,0-1-1,-1 1 1,1-1 0,0 1 0,0-1 0,0 1 0,0-1 0,0 1-1,1-1 1,-1 0 0,0 0 0,1 1 0,-1-1 0,1 0 0,-1-1 0,1 1-1,1 1 1,2 0 22,-1-1 0,1 0 0,0 0 0,-1 0 0,1-1 0,0 0 0,-1 0 0,1 0 0,6-1 0,2-1 95,0 0 0,0-1 0,0-1 0,0 0 1,24-11-1,-20 5-29,0-1 0,0 0 0,-1-1 0,26-25 0,-38 33-32,0 0 0,-1 0 1,1 0-1,-1 0 0,0 0 0,0-1 1,0 0-1,-1 1 0,1-1 0,-1 0 1,0 0-1,-1 0 0,1 0 0,-1-1 1,0 1-1,0 0 0,-1-1 0,1 1 1,-1-1-1,0 1 0,-1 0 0,-1-10 1,0 11-46,0 1 1,0-1 0,0 1 0,-1 0 0,1 0 0,-1-1-1,0 1 1,0 1 0,0-1 0,0 0 0,-1 1 0,1 0-1,0 0 1,-1 0 0,0 0 0,1 0 0,-1 1 0,0-1-1,0 1 1,0 0 0,0 1 0,-8-2 0,-5 0-250,-1 0 1,1 1 0,0 1 0,-19 2 0,21 2-1173,7-2-1379,-1-1-6216</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1:50.997"/>
    </inkml:context>
    <inkml:brush xml:id="br0">
      <inkml:brushProperty name="width" value="0.025" units="cm"/>
      <inkml:brushProperty name="height" value="0.025" units="cm"/>
    </inkml:brush>
  </inkml:definitions>
  <inkml:trace contextRef="#ctx0" brushRef="#br0">555 129 4933,'-14'6'2744,"-17"8"-2038,1 2 0,1 0 1,0 2-1,1 1 1,-42 38-1,38-22-549,2 1 0,1 2 0,1 1-1,3 0 1,1 3 0,2 0 0,2 0-1,2 2 1,-21 73 0,22-48-92,2 0 0,4 2 1,3-1-1,2 1 0,8 124 0,1-156-25,2 0-1,1-1 1,3 0-1,0 0 0,3-1 1,1-1-1,35 70 0,-37-88 6,0 0-1,1-1 1,1 0-1,0-1 0,2 0 1,0-1-1,17 13 1,-20-19-19,0-1 0,1 0-1,-1-1 1,2 0 0,-1-1 0,1 0 0,0-2 0,0 1 0,0-2 0,29 5 0,-30-7-7,0-1 0,-1 0 0,1-1-1,0 0 1,0-1 0,0 0 0,-1-1 0,1 0 0,-1-1 0,0-1-1,16-8 1,-10 3 14,-1 0-1,0-2 0,-1 0 1,0-1-1,-1-1 0,22-25 1,-6 0 237,-2-2 1,-1-1 0,-3-2-1,-1 0 1,19-52 0,-10 13 189,-5-1 0,-2-1 0,24-160 1,-41 176-332,-3 1 0,-3-1 0,-3-1 0,-3 1 0,-17-100 0,14 136-102,-2 1 0,-1-1-1,-2 2 1,-1 0-1,-1 0 1,-2 1 0,-27-41-1,34 59-11,0 1-1,-2 1 1,1-1 0,-1 1-1,-1 1 1,0 0-1,0 1 1,-22-13 0,24 16-11,-1 1 0,0 0 1,0 1-1,0 0 0,-1 0 1,1 1-1,0 1 0,-1 0 1,0 0-1,1 1 0,-1 0 1,-19 3-1,12 1-87,1 1 1,0 1-1,-1 0 0,2 1 1,-1 0-1,1 2 0,0 0 1,1 1-1,0 0 0,-15 14 1,6-3-254,1 1 0,1 1 0,1 1 0,-33 50 0,46-63-286,2 0 0,0 0 0,0 1 0,1 0 0,-4 13 0,7-11-3243</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1:55.292"/>
    </inkml:context>
    <inkml:brush xml:id="br0">
      <inkml:brushProperty name="width" value="0.025" units="cm"/>
      <inkml:brushProperty name="height" value="0.025" units="cm"/>
    </inkml:brush>
  </inkml:definitions>
  <inkml:trace contextRef="#ctx0" brushRef="#br0">1 0 13997,'0'0'5349,"1"76"-5541,14-27 288,-1 6-96,2-1 0,-2-2-288,3-6-289,-1-9-448,-6-4-288,-6-10 64,-4-4-545,-3-3-31,-20-7-770,-8-5-832</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10.813"/>
    </inkml:context>
    <inkml:brush xml:id="br0">
      <inkml:brushProperty name="width" value="0.025" units="cm"/>
      <inkml:brushProperty name="height" value="0.025" units="cm"/>
    </inkml:brush>
  </inkml:definitions>
  <inkml:trace contextRef="#ctx0" brushRef="#br0">108 144 11627,'0'0'4313,"-11"0"-2482,8 0-1784,-1 0 0,1 0 0,-1 0 0,1 0 0,-1 0-1,1 1 1,-1 0 0,1-1 0,-1 1 0,1 1 0,0-1-1,-1 0 1,1 1 0,0 0 0,0-1 0,0 1 0,0 1-1,0-1 1,1 0 0,-1 1 0,1-1 0,-1 1-1,1 0 1,0-1 0,0 1 0,0 0 0,0 1 0,1-1-1,-1 0 1,1 0 0,0 1 0,0-1 0,0 1 0,0 3-1,-1-3-29,1 1 0,0 0 0,1-1 0,-1 1 0,1 0 0,0-1-1,0 1 1,0 0 0,1-1 0,-1 1 0,1 0 0,0-1 0,1 1 0,-1-1-1,5 8 1,-4-9 49,0 0-1,1-1 0,-1 1 1,1-1-1,0 0 1,0 1-1,0-2 0,0 1 1,0 0-1,0 0 0,0-1 1,0 0-1,1 0 1,-1 0-1,1 0 0,-1 0 1,1-1-1,-1 1 0,1-1 1,-1 0-1,6 0 1,-1-1 154,1 1 1,-1-2 0,1 1 0,-1-1 0,1 0-1,-1-1 1,0 0 0,0 0 0,0 0-1,-1-1 1,1-1 0,-1 1 0,0-1-1,0 0 1,0-1 0,-1 0 0,10-10 0,-12 11-107,0 0 0,0-1 1,0 1-1,-1-1 0,0 1 1,0-1-1,0 0 1,-1 0-1,0-1 0,0 1 1,-1 0-1,1-1 0,-1 1 1,-1-1-1,1 1 0,-1-1 1,0 1-1,-1-1 1,1 1-1,-1-1 0,0 1 1,-1-1-1,0 1 0,-3-7 1,2 7-118,0 0 0,-1 0 0,0 1 0,0 0-1,0 0 1,0 0 0,-1 0 0,0 0 0,0 1 0,0 0 0,-1 0 0,1 1 0,-11-6 0,7 5-248,-1 0 0,1 0 0,-1 1 0,0 1 0,1-1 1,-1 1-1,0 1 0,-14-1 0,23 2 58,-1 0 1,1 0-1,-1 0 1,1 0-1,0 0 1,-1 1-1,1-1 1,-1 0-1,1 1 1,0-1-1,-1 1 1,1-1-1,0 1 1,0-1-1,-1 1 1,1 0-1,0 0 1,0 0-1,0 0 1,0 0-1,0 0 1,0 0-1,0 0 1,0 0-1,0 0 1,1 0-1,-1 1 1,0-1-1,1 0 1,-1 0-1,1 1 1,-1 2-1,-2 7-5236</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1:55.634"/>
    </inkml:context>
    <inkml:brush xml:id="br0">
      <inkml:brushProperty name="width" value="0.025" units="cm"/>
      <inkml:brushProperty name="height" value="0.025" units="cm"/>
    </inkml:brush>
  </inkml:definitions>
  <inkml:trace contextRef="#ctx0" brushRef="#br0">35 416 8456,'-6'-10'1505,"2"4"-1297,1 1-1,0-1 0,0 1 0,0-1 0,0 0 0,1 0 1,0 0-1,0-1 0,1 1 0,0 0 0,0-1 0,0 1 1,1 0-1,0-1 0,0 1 0,1-1 0,0 1 0,0-1 1,0 1-1,1 0 0,0 0 0,0 0 0,0 0 1,1 0-1,4-7 0,9-7 166,0 0 1,2 0-1,0 2 0,2 0 1,-1 1-1,2 1 0,1 1 1,0 1-1,30-15 1,-35 21-285,1-1 0,0 2 0,1 1 0,0 0 0,0 1 0,0 1 0,0 1 0,1 0 0,-1 2 0,1 0 0,-1 1 0,1 1 1,20 4-1,-34-3-85,0 0 0,0 0 0,0 0 0,-1 1 0,1-1 0,-1 1 0,1 1 0,-1-1 0,0 1 0,-1 0 0,1 0 0,-1 0 0,1 0 0,-1 1 0,-1 0 0,1 0 0,-1 0 0,1 0 0,-1 1 0,-1-1 0,1 1 0,-1 0 0,0 0 0,-1 0 0,3 11 0,-2-4 105,0 0 0,-1 0 1,-1 0-1,0 1 0,-1-1 0,0 0 0,-1 0 1,0 0-1,-1 0 0,-1 0 0,-6 14 0,-7 8 203,-1-1 0,-2 0 0,-2-2 0,-1 0 0,-1-2 0,-2 0 0,-1-2 0,-42 34 0,69-61-315,-5 4-25,0-1 0,0 0-1,0 1 1,0-2-1,-1 1 1,1-1 0,-1 1-1,0-2 1,0 1-1,0-1 1,0 1 0,0-2-1,-13 3 1,18-4-31,0 0 1,1-1-1,-1 1 0,0 0 1,0-1-1,1 1 0,-1-1 1,0 1-1,1-1 0,-1 1 1,0-1-1,1 1 0,-1-1 1,1 0-1,-1 1 0,1-1 1,-1 0-1,1 0 0,-1 1 1,1-1-1,0 0 0,-1 0 1,1 0-1,0 1 0,0-1 1,0 0-1,-1 0 0,1 0 1,0 0-1,0 1 0,0-1 1,1 0-1,-1 0 0,0 0 1,0 0-1,0 0 0,0 1 1,1-1-1,0-1 0,11-38-2126,1 17-109,1 1 0,24-30 0,4 0-3108</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1:56.009"/>
    </inkml:context>
    <inkml:brush xml:id="br0">
      <inkml:brushProperty name="width" value="0.025" units="cm"/>
      <inkml:brushProperty name="height" value="0.025" units="cm"/>
    </inkml:brush>
  </inkml:definitions>
  <inkml:trace contextRef="#ctx0" brushRef="#br0">16 231 13036,'0'0'6695,"6"71"-5190,-3-33-320,0 2-352,2-2-449,1-6-288,3-8-96,3-9-32,2-10-576,1-5-641,-2-13-513,-4-15-768,-6-8-2307,-3-11-4292</inkml:trace>
  <inkml:trace contextRef="#ctx0" brushRef="#br0" timeOffset="1">0 1 13677,'0'0'7239,"54"14"-12204,-21-13 321,5 3-5958</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1:56.524"/>
    </inkml:context>
    <inkml:brush xml:id="br0">
      <inkml:brushProperty name="width" value="0.025" units="cm"/>
      <inkml:brushProperty name="height" value="0.025" units="cm"/>
    </inkml:brush>
  </inkml:definitions>
  <inkml:trace contextRef="#ctx0" brushRef="#br0">42 126 12204,'0'0'7132,"-7"8"-6999,-20 25-42,27-32-87,-1-1 0,1 0-1,-1 1 1,1-1 0,-1 1 0,1-1 0,-1 0 0,1 1 0,0-1-1,-1 1 1,1-1 0,0 1 0,-1-1 0,1 1 0,0 0 0,0-1-1,-1 1 1,1-1 0,0 1 0,0-1 0,0 1 0,0 0 0,0-1-1,0 1 1,0-1 0,0 1 0,0 0 0,0-1 0,0 1 0,0-1-1,0 1 1,1 0 0,-1-1 0,0 1 0,0-1 0,1 1-1,-1-1 1,0 1 0,1-1 0,-1 1 0,0-1 0,1 1 0,-1-1-1,1 0 1,-1 1 0,1-1 0,-1 1 0,1-1 0,-1 0 0,1 0-1,-1 1 1,1-1 0,0 0 0,33 1 201,-25-2-207,-3 3-1,0-1-1,-1 1 1,1 1 0,0-1-1,-1 1 1,0 0 0,0 0-1,0 0 1,0 1 0,0 0-1,-1 0 1,1 0 0,-1 0-1,0 1 1,-1 0 0,1 0-1,4 8 1,3 5-10,-1 1 0,0 1 0,10 32 0,-13-30 413,-1 1 1,-1 0-1,-1 0 0,1 45 1,-4-55-176,-1 0 1,-1-1 0,0 1-1,-1 0 1,0-1 0,-1 1-1,-1-1 1,0 0 0,0 0-1,-10 18 1,13-29-164,1 1-1,-1 0 1,0-1-1,0 1 1,0-1-1,0 1 1,0-1-1,0 0 1,0 1-1,0-1 1,-1 0 0,1 0-1,0 0 1,-1 0-1,1 0 1,-1 0-1,1 0 1,-1 0-1,0-1 1,1 1 0,-1-1-1,0 1 1,1-1-1,-1 0 1,0 1-1,0-1 1,1 0-1,-1 0 1,0 0-1,0 0 1,-2-1 0,1 0-41,1-1 0,0 0 0,-1 1 0,1-1 0,0 0 0,0 0 0,0 0 0,0 0 0,1 0 1,-1 0-1,1-1 0,-1 1 0,1-1 0,0 1 0,0-1 0,0 1 0,0-1 0,0 0 1,0-3-1,-3-11-32,2-1 0,0 0 0,1 0 0,1-1 0,0 1 0,2 0 0,0 0 0,7-28 1,8-16-72,28-66 0,-3 9 34,-37 102 52,0 4 15,-1 0-1,0 0 1,-1-1-1,0 0 1,-1 1-1,0-1 1,-2 0-1,0-24 1,0 38-17,-1 0 0,1 0 0,0 0 0,0-1 0,0 1 0,0 0 0,0 0 0,0 0 0,-1 0 0,1-1 0,0 1 0,0 0 0,0 0 0,-1 0 0,1 0 0,0 0 0,0 0 0,0 0 0,-1 0 0,1 0 0,0 0 0,0 0 0,0 0 0,-1-1 0,1 1 0,0 1 0,0-1 0,0 0 0,-1 0 0,1 0 0,0 0 0,0 0 0,0 0 0,-1 0 1,1 0-1,0 0 0,0 0 0,0 0 0,-1 0 0,1 1 0,0-1 0,0 0 0,0 0 0,0 0 0,-1 0 0,1 0 0,0 1 0,0-1 0,0 0 0,0 0 0,0 0 0,0 1 0,0-1 0,0 0 0,0 0 0,-1 0 0,1 1 0,0-1 0,0 0 0,0 0 0,0 0 0,0 1 0,-7 12-17,4-4 18,1 0 0,0 0 1,0 0-1,1 0 0,0 1 0,1-1 1,0 0-1,0 1 0,1-1 0,0 0 1,3 10-1,-3-15-2,0-1 1,0 1-1,0-1 0,1 1 1,-1-1-1,1 0 0,0 0 1,0 1-1,0-1 0,0-1 0,1 1 1,-1 0-1,1 0 0,-1-1 1,1 0-1,0 1 0,0-1 1,0 0-1,1-1 0,-1 1 1,0 0-1,1-1 0,-1 0 1,0 0-1,1 0 0,0 0 1,-1 0-1,1-1 0,0 0 1,3 0-1,22-3-1414,-28 2 967,1 1 1,-1-1 0,1 0-1,-1 0 1,1 0 0,-1-1 0,0 1-1,0 0 1,1 0 0,-1-1-1,0 1 1,0-1 0,0 1-1,1-3 1,6-13-7328</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1:57.241"/>
    </inkml:context>
    <inkml:brush xml:id="br0">
      <inkml:brushProperty name="width" value="0.025" units="cm"/>
      <inkml:brushProperty name="height" value="0.025" units="cm"/>
    </inkml:brush>
  </inkml:definitions>
  <inkml:trace contextRef="#ctx0" brushRef="#br0">1 0 12396,'0'0'6507,"3"10"-6149,62 206 2375,-42-128-1871,65 157 0,-81-234-459,-3-14-92,0-29 80,-10-47-230,2 63-386,0 0 0,-1 1 0,-1-1 0,0 1 0,-1 1 0,-13-23 0,36 46-4583,45 2 1384,-49-11 2309,0 0 1,0 0-1,0-1 0,13-3 1,13-8-3653</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1:57.958"/>
    </inkml:context>
    <inkml:brush xml:id="br0">
      <inkml:brushProperty name="width" value="0.025" units="cm"/>
      <inkml:brushProperty name="height" value="0.025" units="cm"/>
    </inkml:brush>
  </inkml:definitions>
  <inkml:trace contextRef="#ctx0" brushRef="#br0">112 391 6951,'0'0'11717,"-10"2"-10313,5-1-1315,0 0 1,1 0-1,-1 0 0,0 1 0,1 0 0,-1 0 0,1 0 0,0 1 0,-1-1 0,1 1 0,0 0 0,1 0 1,-1 1-1,0-1 0,1 1 0,0-1 0,0 1 0,0 0 0,0 1 0,1-1 0,0 0 0,-1 1 1,2-1-1,-1 1 0,0-1 0,1 1 0,0 0 0,-1 7 0,1-6 28,-1-1 0,1 1 0,1-1 0,-1 1 0,1 0-1,0-1 1,0 1 0,1 0 0,-1-1 0,1 1 0,3 7 0,-3-11-98,0 0 1,0 0 0,1 0-1,-1 0 1,1 0-1,-1 0 1,1-1 0,0 1-1,0-1 1,-1 1 0,1-1-1,0 0 1,0 0-1,0 0 1,1 0 0,-1 0-1,0 0 1,0 0 0,0-1-1,1 1 1,-1-1-1,0 0 1,1 0 0,-1 1-1,0-1 1,0-1-1,1 1 1,-1 0 0,4-2-1,0 1 7,-1 0 0,0-1 0,0 0 0,0 0-1,0 0 1,0-1 0,0 1 0,-1-1 0,1 0-1,-1-1 1,0 1 0,0-1 0,0 0 0,0 0 0,-1 0-1,1 0 1,-1-1 0,0 0 0,-1 1 0,1-1-1,-1 0 1,3-9 0,1-1-50,-1-1 0,0 1 1,-2-1-1,0 0 0,0-1 0,-1-21 0,-2 36-15,0-38-436,-4 24 100,4 16 365,-1 0 1,1 0 0,0-1-1,0 1 1,0 0 0,0 0-1,-1 0 1,1 0 0,0 0-1,0 0 1,0 0 0,0 0-1,-1 0 1,1-1 0,0 1-1,0 0 1,0 0 0,-1 0-1,1 0 1,0 0 0,0 0-1,0 0 1,-1 0 0,1 0 0,0 1-1,0-1 1,0 0 0,-1 0-1,1 0 1,0 0 0,0 0-1,0 0 1,0 0 0,-1 0-1,1 0 1,0 1 0,0-1-1,0 0 1,0 0 0,-1 0-1,1 0 1,0 0 0,0 1-1,0-1 1,0 0 0,0 0-1,0 0 1,0 1 0,0-1-1,0 0 1,0 0 0,0 0-1,0 1 1,-3 4-8,1 0-1,0-1 1,0 2-1,1-1 1,-1 0 0,1 0-1,0 0 1,1 1-1,-1-1 1,1 0 0,0 1-1,1 7 1,-1-11 26,0 0 1,0 1-1,1-1 1,-1 0 0,0 0-1,1 1 1,0-1-1,-1 0 1,1 0-1,0 0 1,0 0 0,0 0-1,0 0 1,1 0-1,-1 0 1,0 0-1,1-1 1,-1 1 0,1-1-1,0 1 1,0-1-1,-1 1 1,1-1 0,0 0-1,0 0 1,0 0-1,0 0 1,1 0-1,-1 0 1,0-1 0,3 1-1,1-1 15,0-1-1,0 1 1,0-2-1,0 1 1,0-1-1,0 0 1,-1 0-1,1 0 1,-1-1-1,1 0 1,-1 0-1,0 0 1,0-1-1,0 1 1,-1-1-1,1 0 1,-1-1-1,0 1 1,0-1-1,0 0 1,-1 0-1,6-10 1,0-2 9,0 1 0,-1-1 1,-1-1-1,0 0 0,-2 0 1,5-25-1,-5 14 6,1-47-1,-6 67-45,0 1 1,0-1-1,-1 1 1,0-1-1,0 1 1,-1 0 0,0 0-1,0 0 1,-1 0-1,-4-9 1,6 16 1,1-1 0,-1 1 0,0 0 0,1 0 0,-1 0 0,0 0 0,0 0 1,0 0-1,1 0 0,-1 0 0,0 0 0,0 0 0,0 1 0,-1-1 0,1 0 1,0 1-1,0-1 0,0 1 0,-1-1 0,1 1 0,0-1 0,0 1 1,-1 0-1,1 0 0,0 0 0,-2 0 0,1 0-12,0 1 1,1 0-1,-1 0 0,0 0 1,1 0-1,-1 0 1,1 0-1,-1 0 0,1 1 1,-1-1-1,1 0 0,0 1 1,0-1-1,0 1 0,-2 2 1,-2 6-16,0 0 1,1 0-1,0 0 0,1 0 1,-3 13-1,3-4 83,0 0 0,2 1 0,0 0 0,1-1 0,1 1 0,5 27 0,-4-36-46,1-1 1,0 1-1,0-1 0,1 1 1,0-1-1,0 0 1,2 0-1,-1-1 1,1 0-1,0 0 1,1 0-1,14 15 0,-18-22 5,0 1 0,0 0 0,0-1 0,0 0 0,1 1-1,-1-1 1,1-1 0,-1 1 0,1 0 0,0-1 0,-1 0-1,1 0 1,0 0 0,0 0 0,0-1 0,0 1 0,0-1-1,0 0 1,6-1 0,-5 0 16,1-1 0,-1 0 0,0 0 0,0 0 0,-1 0 0,1-1 0,0 0 0,-1 0 0,0 0 0,0-1 0,0 1 0,6-8 0,4-6 25,-2 0 0,0-1 0,-1 0 0,-1 0 0,0-2 0,6-19 0,-12 29-30,0 0 0,-1 0-1,0 0 1,0 0 0,-1-1 0,0 1 0,-1-1-1,0 1 1,-1-14 0,0 24-24,0 0 1,0-1-1,0 1 0,-1 0 1,1 0-1,0-1 0,0 1 1,0 0-1,0 0 0,0-1 0,0 1 1,0 0-1,-1 0 0,1-1 1,0 1-1,0 0 0,0 0 1,0-1-1,-1 1 0,1 0 0,0 0 1,0 0-1,-1 0 0,1 0 1,0-1-1,0 1 0,-1 0 1,1 0-1,0 0 0,0 0 0,-1 0 1,1 0-1,0 0 0,0 0 1,-1 0-1,1 0 0,0 0 1,-1 0-1,1 0 0,0 0 0,0 0 1,-1 0-1,1 0 0,0 0 1,0 0-1,-1 0 0,1 1 1,0-1-1,0 0 0,-1 0 0,1 0 1,0 0-1,0 1 0,0-1 1,-1 0-1,1 0 0,0 0 1,0 1-1,0-1 0,-1 0 0,-11 14-109,9-7 142,1 0 0,-1 0 0,1 0 1,1 0-1,-1 1 0,1-1 1,0 0-1,1 1 0,0-1 0,0 0 1,1 1-1,0-1 0,0 0 1,0 1-1,5 10 0,-5-14-11,0-1 0,0 0-1,1 0 1,-1 0 0,1 0-1,0 0 1,0 0 0,0-1 0,0 1-1,0-1 1,1 1 0,-1-1-1,1 0 1,0 0 0,-1 0 0,1 0-1,0 0 1,0-1 0,0 1-1,1-1 1,-1 0 0,0 0 0,0 0-1,1 0 1,-1 0 0,0-1-1,1 0 1,-1 0 0,1 0 0,-1 0-1,0 0 1,1-1 0,-1 1 0,1-1-1,5-2 1,-4 1 18,0 0 0,-1-1 0,1 0 0,-1 0 1,0 0-1,0 0 0,0-1 0,0 0 0,0 1 0,-1-1 0,1-1 1,-1 1-1,5-9 0,-7 11-179,0 0 0,0 0 0,1 0 0,-1 1 0,0-1 0,-1 0 0,1 0 0,0 0 0,-1 0 0,1-1 0,-1 1 0,1 0 0,-1 0 0,0 0 0,0 0 0,0 0 0,0-1 0,-1 1 0,1 0 0,0 0 0,-1 0 1,0 0-1,1 0 0,-1 0 0,0 0 0,0 0 0,0 0 0,0 0 0,0 0 0,-1 1 0,1-1 0,0 0 0,-1 1 0,1-1 0,-4-1 0,-13-7-4737,-1-1-2435</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1:58.286"/>
    </inkml:context>
    <inkml:brush xml:id="br0">
      <inkml:brushProperty name="width" value="0.025" units="cm"/>
      <inkml:brushProperty name="height" value="0.025" units="cm"/>
    </inkml:brush>
  </inkml:definitions>
  <inkml:trace contextRef="#ctx0" brushRef="#br0">1 0 17136,'0'0'4837,"64"4"-7272,-39 1-2241,0-2-2210</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1:58.627"/>
    </inkml:context>
    <inkml:brush xml:id="br0">
      <inkml:brushProperty name="width" value="0.025" units="cm"/>
      <inkml:brushProperty name="height" value="0.025" units="cm"/>
    </inkml:brush>
  </inkml:definitions>
  <inkml:trace contextRef="#ctx0" brushRef="#br0">133 0 14510,'0'0'2050,"-8"5"-80,-2 1-1724,-56 40 2421,61-42-2552,1-1-1,0 1 0,0-1 0,0 1 1,1 1-1,-1-1 0,1 0 0,0 1 0,0 0 1,0-1-1,1 1 0,-4 10 0,6-15-117,0 1-1,0-1 0,0 1 0,0-1 1,0 1-1,0-1 0,0 0 0,1 1 1,-1-1-1,0 1 0,0-1 0,0 0 1,0 1-1,1-1 0,-1 0 0,0 1 1,1-1-1,-1 0 0,0 1 0,0-1 1,1 0-1,-1 1 0,1-1 0,-1 0 1,0 0-1,1 0 0,-1 1 0,0-1 1,1 0-1,-1 0 0,1 0 0,0 0 1,23 4-542,21-7-810,17-15-300,-52 13 1663,0 2 1,1-1-1,0 1 1,-1 1-1,1 0 1,11 0-1,-21 2 30,-1 0 0,0 0-1,1 0 1,-1 0 0,0 0 0,1 0 0,-1 0-1,0 0 1,1 0 0,-1 0 0,0 1 0,1-1-1,-1 0 1,0 0 0,1 0 0,-1 1 0,0-1-1,0 0 1,1 0 0,-1 1 0,0-1 0,0 0-1,0 0 1,1 1 0,-1-1 0,0 0 0,0 1 0,0-1-1,0 0 1,0 1 0,1-1 0,-1 0 0,0 1-1,0-1 1,0 0 0,0 1 0,0-1 0,-4 20 876,-12 16 264,5-19-655,0 0 1,-1 0 0,-1-1 0,-1-1 0,0 0 0,0-1-1,-23 16 1,37-29-548,-1-1 0,1 0 0,-1 1 0,1-1 0,0 1 0,-1-1 1,1 0-1,-1 1 0,1-1 0,-1 0 0,1 0 0,-1 1 0,1-1 0,-1 0 0,1 0 0,-1 0 0,1 0 0,-1 0 0,0 0 0,1 0 0,-1 0 0,1 0 0,-1 0 0,1 0 0,-1 0 0,1 0 0,-1 0 0,0 0 0,1 0 0,-1-1 1,1 1-1,-1 0 0,1 0 0,-1-1 0,1 1 0,0-21-2309,19-27-3216,1 15 141,5-4-1863</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1:59.296"/>
    </inkml:context>
    <inkml:brush xml:id="br0">
      <inkml:brushProperty name="width" value="0.025" units="cm"/>
      <inkml:brushProperty name="height" value="0.025" units="cm"/>
    </inkml:brush>
  </inkml:definitions>
  <inkml:trace contextRef="#ctx0" brushRef="#br0">6 265 9641,'0'0'13261,"1"10"-12332,-4 28-200,1-12-449,0 0 0,3 27 0,-1-48-261,0-1 0,0 1 0,1-1 0,0 0-1,0 1 1,0-1 0,0 0 0,1 1 0,-1-1-1,1 0 1,0 0 0,0 0 0,1 0 0,-1-1-1,1 1 1,0-1 0,0 1 0,6 5 0,-6-8 6,-1 0 0,0 1 1,1-1-1,-1 0 0,1 0 0,-1 0 1,1-1-1,-1 1 0,1 0 1,0-1-1,-1 0 0,1 0 0,0 0 1,-1 0-1,1 0 0,0 0 0,-1-1 1,1 1-1,4-2 0,-2-1-21,-1 1 0,1 0 0,-1-1 0,0 0 0,0 0 0,0 0 0,0-1 0,0 1 0,5-8-1,4-7-269,-1-1-1,-1 0 0,16-36 0,-24 49 128,-2 5 130,0 1 1,0 0-1,0-1 1,0 1 0,0 0-1,0 0 1,0 0-1,1 0 1,-1 0-1,0 0 1,0 1-1,0-1 1,0 0 0,0 1-1,0-1 1,0 0-1,0 1 1,0-1-1,0 1 1,0-1 0,0 1-1,0 0 1,0-1-1,-1 1 1,2 1-1,19 8 255,-10-9-200,1-1 0,-1 0-1,1 0 1,0-1-1,-1-1 1,1 0-1,-1-1 1,0 0 0,0 0-1,0-1 1,0-1-1,-1 0 1,1 0-1,18-14 1,8-8-435,-1-1-1,45-47 1,-67 62 254,-14 12 135,1 0 1,0 0-1,-1 1 0,1-1 0,-1 1 1,1-1-1,0 0 0,-1 1 0,1-1 0,0 1 1,0 0-1,-1-1 0,1 1 0,0-1 1,0 1-1,0 0 0,-1 0 0,1 0 0,0-1 1,0 1-1,0 0 0,0 0 0,0 0 1,-1 0-1,1 0 0,0 1 0,0-1 0,0 0 1,0 0-1,0 0 0,-1 1 0,1-1 1,0 1-1,0-1 0,-1 0 0,1 1 0,0-1 1,0 1-1,-1-1 0,1 1 0,-1 0 1,1-1-1,0 1 0,-1 0 0,1-1 1,-1 1-1,0 0 0,1 0 0,-1 0 0,1 0 1,0 1 20,0 0 0,1 0 1,-1 0-1,1-1 0,0 1 0,-1 0 1,1-1-1,0 0 0,0 1 1,0-1-1,0 0 0,0 0 1,0 0-1,0 0 0,5 1 1,15 0-376,1-1 0,0-2 1,0 0-1,0-1 1,-1-1-1,31-9 0,-23 6-239,1 0 0,52-1 0,-70 7 629,0 1 1,0 0 0,0 1-1,-1 1 1,1 0 0,0 1-1,-1 0 1,0 1 0,0 0-1,-1 1 1,1 1 0,-1-1-1,0 2 1,19 16 0,-18-14 213,-1 0 1,0 0 0,0 1 0,-1 1 0,-1 0 0,0 0-1,0 1 1,8 18 0,-13-24-148,-1 1-1,0 0 1,-1 0 0,0 0-1,0 0 1,-1 0 0,0 0-1,0 1 1,-1-1 0,0 0-1,0 1 1,-1-1 0,0 0-1,0 1 1,-1-1 0,-1 0-1,-2 8 1,2-9 58,0 0 0,-1 0 1,0 0-1,0 0 0,-1 0 1,1-1-1,-1 0 0,-1 0 0,1 0 1,-1-1-1,0 1 0,-1-2 0,1 1 1,-13 7-1,14-10-96,1 0 0,-1-1 0,0 1 0,1-1 0,-1 1 0,0-2 0,0 1 0,0 0 0,0-1 1,1 0-1,-1 0 0,0 0 0,0-1 0,0 0 0,0 0 0,0 0 0,1 0 0,-1-1 0,0 0 0,1 0 0,0 0 0,-1 0 0,1-1 0,0 0 0,-4-3 0,-3-4-190,-1 0 0,2-1 0,-1-1 0,2 0 0,-1 0-1,2-1 1,0 0 0,0-1 0,1 0 0,1 0-1,0 0 1,1-1 0,-4-21 0,6 25 62,1 0 0,1 0 0,0 1 0,0-1 0,1 0 0,0 0 0,1 0 1,1 0-1,-1 0 0,2 0 0,-1 1 0,2-1 0,-1 1 0,1 0 0,1 0 0,0 0 0,0 0 0,1 1 1,10-13-1,-1 7 98,2 0 0,-1 1 1,24-15-1,-22 16-1093,0-1 0,25-25 0,-29 17-2166,-12-1-1725</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1:59.637"/>
    </inkml:context>
    <inkml:brush xml:id="br0">
      <inkml:brushProperty name="width" value="0.025" units="cm"/>
      <inkml:brushProperty name="height" value="0.025" units="cm"/>
    </inkml:brush>
  </inkml:definitions>
  <inkml:trace contextRef="#ctx0" brushRef="#br0">1 1 12908,'0'0'9417,"73"7"-21332</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1:20.060"/>
    </inkml:context>
    <inkml:brush xml:id="br0">
      <inkml:brushProperty name="width" value="0.025" units="cm"/>
      <inkml:brushProperty name="height" value="0.025" units="cm"/>
    </inkml:brush>
  </inkml:definitions>
  <inkml:trace contextRef="#ctx0" brushRef="#br0">0 4824 17457,'8'-9'363,"248"-270"-36,34 11-660,-197 183 488,1048-848 400,169 35-218,-24 127 898,-563 349-671,-271 161 957,105-64-182,-24-34-772,-500 334-466,50-40 80,-75 58-148,-1 0 0,0 0-1,0-1 1,-1 0 0,0 0 0,-1-1 0,9-15-1,-14 23-50,1 0-1,0 0 0,-1 0 1,1 0-1,0 0 0,-1 0 1,0 0-1,1 0 0,-1 0 1,0 0-1,1 0 0,-1 0 1,0 0-1,0-1 0,0 1 1,0 0-1,0 0 0,0 0 1,0 0-1,0 0 0,-1-1 1,1 1-1,0 0 0,-1 0 1,1 0-1,-1 0 0,1 0 1,-1 0-1,1 0 0,-1 0 1,0 0-1,0 0 0,1 1 1,-1-1-1,0 0 0,0 0 1,0 1-1,0-1 0,0 0 1,-1 0-1,-4 0-759,1 0-1,-1 0 1,0 0-1,0 1 1,0-1 0,-10 2-1,0 0-1783,-31-1-5894</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11.547"/>
    </inkml:context>
    <inkml:brush xml:id="br0">
      <inkml:brushProperty name="width" value="0.025" units="cm"/>
      <inkml:brushProperty name="height" value="0.025" units="cm"/>
    </inkml:brush>
  </inkml:definitions>
  <inkml:trace contextRef="#ctx0" brushRef="#br0">1 0 12460,'0'0'8926,"0"12"-8558,0-5-291,0-2-17,0 0-1,0 0 1,0 0 0,0 0-1,1 0 1,0 0 0,0 0 0,0 0-1,1 0 1,0-1 0,0 1-1,0-1 1,5 9 0,24 28 715,51 52 1,-28-40-2621,-51-49-936</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1:21.477"/>
    </inkml:context>
    <inkml:brush xml:id="br0">
      <inkml:brushProperty name="width" value="0.025" units="cm"/>
      <inkml:brushProperty name="height" value="0.025" units="cm"/>
    </inkml:brush>
  </inkml:definitions>
  <inkml:trace contextRef="#ctx0" brushRef="#br0">1 0 10602,'93'73'2762,"162"95"0,-83-59-1415,-108-65-672,1-4 1,2-2 0,2-3 0,105 38 0,230 61 31,682 329 0,-853-349-298,412 140-1,-413-174-352,-4 10-1,-3 11 1,-6 9-1,222 149 1,143 100 671,-464-295-562,3-5 0,2-5 0,137 38 1,-110-62 326,-119-26-453,0 1 0,0 2 0,-1 1 0,0 2 0,46 20 0,-75-29-53,0 0 1,0 1-1,0-1 0,0 1 1,0 0-1,-1 0 1,1 0-1,-1 0 0,1 0 1,-1 1-1,0-1 1,1 1-1,-1-1 1,-1 1-1,1 0 0,0 0 1,-1 0-1,1 0 1,-1 0-1,0 0 0,1 6 1,-2-9-101,0 0 1,0 0-1,0 0 1,0 1-1,0-1 0,0 0 1,0 0-1,0 0 1,0 1-1,0-1 1,0 0-1,0 0 1,0 0-1,0 0 0,0 1 1,0-1-1,0 0 1,0 0-1,0 0 1,0 1-1,-1-1 0,1 0 1,0 0-1,0 0 1,0 0-1,0 0 1,0 1-1,-1-1 1,1 0-1,0 0 0,0 0 1,0 0-1,0 0 1,-1 0-1,1 0 1,0 0-1,0 0 1,0 0-1,-1 0 0,1 0 1,0 0-1,0 0 1,0 0-1,-1 0 1,1 0-1,0 0 0,0 0 1,0 0-1,-1 0 1,1 0-1,0 0 1,-1 0-1,1 0 74,-11 0-8123</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1:22.007"/>
    </inkml:context>
    <inkml:brush xml:id="br0">
      <inkml:brushProperty name="width" value="0.025" units="cm"/>
      <inkml:brushProperty name="height" value="0.025" units="cm"/>
    </inkml:brush>
  </inkml:definitions>
  <inkml:trace contextRef="#ctx0" brushRef="#br0">0 0 7143,'0'0'-4420</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1:22.964"/>
    </inkml:context>
    <inkml:brush xml:id="br0">
      <inkml:brushProperty name="width" value="0.025" units="cm"/>
      <inkml:brushProperty name="height" value="0.025" units="cm"/>
    </inkml:brush>
  </inkml:definitions>
  <inkml:trace contextRef="#ctx0" brushRef="#br0">115 101 4644,'0'0'1522,"-6"-8"352,-3-10-1110,-35-56 5230,44 74-5937,0 0 0,-1 0 0,1 0 0,0 0 1,0 0-1,0 0 0,-1 0 0,1 0 0,0 0 0,0-1 0,0 1 0,-1 0 0,1 0 0,0 0 1,0 0-1,0 0 0,-1 0 0,1 0 0,0 0 0,0 0 0,0 1 0,-1-1 0,1 0 1,0 0-1,0 0 0,0 0 0,-1 0 0,1 0 0,0 0 0,0 0 0,0 0 0,0 1 0,-1-1 1,1 0-1,0 0 0,0 0 0,0 0 0,0 1 0,0-1 0,0 0 0,-1 0 0,1 0 1,0 0-1,0 1 0,0-1 0,0 0 0,0 0 0,0 0 0,0 1 0,0-1 0,0 0 0,0 0 1,0 1-1,0-1 0,0 0 0,0 0 0,0 1 0,-4 15-252,4-14 356,-19 120 593,6 2 1,2 145 0,30 247 250,-6-261-1077,-18 279 242,-2-289-126,12 415 24,2-177 136,-24 201 165,3 96-163,14-660-124,2-87-61,2-1-1,1 0 1,1 0 0,20 59 0,-13-47-24,-10-31 10,0 0-1,0 0 1,-1 0-1,-1 0 1,0 0-1,-1 1 1,-1-1-1,0 0 1,0 0-1,-1 0 1,-1 0-1,0 0 1,-9 20-1,9-50-6204,-1 0 390</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1:27.135"/>
    </inkml:context>
    <inkml:brush xml:id="br0">
      <inkml:brushProperty name="width" value="0.025" units="cm"/>
      <inkml:brushProperty name="height" value="0.025" units="cm"/>
    </inkml:brush>
  </inkml:definitions>
  <inkml:trace contextRef="#ctx0" brushRef="#br0">247 134 12043,'0'-11'125,"-1"1"0,0-1-1,0 0 1,-1 1-1,-1-1 1,0 1-1,-4-10 1,6 17-97,1 1-1,-1 0 1,0 0 0,0 0-1,-1 0 1,1 0 0,0 0-1,-1 0 1,1 0 0,-1 0-1,0 1 1,0-1 0,1 0-1,-1 1 1,0 0 0,0-1-1,0 1 1,-1 0 0,1 0-1,0 0 1,0 1 0,0-1-1,-1 0 1,1 1 0,0-1-1,-1 1 1,1 0 0,-1 0-1,1 0 1,0 0 0,-1 0-1,1 1 1,-1-1 0,1 1-1,0-1 1,0 1 0,-1 0-1,1 0 1,-2 1 0,-1 0 17,1 1-1,1 0 1,-1-1 0,0 1 0,1 1 0,-1-1 0,1 0 0,0 1-1,0 0 1,0 0 0,1 0 0,-1 0 0,-2 7 0,-23 64 304,24-63-296,-16 61 234,4 0 1,3 1-1,3 1 1,3 0-1,4 107 0,4-157-179,1 1 0,1 0 0,1-1 0,1 1-1,1-1 1,1-1 0,13 30 0,-16-46-70,0 0 0,1 0 0,0 0 1,0 0-1,1-1 0,0 0 0,0 0 0,1 0 0,0-1 0,8 6 1,-9-8-23,0-1-1,0 0 1,0 0 0,1 0 0,-1-1 0,0 0 0,1-1 0,0 1 0,-1-1 0,1 0 0,0-1 0,0 0 0,-1 0 0,1 0 0,9-2 0,-4-1 144,-1 0 1,0-1 0,0 0-1,0 0 1,0-1 0,-1-1-1,0 0 1,0 0 0,0-1-1,-1 0 1,0 0 0,0-1-1,13-17 1,2-4 248,-2-1 1,-1-1-1,18-35 0,-18 28-242,-3-1-1,0-1 1,-3-1 0,-1 0 0,-2-1-1,-2 0 1,-2-1 0,4-60-1,-12 92-127,1 0-1,-1-1 1,-1 1-1,0-1 1,-1 1-1,0 0 0,-1-1 1,-7-20-1,7 28-24,1 0 0,0-1-1,-1 1 1,0 1-1,0-1 1,0 0 0,0 1-1,0-1 1,-1 1-1,0 0 1,1 0 0,-1 0-1,0 1 1,-1 0-1,1-1 1,0 1 0,-1 1-1,1-1 1,-1 1-1,1-1 1,-1 1 0,0 1-1,-7-1 1,4 0-57,0 1 0,1 0 0,-1 1 0,0 0 0,0 0 0,1 1 1,-1 0-1,1 0 0,0 1 0,-1 0 0,-11 6 0,7-2-128,1 1-1,0 0 1,0 1 0,1 0 0,0 1-1,-10 12 1,2 1-706,1 2 0,1-1-1,2 2 1,0 0 0,-16 45 0,11-12-4312,9-10-2082</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1:27.690"/>
    </inkml:context>
    <inkml:brush xml:id="br0">
      <inkml:brushProperty name="width" value="0.025" units="cm"/>
      <inkml:brushProperty name="height" value="0.025" units="cm"/>
    </inkml:brush>
  </inkml:definitions>
  <inkml:trace contextRef="#ctx0" brushRef="#br0">154 266 11883,'-7'-13'1308,"4"5"-1055,-21-39 425,22 44-589,0-1 1,0 1-1,0 0 1,-1 1-1,1-1 1,-1 0-1,0 1 1,1-1-1,-1 1 1,0 0-1,0 0 1,-1 0-1,-5-3 1,8 5-41,-1 0 1,0 0 0,1-1-1,-1 1 1,0 0 0,0 1-1,1-1 1,-1 0 0,0 0-1,1 1 1,-1-1 0,0 1-1,1-1 1,-1 1 0,1 0-1,-1 0 1,1-1 0,-1 1-1,1 0 1,0 0 0,-1 1-1,1-1 1,0 0 0,0 0-1,0 1 1,0-1 0,0 0-1,0 1 1,0-1 0,0 1 0,0-1-1,1 1 1,-2 3 0,-2 6-3,0 0 0,1 1 1,-3 18-1,6-28-30,-6 34 43,2-1 1,2 1 0,1 0 0,2 0-1,8 53 1,-5-65 19,1 0 1,1 0-1,1-1 1,1 0-1,1 0 1,1-1-1,1 0 1,0-1-1,16 20 1,-23-35-71,0-1 1,1 1 0,-1-1-1,1 0 1,0 0 0,1-1 0,-1 1-1,1-1 1,0-1 0,0 1-1,0-1 1,0 0 0,1 0-1,-1-1 1,1 0 0,0 0-1,0 0 1,0-1 0,0 0-1,-1 0 1,1-1 0,0 0-1,0 0 1,0-1 0,0 0-1,0 0 1,0 0 0,0-1-1,0 0 1,-1 0 0,1-1-1,-1 0 1,0 0 0,0-1-1,0 1 1,0-1 0,8-7 0,7-10 269,0-1 1,-1 0 0,-1-1 0,-2-1 0,0-1 0,-1 0 0,-2-2 0,22-53 0,-22 41 144,-1 0-1,-2-1 1,-2 0 0,-2-1 0,5-78-1,-12 106-301,0 1 0,0 0 0,-1 0 0,-1 0 0,0 0 0,-1 0 0,0 1-1,0-1 1,-11-20 0,11 27-106,0 0-1,0 0 1,-1 0-1,0 0 1,0 1-1,0-1 0,-1 1 1,0 0-1,1 1 1,-1-1-1,0 1 1,-1 0-1,1 0 1,-1 0-1,1 1 0,-1 0 1,0 0-1,1 0 1,-1 1-1,0 0 1,-9 0-1,6 0-62,0 0 0,0 1 0,1 1 0,-1-1 0,0 1 0,1 1 0,-1 0 0,1 0 0,-1 0-1,1 1 1,0 1 0,0-1 0,-15 10 0,13-6-73,1 1-1,0 0 0,0 1 1,0-1-1,1 2 1,1-1-1,-1 1 0,2 0 1,-8 13-1,3 1-661,1 0 0,1 0-1,1 1 1,1 1 0,1-1 0,1 1-1,1 0 1,0 46 0,4-25-4809</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1:37.174"/>
    </inkml:context>
    <inkml:brush xml:id="br0">
      <inkml:brushProperty name="width" value="0.025" units="cm"/>
      <inkml:brushProperty name="height" value="0.025" units="cm"/>
    </inkml:brush>
  </inkml:definitions>
  <inkml:trace contextRef="#ctx0" brushRef="#br0">1 1 6278,'0'0'6646,"0"0"-6595,0 1 0,0 0 0,0-1 0,0 1 0,1-1 0,-1 1 0,0-1 0,0 1 0,1-1 0,-1 1 0,0-1 0,1 1 0,-1-1 0,1 1 0,-1-1 0,1 1 0,-1-1 0,1 0 0,-1 1 0,1-1 0,-1 0 0,1 1 0,-1-1 0,1 0 0,-1 0 0,1 0 0,0 0 0,0 1 0,10 3 245,0-1 1,0 0-1,0 0 0,1-1 1,-1-1-1,15 1 0,79-3 379,-48 0-509,195-12 122,-20 0-117,440 48 784,-1 2-275,15 2 439,294 42-729,-418-59 534,-428-9-476,-131-11-497,-13 2-214,-18 1-706,-20-5-2250,-12-3-3203</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1:38.080"/>
    </inkml:context>
    <inkml:brush xml:id="br0">
      <inkml:brushProperty name="width" value="0.025" units="cm"/>
      <inkml:brushProperty name="height" value="0.025" units="cm"/>
    </inkml:brush>
  </inkml:definitions>
  <inkml:trace contextRef="#ctx0" brushRef="#br0">1 118 9577,'11'0'481,"1033"6"4960,-513-12-3179,-256 6-1738,482-4 1799,-4-42-302,-460-6-1166,-280 51-1647,11-6-5880,-12 0 357</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1:39.046"/>
    </inkml:context>
    <inkml:brush xml:id="br0">
      <inkml:brushProperty name="width" value="0.025" units="cm"/>
      <inkml:brushProperty name="height" value="0.025" units="cm"/>
    </inkml:brush>
  </inkml:definitions>
  <inkml:trace contextRef="#ctx0" brushRef="#br0">1 1 3812,'0'0'-257</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1:39.388"/>
    </inkml:context>
    <inkml:brush xml:id="br0">
      <inkml:brushProperty name="width" value="0.025" units="cm"/>
      <inkml:brushProperty name="height" value="0.025" units="cm"/>
    </inkml:brush>
  </inkml:definitions>
  <inkml:trace contextRef="#ctx0" brushRef="#br0">148 42 9897,'0'0'6727,"1"-8"-4101,0 3-2397,4-20 1755,-7 22-1043,-5 19-603,1-2-204,3-7-106,-1 0 0,1 0 1,1 1-1,-1-1 0,1 1 0,0-1 1,1 1-1,0-1 0,0 1 1,1 0-1,0 0 0,1 10 0,0-17-26,-1-1 0,1 1-1,-1 0 1,1 0 0,0-1 0,-1 1-1,1 0 1,0-1 0,-1 1-1,1 0 1,0-1 0,0 1-1,0-1 1,0 1 0,-1-1 0,1 0-1,0 1 1,0-1 0,0 0-1,0 0 1,0 0 0,0 1-1,1-1 1,28 0 82,-22 0-43,30-1 72,-22-1-110,1 2 1,0 0 0,0 1-1,29 5 1,-43-5-8,0 0 0,1-1 0,-1 2 0,0-1-1,0 0 1,0 1 0,0-1 0,0 1 0,0 0 0,0 0-1,-1 0 1,1 1 0,-1-1 0,1 0 0,-1 1 0,0 0-1,0-1 1,0 1 0,0 0 0,-1 0 0,1 0 0,-1 0-1,0 1 1,0-1 0,0 0 0,0 0 0,0 1 0,0 5-1,-1 1 43,-1 0 0,0 0 0,0 0 0,-1 0-1,0 0 1,0 0 0,-1-1 0,-1 1 0,1-1-1,-2 0 1,1 0 0,-1 0 0,-1-1 0,1 0 0,-1 0-1,-1 0 1,1-1 0,-2 0 0,1 0 0,-13 9-1,8-6 165,-1-1-1,0-1 0,0 0 1,-1-1-1,0 0 0,0-1 1,-1 0-1,1-1 0,-1-1 1,0-1-1,0 0 0,-28 2 1,41-5-290,-1 0 0,0 0 0,0-1 0,0 1 0,0 0 0,0-1 0,0 0 0,0 0 0,0 0 0,1 0 0,-1 0 0,0 0 0,1-1 0,-1 1 0,1-1 1,-1 0-1,1 0 0,0 0 0,0 0 0,0 0 0,0 0 0,0 0 0,0-1 0,0 1 0,-1-4 0,0-3-977,0 1-1,0-1 1,1 0-1,0 0 1,0 0-1,1 0 1,0-10-1,0-29-6786</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1:39.716"/>
    </inkml:context>
    <inkml:brush xml:id="br0">
      <inkml:brushProperty name="width" value="0.025" units="cm"/>
      <inkml:brushProperty name="height" value="0.025" units="cm"/>
    </inkml:brush>
  </inkml:definitions>
  <inkml:trace contextRef="#ctx0" brushRef="#br0">1 66 13933,'0'0'4581,"51"-43"-2403,-25 31-993,2 6-577,3 2-416,4 4-160,-2 0-64,2 0-1313,-5 0-1698,-1 0-3715</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12.266"/>
    </inkml:context>
    <inkml:brush xml:id="br0">
      <inkml:brushProperty name="width" value="0.025" units="cm"/>
      <inkml:brushProperty name="height" value="0.025" units="cm"/>
    </inkml:brush>
  </inkml:definitions>
  <inkml:trace contextRef="#ctx0" brushRef="#br0">1 1 12204,'0'0'9016,"5"10"-7927,14 22-279,25 33 0,-17-29-643,25 50 1,-46-75-80,0 0 0,-1 1 0,0 0 0,-1 0 0,-1 0 0,0 1 0,-1-1 0,0 1 0,0 13 0,-2-25 574,-2-17 1046,-12-33-1462,-2 0-1,-2 1 1,-2 1-1,-2 2 1,-30-47-1,46 86-783,10 18 205,10 21 121,50 84 72,20 29 173,-72-133 93,-12-26 141,-12-26-142,-1 11-758,-1 1 1,-1 1-1,-2 0 0,0 1 1,-28-30-1,25 40-1507,5 14-3471,11 4-331</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1:40.056"/>
    </inkml:context>
    <inkml:brush xml:id="br0">
      <inkml:brushProperty name="width" value="0.025" units="cm"/>
      <inkml:brushProperty name="height" value="0.025" units="cm"/>
    </inkml:brush>
  </inkml:definitions>
  <inkml:trace contextRef="#ctx0" brushRef="#br0">184 1 17649,'0'0'1879,"-6"9"-523,0 2-1017,-32 64 1626,35-69-1884,1 0 0,-1 1-1,2-1 1,-1 0 0,1 1-1,0-1 1,0 1 0,1-1-1,0 1 1,0-1 0,1 12-1,0-17-85,0 1 0,0-1-1,0 1 1,0-1 0,0 1 0,0-1-1,0 0 1,0 0 0,1 1 0,-1-1-1,0 0 1,1 0 0,-1 0 0,1 0-1,-1-1 1,1 1 0,-1 0 0,1 0-1,0-1 1,-1 0 0,1 1 0,0-1-1,-1 0 1,1 1 0,3-1 0,53-1-767,-42 1 522,-11-1 218,1 1 0,0 0 1,-1 0-1,1 0 0,0 1 0,-1 0 1,1 0-1,8 4 0,-12-4 35,0 0-1,0 1 0,0-1 1,0 1-1,-1 0 0,1 0 1,-1-1-1,1 1 0,-1 0 1,0 0-1,0 0 0,0 1 1,0-1-1,0 0 0,0 0 1,-1 0-1,1 1 0,-1-1 1,1 0-1,-1 1 0,0-1 1,0 0-1,0 4 0,0 2 76,0-1 0,0 0 0,0 0 1,-1 0-1,0 0 0,-1 0 0,1 0 0,-2 0 0,1 0 0,-1-1 0,1 1 0,-2-1 0,1 1 0,-1-1 0,0 0 0,0-1 0,-1 1 1,1-1-1,-1 0 0,-1 0 0,1 0 0,-1 0 0,-11 6 0,1 1 223,-1-1 0,1-1 1,-21 9-1,31-16-282,-1 0 0,1-1 0,-1 0 0,0 0 0,0 0 0,0-1 0,0 0 0,0-1 0,0 0 0,-1 0 0,1 0 0,-8-2 0,12 1-192,1 0 0,0 0 0,-1 0 0,1 0 0,0 0 0,0-1 0,0 1 1,0-1-1,0 1 0,0-1 0,0 0 0,0 0 0,1 0 0,-1 0 0,1 0 0,-1 0 0,1-1 0,0 1 0,0 0 0,0-1 0,0 1 0,1-1 0,-2-2 1,-7-61-8202,8 19-520</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1:40.400"/>
    </inkml:context>
    <inkml:brush xml:id="br0">
      <inkml:brushProperty name="width" value="0.025" units="cm"/>
      <inkml:brushProperty name="height" value="0.025" units="cm"/>
    </inkml:brush>
  </inkml:definitions>
  <inkml:trace contextRef="#ctx0" brushRef="#br0">1 83 14926,'0'0'5221,"49"-47"-3107,-25 35-1057,1 2-512,1 3-449,1 3-64,1 4-769,-1-1-2242,-2 0-2946</inkml:trace>
  <inkml:trace contextRef="#ctx0" brushRef="#br0" timeOffset="1">700 18 13293,'0'0'3966,"-4"12"-1969,-11 26-531,-2-1 1,-27 44 0,22-44-1200,2 1-1,2 1 1,-16 46-1,30-68-1268,7-21-3500,8-29-4066,-5 2 320</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1:40.757"/>
    </inkml:context>
    <inkml:brush xml:id="br0">
      <inkml:brushProperty name="width" value="0.025" units="cm"/>
      <inkml:brushProperty name="height" value="0.025" units="cm"/>
    </inkml:brush>
  </inkml:definitions>
  <inkml:trace contextRef="#ctx0" brushRef="#br0">158 59 14125,'-9'-1'2760,"-4"-2"-1929,0 2-1,-1 0 1,1 0-1,0 1 1,-14 2-1,24-2-771,1 0-1,0 0 1,-1 1 0,1-1-1,0 1 1,0-1 0,-1 1-1,1-1 1,0 1 0,0 0-1,0 0 1,0 0 0,0 1-1,0-1 1,0 0 0,0 1-1,0-1 1,1 1 0,-1 0 0,1-1-1,-1 1 1,1 0 0,0 0-1,-1 0 1,1 0 0,0 0-1,0 0 1,1 0 0,-1 1-1,0-1 1,1 0 0,-1 0-1,1 1 1,0-1 0,0 0-1,-1 1 1,2-1 0,-1 0-1,0 0 1,0 1 0,1-1-1,-1 0 1,2 4 0,-1-4-25,0-1 0,0 1 0,0-1 1,0 0-1,0 1 0,0-1 0,0 0 0,1 0 0,-1 0 1,0 0-1,1 0 0,-1 0 0,0 0 0,1 0 1,-1 0-1,1-1 0,-1 1 0,1-1 0,0 1 0,-1-1 1,1 0-1,0 1 0,-1-1 0,3 0 0,44 1 771,-46-2-772,7 0 29,-1 0-1,1-1 1,0 0 0,-1 0-1,1-1 1,-1 0 0,0-1-1,0 0 1,15-10 0,-20 12-39,1 0 0,-1 0 0,0-1 1,0 1-1,0-1 0,0 0 0,0 0 1,-1 0-1,1 0 0,-1-1 0,0 1 1,0-1-1,0 1 0,0-1 0,-1 0 1,0 0-1,1 0 0,-1 1 0,-1-1 1,1 0-1,0 0 0,-1 0 0,0-8 1,-1 10-17,0 0 0,0 1 0,0-1-1,0 1 1,0-1 0,0 1 0,0 0 0,-1-1 0,1 1 0,0 0 0,-1 0 0,1 0 0,-1 0 0,1 0 0,-1 0 0,0 0 0,1 1 0,-1-1 0,0 1 0,0-1 0,0 1 0,1-1 0,-1 1 0,0 0 0,0 0 0,0 0 0,1 0 0,-1 0 0,0 0 0,-3 2 0,-3-2-17,0 1 0,1 0-1,-1 0 1,0 1-1,1 0 1,-9 3 0,10-1-14,0-1 0,0 1 0,0 0 0,1 1 0,-1-1 0,1 1 0,0 0 0,1 0 0,-1 1 0,1-1 0,0 1 0,0 0 0,1 0 0,0 1 0,0-1 0,0 1 0,1-1 0,0 1 0,-2 10 0,3-12-288,1 1 1,-1 0-1,1 0 1,0-1-1,1 1 1,-1 0 0,1 0-1,0-1 1,1 1-1,2 8 1,-2-10-387,1 1 0,-1 0 0,1-1 0,0 0 1,0 1-1,0-1 0,0 0 0,1-1 0,0 1 0,-1-1 1,1 1-1,8 4 0,18 8-5233</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1:41.086"/>
    </inkml:context>
    <inkml:brush xml:id="br0">
      <inkml:brushProperty name="width" value="0.025" units="cm"/>
      <inkml:brushProperty name="height" value="0.025" units="cm"/>
    </inkml:brush>
  </inkml:definitions>
  <inkml:trace contextRef="#ctx0" brushRef="#br0">63 1 12172,'0'0'2130,"-5"10"-438,-1 0-1264,-30 67 2261,33-68-2383,0 0 0,0-1 0,1 1 0,0 0 1,1 0-1,0 0 0,0 0 0,1 12 0,1-19-209,-1 0 0,0 0 0,1 0 0,0 0 0,-1 0 1,1 0-1,0 0 0,0 0 0,0-1 0,0 1 0,0 0 0,1 0 0,-1-1 0,0 1 0,1-1 0,-1 1 1,1-1-1,0 0 0,2 2 0,0 0 99,1-1-1,0 0 1,0 0 0,0 0 0,0 0 0,0-1-1,9 1 1,1 0 233,0-1 0,0-1 0,0 0 0,25-4 0,-33 2-281,1 0 0,-1-1-1,0 1 1,0-1-1,0-1 1,0 1 0,0-1-1,-1-1 1,0 1-1,1-1 1,-2 0 0,1 0-1,-1-1 1,1 1-1,7-13 1,-12 16-78,1-1 1,-1 1 0,1-1-1,-1 0 1,0 0-1,0 0 1,0 0-1,-1 1 1,1-1-1,0 0 1,-1 0 0,0 0-1,0-1 1,0 1-1,0 0 1,0 0-1,-2-4 1,1 4-59,-1 0 0,1 0 1,-1 0-1,0 0 0,0 0 1,0 0-1,-1 0 0,1 0 0,-1 1 1,1 0-1,-1-1 0,0 1 1,0 0-1,0 0 0,0 0 0,0 1 1,0-1-1,-5-1 0,0 0-44,0 0 0,-1 0-1,1 1 1,-1 0 0,1 0 0,-1 1-1,0 0 1,0 1 0,0 0-1,1 0 1,-1 1 0,-14 3 0,-2 5-3613,2 4-3571</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1:41.833"/>
    </inkml:context>
    <inkml:brush xml:id="br0">
      <inkml:brushProperty name="width" value="0.025" units="cm"/>
      <inkml:brushProperty name="height" value="0.025" units="cm"/>
    </inkml:brush>
  </inkml:definitions>
  <inkml:trace contextRef="#ctx0" brushRef="#br0">0 1 17585,'0'0'4959,"8"2"-4180,-5-1-699,0-1-1,1 1 0,-1 0 0,0 1 0,0-1 0,0 0 0,0 1 0,0 0 0,0 0 0,-1 0 1,1 0-1,0 0 0,-1 0 0,1 0 0,-1 1 0,0 0 0,0-1 0,0 1 0,0 0 1,-1 0-1,1 0 0,-1 0 0,0 0 0,1 0 0,-1 0 0,-1 1 0,1-1 0,0 0 0,-1 1 1,0-1-1,0 0 0,0 5 0,-1 5 90,-1 0 0,0 0 0,-1 0 0,0 0 1,-1-1-1,0 1 0,-12 21 0,10-22 9,1 1 0,0 0 0,0 0 0,2 0 0,-1 0 1,-2 24-1,6-35-162,0 0 0,0 0 0,0 0 0,0 0 1,0 0-1,1 0 0,-1-1 0,1 1 0,-1 0 1,1 0-1,0 0 0,0-1 0,-1 1 0,1 0 1,0-1-1,1 1 0,-1 0 0,0-1 0,0 0 1,1 1-1,-1-1 0,0 0 0,4 2 0,-1-1 8,-1 0 0,1 0 0,1-1 0,-1 1-1,0-1 1,0 0 0,0-1 0,1 1 0,-1-1 0,6 0-1,2 0-323,-1-1 0,0 0 0,0-1 0,0 0-1,0-1 1,0 0 0,19-8 0,-17 3-1563,0-1-1,-1 1 1,0-2 0,16-15 0,10-15-8301</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1:42.193"/>
    </inkml:context>
    <inkml:brush xml:id="br0">
      <inkml:brushProperty name="width" value="0.025" units="cm"/>
      <inkml:brushProperty name="height" value="0.025" units="cm"/>
    </inkml:brush>
  </inkml:definitions>
  <inkml:trace contextRef="#ctx0" brushRef="#br0">88 1 16976,'0'0'7906,"-7"10"-7217,3-4-701,-3 2 175,0 1 1,1 0 0,0 0-1,1 1 1,0 0 0,0 0-1,1 0 1,1 0 0,0 1 0,-3 14-1,6-24-162,0-1-1,0 1 1,0 0-1,0 0 1,0 0-1,1 0 1,-1-1-1,0 1 0,0 0 1,1 0-1,-1 0 1,1-1-1,-1 1 1,0 0-1,1-1 1,-1 1-1,1 0 1,0-1-1,-1 1 1,1-1-1,-1 1 1,1 0-1,0-1 0,0 0 1,-1 1-1,1-1 1,1 1-1,29 3-227,32-14-424,-55 8 619,0 0 0,-1 0 0,1 1 0,0 0 0,0 0-1,-1 1 1,1 0 0,9 1 0,-15-1 26,0 1 1,0-1-1,0 1 1,0 0 0,0 0-1,0 0 1,0 0-1,0 0 1,0 0-1,-1 0 1,1 0-1,0 1 1,-1-1-1,1 1 1,-1-1-1,1 1 1,-1 0 0,0 0-1,0-1 1,0 1-1,0 0 1,0 0-1,0 0 1,0 0-1,-1 0 1,1 0-1,-1 0 1,1 1 0,-1-1-1,0 0 1,0 0-1,0 0 1,0 4-1,-1 2 48,0 1 1,-1-1-1,1 0 0,-2 0 0,1 0 0,-1 0 0,0 0 1,-1 0-1,0-1 0,0 1 0,-1-1 0,1 0 1,-2 0-1,-8 9 0,-3 1 128,0 0 0,-1-2 0,-40 27 1,54-39-245,-1 0 1,0 0-1,1-1 1,-1 1 0,-1-1-1,1 0 1,-7 1-1,11-3-93,0 0 0,0 0 0,0 0 0,-1 0 0,1 0 0,0 0 0,0 0 0,0 0 0,0-1 0,0 1-1,0 0 1,0-1 0,0 1 0,0-1 0,0 1 0,0-1 0,0 0 0,0 1 0,0-1 0,1 0-1,-1 0 1,0 0 0,0 1 0,1-1 0,-1 0 0,0 0 0,1 0 0,-1 0 0,1 0 0,0 0 0,-1 0-1,1 0 1,0 0 0,-1-1 0,1 1 0,0 0 0,0 0 0,0 0 0,0-2 0,-5-37-7147</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1:42.556"/>
    </inkml:context>
    <inkml:brush xml:id="br0">
      <inkml:brushProperty name="width" value="0.025" units="cm"/>
      <inkml:brushProperty name="height" value="0.025" units="cm"/>
    </inkml:brush>
  </inkml:definitions>
  <inkml:trace contextRef="#ctx0" brushRef="#br0">1 74 17296,'0'0'4805,"56"-35"-2755,-29 27-897,4 0-577,3 3-287,1 0-193,0 1-96,0 4-481,4 0-2273,2-4-1698,2 2-3652,4-1 4068</inkml:trace>
  <inkml:trace contextRef="#ctx0" brushRef="#br0" timeOffset="1">913 4 18930,'-10'8'2995,"0"1"-2453,-21 18 1770,1 2 0,-44 51 1,64-66-2241,1-1 0,1 1 1,0 0-1,-7 18 0,11-22-682,0 2 1,1-1-1,1 0 0,-1 1 0,2-1 0,-1 21 0,12-53-19601</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1:42.897"/>
    </inkml:context>
    <inkml:brush xml:id="br0">
      <inkml:brushProperty name="width" value="0.025" units="cm"/>
      <inkml:brushProperty name="height" value="0.025" units="cm"/>
    </inkml:brush>
  </inkml:definitions>
  <inkml:trace contextRef="#ctx0" brushRef="#br0">292 3 15663,'-15'0'2434,"3"-1"-2048,0 1 0,0 1 0,0 0 0,0 1 0,0 1 0,0-1 0,1 2 0,-1 0 0,1 0 0,0 1 0,0 0 0,-14 10 0,12-5-139,1 1-1,0 0 1,0 0-1,-12 17 1,20-22-163,-1 0 0,1 0 0,0 1 0,0 0 1,1-1-1,0 1 0,0 1 0,1-1 0,0 0 0,0 0 0,-1 11 0,3-16-83,0-1 0,1 1 0,-1 0 0,0 0 0,1-1 0,-1 1 0,1 0-1,0-1 1,-1 1 0,1-1 0,0 1 0,0-1 0,0 1 0,0-1 0,0 0 0,1 1-1,-1-1 1,0 0 0,0 0 0,1 0 0,-1 0 0,1 0 0,-1 0 0,1 0 0,-1 0 0,1-1-1,0 1 1,-1-1 0,1 1 0,0-1 0,0 0 0,-1 1 0,1-1 0,0 0 0,0 0-1,2-1 1,6 2 38,1-1 0,-1-1 0,1 1 0,-1-2 0,11-2 0,-6 0 89,-1-2 0,0 1 0,0-2-1,-1 0 1,1 0 0,-2-1 0,1-1-1,13-12 1,-18 14-26,0 0 0,-1 0 0,1 0 0,-2-1 1,1 0-1,-1-1 0,0 0 0,-1 0 0,0 0 0,-1 0 0,1-1 0,4-18 0,-9 27-91,1 0-1,-1-1 1,0 1-1,1 0 1,-1-1-1,0 1 1,0 0-1,0-1 1,0 1-1,-1 0 1,1-1-1,0 1 1,0 0-1,-1-1 1,1 1-1,-1 0 1,1 0-1,-1-1 1,0 1-1,1 0 1,-1 0-1,0 0 1,0 0-1,0 0 1,0 0-1,-1-1 1,0 0-8,-1 1 1,1 1-1,0-1 0,-1 0 1,1 0-1,-1 1 0,1 0 1,-1-1-1,1 1 1,-1 0-1,1 0 0,-1 0 1,-3 1-1,-3 1-21,-1-1 1,0 2-1,1 0 1,0 0-1,-1 1 1,-13 7-1,14-5-86,0 0 0,0 1-1,1 0 1,0 0 0,0 1-1,0 0 1,-9 14-1,14-17-235,0 0-1,0 0 1,1 1-1,-1-1 0,1 1 1,-2 10-1,3-11-272,0-1 0,1 0 1,0 0-1,0 1 0,0-1 0,0 0 0,1 0 0,-1 0 0,1 1 0,3 5 0,10 15-5724</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1:43.241"/>
    </inkml:context>
    <inkml:brush xml:id="br0">
      <inkml:brushProperty name="width" value="0.025" units="cm"/>
      <inkml:brushProperty name="height" value="0.025" units="cm"/>
    </inkml:brush>
  </inkml:definitions>
  <inkml:trace contextRef="#ctx0" brushRef="#br0">190 148 10186,'-6'9'6950,"-10"10"-4966,-1-1-1,-1 0 1,-21 16 0,-21 19 2018,141-122-3351,-68 55-642,-2 0 0,0-1 0,14-23 0,-22 32-3,0 0-1,0 0 1,0-1-1,-1 1 0,0-1 1,0 1-1,-1-1 1,0 0-1,0 1 1,0-1-1,-1 0 0,-1-10 1,1 14-8,-1 1 1,1 0-1,-1-1 0,1 1 1,-1 0-1,0-1 0,0 1 1,0 0-1,-1 0 0,1 0 1,0 0-1,-1 0 0,1 0 1,-1 1-1,0-1 0,1 0 1,-1 1-1,0-1 0,0 1 1,-4-2-1,2 1-1,-1 0 0,1 1 0,-1-1 0,1 1 0,-1 0 0,1 1 0,-1-1 0,0 1 0,1 0 0,-8 1 0,6-1-46,1 1 1,-1-1-1,0 1 0,1 1 0,0-1 1,-1 1-1,1 0 0,0 0 1,0 1-1,0-1 0,0 1 1,0 0-1,0 0 0,1 1 1,0 0-1,0-1 0,0 2 1,-6 6-1,1 20-1421,10-13-1062,7-6-3839,13-7-6136</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1:54.315"/>
    </inkml:context>
    <inkml:brush xml:id="br0">
      <inkml:brushProperty name="width" value="0.025" units="cm"/>
      <inkml:brushProperty name="height" value="0.025" units="cm"/>
    </inkml:brush>
  </inkml:definitions>
  <inkml:trace contextRef="#ctx0" brushRef="#br0">1 1209 8488,'0'0'5984,"12"-14"-4953,476-495 2424,30-32-3424,-495 514-132,-10 14-103,-1-1-1,-1-1 0,0 0 0,-1 0 0,14-27 0,-25 41 92,1 1-1,-1 0 0,1-1 0,-1 1 0,1 0 0,-1-1 1,0 1-1,1 0 0,-1 0 0,0 0 0,1-1 0,-1 1 1,1 0-1,-1 0 0,0 0 0,1 0 0,-1 0 0,0 0 1,1 0-1,-1 0 0,0 1 0,1-1 0,-1 0 0,1 0 1,-1 0-1,0 1 0,1-1 0,-1 0 0,1 1 1,-2 0-1,-30 19-3442,-10 10-1093</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7:24.276"/>
    </inkml:context>
    <inkml:brush xml:id="br0">
      <inkml:brushProperty name="width" value="0.025" units="cm"/>
      <inkml:brushProperty name="height" value="0.025" units="cm"/>
    </inkml:brush>
  </inkml:definitions>
  <inkml:trace contextRef="#ctx0" brushRef="#br0">1593 124 7335,'-9'2'731,"-2"2"-589,-1-1 0,0-1 0,0 0 0,-1 0 0,1-1 0,0-1 0,0 0 0,0 0 0,-1-2-1,1 1 1,-23-7 0,20 2-18,-1 1 0,1 0 0,-1 2 0,0 0 0,0 0 0,0 2 0,-23 0 0,-9 3 436,-55 11-1,-38 2 640,103-14-946,-1 1-1,0 2 1,0 1-1,1 3 1,0 1-1,1 1 1,0 3-1,0 1 1,-40 22-1,-6 7-80,-1 0-152,-85 60 0,147-87-34,0 0 0,2 1 0,0 1 0,0 1 0,2 1 0,1 1 0,0 0 0,-21 36 0,34-50-4,1 0 0,-1 0 0,2 0 0,-1 0 0,1 0 0,0 0 0,0 1 0,1-1 0,0 1 0,0 0 0,0-1 0,1 1 1,1 0-1,-1-1 0,1 1 0,1-1 0,-1 1 0,1-1 0,1 0 0,-1 1 0,1-1 0,0 0 0,1-1 0,0 1 0,0-1 1,0 1-1,9 8 0,22 30 10,2-2 1,2-1 0,2-2 0,1-2-1,2-2 1,1-2 0,2-2 0,2-2-1,0-2 1,2-2 0,1-3 0,0-2 0,58 15-1,333 72 27,-335-89-18,1-5 0,128 1 0,284-34 613,-337 15-408,1 7 0,222 33 1,602 10-177,-497-38-23,-165 9-9,163 4-4,-1-38 9,715-44 29,-380 44-11,-608 13 11,-137 6-39,0-5 0,112-18 0,-176 14 11,1-1 1,58-22 0,-81 25 3,0-1 0,0 0 0,0-1 1,-1-1-1,0 0 0,0 0 0,-1-1 0,0 0 1,17-21-1,-23 23 10,-1 0 0,0 0-1,0-1 1,-1 0 0,0 0 0,0 0-1,-1 0 1,0 0 0,-1 0 0,1 0-1,-2-1 1,1 1 0,-1-1 0,0 1 0,-1 0-1,0-1 1,0 1 0,-4-13 0,-3-5 48,0 1-1,-1 0 1,-2 1 0,-20-37 0,13 34-59,0 1 0,-1 1 0,-2 0 0,0 2 0,-2 0 0,0 1 0,-2 2 0,0 0 0,-53-30 0,-16 0 37,-161-60-1,191 84-40,-54-17 1,-2 4 0,-182-33 0,-255-10 13,268 44-14,-928-58 45,209 28-5,757 38-41,-644-43-36,765 73 20,-976 31 98,766 8 394,-229 12 368,489-49-668,33 0-155,0-1 1,0-3-1,-56-8 1,99 9-83,0 0 1,1 1-1,-1-1 1,0-1-1,1 1 1,-1 0 0,1-1-1,0 0 1,-1 0-1,1 0 1,0 0-1,-3-3 1,4 3-339,0-1 0,1 1 0,-1 0 1,1-1-1,-1 1 0,1-1 0,0 1 0,0-1 1,0 0-1,-1-4 0,-2-15-4434</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12.890"/>
    </inkml:context>
    <inkml:brush xml:id="br0">
      <inkml:brushProperty name="width" value="0.025" units="cm"/>
      <inkml:brushProperty name="height" value="0.025" units="cm"/>
    </inkml:brush>
  </inkml:definitions>
  <inkml:trace contextRef="#ctx0" brushRef="#br0">406 37 12236,'0'0'9411,"-10"-3"-9320,4 1-91,1 1 0,-1-1 1,1 1-1,-1 0 0,1 1 1,-1-1-1,0 1 0,1 0 0,-1 1 1,0-1-1,1 1 0,-1 0 1,1 0-1,-1 1 0,1 0 0,0 0 1,0 0-1,-8 5 0,-15 8-6,1 2 0,1 1 1,1 1-1,0 1 0,2 1 0,0 1 0,1 1 0,1 1 0,-24 38 1,44-61-3,0 1 1,-1-1-1,1 1 1,0 0-1,0 0 1,0 0-1,0-1 1,1 1 0,-1 0-1,0 0 1,1 0-1,0 0 1,-1 0-1,1 0 1,0 4 0,0-6 0,1 0 1,-1 1-1,1-1 1,0 0 0,-1 1-1,1-1 1,-1 0 0,1 0-1,0 1 1,-1-1-1,1 0 1,0 0 0,-1 0-1,1 0 1,0 0 0,-1 0-1,1 0 1,0 0-1,-1 0 1,1 0 0,-1 0-1,1-1 1,0 1 0,-1 0-1,1 0 1,0-1 0,-1 1-1,1 0 1,0-1-1,60-34 109,328-221 48,-389 256-143,0 0-1,0 0 1,-1 0 0,1 0 0,0-1-1,0 1 1,0 0 0,0 0 0,0 0 0,0 0-1,0 0 1,0 0 0,0 0 0,0 0-1,0 0 1,0 0 0,0 0 0,0-1 0,0 1-1,0 0 1,0 0 0,0 0 0,0 0-1,0 0 1,0 0 0,0 0 0,0 0-1,0 0 1,0 0 0,0-1 0,0 1 0,0 0-1,0 0 1,-18 6 56,-28 14-47,-67 42 641,-185 134 0,569-369-2449,-49 37 1635,-285 160-136,20-2-45,-137 76 1175,154-82-1676,0 2 1,2 1-1,0 0 0,-31 34 0,51-49-6127</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1:54.673"/>
    </inkml:context>
    <inkml:brush xml:id="br0">
      <inkml:brushProperty name="width" value="0.025" units="cm"/>
      <inkml:brushProperty name="height" value="0.025" units="cm"/>
    </inkml:brush>
  </inkml:definitions>
  <inkml:trace contextRef="#ctx0" brushRef="#br0">481 92 7399,'-8'1'635,"-26"0"438,32-1-992,1-1 0,0 1 1,0-1-1,-1 0 0,1 1 0,0-1 0,0 0 0,0 0 0,0 0 0,0 0 0,0 0 0,0 0 1,0 0-1,0 0 0,1 0 0,-1 0 0,0 0 0,1-1 0,-1 1 0,0 0 0,1 0 1,0-1-1,-1 1 0,1 0 0,0-1 0,0 1 0,0-1 0,0 1 0,0 0 0,0-1 0,0-2 1,6-42 2164,0 36-752,-3 19-567,-4 23-300,-11 15-389,-1-2-1,-3 0 1,-1 0-1,-37 65 1,36-74-192,-135 253 140,25-52 492,109-191-598,39-51-304,8-14 298,-1-2 0,0 0 0,29-32 0,4-2 175,32-20-294,4 3 1,119-67-1,-136 91-3585,-7-1-3646</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2:44.728"/>
    </inkml:context>
    <inkml:brush xml:id="br0">
      <inkml:brushProperty name="width" value="0.025" units="cm"/>
      <inkml:brushProperty name="height" value="0.025" units="cm"/>
    </inkml:brush>
  </inkml:definitions>
  <inkml:trace contextRef="#ctx0" brushRef="#br0">1 1142 11915,'3'-10'3305,"0"3"-3199,-1 0-1,1 0 1,0 0 0,1 0 0,0 1 0,0 0 0,0-1-1,1 1 1,0 1 0,0-1 0,0 1 0,1 0-1,0 0 1,0 1 0,0-1 0,11-5 0,23-7 63,2 1 1,-1 2 0,2 2-1,51-8 1,183-14 96,-206 27-270,569-53 144,329-36-323,1821-161-89,706 42 5525,-1359 95-5126,-635 35-62,-1393 80-102,-16 2-657,137-23 0,-221 24-77,1-1 0,0 1 0,-1-1 1,13-6-1,3-12-6895</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2:45.289"/>
    </inkml:context>
    <inkml:brush xml:id="br0">
      <inkml:brushProperty name="width" value="0.025" units="cm"/>
      <inkml:brushProperty name="height" value="0.025" units="cm"/>
    </inkml:brush>
  </inkml:definitions>
  <inkml:trace contextRef="#ctx0" brushRef="#br0">842 11 15599,'0'0'1158,"9"-2"-1104,26-6-22,-34 7-34,-1 1 1,1 0 0,0 0-1,-1 0 1,1 0 0,-1 0 0,1 0-1,-1 0 1,1 0 0,-1 0 0,1 1-1,0-1 1,-1 0 0,1 0-1,-1 0 1,1 1 0,-1-1 0,1 0-1,-1 1 1,1-1 0,-1 0 0,0 1-1,1-1 1,-1 0 0,1 1-1,-1-1 1,0 1 0,1-1 0,-1 1-1,0-1 1,0 1 0,1-1-1,-1 1 1,0-1 0,0 1 0,0-1-1,0 1 1,0-1 0,1 1 0,-1 0-1,0-1 1,0 1 0,0-1-1,-1 1 1,1-1 0,0 1 0,0-1-1,0 2 1,-9 25 32,-3-9-1,-1-1 0,-1-1 1,-1 0-1,0 0 1,-1-2-1,-19 14 0,-2 3 3,-207 167 148,132-113 802,-176 176-1,274-246-775,1 0 0,0 1-1,2 0 1,-15 26 0,24-37-194,0 0-1,0 0 1,0 0 0,0 0-1,1 0 1,0 1 0,0-1-1,0 0 1,1 9-1,0-11-15,0 0-1,1 0 1,0 0-1,-1 0 0,1-1 1,0 1-1,0 0 0,1 0 1,-1 0-1,1-1 0,-1 1 1,1-1-1,0 1 0,0-1 1,0 0-1,0 1 0,5 2 1,0 0-19,0 0 0,1-1 0,0 0 1,0 0-1,0-1 0,0 0 0,0 0 1,1-1-1,-1 0 0,15 1 0,13 0-87,47-3 0,-51 0 91,84-5 32,127-22 0,118-37-557,-268 46 183,488-96-3067,-266 49-2067</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2:46.396"/>
    </inkml:context>
    <inkml:brush xml:id="br0">
      <inkml:brushProperty name="width" value="0.025" units="cm"/>
      <inkml:brushProperty name="height" value="0.025" units="cm"/>
    </inkml:brush>
  </inkml:definitions>
  <inkml:trace contextRef="#ctx0" brushRef="#br0">121 108 10186,'-9'3'5274,"4"-1"-5010,-1 1 1,1 0-1,-1 0 1,1 0-1,0 1 0,0 0 1,0 0-1,0 0 0,1 0 1,0 1-1,0-1 1,0 1-1,0 0 0,1 1 1,0-1-1,0 1 1,0-1-1,-2 10 0,-3 12 61,2 2 0,1-1-1,1 1 1,1-1-1,2 1 1,1 0-1,1 0 1,1-1 0,10 43-1,-10-61-232,1 0 0,0 0 1,1 0-1,0 0 0,1 0 0,0-1 0,0 0 0,1 0 0,14 16 0,-17-22-51,0 1 0,1-1-1,-1 0 1,1 0 0,0 0-1,0-1 1,0 1 0,1-1-1,-1 0 1,1 0 0,-1-1-1,1 1 1,-1-1 0,1 0-1,0 0 1,0 0 0,-1-1-1,1 0 1,0 0 0,0 0-1,0-1 1,-1 1 0,1-1-1,7-2 1,-2-1 52,-1-1-1,0 1 1,0-1 0,0-1-1,-1 0 1,0 0 0,0-1-1,0 0 1,-1 0 0,0 0-1,0-1 1,-1 0 0,0-1-1,9-16 1,-1-2 57,0-1 1,-2 0-1,15-51 0,-20 55-94,0 0 0,-2 0-1,-1 0 1,0 0 0,-2-1-1,-2-45 1,0 70-57,0 0 0,0-1 1,0 1-1,0 0 0,0 0 1,-1 0-1,1 0 0,0 0 1,0 0-1,0 0 0,0 0 1,0 0-1,-1 0 0,1-1 1,0 1-1,0 0 0,0 0 0,0 0 1,-1 0-1,1 0 0,0 0 1,0 0-1,0 0 0,0 0 1,-1 0-1,1 0 0,0 0 1,0 1-1,0-1 0,0 0 0,0 0 1,-1 0-1,1 0 0,0 0 1,0 0-1,0 0 0,0 0 1,0 0-1,-1 1 0,1-1 1,0 0-1,0 0 0,0 0 0,0 0 1,0 0-1,0 0 0,0 1 1,0-1-1,0 0 0,0 0 1,0 0-1,-1 0 0,1 1 1,0-1-1,0 0 0,0 0 0,0 0 1,0 0-1,0 1 0,0-1 1,1 0-1,-1 0 0,-8 16-62,0 14 44,2-1-1,1 1 0,1 0 1,2 0-1,0 0 1,3 0-1,0 0 1,9 49-1,-8-73 18,-1-1-1,1 1 1,0-1-1,0 1 1,1-1 0,0 0-1,0 0 1,0 0 0,0-1-1,1 1 1,0-1 0,0 1-1,0-1 1,0-1 0,1 1-1,0-1 1,-1 1-1,1-1 1,0 0 0,1-1-1,-1 0 1,0 1 0,1-2-1,-1 1 1,9 1 0,-5-2 30,0 0 1,0 0 0,1-1 0,-1 0 0,0-1 0,0 0 0,0-1-1,0 1 1,0-2 0,0 1 0,0-1 0,-1-1 0,1 0 0,-1 0-1,10-6 1,0-3 266,-1 0 0,0-2 0,-1 0-1,-1 0 1,0-2 0,-1 0 0,0 0-1,-2-1 1,0-1 0,-1 0-1,13-32 1,-13 23-202,-2-1 0,0 0 0,-2-1 0,-1 0 1,-2 0-1,-1 0 0,-1-53 0,-2 77-92,0 0-1,-1 0 1,0-1 0,-1 1 0,1 0-1,-5-10 1,6 15-8,-1 0-1,1 0 0,-1 0 0,1 0 1,-1 0-1,1 0 0,-1 0 0,0 0 1,1 1-1,-1-1 0,0 0 0,0 0 1,1 1-1,-1-1 0,0 0 0,0 1 1,0-1-1,0 1 0,0-1 1,0 1-1,0 0 0,0-1 0,0 1 1,0 0-1,0 0 0,0 0 0,0-1 1,0 1-1,0 0 0,0 0 0,-1 1 1,1-1-1,0 0 0,0 0 0,0 0 1,0 1-1,0-1 0,0 1 0,0-1 1,0 1-1,0-1 0,1 1 0,-1-1 1,0 1-1,0 0 0,0-1 1,0 1-1,0 1 0,-6 5-27,0 0 0,1 1 0,0 0-1,0 0 1,1 0 0,0 1 0,0-1 0,1 1 0,-6 18 0,4-11-715,1 1 0,1 0 0,1 0 1,-3 33-1,6-34-3932</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2:47.334"/>
    </inkml:context>
    <inkml:brush xml:id="br0">
      <inkml:brushProperty name="width" value="0.025" units="cm"/>
      <inkml:brushProperty name="height" value="0.025" units="cm"/>
    </inkml:brush>
  </inkml:definitions>
  <inkml:trace contextRef="#ctx0" brushRef="#br0">275 154 9161,'0'0'1729,"0"-11"295,0 2-1298,0 1 0,-1-1 0,0 1 0,-1-1 0,1 1 1,-6-13-1,6 18-445,-1 0-1,1 0 1,-1 0 0,0 0-1,0 0 1,0 0 0,0 0-1,0 1 1,-1-1-1,1 1 1,-1 0 0,1 0-1,-1 0 1,0 0 0,0 0-1,0 0 1,0 1 0,-1-1-1,1 1 1,0 0 0,0 0-1,-1 0 1,-3 0 0,0 1-183,-1 0-1,1 0 1,-1 0 0,1 1 0,-1 0 0,1 1-1,0 0 1,-1 0 0,1 0 0,0 1 0,1 0-1,-1 1 1,0-1 0,1 1 0,0 0 0,0 1-1,0 0 1,0 0 0,1 0 0,0 0 0,-5 7-1,5-6-85,0 0-1,1 0 1,-1 1-1,1-1 0,1 1 1,-1 0-1,1 0 1,0 0-1,1 1 1,0-1-1,0 1 0,0-1 1,1 1-1,0 0 1,1 0-1,0-1 1,0 1-1,0 0 0,1 0 1,3 12-1,-4-19-11,1 1 0,0-1-1,-1 1 1,1-1 0,0 1-1,-1-1 1,1 1 0,0-1-1,0 0 1,0 0 0,1 1-1,-1-1 1,0 0 0,0 0-1,0 0 1,1 0 0,-1 0-1,1-1 1,-1 1 0,1 0-1,-1-1 1,3 2 0,-1-2 7,1 1 1,-1-1 0,1 0 0,-1 0 0,1 0-1,-1 0 1,1-1 0,-1 1 0,0-1 0,5-1-1,1-1 23,0 0 0,0-1 0,0-1 0,0 1 1,-1-1-1,13-10 0,-6 2-13,-1 0 0,-1 0 0,0-2 1,-1 1-1,-1-2 0,0 1 0,-1-2 1,0 1-1,-2-1 0,0 0 0,-1-1 1,6-21-1,-23 88-77,2 1 0,3-1 0,1 57 0,4-105 65,0 1 1,-1-1-1,2 0 0,-1 1 1,0-1-1,0 0 1,0 1-1,1-1 1,-1 0-1,1 1 1,-1-1-1,1 0 1,-1 0-1,1 1 0,0-1 1,-1 0-1,1 0 1,0 0-1,0 0 1,0 0-1,0 0 1,0 0-1,0 0 1,0-1-1,0 1 0,2 1 1,-1-2 9,1 0-1,-1 1 1,0-1 0,0 0 0,0 0-1,1-1 1,-1 1 0,0 0-1,0-1 1,0 1 0,0-1 0,0 0-1,0 0 1,4-1 0,4-4 83,0 0 0,0-1 0,-1 0-1,1 0 1,7-9 0,22-28 71,-3-2 0,45-73 0,-61 99-189,-20 20 19,0 0-1,1 0 1,-1 0 0,0 0 0,1 0-1,-1 0 1,1 0 0,-1 0 0,0 1-1,1-1 1,-1 0 0,0 0 0,1 0-1,-1 0 1,0 1 0,1-1 0,-1 0-1,0 0 1,0 1 0,1-1 0,-1 0-1,0 0 1,0 1 0,0-1 0,1 0-1,-1 1 1,0-1 0,0 0 0,0 1-1,0-1 1,1 0 0,-1 1 0,0-1-1,0 0 1,0 1 0,0-1 0,0 1-1,1 55-93,-1-35 87,0-13 13,0 0-1,1-1 0,0 1 0,1 0 0,0-1 0,0 1 0,5 11 0,-6-17 1,0-1 0,0 1-1,0-1 1,0 1 0,0-1 0,0 1 0,1-1-1,-1 0 1,1 1 0,-1-1 0,1 0-1,-1 0 1,1 0 0,0 0 0,-1-1-1,1 1 1,0 0 0,0-1 0,-1 1-1,1-1 1,0 1 0,0-1 0,0 0-1,0 0 1,0 0 0,0 0 0,-1 0-1,1 0 1,0-1 0,0 1 0,0-1-1,0 1 1,-1-1 0,1 0 0,0 1-1,0-1 1,1-2 0,4 0 46,-1-1 1,0 0-1,-1 0 1,1 0-1,-1-1 1,0 0-1,0 0 0,0 0 1,7-12-1,35-62 329,-24 38-350,-10 27-62,-7 23-104,-5 33-97,-1-32 260,0 0-198,0 1 0,0 0-1,2 0 1,-1-1 0,1 1 0,4 11 0,-6-21-23,1 1 1,0 0 0,0-1-1,0 1 1,0 0-1,0-1 1,0 1-1,0-1 1,0 0 0,1 1-1,-1-1 1,0 0-1,1 0 1,-1 1-1,1-1 1,-1 0-1,4 1 1,-2-2-160,-1 1 1,1-1-1,-1 0 0,1 0 0,-1 0 0,1 0 1,0 0-1,-1-1 0,1 1 0,-1-1 1,1 1-1,-1-1 0,0 0 0,1 0 1,-1 0-1,5-3 0,0-1-1060,0 0 0,0-1 0,0 0 0,-1 0-1,1 0 1,7-12 0,14-21-7246</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2:48.313"/>
    </inkml:context>
    <inkml:brush xml:id="br0">
      <inkml:brushProperty name="width" value="0.025" units="cm"/>
      <inkml:brushProperty name="height" value="0.025" units="cm"/>
    </inkml:brush>
  </inkml:definitions>
  <inkml:trace contextRef="#ctx0" brushRef="#br0">87 409 2114,'4'-9'8114,"0"0"-6319,-2 5-1302,0 1 0,-1 0 0,1-1 0,-1 1 0,0-1 0,0 1 0,0-1 0,-1 0 0,1 0 0,-1-3 0,-17 36 3942,6-12-3884,-3 9 193,-32 71 998,43-88-1630,-1 1 1,1 0 0,1 0 0,0 0 0,0 0 0,1 0 0,0 0 0,1 11 0,0-20-111,0 0 0,0-1 0,1 1 0,-1-1 0,0 1 0,0 0 1,1-1-1,-1 1 0,0-1 0,1 1 0,-1-1 0,0 1 0,1-1 0,-1 1 0,1-1 0,-1 1 0,1-1 1,-1 1-1,1-1 0,-1 0 0,1 1 0,0-1 0,-1 0 0,1 0 0,-1 0 0,1 1 0,0-1 1,-1 0-1,1 0 0,0 0 0,-1 0 0,1 0 0,0 0 0,-1 0 0,1 0 0,-1 0 0,1 0 0,0 0 1,-1-1-1,2 1 0,26-10 88,-17 2-74,-1-1-1,1 0 1,-2 0 0,1-1-1,-1 0 1,-1-1 0,0 0-1,12-21 1,46-103 72,-64 132-87,13-33 40,-1 0 1,-1-1 0,-2 0-1,6-39 1,-24 111 54,-17 50 0,15-54 19,0 0 1,-8 62 0,17-86-90,-1 0-5,0 0 0,0 1 0,1-1 0,1 1 0,-1-1 0,1 1 0,2 7 0,-2-13-16,0 0 0,0-1-1,0 1 1,0 0 0,1-1 0,-1 1 0,0 0 0,1-1 0,-1 1 0,1-1 0,-1 0 0,1 0 0,0 1 0,0-1-1,0 0 1,-1 0 0,1-1 0,0 1 0,0 0 0,0-1 0,0 1 0,0-1 0,1 0 0,-1 1 0,0-1 0,0 0-1,0 0 1,4-1 0,-1 1 5,1-1-1,-1 0 1,1 0-1,-1 0 1,1 0-1,-1-1 1,0 0 0,0 0-1,0-1 1,0 1-1,0-1 1,0 0-1,-1-1 1,1 1-1,-1-1 1,0 1-1,0-1 1,0-1-1,-1 1 1,1 0-1,4-10 1,-2 5 8,-1-1 1,-1 0-1,1 0 0,-2 0 1,1-1-1,-1 1 0,-1-1 0,0 0 1,-1 0-1,1-14 0,-2 24-15,0 1-1,0 0 0,0-1 0,0 1 0,1-1 0,-1 1 1,0 0-1,0-1 0,0 1 0,0-1 0,0 1 1,0-1-1,-1 1 0,1 0 0,0-1 0,0 1 0,0-1 1,0 1-1,0 0 0,-1-1 0,1 1 0,0 0 1,0-1-1,0 1 0,-1 0 0,1-1 0,0 1 0,-1 0 1,1-1-1,0 1 0,-1 0 0,1 0 0,0 0 1,-1-1-1,0 1 0,-11 9 30,-10 22-9,18-23 40,1 1 1,-1 0-1,1 0 1,1 1-1,0-1 1,0 1-1,0 11 1,1-14-32,1-1 0,0 0 0,0 0 0,1 0 0,0 0 0,0 0 0,0 0 0,1 0 0,-1 0-1,2 0 1,-1 0 0,5 8 0,-4-10 97,0 1 0,0-1 0,0 0 1,0 0-1,1 0 0,0 0 0,0-1 0,0 1 0,0-1 0,1 0 0,-1 0 0,1-1 0,0 1 0,7 2 0,-8-5-132,1 1 1,-1-1-1,1 1 0,-1-1 1,1-1-1,-1 1 0,1-1 0,-1 0 1,0 0-1,1 0 0,-1 0 1,0-1-1,1 1 0,-1-1 1,0 0-1,-1-1 0,1 1 0,4-4 1,20-14 12,0-2 1,-1 0-1,-1-2 1,-2-1-1,0-1 1,34-49-1,-46 56 0,0 0 0,-1 0 0,-1-1 0,-1-1 0,-1 0-1,0 0 1,-2 0 0,0-1 0,-2 0 0,0 0 0,0-33 0,-3 52-14,-1 0 0,0 1 0,0-1 0,-1 0 0,1 0 0,-1 0 0,1 1 0,-1-1 0,0 0 0,0 1 0,0-1 0,0 1 0,0-1 0,-1 1 0,1-1-1,-1 1 1,1 0 0,-1 0 0,0 0 0,0 0 0,0 0 0,0 0 0,0 0 0,-1 1 0,1-1 0,-3-1 0,2 2-6,0 1 0,0-1 0,0 1-1,0 0 1,0 0 0,1 0 0,-1 0 0,0 0-1,0 0 1,0 1 0,0-1 0,0 1 0,1 0 0,-1 0-1,0 0 1,1 0 0,-1 1 0,0-1 0,1 1-1,0-1 1,-1 1 0,1 0 0,0 0 0,0 0-1,-2 3 1,-9 9 24,2 1 0,0 0-1,0 0 1,1 1 0,1 1-1,1 0 1,1 0 0,0 0-1,1 1 1,0 0 0,2 1-1,0-1 1,2 1 0,0-1-1,0 29 1,2-42-14,0 0 1,1 0-1,-1-1 1,1 1-1,0-1 0,0 1 1,1-1-1,-1 1 0,1-1 1,0 1-1,0-1 0,0 0 1,1 0-1,0 0 0,-1-1 1,1 1-1,1-1 0,-1 1 1,4 2-1,0-1 60,0-1 1,0 1-1,0-2 0,1 1 1,-1-1-1,1 0 0,0-1 1,0 0-1,0 0 0,11 1 0,-2-1-345,1-1 0,-1-1 0,1-1 0,24-3 0,-27 1-967,0 0 0,0-1 0,-1 0 0,21-10 1,21-17-7686</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2:49.298"/>
    </inkml:context>
    <inkml:brush xml:id="br0">
      <inkml:brushProperty name="width" value="0.025" units="cm"/>
      <inkml:brushProperty name="height" value="0.025" units="cm"/>
    </inkml:brush>
  </inkml:definitions>
  <inkml:trace contextRef="#ctx0" brushRef="#br0">24 335 12940,'-2'-1'616,"0"-1"0,0 0 1,0 0-1,0-1 0,1 1 0,-1 0 0,1 0 0,-1-1 0,1 1 0,0-1 1,0 0-1,0 1 0,0-1 0,0 0 0,1 1 0,-1-5 0,2 6-465,-1-1-1,1 0 0,0 1 0,-1-1 1,1 1-1,0-1 0,0 1 1,0-1-1,1 1 0,-1 0 1,0-1-1,0 1 0,1 0 0,-1 0 1,1 0-1,-1 0 0,1 0 1,-1 0-1,1 1 0,-1-1 0,1 0 1,0 1-1,0-1 0,-1 1 1,3-1-1,0 0-110,-1 0 1,1 0-1,0 0 1,-1 0-1,1 1 1,0 0 0,0-1-1,-1 1 1,1 1-1,7 0 1,-10-1-36,0 1 0,0-1 0,0 1 1,1 0-1,-1 0 0,0-1 0,0 1 1,0 0-1,0 0 0,-1 0 0,1 0 1,0 0-1,0 0 0,0 0 0,-1 0 1,1 1-1,-1-1 0,1 0 1,-1 0-1,1 0 0,-1 1 0,0-1 1,1 0-1,-1 1 0,0-1 0,0 0 1,0 0-1,0 1 0,0-1 0,0 0 1,-1 1-1,1 0 0,-3 13 5,0-1 0,-1 1 0,0-1 0,-1 0 0,-1-1 0,0 1 0,-11 16 0,9-16 1,1 1 1,0 0 0,0 0-1,2 0 1,-7 29 0,12-43-12,-1 1 1,1-1 0,0 1 0,-1 0 0,1-1 0,0 1 0,0-1-1,1 1 1,-1 0 0,0-1 0,0 1 0,1-1 0,-1 1 0,1 0-1,-1-1 1,1 1 0,0-1 0,-1 0 0,1 1 0,0-1 0,0 1-1,0-1 1,0 0 0,0 0 0,2 2 0,0-2 3,-1 0-1,1 0 1,0 0 0,-1 0 0,1-1-1,-1 1 1,1-1 0,0 1 0,0-1-1,-1 0 1,1 0 0,0-1 0,4 0-1,6-1 15,0-2 0,-1 1 0,1-1-1,-1-1 1,15-8 0,1-3 7,-1-1-1,-1-2 1,-1 0-1,31-30 1,-46 40-15,-1 0 1,-1-1 0,1 0-1,-2-1 1,1 1 0,-1-1-1,-1-1 1,0 1 0,-1-1 0,0 0-1,-1 0 1,0-1 0,3-18-1,-7 30-11,1 0 1,-1 1-1,0-1 0,0 0 0,0 0 0,1 1 0,-1-1 0,0 0 1,0 0-1,0 1 0,0-1 0,0 0 0,0 0 0,-1 1 0,1-1 0,0 0 1,0 1-1,0-1 0,-1 0 0,1 0 0,0 1 0,-1-1 0,1 1 0,0-1 1,-1 0-1,1 1 0,-1-1 0,1 1 0,-1-1 0,0 1 0,1-1 0,-1 1 1,1-1-1,-1 1 0,0 0 0,1-1 0,-1 1 0,0 0 0,0 0 1,1-1-1,-1 1 0,0 0 0,1 0 0,-1 0 0,0 0 0,0 0 0,0 0 1,-2 1-13,1-1 1,0 1 0,-1 0 0,1 0 0,0 0 0,0 0-1,0 1 1,0-1 0,0 1 0,0-1 0,0 1 0,0 0-1,0-1 1,-1 4 0,-7 9-14,0 2 0,1-1-1,1 1 1,-12 33 0,16-39 24,1 1 1,0-1 0,1 1 0,0-1-1,0 1 1,2 0 0,-1 0 0,1 0-1,2 16 1,-1-25 4,-1 0-1,1 0 1,0 0 0,0-1 0,0 1-1,0 0 1,0 0 0,0 0-1,0-1 1,1 1 0,-1-1-1,1 1 1,-1-1 0,1 1 0,-1-1-1,1 0 1,0 0 0,-1 0-1,1 0 1,0 0 0,0 0 0,0 0-1,0-1 1,0 1 0,0-1-1,0 0 1,0 1 0,0-1-1,0 0 1,0 0 0,0 0 0,0 0-1,1 0 1,2-2 0,2 1 11,0 0 0,0 0 0,0-1 0,-1 0 0,1 0 0,0-1 0,-1 0 0,0 0 0,7-5 0,2-4 22,0 0 1,-1-1-1,-1-1 1,0-1-1,20-28 1,-27 33-22,0 1 1,0-1-1,-1-1 1,0 1 0,-1-1-1,0 0 1,-1 1-1,0-2 1,-1 1-1,0 0 1,0-12 0,-29 66-305,22-31 296,0 1 1,1 0-1,0 0 0,1 1 0,0-1 0,1 1 0,1-1 0,0 18 0,1-29 3,1 0 0,-1 0 0,1-1 0,-1 1 0,1 0 0,0 0-1,0 0 1,0-1 0,0 1 0,0-1 0,0 1 0,0 0 0,0-1 0,1 0-1,-1 1 1,1-1 0,-1 0 0,1 0 0,-1 0 0,1 0 0,0 0 0,0 0-1,-1 0 1,1 0 0,0-1 0,0 1 0,0-1 0,0 1 0,0-1 0,0 0-1,-1 0 1,1 0 0,0 0 0,0 0 0,2-1 0,6 1 56,0 0 0,-1-1 0,1-1-1,-1 0 1,1 0 0,8-4 0,77-41 129,-74 35-165,1 1 0,0 1 0,36-12 0,-37 18 504,-21 4-518,1 0-1,-1 0 1,1 1 0,-1-1 0,1 0-1,-1 0 1,0 0 0,1 0 0,-1 0-1,0 0 1,1 1 0,-1-1 0,1 0-1,-1 0 1,0 1 0,0-1-1,1 0 1,-1 0 0,0 1 0,1-1-1,-1 0 1,0 1 0,0-1 0,1 0-1,-1 1 1,0-1 0,0 1 0,0-1-1,0 0 1,0 1 0,0-1-1,1 1 1,-1-1 0,0 0 0,0 1-1,0-1 1,0 1 0,0-1 197,0-14 759,-3-28-741,0 1 0,-11-42 0,7 43-314,1 0-1,0-41 1,6 80 46,1 0 1,-1 1-1,0-1 0,0 0 0,1 0 1,-1 0-1,1 0 0,-1 0 0,1 0 1,-1 0-1,1 1 0,-1-1 1,1 0-1,0 0 0,0 1 0,-1-1 1,1 1-1,0-1 0,0 0 0,-1 1 1,1-1-1,0 1 0,0 0 0,0-1 1,0 1-1,0 0 0,0 0 1,0-1-1,0 1 0,0 0 0,0 0 1,0 0-1,0 0 0,0 0 0,0 0 1,0 0-1,1 1 0,47 6-2149,-39-5 1396,43 6-4260,-16-6-1559,10-1-7954</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2:49.766"/>
    </inkml:context>
    <inkml:brush xml:id="br0">
      <inkml:brushProperty name="width" value="0.025" units="cm"/>
      <inkml:brushProperty name="height" value="0.025" units="cm"/>
    </inkml:brush>
  </inkml:definitions>
  <inkml:trace contextRef="#ctx0" brushRef="#br0">21 0 13293,'-12'49'1697,"6"1"161,3 3-737,3 0-865,0-4-192,11-8-32,4-3-608,-3-9-1762,-6-4-513,-5-7-1025</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2:50.184"/>
    </inkml:context>
    <inkml:brush xml:id="br0">
      <inkml:brushProperty name="width" value="0.025" units="cm"/>
      <inkml:brushProperty name="height" value="0.025" units="cm"/>
    </inkml:brush>
  </inkml:definitions>
  <inkml:trace contextRef="#ctx0" brushRef="#br0">100 706 6694,'-13'-8'6465,"3"4"-5642,5 2-673,1 0-1,-1 0 1,0-1 0,1 0-1,-1 1 1,1-1 0,0-1 0,0 1-1,0-1 1,0 1 0,1-1 0,-1 0-1,1 0 1,0-1 0,0 1-1,1-1 1,-1 1 0,-2-10 0,3 4 47,2 1 0,-1-1 1,1 1-1,1-1 0,-1 0 0,2 1 1,-1-1-1,1 1 0,1 0 1,0-1-1,0 1 0,1 0 1,9-16-1,5-6-22,2 1 1,32-38-1,-21 31-45,2 0 0,1 3 0,1 1 0,2 1 1,58-38-1,-74 57-126,1 0 1,1 1-1,0 1 0,0 1 1,1 2-1,0 0 1,1 1-1,0 2 0,0 0 1,0 2-1,0 0 1,28 2-1,-46 1-8,1 1 0,-1 0-1,0 0 1,1 1 0,-1-1-1,0 2 1,0-1 0,0 1-1,-1 0 1,1 0 0,-1 1-1,1 0 1,-1 0 0,0 1 0,-1-1-1,10 11 1,-9-7 18,0 0 0,-1 0 1,0 0-1,0 0 0,-1 1 0,0 0 1,-1 0-1,0 0 0,0 0 0,-1 1 1,0-1-1,1 15 0,-2 7 406,-2 0-1,0-1 0,-2 1 1,-1-1-1,-2 1 0,-1-1 1,-1-1-1,-1 0 1,-2 0-1,-25 47 0,14-36 30,-1 0-1,-3-2 0,-1-1 1,-1 0-1,-3-3 0,-50 47 1,72-73-393,-1 0 1,0 0 0,0-1-1,-1 0 1,0-1 0,0-1-1,0 1 1,-1-2 0,0 1 0,-16 3-1,23-8-49,0 1 0,-1-1-1,1 1 1,0-1 0,0-1 0,0 1-1,0-1 1,0 0 0,0 0-1,0 0 1,0-1 0,0 0-1,0 0 1,1 0 0,-1-1 0,1 1-1,-1-1 1,1 0 0,0 0-1,0 0 1,1-1 0,-1 0 0,0 0-1,1 1 1,0-2 0,0 1-1,-2-5 1,-2-3-212,1 1-1,0-1 1,1 0-1,1-1 1,0 1-1,-3-18 1,6 26-12,0 0 0,0-1 0,0 1-1,1-1 1,0 1 0,0-1 0,0 1 0,1-1 0,-1 1 0,1-1 0,0 1 0,0 0 0,1-1 0,-1 1 0,1 0 0,0 0 0,0 0-1,0 0 1,1 0 0,-1 0 0,6-5 0,6-1-909,0 1-1,1 1 1,0 0-1,1 1 1,-1 1-1,1 0 1,23-5-1,13-6-3319,13-7-2980</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2:50.541"/>
    </inkml:context>
    <inkml:brush xml:id="br0">
      <inkml:brushProperty name="width" value="0.025" units="cm"/>
      <inkml:brushProperty name="height" value="0.025" units="cm"/>
    </inkml:brush>
  </inkml:definitions>
  <inkml:trace contextRef="#ctx0" brushRef="#br0">25 0 13613,'0'0'7997,"1"14"-6839,-3 34-21,-11 60 0,12-103-1090,-8 71 541,9-71-563,0-1 0,-1 1-1,2 0 1,-1 0 0,0 0-1,1-1 1,0 1 0,0 0-1,1-1 1,-1 1 0,1-1-1,4 9 1,-6-13-94,1 1 0,-1 0 1,1-1-1,-1 1 0,1 0 1,-1-1-1,1 1 0,-1-1 0,1 1 1,-1 0-1,1-1 0,0 0 1,-1 1-1,1-1 0,0 1 0,-1-1 1,1 0-1,0 1 0,-1-1 1,1 0-1,0 0 0,0 0 0,-1 0 1,1 0-1,0 1 0,0-1 1,0 0-1,-1-1 0,1 1 0,0 0 1,0 0-1,-1 0 0,1 0 0,0-1 1,0 1-1,-1 0 0,1-1 1,0 1-1,-1 0 0,1-1 0,0 1 1,-1-1-1,1 1 0,-1-1 1,1 1-1,-1-1 0,1 0 0,-1 1 1,1-1-1,-1 0 0,1 1 1,-1-1-1,0 0 0,1 0 0,13-43-7234,-8 7-1238</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14.028"/>
    </inkml:context>
    <inkml:brush xml:id="br0">
      <inkml:brushProperty name="width" value="0.025" units="cm"/>
      <inkml:brushProperty name="height" value="0.025" units="cm"/>
    </inkml:brush>
  </inkml:definitions>
  <inkml:trace contextRef="#ctx0" brushRef="#br0">4529 469 10666,'-9'-15'1799,"-1"-4"-1433,-1 1 1,-1 1-1,0 0 1,-2 1-1,0 0 0,0 1 1,-28-21-1,11 16-362,-1 2 1,-1 2-1,0 1 0,-1 1 1,-1 2-1,-58-13 0,-223-24-564,276 44 567,-1060-105 2021,884 95-266,-280 15 0,394 10-1650,1 3 1,1 5-1,0 5 1,-129 47-1,110-25-123,1 6 0,4 4 0,-116 76-1,160-86-19,2 4 0,2 2 0,3 2 0,-92 101 0,122-116-64,2 1-1,2 2 1,2 0-1,1 2 1,3 1-1,1 1 1,2 1 0,-26 95-1,33-86 58,3 1 0,2 0 0,3 1 0,2-1 0,3 1 0,2 0 0,3-1 0,2 1 0,20 77 0,-13-84 25,2-2 0,2 0 0,2-1 0,3-1 0,1-1 0,2-1 0,2-1 0,2-2 0,2-1 0,60 60 0,-40-53 3,2-2-1,2-3 1,2-2-1,89 46 1,-61-44 14,2-3 0,161 47 0,-94-48 28,2-7-1,1-7 0,271 7 0,-194-30-9,367-43 0,-438 18 12,-1-8 1,-1-6-1,163-63 1,-247 71 49,-1-4-1,-1-3 1,-2-4-1,-2-3 1,-2-2-1,-2-4 1,-2-3 0,104-108-1,-129 115 69,-3-1 0,-2-2-1,-2-1 1,-2-2 0,34-77-1,-46 83-81,-3 0-1,-2-1 0,-2 0 0,-2-1 0,-3 0 0,-1-1 0,0-60 0,-7 83-28,-1 1 0,-1 0 0,-1 0 0,-1 0 0,-2 1 0,0-1-1,-2 1 1,-1 1 0,-18-38 0,12 35 9,-1 1-1,-1 0 1,-2 1 0,0 1-1,-1 1 1,-1 1 0,-45-35-1,16 21-17,-2 2-1,-1 3 0,-1 2 1,-1 2-1,-2 3 0,0 2 0,-80-17 1,-7 7-614,-280-22 1,-224 34-5286,286 19-2296</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2:50.963"/>
    </inkml:context>
    <inkml:brush xml:id="br0">
      <inkml:brushProperty name="width" value="0.025" units="cm"/>
      <inkml:brushProperty name="height" value="0.025" units="cm"/>
    </inkml:brush>
  </inkml:definitions>
  <inkml:trace contextRef="#ctx0" brushRef="#br0">0 157 11691,'0'0'5883,"13"8"-5157,-7-4-651,1 0-1,0 0 1,0-1 0,0 0 0,0 0-1,0 0 1,1-1 0,-1 0 0,1-1-1,0 0 1,0 0 0,-1 0 0,1-1-1,0 0 1,0-1 0,9-1 0,-2-2-37,0-1 1,0-1-1,0 0 1,-1-1-1,1-1 1,17-12-1,-27 16 4,1 1 1,-1-1-1,0 0 0,-1 0 1,1-1-1,-1 0 0,0 1 0,0-1 1,0-1-1,-1 1 0,1 0 1,-1-1-1,-1 0 0,1 0 0,-1 0 1,0 0-1,0 0 0,1-11 1,-3 15-15,0 1 1,0 0 0,0 0 0,0 0 0,0 0 0,0-1 0,-1 1 0,1 0 0,0 0 0,-1 0 0,1 0 0,-1 0 0,1 0 0,-1 0 0,1 0 0,-1 0 0,0 0 0,1 0-1,-1 0 1,0 0 0,0 1 0,0-1 0,0 0 0,0 0 0,0 1 0,0-1 0,0 1 0,0-1 0,0 1 0,0-1 0,0 1 0,0 0 0,0-1 0,-1 1 0,1 0 0,0 0-1,0 0 1,0 0 0,0 0 0,-1 0 0,1 0 0,-1 1 0,-3-1 16,1 1-1,-1 0 1,1 0-1,0 0 1,-1 1 0,1-1-1,0 1 1,0 0-1,0 0 1,-5 4-1,-3 4 97,1 1 0,0 1-1,0 0 1,1 0-1,0 1 1,2 0 0,-1 1-1,1 0 1,1 0-1,1 1 1,0 0-1,1 0 1,0 0 0,2 1-1,-1-1 1,2 1-1,-1 20 1,3-35-124,0 0-1,0-1 1,0 1 0,0 0-1,0 0 1,0 0 0,1 0-1,-1-1 1,0 1 0,0 0-1,1 0 1,-1-1 0,0 1-1,1 0 1,-1 0 0,1-1 0,-1 1-1,1 0 1,0-1 0,-1 1-1,1-1 1,0 1 0,-1-1-1,1 1 1,0-1 0,-1 1-1,2-1 1,26 0 223,-21-3-197,0 1 0,0-1 1,0 0-1,0-1 0,12-8 0,14-17 16,-2-1 0,0-2 0,45-62 1,-30 35-9,-45 57-53,1 0-1,-1 0 1,1 0-1,0 0 1,0 1-1,0-1 0,0 0 1,0 1-1,0-1 1,0 1-1,0 0 1,0-1-1,5 0 0,2 8-53,-6 17 116,-4 10 210,-1-24-210,1 0 0,1-1 0,-1 1 0,1 0 0,1 0 0,0 0 0,0 0 0,1 0 1,5 16-1,-6-24-49,0 0 1,1 1 0,-1-1-1,0 0 1,1 0-1,-1 0 1,1 0 0,-1-1-1,1 1 1,-1 0 0,1-1-1,0 1 1,-1-1 0,1 1-1,0-1 1,-1 0 0,1 1-1,0-1 1,-1 0 0,1 0-1,0-1 1,-1 1 0,1 0-1,0 0 1,0-1 0,-1 1-1,3-2 1,44-20 131,0-12-83,20-14-40,-62 45-71,0-1 0,0 1 0,0 0 0,0 1 0,1 0 0,-1 0 0,1 0 0,12-1 0,-18 3 43,0 1 1,-1-1-1,1 1 0,0-1 0,-1 1 0,1-1 0,-1 1 0,1 0 1,-1-1-1,1 1 0,-1 0 0,1-1 0,-1 1 0,0 0 0,1 0 1,-1-1-1,0 1 0,0 0 0,1 0 0,-1 0 0,0-1 0,0 1 0,0 0 1,0 0-1,0 0 0,0 0 0,0-1 0,0 1 0,-1 0 0,1 0 1,0 0-1,0-1 0,-1 1 0,1 0 0,0 0 0,-1-1 0,0 2 1,-11 33 28,7-27-202,-17 27-559,21-33 364,0-1 0,0 0 0,0 0 0,-1 0 0,1 0 0,0 0 0,0-1 0,0 1 0,-1 0 0,1 0 0,0-1 0,-1 1 0,1-1 0,-3 1 0,-4-4-4963,-2-14-3971</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2:51.303"/>
    </inkml:context>
    <inkml:brush xml:id="br0">
      <inkml:brushProperty name="width" value="0.025" units="cm"/>
      <inkml:brushProperty name="height" value="0.025" units="cm"/>
    </inkml:brush>
  </inkml:definitions>
  <inkml:trace contextRef="#ctx0" brushRef="#br0">0 1 17777,'0'0'2306,"33"62"-2402,0-45-993,4-3-1313,2-3-2851,-1-1-5093</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2:51.646"/>
    </inkml:context>
    <inkml:brush xml:id="br0">
      <inkml:brushProperty name="width" value="0.025" units="cm"/>
      <inkml:brushProperty name="height" value="0.025" units="cm"/>
    </inkml:brush>
  </inkml:definitions>
  <inkml:trace contextRef="#ctx0" brushRef="#br0">58 0 8872,'0'0'10811,"-7"10"-10459,-44 51 545,110-57-1682,-12-2 183,-21-3 421,0 2 0,0 1 0,0 1 0,0 1 0,0 1 1,48 17-1,-72-21 205,0 0 0,0 0 0,0 0 0,0 0 0,0 0 0,0 0 0,0 1 0,-1-1-1,1 1 1,0-1 0,-1 1 0,0 0 0,1-1 0,-1 1 0,0 0 0,0 0 0,0 0 0,0 0 0,0 0 0,0 0 0,-1 0 0,1 0 0,-1 1 0,1-1 0,-1 0 0,0 0 0,0 0 0,0 1 0,0-1 0,0 0 0,0 0 0,-1 0 0,1 1 0,-1-1 0,0 0 0,1 0 0,-1 0 0,0 0 0,0 0 0,0 0 0,-1 0 0,1-1 0,-3 4 0,-4 6 538,0 0 1,-1 0 0,-1-1-1,0-1 1,-16 13-1,2-4 872,-42 25 0,57-38-1281,0 0-1,0-1 0,0 0 1,-1 0-1,1-1 0,-1-1 1,0 0-1,-17 2 0,26-4-176,0 0-1,-1 0 1,1 0-1,0 0 1,0 0 0,0-1-1,0 1 1,0 0-1,0 0 1,0-1 0,0 1-1,0-1 1,0 1-1,0-1 1,0 0-1,0 1 1,0-1 0,0 0-1,0 1 1,0-1-1,1 0 1,-1 0 0,0 0-1,1 0 1,-2-1-1,1-1-172,0 1-1,0-1 0,1 0 0,-1 0 1,0 0-1,1 0 0,0 0 1,0 0-1,0-5 0,1-5-1224,1 0 0,1 0-1,5-19 1,10-19-4989</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2:52.306"/>
    </inkml:context>
    <inkml:brush xml:id="br0">
      <inkml:brushProperty name="width" value="0.025" units="cm"/>
      <inkml:brushProperty name="height" value="0.025" units="cm"/>
    </inkml:brush>
  </inkml:definitions>
  <inkml:trace contextRef="#ctx0" brushRef="#br0">101 55 18065,'0'0'1890,"-5"13"416,-3 6-1642,1 0 0,0 1-1,2-1 1,1 1 0,-4 36-1,8-39-355,0 0-1,2 0 0,0 1 0,1-1 0,1-1 1,8 25-1,5 3-54,24 43 0,-32-69-203,1 1 10,-4-8-30,0 0 0,-1 0 0,0 0 1,0 1-1,-1 0 0,-1 0 0,0 0 0,1 16 0,-24-59-105,5 5-241,-2 1 0,-1 1-1,-1 0 1,0 2 0,-2 0 0,-1 1-1,-25-18 1,74 38 1250,3 2-859,1-1 0,0-2-1,0-1 1,-1-1 0,1-2 0,-1-1-1,-1-1 1,1-1 0,-2-2 0,1-1-1,-1-2 1,29-18 0,-36 18-57,0 0 0,-1-2 0,-1 0 0,33-37 0,-44 45-17,-1-1 1,0-1-1,-1 1 0,0-1 0,0 0 0,-1 0 0,0-1 1,-1 0-1,0 0 0,-1 0 0,0 0 0,-1 0 0,1-12 0,-3 21-11,0 1-1,0-1 0,0 0 0,0 1 1,0-1-1,-1 1 0,1-1 0,0 0 0,-1 1 1,1-1-1,-1 1 0,0-1 0,1 1 0,-1-1 1,0 1-1,0 0 0,0-1 0,0 1 0,0 0 1,-1 0-1,1 0 0,0 0 0,0 0 0,-1 0 1,1 0-1,0 0 0,-1 0 0,1 1 0,-1-1 1,1 0-1,-1 1 0,0 0 0,1-1 1,-1 1-1,1 0 0,-1 0 0,0 0 0,1 0 1,-1 0-1,0 0 0,1 0 0,-1 0 0,1 1 1,-1-1-1,-2 1 0,-3 1-37,-1-1 0,1 1 0,-1 1 0,1-1 0,0 1 0,0 1 0,0-1 0,-12 9 0,9-3 113,1 0 1,0 0 0,0 1-1,1 0 1,0 1 0,1 0-1,0 0 1,1 1 0,0-1-1,1 1 1,0 1 0,1-1-1,0 1 1,1-1 0,0 1-1,1 0 1,1 0 0,0 0-1,1 15 1,0-23-48,1-1-1,0 0 1,-1 0 0,1 1 0,1-1 0,-1 0 0,1 0-1,0 0 1,-1-1 0,2 1 0,-1 0 0,0-1-1,1 1 1,0-1 0,-1 0 0,1 0 0,1 0-1,-1 0 1,0 0 0,1-1 0,-1 1 0,1-1 0,0 0-1,0 0 1,0-1 0,0 1 0,0-1 0,0 0-1,0 0 1,0 0 0,5 0 0,0 0-33,-1 0 0,1 0 0,-1-1 0,1 0 1,0-1-1,-1 0 0,1 0 0,-1-1 0,0 0 0,1 0 0,-1-1 0,0 0 1,0-1-1,13-8 0,-8 2-140,-1 0 0,0-1 0,-1-1 1,0 0-1,-1-1 0,-1 0 0,10-15 0,-23 80 113,2-43 131,1 0 1,1 0 0,-1 0 0,1 1 0,1-1-1,0 0 1,0 0 0,1 0 0,3 11-1,-4-17-67,1-1-1,-1 1 1,0-1-1,1 1 1,0-1-1,-1 0 1,1 0-1,0 0 1,0 0-1,0 0 1,0 0-1,1 0 1,-1-1-1,0 1 1,1-1-1,-1 1 1,1-1-1,-1 0 1,1 0-1,0 0 0,0-1 1,-1 1-1,1-1 1,0 1-1,0-1 1,0 0-1,-1 0 1,1 0-1,0 0 1,0-1-1,0 1 1,-1-1-1,1 0 1,4-1-1,1-1-1,0 0 0,0-1 0,0 0 0,-1 0 0,0 0 0,1-1 0,-2 0 0,1-1 0,-1 0 0,1 0 0,-2 0 0,1 0 0,5-9 0,1-2-4,0-1-1,-1 0 1,-1 0-1,9-26 1,-15 35-63,-1 0-1,0 0 1,-1-1 0,1 1-1,-2-1 1,2-14 0,-3 24 43,0 0-1,0 0 1,-1 1 0,1-1 0,0 0-1,0 0 1,0 0 0,0 1 0,0-1 0,0 0-1,0 0 1,0 0 0,-1 0 0,1 0-1,0 1 1,0-1 0,0 0 0,0 0-1,-1 0 1,1 0 0,0 0 0,0 0 0,0 0-1,0 1 1,-1-1 0,1 0 0,0 0-1,0 0 1,0 0 0,-1 0 0,1 0-1,0 0 1,0 0 0,-1 0 0,1 0 0,0 0-1,0 0 1,0 0 0,-1 0 0,1 0-1,0-1 1,0 1 0,0 0 0,0 0-1,-1 0 1,1 0 0,0 0 0,0 0-1,0 0 1,0-1 0,-1 1 0,1 0 0,0 0-1,0 0 1,0 0 0,0-1 0,0 1-1,0 0 1,0 0 0,0 0 0,-1-1-1,1 1 1,0 0 0,-11 16 56,7-8 46,0 0 1,1 1-1,0 0 0,1 0 1,-1-1-1,2 1 1,-1 1-1,1-1 0,1 0 1,0 0-1,1 15 1,0-20-62,-1 0 1,1-1 0,0 1 0,0-1 0,1 1 0,-1-1 0,1 0-1,-1 1 1,1-1 0,0 0 0,1 0 0,-1 0 0,0 0 0,1-1-1,0 1 1,-1-1 0,1 1 0,0-1 0,0 0 0,0 0 0,1 0-1,-1 0 1,0-1 0,1 0 0,-1 1 0,1-1 0,-1 0 0,1-1 0,0 1-1,6 0 1,1-1-4,1 0 0,-1 0 0,1-1 0,-1 0-1,0-1 1,0 0 0,1-1 0,-1 0 0,-1-1 0,12-5-1,-19 7-293,1 0 0,-1 0 0,0 0-1,1-1 1,-1 1 0,0-1 0,0 1-1,-1-1 1,1 0 0,-1 0 0,1-1-1,-1 1 1,4-7 0,-5 7-405,0-1 0,-1 1 0,1-1-1,-1 1 1,1 0 0,-1-1 0,0 1 0,0-1 0,-1 1 0,1-1 0,-1 1 0,1 0 0,-1-1-1,0 1 1,0 0 0,-1 0 0,1-1 0,-4-4 0,-16-23-12686</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2:52.663"/>
    </inkml:context>
    <inkml:brush xml:id="br0">
      <inkml:brushProperty name="width" value="0.025" units="cm"/>
      <inkml:brushProperty name="height" value="0.025" units="cm"/>
    </inkml:brush>
  </inkml:definitions>
  <inkml:trace contextRef="#ctx0" brushRef="#br0">1 1 20916,'0'0'3843,"50"8"-8935</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2:53.051"/>
    </inkml:context>
    <inkml:brush xml:id="br0">
      <inkml:brushProperty name="width" value="0.025" units="cm"/>
      <inkml:brushProperty name="height" value="0.025" units="cm"/>
    </inkml:brush>
  </inkml:definitions>
  <inkml:trace contextRef="#ctx0" brushRef="#br0">199 76 8680,'0'0'2237,"-1"-9"763,-1-29 59,1 36-2936,1 1 0,0-1 0,-1 1 0,1 0 0,0-1 0,-1 1 0,0 0 0,1 0 0,-1 0 0,0-1 0,0 1 0,1 0 0,-1 0 0,0 0 0,0 0 0,0 0 0,0 0 0,-1 1 0,1-1 0,0 0 0,0 0 0,0 1-1,-1-1 1,1 1 0,0-1 0,-1 1 0,1 0 0,0-1 0,-1 1 0,1 0 0,0 0 0,-1 0 0,1 0 0,-1 0 0,1 0 0,0 0 0,-1 1 0,1-1 0,0 0 0,-1 1 0,0 0 0,-4 0-15,1 1 0,-1 0-1,1 0 1,0 0 0,0 1 0,0 0-1,-9 6 1,4 1-100,-1 0 1,1 1-1,1 0 0,0 0 0,1 1 1,0 0-1,1 1 0,0 0 0,1 0 1,-9 26-1,16-39-8,-1 1-1,0-1 1,0 0 0,1 0-1,-1 1 1,1-1 0,-1 0-1,0 0 1,1 0 0,-1 0-1,0 1 1,1-1 0,-1 0-1,1 0 1,-1 0 0,0 0 0,1 0-1,-1 0 1,1 0 0,-1 0-1,1 0 1,-1 0 0,0-1-1,1 1 1,-1 0 0,1 0-1,-1 0 1,0 0 0,1-1-1,-1 1 1,0 0 0,1 0-1,-1-1 1,19-9 10,-1 0 0,28-21 0,-35 22-63,0 1 0,1 0 0,0 0 0,0 2-1,1-1 1,0 2 0,0-1 0,0 2 0,19-5-1,-25 8 29,-1 0-1,0 1 1,0-1-1,1 1 1,-1 1-1,0-1 1,11 3-1,-15-2 16,0-1-1,0 1 0,0 0 0,-1 0 0,1 0 0,0 0 1,0 0-1,-1 1 0,1-1 0,-1 0 0,1 1 0,-1-1 1,0 1-1,0 0 0,0-1 0,1 1 0,-1 0 0,-1 0 1,1-1-1,0 1 0,0 0 0,-1 0 0,1 0 0,-1 0 1,0 0-1,1 4 0,-1 4 34,0 0-1,0 0 1,-1 0 0,0 0 0,-1 0 0,0-1-1,0 1 1,-1 0 0,-1-1 0,0 0 0,0 0-1,-10 16 1,1-4 111,-2-1 0,0 0 0,-1-2 0,-19 18 0,28-29-88,0-1 0,-1 0 0,0-1 0,-9 6 1,16-10-48,0 0 0,0 0 0,0-1 0,0 1 0,0 0 0,-1-1 0,1 1 0,0-1 1,0 1-1,0-1 0,0 1 0,-1-1 0,1 0 0,0 0 0,0 0 0,-1 0 0,1 0 1,0 0-1,0 0 0,-1 0 0,1 0 0,0 0 0,0-1 0,-1 1 0,1-1 0,0 1 1,0-1-1,0 1 0,0-1 0,0 1 0,0-1 0,0 0 0,0 0 0,0 0 0,0 1 1,0-1-1,0 0 0,0 0 0,1 0 0,-1 0 0,0 0 0,0-2 0,-1-8-660,0 1-1,1 0 1,0-1-1,1 1 1,1-21-1,-1 25 147,5-58-5880</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2:53.875"/>
    </inkml:context>
    <inkml:brush xml:id="br0">
      <inkml:brushProperty name="width" value="0.025" units="cm"/>
      <inkml:brushProperty name="height" value="0.025" units="cm"/>
    </inkml:brush>
  </inkml:definitions>
  <inkml:trace contextRef="#ctx0" brushRef="#br0">110 0 14029,'0'0'3582,"-8"15"-1655,-9 19-1308,2 1-1,1 1 1,2 0-1,1 1 0,-6 39 1,8 23 614,3 129 0,5-221-1159,2-1 1,-1 1-1,1-1 1,0 1-1,0-1 1,4 12-1,-4-17-47,0 1 0,-1-1-1,1 0 1,-1 1-1,1-1 1,0 0 0,0 0-1,0 0 1,0 0-1,0 0 1,0 0 0,0 0-1,0 0 1,0 0-1,0 0 1,1 0 0,-1-1-1,0 1 1,1-1-1,-1 1 1,0-1 0,1 1-1,-1-1 1,1 0-1,-1 1 1,0-1 0,1 0-1,-1 0 1,1 0-1,-1 0 1,1-1 0,-1 1-1,0 0 1,1 0-1,-1-1 1,1 1 0,0-2-1,6-1 44,-1-1 0,-1 0-1,1-1 1,-1 1 0,1-2-1,-1 1 1,-1 0 0,1-1 0,-1 0-1,0-1 1,0 1 0,-1-1 0,6-10-1,2-5-19,-1-1 0,16-48 1,-22 59-44,-2 0 1,0-1 0,0 1-1,-1-1 1,-1 0 0,0 0-1,0 1 1,-3-20 0,2 32-20,-1 0 0,1 0 0,-1 0 1,1 0-1,0 0 0,-1 1 0,1-1 0,-1 0 1,1 0-1,0 0 0,-1 1 0,1-1 0,-1 0 1,1 0-1,0 1 0,-1-1 0,1 0 0,0 1 1,-1-1-1,1 0 0,0 1 0,0-1 0,-1 1 1,1-1-1,0 0 0,0 1 0,0-1 0,0 1 0,0-1 1,-1 0-1,1 1 0,0 0 0,-2 9-13,-1 1 1,1-1-1,1 1 0,0-1 0,1 1 1,0 0-1,0-1 0,1 1 0,3 14 0,-3-21 24,0 0 0,0 0 0,0 0 0,1 1 0,-1-2 0,1 1 0,0 0 0,0 0-1,0-1 1,1 1 0,-1-1 0,1 1 0,0-1 0,0 0 0,0 0 0,0 0 0,0-1 0,1 1-1,-1-1 1,1 0 0,0 0 0,0 0 0,0 0 0,0-1 0,0 1 0,6 0 0,-1-1 8,0 0 1,0-1 0,0 0-1,1 0 1,-1-1 0,0 0-1,0-1 1,0 0 0,0-1-1,0 0 1,0 0-1,-1 0 1,1-1 0,-1-1-1,14-9 1,-4 0-19,0-1-1,-1 0 1,0-2-1,-2 0 1,18-24-1,-33 41 8,0-1 0,0 1-1,0 0 1,0-1 0,1 1 0,-1-1 0,0 1-1,0 0 1,0-1 0,1 1 0,-1 0-1,0-1 1,0 1 0,1 0 0,-1-1 0,0 1-1,1 0 1,-1 0 0,0-1 0,1 1 0,-1 0-1,0 0 1,1 0 0,-1-1 0,0 1-1,1 0 1,-1 0 0,1 0 0,-1 0 0,0 0-1,1 0 1,-1 0 0,1 0 0,-1 0 0,1 0-1,-1 0 1,0 0 0,1 0 0,-1 0-1,1 0 1,-1 0 0,0 0 0,1 1 0,-1-1-1,0 0 1,1 0 0,-1 1 0,1-1 0,-1 0-1,0 0 1,0 1 0,1-1 0,-1 0 0,0 1-1,0-1 1,1 0 0,-1 1 0,0-1-1,0 0 1,0 1 0,1-1 0,-1 1 0,0-1-1,0 0 1,0 1 0,0 0 0,7 40-369,-5-19 265,-1-19 110,-1-1 0,1 1 0,0-1 0,0 0 0,0 0 0,0 1 0,0-1 0,0 0 0,1 0 0,-1 0 0,0 0 0,1 0 0,0 0 0,0-1 0,-1 1 0,1 0 0,0-1 0,0 1 0,0-1 0,1 0 0,-1 0 0,3 1 0,-2-1 5,1 0 1,0-1-1,-1 0 1,1 0-1,0 0 0,-1 0 1,1-1-1,0 1 1,-1-1-1,1 0 1,-1 0-1,1 0 0,4-2 1,10-6 25,0-1 1,-1-1 0,0-1 0,18-15-1,-29 22-31,26-20-96,-10 5-293,2 2 0,33-20 0,-56 38 350,-1-1 0,1 1 0,0 0 0,-1-1-1,1 1 1,-1 0 0,1-1 0,0 1 0,-1 0-1,1 0 1,0 0 0,-1-1 0,1 1 0,0 0-1,-1 0 1,1 0 0,0 0 0,-1 0-1,1 0 1,0 1 0,-1-1 0,1 0 0,0 0-1,-1 0 1,1 1 0,0-1 0,-1 0 0,1 1-1,-1-1 1,1 0 0,-1 1 0,1-1 0,0 1-1,0 0 1,0 1 3,0 0-1,0 0 1,0 1 0,-1-1-1,1 0 1,0 1 0,-1-1-1,0 1 1,1-1 0,-1 5-1,-8 75 515,6-66-374,-1 11 158,1 1-1,2-1 1,1 1 0,1-1 0,1 0-1,1 1 1,2-1 0,0-1-1,16 39 1,-2-18-229,-13-32-26,0 0 1,-1 1-1,0-1 1,-1 1-1,-1 0 1,0 1-1,-1-1 1,-1 0-1,-1 1 0,-1 23 1,-1-37 73,0 1 0,0 0 1,0-1-1,-1 1 0,1-1 0,-1 0 0,0 0 1,0 1-1,0-1 0,-1 0 0,1-1 1,-1 1-1,1 0 0,-1-1 0,0 1 0,0-1 1,0 0-1,0 0 0,-1 0 0,1-1 0,-1 1 1,1-1-1,-1 1 0,1-1 0,-1 0 1,0-1-1,1 1 0,-1-1 0,-6 1 0,4-1-5,0 1 0,0-1-1,-1 0 1,1-1 0,1 0-1,-1 1 1,0-2 0,0 1-1,0-1 1,0 0 0,1 0-1,-1 0 1,1-1-1,0 0 1,-1 0 0,1-1-1,1 1 1,-6-5 0,1-4-79,1 0 1,0-1-1,1 1 1,0-1 0,1-1-1,1 1 1,0-1-1,1 0 1,0 0 0,-1-16-1,1 9-107,2 0-1,1-1 1,0 1 0,2 0-1,0 0 1,7-30-1,-6 42-102,1 0-1,0 0 1,0 1-1,1-1 0,0 1 1,1 0-1,0 0 1,0 0-1,0 0 0,1 1 1,0 0-1,1 0 1,0 1-1,8-7 0,12-5-2444,0 0 0,53-25 0,6-3-5639,-37 14 1676</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2:54.217"/>
    </inkml:context>
    <inkml:brush xml:id="br0">
      <inkml:brushProperty name="width" value="0.025" units="cm"/>
      <inkml:brushProperty name="height" value="0.025" units="cm"/>
    </inkml:brush>
  </inkml:definitions>
  <inkml:trace contextRef="#ctx0" brushRef="#br0">102 151 7335,'8'-14'6337,"-2"1"-5079,0 3-450,0 0 0,-1-1 0,-1 1 0,1-1 0,-2-1 0,1 1 0,-2 0 0,3-16 0,-5 27-738,0 0-1,0-1 0,0 1 1,0 0-1,0-1 0,0 1 1,0-1-1,0 1 0,0 0 0,-1-1 1,1 1-1,0 0 0,0-1 1,0 1-1,0 0 0,0-1 1,-1 1-1,1 0 0,0-1 1,0 1-1,-1 0 0,1-1 0,0 1 1,0 0-1,-1 0 0,1-1 1,0 1-1,-1 0 0,1 0 1,0 0-1,-1 0 0,1-1 1,-1 1-1,1 0 0,0 0 1,-1 0-1,-18 5 827,-13 15-630,27-16-240,-51 46 137,52-46-156,1 0-1,-1 0 1,1 0-1,0 0 0,0 0 1,1 1-1,-1-1 1,1 1-1,0-1 1,0 1-1,-2 10 0,4-14-8,0-1 0,1 1 1,-1-1-1,0 1 0,1 0 0,-1-1 0,1 1 0,-1-1 0,0 1 0,1-1 0,-1 1 0,1-1 0,-1 1 0,1-1 0,0 0 0,-1 1 0,1-1 0,-1 0 0,1 1 0,0-1 0,-1 0 0,1 0 0,0 1 0,-1-1 0,1 0 0,0 0 0,-1 0 0,1 0 0,0 0 0,-1 0 0,1 0 0,1-1 0,31 1-98,-25 0 41,262-14-1526,-267 14 1580,-1 0 1,1 0 0,-1 0 0,0 0-1,1 0 1,-1 1 0,0-1 0,1 1-1,-1 0 1,0 0 0,1-1-1,-1 1 1,0 1 0,0-1 0,0 0-1,0 0 1,0 1 0,0-1-1,0 1 1,-1 0 0,1 0 0,0-1-1,1 4 1,-2-2 60,0 0 1,0-1-1,-1 1 0,1 0 1,-1-1-1,0 1 1,1 0-1,-1 0 0,-1-1 1,1 1-1,0 0 0,-1 0 1,1-1-1,-1 1 0,0 0 1,0-1-1,0 1 0,0-1 1,0 1-1,0-1 0,-3 3 1,-4 9 425,-2-1 0,0 0 0,-22 22 1,27-30-472,0 0 1,0-1-1,-1 1 0,0-1 1,1 0-1,-2 0 1,1-1-1,0 1 0,-1-2 1,1 1-1,-11 2 1,16-5-119,1 0 1,-1 1-1,1-1 0,-1 0 1,0 0-1,1 0 1,-1 0-1,0-1 1,1 1-1,-1 0 0,1 0 1,-1 0-1,0 0 1,1-1-1,-1 1 0,1 0 1,-1-1-1,1 1 1,-1 0-1,1-1 1,-1 1-1,1 0 0,-1-1 1,1 1-1,-1-1 1,1 1-1,0-1 1,-1 1-1,1-1 0,0 1 1,0-1-1,-1 0 1,1 1-1,0-1 0,0 0 1,-1-24-6262,1 21 4898,2-27-13035</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2:54.575"/>
    </inkml:context>
    <inkml:brush xml:id="br0">
      <inkml:brushProperty name="width" value="0.025" units="cm"/>
      <inkml:brushProperty name="height" value="0.025" units="cm"/>
    </inkml:brush>
  </inkml:definitions>
  <inkml:trace contextRef="#ctx0" brushRef="#br0">0 108 19186,'0'0'3075,"93"-27"384,-44 16-1953,1 2-770,3 2-351,-6 0-353,-1-5-609,-8-2-3330,-6-7-8169</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2:55.261"/>
    </inkml:context>
    <inkml:brush xml:id="br0">
      <inkml:brushProperty name="width" value="0.025" units="cm"/>
      <inkml:brushProperty name="height" value="0.025" units="cm"/>
    </inkml:brush>
  </inkml:definitions>
  <inkml:trace contextRef="#ctx0" brushRef="#br0">155 122 12844,'0'0'4041,"-8"-4"-2311,5 2-1684,-1 0 0,1 0-1,-1 0 1,0 1 0,0-1 0,0 1 0,0 0 0,0 0 0,0 0-1,0 0 1,0 1 0,0 0 0,0 0 0,0 0 0,0 0 0,0 1-1,0-1 1,0 1 0,0 0 0,0 0 0,0 1 0,0-1-1,0 1 1,1 0 0,-1 0 0,1 0 0,-1 0 0,1 1 0,0-1-1,0 1 1,0 0 0,0 0 0,-4 6 0,5-6-52,0 1 0,0-1-1,0 0 1,1 0 0,-1 1 0,1-1 0,0 1 0,0 0 0,0-1 0,0 1 0,1 0 0,0-1 0,0 8 0,0-10 2,0 0-1,0 0 1,0 0 0,0-1 0,1 1 0,-1 0 0,0 0 0,1 0 0,-1-1 0,0 1 0,1 0 0,-1 0 0,1-1 0,-1 1 0,1 0 0,0-1 0,-1 1 0,1 0 0,0-1 0,-1 1 0,1-1 0,0 1 0,1-1 0,-1 1-6,1-1 0,0 0 0,0 0 0,0 0 0,-1 0 0,1 0 0,0 0 0,0 0 0,0-1-1,-1 1 1,1-1 0,0 1 0,-1-1 0,1 0 0,0 1 0,1-3 0,21-14-281,-21 14 152,0 0 0,0 1 0,0-1 0,1 1 0,-1 0 0,0 0 0,1 0 0,0 0 0,-1 1 0,8-3 0,-10 4 113,-1 0 1,1 0-1,0 1 0,0-1 0,-1 0 1,1 0-1,0 0 0,0 0 0,-1 1 1,1-1-1,0 0 0,0 1 0,-1-1 1,1 0-1,0 1 0,-1-1 0,1 1 1,-1-1-1,1 1 0,-1 0 0,1-1 1,-1 1-1,1-1 0,-1 1 0,1 0 1,-1 0-1,0-1 0,1 1 0,-1 1 1,7 26-122,-5-21 132,9 45 171,38 207 1403,-42-209-568,-2 1 0,-3 0 1,-4 57-1,0-93-604,0 0 1,-1-1 0,-1 0-1,-10 28 1,13-38-361,0 0-1,-1-1 1,0 1 0,1 0-1,-2-1 1,1 1 0,0-1-1,-1 0 1,1 1 0,-1-1-1,0 0 1,0-1 0,0 1-1,0-1 1,-1 1 0,1-1 0,-1 0-1,1 0 1,-1 0 0,0-1-1,0 1 1,-4 0 0,6-2-33,1 0 0,0 0 0,-1 0 0,1 0 0,0 0 0,-1 0 0,1 0 0,0 0 0,0-1 1,-1 1-1,1-1 0,0 1 0,0-1 0,-1 1 0,1-1 0,0 0 0,0 1 0,0-1 0,0 0 1,0 0-1,0 0 0,0 0 0,0 0 0,0 0 0,-1-2 0,1 0-24,-1-1 0,1 1-1,-1-1 1,1 1 0,0-1 0,1 0 0,-1 0-1,1 1 1,-1-6 0,1-3-12,1 0 1,-1 0-1,2 1 1,0-1-1,5-15 1,13-21 14,3 0 0,2 2 0,52-74 0,-19 32 39,-57 87-12,98-174 38,-88 153-28,-1-1 0,-1 0-1,-1-1 1,-2 1 0,0-2 0,3-25 0,-9 46-3,0 0 1,1-1 0,-1 1-1,-1 0 1,1-1 0,0 1-1,-1 0 1,0 0 0,0 0-1,-1 0 1,1 0-1,-1 0 1,0 0 0,0 0-1,0 0 1,-4-5 0,4 8-4,0-1 1,0 0-1,0 1 1,0-1-1,0 1 1,-1 0-1,1-1 1,-1 1 0,1 0-1,0 1 1,-1-1-1,0 0 1,1 1-1,-1-1 1,1 1-1,-1 0 1,0 0-1,1 0 1,-1 0-1,0 0 1,1 1-1,-1-1 1,1 1 0,-1 0-1,1 0 1,-1-1-1,1 2 1,-3 0-1,-1 1 12,0 1-1,1 0 1,-1 0-1,1 0 1,0 0-1,0 1 1,1 0-1,-1 0 1,1 0-1,0 0 1,1 1-1,-1 0 1,1 0-1,0 0 1,0 0 0,1 0-1,-3 9 1,0 3 25,1 1 0,0-1 0,1 1 1,0 37-1,3-52-66,0-1 1,0 0-1,0 1 1,0-1-1,1 1 1,0-1-1,-1 1 1,1-1-1,1 0 0,-1 0 1,0 1-1,1-1 1,0 0-1,-1 0 1,1-1-1,0 1 1,1 0-1,-1-1 0,0 1 1,1-1-1,0 1 1,-1-1-1,1 0 1,0 0-1,0-1 1,0 1-1,0 0 0,0-1 1,6 2-1,-3-2-500,1 0-1,-1 0 1,1 0-1,-1-1 1,1 0-1,0 0 1,-1 0-1,1-1 1,-1 0-1,1-1 1,-1 1-1,0-1 1,1-1-1,-1 1 1,7-4-1,33-23-6841</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38.544"/>
    </inkml:context>
    <inkml:brush xml:id="br0">
      <inkml:brushProperty name="width" value="0.025" units="cm"/>
      <inkml:brushProperty name="height" value="0.025" units="cm"/>
    </inkml:brush>
  </inkml:definitions>
  <inkml:trace contextRef="#ctx0" brushRef="#br0">1 626 7207,'0'0'9764,"5"-11"-9599,4-6-144,1 1 0,1 1-1,0-1 1,1 2 0,1-1 0,0 2 0,1 0-1,17-12 1,17-13-1,2 3-1,1 2 1,2 2-1,0 3 1,101-38 0,-115 53-272,0 2 0,1 2 0,0 1 0,0 2 0,1 2 0,-1 1 0,1 3 0,0 1 0,64 10 0,-51-1-162,152 20-52,-169-27 504,0-2 1,-1-1-1,65-10 1,92-28 428,-102 18 351,181-16 0,-221 35-608,0 1 1,0 3-1,0 2 0,78 18 1,-29 1 1080,141 17-1,-198-38-1215,0-1 0,0-2 1,-1-1-1,1-3 0,0-2 0,45-11 0,180-73-107,-190 59-112,1 5 0,138-29-1,-200 52 162,0 1-1,0 0 1,0 2-1,1 0 0,-1 1 1,0 0-1,26 7 1,-32-5 169,-1 1 0,1 0 0,-1 1 0,0 0 1,0 1-1,0 0 0,-1 0 0,0 1 0,0 0 0,-1 1 1,1 0-1,6 9 0,24 30 1178,-20-23-749,0-1-1,45 39 0,-55-55-615,0 0 0,0-1-1,1-1 1,-1 1 0,1-2 0,1 1-1,-1-1 1,1-1 0,-1 0 0,1-1 0,21 3-1,-22-4-359,1-1-1,0 0 0,-1 0 0,1-1 0,-1-1 1,1 1-1,-1-2 0,1 0 0,-1 0 1,0 0-1,0-2 0,10-5 0,45-33-5104</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2:55.591"/>
    </inkml:context>
    <inkml:brush xml:id="br0">
      <inkml:brushProperty name="width" value="0.025" units="cm"/>
      <inkml:brushProperty name="height" value="0.025" units="cm"/>
    </inkml:brush>
  </inkml:definitions>
  <inkml:trace contextRef="#ctx0" brushRef="#br0">97 0 11659,'0'0'2093,"-8"2"192,3-1-2142,0 0 0,1 0 0,0 1 0,-1 0 1,1 0-1,0 0 0,0 0 0,0 1 1,0-1-1,0 1 0,1 0 0,-1 0 1,1 0-1,0 1 0,0-1 0,0 1 1,0 0-1,0 0 0,1 0 0,0 0 1,0 0-1,0 1 0,0-1 0,1 0 1,0 1-1,0-1 0,0 1 0,0 0 1,1 5-1,-1-8-131,1 0 1,-1 0-1,1 0 1,0 0-1,0 0 1,0 1-1,1-1 1,-1 0-1,0 0 1,1 0-1,-1 0 0,1 0 1,0 0-1,0 0 1,-1 0-1,1 0 1,1 0-1,-1 0 1,0-1-1,0 1 1,3 2-1,0-2-8,0 0 0,0-1 1,0 0-1,0 0 0,0 0 0,1 0 0,-1-1 1,0 0-1,0 0 0,7 0 0,-5 0-14,19 0-699,0 1 0,25 4 0,-45-5 616,0 1 0,0 0 0,0 0 0,0 1 0,0-1 0,-1 1 0,1 0 0,-1 0 0,1 0 0,-1 1 0,0 0 0,0 0 0,0 0 0,0 0 0,0 0 0,-1 1 0,5 5 0,-6-5 248,-1 0 0,0 1 1,1-1-1,-1 0 1,-1 1-1,1-1 1,-1 0-1,0 1 0,0-1 1,0 1-1,0-1 1,-1 0-1,1 1 1,-1-1-1,-1 0 0,1 0 1,0 1-1,-1-1 1,0 0-1,0 0 1,0-1-1,-1 1 0,1 0 1,-1-1-1,0 1 1,-5 4-1,3-2 30,0-1 0,0 0 1,0 0-1,-1 0 0,0-1 0,0 1 0,0-1 0,0-1 0,-1 1 1,1-1-1,-1 0 0,0-1 0,0 0 0,0 0 0,-10 2 0,16-4-219,0 0-1,1 0 0,-1 0 0,0 0 0,0 0 0,0-1 0,0 1 0,0 0 1,0 0-1,1 0 0,-1-1 0,0 1 0,0-1 0,0 1 0,1 0 0,-1-1 1,0 1-1,0-1 0,1 0 0,-1 1 0,0-1 0,1 0 0,-1 1 1,1-1-1,-1 0 0,1 0 0,-1 1 0,0-2 0,-3-28-3484,4 27 3063,-1-29-5779</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2:56.273"/>
    </inkml:context>
    <inkml:brush xml:id="br0">
      <inkml:brushProperty name="width" value="0.025" units="cm"/>
      <inkml:brushProperty name="height" value="0.025" units="cm"/>
    </inkml:brush>
  </inkml:definitions>
  <inkml:trace contextRef="#ctx0" brushRef="#br0">0 586 13869,'0'0'6614,"11"3"-5930,-5-1-594,-4-1-71,0 0 0,1 0-1,-1 0 1,0 0 0,1 0 0,-1-1 0,1 1 0,-1-1 0,1 0 0,-1 0 0,1 1 0,-1-2-1,1 1 1,-1 0 0,1 0 0,-1-1 0,1 1 0,-1-1 0,0 0 0,1 0 0,-1 0 0,0 0-1,0 0 1,0-1 0,1 1 0,-1 0 0,3-4 0,2-4 3,-1-1 0,0 1 1,0-1-1,-1 0 0,-1-1 0,7-19 1,-9 25-16,-1-1 0,1 0 0,-1 0 0,-1 0 0,1 0 0,-1 0 0,0 1 0,0-1 0,0 0 0,-1 0 0,0 0 0,0 0 0,-1 0 0,-3-8 1,4 12-21,1 1 0,-1-1 1,0 1-1,1-1 1,-1 1-1,0 0 1,0-1-1,0 1 0,0 0 1,-1 0-1,1 0 1,0 0-1,0 0 0,-1 0 1,1 0-1,-1 0 1,1 1-1,0-1 1,-1 0-1,1 1 0,-1-1 1,0 1-1,1 0 1,-1 0-1,1-1 1,-1 1-1,0 0 0,1 0 1,-1 0-1,1 0 1,-1 1-1,0-1 1,1 0-1,-1 1 0,1-1 1,-2 2-1,-1-1 3,1 1 0,0 0 1,0 0-1,0 0 0,0 0 0,0 1 0,0-1 0,0 1 0,1-1 0,0 1 0,-1 0 0,1 0 0,0 0 1,-2 5-1,-3 11 141,1-1 0,1 1 0,1 0 0,1 0 0,0 0 0,1 0 0,2 1 0,2 35 0,-2-52-101,0 0 0,0 0 0,1 0 0,-1 0-1,1 0 1,0 0 0,0 0 0,0 0 0,0-1 0,0 1-1,1 0 1,-1-1 0,1 1 0,0-1 0,0 1 0,0-1-1,0 0 1,0 0 0,0 0 0,0 0 0,1 0-1,-1 0 1,1-1 0,-1 1 0,1-1 0,0 0 0,0 0-1,-1 0 1,1 0 0,0 0 0,0 0 0,0-1-1,0 0 1,0 1 0,6-2 0,0 1-5,1 0 0,-1-1 0,1-1 1,-1 0-1,0 0 0,1-1 0,-1 0 0,0 0 1,-1-1-1,11-6 0,4-5 11,-2 0 1,0-2-1,-1 0 1,-1-1-1,-1-1 0,0-1 1,-2 0-1,0-2 1,24-43-1,-24 35 125,-2 0-1,-1-1 1,-1 0 0,-2-1-1,-1 0 1,-2-1 0,5-46 0,-14 47-141,2 31-20,-1 1 1,1 0-1,0 0 0,-1 0 0,1 0 0,0 0 0,-1-1 0,1 1 1,0 0-1,-1 0 0,1 0 0,0 0 0,-1 0 0,1 0 0,0 0 1,-1 0-1,1 0 0,0 0 0,-1 0 0,1 0 0,0 0 0,-1 1 1,1-1-1,0 0 0,-1 0 0,1 0 0,0 0 0,0 1 0,-1-1 1,1 0-1,0 0 0,-1 0 0,1 1 0,0-1 0,0 0 0,0 0 1,-1 1-1,1-1 0,0 0 0,0 1 0,0-1 0,-33 52-5,30-46 5,-19 35 345,-34 88 0,48-106-205,1 1 1,2 0-1,0 0 0,1 1 1,-1 38-1,5-60-133,0 0 0,-1 0 0,1 1 0,0-1 0,1 0 0,-1 0 0,1 0 0,-1 0 0,1 0 0,0 1 0,0-1 0,0 0 1,0-1-1,1 1 0,-1 0 0,1 0 0,0-1 0,0 1 0,0-1 0,0 1 0,0-1 0,0 0 0,1 0 0,-1 0 0,1 0 0,-1 0 0,1 0 0,0-1 0,0 1 0,0-1 0,0 0 0,0 0 0,0 0 0,0 0 0,0-1 0,0 1 0,0-1 0,0 0 0,1 0 1,-1 0-1,0 0 0,0 0 0,6-2 0,-1 1 8,1-1 0,-1-1 0,0 1-1,0-1 1,0-1 0,0 1 0,0-1 0,-1-1 0,1 1 0,-1-1 0,-1-1 0,1 1 0,-1-1 0,1 0 0,7-11 0,4-5 13,-2-1 0,0-1 1,18-37-1,-15 22 64,-2 0 0,-1-1 0,-2-1 0,-2 0 0,-2-1 1,-2 0-1,4-48 0,-13 72-145,-2 15 28,-1 8-4,-12 22 85,2 1 1,1 1-1,1 0 1,2 1-1,1 0 1,-8 44-1,13-57 110,1 0 1,0 1-1,1-1 0,1 1 0,1-1 1,4 36-1,-3-48-214,0 0 1,0 0-1,0 0 1,1 0-1,0 0 1,0-1-1,0 1 1,1 0-1,-1-1 1,1 0-1,0 0 1,0 0-1,1 0 1,-1 0-1,1-1 1,0 1-1,0-1 1,0 0-1,0 0 1,1 0-1,-1-1 1,1 0-1,-1 0 1,1 0-1,0 0 1,0-1-1,0 0 1,6 1-1,20 0-3731,-3-2-3690</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2:56.833"/>
    </inkml:context>
    <inkml:brush xml:id="br0">
      <inkml:brushProperty name="width" value="0.025" units="cm"/>
      <inkml:brushProperty name="height" value="0.025" units="cm"/>
    </inkml:brush>
  </inkml:definitions>
  <inkml:trace contextRef="#ctx0" brushRef="#br0">163 91 10314,'4'-10'2947,"1"-1"-1846,-3 7-612,0 0 1,-1-1-1,1 1 0,-1-1 1,0 1-1,0-1 0,0 1 1,-1-1-1,1-7 1,-1 11-403,0 0 0,-1 0 0,1 0 0,0 0 0,0 1 0,-1-1 0,1 0 0,0 0 1,-1 1-1,1-1 0,-1 0 0,1 1 0,-1-1 0,1 0 0,-1 1 0,0-1 1,1 1-1,-1-1 0,0 1 0,1-1 0,-1 1 0,0-1 0,0 1 0,1 0 0,-1-1 1,0 1-1,0 0 0,0 0 0,0-1 0,1 1 0,-1 0 0,0 0 0,0 0 1,0 0-1,0 0 0,1 0 0,-1 1 0,0-1 0,-1 0 0,-37 11 326,30-5-408,0 0 0,0 1 1,1 0-1,0 1 0,0 0 1,1 0-1,0 1 0,0-1 1,1 2-1,0-1 0,1 1 1,0-1-1,0 2 0,1-1 1,1 0-1,-1 1 0,2-1 1,0 1-1,-2 19 0,4-29-11,0 0 0,0-1 1,0 1-1,0 0 0,0 0 0,1 0 0,-1 0 0,0-1 0,1 1 0,-1 0 0,0 0 0,1-1 0,-1 1 0,1 0 0,-1-1 0,1 1 0,-1 0 1,1-1-1,0 1 0,-1-1 0,1 1 0,0-1 0,-1 1 0,1-1 0,0 0 0,0 1 0,0-1 0,31 5-347,32-14-189,-63 9 541,33-7-64,0 2-1,0 2 1,69 1-1,-100 2 54,0 0-1,-1 0 0,1 0 1,0 1-1,-1-1 0,1 1 0,-1 0 1,1 0-1,0 0 0,-1 0 0,0 0 1,1 1-1,2 1 0,-4-2 32,0 0 0,-1 0 0,1 0 0,0 0 0,0 0 0,-1 0 0,1 0-1,-1 0 1,1 0 0,-1 0 0,1 0 0,-1 1 0,0-1 0,1 0 0,-1 0-1,0 0 1,0 1 0,0-1 0,0 0 0,0 2 0,-1 1 101,0 0 1,-1 0-1,1 0 1,-1-1-1,0 1 1,0-1-1,0 1 1,0-1-1,0 0 1,-1 0-1,1 0 1,-1 0-1,0 0 1,0-1-1,-5 4 0,-4 3-7,1-1-1,-1-1 0,0 0 0,-1 0 0,1-1 0,-1-1 0,0 0 0,-1-1 0,1 0 1,-1-1-1,0-1 0,-19 2 0,31-5-190,1 1 0,-1 0-1,1 0 1,-1-1 0,0 1 0,1-1 0,-1 1 0,1-1 0,-1 0 0,1 1-1,-1-1 1,1 0 0,0 0 0,0 0 0,-1 0 0,1 0 0,0 0-1,0-1 1,0 1 0,0 0 0,0-1 0,0 1 0,0 0 0,1-1 0,-1 1-1,0-1 1,1 0 0,-1 1 0,1-1 0,0 1 0,-1-4 0,0-1-728,1 0 0,0-1 0,0 1 0,0-1 0,1 1 0,0-1 1,2-6-1,12-26-4832</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2:57.356"/>
    </inkml:context>
    <inkml:brush xml:id="br0">
      <inkml:brushProperty name="width" value="0.025" units="cm"/>
      <inkml:brushProperty name="height" value="0.025" units="cm"/>
    </inkml:brush>
  </inkml:definitions>
  <inkml:trace contextRef="#ctx0" brushRef="#br0">0 507 8936,'0'0'4212,"1"11"-2482,5 162 3598,-6-170-5282,0 0 0,0-1 0,0 1 0,0 0 0,0-1 0,1 1 0,0-1 0,-1 1 0,1 0 0,0-1 0,0 1 0,0-1 1,1 0-1,-1 1 0,0-1 0,1 0 0,0 0 0,1 2 0,-1-2-17,0-1 1,0 0 0,-1 0-1,1-1 1,0 1-1,0 0 1,0 0 0,0-1-1,0 0 1,0 1-1,1-1 1,-1 0-1,0 0 1,0 0 0,0 0-1,0 0 1,0 0-1,2-1 1,5-2 78,-1 1 0,0-1 1,0-1-1,0 1 0,0-1 1,-1-1-1,1 1 0,-1-2 0,10-8 1,5-9 19,-1 0 0,-1-2 0,-1 0 0,-1-1 0,-2-1 0,0 0 0,-2-1 0,-1-1 1,-2 0-1,0-1 0,-2 0 0,-1 0 0,-2-1 0,-1 0 0,-1 0 0,-2-1 1,-1 1-1,-6-63 0,4 88-138,0 1 0,-1-1 0,1 0 0,-1 0 0,0 1 0,0-1 0,-1 1 0,0-1 0,0 1 0,0 0 0,-1 0 0,1 0 0,-8-6 0,10 9 2,-2 1 0,1-1-1,0 1 1,0-1-1,0 1 1,-1 0-1,1 0 1,0 0-1,-1 0 1,1 0-1,-1 1 1,1-1-1,-1 1 1,0-1 0,1 1-1,-1 0 1,1 0-1,-1 0 1,0 1-1,1-1 1,-1 1-1,1-1 1,-1 1-1,1 0 1,-1 0-1,1 0 1,0 0 0,-1 0-1,1 0 1,0 1-1,0-1 1,0 1-1,-4 3 1,-6 6 7,0 1 1,1 1 0,1-1-1,0 2 1,1-1-1,-12 23 1,5-5 280,2 1 1,-12 36-1,23-59-228,0-1 1,1 0 0,0 1-1,0-1 1,1 1-1,0-1 1,1 1-1,0 0 1,1 10 0,-1-17-53,1-1 1,-1 1-1,1 0 1,0-1 0,-1 1-1,1 0 1,0-1-1,0 1 1,0-1-1,0 1 1,0-1 0,0 1-1,1-1 1,-1 0-1,0 0 1,1 0 0,-1 0-1,4 2 1,-2-1-1,0-1-1,1 0 1,-1-1 0,1 1 0,-1-1-1,1 1 1,-1-1 0,1 0 0,-1 0 0,1-1-1,-1 1 1,1-1 0,3-1 0,3-1-77,0-1-1,-1 0 1,0 0 0,0-1 0,0 0 0,-1-1 0,1 0 0,-1-1 0,-1 1 0,14-16 0,-10 11-45,1 0 0,0 1 1,20-13-1,-31 22 118,0 0 1,0 1-1,0-1 0,0 0 0,0 1 1,0-1-1,1 1 0,-1 0 0,0-1 0,0 1 1,0 0-1,1-1 0,-1 1 0,0 0 1,0 0-1,1 0 0,-1 0 0,0 1 1,0-1-1,1 0 0,-1 0 0,0 1 1,0-1-1,0 1 0,1-1 0,0 1 0,0 1 1,-1 0 0,1 0 0,-1-1 0,1 1-1,-1 0 1,0 0 0,0 0 0,0 0 0,0 0-1,0 1 1,0-1 0,-1 0 0,1 3 0,2 12 28,-1-1 1,-1 0 0,-1 22-1,0-27 30,-2 35 27,0-31-71,2 0 0,-1 0 0,2 0 0,0 0 0,0-1 0,1 1 0,1 0 0,6 18 0,-8-32-93,0 0-1,-1 0 0,1 0 1,0 1-1,0-1 1,-1 0-1,1 0 0,0 0 1,0 0-1,0-1 1,0 1-1,1 0 0,-1 0 1,0 0-1,0-1 0,0 1 1,1-1-1,-1 1 1,0-1-1,0 1 0,1-1 1,-1 0-1,0 0 0,1 0 1,-1 0-1,2 0 1,0 0-510,-1 0 1,0-1-1,0 1 0,1-1 1,-1 1-1,0-1 1,0 0-1,0 0 1,0 0-1,0 0 1,0 0-1,0-1 1,0 1-1,3-4 0,14-19-7981</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2:58.297"/>
    </inkml:context>
    <inkml:brush xml:id="br0">
      <inkml:brushProperty name="width" value="0.025" units="cm"/>
      <inkml:brushProperty name="height" value="0.025" units="cm"/>
    </inkml:brush>
  </inkml:definitions>
  <inkml:trace contextRef="#ctx0" brushRef="#br0">142 596 2723,'0'0'18919,"-8"-1"-17569,5 0-1238,-1 1 0,1-1-1,-1 1 1,0 0-1,1 0 1,-1 0-1,0 1 1,1-1 0,-1 1-1,1 0 1,-1 0-1,1 0 1,-7 4 0,4-2 15,1 1 0,-1 0 0,0 0 0,1 1 0,0 0 0,0 0 0,-8 10 0,10-11-85,1-1 0,-1 1 0,1-1-1,-1 1 1,1 0 0,0 0 0,0 0 0,1 0 0,-1 0 0,1 1 0,0-1 0,0 0-1,1 1 1,-1-1 0,1 0 0,0 9 0,0-11-37,1-1-1,-1 0 1,1 0 0,-1 0-1,1 0 1,-1 0-1,1 0 1,0 0 0,-1 0-1,1 0 1,0 0 0,0 0-1,0 0 1,-1 0-1,1-1 1,0 1 0,0 0-1,0-1 1,0 1 0,1-1-1,-1 1 1,0-1-1,2 1 1,0 0 3,1-1 1,0 1-1,-1-1 1,1 0-1,0-1 0,-1 1 1,1 0-1,0-1 0,-1 0 1,1 0-1,4-2 0,9-4 21,-1 0 0,0-2-1,0 0 1,-1 0 0,0-1 0,23-22-1,-17 13-6,0-2 0,-2 0 0,26-36 0,-42 53-43,0-1 1,0 1-1,0-1 1,-1 0-1,0 1 1,1-1-1,-2 0 1,1 0 0,-1-1-1,1 1 1,0-7-1,-17 17-486,5 5 537,1 1 1,0-1-1,1 2 1,0 0-1,1 0 1,0 0-1,1 1 1,0-1 0,1 2-1,1-1 1,0 0-1,0 1 1,-1 19-1,4-31-14,1 0-1,0-1 1,0 1 0,0 0-1,0 0 1,0-1 0,0 1-1,0 0 1,0 0 0,1-1-1,-1 1 1,1 0 0,-1-1-1,1 1 1,0 0-1,-1-1 1,1 1 0,0-1-1,0 1 1,0-1 0,1 0-1,-1 1 1,0-1 0,0 0-1,1 0 1,-1 0 0,0 0-1,1 0 1,3 2 0,-2-3-4,0 1 0,0-1 1,1 0-1,-1 0 0,0 0 1,0-1-1,1 1 0,-1-1 1,0 1-1,0-1 1,1 0-1,-1 0 0,0-1 1,0 1-1,5-4 0,10-7-19,0 0 0,-2-1 0,1-1-1,-1-1 1,-1 0 0,-1-1 0,0-1-1,-1 0 1,19-34 0,-10 10-381,-1 0 1,-3-1-1,21-68 0,-37 105 281,2-7-274,-1 0 0,0 0 0,-1 0 0,2-21 0,-17 45 50,-3 13 709,2 1 0,0 0 0,2 0 1,0 1-1,2 1 0,2 0 0,-11 54 0,13-43-35,2 0 0,1 0 0,2 0-1,2 0 1,8 57 0,-7-77-333,1-1 0,0 0 0,1 0 0,2 0 0,0-1 0,0 1 0,13 22 0,-18-40-4,-1 1-1,1 0 1,-1 0 0,1 0-1,-1-1 1,1 1-1,-1 0 1,1-1 0,0 1-1,-1-1 1,1 1 0,0 0-1,0-1 1,-1 0-1,1 1 1,0-1 0,0 1-1,0-1 1,0 0-1,0 0 1,-1 1 0,1-1-1,0 0 1,0 0 0,0 0-1,0 0 1,0 0-1,0 0 1,0 0 0,0 0-1,-1-1 1,1 1-1,0 0 1,0 0 0,0-1-1,0 1 1,-1-1-1,1 1 1,0-1 0,0 1-1,-1-1 1,1 1 0,0-1-1,-1 0 1,1 1-1,0-1 1,-1 0 0,1 1-1,0-3 1,25-44 445,-24 42-419,38-94 22,-4-1 0,-4-2 0,-5-1 0,-4-2 0,-5 0 0,4-117 1,-24 174-109,2 48 52,0-1 0,0 1 0,0 0 0,0 0 0,0 0 0,0 0 0,0-1-1,0 1 1,0 0 0,0 0 0,-1 0 0,1 0 0,0-1 0,0 1 0,0 0-1,0 0 1,0 0 0,0 0 0,0-1 0,0 1 0,0 0 0,-1 0 0,1 0-1,0 0 1,0 0 0,0 0 0,0 0 0,0-1 0,-1 1 0,1 0 0,0 0-1,0 0 1,0 0 0,0 0 0,-1 0 0,1 0 0,0 0 0,0 0 0,0 0-1,0 0 1,-1 0 0,1 0 0,0 0 0,0 0 0,0 0 0,0 0 0,-1 0-1,1 0 1,0 0 0,0 0 0,0 1 0,0-1 0,-1 0 0,1 0 0,-11 23-170,2 6 203,1 0 1,2 1-1,1 0 0,1 0 1,2 1-1,1-1 0,1 1 1,7 51-1,0-40 32,1 1 1,3-1-1,1-1 0,2 0 1,31 62-1,-42-97-49,-2-3-9,0 0 0,0 0 0,1 0 0,-1 0 1,1-1-1,0 1 0,0 0 0,0-1 0,0 0 0,0 1 0,0-1 0,1 0 0,-1 0 1,5 2-1,-7-4 6,0 0 0,1-1 0,-1 1 1,1 0-1,-1 0 0,1-1 0,-1 1 0,0 0 1,1-1-1,-1 1 0,1-1 0,-1 1 1,0-1-1,0 1 0,1 0 0,-1-1 1,0 1-1,0-1 0,1 1 0,-1-1 1,0 1-1,0-1 0,0 1 0,0-1 1,0 1-1,0-1 0,0 1 0,0-1 0,0 0 1,0 1-1,0-1 0,0 1 0,0-1 1,-1 1-1,1-1 0,0 1 0,0-1 1,0 1-1,-1 0 0,0-2 0,-6-26 68,-2 14-223,0 1 0,-1-1-1,-1 1 1,0 1 0,-23-20 0,-74-52-700,66 53 919,20 16-73,-33-27 0,51 39 69,0-1 1,0 1 0,1-1-1,0 0 1,0 0 0,0 0 0,0 0-1,0-1 1,-3-8 0,6 12-55,0 0 1,0 1-1,0-1 1,0 0-1,0 0 0,0 0 1,0 0-1,1 1 1,-1-1-1,0 0 1,1 0-1,-1 0 0,0 1 1,1-1-1,-1 0 1,1 0-1,-1 1 1,1-1-1,0 0 0,-1 1 1,1-1-1,-1 1 1,1-1-1,0 1 0,0-1 1,-1 1-1,1-1 1,0 1-1,0 0 1,0 0-1,-1-1 0,1 1 1,0 0-1,1 0 1,39-9 4,-32 8 13,269-31 643,-54 9-1776,-78-6-3932,-65 5-2263</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2:59.073"/>
    </inkml:context>
    <inkml:brush xml:id="br0">
      <inkml:brushProperty name="width" value="0.025" units="cm"/>
      <inkml:brushProperty name="height" value="0.025" units="cm"/>
    </inkml:brush>
  </inkml:definitions>
  <inkml:trace contextRef="#ctx0" brushRef="#br0">134 188 8520,'-11'11'5562,"6"7"-3530,3 25-1863,2-32 513,0 23-327,2-1 0,1 0 0,2 0 0,1 0 0,2 0-1,1-1 1,1 0 0,2-1 0,1 0 0,1-1-1,2-1 1,1 0 0,1-1 0,33 39 0,-42-59-310,-1 1 0,2-1 0,-1 0 0,1-1 0,0 0 0,0-1 0,0 0 0,1-1 0,0 0 0,1 0-1,16 3 1,-23-6 5,0-1 0,1-1-1,-1 1 1,0-1-1,1 0 1,-1 0-1,0 0 1,1-1-1,-1 1 1,0-1 0,1-1-1,-1 1 1,0-1-1,0 0 1,0 0-1,0-1 1,-1 1-1,1-1 1,-1 0 0,1 0-1,-1 0 1,0-1-1,0 0 1,-1 0-1,1 0 1,-1 0-1,4-6 1,1-3-13,-2 0 0,0-1 1,0 0-1,-2 0 0,1 0 0,-2 0 0,0 0 1,0-1-1,-2 0 0,0 1 0,-1-20 0,0 16-129,-1 1 0,-1 0 0,-1-1 0,0 1 0,-1 0-1,-1 1 1,0-1 0,-2 1 0,-9-19 0,11 26-75,-1 1-1,0-1 1,-1 1 0,0 0-1,-12-11 1,11 12-429,0 2-1,0-1 0,0 1 1,0 0-1,-1 1 1,0 0-1,0 0 0,0 1 1,-11-3-1,3 3-290,1 1 0,-1 1 0,0 0 0,1 1 1,-1 1-1,0 0 0,1 1 0,-1 1 0,-21 7 0,12-2 733,8-2 519,0-1 1,0 0-1,0-2 1,0 0 0,-1-1-1,1 0 1,-33-3-1,49 1-230,0-1-1,0 0 1,0 0-1,0 0 0,0 0 1,0-1-1,0 1 1,1 0-1,-1-1 0,0 0 1,1 1-1,-1-1 1,1 0-1,-1 0 0,1 1 1,0-1-1,0 0 1,0 0-1,0-1 0,0 1 1,1 0-1,-1 0 0,0 0 1,1 0-1,0-1 1,-1 1-1,1 0 0,0-1 1,0 1-1,1-3 1,-1-2 165,0 0 1,0 0-1,1 0 1,0-1-1,1 1 0,-1 0 1,2 0-1,3-10 1,2 5 79,0 0 1,1 1-1,0 0 0,0 1 1,1 0-1,1 0 1,0 1-1,0 1 0,1-1 1,0 2-1,0 0 0,1 0 1,0 1-1,17-5 1,13-4 110,1 2 0,1 2 1,50-6-1,58 4-284,-43 5-3718,-75 1-1433,-14-2-3917</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2:59.490"/>
    </inkml:context>
    <inkml:brush xml:id="br0">
      <inkml:brushProperty name="width" value="0.025" units="cm"/>
      <inkml:brushProperty name="height" value="0.025" units="cm"/>
    </inkml:brush>
  </inkml:definitions>
  <inkml:trace contextRef="#ctx0" brushRef="#br0">559 283 14670,'0'0'2771,"3"-10"-882,-2 7-1720,1-2 20,0 1 0,0-1 0,-1 1 0,0-1 0,0 0-1,0 0 1,0 1 0,-1-1 0,0 0 0,0 0 0,0 0 0,0 0 0,-1 0-1,0 1 1,0-1 0,0 0 0,-1 0 0,1 1 0,-1-1 0,0 1 0,-5-8-1,0 5-63,0 1-1,-1 0 0,1 0 0,-1 1 1,0 0-1,-1 1 0,1 0 1,-1 0-1,1 0 0,-1 1 0,-1 1 1,1 0-1,0 0 0,0 0 0,-14 1 1,3-1-55,0 2 1,0 1-1,0 0 1,0 1 0,0 2-1,-25 6 1,29-4 8,0 0 0,0 0 1,1 2-1,0 0 0,1 0 0,-1 2 1,2 0-1,-1 0 0,-14 17 0,19-19 25,2 0-1,-1 1 1,1 0-1,1 1 0,0-1 1,0 1-1,1 0 1,0 1-1,1-1 0,0 1 1,0 0-1,2 0 1,-1 0-1,-1 18 0,4-24-51,0 0 0,0 0 1,0 0-1,1 0 0,-1 0 0,1 0 0,0 0 0,1-1 0,-1 1 0,1 0 0,0-1 0,0 1 0,0-1 0,1 0 0,0 1 1,0-1-1,5 6 0,-2-5 5,0 0 0,1 0 0,0 0 1,-1-1-1,1 0 0,1-1 0,-1 1 1,0-1-1,1-1 0,8 3 0,13 1 110,1-2 0,-1-1 1,1-1-1,54-3 0,-43-2-51,0-2 0,0-2 0,-1-1 0,1-3 0,39-15 0,-50 15-88,-1-2 0,0-1-1,-2-1 1,1-2 0,-2 0-1,0-2 1,26-25 0,-44 36-36,0 0 1,0-1 0,-1 0-1,-1 0 1,1-1 0,7-15-1,-12 21-52,0 0-1,-1-1 0,1 1 0,-1 0 0,0-1 1,0 1-1,0-1 0,-1 1 0,0-1 0,0 0 1,0 1-1,0-1 0,-1 1 0,1-1 0,-1 1 1,0-1-1,-1 1 0,-2-8 0,-1 5-202,1 0 0,-1 0 0,-1 1 0,1-1 0,-1 1 0,0 1 0,0-1 0,-1 1 0,0 0 0,0 0 0,-7-3 0,-13-6-3206,-48-18-1,-5 5-5690</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3:16.967"/>
    </inkml:context>
    <inkml:brush xml:id="br0">
      <inkml:brushProperty name="width" value="0.025" units="cm"/>
      <inkml:brushProperty name="height" value="0.025" units="cm"/>
    </inkml:brush>
  </inkml:definitions>
  <inkml:trace contextRef="#ctx0" brushRef="#br0">125 301 8008,'0'0'9326,"-4"2"-9001,2 0-247,0-1-1,1 1 1,-1-1-1,1 1 1,-1-1-1,1 1 1,0 0-1,0 0 1,-1 0 0,1 0-1,1 0 1,-1 0-1,0 0 1,0 0-1,1 0 1,-1 0-1,1 0 1,0 0-1,-1 4 1,-2 62 1341,-2 3-764,-18 27-267,4 0 0,-5 108 0,11-80-304,7-84 94,2 0 0,2 1-1,5 69 1,-3-110-176,1 0-1,0 0 0,0-1 0,-1 1 1,1-1-1,1 1 0,-1-1 1,0 1-1,0-1 0,0 0 1,1 1-1,-1-1 0,1 0 0,-1 0 1,1 0-1,-1 0 0,1 0 1,-1-1-1,1 1 0,0 0 0,0-1 1,-1 1-1,1-1 0,0 1 1,0-1-1,0 0 0,-1 0 0,1 0 1,0 0-1,0 0 0,2-1 1,62-7 528,41-20 27,62-13-549,17 0-2,-110 22 5,103-12-1,-154 28-16,0 2-1,0 1 1,-1 0-1,1 2 1,0 1-1,-1 1 0,0 1 1,34 12-1,4 6 3,4 3 27,1-3-1,1-3 0,103 17 1,435 21 392,-564-54-408,429 4 126,-1-40-234,194-4 75,-112 9 20,553 4 12,-344 16-2,1362-28 76,-1578 10-74,-159 2-4,418 30 1,-216 5-9,-206-6 17,-16-5-20,192 8 13,-241-3 28,-70-4 32,-221-1-59,0-1 0,31-3 0,-47 1 5,0 0 0,-1 0 0,1-1 1,-1 0-1,0-1 0,0 0 1,0 0-1,0-1 0,7-6 0,-6 5-7,22-17 35,0 0 0,44-44 0,-67 57-24,0 1 0,-1-2 1,-1 1-1,0-1 0,0 0 1,-1 0-1,0-1 0,-1 0 1,0 0-1,-1 0 0,5-25 1,-4 0 18,2-46 0,-6 70-29,-1 0 1,-1 0-1,0 0 0,-1 0 1,0 0-1,-1 0 1,-5-14-1,6 23-1,-1-1-1,1 1 1,-1 1 0,1-1-1,-1 0 1,0 1 0,-1-1-1,1 1 1,-1 0-1,1 0 1,-1 0 0,0 0-1,0 1 1,-7-3 0,5 2 0,1 0 0,0-1 0,0 1 0,0-1 0,0 0 0,0 0 0,-4-5 0,-9-25-2,17 31-2,0 1 0,0 0 0,0-1 0,0 1-1,0 0 1,0-1 0,-1 1 0,1 0-1,-1 0 1,1 0 0,-1 0 0,0 0-1,0 1 1,0-1 0,0 1 0,0-1 0,0 1-1,0-1 1,-1 1 0,1 0 0,0 0-1,-1 0 1,1 1 0,-1-1 0,1 0-1,-4 1 1,-52-9-43,-76-2 0,27 4 63,-142-20-26,-295-22-13,-682-25-626,70 9 663,147 12-514,-986-15 445,1060 50 45,146-12-26,-408-8-30,144 68 148,-446 127-85,1330-135-151,-167 26 376,120 5-2930,186-46 2,13-5-3846</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3:52.952"/>
    </inkml:context>
    <inkml:brush xml:id="br0">
      <inkml:brushProperty name="width" value="0.025" units="cm"/>
      <inkml:brushProperty name="height" value="0.025" units="cm"/>
    </inkml:brush>
  </inkml:definitions>
  <inkml:trace contextRef="#ctx0" brushRef="#br0">1 151 11691,'0'0'9486,"13"4"-8236,-1-1-973,0-1 0,0 0 0,0-1 0,0 0 0,1-1 0,-1 0 0,0-1 0,24-5 0,169-48 1393,56-13-1244,-198 55-411,0 2 0,79-2-1,-92 10 9,-1 3 0,0 1 0,0 3 0,0 2 0,0 2 0,78 25-1,-66-8 19,-39-16 67,1-1-1,30 8 0,-79-29 675,13 5-2274,0 1 1,0 0 0,-14-3 0,-9 1-6303</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3:58.742"/>
    </inkml:context>
    <inkml:brush xml:id="br0">
      <inkml:brushProperty name="width" value="0.025" units="cm"/>
      <inkml:brushProperty name="height" value="0.025" units="cm"/>
    </inkml:brush>
  </inkml:definitions>
  <inkml:trace contextRef="#ctx0" brushRef="#br0">13 236 7847,'0'0'9380,"-3"-10"-8820,1 5-509,1 2-21,0 0 0,-1 0-1,1 0 1,1 0 0,-1-1 0,0 1 0,1 0-1,0 0 1,-1-1 0,1 1 0,1 0 0,-1 0-1,0 0 1,1-1 0,0 1 0,-1 0 0,1 0-1,1 0 1,-1 0 0,0 0 0,1 0 0,-1 0-1,1 0 1,3-3 0,7-7 107,0-1 1,2 2-1,0 0 1,0 0-1,1 1 1,0 1-1,1 1 0,0 0 1,1 1-1,27-10 1,-34 15-106,-1 1 0,1 0 0,0 0 0,0 0 0,-1 2 0,1-1 0,0 1 0,0 0 0,0 1 0,0 1 0,0-1-1,-1 1 1,1 1 0,0 0 0,-1 0 0,0 1 0,0 0 0,0 1 0,0 0 0,-1 0 0,9 7 0,70 70 110,-71-65 86,0 0 1,2-2 0,-1 1-1,2-2 1,0-1 0,0 0-1,1-1 1,30 12 0,-27-16 17,0-1 1,0-2 0,1 0-1,-1-2 1,1 0 0,0-2-1,46-2 1,-60 0-157,-1 0 1,1 0 0,0-1-1,0 0 1,-1 0 0,0-1-1,1-1 1,-1 0-1,0 0 1,0 0 0,-1-1-1,0-1 1,0 1-1,0-1 1,0-1 0,-1 1-1,0-1 1,0 0-1,-1-1 1,0 0 0,9-15-1,-9-2 43,-9 18-5481,-3 4-514</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40.335"/>
    </inkml:context>
    <inkml:brush xml:id="br0">
      <inkml:brushProperty name="width" value="0.025" units="cm"/>
      <inkml:brushProperty name="height" value="0.025" units="cm"/>
    </inkml:brush>
  </inkml:definitions>
  <inkml:trace contextRef="#ctx0" brushRef="#br0">142 1 14221,'0'0'5771,"-9"2"-5066,6-2-652,0 1 0,0 0 0,0-1 0,0 1 0,0 0 0,0 1 0,1-1 0,-1 1 0,0-1 0,1 1 0,-1 0 0,-2 2 0,3-1 10,-1 0 1,1 1-1,0-1 0,0 1 0,0-1 0,1 1 1,-1 0-1,1 0 0,0 0 0,0 0 0,0 0 0,0 4 1,-4 38 615,1 1 0,3-1 0,6 70 0,33 137 144,-47-287-424,-2 0 0,-2 1 1,0 1-1,-25-40 0,17 30-313,23 45-111,1 1-1,0-1 1,0 0-1,0 0 1,0 0 0,1 0-1,-1 0 1,1-1-1,0 0 1,0 1 0,0-2-1,0 1 1,0 0-1,0-1 1,0 1 0,0-1-1,1 0 1,-1-1-1,0 1 1,1-1 0,-1 0-1,1 0 1,7-1-1,-1 0-75,0 0 0,0 0-1,0-1 1,0-1 0,0 0-1,0 0 1,-1-1 0,17-9 0,-15 6-194,0-2 0,-1 1 0,20-21 0,-26 25 365,-1-1 0,0 1 0,-1-1 0,1 0 0,-1 0-1,0 0 1,0-1 0,-1 1 0,1-1 0,2-10 0,-9 37 136,-5 58 308,9-78-510,0 0 0,0 0-1,0 0 1,0 0 0,0-1-1,0 1 1,0 0 0,0 0-1,1 0 1,-1 0 0,0 0 0,1-1-1,-1 1 1,0 0 0,1 0-1,-1 0 1,1-1 0,-1 1-1,1 0 1,-1-1 0,1 1 0,0 0-1,-1-1 1,1 1 0,0-1-1,-1 1 1,1-1 0,0 1-1,1-1 1,0 1 6,0-1-1,0 0 1,0 0 0,0 0-1,0 0 1,0 0-1,0 0 1,0 0-1,0-1 1,0 1 0,0-1-1,2-1 1,3-1 17,0 0 1,0 0-1,0-1 0,-1 0 1,0-1-1,7-5 0,10-25-138,-9 12-12,-9 21 48,-3 11-11,-3-7 123,1 1-1,0-1 0,0 1 1,0-1-1,0 0 1,1 1-1,-1-1 0,1 0 1,0 1-1,-1-1 0,1 0 1,0 1-1,0-1 1,0 0-1,1 0 0,-1 0 1,0 0-1,1 0 1,-1 0-1,1-1 0,0 1 1,0 0-1,0-1 1,0 1-1,0-1 0,3 2 1,-1-2 2,-1 0 1,1-1 0,-1 1 0,0-1 0,1 0-1,-1 0 1,1 0 0,-1-1 0,0 1-1,1-1 1,-1 0 0,0 0 0,1 0-1,-1 0 1,0 0 0,0-1 0,0 1-1,0-1 1,3-2 0,15-11 10,-17 11-62,1 0-1,0 1 1,0-1-1,0 1 0,0 0 1,0 0-1,1 1 0,-1 0 1,1 0-1,0 0 1,-1 0-1,1 1 0,0 0 1,11 0-1,-16 1 8,0 1 0,0-1 0,0 1 0,0-1 0,0 1 0,0 0 1,0-1-1,0 1 0,0 0 0,0 0 0,-1 0 0,1-1 0,0 1 0,0 0 0,-1 0 0,1 0 0,-1 1 0,1-1 0,-1 0 0,1 0 0,-1 0 1,0 0-1,1 0 0,-1 0 0,0 1 0,0-1 0,0 1 0,2 40 152,-2-32-70,0-9-64,0-1 1,-1 1-1,1 0 1,0 0-1,0 0 1,0 0-1,0 0 1,0 0-1,0 0 1,0 0-1,0 0 1,0 0-1,1 0 1,-1 0-1,0-1 1,1 1-1,-1 0 1,0 0-1,1 0 1,-1 0-1,1-1 1,-1 1-1,1 0 1,0 0-1,-1-1 1,1 1-1,0 0 1,-1-1-1,1 1 1,0-1-1,0 1 1,1 0-1,0-2 22,0 1-1,0-1 1,-1 0 0,1 0 0,0 0-1,-1 0 1,1 0 0,-1 0-1,1 0 1,-1-1 0,1 1-1,-1-1 1,0 1 0,2-3-1,5-7-259,0 0 0,-1-1-1,11-22 1,-15 15-2515,-3 17 2244,0 1 0,0-1 0,-1 1 0,1 0 1,0 0-1,-1-1 0,1 1 0,-1 0 0,0 0 0,0-1 1,1 1-1,-1 0 0,0 0 0,0 0 0,0 0 0,0 0 0,0 0 1,-2-1-1,-13-11-7805</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4:06.162"/>
    </inkml:context>
    <inkml:brush xml:id="br0">
      <inkml:brushProperty name="width" value="0.025" units="cm"/>
      <inkml:brushProperty name="height" value="0.025" units="cm"/>
    </inkml:brush>
  </inkml:definitions>
  <inkml:trace contextRef="#ctx0" brushRef="#br0">1 69 4484,'0'0'15893,"4"-9"-15183,0 3-535,1 0 1,-1 0-1,1 0 1,0 1-1,0 0 0,0 0 1,8-5-1,-12 9-131,1-1 1,-1 1-1,0 1 0,1-1 0,-1 0 0,1 0 0,-1 0 0,1 1 0,0-1 0,-1 1 1,1-1-1,-1 1 0,1 0 0,0 0 0,-1 0 0,1 0 0,0 0 0,0 0 0,-1 0 0,1 0 1,-1 1-1,1-1 0,0 0 0,-1 1 0,1 0 0,-1-1 0,1 1 0,-1 0 0,1 0 1,-1 0-1,1 0 0,-1 0 0,0 0 0,0 0 0,0 0 0,1 0 0,-1 1 0,0-1 0,0 1 1,-1-1-1,1 0 0,0 1 0,0-1 0,-1 1 0,2 2 0,11 40 480,-11-34-483,0-1-1,1 0 1,0 0 0,6 12-1,-8-19 0,0 0-1,1 0 1,-1 0 0,0 0-1,1-1 1,-1 1-1,1-1 1,-1 1-1,1-1 1,0 1-1,0-1 1,0 0-1,0 0 1,0 0 0,0 0-1,0 0 1,0-1-1,0 1 1,0 0-1,0-1 1,0 0-1,0 1 1,5-1-1,-1 0 93,1-1-1,-1 0 1,1 0-1,-1 0 1,1-1-1,-1 0 1,1 0 0,-1-1-1,0 1 1,0-1-1,0-1 1,8-5-1,2-5 184,1 0-1,21-25 1,-10 10 299,-28 29-518,5-8-10004,3-1 3261</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4:06.599"/>
    </inkml:context>
    <inkml:brush xml:id="br0">
      <inkml:brushProperty name="width" value="0.025" units="cm"/>
      <inkml:brushProperty name="height" value="0.025" units="cm"/>
    </inkml:brush>
  </inkml:definitions>
  <inkml:trace contextRef="#ctx0" brushRef="#br0">165 6 15407,'0'0'10159,"-11"-2"-9994,8 1-163,0 0-1,0 1 1,-1-1-1,1 1 1,0 0 0,-1 0-1,1 0 1,0 0-1,0 0 1,-1 1 0,1 0-1,0 0 1,-6 2-1,4-1-3,1 1 0,0 0-1,0 1 1,0-1 0,0 1 0,0-1-1,1 1 1,0 0 0,-1 0-1,2 1 1,-4 4 0,-2 3 66,1 1 0,1-1 0,0 1 0,0 0 0,1 0 0,1 1 0,0 0 0,1 0 0,1 0 0,-2 25 0,4-38-46,0 1-1,0-1 0,0 1 1,0 0-1,0-1 0,0 1 1,0-1-1,1 1 0,-1-1 1,0 1-1,1-1 0,0 1 1,-1-1-1,1 1 0,0-1 1,0 0-1,-1 1 0,1-1 1,0 0-1,0 0 0,1 0 1,-1 1-1,0-1 0,0 0 0,0-1 1,1 1-1,-1 0 0,0 0 1,1 0-1,-1-1 0,1 1 1,-1-1-1,1 1 0,-1-1 1,1 0-1,-1 0 0,1 1 1,0-1-1,-1 0 0,1 0 1,-1 0-1,1-1 0,-1 1 1,1 0-1,2-1 0,3-1 75,-1 0 0,1 0-1,-1 0 1,0-1 0,0 0-1,0 0 1,0 0 0,0-1-1,8-6 1,-8 4 17,0 1 1,0-1-1,-1 0 0,0-1 0,0 1 1,0-1-1,-1 0 0,0 0 1,0-1-1,0 1 0,-1-1 1,-1 0-1,1 0 0,-1 0 0,0 0 1,-1 0-1,0 0 0,0-9 1,-1 16-108,0 0 1,-1 1-1,1-1 1,0 0 0,0 0-1,-1 1 1,1-1 0,0 0-1,-1 1 1,1-1-1,-1 0 1,1 1 0,-1-1-1,1 0 1,-1 1-1,1-1 1,-1 1 0,0-1-1,1 1 1,-1-1 0,0 1-1,1 0 1,-1-1-1,0 1 1,1 0 0,-1-1-1,0 1 1,0 0 0,0 0-1,1 0 1,-1 0-1,0 0 1,0 0 0,0 0-1,1 0 1,-1 0-1,0 0 1,0 0 0,1 0-1,-1 1 1,0-1 0,0 0-1,1 1 1,-2 0-1,0-1-145,0 1 0,1-1 0,-1 1-1,1 0 1,-1-1 0,1 1-1,-1 0 1,1 0 0,0 0-1,-1 0 1,1 1 0,0-1 0,0 0-1,0 0 1,0 1 0,0-1-1,0 1 1,0-1 0,0 0-1,1 1 1,-1 0 0,1-1 0,-1 1-1,0 2 1,1-1-318,0 9-3333,7-2-3429,2-6 305</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4:06.959"/>
    </inkml:context>
    <inkml:brush xml:id="br0">
      <inkml:brushProperty name="width" value="0.025" units="cm"/>
      <inkml:brushProperty name="height" value="0.025" units="cm"/>
    </inkml:brush>
  </inkml:definitions>
  <inkml:trace contextRef="#ctx0" brushRef="#br0">10 0 9577,'0'0'9801,"3"58"-8135,-3-31-577,-5 2-641,1 0-320,2 2-128,1-8 0,1-2-128,0-6-576,0-4-385,1-6-737,3-5-1473,1 0-2499</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4:07.283"/>
    </inkml:context>
    <inkml:brush xml:id="br0">
      <inkml:brushProperty name="width" value="0.025" units="cm"/>
      <inkml:brushProperty name="height" value="0.025" units="cm"/>
    </inkml:brush>
  </inkml:definitions>
  <inkml:trace contextRef="#ctx0" brushRef="#br0">39 0 8168,'0'0'16330,"0"4"-15311,-18 113 1990,10-76-2827,2 0 0,0 46 1,6-87-269,0 0 1,0-1-1,0 1 0,0 0 1,0 0-1,0 0 0,0 0 1,0 0-1,0-1 0,0 1 1,0 0-1,0 0 0,0 0 1,0 0-1,0 0 0,0 0 1,0-1-1,0 1 0,1 0 1,-1 0-1,0 0 0,0 0 1,0 0-1,0 0 0,0 0 1,0 0-1,1-1 1,-1 1-1,0 0 0,0 0 1,0 0-1,0 0 0,0 0 1,1 0-1,-1 0 0,0 0 1,0 0-1,0 0 0,0 0 1,0 0-1,1 0 0,-1 0 1,0 0-1,0 0 0,0 0 1,0 0-1,0 0 0,1 1 1,-1-1-1,0 0 0,0 0 1,0 0-1,0 0 1,0 0-1,0 0 0,1 0 1,-1 0-1,0 0 0,0 1 1,0-1-1,0 0 0,0 0 1,0 0-1,0 0 0,0 1 1,8-14-3903,-1-8-3593</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4:08.065"/>
    </inkml:context>
    <inkml:brush xml:id="br0">
      <inkml:brushProperty name="width" value="0.025" units="cm"/>
      <inkml:brushProperty name="height" value="0.025" units="cm"/>
    </inkml:brush>
  </inkml:definitions>
  <inkml:trace contextRef="#ctx0" brushRef="#br0">166 1 12684,'0'0'11792,"-4"9"-10852,-26 65-123,-2-2 0,-53 84-1,77-151-2446,4-17-148,4-30-1941,0 31 2417,0-28-3508,-3-5-1521</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4:08.407"/>
    </inkml:context>
    <inkml:brush xml:id="br0">
      <inkml:brushProperty name="width" value="0.025" units="cm"/>
      <inkml:brushProperty name="height" value="0.025" units="cm"/>
    </inkml:brush>
  </inkml:definitions>
  <inkml:trace contextRef="#ctx0" brushRef="#br0">120 2 3427,'0'0'6620,"-9"0"-3321,5-1-3021,0 1 0,0 0 0,0 0 0,0 0 1,0 1-1,0-1 0,0 1 0,0 0 0,0 0 0,0 0 0,0 0 0,1 1 0,-1 0 1,0 0-1,1 0 0,-1 0 0,1 0 0,0 1 0,0-1 0,0 1 0,0 0 0,0 0 1,0 0-1,1 0 0,0 1 0,0-1 0,0 1 0,0-1 0,0 1 0,-1 5 0,1-5-102,0 0-1,1 1 0,0-1 1,0 0-1,1 1 0,-1-1 1,1 1-1,0-1 0,0 1 1,0-1-1,0 1 0,1-1 1,0 1-1,0-1 0,0 0 0,3 6 1,-2-7-97,0-1-1,-1 0 1,1 1 0,0-1 0,1 0-1,-1 0 1,0-1 0,1 1 0,-1 0 0,1-1-1,-1 1 1,1-1 0,0 0 0,0 0 0,-1 0-1,1 0 1,0-1 0,0 1 0,0-1 0,0 0-1,0 1 1,0-1 0,0-1 0,0 1-1,3-1 1,0 1-39,0-2 0,0 1 1,0 0-1,0-1 0,-1 0 0,1-1 0,0 1 0,-1-1 0,0 0 0,0 0 1,0-1-1,0 1 0,0-1 0,-1-1 0,1 1 0,-1 0 0,0-1 0,0 0 1,-1 0-1,0 0 0,0 0 0,0-1 0,0 1 0,-1-1 0,0 1 0,0-1 1,0 0-1,-1 0 0,0 0 0,1-8 0,-3 13-34,1-1 0,-1 0 0,1 1 0,-1-1 0,0 0 0,0 1 0,0-1 0,0 1 0,0-1 0,0 1 0,0-1 0,0 1 0,0 0 0,-1 0 0,1-1 0,0 1 0,-1 0 0,1 0 0,-1 1 0,1-1 0,-1 0 0,0 0 0,1 1 0,-1-1 0,0 1 0,1-1 0,-1 1 0,0 0 0,0 0 0,0-1 0,1 1 0,-1 1 1,0-1-1,-2 0 0,-2 0-18,-1 0 0,1 1 1,-1-1-1,1 1 1,-1 0-1,1 1 1,0 0-1,-11 4 1,13-3-51,0-1 1,0 1 0,0 0-1,0 1 1,0-1 0,1 1-1,0-1 1,0 1 0,0 0-1,0 0 1,0 1 0,1-1-1,-3 6 1,4-8-182,0 1 0,1-1 0,-1 0 0,0 1 0,1-1 1,0 1-1,0-1 0,-1 1 0,1-1 0,1 1 0,-1-1 0,0 1 0,1-1 0,-1 1 0,1-1 0,0 1 0,0-1 0,0 0 1,0 0-1,0 1 0,0-1 0,0 0 0,1 0 0,-1 0 0,1 0 0,0 0 0,2 2 0,36 24-8981,-16-15 1990</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4:08.750"/>
    </inkml:context>
    <inkml:brush xml:id="br0">
      <inkml:brushProperty name="width" value="0.025" units="cm"/>
      <inkml:brushProperty name="height" value="0.025" units="cm"/>
    </inkml:brush>
  </inkml:definitions>
  <inkml:trace contextRef="#ctx0" brushRef="#br0">63 1 12396,'0'0'2712,"-5"12"-422,-4 12-1401,-1-1 254,1 1 0,2 0-1,0 0 1,1 1 0,-3 35 0,9-59-1135,0-1 0,0 1 0,0 0 1,0-1-1,0 1 0,0-1 0,0 1 0,0 0 0,1-1 1,-1 1-1,0 0 0,0-1 0,0 1 0,1-1 1,-1 1-1,0-1 0,1 1 0,-1-1 0,1 1 1,-1-1-1,0 1 0,1-1 0,-1 1 0,1-1 1,-1 0-1,1 1 0,-1-1 0,1 0 0,0 1 0,-1-1 1,2 0-1,22-3 387,-19 1-292,1 0 0,-1-1 0,1 0-1,-1 0 1,0-1 0,7-4 0,-3-2-13,-1 0 1,0-1-1,14-22 0,-20 30-26,0-1 0,0 0 1,0 0-1,0 0 0,-1 0 0,0 0 0,1-1 0,-2 1 1,1 0-1,0-1 0,-1 1 0,0 0 0,0-1 1,0 1-1,-1 0 0,0-6 0,-1 8-39,1 1-1,0-1 1,-1 1 0,1-1-1,-1 1 1,1 0 0,-1-1-1,0 1 1,1 0 0,-1 0-1,0 0 1,0 0 0,0 1-1,0-1 1,0 0 0,0 1-1,0-1 1,0 1 0,0 0-1,0 0 1,0 0 0,0 0-1,0 0 1,-3 0 0,-3 0-80,0 1 0,0 0 0,0 0 0,-15 4 0,20-4-68,1 0-1,-1 0 1,1 1 0,-1-1 0,1 1 0,0-1-1,0 1 1,0 0 0,0 0 0,0-1 0,-2 5-1,-1 7-6613</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4:39.390"/>
    </inkml:context>
    <inkml:brush xml:id="br0">
      <inkml:brushProperty name="width" value="0.025" units="cm"/>
      <inkml:brushProperty name="height" value="0.025" units="cm"/>
    </inkml:brush>
  </inkml:definitions>
  <inkml:trace contextRef="#ctx0" brushRef="#br0">298 414 5573,'-5'9'3374,"-4"7"-3216,0 1-1,1 1 1,1 0-1,1 0 1,0 0-1,2 0 1,-4 22-1,-5 515 632,15-363-590,-42 1375 1776,-11-921-1669,-41 650 1395,88-1081-2107,5-141-7170,-1 12 3457,-1-43 3961,-6 43 0,-5-15 476,5-30 2833,-4 80 0,11-118-3107,1 0 0,0 0 1,0 1-1,0-1 0,0 0 1,0 0-1,1 0 0,0-1 1,-1 1-1,1 0 0,0 0 1,0-1-1,1 1 0,-1-1 1,0 0-1,1 0 1,-1 0-1,1 0 0,5 3 1,4 2-19,1 0 1,0-1-1,16 6 0,-6-5-17,-1-1-1,2-1 1,-1-1-1,0-1 1,29 0-1,121-8 51,-157 4-51,289-27 157,158-5 102,51 55 713,-44-1-550,135-24-249,1-47-282,-181-20 135,59-8-2,3 34 9,187 42-91,121-5-23,-333-47 73,-288 28 0,219-5 0,-364 31 22,0 1 1,0 2 0,0 1-1,49 12 1,-58-9 2,0 0 1,0 1-1,-1 1 0,0 1 0,-1 1 0,0 1 1,19 15-1,-2 5 158,25 19 190,-56-48-315,0-1 0,0 1 1,0-1-1,0 0 0,1-1 0,-1 1 1,1-1-1,-1 0 0,1 0 1,-1 0-1,1 0 0,-1-1 1,1 0-1,5 0 0,-8-1-49,1 0 1,-1 0-1,1 0 0,-1-1 0,0 1 0,0-1 0,0 1 0,0-1 0,0 0 0,0 1 0,0-1 1,0 0-1,-1 0 0,1-1 0,-1 1 0,0 0 0,1 0 0,-1-1 0,1-2 0,22-57 126,-19 46-142,179-469-194,99-298-564,-82 69-196,-58-12 966,-116 547 5,39-312 40,-34-1 157,-4-214 1336,-27 697-1545,0 1 50,0-1-1,-1 1 1,0 0 0,0 0 0,-2-15 0,1 21-12,0-1 0,1 1 0,-1 0 0,0 0 0,-1 0 0,1 0 0,0 0 0,0 0 0,-1 0 0,1 0 0,-1 0 0,0 1 0,1-1 0,-1 0 0,0 1 0,0 0 0,0-1 0,0 1 0,0 0 0,0 0 0,-1 0 0,1 0 0,0 1 0,-4-2 0,-8-3-24,0-1 0,1-1 0,-1 0 0,1-1 0,1 0 0,-20-17 0,-32-20 11,11 18-71,-2 2 0,0 2 0,-1 3 0,-86-20 0,-242-28-265,284 54 295,-1143-133 165,-8 50-107,869 69-46,-1061-65 1,-2 68 608,790 85-308,11 56-58,482-85-208,111-21-37,13-1-22,0-1 0,-1-2 0,1-2-1,-1-2 1,0-1 0,-43-5 0,75 3-164,0-1 1,-1 0-1,1 0 1,0 0-1,0-1 1,0 0-1,-12-8 1,-34-34-3456,50 41 3363</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4:45.663"/>
    </inkml:context>
    <inkml:brush xml:id="br0">
      <inkml:brushProperty name="width" value="0.025" units="cm"/>
      <inkml:brushProperty name="height" value="0.025" units="cm"/>
    </inkml:brush>
  </inkml:definitions>
  <inkml:trace contextRef="#ctx0" brushRef="#br0">1072 5 9385,'-33'-3'722,"-1"2"0,0 1 0,0 1 0,0 2 0,0 2 0,1 0 0,0 3 0,0 1 0,1 1 0,-42 19 0,37-11-508,0 2 0,2 2-1,0 1 1,1 2 0,2 1-1,1 1 1,0 2 0,-27 35-1,21-18 76,2 1-1,3 2 0,1 2 0,3 0 1,2 2-1,-31 92 0,35-75-45,3 0-1,4 1 0,3 0 1,-7 145-1,19-189-237,0 0 0,2 1 1,1-1-1,1 0 0,2 0 0,0-1 0,2 1 0,19 45 1,-21-61-5,0 1 0,1-1 0,1 0 0,-1 0 0,2-1 0,-1 0 0,1 0 0,1-1 0,0 0 0,0-1 1,1 0-1,0 0 0,0-1 0,0-1 0,1 0 0,0-1 0,1 0 0,-1-1 0,1 0 0,15 3 0,-10-5 25,-1 0 0,1-1 0,-1 0 0,1-2 0,-1 0 0,0-1 0,1 0 0,29-10 0,-21 4 69,-1-2 0,-1-1 0,1 0 1,-2-2-1,25-17 0,7-13 252,-1-1 1,-3-3-1,71-83 0,-68 68 135,-4-2-1,-2-3 0,55-100 1,-81 124-417,-1 0 0,-3-2-1,-1 0 1,-3-1 0,-1 0 0,-3-1 0,6-57 0,-14 84-41,-1 0 0,-1 0-1,-1-1 1,-1 1-1,-1 0 1,-1 0 0,0 1-1,-1-1 1,-13-29-1,11 34-14,-1 0 0,0 1 0,-1 0 0,-1 0-1,0 1 1,-1 0 0,0 1 0,-1 1 0,0-1-1,-1 2 1,-27-18 0,20 16-75,0 2 0,-1 0 0,0 2 0,-1 0-1,1 1 1,-2 1 0,1 1 0,0 1 0,-1 1 0,0 1 0,1 1 0,-46 4 0,59-2-32,0 1 0,1 0 0,-1 0 1,1 1-1,-1 0 0,1 0 1,0 1-1,-14 9 0,-12 18-2855,31-27 1823,1 0-1,-1 0 1,1 1-1,0-1 1,0 0-1,0 1 1,-2 7-1,3-5-9428</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4:47.209"/>
    </inkml:context>
    <inkml:brush xml:id="br0">
      <inkml:brushProperty name="width" value="0.025" units="cm"/>
      <inkml:brushProperty name="height" value="0.025" units="cm"/>
    </inkml:brush>
  </inkml:definitions>
  <inkml:trace contextRef="#ctx0" brushRef="#br0">1112 112 7239,'-18'-8'3384,"6"2"-2939,-5-2-376,0 0 0,0 2 1,0 0-1,-1 0 0,0 2 0,-21-3 0,14 5 137,0 1-1,0 1 1,0 2-1,0 0 1,0 2-1,0 0 1,-45 16-1,36-7 128,2 1 0,0 2 0,0 1 0,2 1-1,-30 24 1,15-7 110,1 1 1,2 2-1,2 2 0,1 2 1,3 1-1,1 2 0,-54 94 1,73-109-325,1 0 1,1 1-1,2 1 1,1 0-1,1 1 0,2 0 1,2 1-1,1 0 1,1-1-1,2 1 1,1 1-1,2-1 1,1 0-1,10 48 0,-6-60-115,0-1-1,2 1 0,0-2 0,1 1 0,1-1 1,1 0-1,1-1 0,1 0 0,0-1 0,2-1 0,0 0 1,0-1-1,26 20 0,-19-18 0,1-2 0,1-1 1,0-1-1,1 0 0,1-2 0,0-1 1,0-2-1,1 0 0,0-1 0,40 5 1,-29-8-25,0-2 0,0-1 1,0-2-1,1-2 1,-1-1-1,0-2 1,-1-1-1,1-2 1,-2-2-1,1-1 1,-1-2-1,36-19 1,-28 10 189,0-3 0,-2-1 1,-1-2-1,-2-2 1,0-1-1,-2-3 0,-2 0 1,-1-3-1,-1 0 1,32-52-1,-45 58 67,-1-1 0,-1-1 0,-3-1 0,0-1 0,-2 0 0,-2 0 0,-1-1-1,-2-1 1,-1 1 0,-2-1 0,-2 0 0,-1-1 0,-2 1 0,-6-46 0,1 51-201,-1 0 0,-2 1 0,-1 0 0,-1 0 0,-2 1 0,-1 0 0,-2 1 0,0 0 1,-28-37-1,31 50-24,0 1 0,0 0 1,-2 0-1,0 1 1,0 1-1,-1 0 0,-1 1 1,0 1-1,-1 1 1,0 0-1,0 1 0,-1 0 1,0 2-1,-1 0 1,0 1-1,-32-5 1,31 8-67,0 2 0,0 1 0,0 0 0,0 1 0,0 2 1,0 0-1,0 1 0,0 0 0,1 2 0,0 1 1,0 0-1,0 1 0,1 1 0,-23 16 0,-43 27-3447,66-49-128,10-11-3048</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40.708"/>
    </inkml:context>
    <inkml:brush xml:id="br0">
      <inkml:brushProperty name="width" value="0.025" units="cm"/>
      <inkml:brushProperty name="height" value="0.025" units="cm"/>
    </inkml:brush>
  </inkml:definitions>
  <inkml:trace contextRef="#ctx0" brushRef="#br0">0 72 5926,'0'0'15694,"62"-34"-15181,-26 29-353,3-3-128,-7-1-1890,-2-7-9160</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4:58.244"/>
    </inkml:context>
    <inkml:brush xml:id="br0">
      <inkml:brushProperty name="width" value="0.025" units="cm"/>
      <inkml:brushProperty name="height" value="0.025" units="cm"/>
    </inkml:brush>
  </inkml:definitions>
  <inkml:trace contextRef="#ctx0" brushRef="#br0">1243 61 11147,'-11'-9'2295,"3"3"-2067,0 0 0,-1 1-1,1 0 1,-1 0 0,0 1 0,0 0-1,-1 1 1,1-1 0,-1 2 0,1 0 0,-18-2-1,-12 3-127,-1 2 0,0 1-1,1 2 1,0 2 0,0 2-1,1 1 1,0 2-1,0 2 1,1 1 0,1 2-1,1 1 1,-39 26 0,35-17 76,2 1 0,0 2 1,2 1-1,1 2 0,1 1 1,3 2-1,0 1 0,2 2 1,2 0-1,-22 45 0,13-13-206,4 2 0,3 2 0,4 0-1,2 2 1,4 0 0,3 1 0,4 1-1,-3 130 1,14-179-63,1 0 0,2 1 0,0-1 0,2-1 0,2 1 0,0-1 0,2 0 0,13 30 0,-16-47 77,-1 0 0,2 0 0,-1-1 0,2 0 0,-1 0 1,1-1-1,1 0 0,0-1 0,14 12 0,-15-15 11,0 0 1,0 0-1,1-1 0,-1 0 0,1-1 1,0 0-1,0-1 0,0 1 0,0-2 1,1 1-1,-1-1 0,0-1 1,18 0-1,-9-2 71,0-1 0,-1 0 0,1-1 0,-1-1-1,0-1 1,0 0 0,0-1 0,20-12 0,13-12 720,56-45 1,-93 66-626,120-93 1824,123-125 0,-182 153-1333,-2-4 0,109-157 0,-155 195-479,-1-1 1,-2 0-1,28-77 1,-44 99-153,-1-2 0,0 1 1,-1-1-1,-2 1 1,0-1-1,-1 0 0,-1 0 1,-1-1-1,-2 1 0,-3-25 1,3 39-26,0 0 0,0 1 1,0-1-1,-1 0 1,-1 1-1,1-1 0,-1 1 1,0 0-1,-1 1 0,1-1 1,-1 1-1,-1-1 0,1 2 1,-1-1-1,-11-8 0,6 7-56,1 1-1,-1 1 1,0 0 0,0 0-1,0 1 1,-1 0-1,1 1 1,-1 0-1,-20-1 1,-1 2-98,1 2 1,0 1 0,0 2-1,0 1 1,0 1 0,1 2-1,-36 12 1,-113 51-954,107-39-2316,-96 27 0,100-45-3054</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5:05.930"/>
    </inkml:context>
    <inkml:brush xml:id="br0">
      <inkml:brushProperty name="width" value="0.025" units="cm"/>
      <inkml:brushProperty name="height" value="0.025" units="cm"/>
    </inkml:brush>
  </inkml:definitions>
  <inkml:trace contextRef="#ctx0" brushRef="#br0">1135 93 4869,'-9'-1'5354,"-15"-2"-4236,0-1 1,0-1-1,0-2 1,0 0-1,-40-19 0,47 19-997,0 0 0,-1 2-1,0 0 1,0 1 0,0 1 0,0 0-1,-1 1 1,1 2 0,-1 0-1,1 0 1,-1 2 0,1 0-1,0 1 1,0 1 0,0 1-1,-19 7 1,-16 9-69,2 1-1,0 3 1,-94 62-1,113-66 92,1 2-1,2 1 0,0 1 0,2 1 0,-35 43 0,49-53-21,1 1-1,1 0 1,1 1 0,0 0-1,1 0 1,1 1 0,1 0 0,1 1-1,0-1 1,2 1 0,-5 36-1,9-27-130,0 0-1,2-1 1,1 1-1,1-1 1,2 0-1,0 0 1,2 0 0,1-1-1,2 0 1,0-1-1,2 0 1,26 40-1,-25-46-3,0 1-1,2-2 1,0 0 0,2-1-1,0-1 1,0 0-1,2-2 1,0 0-1,1-1 1,0-1 0,1-1-1,0-1 1,1-1-1,44 14 1,1-12 4,1-3-1,-1-3 1,1-3 0,71-5-1,-108 1 4,-18 1 6,-1-1-1,1-1 0,-1 0 0,1-1 1,-1 0-1,0-1 0,0 0 1,0-1-1,-1-1 0,0 0 1,22-15-1,-14 6 86,0-2 1,-1-1-1,-1 0 0,-1-1 1,21-29-1,27-38 1015,100-178-1,-150 235-1002,-1 0 0,-1-1 0,-2 0 0,-1-1-1,-1 0 1,-2 0 0,-1-1 0,-1 0 0,-2 0-1,-2-60 1,-3 75-104,-2 0 0,0 0 0,-1 0 0,0 1 0,-1 0 0,-1 0 0,-1 0 0,0 1 0,-1 0 0,-1 1 0,0 0 0,-1 0 0,0 1 0,-1 0 0,-1 1 0,0 1 0,0 0 0,-1 1 0,-1 0 0,-24-12 0,23 13-115,-1 1 0,1 1 0,-1 0 0,-1 1 0,1 1 0,-1 1 1,0 0-1,0 2 0,0 0 0,0 1 0,0 0 0,-1 2 0,1 0 0,0 1 0,0 1 0,0 1 0,0 0 0,1 1 1,-25 11-1,-50 30-7810,55-31-657</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4:52.992"/>
    </inkml:context>
    <inkml:brush xml:id="br0">
      <inkml:brushProperty name="width" value="0.025" units="cm"/>
      <inkml:brushProperty name="height" value="0.025" units="cm"/>
    </inkml:brush>
  </inkml:definitions>
  <inkml:trace contextRef="#ctx0" brushRef="#br0">1 1 6022,'0'0'12844,"17"55"-11115,-5-12-415,3 7-514,2 6-127,1 3-256,0 3-289,-5-2-96,-1-4 0,-2-5-32,-5-11-737,-5-13-929,0-16-672,-15-11-2659,-10-11-3298</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4:53.334"/>
    </inkml:context>
    <inkml:brush xml:id="br0">
      <inkml:brushProperty name="width" value="0.025" units="cm"/>
      <inkml:brushProperty name="height" value="0.025" units="cm"/>
    </inkml:brush>
  </inkml:definitions>
  <inkml:trace contextRef="#ctx0" brushRef="#br0">2 44 14574,'0'12'704,"-1"-3"-404,1 0-1,0 1 0,0-1 0,1 0 1,0 0-1,1 0 0,0 0 0,0 0 1,1 0-1,0-1 0,1 1 0,0-1 1,0 0-1,0 0 0,1 0 0,1 0 1,7 8-1,-6-10-155,1 0-1,0-1 1,0 0 0,0 0-1,0 0 1,1-1 0,0-1 0,0 1-1,0-1 1,0-1 0,1 0-1,-1 0 1,1-1 0,-1 0-1,1 0 1,0-1 0,-1-1 0,1 0-1,-1 0 1,1-1 0,-1 0-1,0 0 1,1-1 0,-1 0-1,0-1 1,-1 0 0,1 0 0,-1-1-1,0 0 1,0-1 0,0 0-1,-1 0 1,0 0 0,0-1-1,0 0 1,10-15 0,-9 11-171,0-1 0,-1 1 1,0-2-1,7-19 0,-11 25-945,-1-1-1,0 1 1,-1-1-1,0 0 1,1-15 0,-2-14-7639</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4:53.771"/>
    </inkml:context>
    <inkml:brush xml:id="br0">
      <inkml:brushProperty name="width" value="0.025" units="cm"/>
      <inkml:brushProperty name="height" value="0.025" units="cm"/>
    </inkml:brush>
  </inkml:definitions>
  <inkml:trace contextRef="#ctx0" brushRef="#br0">0 0 12364,'0'0'8776,"2"14"-7804,40 192 591,-34-173-1660,2-2 0,1 1 0,2-1 0,28 50 0,-27-63-474,-12-16-1677,-23-20-7905</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4:54.099"/>
    </inkml:context>
    <inkml:brush xml:id="br0">
      <inkml:brushProperty name="width" value="0.025" units="cm"/>
      <inkml:brushProperty name="height" value="0.025" units="cm"/>
    </inkml:brush>
  </inkml:definitions>
  <inkml:trace contextRef="#ctx0" brushRef="#br0">0 301 9929,'0'0'5798,"3"-54"-3940,21 32-161,10-5-448,6-5-224,7-1-320,6-4-321,0 4-287,1 3-1,-11 9-128,-2 10-577,-16 10-1441,-13 1-1730,-12 13-2337</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4:54.442"/>
    </inkml:context>
    <inkml:brush xml:id="br0">
      <inkml:brushProperty name="width" value="0.025" units="cm"/>
      <inkml:brushProperty name="height" value="0.025" units="cm"/>
    </inkml:brush>
  </inkml:definitions>
  <inkml:trace contextRef="#ctx0" brushRef="#br0">1 225 14990,'0'0'1986,"76"-38"-256,-31 6-161,6-3-288,2 1-896,-2 3-321,-6 8-320,-6 6-1794,-10 8-1538,-10 3-1697</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4:54.768"/>
    </inkml:context>
    <inkml:brush xml:id="br0">
      <inkml:brushProperty name="width" value="0.025" units="cm"/>
      <inkml:brushProperty name="height" value="0.025" units="cm"/>
    </inkml:brush>
  </inkml:definitions>
  <inkml:trace contextRef="#ctx0" brushRef="#br0">12 247 13613,'-2'12'1062,"0"1"-889,-1 5 527,1-1 1,0 1 0,1 0 0,3 31-1,-2-46-634,0 0 1,0 0-1,1-1 0,-1 1 0,1 0 0,-1-1 0,1 1 0,0 0 1,0-1-1,1 1 0,-1-1 0,0 1 0,1-1 0,-1 0 0,1 0 1,0 0-1,0 0 0,0 0 0,0 0 0,0 0 0,0 0 0,0-1 1,1 1-1,-1-1 0,0 0 0,1 1 0,-1-1 0,1 0 0,0-1 1,-1 1-1,1 0 0,0-1 0,0 1 0,-1-1 0,1 0 0,0 0 1,0 0-1,-1 0 0,1-1 0,0 1 0,4-2 0,1-1 24,-1 1 0,1-2 1,-1 1-1,0-1 0,0 0 0,0 0 0,-1-1 0,1 0 0,-1 0 0,0-1 0,0 1 0,-1-1 0,9-12 0,8-13 280,28-53 0,-38 63-395,-10 16 38,23-33 136,-24 37-143,-1 1-1,0-1 1,0 1-1,1-1 1,-1 1-1,0-1 1,1 1-1,-1-1 1,1 1-1,-1-1 1,1 1-1,-1 0 0,1-1 1,-1 1-1,1 0 1,-1-1-1,1 1 1,-1 0-1,1-1 1,-1 1-1,1 0 1,0 0-1,-1 0 1,1 0-1,-1 0 1,1 0-1,0 0 1,-1 0-1,1 0 1,-1 0-1,1 0 1,0 0-1,-1 0 1,1 0-1,-1 0 0,1 1 1,0-1-1,-1 0 1,1 0-1,-1 1 1,1-1-1,-1 0 1,1 1-1,-1-1 1,1 1-1,-1-1 1,0 1-1,1-1 1,-1 1-1,1-1 1,-1 1-1,0-1 1,0 1-1,1-1 1,-1 1-1,0-1 0,0 2 1,10 28 426,8 22-244,-18-49-181,2 0 1,-1 0-1,0-1 0,1 1 1,-1-1-1,1 1 0,0-1 1,-1 0-1,1 1 0,0-1 1,1 0-1,3 3 0,-4-5 5,-1 1-1,0-1 0,0 0 1,0 0-1,0 0 0,0 0 0,1 0 1,-1 0-1,0 0 0,0-1 1,0 1-1,0 0 0,0-1 1,0 1-1,0-1 0,0 1 0,0-1 1,0 1-1,0-1 0,0 0 1,0 1-1,0-1 0,0 0 1,0 0-1,-1 0 0,1 1 0,0-1 1,-1 0-1,1 0 0,0 0 1,0-2-1,23-41 151,-15 25-237,14-7-1163,-11 20-7448</inkml:trace>
  <inkml:trace contextRef="#ctx0" brushRef="#br0" timeOffset="1">368 4 10634,'0'0'7015,"65"-3"-11756,-44 3-672</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4:55.310"/>
    </inkml:context>
    <inkml:brush xml:id="br0">
      <inkml:brushProperty name="width" value="0.025" units="cm"/>
      <inkml:brushProperty name="height" value="0.025" units="cm"/>
    </inkml:brush>
  </inkml:definitions>
  <inkml:trace contextRef="#ctx0" brushRef="#br0">54 252 10090,'0'0'1633,"-6"12"412,-28 65 1277,31-68-3054,0 0 1,1 0-1,0 1 1,1-1-1,-1 1 1,2-1-1,-1 0 1,2 15-1,-1-23-264,1 0-1,-1 0 0,0 0 0,0-1 1,0 1-1,1 0 0,-1 0 1,1 0-1,-1 0 0,1-1 0,-1 1 1,1 0-1,-1 0 0,1-1 0,-1 1 1,1 0-1,0-1 0,-1 1 0,1-1 1,0 1-1,0-1 0,0 1 0,-1-1 1,1 1-1,0-1 0,0 0 0,0 0 1,0 1-1,0-1 0,0 0 1,-1 0-1,1 0 0,0 0 0,0 0 1,0 0-1,0 0 0,0 0 0,0 0 1,0-1-1,0 1 0,0 0 0,-1 0 1,1-1-1,2 0 0,1-1 15,0 0 0,1 0-1,-1 0 1,0 0 0,0-1-1,0 0 1,6-5 0,2-6-1,0-1 1,0 0-1,-2 0 1,0-1-1,-1-1 1,0 1-1,-1-1 0,-1-1 1,-1 1-1,7-32 1,-14 124 2316,2-37-1518,-1-37-806,0 0 0,0 0 0,0 0 0,-1-1 1,1 1-1,0 0 0,0 0 0,0 0 1,0 0-1,0-1 0,0 1 0,1 0 0,-1 0 1,0 0-1,0-1 0,1 1 0,-1 0 1,0 0-1,1-1 0,-1 1 0,0 0 0,1 0 1,-1-1-1,1 1 0,0-1 0,-1 1 1,1 0-1,-1-1 0,1 1 0,0-1 1,-1 1-1,1-1 0,0 0 0,0 1 0,-1-1 1,1 0-1,0 1 0,0-1 0,0 0 1,-1 0-1,1 0 0,0 0 0,0 0 0,0 0 1,0 0-1,-1 0 0,1 0 0,0 0 1,0 0-1,0 0 0,-1-1 0,1 1 0,1-1 1,2-1-4,1 0-1,-1 0 1,0-1 0,0 0 0,0 1 0,0-1 0,-1-1 0,4-3-1,22-29-1192,-2 0-1,33-62 0,-60 101-75,10 36 585,-10-39 697,0 1 0,1-1 0,-1 1 1,0-1-1,0 1 0,1-1 0,-1 1 0,1-1 0,-1 1 1,0-1-1,1 0 0,-1 1 0,1-1 0,-1 0 0,1 1 1,-1-1-1,1 0 0,-1 0 0,1 1 0,-1-1 0,1 0 1,-1 0-1,1 0 0,0 0 0,-1 0 0,1 0 1,0 0-1,1 0-21,0-1 1,-1 0 0,1 0 0,-1 0 0,1 0-1,-1 0 1,1 0 0,-1 0 0,0 0 0,1-1-1,-1 1 1,0-1 0,0 1 0,2-3-1,35-57 88,-28 43-66,2 0 0,-1 1 0,2 0 1,0 1-1,16-15 0,-28 30-15,0 0 0,-1 0 0,1 0 0,0 0 0,0 0 1,0 0-1,0 0 0,0 1 0,0-1 0,0 0 0,0 1 0,1-1 0,-1 1 0,0-1 0,0 1 0,0 0 1,1-1-1,-1 1 0,0 0 0,0 0 0,1 0 0,-1 0 0,0 0 0,0 0 0,1 0 0,-1 0 0,0 1 1,0-1-1,1 0 0,-1 1 0,0-1 0,0 1 0,0-1 0,0 1 0,0 0 0,0-1 0,0 1 0,0 0 1,0 0-1,0 0 0,0 0 0,0 0 0,0 0 0,-1 0 0,1 0 0,0 0 0,-1 0 0,1 0 0,0 2 1,4 8 410,-1 1 1,-1-1 0,0 1-1,3 17 1,-1-3 371,-2-14-608,1 0-1,1 0 1,0-1 0,0 0 0,1 1 0,8 9 0,-12-17-235,1-1-1,-1 1 1,1-1-1,0 0 1,0 0 0,0 0-1,1-1 1,-1 1-1,0-1 1,1 0 0,0 0-1,0 0 1,-1 0-1,1 0 1,0-1-1,0 0 1,1 0 0,-1 0-1,0 0 1,0-1-1,5 1 1,-8-2-20,0 1 0,0 0 1,0 0-1,0 0 0,-1-1 0,1 1 0,0 0 1,0-1-1,0 1 0,0-1 0,0 1 0,0-1 1,-1 1-1,1-1 0,0 0 0,0 1 0,-1-1 1,1 0-1,-1 1 0,1-1 0,0 0 0,-1 0 1,0 0-1,1 0 0,-1 0 0,1 0 0,-1 1 1,1-3-1,1-28-7032,-4 13-704</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4:55.638"/>
    </inkml:context>
    <inkml:brush xml:id="br0">
      <inkml:brushProperty name="width" value="0.025" units="cm"/>
      <inkml:brushProperty name="height" value="0.025" units="cm"/>
    </inkml:brush>
  </inkml:definitions>
  <inkml:trace contextRef="#ctx0" brushRef="#br0">1 188 17232,'0'0'3460,"57"-26"-2692,-25 7 129,1-3-512,1 0-321,-3 0-257,-6-3-1985,-7 1-2114,-6-4-2530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41.114"/>
    </inkml:context>
    <inkml:brush xml:id="br0">
      <inkml:brushProperty name="width" value="0.025" units="cm"/>
      <inkml:brushProperty name="height" value="0.025" units="cm"/>
    </inkml:brush>
  </inkml:definitions>
  <inkml:trace contextRef="#ctx0" brushRef="#br0">0 1 9513,'0'0'9769,"10"76"-8359,-10-28-642,0 6-159,0 0-289,0-2-224,8-7-64,4-9 32,1-9-224,2-8-1409,-4-8-417,-4-9-256,-7-9-5990</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4:56.328"/>
    </inkml:context>
    <inkml:brush xml:id="br0">
      <inkml:brushProperty name="width" value="0.025" units="cm"/>
      <inkml:brushProperty name="height" value="0.025" units="cm"/>
    </inkml:brush>
  </inkml:definitions>
  <inkml:trace contextRef="#ctx0" brushRef="#br0">0 1 11371,'0'0'8926,"1"12"-7629,41 182 928,-23-119-2005,-18-71-140,0 0 1,0-1 0,0 1-1,0 0 1,1-1 0,-1 0-1,1 1 1,0-1 0,0 0-1,0 0 1,5 6 0,-6-9-57,0 1-1,-1-1 1,1 0 0,0 1 0,-1-1-1,1 1 1,0-1 0,0 0 0,-1 0-1,1 1 1,0-1 0,0 0 0,-1 0-1,1 0 1,0 0 0,0 0 0,0 0 0,-1 0-1,1 0 1,0 0 0,0 0 0,0-1-1,1 0-1,0 0-1,0 0 1,-1 0-1,1 0 1,-1 0-1,1-1 1,-1 1-1,1 0 1,-1-1-1,0 0 0,1 1 1,0-4-1,4-4-21,-1-1 0,0 0-1,0 0 1,-1 0-1,0 0 1,-1-1-1,-1 0 1,1 0-1,-2 1 1,1-1 0,-1-16-1,-2 27-33,1 0 0,0 1 0,0-1 0,0 0 0,0 0 0,-1 0 0,1 0 0,0 0 0,0 1 0,0-1 0,-1 0 0,1 0 0,0 0 0,0 0 0,0 0 0,-1 0 0,1 0 0,0 0 0,0 0 0,-1 0 0,1 0 0,0 0 0,0 0 1,-1 0-1,1 0 0,0 0 0,0 0 0,0 0 0,-1 0 0,1 0 0,0 0 0,0-1 0,-1 1 0,1 0 0,0 0 0,0 0 0,0 0 0,0 0 0,-1-1 0,1 1 0,0 0 0,0 0 0,0 0 0,0-1 0,0 1 0,-1 0 0,1 0 0,0 0 0,0-1 0,0 1 0,0 0 0,0 0 0,0-1 0,0 1 0,0 0 0,-11 18-924,9-8 489,-1-1 1,2 1-1,-1-1 1,1 1 0,1 0-1,0 0 1,1 11-1,0-21 434,1 1 1,-1 0-1,1 0 0,-1 0 0,1-1 0,0 1 0,-1-1 1,1 1-1,0-1 0,-1 0 0,1 1 0,0-1 1,-1 0-1,1 0 0,0 0 0,0 0 0,2-1 0,33-2 710,-31 2-447,-3 1-88,0 0 1,-1 0-1,1 0 0,-1-1 1,1 1-1,0-1 0,-1 0 1,1 1-1,-1-1 0,1 0 1,-1 0-1,0-1 0,0 1 1,1-1-1,-1 1 0,0-1 1,0 1-1,0-1 0,0 0 1,-1 0-1,1 0 0,0 0 1,-1 0-1,1-1 0,-1 1 1,0 0-1,0-1 0,1-3 1,-1 5-139,4-8 27,-1 1-1,0-1 1,-1 1 0,1-1 0,-2 0 0,1 0 0,-1-1-1,1-13 1,-20 51 324,16-22-230,0 0 0,-1 0 0,2 0 0,-1 0 0,1 0 1,0 0-1,0 0 0,0 0 0,3 8 0,-3-12-111,1 0 0,0-1-1,-1 1 1,1-1-1,0 0 1,0 1-1,0-1 1,0 0-1,0 1 1,1-1-1,-1 0 1,0 0 0,1 0-1,-1 0 1,0 0-1,1 0 1,-1-1-1,1 1 1,-1 0-1,1-1 1,0 1 0,-1-1-1,1 1 1,0-1-1,-1 0 1,1 0-1,0 0 1,-1 0-1,1 0 1,0 0 0,-1 0-1,1-1 1,0 1-1,-1-1 1,1 1-1,0-1 1,1 0-1,3-2-1,0 1-1,-1-1 0,1 0 0,-1-1 0,0 1 0,0-1 1,0 0-1,-1 0 0,1-1 0,-1 1 0,0-1 1,0 0-1,-1 0 0,0 0 0,4-7 0,-2 3 1,-1 1 0,1-1 0,-2 0 0,1 0 0,-1-1 0,-1 1-1,1-1 1,-2 1 0,2-11 0,-4 27 11,-1 1 0,0-1 1,0 1-1,0-1 0,-4 8 0,-4 15 199,8-21-9,0-1 0,0 0 0,1 1 0,1-1 0,-1 1 0,2 11 0,-1-19-193,0 1 1,1-1-1,-1 0 0,0 0 1,1 1-1,-1-1 1,1 0-1,-1 0 0,1 1 1,0-1-1,-1 0 1,1 0-1,0 0 0,0 0 1,0 0-1,0 0 1,0 0-1,0 0 0,0 0 1,0-1-1,0 1 0,0 0 1,0-1-1,0 1 1,1-1-1,-1 1 0,0-1 1,1 1-1,-1-1 1,0 0-1,1 0 0,-1 0 1,0 0-1,1 0 1,-1 0-1,0 0 0,0 0 1,1 0-1,-1-1 0,0 1 1,1 0-1,-1-1 1,0 1-1,0-1 0,1 0 1,-1 1-1,1-2 1,6-2 2,-2 1 1,1-2 0,0 1-1,-1-1 1,0 0-1,0 0 1,0-1 0,-1 1-1,6-9 1,40-61-1071,-50 75 1011,-1 0 0,0 0 1,1-1-1,-1 1 0,0 0 1,1-1-1,-1 1 0,0-1 1,1 1-1,-1 0 0,0-1 1,0 1-1,1-1 0,-1 1 1,0-1-1,0 1 0,0 0 1,0-1-1,0 1 0,0-1 1,0 1-1,0-1 0,0 1 1,0-1-1,0 1 0,0-1 0,0 1 1,0-1-1,0 1 0,0-1 1,0 1-1,-1-1 0,1 1 1,0 0-1,0-1 0,0 1 1,-1-1-1,1 1 0,0 0 1,-1-1-1,0 0 0,-20 3-4683,6 1-3149,7-3-2977</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4:56.670"/>
    </inkml:context>
    <inkml:brush xml:id="br0">
      <inkml:brushProperty name="width" value="0.025" units="cm"/>
      <inkml:brushProperty name="height" value="0.025" units="cm"/>
    </inkml:brush>
  </inkml:definitions>
  <inkml:trace contextRef="#ctx0" brushRef="#br0">0 1 18129,'0'0'6598,"61"5"-10633,-43-5-1443,-2 0-3330</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4:57.045"/>
    </inkml:context>
    <inkml:brush xml:id="br0">
      <inkml:brushProperty name="width" value="0.025" units="cm"/>
      <inkml:brushProperty name="height" value="0.025" units="cm"/>
    </inkml:brush>
  </inkml:definitions>
  <inkml:trace contextRef="#ctx0" brushRef="#br0">163 1 4516,'0'0'10757,"-9"3"-7730,-70 31-291,72-30-2403,0-1 1,0 1 0,1 1-1,0-1 1,-1 1 0,1 0-1,1 1 1,-1-1 0,1 1-1,-6 9 1,11-15-340,-1 1 0,1-1 0,0 0 0,0 0 1,0 1-1,0-1 0,0 0 0,0 1 0,0-1 0,0 0 0,-1 1 0,1-1 0,0 0 1,0 1-1,0-1 0,1 0 0,-1 1 0,0-1 0,0 0 0,0 0 0,0 1 0,0-1 0,0 0 1,0 1-1,0-1 0,1 0 0,-1 1 0,0-1 0,0 0 0,0 0 0,1 0 0,-1 1 1,0-1-1,0 0 0,1 0 0,-1 0 0,0 1 0,0-1 0,1 0 0,-1 0 0,0 0 0,1 0 1,-1 0-1,1 1 0,23 1-323,26-9-609,-40 4 887,-1 0 0,1 1 0,0 0 0,0 0 0,-1 1 0,1 0 0,0 1 0,0 0 0,0 0 0,11 3 0,-20-3 74,1 1-1,-1 0 0,0 0 0,0 0 0,0 0 0,1 0 0,-1 0 0,0 0 0,0 0 0,-1 0 1,1 0-1,0 1 0,0-1 0,-1 0 0,1 1 0,0-1 0,-1 0 0,1 1 0,-1-1 1,0 1-1,1-1 0,-1 0 0,0 1 0,0-1 0,0 1 0,0-1 0,0 1 0,-1-1 1,1 1-1,0-1 0,0 1 0,-1-1 0,1 0 0,-1 1 0,0-1 0,0 2 0,-2 4 194,0 0-1,0 0 0,0-1 0,-1 1 0,-7 10 0,-40 34 2017,48-47-2200,-1-2-1,1 1 1,-1 0 0,0-1-1,0 0 1,-1 0-1,1 0 1,0 0 0,0 0-1,-1-1 1,1 0-1,-1 0 1,-6 0 0,11-1-221,-1 0 0,0-1 0,1 1 1,-1-1-1,1 1 0,-1-1 0,1 1 1,-1-1-1,1 1 0,-1-1 0,1 1 1,-1-1-1,1 0 0,0 1 0,-1-1 0,1 0 1,0 1-1,-1-1 0,1 0 0,0 1 1,0-1-1,0 0 0,0 0 0,0 1 1,0-1-1,0 0 0,0 0 0,0 1 1,0-2-1,2-26-8594,3 8-2855</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4:57.390"/>
    </inkml:context>
    <inkml:brush xml:id="br0">
      <inkml:brushProperty name="width" value="0.025" units="cm"/>
      <inkml:brushProperty name="height" value="0.025" units="cm"/>
    </inkml:brush>
  </inkml:definitions>
  <inkml:trace contextRef="#ctx0" brushRef="#br0">0 200 21396,'0'0'3476,"8"-1"-2815,5-3-588,-1 1-1,0-2 0,-1 1 0,1-2 1,-1 0-1,0 0 0,0-1 0,-1 0 0,1-1 1,-2 0-1,1 0 0,-1-1 0,-1-1 0,1 1 1,-2-1-1,1-1 0,-1 0 0,10-21 0,-17 31-67,1 0-1,-1-1 1,1 1-1,-1-1 1,1 1-1,-1 0 1,0-1-1,1 1 1,-1-1-1,0 1 1,0-1-1,0 1 0,0-1 1,-1 1-1,1-1 1,0 1-1,-1-1 1,0-1-1,1 2-2,-1 1-1,0-1 1,1 1 0,-1-1-1,1 1 1,-1 0 0,0-1-1,1 1 1,-1 0-1,0-1 1,0 1 0,1 0-1,-1 0 1,0 0 0,0 0-1,1 0 1,-1 0-1,0 0 1,0 0 0,1 0-1,-1 0 1,0 0 0,0 0-1,-1 1 1,-3 0-6,0 1 1,1 0-1,-1 0 1,0 1-1,1-1 1,0 1 0,-1 0-1,1 0 1,-4 4-1,1 1 23,0-1 0,0 1 0,0 0 0,1 1 0,0 0-1,1 0 1,0 0 0,1 0 0,-1 1 0,2 0 0,-1 0 0,1 0-1,1 0 1,-2 14 0,4-22-30,0 0 0,1 0 0,-1 0 0,1 0 0,-1 0 0,1 0-1,0 0 1,-1-1 0,1 1 0,0 0 0,0 0 0,0-1 0,1 1 0,-1 0 0,0-1-1,0 0 1,1 1 0,-1-1 0,1 0 0,0 1 0,-1-1 0,1 0 0,0 0 0,-1 0-1,1-1 1,0 1 0,0 0 0,0-1 0,0 1 0,0-1 0,0 0 0,0 1 0,0-1 0,0 0-1,2 0 1,6 0-814,0 1 0,0-2 0,0 1-1,0-1 1,0-1 0,11-2 0,23-14-6825</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5:24.301"/>
    </inkml:context>
    <inkml:brush xml:id="br0">
      <inkml:brushProperty name="width" value="0.025" units="cm"/>
      <inkml:brushProperty name="height" value="0.025" units="cm"/>
    </inkml:brush>
  </inkml:definitions>
  <inkml:trace contextRef="#ctx0" brushRef="#br0">1 1 12780,'0'0'4447,"9"9"-3614,28 26-147,1-2 1,82 53-1,106 46 321,-118-72-808,106 78 0,-202-128-437,13 10 517,-14-14-6208,-28-6 927</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5:24.656"/>
    </inkml:context>
    <inkml:brush xml:id="br0">
      <inkml:brushProperty name="width" value="0.025" units="cm"/>
      <inkml:brushProperty name="height" value="0.025" units="cm"/>
    </inkml:brush>
  </inkml:definitions>
  <inkml:trace contextRef="#ctx0" brushRef="#br0">1 344 12524,'6'8'646,"-4"-3"-469,1-1 0,0 1 0,0-1 0,1 0-1,-1 0 1,1 0 0,0-1 0,0 1 0,0-1 0,1 0 0,-1 0 0,1 0 0,-1-1 0,1 0 0,0 0 0,0 0 0,0 0 0,0-1-1,1 0 1,9 1 0,4-1 348,0-1 0,0-1 0,0 0 0,-1-2 0,1 0 0,-1-1 0,1-1 0,-1-1 0,-1 0 0,20-11 0,-28 13-361,0 0 0,-1-1 0,0-1 1,0 1-1,-1-1 0,1-1 0,-1 1 0,-1-1 0,1-1 0,-1 1 0,-1-1 0,1 0 0,-1 0 0,0-1 1,-1 1-1,0-1 0,-1 0 0,0 0 0,0 0 0,-1-1 0,3-14 0,-3-4-182,-2 0-1,-3-40 1,-4 16-3493,6 41-439,1 5-2697</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5:25.156"/>
    </inkml:context>
    <inkml:brush xml:id="br0">
      <inkml:brushProperty name="width" value="0.025" units="cm"/>
      <inkml:brushProperty name="height" value="0.025" units="cm"/>
    </inkml:brush>
  </inkml:definitions>
  <inkml:trace contextRef="#ctx0" brushRef="#br0">1 0 14189,'0'0'2050,"0"64"-1313,0-28-513,11 4 257,7-2-1,2-5-384,2-8-32,1-6-160,0-8-1217,-2-8-2146,-10-3-673</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5:25.606"/>
    </inkml:context>
    <inkml:brush xml:id="br0">
      <inkml:brushProperty name="width" value="0.025" units="cm"/>
      <inkml:brushProperty name="height" value="0.025" units="cm"/>
    </inkml:brush>
  </inkml:definitions>
  <inkml:trace contextRef="#ctx0" brushRef="#br0">1 306 11018,'0'-10'1741,"0"0"-1271,0 0 1,1-1 0,0 1-1,0 0 1,1 0 0,1 0-1,0 0 1,0 1 0,1-1-1,0 1 1,6-11 0,4 1 5,-1 1 1,2 0-1,1 1 0,20-18 1,-29 28-419,1 1 1,0 0 0,0 0-1,1 1 1,0 0 0,0 1-1,0 0 1,0 0-1,1 1 1,-1 0 0,1 0-1,11-1 1,-19 4-51,-1 0 1,1 0-1,0 0 1,0 0-1,-1 0 0,1 1 1,0-1-1,0 0 1,-1 1-1,1-1 1,-1 1-1,1 0 0,0-1 1,-1 1-1,1 0 1,-1 0-1,1 0 0,-1 0 1,0 0-1,0 1 1,1-1-1,-1 0 0,2 3 1,-1 0 27,0 0 0,0 0 1,0 0-1,-1 1 0,1-1 1,-1 0-1,0 1 0,-1-1 0,1 6 1,0 8 94,-1 0 0,-1 0 0,-6 31 0,6-38-106,-1 0 1,-1 0-1,0 0 1,-1 0-1,0 0 0,0-1 1,-12 18-1,22-36-212,-5 7 169,-1-1 1,1 1-1,0 0 0,0-1 0,0 1 1,0 0-1,0 0 0,0 0 1,1 0-1,-1 0 0,0 0 0,0 0 1,1 0-1,-1 1 0,1-1 0,-1 0 1,1 1-1,-1-1 0,1 1 1,-1 0-1,1-1 0,-1 1 0,1 0 1,1 0-1,1 0 12,-1 0 0,0 0 0,1 0-1,-1 1 1,0-1 0,0 1 0,1 0 0,-1 0 0,0 0-1,0 0 1,0 0 0,0 1 0,0-1 0,0 1 0,0 0 0,0 0-1,4 5 1,-2-2 2,0 1 0,-1 0 0,1 0 0,-1 0 0,0 1 0,-1-1 0,5 14 0,-1-1 23,-2 0 1,0 0-1,-1 0 1,-1 1-1,0 29 0,-2-44 46,-1 0-1,-1 0 0,1 0 0,0 0 1,-1 0-1,0 0 0,-1 0 0,1 0 1,-1 0-1,0 0 0,0-1 1,0 1-1,0-1 0,-5 7 0,4-8 60,-1 0 0,1 0 0,0-1 0,-1 1-1,1-1 1,-1 0 0,0 0 0,0 0 0,0 0-1,0-1 1,0 1 0,0-1 0,0 0-1,0 0 1,-1-1 0,1 1 0,-8-1 0,6 0-48,-1 0 0,0 0 1,1-1-1,-1 0 0,1 0 1,-1 0-1,1-1 0,-1 0 1,-11-5-1,16 6-163,0-1 0,0 1 0,0-1 1,0 1-1,0-1 0,1 0 0,-1 1 0,0-1 0,1 0 1,-1 0-1,1 0 0,-2-4 0,2 3-283,0 1-1,0-1 0,0 0 1,1 0-1,-1 0 0,1 0 1,0 0-1,0 0 1,0 0-1,0 0 0,1 0 1,0-4-1,6-9-3521,8-1-1617</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5:25.936"/>
    </inkml:context>
    <inkml:brush xml:id="br0">
      <inkml:brushProperty name="width" value="0.025" units="cm"/>
      <inkml:brushProperty name="height" value="0.025" units="cm"/>
    </inkml:brush>
  </inkml:definitions>
  <inkml:trace contextRef="#ctx0" brushRef="#br0">0 0 16496,'0'0'6438,"2"50"-5477,4-19-545,1 7-256,7 1-128,3 1 0,3-6-96,2-7-769,-1-5-832,0-12-1122,-2-10-1377,-5-2-736</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5:26.328"/>
    </inkml:context>
    <inkml:brush xml:id="br0">
      <inkml:brushProperty name="width" value="0.025" units="cm"/>
      <inkml:brushProperty name="height" value="0.025" units="cm"/>
    </inkml:brush>
  </inkml:definitions>
  <inkml:trace contextRef="#ctx0" brushRef="#br0">239 126 14638,'0'0'4004,"-11"84"-2787,11-39-384,1 0-33,12 0-415,11-5-193,5-10-160,3-8 64,2-3-576,-2-6-802,-8-1-383,-6-2-257,-8 4 801,-10-1-1185,0-1-321,-13-3-1024</inkml:trace>
  <inkml:trace contextRef="#ctx0" brushRef="#br0" timeOffset="1">18 339 12139,'-3'-10'2600,"0"2"-2184,0-1-1,1 0 1,0 0 0,0 0-1,1-1 1,0 1-1,1 0 1,0-1 0,0 1-1,1 0 1,0 0-1,1-1 1,0 1 0,0 0-1,1 0 1,0 1-1,0-1 1,1 0 0,6-9-1,1 6-259,0-1 0,0 2 0,1-1-1,0 2 1,1 0 0,0 0 0,1 1 0,17-9-1,-20 13-137,0 0 0,0 0 0,0 1 0,1 0 0,0 1 0,0 1 0,0 0 0,0 0 0,0 1 0,0 1 0,19 1 0,-27 0-11,-1-1 1,1 1-1,-1 1 0,1-1 1,-1 0-1,0 1 1,0 0-1,0 0 0,0 0 1,0 0-1,0 0 1,0 1-1,-1-1 1,1 1-1,-1-1 0,1 1 1,-1 0-1,0 0 1,0 0-1,-1 0 0,1 1 1,-1-1-1,1 0 1,-1 1-1,0-1 1,0 1-1,-1-1 0,1 1 1,-1 0-1,0-1 1,0 6-1,1-1 35,-1-1 0,0 0 0,-1 1-1,0-1 1,0 0 0,0 1 0,-1-1 0,0 0 0,-1 0-1,1 0 1,-1-1 0,-1 1 0,1-1 0,-8 10-1,3-8 174,0 0-1,0-1 1,-18 12-1,-6-5-886,30-14 359,0 1 1,1-1 0,-1 0-1,0 0 1,1 1 0,-1-1-1,0 0 1,0-1-1,1 1 1,-1 0 0,0-1-1,1 1 1,-1 0 0,-3-2-1,-2-7-6563</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41.469"/>
    </inkml:context>
    <inkml:brush xml:id="br0">
      <inkml:brushProperty name="width" value="0.025" units="cm"/>
      <inkml:brushProperty name="height" value="0.025" units="cm"/>
    </inkml:brush>
  </inkml:definitions>
  <inkml:trace contextRef="#ctx0" brushRef="#br0">1 189 7111,'0'0'10570,"1"-11"-9043,-1 9-1458,0-2 2,0 1-1,0 0 1,0 0 0,0 0-1,1 0 1,-1 0 0,1 0-1,0 0 1,0 0 0,0 0-1,1 0 1,-1 0 0,1 0 0,-1 1-1,1-1 1,0 0 0,0 1-1,0 0 1,0-1 0,1 1-1,-1 0 1,1 0 0,-1 0-1,6-2 1,24-13 118,1 1 0,1 2 1,1 1-1,-1 2 0,2 1 1,-1 2-1,2 2 0,-1 1 0,0 1 1,38 2-1,-71 2-190,1 0 0,-1 1 0,0-1 0,1 1 0,-1 0 0,0 0 0,0 0 0,1 0 0,-1 0 0,0 1 0,0-1 0,0 1 0,0 0 0,-1 0 0,1 0 0,0 0 1,-1 1-1,0-1 0,3 4 0,-2-2 27,0 1 0,-1-1 0,0 1 0,0 0 0,0 0 0,-1 0 0,1 0 0,-1 0 0,0 0 0,-1 0 0,1 8 0,-2 3 201,0 0 0,-1 0 0,0 0 0,-1 0 0,-1 0 0,-1-1 0,-7 19 0,2-13 278,0-1 0,-1 0-1,-1-1 1,-1 0 0,-1-1 0,0-1 0,-31 29 0,38-39-438,0-1 0,-1 0-1,1 0 1,-1 0 0,-1-1-1,1-1 1,-1 1 0,0-1-1,0-1 1,0 0 0,0 0-1,-1-1 1,1 0 0,-1 0-1,1-1 1,-1 0 0,0-1-1,1 0 1,-1-1 0,-17-3-1,22 2-236,-1 0 0,0 0 0,0-1 0,1 0 0,0 0 0,-1-1-1,1 0 1,0 1 0,-7-10 0,9 11-159,0-1 1,1 0-1,-1 1 0,1-1 1,0 0-1,0-1 0,0 1 1,1 0-1,-1-1 0,1 1 0,-1-1 1,1 1-1,0-1 0,1 1 1,-1-1-1,0 0 0,1-6 0,1 8-124,0 0-1,0-1 0,1 1 1,-1 0-1,1 1 0,-1-1 1,1 0-1,0 0 0,-1 1 0,1-1 1,0 1-1,0-1 0,0 1 1,0 0-1,1 0 0,-1 0 0,0 0 1,0 0-1,1 0 0,-1 0 1,0 1-1,1 0 0,3-1 0,3-2-1666,27-7-5781</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5:27.414"/>
    </inkml:context>
    <inkml:brush xml:id="br0">
      <inkml:brushProperty name="width" value="0.025" units="cm"/>
      <inkml:brushProperty name="height" value="0.025" units="cm"/>
    </inkml:brush>
  </inkml:definitions>
  <inkml:trace contextRef="#ctx0" brushRef="#br0">120 0 15855,'0'0'1874,"1"14"-1426,-1-11-418,2 18 174,-2 0 0,0 1 0,-2-1 0,0 0 1,-5 23-1,-9 2 235,-38 79 1,15-40 1168,39-85-1591,-1 0 0,1 1 0,0-1-1,0 0 1,0 0 0,0 0 0,-1 0-1,1 1 1,0-1 0,0 0 0,0 0 0,0 0-1,0 0 1,0 1 0,0-1 0,-1 0-1,1 0 1,0 0 0,0 1 0,0-1-1,0 0 1,0 0 0,0 1 0,0-1-1,0 0 1,0 0 0,0 0 0,0 1-1,0-1 1,0 0 0,1 0 0,-1 0-1,0 1 1,0-1 0,0 0 0,0 0-1,0 0 1,0 1 0,0-1 0,1 0 0,-1 0-1,0 0 1,0 0 0,0 1 0,0-1-1,1 0 1,-1 0 0,0 0 0,0 0-1,0 0 1,1 0 0,-1 0 0,0 0-1,0 0 1,0 0 0,1 1 0,-1-1-1,20-9 563,36-29-18,-34 22-265,76-36-956,-53 29-4905,-25 11-205</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5:27.962"/>
    </inkml:context>
    <inkml:brush xml:id="br0">
      <inkml:brushProperty name="width" value="0.025" units="cm"/>
      <inkml:brushProperty name="height" value="0.025" units="cm"/>
    </inkml:brush>
  </inkml:definitions>
  <inkml:trace contextRef="#ctx0" brushRef="#br0">1 150 14157,'0'0'2157,"0"-8"-667,2 0-1271,-1 0 0,2 1 0,-1 0 0,1-1 0,0 1 0,0 0 0,1 0 0,0 1 0,0-1 0,1 1 1,0 0-1,0 0 0,0 0 0,0 1 0,1 0 0,0 0 0,1 0 0,-1 1 0,1 0 0,-1 0 1,1 1-1,0 0 0,9-3 0,-15 6-197,1-1 1,-1 1 0,1 0 0,0 0-1,-1 0 1,1 0 0,-1 0-1,1 0 1,0 0 0,-1 1-1,1-1 1,-1 1 0,1-1-1,-1 1 1,1-1 0,-1 1-1,0 0 1,1 0 0,-1 0-1,0 0 1,0 0 0,1 0-1,-1 0 1,0 0 0,0 0-1,0 0 1,0 1 0,0-1-1,-1 0 1,1 1 0,0-1-1,0 1 1,-1-1 0,1 1-1,-1-1 1,0 1 0,1-1-1,-1 4 1,2 7 45,-1 1-1,0-1 1,-1 0-1,-2 14 1,1-11-9,-1 8 18,-2 1 1,0-1-1,-2 0 0,-9 27 0,-5 16 605,23-71-643,1-1 1,0 1-1,0-1 0,0 1 1,0 0-1,1 1 1,6-6-1,-1 1-13,-7 6-30,0-1 0,1 1 0,-1 0 0,1 1 0,0-1 0,0 1-1,0-1 1,0 1 0,0 0 0,0 1 0,1-1 0,-1 1 0,1 0-1,-1 0 1,1 0 0,-1 1 0,1-1 0,-1 1 0,7 1 0,-7-1-1,0 1 1,0 1 0,0-1-1,-1 0 1,1 1 0,0 0 0,-1 0-1,1 0 1,-1 0 0,0 1-1,0-1 1,0 1 0,0 0 0,0 0-1,0 0 1,-1 0 0,0 0-1,1 1 1,-1-1 0,-1 1-1,1-1 1,2 7 0,0 3 124,0 0 0,0 1 0,-2-1 0,1 1 0,-2 0 1,0-1-1,0 1 0,-3 17 0,2-23-34,-1 0 1,0 0 0,0 0-1,-1 0 1,0 0-1,-1 0 1,0-1 0,0 1-1,0-1 1,-1 0-1,0 0 1,0 0-1,-1-1 1,0 1 0,-8 7-1,12-12-90,0-1-1,0 0 1,0 0-1,0 0 1,-1 0-1,1 0 0,0 0 1,-1 0-1,1 0 1,0 0-1,-1 0 1,1-1-1,-1 1 1,1-1-1,-1 1 1,1-1-1,-1 0 1,0 1-1,1-1 1,-1 0-1,1 0 1,-1 0-1,0 0 0,1 0 1,-1-1-1,1 1 1,-1 0-1,1-1 1,-1 1-1,1-1 1,-1 0-1,1 1 1,-1-1-1,1 0 1,0 0-1,-1 0 1,1 0-1,0 0 1,0 0-1,-1 0 0,1 0 1,0-1-1,0 1 1,1 0-1,-1-1 1,0 1-1,0-1 1,1 1-1,-1-1 1,1 1-1,-1-1 1,1 1-1,-1-3 1,-3-9-1129,1 1 0,1-1 0,0 1 0,0-1 1,1-16-1,1-8-5001,2 2-3251</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5:28.302"/>
    </inkml:context>
    <inkml:brush xml:id="br0">
      <inkml:brushProperty name="width" value="0.025" units="cm"/>
      <inkml:brushProperty name="height" value="0.025" units="cm"/>
    </inkml:brush>
  </inkml:definitions>
  <inkml:trace contextRef="#ctx0" brushRef="#br0">0 1 16207,'0'0'4549,"0"62"-2596,0-37-287,0-1-385,10-5-800,3-1-417,2-6-64,2-6-737,-1-6-1249,-4 0-864,-2-9-1571,-10-8-3330</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5:28.631"/>
    </inkml:context>
    <inkml:brush xml:id="br0">
      <inkml:brushProperty name="width" value="0.025" units="cm"/>
      <inkml:brushProperty name="height" value="0.025" units="cm"/>
    </inkml:brush>
  </inkml:definitions>
  <inkml:trace contextRef="#ctx0" brushRef="#br0">1 1 12716,'0'0'8904,"2"60"-7494,9-23-513,2 7-449,-1-2-288,6 0-128,2-4 0,3-7-64,0-5-897,-5-3-800,-5-6-1090,-8-7-2434,-5-3-544</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5:28.991"/>
    </inkml:context>
    <inkml:brush xml:id="br0">
      <inkml:brushProperty name="width" value="0.025" units="cm"/>
      <inkml:brushProperty name="height" value="0.025" units="cm"/>
    </inkml:brush>
  </inkml:definitions>
  <inkml:trace contextRef="#ctx0" brushRef="#br0">2 116 11531,'0'-9'2685,"0"4"-2425,-1 2-37,1 0 0,0 0 0,-1 0 0,2-1 0,-1 1 0,0 0 0,1 0 0,-1 0 0,1-1 0,0 1 0,0 0 0,0 0 0,0 0 0,1 0 0,-1 0 0,1 1 0,0-1 0,-1 0 0,1 1 0,1-1 0,-1 1 0,0 0 0,0 0 0,6-4 0,8 0 39,0 1-1,1 1 1,0 0-1,0 1 1,0 1-1,1 0 1,-1 2 0,0 0-1,29 3 1,-44-3-258,1 0 0,-1 0 0,1 0 1,-1 1-1,1-1 0,0 1 0,-1-1 0,1 1 1,-1 0-1,0 0 0,1 0 0,-1 0 0,0 0 1,1 1-1,-1-1 0,0 1 0,0 0 1,0-1-1,0 1 0,-1 0 0,1 0 0,0 0 1,-1 0-1,1 0 0,-1 1 0,0-1 0,0 0 1,0 1-1,0-1 0,0 1 0,0-1 0,0 4 1,-1 2 18,1 1 0,-2-1-1,1 0 1,-1 0 0,-1 0 0,1 0 0,-1 0 0,0-1 0,-5 10 0,7-16-32,-1-1-1,1 0 0,0 0 1,0 1-1,-1-1 0,1 0 1,0 1-1,0-1 0,0 1 1,0-1-1,-1 0 1,1 1-1,0-1 0,0 0 1,0 1-1,0-1 0,0 1 1,0-1-1,0 0 1,0 1-1,0-1 0,0 1 1,0-1-1,0 0 0,0 1 1,0-1-1,1 1 1,-1-1-1,0 0 0,0 1 1,0-1-1,0 0 0,1 1 1,-1-1-1,0 0 1,0 1-1,1-1 0,-1 0 1,0 0-1,1 1 0,-1-1 1,0 0-1,1 0 1,-1 0-1,0 1 0,1-1 1,-1 0-1,1 0 0,-1 0 1,1 0-1,27-5-865,4-2 88,-31 7 776,0-1 0,0 1 0,0 0 0,-1 0 0,1 0 0,0 0 0,0 0 0,0 1 0,0-1 0,0 0 0,-1 0 0,1 0 0,0 1 0,0-1 0,0 0 0,-1 1 0,1-1 0,0 1 0,-1-1 0,1 1 0,0-1 0,-1 1 0,1 0 0,0-1 0,-1 1 0,1 0 0,0 0 0,4 18 370,-1-1-1,-1 1 1,-1-1 0,0 1-1,-1 0 1,-1 0 0,-4 26-1,3-11 3,1-30-195,0-1 0,0 1 0,0-1 0,0 1 0,-1-1 0,0 1 0,0-1 0,1 0 1,-2 1-1,1-1 0,0 0 0,-1 0 0,1 0 0,-1 0 0,0 0 0,-3 4 0,2-5-22,-1 0 0,1 0 0,0-1 0,-1 1-1,1-1 1,-1 1 0,1-1 0,-1 0 0,0-1-1,0 1 1,1-1 0,-1 1 0,0-1 0,-6-1 0,3 1-349,1 0 1,0-1 0,0 0 0,0 0 0,-12-4 0,17 4-40,0 1 0,0-1 0,0 1 0,0-1 0,0 1 0,0-1 0,1 0 0,-1 1 0,0-1 0,0 0 0,0 0 0,1 1 0,-1-1 0,0 0 1,1 0-1,-1 0 0,0-1 0,1 1-148,0 0 0,0 0 0,0 0 0,0 0 0,0 0 0,0 0 0,0 0-1,0 0 1,1 0 0,-1 0 0,0 0 0,1 0 0,-1 0 0,1 0 0,-1 0 0,1 0 0,-1 0 0,1 1 0,-1-1 0,1 0 0,0 0 0,1-1 0,14-11-7098</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5:29.316"/>
    </inkml:context>
    <inkml:brush xml:id="br0">
      <inkml:brushProperty name="width" value="0.025" units="cm"/>
      <inkml:brushProperty name="height" value="0.025" units="cm"/>
    </inkml:brush>
  </inkml:definitions>
  <inkml:trace contextRef="#ctx0" brushRef="#br0">66 174 18610,'0'0'6213,"-2"64"-5156,2-32-160,2 1-576,11-5-257,2-9-128,2-8-1282,1-11-896,1 0-769,-7-17-416,-5-9-2466,-7-5-5062</inkml:trace>
  <inkml:trace contextRef="#ctx0" brushRef="#br0" timeOffset="1">8 0 11563,'0'0'4804,"-8"49"-3843,8-38-704,11-5-385,6-3-2275,2-3-2561</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5:29.672"/>
    </inkml:context>
    <inkml:brush xml:id="br0">
      <inkml:brushProperty name="width" value="0.025" units="cm"/>
      <inkml:brushProperty name="height" value="0.025" units="cm"/>
    </inkml:brush>
  </inkml:definitions>
  <inkml:trace contextRef="#ctx0" brushRef="#br0">116 39 8616,'-1'9'4164,"-14"50"116,10-43-3268,0 1-1,1 0 1,1-1 0,1 1 0,-1 22 0,3-39-1010,0 1 1,0-1-1,0 1 0,0 0 0,1-1 1,-1 1-1,0-1 0,0 1 0,1-1 1,-1 1-1,0-1 0,0 1 1,1-1-1,-1 1 0,1-1 0,-1 1 1,0-1-1,1 1 0,-1-1 0,1 0 1,-1 1-1,1-1 0,-1 0 0,1 0 1,-1 1-1,1-1 0,0 0 0,-1 0 1,1 0-1,-1 1 0,1-1 0,0 0 1,-1 0-1,1 0 0,-1 0 0,1 0 1,0 0-1,-1-1 0,1 1 0,-1 0 1,1 0-1,-1 0 0,1 0 0,0-1 1,2 0 10,-1 1 1,0-1-1,1 0 1,-1 0 0,0 0-1,0-1 1,0 1-1,0 0 1,0-1 0,2-2-1,1-3 115,-1 0 1,0-1-1,-1 0 0,0 0 1,0 0-1,-1 0 0,0 0 1,0 0-1,-1-1 0,0 1 0,0-1 1,-1 1-1,0-1 0,0 1 1,-4-15-1,4 19 6,-1-1 1,-1 0-1,1 1 0,-1-1 1,1 1-1,-1-1 0,-1 1 1,1 0-1,-1-1 0,1 1 1,-1 1-1,-6-7 0,6 8-114,1 0-1,-1 0 0,0 0 1,0 0-1,0 1 1,0-1-1,0 1 0,0 0 1,0 0-1,-1 0 1,1 1-1,0-1 0,0 1 1,-1-1-1,1 1 1,-1 0-1,1 1 1,0-1-1,0 0 0,-4 2 1,4-1-55,0 0 1,0 0 0,0 0-1,0 1 1,0-1-1,1 1 1,-1 0 0,1 0-1,-1 0 1,1 0-1,0 0 1,0 1 0,0-1-1,0 0 1,0 1-1,0 0 1,-1 2 0,2-3-152,0 0 0,1 0 1,-1-1-1,0 1 0,1 0 1,-1 0-1,1 0 0,0 0 1,-1 0-1,1 0 0,0 0 1,0 0-1,0 0 0,1 0 1,-1 0-1,0 0 0,2 3 1,-1-4-106,-1 0 0,1 0 1,0 0-1,0 0 0,0-1 0,0 1 1,0 0-1,0-1 0,0 1 0,0 0 1,0-1-1,0 1 0,0-1 1,0 0-1,0 1 0,1-1 0,-1 0 1,0 0-1,0 0 0,0 1 1,1-1-1,-1-1 0,1 1 0,17 1-5757</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5:30.019"/>
    </inkml:context>
    <inkml:brush xml:id="br0">
      <inkml:brushProperty name="width" value="0.025" units="cm"/>
      <inkml:brushProperty name="height" value="0.025" units="cm"/>
    </inkml:brush>
  </inkml:definitions>
  <inkml:trace contextRef="#ctx0" brushRef="#br0">251 0 17809,'0'0'1489,"-9"11"348,-12 12-1110,0 1 0,2 1 0,-15 27 1,28-42-629,0-1 0,1 1 1,0-1-1,1 2 0,0-1 1,1 0-1,0 1 0,0-1 1,1 1-1,1 0 0,0 0 0,0 0 1,1 0-1,1 11 0,-1-20-100,1-1-1,-1 1 0,1-1 0,-1 1 0,1-1 0,-1 0 0,1 1 0,0-1 0,-1 0 0,1 0 0,0 0 0,0 1 1,0-1-1,0 0 0,0 0 0,0 0 0,0 0 0,1-1 0,-1 1 0,0 0 0,1 0 0,1 0 0,1 0 7,-1 0 0,0 0 0,1-1 0,-1 0-1,0 1 1,1-1 0,-1 0 0,0-1 0,7 0-1,0-1 30,0-1-1,-1 0 0,1-1 0,-1 1 0,16-10 0,-11 5-73,-1-1-1,0 0 0,0 0 1,-1-2-1,0 1 0,-1-2 0,17-20 1,-27 31-59,-1 1 0,0 0 0,1-1 0,-1 1 0,1-1 0,-1 1 0,0-1 0,1 1 0,-1-1 0,0 1 0,1-1 0,-1 1 1,0-1-1,0 1 0,0-1 0,0 1 0,1-1 0,-1 0 0,0 1 0,0-1 0,0 1 0,0-1 0,0 0 0,0 1 0,0-1 0,-1 1 0,1-1 1,0 1-1,0-1 0,0 0 0,0 1 0,-1-1 0,1 1 0,0-1 0,-1 1 0,1-1 0,0 1 0,-1-1 0,1 1 0,-1 0 0,1-1 0,-1 1 1,1 0-1,0-1 0,-1 1 0,0 0 0,1-1 0,-1 1 0,0 0 0,-33-3-6959,26 4 5146,-25-1-5899</inkml:trace>
  <inkml:trace contextRef="#ctx0" brushRef="#br0" timeOffset="1">0 263 6022,'0'0'8808,"71"-35"-6662,-31 12-897,7-2-448,1-2-192,-4 4-321,-3 7-224,-11 3-192,-12 8-1762,-14 5-1729</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5:30.392"/>
    </inkml:context>
    <inkml:brush xml:id="br0">
      <inkml:brushProperty name="width" value="0.025" units="cm"/>
      <inkml:brushProperty name="height" value="0.025" units="cm"/>
    </inkml:brush>
  </inkml:definitions>
  <inkml:trace contextRef="#ctx0" brushRef="#br0">1 260 11531,'0'0'9353,"74"-34"-8969,-31 7-224,9-3-96,4-5-32,8-6-288,-4-5-2627,-5-1-5797</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5:34.568"/>
    </inkml:context>
    <inkml:brush xml:id="br0">
      <inkml:brushProperty name="width" value="0.025" units="cm"/>
      <inkml:brushProperty name="height" value="0.025" units="cm"/>
    </inkml:brush>
  </inkml:definitions>
  <inkml:trace contextRef="#ctx0" brushRef="#br0">1017 36 7207,'-13'-3'-1847,"-37"-8"3197,0 3 1,-83-4 0,-117 10 3149,235 3-4303,0 1 1,1 1 0,-1 0-1,0 0 1,1 2-1,0 0 1,0 1-1,0 0 1,0 1-1,1 0 1,0 1 0,1 1-1,0 0 1,0 0-1,1 1 1,-14 16-1,-7 12-49,1 1 0,2 1 0,-40 72 0,50-78-39,2 0 0,1 0 0,2 2 0,1 0 0,2 0 0,-9 54 0,17-63-61,0-1 0,2 0 0,1 1 0,1-1 0,1 0 0,1 1 1,2-1-1,0 0 0,2-1 0,11 29 0,0-11-94,1-1 0,3-1 0,1 0 0,2-2 0,1-1 1,3-1-1,0-1 0,3-2 0,49 43 0,-61-61-14,0-1 1,1-1 0,1-1-1,0 0 1,1-2-1,1-1 1,-1-1 0,31 8-1,-35-13 48,0-1 0,1 0 0,-1-2 0,1 0 0,0-1 1,-1-1-1,1-1 0,-1-1 0,1 0 0,-1-2 0,30-10 0,-21 3 96,-1-1 0,-1-1 1,0-1-1,-1-1 0,0-2 0,-2 0 0,26-26 0,1-7 602,82-107 0,-79 86-226,-4-3 1,-2-2-1,36-85 1,-62 115-427,-2-1 0,-2-1 0,-2 0 1,-3-1-1,-1-1 0,6-88 1,-17 128-43,1 1 0,-2-1 0,1 1 1,-2-1-1,1 1 0,-1 0 0,-1-1 1,0 1-1,0 0 0,-6-10 0,6 14-87,0 1-1,-1 0 1,0 0-1,0 1 1,0-1-1,0 1 1,-1 0-1,1 0 1,-1 0-1,0 1 0,0-1 1,-1 1-1,1 1 1,-1-1-1,0 1 1,1 0-1,-1 0 1,-8-1-1,-83-14-6817,58 6-844</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42.406"/>
    </inkml:context>
    <inkml:brush xml:id="br0">
      <inkml:brushProperty name="width" value="0.025" units="cm"/>
      <inkml:brushProperty name="height" value="0.025" units="cm"/>
    </inkml:brush>
  </inkml:definitions>
  <inkml:trace contextRef="#ctx0" brushRef="#br0">1 416 10666,'0'0'14120,"9"-1"-13244,1-1-767,-1 0 0,0 0 0,1-1 0,-1 0 0,0-1 0,-1 0 0,15-9 0,-19 11-94,0 0 1,0-1 0,0 1-1,-1-1 1,1 0 0,-1-1-1,0 1 1,0 0 0,0-1 0,0 0-1,0 1 1,-1-1 0,0 0-1,0 0 1,0-1 0,0 1-1,-1 0 1,0-1 0,0 1-1,0-1 1,1-5 0,-2 9-13,0 1 1,0-1 0,1 0-1,-1 1 1,0-1 0,0 0-1,0 1 1,0-1-1,0 1 1,0-1 0,0 0-1,0 1 1,0-1-1,-1 0 1,1 1 0,0-1-1,0 1 1,0-1 0,-1 0-1,1 1 1,0-1-1,-1 1 1,1-1 0,0 1-1,-1-1 1,1 1 0,-1-1-1,1 1 1,-1-1-1,1 1 1,-1 0 0,1-1-1,-1 1 1,1 0 0,-1-1-1,1 1 1,-1 0-1,0 0 1,1 0 0,-1-1-1,0 1 1,1 0-1,-1 0 1,1 0 0,-1 0-1,0 0 1,1 0 0,-1 0-1,0 0 1,1 1-1,-1-1 1,1 0 0,-2 1-1,-1 0-20,1 0 0,-1 1-1,1-1 1,-1 1 0,1 0 0,0 0-1,0 0 1,-1 0 0,1 0-1,-2 4 1,-3 5-2,1-1-1,1 1 0,0 0 1,0 0-1,1 0 1,0 1-1,1-1 1,1 1-1,-1 0 0,2 0 1,-1 17-1,3-27 20,-1 0 1,0-1-1,0 1 0,1 0 0,-1-1 1,1 1-1,-1 0 0,1-1 0,0 1 1,0-1-1,0 1 0,0-1 0,0 1 1,0-1-1,0 0 0,0 0 0,0 1 1,1-1-1,-1 0 0,0 0 0,1 0 0,-1 0 1,1 0-1,-1-1 0,1 1 0,0 0 1,-1-1-1,1 1 0,0-1 0,-1 0 1,1 1-1,0-1 0,-1 0 0,1 0 1,0 0-1,0 0 0,-1 0 0,4-1 1,2 0 8,-1 1 0,1-1 0,0-1 0,-1 1 1,1-1-1,-1 0 0,1-1 0,-1 1 0,7-5 1,-4 0-167,0 0 1,-1-1 0,1 0 0,-1-1-1,10-13 1,15-17-711,-32 44 769,1-1-1,-1 1 1,0 0-1,-1 0 1,1 0-1,-1 0 1,0-1 0,0 8-1,0 0 70,-1-7 90,1 0 1,0 1-1,0-1 0,1 0 1,0 1-1,0-1 0,2 7 1,-2-10-40,0-1 1,-1 0 0,1 1-1,0-1 1,0 0 0,1 0-1,-1 0 1,0 0 0,0 0 0,0 0-1,1 0 1,-1 0 0,1 0-1,-1 0 1,0-1 0,1 1-1,-1-1 1,1 1 0,0-1 0,-1 0-1,1 1 1,-1-1 0,1 0-1,0 0 1,-1 0 0,1 0-1,-1 0 1,1-1 0,2 0 0,1 0 1,0 0 0,-1 0 0,1 0 0,-1-1 0,1 0 0,-1 0 0,0 0 0,0 0 0,0-1 0,0 1 0,0-1 0,4-4 0,40-47-550,-4 5-873,-39 106 1058,-5-56 346,0 0 1,0 0-1,0 0 1,0 0-1,0 0 1,0-1 0,1 1-1,-1 0 1,0 0-1,0 0 1,1 0-1,-1 0 1,1-1-1,-1 1 1,1 0 0,-1 0-1,1-1 1,-1 1-1,1 0 1,-1-1-1,1 1 1,0 0-1,0-1 1,-1 1-1,1-1 1,0 1 0,0-1-1,0 0 1,-1 1-1,1-1 1,0 0-1,0 1 1,0-1-1,0 0 1,0 0 0,0 0-1,-1 0 1,1 0-1,0 0 1,0 0-1,2 0 1,0-1 16,0 1 1,1-1-1,-1 0 1,0 0-1,0 0 1,0-1-1,0 1 1,0 0-1,0-1 1,5-4-1,10-10-448,-1-2 0,-1 0 0,-1-1 1,0 0-1,-2-1 0,0-1 0,15-32 0,-9 9-2417,-1-1 0,21-84-1,-34 102 4728,-10 39 2407,-6 24-390,5-16-4570,0 1 844,2-1 0,0 1 0,2 0-1,0 0 1,1 1 0,1-1 0,1 0 0,1 0 0,1 0 0,1 0 0,1 0 0,8 24 0,-7-29-170,11 33-389,-16-46 379,0-1 0,0 1 0,-1 0 0,1 0 0,-1 0 0,0-1 0,0 1 0,0 0 0,0 0 0,-1 0 0,1-1 0,-1 1 0,-1 5 0,2-8 10,-1 1 0,0 0 0,0-1-1,0 1 1,0 0 0,0-1 0,0 1-1,0-1 1,0 0 0,0 1 0,0-1-1,0 0 1,0 0 0,0 1 0,-1-1-1,1 0 1,0 0 0,0 0-1,0 0 1,0-1 0,0 1 0,0 0-1,0 0 1,0-1 0,0 1 0,0 0-1,0-1 1,0 1 0,0-1 0,0 1-1,0-1 1,0 0 0,-1-1 0,-33-22-343,32 21 344,-9-6-560,1-1 1,0 0-1,0-1 1,1 0 0,1 0-1,0-1 1,1-1-1,-11-19 1,19 30 671,0 1-1,-1 0 1,1-1 0,0 1-1,0 0 1,1-1 0,-1 1-1,0 0 1,0-1 0,1 1-1,-1 0 1,1 0 0,-1-1-1,1 1 1,-1 0 0,1 0 0,0 0-1,-1-1 1,1 1 0,0 0-1,0 0 1,0 0 0,0 0-1,0 1 1,0-1 0,0 0-1,0 0 1,1 1 0,-1-1-1,0 0 1,0 1 0,0-1-1,1 1 1,2-1 0,56-14 116,-41 12-108,6-4-437,6 0-1516,0-1-3717,-6 0-2175</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5:35.223"/>
    </inkml:context>
    <inkml:brush xml:id="br0">
      <inkml:brushProperty name="width" value="0.025" units="cm"/>
      <inkml:brushProperty name="height" value="0.025" units="cm"/>
    </inkml:brush>
  </inkml:definitions>
  <inkml:trace contextRef="#ctx0" brushRef="#br0">1022 2 3651,'-29'-1'165,"-1"0"0,0 2-1,1 1 1,-1 2 0,1 0-1,0 2 1,0 2 0,0 0-1,1 2 1,1 1 0,-1 1-1,-30 20 1,9-2 454,1 3 0,2 1 1,2 3-1,1 1 0,2 2 0,1 2 0,3 2 0,2 1 0,-36 59 1,48-64-450,0 0 0,3 2 1,2 1-1,1 0 1,2 2-1,3-1 1,1 2-1,2-1 1,2 1-1,3 0 1,1 82-1,4-113-172,0 1-1,2 0 0,0 0 1,0-1-1,2 0 0,0 0 1,0 0-1,1 0 0,1-1 1,1 0-1,0 0 1,1-1-1,0 0 0,19 20 1,-16-21 47,1-1 1,1 0-1,0-1 1,1 0-1,-1-1 1,2-1-1,-1 0 1,1-1-1,0-1 1,1-1 0,-1 0-1,1-1 1,23 3-1,-6-4 208,0-1 1,-1-2-1,1-2 0,0-1 1,-1-1-1,1-2 0,-1-1 1,0-2-1,-1-1 0,0-1 1,53-28-1,-35 12 183,-2-3 0,0-1 0,-2-3 0,-2-1-1,-1-2 1,47-54 0,-62 59-281,-1-1 0,-1-1 0,-2-2 0,-1 0 0,23-53 0,-38 71-196,0 0 0,-1 0 0,-1-1 0,-1 1 1,-1-1-1,-1-1 0,0 1 0,-2 0 0,0-1 0,-1 1 1,0-1-1,-2 1 0,-8-38 0,7 47-192,-1 1 0,0 0-1,0 0 1,-1 0 0,0 0 0,0 1 0,-1-1-1,-1 1 1,1 1 0,-1-1 0,-15-12 0,8 10-608,0 1 0,0-1 0,-1 2 0,0 0-1,-1 1 1,-20-6 0,-64-15-6744</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4:50.251"/>
    </inkml:context>
    <inkml:brush xml:id="br0">
      <inkml:brushProperty name="width" value="0.025" units="cm"/>
      <inkml:brushProperty name="height" value="0.025" units="cm"/>
    </inkml:brush>
  </inkml:definitions>
  <inkml:trace contextRef="#ctx0" brushRef="#br0">41 55 6022,'0'0'7884,"-6"-9"-4947,-20-28-2051,17 29 1357,10 16-1639,9 15-510,27 23 593,1-2 0,2-1 0,75 61 0,-49-46-371,1 3 58,29 25-19,160 184 0,-222-220-1850,-33-47 505,1 1-1,-1-1 1,0 1-1,0-1 1,0 1-1,0-1 0,-1 1 1,1 4-1,-1-3-7331</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4:50.936"/>
    </inkml:context>
    <inkml:brush xml:id="br0">
      <inkml:brushProperty name="width" value="0.025" units="cm"/>
      <inkml:brushProperty name="height" value="0.025" units="cm"/>
    </inkml:brush>
  </inkml:definitions>
  <inkml:trace contextRef="#ctx0" brushRef="#br0">421 83 10346,'0'-10'2781,"-1"-31"-581,0 39-2069,1 0 1,-1 1-1,0-1 1,0 0-1,0 0 1,0 1-1,0-1 1,-1 1-1,1-1 1,0 1-1,-1-1 1,1 1 0,-1 0-1,0 0 1,1 0-1,-1 0 1,0 0-1,1 0 1,-1 0-1,0 0 1,0 1-1,0-1 1,0 1 0,0-1-1,0 1 1,0 0-1,0 0 1,0 0-1,0 0 1,0 0-1,-2 1 1,-6-1 164,0 1 0,1 0 1,-1 0-1,-17 6 0,11-1-196,0 2-1,1 0 0,1 0 0,-1 1 1,1 1-1,1 1 0,0 0 1,0 0-1,1 1 0,1 1 1,0 0-1,0 0 0,-14 27 1,9-13-3,2 1 0,0 0 0,2 1 1,2 0-1,0 1 0,-9 50 1,16-62-87,1 1 0,0-1 1,1 1-1,1-1 1,1 1-1,5 28 1,-5-41-10,0 0 1,0-1 0,1 1 0,0-1 0,0 0 0,1 0 0,0 1 0,-1-1-1,2-1 1,-1 1 0,0 0 0,1-1 0,0 0 0,0 0 0,0 0 0,1 0-1,-1-1 1,1 1 0,0-1 0,0 0 0,0-1 0,0 1 0,1-1 0,-1 0-1,7 1 1,9 0-139,0 0 0,0-2 0,0 0 1,-1-2-1,1 0 0,0-1 0,0-1 0,-1-1 0,0-1 0,1-1 0,-2 0 0,1-2 0,-1 0 0,35-21 0,-50 26-387,0 1 1,0 0-1,0-1 0,0 0 0,-1 0 1,1 0-1,-1 0 0,0-1 0,0 1 1,0-1-1,0 0 0,2-4 0,2-14-5941</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4:51.357"/>
    </inkml:context>
    <inkml:brush xml:id="br0">
      <inkml:brushProperty name="width" value="0.025" units="cm"/>
      <inkml:brushProperty name="height" value="0.025" units="cm"/>
    </inkml:brush>
  </inkml:definitions>
  <inkml:trace contextRef="#ctx0" brushRef="#br0">64 0 12460,'0'0'6155,"-8"10"-5125,7-10-1018,-4 6 98,0-1 0,0 0-1,0 1 1,1 0 0,0 0 0,0 1 0,0-1 0,1 1 0,0 0 0,1-1 0,-1 1 0,1 0 0,1 1 0,-2 10-1,2-13-46,1 1-1,-1-1 1,2 1-1,-1-1 1,1 1-1,-1-1 0,1 0 1,1 1-1,-1-1 1,1 0-1,0 0 1,0 0-1,1 0 0,-1 0 1,6 7-1,-5-9-32,0 0-1,1 0 0,-1-1 1,0 0-1,1 0 0,-1 1 1,1-2-1,0 1 0,0 0 1,0-1-1,0 0 0,0 0 1,0 0-1,0 0 0,0-1 1,0 0-1,0 0 0,0 0 1,1 0-1,-1 0 0,7-2 1,-4 0 97,-1 0 1,0 0-1,1-1 1,-1 0-1,0 0 1,0 0-1,-1 0 1,1-1-1,-1 0 1,0-1-1,0 1 1,0-1-1,0 0 1,-1 0-1,6-8 1,-6 8-32,-1 0 1,1-1 0,-1 1-1,0-1 1,0 0 0,-1 0 0,0 0-1,0 0 1,0 0 0,-1 0-1,1-1 1,-2 1 0,1 0-1,-1-1 1,0 1 0,-1-10-1,-1 13-67,0 0 0,0-1-1,0 1 1,0 0 0,-1 0-1,1 0 1,-1 1 0,0-1-1,1 1 1,-1-1 0,-1 1 0,1 0-1,0 0 1,0 0 0,-1 1-1,1-1 1,-1 1 0,1 0-1,-1 0 1,0 0 0,0 0-1,1 1 1,-8-1 0,8 1-37,-1 0 0,0-1 0,0 2 0,0-1 0,0 0 0,0 1 0,0-1 0,1 1 0,-1 0 0,-6 3 0,9-3 2,-1 0-1,1-1 0,-1 1 0,1 0 1,0 0-1,0 0 0,-1 0 0,1 1 1,0-1-1,0 0 0,0 0 0,0 1 1,0-1-1,1 1 0,-1-1 0,0 0 1,1 1-1,-1-1 0,1 1 0,-1 0 1,1-1-1,0 1 0,0-1 0,-1 4 1,2-4-52,-1-1 1,1 1-1,-1 0 1,1-1-1,-1 1 1,1 0-1,0-1 1,-1 1 0,1-1-1,0 1 1,-1-1-1,1 1 1,0-1-1,-1 0 1,1 1-1,0-1 1,0 0-1,0 0 1,-1 0 0,1 1-1,0-1 1,0 0-1,0 0 1,-1 0-1,1 0 1,0 0-1,0 0 1,0-1-1,-1 1 1,1 0 0,0 0-1,0-1 1,0 1-1,-1 0 1,2-1-1,32-11-3970,-12-3-851,-1-2-2691</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4:52.151"/>
    </inkml:context>
    <inkml:brush xml:id="br0">
      <inkml:brushProperty name="width" value="0.025" units="cm"/>
      <inkml:brushProperty name="height" value="0.025" units="cm"/>
    </inkml:brush>
  </inkml:definitions>
  <inkml:trace contextRef="#ctx0" brushRef="#br0">85 35 16111,'0'0'3006,"-8"-1"-1378,-3-2-1146,-28-2 979,38 5-1428,1 1 0,-1 0-1,0-1 1,1 1 0,-1-1 0,1 1-1,-1 0 1,1-1 0,-1 1 0,1 0-1,0 0 1,-1 0 0,1-1 0,0 1 0,-1 0-1,1 0 1,0 0 0,0-1 0,0 1-1,0 0 1,0 0 0,0 0 0,0 0-1,0 1 1,1 32 38,-1-25 166,-2 30 556,1 40 23,1-74-797,0 0-1,1-1 0,0 1 0,-1 0 1,2 0-1,-1-1 0,1 1 0,-1-1 1,1 1-1,0-1 0,1 0 0,3 6 1,-5-9-7,0 0 1,0 0 0,-1 0-1,1 0 1,0 0 0,0 0 0,0 0-1,0 0 1,1 0 0,-1 0 0,0-1-1,0 1 1,0 0 0,1-1-1,-1 1 1,0-1 0,0 0 0,1 1-1,-1-1 1,0 0 0,1 0-1,1 0 1,-2 0 25,0-1-1,0 1 1,0-1-1,0 1 1,-1-1-1,1 0 0,0 0 1,0 1-1,0-1 1,0 0-1,-1 0 1,1 0-1,0 0 1,-1 0-1,1 0 1,-1 0-1,1 0 1,-1 0-1,0 0 1,1-1-1,1-7 207,0 0 1,0 0-1,-1 0 0,0-16 0,-2 16-206,0 0-1,0 0 0,-1 0 0,0 0 0,-1 0 0,0 1 0,-1-1 0,1 1 0,-2 0 0,1 0 0,-1 0 0,0 0 0,-1 1 0,0 0 1,0 0-1,0 0 0,-10-7 0,15 14-43,1 0 0,0 0 0,-1 0-1,1 0 1,0 0 0,0 0 0,-1 0 0,1 0 0,0 0 0,-1 0 0,1 0 0,0 0 0,-1 0 0,1 0 0,0 0 0,0 1 0,-1-1-1,1 0 1,0 0 0,0 0 0,-1 0 0,1 1 0,0-1 0,0 0 0,-1 0 0,1 1 0,0-1 0,0 0 0,0 0 0,0 1 0,-1-1-1,1 0 1,0 0 0,0 1 0,0-1 0,0 0 0,0 1 0,0-1 0,0 0 0,0 1 0,0-1 0,0 0 0,0 1 0,0-1 0,0 0-1,0 0 1,0 1 0,0-1 0,0 0 0,0 1 0,0-1 0,1 0 0,-1 1 0,0-1 0,0 0 0,6 22-103,-3-19 21,0-1 0,1 1 0,-1-1-1,0 0 1,1 0 0,0 0 0,-1 0-1,1-1 1,0 1 0,0-1 0,0 0-1,0 0 1,0-1 0,0 1-1,0-1 1,0 0 0,0 0 0,0 0-1,7-1 1,4-1-541,0 0 0,0-1 0,28-9 0,0-3-617,-25 10 408,0-1 0,0-1 1,-1 0-1,31-19 0,-48 26 863,-1 0-1,1 0 0,0 0 0,0 0 1,-1 0-1,1 0 0,0 0 0,0 0 1,0 0-1,-1-1 0,1 1 0,0 0 1,0 0-1,0 0 0,-1 0 0,1 0 0,0-1 1,0 1-1,0 0 0,0 0 0,-1 0 1,1-1-1,0 1 0,0 0 0,0 0 1,0 0-1,0-1 0,0 1 0,0 0 0,0 0 1,0-1-1,0 1 0,0 0 0,0 0 1,0-1-1,0 1 0,0 0 0,0 0 1,0 0-1,0-1 0,0 1 0,0 0 1,0 0-1,0-1 0,0 1 0,0 0 0,0 0 1,1 0-1,-1-1 0,-26 8 1220,23-3-1099,-1-1 0,1 1 0,-1 0 0,1-1 0,0 1 0,1 1 0,-1-1 0,1 0 0,0 1 0,0-1 0,0 1 0,0 0 0,1-1 0,0 1 0,0 0 0,0 0 0,1 0 0,0 7 0,0-11-139,1 0 1,-1-1 0,1 1 0,0 0-1,-1 0 1,1 0 0,0-1 0,0 1-1,0 0 1,-1-1 0,1 1 0,0-1-1,0 1 1,0-1 0,0 1 0,0-1-1,0 1 1,0-1 0,0 0-1,0 0 1,0 0 0,0 0 0,0 0-1,1 0 1,-1 0 0,0 0 0,0 0-1,0 0 1,0 0 0,0 0 0,0-1-1,0 1 1,0-1 0,0 1 0,1-1-1,41-14 125,17-30-8,-51 36-106,0 1 1,1 1-1,0-1 0,0 2 1,1-1-1,0 1 1,17-6-1,-27 12-4,-1 0 1,1 0-1,0 0 1,0 0-1,0 0 0,-1 0 1,1 0-1,0 0 1,0 0-1,0 0 0,-1 1 1,1-1-1,0 0 0,0 0 1,-1 1-1,1-1 1,0 1-1,-1-1 0,1 1 1,0-1-1,-1 1 1,1-1-1,-1 1 0,1-1 1,-1 1-1,1 0 1,-1-1-1,1 1 0,-1 0 1,1 0-1,-1-1 0,0 1 1,0 0-1,1 1 1,9 41 943,-10-38-870,1-1 1,-1 1-1,1-1 1,0 1-1,1-1 1,-1 1-1,1-1 1,0 0-1,3 6 1,-3-8-59,0-1 1,0 0 0,0 0-1,0 1 1,1-1 0,-1-1-1,0 1 1,0 0 0,1 0-1,-1-1 1,1 0 0,-1 1-1,0-1 1,1 0-1,-1 0 1,1 0 0,-1-1-1,0 1 1,1 0 0,-1-1-1,0 0 1,1 1 0,-1-1-1,0 0 1,0 0-1,1 0 1,1-2 0,10-5 36,-1 0-1,-1-1 1,14-12 0,-16 13-70,2-3-24,-8 7 1,0 1 0,0-1 0,0 0 0,1 1 0,0 0 0,-1 0 0,1 1 0,0-1 0,0 1 0,1 0 0,-1 0 0,10-2 0,-11 52-3561,-3-48 3272,0 1 0,0 0 0,0-1 0,1 1 0,-1-1 0,0 0 0,0 1 0,0-1 0,0 0 0,1 0 0,-1 1 0,0-1 0,0 0 0,1 0 0,-1-1 0,0 1 0,0 0 0,0 0 0,1 0 0,-1-1 0,0 1 0,0-1 0,0 1 0,0-1 0,0 1 0,0-1 0,0 0 0,0 1-1,2-3 1,21-15-5833</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4:52.523"/>
    </inkml:context>
    <inkml:brush xml:id="br0">
      <inkml:brushProperty name="width" value="0.025" units="cm"/>
      <inkml:brushProperty name="height" value="0.025" units="cm"/>
    </inkml:brush>
  </inkml:definitions>
  <inkml:trace contextRef="#ctx0" brushRef="#br0">83 1 11275,'0'0'3197,"-10"11"-415,5-7-2495,-6 7 535,1 1-1,-17 22 1,25-31-647,0 0 0,0 0 0,0 0 0,0 0 0,1 1 0,-1-1 0,1 0 0,0 1 0,0-1 0,0 1 0,0 0 0,1-1 0,-1 1 0,1-1 0,0 1 0,0 0 0,0 0 0,1-1 0,-1 1 0,2 6 0,0-9-155,-1 1 0,1-1 0,-1 0-1,1 1 1,-1-1 0,1 0 0,0 0 0,0 0 0,-1 0 0,1-1-1,0 1 1,0 0 0,0-1 0,0 1 0,0-1 0,0 0-1,0 0 1,0 1 0,0-1 0,2-1 0,43-1 348,-39 0-265,1 0 1,-1-1-1,0 0 0,-1 0 1,1 0-1,0-1 0,11-8 1,-16 10-29,-1 0 0,1 1 0,0-1 0,-1 0 0,1 0 0,-1-1 0,0 1 0,0 0 0,0-1 0,0 0 0,0 1 0,0-1 0,-1 0 0,1 0 0,-1 0 0,0 0 0,0 0 0,0 0 0,0 0 0,0 0 0,-1-1 0,1-4 0,-3 7-42,1 0 1,-1-1-1,0 1 1,0 0-1,0 0 1,1 0-1,-1 0 1,0 0-1,0 0 1,0 0-1,-1 1 1,1-1-1,0 1 1,0-1-1,0 1 1,-3 0-1,-3-1 11,-10-4-116,6 1-147,-1 1 1,1 0 0,-1 1-1,1 0 1,-1 1-1,0 0 1,-19 2-1,24 9-7444,8-9 6048</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5:49.040"/>
    </inkml:context>
    <inkml:brush xml:id="br0">
      <inkml:brushProperty name="width" value="0.025" units="cm"/>
      <inkml:brushProperty name="height" value="0.025" units="cm"/>
    </inkml:brush>
  </inkml:definitions>
  <inkml:trace contextRef="#ctx0" brushRef="#br0">4 901 14029,'-1'-11'892,"-1"-4"-711,2 0 0,0 1 0,0-1 0,2 0 0,0 0 0,0 1 0,1 0 0,1-1 0,8-18-1,3-1 190,2 0-1,1 1 1,1 0-1,2 2 0,38-44 1,-48 62-311,1 0 1,1 1 0,0 0 0,1 1-1,0 1 1,1 0 0,0 1 0,0 0-1,1 2 1,0-1 0,1 2 0,-1 0-1,1 1 1,20-3 0,-6 6 50,0 2 1,0 0 0,0 2-1,0 2 1,60 13 0,-90-16-108,11 2 184,0-1 0,0 0 0,0 0 1,0-1-1,0-1 0,0 0 0,0 0 0,1-1 0,-1-1 0,-1 0 0,1-1 0,0 0 1,0-1-1,-1 0 0,0-1 0,0 0 0,0 0 0,-1-1 0,18-14 0,-6 1 177,0-1 0,-1-2-1,28-36 1,-40 46-333,0 0 0,-1-1 1,0 0-1,-1 0 0,-1-1 0,0 0 0,-1 0 0,6-29 0,-10 22-1305,-1 20 893,0 0 0,0 0 0,0 0 0,-1 0 0,1 0 0,0 0 0,-1 0 1,1 0-1,-1 0 0,1 0 0,-1 0 0,1 0 0,-1 0 0,0 0 0,0 1 0,1-1 0,-1 0 0,0 0 0,0 1 0,0-1 0,0 0 0,-2 0 0,-14-7-6569</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5:49.386"/>
    </inkml:context>
    <inkml:brush xml:id="br0">
      <inkml:brushProperty name="width" value="0.025" units="cm"/>
      <inkml:brushProperty name="height" value="0.025" units="cm"/>
    </inkml:brush>
  </inkml:definitions>
  <inkml:trace contextRef="#ctx0" brushRef="#br0">1 69 16047,'0'0'3177,"13"-5"-2975,26-9 227,0 1 0,0 2 0,1 2 0,1 2 0,49-3-1,-87 10-422,1 0-1,-1 1 1,1-1-1,-1 1 1,1-1-1,-1 1 0,1 0 1,-1 1-1,0-1 1,1 0-1,-1 1 0,0 0 1,0 0-1,0 0 1,0 0-1,-1 0 1,1 0-1,0 1 0,-1 0 1,0-1-1,1 1 1,-1 0-1,0 0 0,-1 0 1,1 0-1,0 0 1,-1 1-1,0-1 1,0 0-1,0 1 0,0-1 1,0 1-1,0 3 1,1 13 145,0 0 1,-2 1-1,0-1 1,-4 31-1,3-46-105,-18 111 573,13-84-751,0 0 0,2 1 0,0 55 0,9-66-2964,10-18-2504</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5:49.946"/>
    </inkml:context>
    <inkml:brush xml:id="br0">
      <inkml:brushProperty name="width" value="0.025" units="cm"/>
      <inkml:brushProperty name="height" value="0.025" units="cm"/>
    </inkml:brush>
  </inkml:definitions>
  <inkml:trace contextRef="#ctx0" brushRef="#br0">0 0 17873,'0'0'1110,"6"12"-880,4 9 50,2 1 0,21 28 0,-25-40-144,0 1 1,1-1-1,0 0 1,0-1 0,1 0-1,0 0 1,16 10-1,-23-18-67,-1 0-1,0 0 1,1 0-1,-1-1 1,1 1-1,-1-1 1,1 1-1,0-1 0,-1 0 1,1 0-1,-1 0 1,1 0-1,-1 0 1,1 0-1,0-1 1,-1 0-1,1 1 0,-1-1 1,0 0-1,1 0 1,-1 0-1,0 0 1,1-1-1,-1 1 1,0-1-1,0 1 1,0-1-1,0 0 0,0 0 1,-1 0-1,3-2 1,7-9 294,-1-1 0,-1 0 0,15-28 0,-7 11-109,-17 30-238,1-1-1,0 1 1,0 0-1,-1 0 1,1 0-1,0 0 1,0-1-1,0 1 1,0 0-1,0 1 1,0-1-1,0 0 1,1 0-1,-1 0 1,0 1-1,0-1 1,1 0-1,2 0 1,-4 1-7,1 1 1,0-1-1,0 0 1,0 0-1,-1 1 0,1-1 1,0 0-1,-1 1 0,1-1 1,0 1-1,0-1 1,-1 1-1,1-1 0,-1 1 1,1-1-1,-1 1 0,1 0 1,-1-1-1,1 1 1,-1 0-1,1-1 0,-1 1 1,1 1-1,3 8 84,-1 0-1,0 1 1,3 19-1,-3-16 27,-2-8-76,2 6-26,0-1 0,0 1 0,1 0 0,6 11 0,-10-22-15,1 1 1,0-1 0,-1 0-1,1 0 1,0 1 0,0-1-1,0 0 1,0 0 0,0 0-1,0 0 1,0 0 0,0 0 0,1 0-1,-1-1 1,0 1 0,1 0-1,-1-1 1,2 1 0,-2-1 7,1 0-1,-1 0 1,1 0 0,-1-1 0,0 1 0,1 0 0,-1-1 0,1 1 0,-1-1 0,0 0-1,1 1 1,-1-1 0,0 0 0,0 0 0,0 0 0,0 0 0,1 0 0,-1 0 0,-1 0-1,1 0 1,0 0 0,1-3 0,8-11 130,0-1-1,-2 0 1,0-1-1,0 0 1,-2 0-1,6-22 1,7-19 63,-12 51-434,-3 17 48,2 29-284,-4-27 115,-1-7-191,8 35-1303,1-23-1184,4-9-3616,-3-8 603</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5:50.288"/>
    </inkml:context>
    <inkml:brush xml:id="br0">
      <inkml:brushProperty name="width" value="0.025" units="cm"/>
      <inkml:brushProperty name="height" value="0.025" units="cm"/>
    </inkml:brush>
  </inkml:definitions>
  <inkml:trace contextRef="#ctx0" brushRef="#br0">0 1 17264,'0'0'4228</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42.765"/>
    </inkml:context>
    <inkml:brush xml:id="br0">
      <inkml:brushProperty name="width" value="0.025" units="cm"/>
      <inkml:brushProperty name="height" value="0.025" units="cm"/>
    </inkml:brush>
  </inkml:definitions>
  <inkml:trace contextRef="#ctx0" brushRef="#br0">49 0 10890,'0'0'12199,"-3"9"-12055,-8 26-155,11-34-18,0-1 0,0 1 0,0 0 0,0 0-1,0-1 1,0 1 0,0 0 0,0 0 0,1-1 0,-1 1 0,0 0 0,0-1 0,0 1 0,1 0 0,-1-1-1,0 1 1,1 0 0,-1-1 0,1 1 0,-1 0 0,1-1 0,-1 1 0,1-1 0,-1 1 0,1-1-1,0 1 1,-1-1 0,1 0 0,0 1 0,-1-1 0,1 0 0,0 1 0,-1-1 0,2 0 0,25 4-1406,-22-3 1107,36 0-2232,-32-2 2157,0 1-1,1 1 1,-1 0-1,1 0 0,15 4 1,-25-5 554,1 0 1,-1 1-1,1-1 0,-1 0 1,1 0-1,-1 0 1,1 1-1,-1-1 0,0 0 1,1 0-1,-1 1 0,1-1 1,-1 0-1,0 1 1,1-1-1,-1 0 0,0 1 1,1-1-1,-1 1 0,0-1 1,0 0-1,1 1 1,-1-1-1,0 1 0,0-1 1,0 1-1,0-1 0,0 1 1,1-1-1,-1 1 1,0-1-1,0 1 0,0 0 1,-10 16 3060,-21 9-302,24-21-2657,-1 0 0,1-1-1,-1 0 1,1 0 0,-1-1-1,-1 0 1,1 0 0,0-1-1,0 0 1,-1 0 0,1-1-1,-1 0 1,0-1 0,-15-1 0,23 1-413,0 0 0,0 0 0,0-1 1,-1 1-1,1-1 0,0 1 1,0-1-1,0 1 0,0-1 1,0 0-1,0 1 0,0-1 1,0 0-1,1 0 0,-1 0 1,0 0-1,0 0 0,0-1 0,-5-13-6334,6 3-3575</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5:50.618"/>
    </inkml:context>
    <inkml:brush xml:id="br0">
      <inkml:brushProperty name="width" value="0.025" units="cm"/>
      <inkml:brushProperty name="height" value="0.025" units="cm"/>
    </inkml:brush>
  </inkml:definitions>
  <inkml:trace contextRef="#ctx0" brushRef="#br0">56 1 6887,'0'0'8621,"0"10"-6347,0-5-2074,0 0 0,-1 0 0,1-1 0,-1 1 0,0 0 1,0 0-1,-1-1 0,0 1 0,1-1 0,-1 0 0,-1 1 0,1-1 0,-1 0 0,0 0 0,1 0 0,-2-1 0,1 1 0,0-1 0,-1 1 0,-4 2 0,7-6-226,1 1-1,-1-1 0,1 0 0,-1 0 0,1 0 0,-1 1 1,1-1-1,-1 0 0,1 1 0,-1-1 0,1 0 0,0 1 1,-1-1-1,1 1 0,0-1 0,-1 0 0,1 1 0,0-1 1,0 1-1,-1-1 0,1 1 0,0-1 0,0 1 0,0-1 0,-1 1 1,1 0-1,0-1 0,0 1 0,0-1 0,0 2 0,16 0-1442,-4-1 1817,5 0-512,-2 0-40,-1 0-1,1 1 1,-1 0-1,1 2 1,26 9-1,-39-12 243,1 0 0,-1 0 0,1 1 0,-1-1 0,0 1-1,0 0 1,0 0 0,0 0 0,0 0 0,0 0 0,0 0-1,0 0 1,-1 1 0,0-1 0,3 4 0,-3-2 118,-1-1 0,1 1 0,-1-1 0,1 1 0,-1 0 1,0-1-1,0 1 0,-1-1 0,1 1 0,-1-1 0,1 1 1,-1-1-1,0 1 0,-1-1 0,-1 5 0,0-1 86,-1 0 1,-1 1-1,1-1 0,-1-1 0,0 1 0,0-1 0,-1 0 0,-9 8 1,11-10-130,0-1 1,0 0 0,0 0-1,0 0 1,0-1 0,-1 0-1,1 0 1,-1 0 0,0 0 0,0 0-1,1-1 1,-1 0 0,0 0-1,0-1 1,-7 1 0,11-1-198,0-1 1,-1 0 0,1 0 0,0 1 0,-1-1-1,1 0 1,0 0 0,0 0 0,0 0 0,0 0-1,0-1 1,0 1 0,0 0 0,0 0 0,0-1-1,1 1 1,-1 0 0,0-1 0,1 1 0,-1-1-1,1 1 1,0-1 0,-1 1 0,1-1 0,0 1-1,0-1 1,0 1 0,0-1 0,0 1 0,0-1-1,1-2 1,6-55-4733,8 11-560,7-5-1842</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5:50.992"/>
    </inkml:context>
    <inkml:brush xml:id="br0">
      <inkml:brushProperty name="width" value="0.025" units="cm"/>
      <inkml:brushProperty name="height" value="0.025" units="cm"/>
    </inkml:brush>
  </inkml:definitions>
  <inkml:trace contextRef="#ctx0" brushRef="#br0">43 1 16496,'0'0'2461,"-1"8"-817,-14 55 185,8-40-1302,1-1-1,1 1 1,2-1 0,0 1 0,1 0-1,1 0 1,4 36 0,-3-58-525,0 1-1,0-1 1,0 1 0,1-1 0,-1 0-1,1 1 1,-1-1 0,1 0-1,-1 1 1,1-1 0,0 0 0,0 0-1,-1 1 1,1-1 0,0 0 0,0 0-1,0 0 1,0 0 0,1 0-1,-1-1 1,0 1 0,0 0 0,0 0-1,1-1 1,-1 1 0,0-1 0,1 1-1,-1-1 1,1 1 0,-1-1 0,0 0-1,1 0 1,-1 0 0,1 0-1,-1 0 1,1 0 0,-1 0 0,0 0-1,1 0 1,-1-1 0,1 1 0,-1-1-1,0 1 1,1-1 0,-1 1-1,0-1 1,0 0 0,1 0 0,0-1-1,9-4 31,-1 0 0,0-2 0,0 1 0,10-11-1,-16 15-68,-1 0-1,1 0 1,0 0-1,0 0 0,1 1 1,-1-1-1,0 1 0,1 0 1,-1 1-1,1-1 0,0 1 1,0 0-1,0 0 1,5-1-1,-8 2 36,0 1 1,0-1-1,1 0 1,-1 1-1,0-1 1,0 1 0,-1 0-1,1 0 1,0-1-1,0 1 1,0 0-1,0 1 1,-1-1-1,1 0 1,-1 0-1,1 1 1,-1-1-1,1 1 1,-1-1-1,0 1 1,1 0-1,-1 0 1,0-1-1,0 1 1,-1 0-1,1 0 1,0 0-1,0 0 1,-1 0 0,0 0-1,1 0 1,-1 0-1,0 0 1,0 0-1,0 0 1,0 3-1,0-1 138,1 1-1,-1-1 1,-1 1-1,1-1 0,-1 1 1,1-1-1,-1 1 1,0-1-1,-1 0 1,1 0-1,-1 1 1,0-1-1,0 0 1,0 0-1,-1-1 0,1 1 1,-6 6-1,2-5 41,0 0-1,0 0 0,0-1 1,0 0-1,-1 0 0,1-1 1,-1 0-1,0 0 0,0 0 1,-9 2-1,10-4-247,0 1 0,-1-1 0,1 0 0,0 0 0,-1-1 0,1 1 0,0-2-1,-1 1 1,-6-2 0,13 2-73,0 0 0,-1-1 0,1 1-1,0 0 1,-1-1 0,1 1 0,0 0 0,-1-1-1,1 1 1,0 0 0,0-1 0,0 1 0,-1-1-1,1 1 1,0-1 0,0 1 0,0 0 0,0-1-1,0 1 1,0-1 0,0 1 0,0-1-1,0 1 1,0-1 0,0 1 0,0-1 0,0 1-1,0-1 1,0 1 0,0-1 0,0 1 0,1 0-1,-1-1 1,0 1 0,0-1 0,1 1 0,-1 0-1,0-1 1,1 1 0,-1 0 0,0-1-1,1 1 1,-1 0 0,0-1 0,1 1 0,-1 0-1,1 0 1,-1-1 0,1 1 0,18-16-6090,3 3-1185</inkml:trace>
  <inkml:trace contextRef="#ctx0" brushRef="#br0" timeOffset="1">513 249 14446,'0'0'11627,"3"52"-9994,-4-39-255,-1-1-514,-1-6-639,2-3-225</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5:51.739"/>
    </inkml:context>
    <inkml:brush xml:id="br0">
      <inkml:brushProperty name="width" value="0.025" units="cm"/>
      <inkml:brushProperty name="height" value="0.025" units="cm"/>
    </inkml:brush>
  </inkml:definitions>
  <inkml:trace contextRef="#ctx0" brushRef="#br0">6 2 13196,'0'0'10341,"0"12"-10138,-2 12-115,-1 61 328,3-78-379,0 0 0,0 1 0,1-1 0,0 1 0,1-1 0,0 0 1,0 0-1,5 12 0,-6-18-33,0 1 0,0 0 1,0-1-1,0 1 0,0-1 1,0 0-1,1 1 0,-1-1 0,0 0 1,1 0-1,-1 0 0,1 0 1,0 0-1,-1 0 0,1 0 0,0 0 1,-1-1-1,1 1 0,0-1 1,0 1-1,0-1 0,1 1 0,1-2 11,-1 1-1,1 0 0,-1-1 0,1 0 0,-1 0 0,0 0 1,0 0-1,1 0 0,-1-1 0,0 1 0,3-3 0,8-6 70,-2 0-1,1 0 1,20-24-1,-31 32-71,16-19 36,-14 15-44,1 0 0,-1 1 0,1 0-1,0-1 1,0 2 0,1-1 0,0 1 0,0-1 0,0 1 0,12-5 0,-17 9-10,0 0 0,0 0 0,0 0 0,0 0 0,0 0 0,0 1 0,0-1 0,0 0 1,0 1-1,0-1 0,0 1 0,0-1 0,0 1 0,0-1 0,-1 1 0,1 0 0,0-1 0,0 1 1,-1 0-1,1 0 0,0 0 0,-1-1 0,1 1 0,-1 0 0,1 0 0,-1 0 0,1 0 1,-1 0-1,0 0 0,0 0 0,1 1 0,10 42 155,-8-31-104,-3-12-48,1 1 1,-1-1-1,0 1 0,1-1 0,-1 1 1,1-1-1,-1 1 0,1-1 1,-1 0-1,1 1 0,0-1 0,0 0 1,0 0-1,0 0 0,0 1 1,0-1-1,0 0 0,0 0 0,0-1 1,0 1-1,1 0 0,1 1 1,-1-2 10,-1 0 0,0 0 0,1 0 1,-1-1-1,0 1 0,1 0 0,-1-1 1,0 1-1,0-1 0,1 1 0,-1-1 1,0 0-1,0 0 0,0 1 0,0-1 1,0 0-1,0 0 0,0 0 0,2-2 0,6-9 95,-1 0 0,0 0 0,10-20 0,-14 24-89,4-8 0,16-28 399,-24 43-400,1-1 1,0 1-1,0 0 1,0-1-1,0 1 1,0 0-1,0 0 1,0 0-1,1-1 1,-1 1-1,0 1 1,1-1-1,-1 0 1,0 0-1,1 0 1,-1 1-1,1-1 1,-1 1-1,1-1 1,0 1-1,-1 0 1,4-1-1,-4 2-17,0-1 0,1 1 1,-1 0-1,0 0 0,0 0 0,1 0 0,-1 0 1,0 0-1,0 0 0,0 0 0,-1 1 0,1-1 0,0 0 1,0 1-1,-1-1 0,1 0 0,0 1 0,-1-1 0,0 1 1,1-1-1,-1 1 0,0 1 0,7 38 193,-6-37-167,2 63-418,-3-48-3788,1-52-4513,-1-1-954</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5:52.065"/>
    </inkml:context>
    <inkml:brush xml:id="br0">
      <inkml:brushProperty name="width" value="0.025" units="cm"/>
      <inkml:brushProperty name="height" value="0.025" units="cm"/>
    </inkml:brush>
  </inkml:definitions>
  <inkml:trace contextRef="#ctx0" brushRef="#br0">1 0 11211,'0'0'11947</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5:52.469"/>
    </inkml:context>
    <inkml:brush xml:id="br0">
      <inkml:brushProperty name="width" value="0.025" units="cm"/>
      <inkml:brushProperty name="height" value="0.025" units="cm"/>
    </inkml:brush>
  </inkml:definitions>
  <inkml:trace contextRef="#ctx0" brushRef="#br0">1 32 10730,'0'0'13143,"1"14"-12561,7 150 1034,-1 4 3,-7-166-1610,10 48 155,-10-49-160,0 0-1,1 0 1,-1 0-1,1 0 1,-1 0-1,1 0 1,-1 0-1,1 0 1,-1 0-1,1 0 1,0 0-1,-1 0 1,1 0-1,0-1 1,0 1-1,0 0 1,0-1-1,0 1 1,0 0-1,0-1 1,0 1-1,0-1 1,0 0-1,0 1 1,0-1-1,0 0 1,0 0-1,0 1 1,0-1-1,0 0 1,0 0-1,1 0 1,-1 0-1,0-1 1,0 1-1,0 0 1,0 0-1,0-1 1,0 1-1,0 0 1,1-1-1,5-3 64,-1 0-1,0-1 0,0 1 0,0-1 0,0 0 1,-1 0-1,0-1 0,0 0 0,8-12 0,37-69 739,-36 61-633,13-21 74,-3-1 0,-1-2-1,24-78 1,-42 187-19107,-7-38 11606</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5:53.019"/>
    </inkml:context>
    <inkml:brush xml:id="br0">
      <inkml:brushProperty name="width" value="0.025" units="cm"/>
      <inkml:brushProperty name="height" value="0.025" units="cm"/>
    </inkml:brush>
  </inkml:definitions>
  <inkml:trace contextRef="#ctx0" brushRef="#br0">0 109 10858,'0'0'8488,"9"4"-8109,-3-1-351,1 0-1,-1 0 0,1 1 1,-1 0-1,0 0 0,-1 0 1,1 1-1,-1 0 0,0 0 1,0 0-1,0 1 0,-1-1 0,0 1 1,0 0-1,0 1 0,4 11 1,-8-17-6,0-1 1,1 1-1,-1-1 1,0 1 0,0-1-1,0 1 1,0-1-1,0 1 1,1-1-1,-1 0 1,0 1-1,0-1 1,1 1 0,-1-1-1,0 0 1,1 1-1,-1-1 1,0 1-1,1-1 1,-1 0-1,1 0 1,-1 1-1,0-1 1,1 0 0,-1 0-1,1 1 1,-1-1-1,1 0 1,-1 0-1,1 0 1,-1 0-1,1 0 1,0 0 0,14-12 669,11-33 335,-24 41-913,53-123 3574,-60 160-3824,0 62 0,4-95 134,1 1 1,0 0-1,0-1 0,0 1 0,0 0 0,0 0 1,0-1-1,0 1 0,0 0 0,0 0 0,0-1 1,0 1-1,0 0 0,0 0 0,1-1 1,-1 1-1,0 0 0,1-1 0,-1 1 0,0 0 1,1-1-1,-1 1 0,1-1 0,-1 1 0,1 0 1,-1-1-1,1 1 0,-1-1 0,1 0 1,0 1-1,-1-1 0,1 1 0,0-1 0,-1 0 1,1 1-1,0-1 0,-1 0 0,1 0 1,0 0-1,0 0 0,-1 0 0,1 0 0,0 1 1,0-2-1,-1 1 0,1 0 0,0 0 0,0 0 1,0 0-1,2-1 28,-1 0 1,1-1 0,-1 1-1,1 0 1,-1-1-1,1 1 1,-1-1 0,0 0-1,0 0 1,0 0-1,0 0 1,2-3-1,5-10 363,-1 0 0,0-1-1,-1 1 1,5-20-1,11-24 93,-19 62-929,0 12 368,2 17 160,-5-19 7,0-1 1,1 0 0,0 0-1,7 19 1,-8-28-187,0 1 1,1-1-1,-1 0 0,1 0 1,0 0-1,0-1 0,0 1 1,0 0-1,0-1 0,1 1 1,5 3-1,-6-5-220,0 1 1,0-1-1,0 0 0,0 0 1,0-1-1,1 1 0,-1 0 1,0-1-1,1 1 0,-1-1 1,5 0-1,-7 0 43,1 0-1,-1 0 1,1-1-1,0 1 1,-1 0 0,1 0-1,-1-1 1,1 1-1,-1 0 1,1-1 0,-1 1-1,1-1 1,-1 1-1,1-1 1,-1 1 0,0-1-1,1 1 1,-1-1-1,0 1 1,1-1 0,-1 1-1,0-1 1,0 0-1,0 1 1,1-1 0,-1 1-1,0-1 1,0 0-1,0 1 1,0-1 0,0 0-1,0 1 1,0-1-1,0 1 1,0-1 0,0 0-1,-1 0 1,1-3-976,0-19-6153</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5:53.359"/>
    </inkml:context>
    <inkml:brush xml:id="br0">
      <inkml:brushProperty name="width" value="0.025" units="cm"/>
      <inkml:brushProperty name="height" value="0.025" units="cm"/>
    </inkml:brush>
  </inkml:definitions>
  <inkml:trace contextRef="#ctx0" brushRef="#br0">1 0 10890,'0'0'13613,"29"9"-22261,-9-9 480</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5:53.689"/>
    </inkml:context>
    <inkml:brush xml:id="br0">
      <inkml:brushProperty name="width" value="0.025" units="cm"/>
      <inkml:brushProperty name="height" value="0.025" units="cm"/>
    </inkml:brush>
  </inkml:definitions>
  <inkml:trace contextRef="#ctx0" brushRef="#br0">115 0 14446,'0'0'4003,"-2"10"-2657,1-5-949,1-1-146,-1 0 1,1 0-1,-1 0 1,0 0-1,0 0 1,-1 0-1,1 0 1,-1 0-1,0-1 1,0 1-1,0-1 1,0 1-1,-1-1 1,-2 3-1,4-5 59,35-3-1193,-24 0 716,1 2 0,-1-1-1,1 1 1,-1 1 0,15 2-1,-22-2 164,-1 0-1,1-1 0,-1 1 0,0 0 1,0 0-1,1 1 0,-1-1 1,0 0-1,0 1 0,0-1 0,0 1 1,-1 0-1,1-1 0,0 1 0,-1 0 1,1 0-1,-1 0 0,1 0 1,-1 1-1,0-1 0,0 0 0,0 0 1,0 1-1,-1-1 0,1 1 1,-1-1-1,1 0 0,-1 4 0,0 1 240,0 0 0,-1 0-1,1 0 1,-2 0-1,1 0 1,-1-1 0,0 1-1,0 0 1,-1-1 0,0 1-1,0-1 1,-1 0-1,0 0 1,0 0 0,0 0-1,0-1 1,-1 0 0,0 0-1,-8 7 1,6-7-12,1 1 0,-1-1-1,0 0 1,0 0 0,-1-1 0,1 0 0,-1 0 0,0-1 0,0 0 0,0 0-1,0-1 1,-1 0 0,1 0 0,-1-1 0,-15 0 0,22-1-298,0-1 0,0 0 0,0 1 0,0-1 0,0 0 0,0 0 0,0 0 0,0 0 0,0-1 1,1 1-1,-1 0 0,0-1 0,1 1 0,-1-1 0,1 0 0,0 1 0,-1-1 0,1 0 0,0 0 0,0 0 0,0 0 0,0 0 0,0 0 1,1 0-1,-1 0 0,1 0 0,-1 0 0,1 0 0,0-1 0,0 1 0,0 0 0,0-4 0,0-2-619,0 0 0,1 1 1,0-1-1,0 0 0,0 0 0,1 1 0,0-1 0,4-7 0,-1 5-852,1 1 1,0-1-1,0 2 0,1-1 0,0 1 0,10-9 0,18-13-6253</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5:54.092"/>
    </inkml:context>
    <inkml:brush xml:id="br0">
      <inkml:brushProperty name="width" value="0.025" units="cm"/>
      <inkml:brushProperty name="height" value="0.025" units="cm"/>
    </inkml:brush>
  </inkml:definitions>
  <inkml:trace contextRef="#ctx0" brushRef="#br0">1 16 10218,'0'0'13282,"7"2"-12717,-7-2-504,28 4 256,-27-4-277,0 0 0,0 0 0,0 0-1,0 0 1,0 0 0,-1 0 0,1 0-1,0-1 1,0 1 0,0 0 0,0 0 0,0-1-1,-1 1 1,1-1 0,0 1 0,0 0 0,-1-1-1,1 0 1,0 1 0,-1-1 0,1 1 0,0-1-1,-1 0 1,1 1 0,-1-1 0,1 0-1,-1 0 1,1 1 0,-1-1 0,0 0 0,1 0-1,-1 0 1,0 0 0,0 0 0,0 1 0,0-1-1,1-2 450,-15 29-228,11-18-289,0 0 0,0 1 1,0-1-1,1 1 0,0 0 0,1 0 0,0 0 0,0 11 0,1-20 26,0 1-1,1-1 1,-1 0-1,0 1 1,1-1-1,-1 0 1,0 1 0,1-1-1,-1 0 1,1 1-1,-1-1 1,0 0-1,1 0 1,-1 0-1,1 1 1,-1-1-1,1 0 1,-1 0-1,1 0 1,-1 0-1,1 0 1,-1 0-1,1 0 1,-1 0-1,1 0 1,-1 0 0,0 0-1,1 0 1,-1 0-1,1 0 1,-1-1-1,1 1 1,-1 0-1,1 0 1,-1 0-1,0-1 1,1 1-1,0-1 1,19-8 40,-15 6-51,43-28-5,-45 29 6,0 1 0,0 0 0,0-1 1,1 1-1,-1 0 0,0 0 0,0 1 0,1-1 0,-1 1 1,0-1-1,1 1 0,-1 0 0,0 1 0,5 0 0,-7-1 13,0 0 0,0 1-1,0-1 1,-1 0-1,1 1 1,0-1 0,0 1-1,0-1 1,-1 1-1,1 0 1,0-1 0,-1 1-1,1 0 1,-1 0-1,1-1 1,0 1 0,-1 0-1,0 0 1,1 0-1,-1 0 1,0 0 0,1 1-1,-1-1 4,1 0 0,-1-1 0,0 1 0,0 0 0,1 0 0,-1-1 1,0 1-1,1 0 0,-1-1 0,1 1 0,-1 0 0,1-1 0,-1 1 0,1-1 0,-1 1 0,1-1 0,-1 1 0,1-1 0,0 1 0,-1-1 0,1 0 0,0 1 1,0-1-1,-1 0 0,1 1 0,0-1 0,0 0 0,-1 0 0,1 0 0,0 0 0,0 0 0,-1 0 0,1 0 0,0 0 0,0 0 0,0 0 0,-1 0 0,1 0 0,1-1 1,-1 1-12,0 0 1,1 0-1,-1 0 1,0 0-1,0 0 1,0 0-1,0 1 1,1-1-1,-1 0 1,0 1 0,0-1-1,0 1 1,0-1-1,0 1 1,0 0-1,0-1 1,0 1-1,0 0 1,0 0-1,0-1 1,-1 1 0,1 0-1,0 0 1,0 2-1,0-2 11,0 0-1,0 1 1,0-1 0,0 0-1,0 0 1,0 0 0,1 0-1,-1 0 1,0 0-1,0-1 1,1 1 0,-1 0-1,0-1 1,1 1 0,-1-1-1,1 1 1,2 0-1,3-2 13,-1 1 0,1-2-1,0 1 1,-1-1-1,1 0 1,-1 0-1,1 0 1,-1-1-1,0 0 1,0 0-1,0-1 1,0 0-1,-1 0 1,0 0-1,8-9 1,-6 7-44,0 1 0,0-1-1,1 1 1,0 0 0,0 0 0,0 1 0,0 0-1,11-3 1,-18 7 18,0 0 0,-1 0-1,1-1 1,-1 1 0,1 0-1,0 0 1,-1 0 0,1 0-1,-1 0 1,1 1 0,0-1 0,-1 0-1,1 0 1,-1 0 0,1 0-1,-1 1 1,1-1 0,-1 0 0,1 0-1,-1 1 1,1-1 0,-1 0-1,1 1 1,-1-1 0,1 1-1,-1-1 1,0 1 0,1-1 0,-1 1-1,1-1 1,-1 1 0,0-1-1,0 1 1,1-1 0,-1 2-1,2 28 183,-14 30 1362,5-25-434,7-35-1095,0 0 1,0 0 0,0 0 0,0 1 0,0-1-1,0 0 1,0 0 0,0 0 0,0 1-1,0-1 1,0 0 0,0 0 0,1 0 0,-1 0-1,0 1 1,0-1 0,0 0 0,0 0-1,0 0 1,0 0 0,1 0 0,-1 1-1,0-1 1,0 0 0,0 0 0,0 0 0,0 0-1,1 0 1,-1 0 0,0 0 0,0 0-1,0 0 1,1 0 0,-1 0 0,0 0 0,0 0-1,0 0 1,1 0 0,-1 0 0,0 0-1,0 0 1,0 0 0,1 0 0,-1 0-1,16-13-168,14-24-5112,-20 16-1836</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5:54.747"/>
    </inkml:context>
    <inkml:brush xml:id="br0">
      <inkml:brushProperty name="width" value="0.025" units="cm"/>
      <inkml:brushProperty name="height" value="0.025" units="cm"/>
    </inkml:brush>
  </inkml:definitions>
  <inkml:trace contextRef="#ctx0" brushRef="#br0">39 0 15855,'0'0'7282,"0"9"-7080,-2 35 216,-14 83 0,7-78 229,-2 78 0,11-125-643,0-1 0,0 0-1,-1 0 1,1 1-1,0-1 1,0 0 0,0 1-1,1-1 1,-1 0-1,0 1 1,0-1 0,1 0-1,-1 0 1,1 1-1,-1-1 1,1 0 0,-1 0-1,1 0 1,0 0-1,0 0 1,-1 0 0,1 0-1,0 0 1,0 0-1,0 0 1,1 1 0,0-2 5,0 0 1,-1 0 0,1 0 0,-1-1 0,1 1 0,-1 0 0,1-1 0,-1 1 0,1 0 0,-1-1 0,1 0 0,-1 1 0,0-1 0,1 0 0,-1 0 0,0 0 0,0 0 0,2-1 0,9-8 104,-1-2 0,0 1-1,9-14 1,109-169 301,-76 109-237,-49 80-360,-2 7-2083,-3 9-3518,1-9 5109,-2 7-5599</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43.326"/>
    </inkml:context>
    <inkml:brush xml:id="br0">
      <inkml:brushProperty name="width" value="0.025" units="cm"/>
      <inkml:brushProperty name="height" value="0.025" units="cm"/>
    </inkml:brush>
  </inkml:definitions>
  <inkml:trace contextRef="#ctx0" brushRef="#br0">144 159 8648,'0'0'6198,"0"-8"-3294,2-27-624,-2 34-2183,-1 0 0,1-1 1,0 1-1,0 0 0,-1 0 1,1-1-1,-1 1 0,1 0 1,-1 0-1,1 0 0,-1-1 1,0 1-1,0 0 0,1 0 1,-1 0-1,0 0 0,0 0 1,0 0-1,0 1 0,0-1 1,0 0-1,-1 0 0,1 1 1,0-1-1,0 1 0,0-1 1,-1 1-1,1-1 0,0 1 1,-1 0-1,1 0 0,0 0 1,-1-1-1,1 1 0,0 1 1,0-1-1,-2 0 1,-2 0-2,0 0 0,0 1 0,0-1 0,0 1 0,0 0 0,0 1 1,1-1-1,-6 3 0,6-1-80,-1 0-1,1 0 1,1 0 0,-1 0 0,0 1-1,1 0 1,0 0 0,0 0 0,0 0-1,0 0 1,0 1 0,1-1-1,0 1 1,0-1 0,0 1 0,-1 8-1,1-3-10,0 0 0,0 0-1,1 1 1,1-1-1,0 0 1,0 1 0,2 11-1,-2-20 9,1 0-1,-1 0 0,0 0 1,1 0-1,0 0 1,-1 0-1,1-1 0,0 1 1,0 0-1,0 0 1,0-1-1,0 1 1,0 0-1,0-1 0,1 1 1,-1-1-1,1 0 1,-1 1-1,1-1 0,-1 0 1,1 0-1,2 1 1,-1-1 11,1 0 0,-1 0 0,1 0 0,-1-1 0,1 1 0,-1-1 0,1 0 0,-1 0 0,1 0 0,-1-1 0,7-1 0,0 0 14,1-1 1,0-1-1,-1 0 1,0-1-1,0 0 0,0 0 1,9-8-1,2-3-530,-1-2 0,0 0 0,-1-1 0,23-31 0,-32 36-1116,-1 0 0,0-1 0,-1 0 0,10-26-1,-4-4-6142</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5:55.106"/>
    </inkml:context>
    <inkml:brush xml:id="br0">
      <inkml:brushProperty name="width" value="0.025" units="cm"/>
      <inkml:brushProperty name="height" value="0.025" units="cm"/>
    </inkml:brush>
  </inkml:definitions>
  <inkml:trace contextRef="#ctx0" brushRef="#br0">12 0 12588,'0'0'5733,"-12"49"-4836,12-29 128,0-1 320,0-1-448,16-5-769,8-9-128,10-4-384,5-8-1250,8-13-1280,-2-11-3332,-1 3-2947,-4-2 8168</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5:55.464"/>
    </inkml:context>
    <inkml:brush xml:id="br0">
      <inkml:brushProperty name="width" value="0.025" units="cm"/>
      <inkml:brushProperty name="height" value="0.025" units="cm"/>
    </inkml:brush>
  </inkml:definitions>
  <inkml:trace contextRef="#ctx0" brushRef="#br0">145 1 9865,'0'0'4394,"-11"11"-2339,-4 5-1562,-51 59 2274,58-65-2094,0 1 0,0 0 0,1 0 0,1 1 0,-9 20 0,15-31-675,0-1-1,0 0 1,0 0 0,0 1 0,0-1 0,0 0 0,0 0 0,0 1 0,0-1 0,0 0-1,0 0 1,0 1 0,1-1 0,-1 0 0,0 0 0,0 0 0,0 1 0,0-1 0,0 0-1,1 0 1,-1 0 0,0 1 0,0-1 0,0 0 0,1 0 0,-1 0 0,0 0 0,0 0-1,0 0 1,1 1 0,-1-1 0,0 0 0,0 0 0,1 0 0,-1 0 0,0 0-1,0 0 1,1 0 0,-1 0 0,0 0 0,1 0 0,-1 0 0,0 0 0,0 0 0,1 0-1,-1 0 1,0-1 0,0 1 0,0 0 0,1 0 0,-1 0 0,0 0 0,0 0 0,1 0-1,-1-1 1,0 1 0,0 0 0,18-8-19,-5-1-47,0-1 0,-1-1 1,0 0-1,19-24 0,27-25-1505,-58 60 1559,1-1 0,-1 0 0,0 1-1,1-1 1,-1 1 0,1-1-1,0 1 1,-1-1 0,1 1 0,-1-1-1,1 1 1,0-1 0,-1 1 0,1 0-1,0-1 1,-1 1 0,1 0-1,0 0 1,-1-1 0,1 1 0,0 0-1,0 0 1,-1 0 0,1 0 0,0 0-1,0 0 1,-1 0 0,1 0-1,0 1 1,0-1 0,-1 0 0,1 0-1,0 0 1,0 1 0,-1-1 0,1 0-1,-1 1 1,1-1 0,0 1-1,-1-1 1,1 1 0,-1-1 0,1 1-1,-1-1 1,1 1 0,-1 0 0,1-1-1,-1 1 1,0-1 0,1 1-1,-1 0 1,0 0 0,1-1 0,-1 1-1,0 0 1,0-1 0,0 1 0,0 1-1,5 61 569,-3-26 268,-2-36-788,1 0 0,-1 0 0,1 0 0,-1 0 0,1 0 0,0 0 0,-1 0-1,1 0 1,0 0 0,0-1 0,0 1 0,0 0 0,0 0 0,0-1 0,0 1 0,0-1 0,0 1-1,0-1 1,0 1 0,0-1 0,0 0 0,0 1 0,0-1 0,0 0 0,0 0 0,1 0 0,-1 0 0,0 0-1,0 0 1,0 0 0,0 0 0,1 0 0,-1-1 0,0 1 0,0 0 0,0-1 0,0 1 0,0-1-1,2 0 1,39-25 351,-13-1-227,26-22-601,-52 46 260,1 0 1,0 0 0,1 1 0,-1-1 0,0 1-1,1 0 1,-1 0 0,1 1 0,-1-1-1,1 1 1,6-1 0,-11 3 181,1-1-1,0 0 1,0 1 0,-1-1 0,1 1 0,0-1-1,-1 1 1,1 0 0,0-1 0,-1 1-1,1 0 1,-1-1 0,1 1 0,-1 0 0,1-1-1,-1 1 1,0 0 0,1 0 0,-1 0-1,0-1 1,0 1 0,0 0 0,1 0-1,-1 0 1,0 0 0,0-1 0,0 1 0,0 0-1,-1 2 1,1 36 707,0-29-484,-1-9-185,1 0-1,0 1 0,0-1 1,-1 0-1,1 0 0,0 1 1,0-1-1,1 0 0,-1 0 1,0 1-1,0-1 0,1 0 0,-1 0 1,0 1-1,1-1 0,-1 0 1,1 0-1,0 0 0,-1 0 1,1 0-1,0 0 0,0 0 1,0 0-1,1 2 0,0-4-11,0 1 1,0 0-1,0-1 0,-1 1 0,1-1 0,0 0 1,-1 1-1,1-1 0,0 0 0,-1 0 0,1 0 1,-1 0-1,1-1 0,-1 1 0,0 0 0,0-1 0,2-1 1,15-16 73,20-18-859,-10 23-3720,-27 13 3697,4 1-2130,-4 5-1975,-1 8-1283</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5:55.851"/>
    </inkml:context>
    <inkml:brush xml:id="br0">
      <inkml:brushProperty name="width" value="0.025" units="cm"/>
      <inkml:brushProperty name="height" value="0.025" units="cm"/>
    </inkml:brush>
  </inkml:definitions>
  <inkml:trace contextRef="#ctx0" brushRef="#br0">9 0 15567,'0'0'8621,"-1"10"-8146,-1 14-214,-1-9-202,2 0 0,0 1 0,1-1 0,3 30 0,-3-45-76,1 1 1,-1 0-1,1-1 1,-1 1-1,1-1 1,-1 1 0,1-1-1,0 1 1,-1-1-1,1 0 1,0 1 0,-1-1-1,1 0 1,0 0-1,-1 1 1,1-1-1,0 0 1,0 0 0,-1 0-1,1 0 1,0 0-1,0 0 1,0 0-1,-1 0 1,1 0 0,0 0-1,0 0 1,-1 0-1,1-1 1,0 1 0,-1 0-1,1 0 1,0-1-1,-1 1 1,1-1-1,0 1 1,-1-1 0,1 1-1,0-2 1,27-15-288,-16 5 225,25-21 14,-36 32 57,0 0-1,0 0 1,1 0 0,-1 1 0,0-1-1,0 0 1,1 0 0,-1 1 0,1-1-1,-1 1 1,0-1 0,1 1 0,-1-1-1,1 1 1,-1 0 0,1 0 0,-1 0-1,1 0 1,-1 0 0,1 0 0,-1 0-1,1 1 1,2 0 0,-2 1 9,-1 1 1,1 0-1,0 0 1,-1 0-1,0 1 1,0-1-1,0 0 0,0 0 1,0 1-1,0-1 1,-1 1-1,0-1 1,0 0-1,0 1 0,0 4 1,3 27 130,-3-35-158,1 1-152,-1 1 1,0-1-1,1 0 0,-1 0 0,1 0 0,0 0 0,-1 1 0,1-1 0,0 0 0,-1 0 0,1 0 0,0 0 0,0-1 1,0 1-1,2 2 0,2-3-4589</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5:57.116"/>
    </inkml:context>
    <inkml:brush xml:id="br0">
      <inkml:brushProperty name="width" value="0.025" units="cm"/>
      <inkml:brushProperty name="height" value="0.025" units="cm"/>
    </inkml:brush>
  </inkml:definitions>
  <inkml:trace contextRef="#ctx0" brushRef="#br0">158 263 5990,'0'0'2797,"2"-11"278,1 3-2782,-1 1 409,-1 0 0,1 1-1,-1-1 1,0 0 0,-1 0-1,0-13 1,0 18-582,-1 1-1,1-1 1,-1 1 0,1-1 0,-1 1 0,0-1 0,1 1 0,-1-1-1,0 1 1,0 0 0,0-1 0,0 1 0,0 0 0,0 0-1,0-1 1,-1 1 0,1 0 0,0 0 0,-1 1 0,1-1 0,-1 0-1,1 0 1,-1 1 0,1-1 0,-1 1 0,1-1 0,-1 1 0,1 0-1,-1-1 1,0 1 0,1 0 0,-1 0 0,0 0 0,1 0-1,-1 0 1,1 1 0,-1-1 0,0 0 0,-2 2 0,0-1-97,0 1 0,-1 0 0,1 0 0,0 0 0,1 0 0,-1 0 0,0 1 1,1 0-1,-1-1 0,1 2 0,0-1 0,0 0 0,0 0 0,0 1 0,1 0 0,0-1 1,-1 1-1,-1 6 0,-5 7 20,2 0 1,0 0 0,-4 20 0,-5 35-63,15-67 15,0 1 1,0 0-1,1 0 1,0 0 0,0 1-1,1-1 1,-1 0-1,1-1 1,3 12-1,-3-16 3,-1 0-1,0 0 1,1-1-1,-1 1 0,1 0 1,-1 0-1,1-1 1,-1 1-1,1 0 1,-1-1-1,1 1 1,0 0-1,-1-1 0,1 1 1,0-1-1,0 1 1,-1-1-1,1 0 1,0 1-1,0-1 1,0 0-1,0 1 0,-1-1 1,1 0-1,0 0 1,0 0-1,0 0 1,0 0-1,1 0 1,0 0 5,1-1 0,0 0 0,-1 0 0,1 0 1,-1 0-1,0 0 0,1 0 0,-1-1 1,0 1-1,2-3 0,42-43 183,-24 16-157,-2-1 1,-2 0-1,0-2 1,-3 1-1,0-2 1,-3 0-1,0-1 0,-3 0 1,8-56-1,-23 159-372,3 84-1,3-113 334,0-29 51,1 0-1,0-1 1,0 1-1,1-1 1,0 0-1,1 1 1,-1-1-1,6 9 1,-8-16-35,1 1 0,0-1 0,0 1 0,-1-1 1,1 1-1,0-1 0,1 1 0,-1-1 1,0 0-1,0 0 0,1 1 0,-1-1 1,0 0-1,1 0 0,-1 0 0,1-1 1,-1 1-1,1 0 0,0-1 0,-1 1 1,1 0-1,0-1 0,-1 0 0,1 0 1,0 1-1,0-1 0,-1 0 0,1 0 0,0 0 1,0-1-1,-1 1 0,1 0 0,0-1 1,-1 1-1,1-1 0,0 1 0,-1-1 1,1 0-1,-1 0 0,1 0 0,-1 0 1,1 0-1,-1 0 0,0 0 0,1 0 1,-1 0-1,1-2 0,9-9 4,-2 0 0,1 0 1,-2-1-1,0 0 0,0 0 0,-1-1 0,-1 0 0,0 0 0,-1 0 1,4-17-1,-11 58-86,1 0 0,1 1 1,6 40-1,-5-66 90,-1-1 0,0 1-1,1 0 1,-1 0 0,1 0 0,0-1 0,0 1 0,0 0 0,0-1 0,0 1-1,0-1 1,0 1 0,0-1 0,0 1 0,1-1 0,-1 0 0,0 0 0,1 1-1,0-1 1,-1 0 0,1 0 0,-1-1 0,1 1 0,0 0 0,0 0 0,-1-1-1,1 1 1,0-1 0,0 0 0,0 1 0,0-1 0,0 0 0,-1 0 0,1 0-1,0-1 1,0 1 0,0 0 0,0-1 0,0 1 0,-1-1 0,3 0 0,3-1 49,0-1 0,-1 0 0,1 0 0,-1-1 0,0 0 0,0 0 0,0 0 0,0-1 0,6-6 0,-2 0 37,0-1 0,0 0 0,-1-1 0,-1 0 0,0-1 0,0 0 0,-2 0 0,0 0 0,0-1 0,4-18-1,-17 80-206,-1 79-1,8-125 114,0 0 0,-1 0 1,1 0-1,0 0 0,0 0 0,0 0 0,1 0 1,-1 0-1,0 0 0,0 0 0,0 0 0,1 0 1,-1 0-1,1-1 0,-1 1 0,0 0 1,1 0-1,0 0 0,-1 0 0,1 0 0,-1-1 1,1 1-1,0 0 0,0-1 0,-1 1 0,1 0 1,0-1-1,0 1 0,0-1 0,0 1 1,-1-1-1,2 1 0,1-1 16,0 0 0,0 0 0,-1 0 0,1-1 0,0 1 0,-1-1 0,1 1 1,-1-1-1,1 0 0,-1 0 0,5-2 0,8-6 38,0 1 1,22-19-1,-37 27-61,15-11-219,19-16-2140,-22 5-2953,-11 7-859</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5:57.472"/>
    </inkml:context>
    <inkml:brush xml:id="br0">
      <inkml:brushProperty name="width" value="0.025" units="cm"/>
      <inkml:brushProperty name="height" value="0.025" units="cm"/>
    </inkml:brush>
  </inkml:definitions>
  <inkml:trace contextRef="#ctx0" brushRef="#br0">1 1 8904,'0'0'14638</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5:57.801"/>
    </inkml:context>
    <inkml:brush xml:id="br0">
      <inkml:brushProperty name="width" value="0.025" units="cm"/>
      <inkml:brushProperty name="height" value="0.025" units="cm"/>
    </inkml:brush>
  </inkml:definitions>
  <inkml:trace contextRef="#ctx0" brushRef="#br0">51 0 16688,'0'0'3769,"-7"13"-3417,1-3-297,2-4-17,0 1 1,0 0-1,1 0 0,0 0 0,0 0 0,0 1 0,1-1 1,0 1-1,1-1 0,-1 13 0,0 6 177,-1 28 208,1 1 1,3-1 0,3 0-1,10 56 1,-14-108-400,1 1 1,-1-1-1,1 1 1,-1-1-1,1 0 0,0 1 1,0-1-1,0 0 0,1 0 1,-1 0-1,0 0 1,1 0-1,0 0 0,-1 0 1,1 0-1,0 0 1,0-1-1,0 1 0,0-1 1,0 1-1,0-1 1,5 2-1,-4-2-35,1-1 1,0 0-1,-1 1 0,1-1 0,0-1 1,-1 1-1,1 0 0,-1-1 1,1 0-1,0 0 0,-1 0 0,1 0 1,-1 0-1,6-4 0,4-2-730,-2 0 0,1-1-1,15-13 1,11-12-4355,-8 3-3045</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5:58.142"/>
    </inkml:context>
    <inkml:brush xml:id="br0">
      <inkml:brushProperty name="width" value="0.025" units="cm"/>
      <inkml:brushProperty name="height" value="0.025" units="cm"/>
    </inkml:brush>
  </inkml:definitions>
  <inkml:trace contextRef="#ctx0" brushRef="#br0">150 101 16367,'-12'12'1063,"-1"1"-957,-63 65 904,71-71-819,0-1 0,0 1-1,0 0 1,0 0 0,1 1 0,0-1 0,1 1-1,0 0 1,0 0 0,1 0 0,-3 12 0,6-20-191,-1 1 1,0 0-1,0-1 1,0 1-1,0-1 1,1 1-1,-1-1 1,0 1-1,0 0 1,1-1-1,-1 1 1,1-1-1,-1 1 1,0-1-1,1 0 1,-1 1-1,1-1 1,-1 1-1,1-1 1,-1 0-1,1 1 1,-1-1-1,1 0 1,0 1 0,-1-1-1,1 0 1,-1 0-1,1 0 1,0 0-1,-1 0 1,1 0-1,-1 0 1,1 0-1,0 0 1,-1 0-1,1 0 1,0 0-1,-1 0 1,1 0-1,-1 0 1,1 0-1,0-1 1,-1 1-1,1 0 1,-1-1-1,2 0 1,32-12 39,-14-1 25,-1-1 0,0-1-1,-1 0 1,-1-1 0,0-1 0,-1-1 0,-2 0 0,1-1 0,-2 0 0,-1-1-1,-1-1 1,16-39 0,-18 39-20,-13 45-239,1-1 140,-4 27 927,-1 76 0,7-125-866,1 0 1,0 0-1,0 1 0,0-1 0,0 0 1,0 0-1,0 0 0,0 1 0,0-1 1,0 0-1,0 0 0,0 0 0,0 1 1,0-1-1,1 0 0,-1 0 0,0 0 1,0 0-1,0 1 0,0-1 0,0 0 1,0 0-1,0 0 0,0 0 0,1 0 1,-1 1-1,0-1 0,0 0 0,0 0 1,0 0-1,0 0 0,1 0 1,-1 0-1,0 0 0,0 0 0,0 0 1,1 1-1,-1-1 0,0 0 0,0 0 1,0 0-1,0 0 0,1 0 0,-1 0 1,0 0-1,0 0 0,0 0 0,1 0 1,-1-1-1,0 1 0,0 0 0,14-8 177,9-15 61,-23 22-314,52-53 460,-20 33-2939,3 12-6645,-28 9 2542</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5:58.858"/>
    </inkml:context>
    <inkml:brush xml:id="br0">
      <inkml:brushProperty name="width" value="0.025" units="cm"/>
      <inkml:brushProperty name="height" value="0.025" units="cm"/>
    </inkml:brush>
  </inkml:definitions>
  <inkml:trace contextRef="#ctx0" brushRef="#br0">52 79 16303,'0'0'1773,"-7"10"-1533,0 4 73,-1 0-1,2 1 1,-10 29 0,14-37-225,1 0 0,-1 0 0,1 1 0,0-1 0,1 1 1,-1-1-1,1 1 0,1-1 0,0 0 0,0 1 1,0-1-1,5 15 0,4-5-225,0 0 0,0 0 0,2 0-1,0-2 1,1 1 0,1-2 0,26 24 0,-19-19-104,0 1 0,29 39 0,-46-51 262,1 0 0,-1 0 0,-1 1 0,1 0 0,-2-1 0,1 1 0,-1 0 0,0 1 0,-1-1 1,0 0-1,-1 15 0,1-18 107,-1-1 0,-1 0 1,1 0-1,-1 1 0,0-1 0,0 0 1,0 0-1,-1 0 0,0 0 0,0 0 1,0 0-1,0-1 0,-1 1 0,0-1 1,0 1-1,0-1 0,0 0 0,-1 0 1,0 0-1,0-1 0,-6 5 0,8-7-88,0 0 1,1 0-1,-1 0 0,0 0 0,0-1 0,0 1 0,0-1 0,0 1 0,0-1 0,0 0 0,0 0 0,0 0 0,0 0 0,1 0 0,-1 0 0,0-1 0,0 1 0,0 0 0,0-1 0,0 0 0,0 1 0,0-1 0,1 0 0,-1 0 0,0 0 0,1 0 0,-1 0 0,1-1 0,-1 1 0,1 0 0,-1-1 0,1 1 0,0-1 0,0 1 0,0-1 1,0 0-1,0 0 0,0 1 0,0-1 0,0 0 0,0-4 0,-4-6-82,1 0 1,0-1-1,1 0 0,-3-24 1,4 18-1,1 0 0,1 0 0,1-1 0,1 1-1,0 0 1,2 0 0,0 1 0,9-25 0,6-7 13,43-76 0,-25 54 60,-35 68-47,1-1-1,-1 1 1,-1-1-1,1 0 1,0 0-1,1-9 1,-3 13 2,0 0 0,-1 0 0,1 0 0,0 0 1,0 0-1,0 1 0,-1-1 0,1 0 0,0 0 1,-1 0-1,1 1 0,-1-1 0,1 0 0,-1 0 0,1 1 1,-1-1-1,1 0 0,-1 1 0,0-1 0,1 1 0,-1-1 1,0 1-1,0-1 0,1 1 0,-1-1 0,0 1 0,0 0 1,0-1-1,1 1 0,-1 0 0,0 0 0,0 0 0,0 0 1,0 0-1,0 0 0,0 0 0,1 0 0,-1 0 0,0 0 1,0 0-1,0 0 0,-1 1 0,-4 0 13,1 1-1,-1 0 1,1 0 0,0 0-1,0 0 1,0 1 0,0 0-1,0 0 1,0 0 0,1 1-1,0-1 1,-1 1 0,-5 7 0,7-7 54,-1-1 1,1 1-1,0 0 1,0 0-1,0 0 1,0 1-1,1-1 1,0 1-1,0-1 1,0 1 0,0 0-1,1 0 1,0 0-1,0 0 1,-1 9-1,3-14-56,-1 1 0,1 0 0,0-1 0,-1 1 0,1-1 0,-1 1 0,1-1 0,0 1 0,-1-1 0,1 1 0,0-1 0,0 0 0,-1 1 0,1-1-1,0 0 1,0 0 0,-1 1 0,1-1 0,0 0 0,0 0 0,0 0 0,-1 0 0,1 0 0,0 0 0,0 0 0,0 0 0,0-1 0,1 1 0,27-5 65,45-21 83,-56 18-149,0 2 0,1 0 0,0 0 0,0 2 0,0 1 0,24-2 0,-37 4 6,-1 1 0,1-1-1,0 1 1,-1 1 0,1-1 0,-1 1-1,1 0 1,-1 0 0,0 0 0,1 1 0,-1 0-1,0 0 1,0 0 0,0 1 0,0 0-1,0 0 1,4 3 0,-9-6 6,0 0 0,0 1 0,0-1 0,0 0 0,0 0 0,0 0 0,0 0 0,0 0 0,0 0 0,0 1-1,0-1 1,1 0 0,-1 0 0,0 0 0,0 0 0,0 0 0,0 0 0,0 0 0,0 0 0,0 0 0,1 0 0,-1 1 0,0-1 0,0 0 0,0 0 0,0 0 0,0 0 0,0 0 0,1 0 0,-1 0 0,0 0-1,0 0 1,0 0 0,0 0 0,0 0 0,1 0 0,-1 0 0,0 0 0,0 0 0,0 0 0,0-1 0,0 1 0,0 0 0,1 0 0,-1 0 0,0 0 0,0 0 0,0 0 0,0 0 0,0 0 0,0 0-1,0 0 1,0-1 0,0 1 0,1 0 0,-1 0 0,0 0 0,0 0 0,0 0 0,0 0 0,0-1 0,0 1 0,0 0 0,0 0 0,0 0 0,0 0 0,-2-17 762,-11-19 388,-1 14-749,-2 0 1,-29-30-1,11 14-388,34 38-56,0-1-1,0 1 1,0 0 0,-1 0-1,1-1 1,0 1 0,0 0-1,0 0 1,0-1-1,0 1 1,0 0 0,0-1-1,0 1 1,0 0 0,0-1-1,0 1 1,0 0-1,0 0 1,0-1 0,0 1-1,0 0 1,0-1 0,0 1-1,0 0 1,0-1-1,0 1 1,0 0 0,1 0-1,-1-1 1,0 1 0,0 0-1,0 0 1,0-1-1,1 1 1,-1 0 0,0 0-1,0 0 1,1-1 0,-1 1-1,0 0 1,0 0-1,1 0 1,-1 0 0,0 0-1,1 0 1,-1-1 0,0 1-1,0 0 1,1 0-1,20-6-2069,-14 5 1404,23-11-2593,5 0-2508</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5:59.417"/>
    </inkml:context>
    <inkml:brush xml:id="br0">
      <inkml:brushProperty name="width" value="0.025" units="cm"/>
      <inkml:brushProperty name="height" value="0.025" units="cm"/>
    </inkml:brush>
  </inkml:definitions>
  <inkml:trace contextRef="#ctx0" brushRef="#br0">0 7 11851,'0'0'5525,"1"11"-4745,13 85 1780,38 135-1,-50-223-2398,0-1 0,1 0 0,-1 0 0,2 0 0,6 12 0,-9-18-138,-1 0 0,1 0 0,0 0 0,0 0 0,-1 0 0,1 0 1,0-1-1,0 1 0,0 0 0,0-1 0,0 1 0,0-1 0,0 1 0,0-1 0,1 1 0,-1-1 0,0 0 1,0 1-1,1-1 0,0 0 5,0-1 0,-1 1 0,1 0 0,-1-1 0,1 1 0,-1-1 0,1 0 0,-1 1 0,0-1 0,1 0 0,-1 0 0,0 0 0,1 0 0,-1 0 0,0 0 0,0-1 0,0 1 0,1-2 0,26-36 235,-3-2 0,-1 0 0,32-79 0,-23 50-173,-25 53-36,-4 11-15,-1 0 0,0 0 0,0 0 1,-1 0-1,0 0 0,0 0 0,-1-1 0,2-12 0,-5 24-1205,0 0 1,-1 0 0,0-1-1,0 1 1,0-1 0,-1 0-1,-4 5 1,0-1-3723,-4 7-4801</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5:59.837"/>
    </inkml:context>
    <inkml:brush xml:id="br0">
      <inkml:brushProperty name="width" value="0.025" units="cm"/>
      <inkml:brushProperty name="height" value="0.025" units="cm"/>
    </inkml:brush>
  </inkml:definitions>
  <inkml:trace contextRef="#ctx0" brushRef="#br0">17 1 12844,'0'0'2947,"-14"48"-2755,11-25 385,3 0 31,0-3 193,14-7-449,7-10-192,13-3-31,3-5-642,5-14-672,1-2-1474,1 3-896,-5 0-3620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7:58.843"/>
    </inkml:context>
    <inkml:brush xml:id="br0">
      <inkml:brushProperty name="width" value="0.025" units="cm"/>
      <inkml:brushProperty name="height" value="0.025" units="cm"/>
    </inkml:brush>
  </inkml:definitions>
  <inkml:trace contextRef="#ctx0" brushRef="#br0">2091 123 6726,'-104'15'1390,"9"-3"-593,-96 27-1,159-30-434,0 2-1,1 1 1,0 1 0,1 1 0,0 2-1,-48 35 1,51-29-170,0 1 1,2 1-1,1 1 0,1 1 1,1 2-1,1 0 0,1 1 1,2 1-1,1 1 0,-24 63 1,26-53-211,2 1 0,3 0 0,1 1 0,2 0 0,1 1 0,3 0 0,2-1 0,5 62 0,-1-85 96,0 0 0,1-1 0,1 1-1,1-1 1,0 0 0,2 0 0,0-1 0,16 26 0,-7-19 2,1 0 1,1-1-1,1-1 0,45 41 0,-9-20-63,2-1 0,3-4-1,124 62 1,-55-43-65,2-6 0,2-5 0,2-6 0,2-7 0,172 22 0,-22-25 168,447-9 0,-144-70 168,-7-50-252,-322 51-8,-111 23-29,199-41 66,-294 51-89,-1-2-1,-1-3 1,0-2-1,55-31 0,-85 38 67,0-1 0,0-1-1,-2-1 1,0-1 0,-1-1-1,-1-1 1,-1 0-1,23-32 1,-31 36-10,0-2 0,-1 0 0,-1 0 0,0 0 0,-2-1 0,0-1 0,-1 1 0,-1-1 0,-1 0 0,-1 0 0,0 0 0,-1-25 0,-2 26-19,-2 1 1,0 0-1,-1 0 1,0 0-1,-2 0 1,0 1-1,-1 0 1,-1 0-1,0 0 1,-1 1-1,-1 0 1,-1 0-1,0 1 1,-1 0-1,-1 1 1,-23-23-1,0 4 108,-1 1-1,-80-52 0,-94-40 865,58 36-276,28 12-484,-203-118-9,256 158-144,-2 2 0,-136-42 0,97 48-17,-1 5-1,-1 5 1,-117-4 0,-351 14 28,372 9-38,-224-2-48,-507 4-603,811 2 452,1 5-1,1 7 1,0 4 0,-148 47-1,185-39-234,1 4 0,2 4 0,1 4-1,3 3 1,1 4 0,-103 79 0,-227 253-5119,413-380 5496,-114 111-4990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43.669"/>
    </inkml:context>
    <inkml:brush xml:id="br0">
      <inkml:brushProperty name="width" value="0.025" units="cm"/>
      <inkml:brushProperty name="height" value="0.025" units="cm"/>
    </inkml:brush>
  </inkml:definitions>
  <inkml:trace contextRef="#ctx0" brushRef="#br0">52 1 14189,'-4'9'2590,"0"3"-1883,-27 92 4495,27-91-4610,1 1 0,1 0-1,0-1 1,1 1 0,1 0 0,1 19 0,0-31-569,-1-1 0,0 1 0,0-1 0,1 1 0,-1-1 0,1 0 0,-1 1 0,1-1 0,0 1 0,-1-1 0,1 0 0,0 0 0,0 1 0,0-1 0,0 0 0,0 0 0,0 0 0,0 0 0,1 0 0,-1 0 0,0 0 0,0 0 0,2 0 0,0 0-4,0 0 1,0-1 0,0 1-1,0-1 1,0 0 0,-1 0 0,1 0-1,0 0 1,0 0 0,0-1-1,4 0 1,4-3 13,0 1 1,-1-1-1,0-1 0,0 0 0,12-8 0,-5 2-21,-12 7-93,0 0 0,0 0 0,1 0 0,-1 1 0,1 0 0,0 0 0,0 0 0,0 1 0,0 0 0,1 0 0,-1 0 0,13 0 0,-18 2 77,0 1-1,0-1 0,0 1 0,0-1 0,0 1 0,0 0 1,-1-1-1,1 1 0,0 0 0,0 0 0,-1 0 1,1 0-1,-1 0 0,1-1 0,-1 1 0,1 0 1,-1 0-1,1 0 0,-1 0 0,0 1 0,0-1 0,1 0 1,-1 0-1,0 0 0,0 0 0,0 0 0,0 2 1,0 39 33,-1-30 23,-5 34 126,4-38-178,1-1 0,-1 0-1,2 1 1,-1-1 0,1 1 0,0-1 0,0 1-1,2 9 1,13-29-2375,-10 3 751,0-1 0,0 0 0,-1 0 0,3-13 0,5-22-6229</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6:00.195"/>
    </inkml:context>
    <inkml:brush xml:id="br0">
      <inkml:brushProperty name="width" value="0.025" units="cm"/>
      <inkml:brushProperty name="height" value="0.025" units="cm"/>
    </inkml:brush>
  </inkml:definitions>
  <inkml:trace contextRef="#ctx0" brushRef="#br0">120 26 7815,'0'0'6321,"-10"-4"-4906,6 3-1289,1-1-6,1 1 1,0 0-1,0 0 0,-1 0 0,1 0 0,0 1 1,-1-1-1,1 1 0,-1-1 0,1 1 1,-1 0-1,1 0 0,-1 0 0,1 0 1,-1 0-1,1 1 0,-1-1 0,1 1 1,-1 0-1,1-1 0,0 1 0,-1 0 1,1 0-1,0 1 0,0-1 0,0 0 1,0 1-1,0-1 0,0 1 0,0 0 1,0 0-1,1 0 0,-1-1 0,-2 5 0,1-1 151,0 0 0,0 1 0,0-1 0,1 1 0,0 0 0,0 0 0,0-1 0,1 1 0,0 0 0,0 1 0,0 11 0,1-18-264,0 1 1,0 0 0,0 0 0,1 0 0,-1-1-1,1 1 1,-1 0 0,0-1 0,1 1-1,-1 0 1,1-1 0,-1 1 0,1-1 0,0 1-1,-1-1 1,1 1 0,0-1 0,-1 1 0,1-1-1,0 1 1,-1-1 0,1 0 0,0 1 0,0-1-1,-1 0 1,1 0 0,0 0 0,0 0-1,0 0 1,-1 0 0,1 0 0,0 0 0,0 0-1,0 0 1,0 0 0,-1 0 0,1 0 0,0-1-1,1 1 1,36-11 193,-25 3-122,0-1 1,0 0-1,19-17 0,29-22-46,-56 45-52,0 0-1,0 0 1,1 1 0,-1 0 0,0 0 0,1 0 0,-1 1-1,1-1 1,0 1 0,9 0 0,-12 1 8,0 1 1,0 0-1,-1 0 1,1 0-1,0 0 1,-1 0-1,1 0 0,-1 1 1,1-1-1,-1 1 1,0 0-1,1 0 1,-1 0-1,0 0 1,0 0-1,-1 0 1,1 0-1,0 1 0,-1-1 1,1 1-1,-1-1 1,0 1-1,0 0 1,0-1-1,1 5 1,0-2 21,0-1-1,0 1 1,1 0 0,0-1 0,0 0 0,0 0 0,5 6 0,-6-9 8,-1 0 0,0-1 1,1 1-1,-1 0 0,0-1 0,1 1 0,-1-1 1,1 1-1,-1-1 0,1 0 0,-1 0 0,1 0 1,-1 1-1,1-2 0,0 1 0,-1 0 1,1 0-1,-1 0 0,1-1 0,-1 1 0,1 0 1,-1-1-1,0 0 0,1 1 0,-1-1 0,2-1 1,38-29 211,-24 17-191,-10 9-67,1 0 1,0 0-1,0 1 0,0 0 0,0 0 0,17-4 1,-23 7 15,0 1 1,0 0-1,0-1 1,0 1-1,-1 0 0,1 0 1,0 0-1,0 0 1,0 0-1,0 1 1,0-1-1,0 1 1,-1-1-1,1 1 1,0 0-1,0-1 1,-1 1-1,1 0 1,0 0-1,-1 0 1,1 0-1,-1 1 1,1-1-1,-1 0 1,0 1-1,1-1 1,-1 1-1,0-1 1,0 1-1,0-1 0,0 1 1,0 0-1,-1 0 1,1-1-1,0 1 1,-1 0-1,1 4 1,3 9 98,-3-10-91,0 0 0,0 0-1,0 1 1,1-1-1,0 0 1,0 0 0,4 5-1,-5-9 5,-1 0 0,1-1-1,-1 1 1,1-1 0,-1 1-1,1 0 1,0-1 0,-1 0-1,1 1 1,0-1 0,0 1-1,-1-1 1,1 0 0,0 0-1,0 1 1,0-1 0,-1 0-1,1 0 1,0 0 0,0 0-1,1 0 1,0 0 13,0-1 0,0 1-1,0-1 1,0 0 0,0 1 0,-1-1 0,1 0 0,0 0 0,0-1 0,0 1-1,-1 0 1,3-2 0,14-14 158,-11 11-139,0-1 0,0 1 0,1 0 0,0 0 0,0 1 0,12-6 0,-17 10-63,0 0 0,0 1 0,-1-1 0,1 1 0,0-1-1,0 1 1,0 0 0,0 0 0,-1 0 0,1 1 0,0-1-1,0 1 1,0-1 0,-1 1 0,1 0 0,0 0 0,-1 0 0,1 1-1,0-1 1,-1 0 0,0 1 0,1 0 0,-1 0 0,0-1-1,0 1 1,3 4 0,22 15-5586,-14-18-1270</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6:00.790"/>
    </inkml:context>
    <inkml:brush xml:id="br0">
      <inkml:brushProperty name="width" value="0.025" units="cm"/>
      <inkml:brushProperty name="height" value="0.025" units="cm"/>
    </inkml:brush>
  </inkml:definitions>
  <inkml:trace contextRef="#ctx0" brushRef="#br0">1 21 11307,'0'0'1639,"0"10"10,5 178 5235,11-57-5477,-6-89-1295,-10-40-104,1-1 0,-1 0 0,1 1 1,-1-1-1,1 0 0,0 1 0,-1-1 0,1 0 1,0 0-1,0 0 0,0 0 0,0 0 0,0 0 1,0 0-1,0 0 0,0 0 0,0 0 1,0-1-1,1 1 0,-1 0 0,0-1 0,0 1 1,1-1-1,-1 1 0,3 0 0,-2-31 905,-6-51-49,2 60-886,0 1 0,1-1 0,2 0 0,0 0 0,7-37 0,-5 44 7,1 1 1,0 0 0,0 0 0,1 0-1,1 1 1,0-1 0,1 1 0,14-20-1,-20 31 4,0 0-1,0 0 0,0 1 0,1-1 0,-1 0 0,0 0 0,0 1 0,0-1 0,1 0 0,-1 1 1,0 0-1,1-1 0,-1 1 0,0 0 0,1-1 0,-1 1 0,0 0 0,1 0 0,-1 0 1,0 0-1,1 0 0,-1 1 0,1-1 0,-1 0 0,3 1 0,-1 1 8,0 0 0,0-1 0,1 1 0,-1 0 0,-1 1-1,1-1 1,0 0 0,0 1 0,-1 0 0,3 3 0,-2-2 3,1 0 1,-1 0 0,-1 0 0,1 1 0,0-1-1,-1 1 1,0 0 0,0 0 0,-1 0 0,1 0 0,-1 0-1,0 0 1,0 0 0,0 10 0,-3-11 27,0 0 1,0 0-1,-1 0 0,1 0 1,-1 0-1,0 0 0,0-1 1,0 1-1,0-1 1,-1 0-1,1 0 0,-1 0 1,0 0-1,0-1 1,-8 4-1,2 0-12,-1-1 0,0 0 0,0-1 0,-1 0 0,-12 2 0,23-5-173,0-1-1,0 0 1,0 0 0,0 1-1,-1-1 1,1 0-1,0 0 1,0 0 0,0 0-1,-1-1 1,1 1-1,0 0 1,0 0-1,0-1 1,0 1 0,0-1-1,-1 1 1,1-1-1,0 1 1,0-1 0,0 0-1,-1-1 1,1 1-253,1 0 1,0 0 0,-1 0-1,1 0 1,0 0 0,0 0-1,0 0 1,0-1 0,0 1-1,0 0 1,0 0 0,0 0-1,0 0 1,0 0 0,1-1-1,-1 1 1,0 0 0,1 0-1,-1 0 1,1 0 0,-1 0-1,1 0 1,0 0 0,-1 0-1,2-1 1,12-14-6460</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6:01.962"/>
    </inkml:context>
    <inkml:brush xml:id="br0">
      <inkml:brushProperty name="width" value="0.025" units="cm"/>
      <inkml:brushProperty name="height" value="0.025" units="cm"/>
    </inkml:brush>
  </inkml:definitions>
  <inkml:trace contextRef="#ctx0" brushRef="#br0">1 431 14638,'0'0'1655,"2"9"-593,5 81 1324,-7-90-2380,0 1 0,0 0 0,0-1 0,0 1 0,0-1 0,0 1 1,0-1-1,0 1 0,0-1 0,1 1 0,-1 0 0,0-1 0,0 1 0,0-1 0,1 1 0,-1-1 0,0 1 0,0-1 0,1 0 0,-1 1 0,1-1 0,-1 1 0,0-1 0,1 0 0,-1 1 0,1-1 0,-1 0 0,1 1 0,-1-1 0,1 0 0,-1 0 0,1 1 0,-1-1 0,1 0 0,-1 0 0,1 0 0,-1 0 0,1 0 0,-1 0 0,1 0 0,0 0 0,-1 0 0,1 0 0,-1 0 0,1 0 0,-1 0 0,1 0 0,-1 0 0,1-1 1,-1 1-1,1 0 0,-1 0 0,1-1 0,-1 1 0,1 0 0,-1-1 0,1 1 0,-1-1 0,0 1 0,1 0 0,0-2 0,28-22 314,-6-7-110,-19 24-152,1 0-1,0 0 0,1 1 0,-1-1 0,1 1 0,0 0 0,14-10 1,-19 16-25,0 0 0,0-1 1,0 1-1,0 0 1,0 0-1,1 0 0,-1 0 1,0 0-1,0 0 1,0 0-1,0 0 0,0 0 1,0 0-1,0 1 1,0-1-1,0 0 0,1 1 1,-1-1-1,0 1 1,-1-1-1,1 1 0,0 0 1,0-1-1,0 1 0,1 1 1,25 26 130,-3-2-102,-21-25-60,0 1-1,0 0 1,1-1 0,-1 0 0,0 0-1,1 0 1,-1 0 0,1 0-1,0-1 1,-1 1 0,1-1 0,-1 0-1,1 0 1,0 0 0,-1-1-1,1 1 1,-1-1 0,1 0 0,-1 0-1,1 0 1,-1-1 0,0 1-1,4-3 1,5-3 10,1-2-1,-2 0 1,1 0-1,13-14 1,-7 6-122,-18 16 94,1 1 0,-1-1-1,1 0 1,-1 1 0,0-1-1,1 1 1,-1-1 0,1 1-1,0-1 1,-1 1 0,1-1-1,-1 1 1,1-1 0,0 1-1,-1 0 1,1-1 0,0 1-1,-1 0 1,1 0 0,0 0-1,-1-1 1,1 1 0,0 0 0,0 0-1,-1 0 1,1 0 0,0 0-1,0 0 1,-1 0 0,1 1-1,0-1 1,0 0 0,-1 0-1,1 0 1,0 1 0,-1-1-1,1 0 1,0 1 0,-1-1-1,1 1 1,-1-1 0,1 1-1,-1-1 1,1 1 0,-1-1-1,1 1 1,-1-1 0,1 1-1,-1 0 1,0-1 0,1 1-1,-1 0 1,0-1 0,1 1-1,-1 0 1,0 0 0,0-1-1,0 1 1,0 0 0,0-1-1,0 1 1,0 0 0,0 1-1,1 63 519,-1-48-258,-1-16-234,1 0 0,0 0-1,0-1 1,0 1 0,-1 0-1,1 0 1,0 0 0,0 0-1,0 0 1,1 0-1,-1 0 1,0 0 0,0-1-1,0 1 1,1 0 0,-1 0-1,0 0 1,1 0 0,-1 0-1,1-1 1,-1 1 0,1 0-1,-1-1 1,1 1-1,0 0 1,-1-1 0,1 1-1,0 0 1,-1-1 0,1 1-1,0-1 1,0 1 0,0-1-1,-1 0 1,1 1-1,0-1 1,0 0 0,0 0-1,0 1 1,0-1 0,0 0-1,0 0 1,0 0 0,-1 0-1,1 0 1,0 0 0,0-1-1,0 1 1,0 0-1,0 0 1,0-1 0,0 1-1,-1 0 1,1-1 0,1 0-1,3-1 56,1-1 0,-1-1-1,0 1 1,0-1-1,-1 0 1,1 0 0,3-5-1,21-29 46,-23 29-230,1 0-1,-1 0 1,1 0 0,1 1 0,0 0 0,0 0 0,0 1 0,17-10 0,-25 16 102,0 1 0,1 0-1,-1 0 1,1 0 0,-1-1 0,1 1 0,0 0 0,-1 0 0,1 0-1,-1 0 1,1 0 0,-1 0 0,1 0 0,-1 0 0,1 0 0,-1 0-1,1 0 1,-1 1 0,1-1 0,-1 0 0,1 0 0,-1 0 0,1 1-1,-1-1 1,1 0 0,-1 0 0,1 1 0,-1-1 0,1 1 0,-1-1-1,0 0 1,1 1 0,-1-1 0,0 1 0,1 0 0,8 24 112,-9-23-29,1 0-1,-1 0 1,1 1-1,-1-1 1,1 0-1,0 0 1,-1 0-1,1 0 1,0-1-1,0 1 1,1 0 0,-1 0-1,0 0 1,1-1-1,-1 1 1,0-1-1,1 1 1,3 1-1,-2-2-8,1 0 0,-1-1 0,0 0 0,1 0 0,-1 0-1,1 0 1,-1 0 0,0-1 0,1 0 0,-1 1 0,0-1 0,1-1 0,-1 1 0,0 0 0,0-1-1,4-2 1,50-39-379,-19 13-742,-32 26 1024,1-1-1,-2 0 0,1 0 1,0 0-1,-1-1 0,0 0 0,-1 0 1,1 0-1,-1 0 0,0-1 1,-1 0-1,1 0 0,-1 0 0,-1 0 1,3-10-1,10-28-49,-3-1 1,-2 1-1,7-65 0,-17 146 282,6 159 2194,-3-168-2093,1-1-1,1 1 0,2-1 1,0 0-1,14 30 0,-27-139 1092,-13 40-1618,18 41 218,0 1 0,0 0 1,1-1-1,-1 1 0,0 0 0,0 0 0,0 0 1,0-1-1,-1 1 0,1 0 0,0 1 1,0-1-1,-1 0 0,1 0 0,0 0 0,-1 1 1,1-1-1,-1 1 0,1-1 0,-1 1 1,1-1-1,-1 1 0,1 0 0,-1 0 0,1 0 1,-1 0-1,-1 0 0,3 1 11,0-1 0,0 1 1,0 0-1,0-1 0,0 1 0,0-1 0,0 1 1,0-1-1,0 1 0,0 0 0,0-1 0,1 1 0,-1-1 1,0 1-1,0-1 0,1 1 0,-1-1 0,0 1 0,1-1 1,-1 1-1,0-1 0,1 1 0,-1-1 0,1 1 0,-1-1 1,1 0-1,-1 1 0,1-1 0,-1 0 0,1 0 1,-1 1-1,2-1 0,8 2 9,0 0 0,0 0 0,1-1 0,-1-1 0,0 0 0,1 0 0,-1-1 0,1 0 0,-1-1 0,0 0 1,0 0-1,17-8 0,-1 0 28,0-2 1,-1 0-1,36-24 0,-56 32-5,-2 3-8,-1 0-1,1 0 0,-1-1 1,1 1-1,-1-1 0,0 0 1,0 0-1,1 0 0,-1 0 1,0 0-1,-1 0 0,1 0 1,0-1-1,-1 1 0,1-1 1,-1 1-1,0-1 0,0 1 0,0-1 1,1-3-1,-3 5-3,0 1-1,0-1 1,0 1 0,0-1-1,0 1 1,0-1-1,0 1 1,0-1 0,0 1-1,0 0 1,0 0-1,0-1 1,-1 1 0,1 0-1,0 0 1,0 0-1,0 0 1,0 1 0,0-1-1,0 0 1,0 0 0,-2 1-1,-28 6-91,23-3 144,1 1 0,-1 0 1,1 0-1,0 0 0,1 1 0,0 0 0,0 1 1,0-1-1,0 1 0,1 0 0,0 1 0,1-1 1,0 1-1,0 0 0,0 0 0,1 0 0,0 0 1,1 1-1,-2 9 0,4-17-60,0 1 0,0-1 0,0 0 1,1 0-1,-1 1 0,0-1 0,1 0 0,-1 0 1,1 1-1,-1-1 0,1 0 0,0 0 0,-1 0 1,1 0-1,0 0 0,0 0 0,0 0 0,0 0 1,0 0-1,0-1 0,0 1 0,0 0 0,0 0 1,0-1-1,0 1 0,0-1 0,1 1 0,-1-1 0,0 0 1,0 1-1,1-1 0,-1 0 0,0 0 0,1 0 1,1 0-1,55 0 45,-50-1-47,7-1-352,0 0 1,1-1 0,28-10 0,13-12-4003,-19 2-1821</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6:03"/>
    </inkml:context>
    <inkml:brush xml:id="br0">
      <inkml:brushProperty name="width" value="0.025" units="cm"/>
      <inkml:brushProperty name="height" value="0.025" units="cm"/>
    </inkml:brush>
  </inkml:definitions>
  <inkml:trace contextRef="#ctx0" brushRef="#br0">144 74 4901,'0'0'11867,"5"-8"-8734,-1 3-2373,-3 3-531,1 0 0,0 0-1,-1-1 1,1 1 0,-1 0 0,0-1 0,0 1-1,0-1 1,0 0 0,0 1 0,0-1 0,-1 0-1,1 1 1,-1-1 0,0-3 0,0 5-131,0 0-1,-1 0 1,1 0 0,-1 0 0,1 0 0,-1 0 0,1 0 0,-1 1 0,0-1 0,1 0 0,-1 0-1,0 1 1,0-1 0,0 0 0,1 1 0,-1-1 0,0 1 0,0-1 0,0 1 0,0-1 0,0 1-1,0 0 1,0-1 0,0 1 0,0 0 0,0 0 0,0 0 0,0 0 0,0 0 0,0 0 0,0 0-1,0 0 1,0 0 0,0 1 0,0-1 0,0 0 0,-2 1 0,0 0-82,0-1 0,-1 1 0,1 0 0,0 0 0,-1 1 0,1-1 0,0 1 0,0-1 1,0 1-1,-4 3 0,-4 8 41,1 0 1,0 0 0,1 1-1,1 0 1,0 0 0,1 1-1,1 0 1,0 0 0,1 1-1,0 0 1,1 0 0,1 0-1,1 0 1,-1 23 0,3-38-58,0 1 1,1-1 0,-1 0 0,0 0 0,1 0-1,-1 0 1,0 1 0,1-1 0,-1 0 0,1 0 0,0 0-1,-1 0 1,1 0 0,0 0 0,0 0 0,-1-1 0,1 1-1,0 0 1,0 0 0,0 0 0,0-1 0,0 1 0,0-1-1,2 2 1,1-1 11,0 0-1,0 0 0,0 0 1,0-1-1,-1 1 1,1-1-1,8 0 0,1-1-163,1-1 0,-1 0 0,21-7 0,-7 3-1046,26-10-3395,-27-2-6058,-19 4-1078</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6:03.580"/>
    </inkml:context>
    <inkml:brush xml:id="br0">
      <inkml:brushProperty name="width" value="0.025" units="cm"/>
      <inkml:brushProperty name="height" value="0.025" units="cm"/>
    </inkml:brush>
  </inkml:definitions>
  <inkml:trace contextRef="#ctx0" brushRef="#br0">48 106 4708,'0'0'4688,"2"-9"-4389,12-35 1262,1 6 4789,-12 24-171,-12 20-4154,-13 21-2045,14-14 6,1 1 0,0 1 0,1-1 1,1 1-1,1 0 0,0 0 0,0 0 0,2 1 1,0-1-1,0 1 0,3 30 0,-1-45 16,0 0 0,0 0 0,0 0 0,1 0 0,-1 0 0,1 0 0,-1 0 0,1 0 0,-1 0 0,1 0 0,-1 0 0,1-1 0,0 1 0,-1 0 0,1 0-1,0-1 1,0 1 0,0 0 0,0-1 0,-1 1 0,1-1 0,0 1 0,0-1 0,0 1 0,0-1 0,0 0 0,0 1 0,0-1 0,0 0 0,0 0 0,1 0 0,-1 0 0,0 0 0,0 0 0,0 0 0,0 0 0,0 0-1,0-1 1,0 1 0,2-1 0,1 0 14,1-1 0,-1 1 0,0-1 0,1 0 0,-1 0 0,0 0 0,0-1 0,4-3 0,4-5 14,0-1 0,-1-1 0,0 0 0,-1-1 0,0 0 0,-1 0 0,-1-1 0,0 0 0,-1-1 0,-1 0 0,0 0 0,5-23 0,-12 46-149,-4 18 47,2 0 0,1 0-1,1 0 1,5 49 0,-4-73 40,1 1 0,-1 0 0,1 0 1,0-1-1,-1 1 0,1 0 1,0-1-1,0 1 0,0-1 0,0 1 1,1-1-1,-1 0 0,0 1 0,1-1 1,-1 0-1,0 0 0,1 0 0,0 0 1,-1 0-1,1 0 0,-1 0 0,1-1 1,0 1-1,0 0 0,-1-1 1,1 0-1,0 1 0,0-1 0,3 0 1,24-6-3388,-7-12-4094,-8-4-6105</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6:04.030"/>
    </inkml:context>
    <inkml:brush xml:id="br0">
      <inkml:brushProperty name="width" value="0.025" units="cm"/>
      <inkml:brushProperty name="height" value="0.025" units="cm"/>
    </inkml:brush>
  </inkml:definitions>
  <inkml:trace contextRef="#ctx0" brushRef="#br0">0 1 16816,'0'0'6886,"60"27"-8039,-44-34-3651</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6:04.622"/>
    </inkml:context>
    <inkml:brush xml:id="br0">
      <inkml:brushProperty name="width" value="0.025" units="cm"/>
      <inkml:brushProperty name="height" value="0.025" units="cm"/>
    </inkml:brush>
  </inkml:definitions>
  <inkml:trace contextRef="#ctx0" brushRef="#br0">145 58 12684,'0'0'6742,"-8"-2"-5274,4 0-1413,1 1 1,-1 0-1,1 0 0,-1 1 0,1-1 0,-1 1 0,1-1 0,-1 1 0,1 0 0,-1 1 0,0-1 0,1 1 0,-1-1 0,1 1 0,-1 0 0,1 0 0,0 0 0,-1 1 0,1-1 0,0 1 1,0 0-1,0 0 0,0 0 0,0 0 0,0 1 0,1-1 0,-1 1 0,1-1 0,0 1 0,0 0 0,-3 4 0,1 1 50,-1 0 1,1 0-1,0 1 0,1-1 0,0 1 1,1 0-1,-1 0 0,2 1 0,-1-1 1,1 0-1,1 0 0,-1 1 0,3 15 0,-2-23-91,0-1-1,0 0 0,1 1 0,-1-1 0,0 0 0,1 0 0,-1 1 1,1-1-1,-1 0 0,1 0 0,-1 0 0,1 1 0,0-1 0,0 0 0,0 0 1,-1 0-1,1 0 0,0 0 0,0-1 0,0 1 0,0 0 0,1 0 0,-1-1 1,0 1-1,0 0 0,0-1 0,1 1 0,-1-1 0,0 0 0,0 1 0,1-1 1,-1 0-1,0 0 0,1 0 0,-1 0 0,0 0 0,1 0 0,-1 0 0,0 0 1,1-1-1,-1 1 0,0 0 0,0-1 0,1 1 0,-1-1 0,0 1 0,1-2 1,5-1 47,0 0 1,0 0 0,-1-1 0,1 0-1,-1 0 1,11-11 0,-3 1 139,-1-1-1,0 0 1,18-32 0,-26 39-73,0-1 0,-1 1-1,0-1 1,-1 0 0,0 0 0,0-1 0,-1 1 0,0 0 0,0-19 0,-2 27-114,1 0 0,-1 0 0,0 1 0,0-1 0,0 0 0,0 0 0,0 0 0,0 1 0,0-1 0,-1 0 0,1 0 1,0 0-1,0 1 0,-1-1 0,1 0 0,0 0 0,-1 1 0,1-1 0,-1 0 0,1 1 0,-1-1 0,1 0 0,-1 1 0,1-1 0,-1 1 0,0-1 0,0 1-26,0 0 0,0 0 0,0 0 0,0 0 0,0 0 0,0 0 0,0 0 0,0 1 0,0-1 0,1 0 0,-1 1 0,0-1 0,0 1 0,0-1 0,0 1 0,1-1 0,-1 1 0,-1 0 0,-2 3-191,0 0 1,1 0 0,-1 0-1,1 0 1,-1 1 0,-4 8 0,4-2-742,1 0 0,0 0 0,0 0 0,-1 21 0,3 20-7672,2-29 1228</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6:04.994"/>
    </inkml:context>
    <inkml:brush xml:id="br0">
      <inkml:brushProperty name="width" value="0.025" units="cm"/>
      <inkml:brushProperty name="height" value="0.025" units="cm"/>
    </inkml:brush>
  </inkml:definitions>
  <inkml:trace contextRef="#ctx0" brushRef="#br0">0 0 12043,'0'0'4517,"4"76"-2916,-2-45-352,2-4-160,-2-5-608,6-8-385,2-6-320,2-8-1922,0-6-1346,-3-17-2401</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6:05.335"/>
    </inkml:context>
    <inkml:brush xml:id="br0">
      <inkml:brushProperty name="width" value="0.025" units="cm"/>
      <inkml:brushProperty name="height" value="0.025" units="cm"/>
    </inkml:brush>
  </inkml:definitions>
  <inkml:trace contextRef="#ctx0" brushRef="#br0">143 66 8936,'-6'8'7383,"-20"25"-4830,10-13-853,1-1 0,1 2 0,-18 34 0,32-54-1693,-1-1-1,1 0 0,0 0 0,0 0 0,0 1 1,0-1-1,-1 0 0,1 0 0,0 1 1,0-1-1,0 0 0,0 0 0,0 1 1,0-1-1,0 0 0,0 0 0,0 1 1,0-1-1,0 0 0,0 0 0,0 1 1,0-1-1,0 0 0,0 1 0,0-1 0,0 0 1,0 0-1,0 1 0,0-1 0,0 0 1,1 0-1,-1 0 0,0 1 0,0-1 1,0 0-1,0 0 0,1 1 0,-1-1 1,0 0-1,0 0 0,0 0 0,1 0 0,12-3 30,15-15-30,-10 4-20,45-29-681,-59 40 658,1 1 1,-1 0 0,1 0 0,-1 1-1,1-1 1,0 1 0,-1 0-1,1 0 1,0 0 0,0 1 0,0 0-1,0 0 1,5 0 0,-8 2 42,1-1 0,-1 0 1,1 1-1,-1-1 0,0 1 0,0 0 1,0-1-1,0 1 0,0 0 0,0 0 1,0 1-1,-1-1 0,1 0 0,-1 0 1,1 1-1,-1-1 0,0 1 0,0-1 1,0 1-1,0 0 0,-1-1 0,1 1 1,-1 0-1,0 0 0,1-1 0,-1 1 1,-1 0-1,1 3 0,0 0 71,1 1 0,-2 0 1,1 0-1,-1 0 0,0 0 0,0 0 0,-1-1 1,0 1-1,0-1 0,-5 11 0,-3-5 246,0 0 1,0-1-1,-1 0 0,-1 0 1,1-1-1,-18 10 0,20-14-422,0 0 0,0-1-1,-1 0 1,0 0 0,0-1 0,0 0-1,-1-1 1,1 0 0,-19 2 0,28-5-234,-1 0-1,0-1 1,1 1 0,-1 0 0,1-1 0,-1 1 0,1-1 0,-1 0 0,1 1 0,-1-1 0,1 0 0,0 0 0,-1 0 0,1 0 0,0 0 0,0 0 0,0 0 0,-1 0 0,1-1-1,1 1 1,-1 0 0,0-1 0,0 1 0,0-1 0,1 1 0,-1-1 0,1 1 0,-1-1 0,1 1 0,-1-1 0,1 1 0,0-1 0,0 0 0,0 1 0,0-3 0,-4-28-8369</inkml:trace>
  <inkml:trace contextRef="#ctx0" brushRef="#br0" timeOffset="1">73 88 15118,'0'0'6470,"67"-35"-5733,-37 29-32,2-2-449,4 1-224,4 1-32,-5-2-1666,2 2-2626,-2-6-4868</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6:05.697"/>
    </inkml:context>
    <inkml:brush xml:id="br0">
      <inkml:brushProperty name="width" value="0.025" units="cm"/>
      <inkml:brushProperty name="height" value="0.025" units="cm"/>
    </inkml:brush>
  </inkml:definitions>
  <inkml:trace contextRef="#ctx0" brushRef="#br0">170 0 5669,'-7'9'11798,"-17"20"-9871,1 1 0,1 2-1,-20 38 1,33-52-1761,2-1 1,-1 1-1,2 0 0,0 0 1,2 1-1,0-1 0,1 1 0,-2 36 1,5-54-1171,7-9-5540,3-7 1018,-5-2 385</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43.995"/>
    </inkml:context>
    <inkml:brush xml:id="br0">
      <inkml:brushProperty name="width" value="0.025" units="cm"/>
      <inkml:brushProperty name="height" value="0.025" units="cm"/>
    </inkml:brush>
  </inkml:definitions>
  <inkml:trace contextRef="#ctx0" brushRef="#br0">27 0 10025,'0'0'8937,"-6"80"-7015,0-41-737,-2 2 480,3 1-287,4-4-513,1-2-513,0-9-224,0-4-128,8-6 0,5-8-801,0-6-2081,0-3-3525</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6:06.039"/>
    </inkml:context>
    <inkml:brush xml:id="br0">
      <inkml:brushProperty name="width" value="0.025" units="cm"/>
      <inkml:brushProperty name="height" value="0.025" units="cm"/>
    </inkml:brush>
  </inkml:definitions>
  <inkml:trace contextRef="#ctx0" brushRef="#br0">149 34 15983,'0'0'2077,"-12"4"-1106,5-2-780,-1 1-1,1 0 1,0 0-1,0 0 0,0 1 1,1 0-1,-1 0 1,1 1-1,0-1 0,0 1 1,1 1-1,-1-1 1,1 1-1,-5 8 0,-18 40 911,26-50-1066,1-1 0,-1 1 0,1 0 1,0 0-1,0 0 0,1 0 1,-1 0-1,1 0 0,0 0 0,0 1 1,1-1-1,0 7 0,0-10-15,-1 0-1,1 0 1,0 0-1,-1-1 1,1 1-1,0 0 1,-1-1 0,1 1-1,0 0 1,0-1-1,-1 1 1,1-1-1,0 1 1,0-1-1,0 0 1,0 1 0,0-1-1,0 0 1,0 1-1,0-1 1,0 0-1,0 0 1,0 0-1,0 0 1,0 0 0,-1 0-1,1 0 1,0 0-1,0-1 1,0 1-1,0 0 1,0-1-1,0 1 1,2-1-1,31-16 840,-24 9-786,-1 0-1,-1-1 1,0 0-1,0 0 1,-1-1 0,0 0-1,7-13 1,-11 16-49,1 0 0,-1 0-1,0 0 1,-1 0 0,0-1 0,0 1 0,0-1 0,-1 0 0,-1 1 0,1-1 0,-1 0 0,-1-11-1,1 18-26,-1 0-1,1 0 0,0 0 0,-1 0 0,1 0 0,-1 0 0,1 0 0,-1 0 0,1 0 0,-1 0 0,0 1 0,0-1 0,1 0 0,-1 0 0,0 1 0,0-1 0,0 0 0,0 1 0,0-1 0,0 1 0,1-1 0,-1 1 0,-1-1 0,1 1 1,0 0-1,0 0 0,0-1 0,0 1 0,0 0 0,0 0 0,0 0 0,0 0 0,0 0 0,0 1 0,0-1 0,0 0 0,0 0 0,0 1 0,0-1 0,0 0 0,0 1 0,0-1 0,0 1 0,-1 0 0,-4 1-49,1 1 0,0-1 0,1 1 0,-1 0 0,0 0 0,1 0-1,-7 6 1,4-2-204,0 1 0,1 0 0,0 0 0,1 0 0,-1 0 1,1 1-1,1 0 0,0 0 0,0 1 0,1-1 0,0 1 0,0-1 0,1 1 0,-1 17 0,3-26-99,0 0 0,0 0-1,0 1 1,0-1 0,1 0 0,-1 0 0,0 0 0,1 1-1,-1-1 1,1 0 0,-1 0 0,1 0 0,-1 0-1,1 0 1,0 0 0,0 0 0,-1 0 0,1 0 0,0 0-1,0 0 1,0 0 0,0-1 0,0 1 0,2 1 0,15 5-7487</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6:06.411"/>
    </inkml:context>
    <inkml:brush xml:id="br0">
      <inkml:brushProperty name="width" value="0.025" units="cm"/>
      <inkml:brushProperty name="height" value="0.025" units="cm"/>
    </inkml:brush>
  </inkml:definitions>
  <inkml:trace contextRef="#ctx0" brushRef="#br0">137 239 17392,'-8'6'1452,"-1"-1"-1325,-63 49 3705,68-51-3570,-1 0 0,1 1-1,1 0 1,-1 0 0,1 0 0,-1 1-1,1-1 1,1 1 0,-1 0-1,0 0 1,1-1 0,0 2 0,0-1-1,1 0 1,-2 6 0,3-10-260,0-1-1,1 1 1,-1 0 0,0-1-1,0 1 1,0-1 0,0 1-1,1-1 1,-1 1 0,0-1-1,1 1 1,-1-1 0,0 1-1,1-1 1,-1 0 0,0 1-1,1-1 1,-1 1 0,1-1-1,-1 0 1,1 1 0,-1-1 0,1 0-1,-1 0 1,1 1 0,-1-1-1,1 0 1,-1 0 0,1 0-1,-1 0 1,1 0 0,-1 0-1,1 0 1,0 0 0,-1 0-1,1 0 1,-1 0 0,1 0-1,-1 0 1,1 0 0,-1 0-1,1-1 1,0 1 0,-1 0-1,1 0 1,-1-1 0,1 1 0,29-14 146,-19 5-117,0 0 0,0-1 0,-1 0 0,14-17-1,-20 22-32,0-1 0,-1 1 0,0 0 0,0-1 0,0 0 0,0 0 0,-1 0 0,0 0 0,0 0 1,-1 0-1,1-1 0,-1-9 0,-1 15-5,0 0 0,0-1 1,0 1-1,0 0 1,-1 0-1,1 0 1,0-1-1,-1 1 1,1 0-1,-1 0 0,0 0 1,1 0-1,-1 0 1,0 0-1,1 0 1,-1 0-1,0 0 1,0 0-1,0 0 1,0 1-1,0-1 0,0 0 1,0 1-1,0-1 1,-2 0-1,-1-1-10,1 1 0,-1 0 0,0 0 0,0 0 0,0 1 0,0-1-1,0 1 1,-7 0 0,7 0-2,1 0 1,-1 0-1,1 1 0,-1-1 0,1 1 1,-1 0-1,1 0 0,-1 0 1,1 0-1,0 1 0,0-1 0,-1 1 1,1 0-1,0 0 0,1 0 0,-1 0 1,0 0-1,0 1 0,1-1 0,0 1 1,-3 3-1,5-6-38,-1 1 0,1 0 0,0-1 0,0 1 0,-1 0 1,1 0-1,0 0 0,0-1 0,0 1 0,0 0 0,0 0 0,0 0 0,0 0 1,0-1-1,0 1 0,0 0 0,0 0 0,1-1 0,-1 1 0,0 0 0,1 0 0,-1-1 1,0 1-1,1 0 0,-1 0 0,1-1 0,-1 1 0,1-1 0,-1 1 0,1 0 1,0-1-1,0 1 0,2 1-171,-1-1-1,1-1 1,-1 1 0,1 0 0,-1 0 0,1-1 0,0 0-1,-1 1 1,1-1 0,4-1 0,3 1-1521,0-1 0,1-1 0,-1 0 0,17-5-1,10-11-7021</inkml:trace>
  <inkml:trace contextRef="#ctx0" brushRef="#br0" timeOffset="1">342 87 16656,'0'0'7879,"53"-21"-7142,-20 5-641,2-1-224,-1 1-2979,-8 0-3139</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6:06.941"/>
    </inkml:context>
    <inkml:brush xml:id="br0">
      <inkml:brushProperty name="width" value="0.025" units="cm"/>
      <inkml:brushProperty name="height" value="0.025" units="cm"/>
    </inkml:brush>
  </inkml:definitions>
  <inkml:trace contextRef="#ctx0" brushRef="#br0">1 0 13036,'0'0'6150,"18"68"-4708,-10-31-450,1 1-319,0 0-385,0-1-192,2-5-96,3-5 32,-3-6-704,0-8-930,-3-7-512,-4-6-1345</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6:07.328"/>
    </inkml:context>
    <inkml:brush xml:id="br0">
      <inkml:brushProperty name="width" value="0.025" units="cm"/>
      <inkml:brushProperty name="height" value="0.025" units="cm"/>
    </inkml:brush>
  </inkml:definitions>
  <inkml:trace contextRef="#ctx0" brushRef="#br0">0 242 11371,'0'0'1019,"1"-11"556,0 0-1116,0 0-1,1 1 1,0-1 0,0 1-1,1 0 1,1-1 0,0 1-1,0 1 1,1-1-1,8-12 1,-6 12-43,39-51 1689,-43 58-2034,-1 0-1,1 0 1,0 0-1,0 1 1,0-1 0,0 1-1,1 0 1,-1 0-1,1 0 1,-1 0-1,1 0 1,-1 1 0,1 0-1,0 0 1,0 0-1,4-1 1,-6 3-59,-1-1-1,0 1 1,1 0 0,-1-1-1,0 1 1,0 0 0,1 0-1,-1 0 1,0 0 0,0 0-1,0 0 1,0 0 0,0 0-1,-1 1 1,1-1 0,0 0-1,1 2 1,16 34 277,-9-19-201,-8-18-75,-1 0-1,0 1 1,0-1 0,0 0-1,0 0 1,0 1 0,0-1 0,0 0-1,0 0 1,1 1 0,-1-1-1,0 0 1,0 0 0,0 1-1,0-1 1,0 0 0,-1 1-1,1-1 1,0 0 0,0 0-1,0 1 1,0-1 0,0 0-1,0 0 1,0 0 0,0 1 0,0-1-1,-1 0 1,1 0 0,0 1-1,0-1 1,0 0 0,-1 0-1,1 0 1,0 0 0,0 1-1,0-1 1,-1 0 0,1 0-1,0 0 1,0 0 0,-1 0-1,1 0 1,0 0 0,0 0-1,-1 0 1,1 0 0,0 0 0,0 0-1,-1 0 1,1 0 0,0 0-1,0 0 1,-1 0 0,1 0-1,0 0 1,0 0 0,-1 0-1,1 0 1,0 0 0,0 0-1,-1 0 1,1-1 0,0 1-1,0 0 1,-1 0 0,1 0 3,-1-1-1,1 1 1,-1 0 0,1 0-1,-1 0 1,0 0 0,1 0-1,-1 0 1,1 0 0,-1 0 0,1 0-1,-1 0 1,0 0 0,1 0-1,-1 1 1,1-1 0,-1 0-1,1 0 1,-1 0 0,1 1 0,-1-1-1,1 0 1,-1 1 0,1-1-1,-1 1 1,1-1 0,0 0-1,-1 1 1,1-1 0,0 1 0,-1-1-1,1 1 1,0-1 0,-1 1-1,1-1 1,0 2 0,0 2-1022,-1 8-2253,-2-5-4509</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6:10.213"/>
    </inkml:context>
    <inkml:brush xml:id="br0">
      <inkml:brushProperty name="width" value="0.025" units="cm"/>
      <inkml:brushProperty name="height" value="0.025" units="cm"/>
    </inkml:brush>
  </inkml:definitions>
  <inkml:trace contextRef="#ctx0" brushRef="#br0">3 361 7591,'-3'-19'12422,"3"19"-12227,1 14 3362,4 6-4474,5 11 1206,-7-19-234,0-1 1,1 0 0,0 0 0,1 0 0,0-1-1,1 1 1,0-1 0,0 0 0,1-1 0,13 15-1,-20-24 7,0 0 0,1 0 0,-1 0 0,0 0 0,0 1 0,0-1 0,0 0 0,0 0 0,0 0-1,0 0 1,0 0 0,1 0 0,-1 0 0,0 0 0,0 0 0,0 0 0,0 0 0,0 0 0,0 0-1,1 0 1,-1 0 0,0 0 0,0 0 0,0 0 0,0 0 0,0 0 0,0 0 0,1 0 0,-1 0-1,0 0 1,0 0 0,0 0 0,0 0 0,0 0 0,0 0 0,1 0 0,-1 0 0,0 0 0,0 0-1,0 0 1,0-1 0,0 1 0,0 0 0,0 0 0,0 0 0,0 0 0,0 0 0,1 0 0,-1 0-1,0-1 1,0 1 0,0 0 0,0 0 0,0 0 0,0 0 0,0 0 0,0 0 0,0-1 0,0 1-1,0 0 1,0 0 0,0 0 0,0 0 0,0 0 0,0 0 0,0-1 0,-3-16 961,-7-16-1053,5 17 112,4 12-8,0-1 0,0 1 0,0 0 0,-1 0 0,0 0 0,0 0 0,0 0 0,0 0 0,-5-7 0,6 11-15,22 1-297,-12-1 223,-1 0 0,1 0 1,0-1-1,12-2 0,-17 2 27,-1 0-1,0-1 1,1 1-1,-1-1 1,0 0-1,0 0 1,0 0-1,0 0 1,0 0 0,-1-1-1,1 1 1,-1-1-1,1 0 1,2-3-1,-1 0 30,1 0 0,1-1-1,-1-1 1,0 1 0,-1-1-1,0 0 1,0 0-1,-1 0 1,5-17-1,-8 25 3,-11-3 154,10 2-204,0 1 0,1-1 0,-1 1 0,0 0 0,0-1 0,0 1 1,1 0-1,-1-1 0,0 1 0,0 0 0,0 0 0,0 0 0,1 0 0,-1 0 0,0 0 0,0 0 0,0 0 0,0 0 1,0 0-1,1 0 0,-1 1 0,0-1 0,0 0 0,0 1 0,1-1 0,-1 0 0,0 1 0,0-1 0,1 1 0,-1-1 1,0 1-1,1 0 0,-1-1 0,1 1 0,-1-1 0,0 2 0,-3 6-14,1 0 0,-1 0 0,2 1 0,-1-1 0,1 1 0,0 0 0,1 0 0,0 0 0,1 0 0,-1 0 0,2-1 0,-1 1 0,4 15 0,-3-21 18,0-1 1,0 0-1,0 0 0,0 0 0,1 0 0,-1 0 0,1 0 0,-1 0 0,1 0 0,0 0 0,0-1 0,0 1 0,0-1 0,0 1 0,0-1 0,0 0 0,0 0 0,1 0 0,-1 0 0,0 0 0,1-1 0,-1 1 0,0 0 0,1-1 0,-1 0 0,1 0 0,-1 0 0,1 0 0,-1 0 0,1 0 0,-1 0 0,4-2 0,1 1 11,0 0 0,0-1 0,-1 0 0,1 0 0,0-1 0,-1 0 0,1 0 0,-1 0 0,0-1 0,7-5 0,-1-3 5,0 0 1,0-1-1,-1 0 0,-1-1 1,0-1-1,-1 1 0,-1-2 1,0 1-1,-1-1 1,7-22-1,-6 10 33,-1 0-1,-1-1 1,-1 0 0,-2 0 0,0-37 0,-3 64-42,0-1 1,0 0-1,-1 1 1,1-1 0,0 1-1,-1-1 1,0 1 0,1-1-1,-1 1 1,0-1-1,0 1 1,0 0 0,-1-1-1,-2-3 1,4 6-8,0 0 0,-1-1 0,1 1 0,-1 0 0,1-1 0,-1 1 0,1 0 0,-1 0 0,1 0 0,-1-1 0,1 1 0,-1 0 0,1 0 0,-1 0 0,1 0 0,-1 0 1,1 0-1,-1 0 0,1 0 0,-1 0 0,1 0 0,-1 0 0,1 0 0,-1 0 0,1 0 0,-1 1 0,-17 17-173,11-3 144,-1 0 1,2 0-1,0 1 1,1-1-1,0 1 1,1 1-1,-1 16 0,1-5 37,2 1-1,1-1 0,4 39 1,-2-62 7,0 0 0,0-1 0,0 1 1,1-1-1,-1 1 0,1-1 0,0 0 0,0 1 1,1-1-1,-1 0 0,1 0 0,0-1 1,0 1-1,0-1 0,1 1 0,-1-1 0,6 3 1,-6-3-271,0-1 1,0 0-1,1-1 1,-1 1 0,1-1-1,0 1 1,-1-1 0,1 0-1,6 0 1,-6 0-510,-1-1 0,0 0 0,1 0 0,-1-1 0,1 1 0,-1-1 0,0 0 0,1 1 0,-1-2 0,0 1 0,6-3 0,8-9-7977</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6:11.351"/>
    </inkml:context>
    <inkml:brush xml:id="br0">
      <inkml:brushProperty name="width" value="0.025" units="cm"/>
      <inkml:brushProperty name="height" value="0.025" units="cm"/>
    </inkml:brush>
  </inkml:definitions>
  <inkml:trace contextRef="#ctx0" brushRef="#br0">69 356 8040,'0'0'16538,"-7"8"-16138,-2 6-326,0 1 0,1 0-1,-11 27 1,16-33-62,0 0 0,0 0 1,1 1-1,0-1 0,0 1 0,1-1 0,0 1 0,1-1 1,1 16-1,-1-24-11,1-1 0,-1 1 0,0 0 0,0 0 0,0-1 0,1 1 0,-1 0 0,0-1 1,1 1-1,-1 0 0,0-1 0,1 1 0,-1 0 0,1-1 0,-1 1 0,1-1 0,-1 1 1,1-1-1,0 1 0,-1-1 0,1 1 0,0-1 0,-1 0 0,1 1 0,0-1 0,-1 0 0,1 0 1,0 1-1,0-1 0,-1 0 0,1 0 0,0 0 0,0 0 0,-1 0 0,1 0 0,0 0 0,0 0 1,-1 0-1,1 0 0,0-1 0,0 1 0,-1 0 0,1 0 0,0-1 0,-1 1 0,1-1 0,0 1 1,-1 0-1,2-2 0,31-24 232,-18 7-172,-2 0 1,0-2-1,-2 1 1,0-2-1,-1 1 0,-1-2 1,-1 1-1,-1-1 0,7-41 1,-32 135-197,14-60 106,0 1 1,1-1 0,0 1 0,1 0-1,0-1 1,1 1 0,0 0-1,2 21 1,-1-32-18,1-1-1,-1 0 1,1 0-1,-1 0 1,1 0-1,-1 0 1,0 1-1,1-1 1,-1 0-1,1 0 1,-1 0-1,1 0 1,-1 0-1,0 0 1,1-1-1,-1 1 1,1 0-1,-1 0 1,1 0-1,-1 0 1,0 0-1,1-1 1,-1 1-1,1 0 1,-1 0-1,0-1 1,1 1-1,-1 0 1,0 0-1,1-1 1,9-13-636,0 0 1,-1-1-1,0 0 1,-1 0-1,10-29 1,-7 18-403,17-44-2704,25-98-1,-27 64 4784,-61 228 7011,21-82-7063,2 0 0,1 2 0,3-1 0,-6 79 0,14-122-933,0 1-1,0 0 1,0 0 0,0-1-1,0 1 1,0 0-1,1 0 1,-1-1 0,0 1-1,0 0 1,0 0-1,1-1 1,-1 1 0,0 0-1,1-1 1,-1 1 0,0-1-1,1 1 1,-1 0-1,1-1 1,-1 1 0,1-1-1,0 1 1,-1-1-1,1 1 1,-1-1 0,1 0-1,0 1 1,-1-1 0,1 0-1,0 1 1,-1-1-1,1 0 1,0 0 0,0 0-1,-1 1 1,1-1 0,0 0-1,0 0 1,-1 0-1,1 0 1,0-1 0,0 1-1,-1 0 1,1 0-1,1-1 1,-1 1 24,0 0 393,1-18 1153,25-142-1420,8 254-635,-35-93 478,1 1-1,-1-1 0,1 1 1,0-1-1,-1 1 1,1-1-1,0 1 0,0-1 1,0 0-1,0 0 1,0 1-1,0-1 0,1 0 1,-1 0-1,0 0 1,0 0-1,1-1 0,-1 1 1,1 0-1,-1 0 1,1-1-1,-1 1 0,1-1 1,-1 1-1,3-1 1,-2 0 5,1 0 1,-1-1 0,1 1 0,-1-1-1,1 1 1,-1-1 0,0 0 0,1 0 0,-1 0-1,0-1 1,0 1 0,0 0 0,0-1-1,0 1 1,2-3 0,0 0 7,0 0-1,0 0 1,0 0 0,0-1-1,-1 0 1,0 0 0,0 0-1,0 0 1,-1 0 0,1-1-1,-1 1 1,0-1 0,-1 1-1,2-10 1,-3-33 85,-13 106-355,4-22 140,-2 30 213,10-60-88,1-1 1,0 1-1,0-1 1,0 1-1,1-1 1,-1 1-1,1-1 1,1 0-1,2 11 0,-3-15-9,0 0 0,0 0 0,-1 1 0,1-1-1,0 0 1,0 0 0,0 0 0,0 0-1,0 0 1,0 0 0,0-1 0,0 1-1,1 0 1,-1 0 0,0-1 0,0 1-1,1-1 1,-1 1 0,0-1 0,1 0-1,-1 1 1,1-1 0,-1 0 0,0 0-1,1 0 1,-1 0 0,1 0 0,-1 0 0,0 0-1,1-1 1,-1 1 0,0 0 0,1-1-1,-1 1 1,0-1 0,1 0 0,-1 1-1,0-1 1,0 0 0,0 0 0,2-1-1,5-3-382,-1-1 0,0 0 0,0-1 0,10-10 0,-10 9-823,-1 0 0,0 0 0,-1 0 0,8-16 0,0-19-7205,-10 27 4074</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6:11.724"/>
    </inkml:context>
    <inkml:brush xml:id="br0">
      <inkml:brushProperty name="width" value="0.025" units="cm"/>
      <inkml:brushProperty name="height" value="0.025" units="cm"/>
    </inkml:brush>
  </inkml:definitions>
  <inkml:trace contextRef="#ctx0" brushRef="#br0">13 27 7976,'-5'0'4292,"1"0"-3620,1 0 545,3-4-1409,0-3-769,0-1-1601,-1 1-4677</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6:12.065"/>
    </inkml:context>
    <inkml:brush xml:id="br0">
      <inkml:brushProperty name="width" value="0.025" units="cm"/>
      <inkml:brushProperty name="height" value="0.025" units="cm"/>
    </inkml:brush>
  </inkml:definitions>
  <inkml:trace contextRef="#ctx0" brushRef="#br0">5 63 9513,'0'-61'15380,"0"60"-14510,0 16-379,-2 36 97,1-34-475,-1 0-1,2 0 1,0 0 0,2 0-1,0 0 1,0 0-1,2 0 1,9 30 0,-12-45-168,-1-1 0,1 0 1,0 1-1,-1-1 0,1 1 0,0-1 1,0 0-1,0 0 0,0 0 1,0 1-1,0-1 0,0 0 1,0 0-1,1 0 0,-1-1 0,0 1 1,1 0-1,-1 0 0,0-1 1,1 1-1,1 0 0,-1-1-215,-1-1 0,0 1-1,0-1 1,0 1 0,0-1-1,0 1 1,0-1 0,0 0-1,0 1 1,0-1 0,-1 0-1,1 0 1,0 0-1,0 0 1,-1 1 0,1-1-1,0 0 1,-1 0 0,1 0-1,-1-1 1,1 1 0,-1 0-1,0 0 1,1 0 0,-1 0-1,0 0 1,0 0 0,0-2-1,4-19-5366,-1-5-1516</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6:12.471"/>
    </inkml:context>
    <inkml:brush xml:id="br0">
      <inkml:brushProperty name="width" value="0.025" units="cm"/>
      <inkml:brushProperty name="height" value="0.025" units="cm"/>
    </inkml:brush>
  </inkml:definitions>
  <inkml:trace contextRef="#ctx0" brushRef="#br0">0 1 7175,'0'0'15220,"0"52"-12541,0-52-2694,1 0 0,-1 0 0,0 0 0,0 0-1,0 0 1,0 0 0,0 0 0,0 0-1,0 0 1,0 0 0,0 0 0,0 0 0,0 0-1,0 1 1,0-1 0,0 0 0,0 0 0,1 0-1,-1 0 1,0 0 0,2-13 1542,0 4-4658</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6:12.923"/>
    </inkml:context>
    <inkml:brush xml:id="br0">
      <inkml:brushProperty name="width" value="0.025" units="cm"/>
      <inkml:brushProperty name="height" value="0.025" units="cm"/>
    </inkml:brush>
  </inkml:definitions>
  <inkml:trace contextRef="#ctx0" brushRef="#br0">1 371 5285,'0'0'17894,"5"-6"-16847,11-22-159,0-1 0,-2 0 0,-1-2 0,-1 1 0,11-50 0,0 8-312,-6 6-1692,-36 97-6197,8-16 26</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44.586"/>
    </inkml:context>
    <inkml:brush xml:id="br0">
      <inkml:brushProperty name="width" value="0.025" units="cm"/>
      <inkml:brushProperty name="height" value="0.025" units="cm"/>
    </inkml:brush>
  </inkml:definitions>
  <inkml:trace contextRef="#ctx0" brushRef="#br0">92 1 12620,'0'0'8024,"-9"0"-6994,6-1-980,1 1 0,-1 0 0,0 1 0,0-1-1,1 0 1,-1 1 0,0-1 0,1 1 0,-1 0 0,0 0 0,1 0 0,-1 0 0,1 0 0,0 1 0,-1-1 0,1 1 0,0 0 0,0-1 0,0 1-1,0 0 1,0 0 0,0 0 0,1 1 0,-1-1 0,1 0 0,-1 1 0,1-1 0,0 1 0,0-1 0,0 1 0,0-1 0,1 1 0,-2 3-1,-1 8 320,-1 0-1,2-1 0,0 1 1,0 0-1,1 0 1,2 22-1,-1-35-355,0 0 1,0 0-1,0 0 1,1 0 0,-1 0-1,0 0 1,1 0-1,-1 0 1,0 0-1,1 0 1,-1 0-1,1 0 1,0 0-1,-1 0 1,1 0-1,0 0 1,-1 0 0,1-1-1,0 1 1,0 0-1,0-1 1,0 1-1,0-1 1,0 1-1,0 0 1,0-1-1,0 0 1,0 1-1,0-1 1,0 0-1,0 0 1,0 1 0,0-1-1,0 0 1,0 0-1,0 0 1,0 0-1,0 0 1,1-1-1,-1 1 1,0 0-1,0 0 1,0-1-1,0 1 1,0-1-1,0 1 1,0-1 0,1 0-1,5-2 35,1 0 0,-1-1 0,0 0-1,-1 0 1,10-8 0,24-25 113,23-20-276,-58 53 84,1 0 0,0 0 0,0 0-1,0 0 1,1 1 0,-1 0 0,1 1-1,12-4 1,-18 6 26,0 0-1,0 0 1,0 0-1,0 0 1,0 1 0,0-1-1,0 0 1,0 1-1,0-1 1,0 0-1,0 1 1,0 0-1,0-1 1,0 1 0,0-1-1,-1 1 1,1 0-1,0 0 1,0-1-1,-1 1 1,1 0-1,0 0 1,-1 0 0,1 0-1,-1 0 1,1 0-1,-1 0 1,0 0-1,1 0 1,-1 0-1,0 0 1,0 0-1,0 0 1,1 0 0,-1 0-1,-1 1 1,5 51 111,-4-38-64,0-14-34,0 0 0,0 1 1,0-1-1,0 0 0,0 0 1,0 1-1,1-1 0,-1 0 1,0 0-1,1 1 0,-1-1 1,1 0-1,-1 0 0,1 0 1,0 0-1,-1 0 0,1 0 1,0 0-1,0 0 0,0 0 1,0 0-1,-1 0 0,1 0 1,0-1-1,1 1 0,0 1 1,0-2 3,0 0 0,0 0 1,0 0-1,0 0 0,0 0 1,0 0-1,0-1 0,0 1 1,-1-1-1,1 1 1,0-1-1,0 0 0,0 1 1,-1-1-1,3-2 0,11-6-287,-1-2 0,-1 1 0,15-16 0,-18 17-633,-2 2 370,0 1 0,0 0 0,1 0 0,14-6 0,-22 11 459,0 0 1,1 0 0,-1 0-1,1 1 1,-1-1 0,1 0 0,-1 1-1,1-1 1,0 1 0,-1 0-1,1 0 1,0-1 0,-1 1 0,1 0-1,0 0 1,-1 0 0,1 1-1,-1-1 1,1 0 0,0 1 0,-1-1-1,1 1 1,-1-1 0,1 1-1,-1 0 1,1 0 0,-1 0-1,1 0 1,-1 0 0,0 0 0,0 0-1,1 0 1,-1 0 0,0 0-1,1 2 1,-1-1-125,0 0 0,0 0 0,0 0 0,1 0 0,-1 0 0,0 0 0,1-1 0,0 1 0,-1 0 0,1-1 0,3 2 0,16 0-6922,-6-7-1678</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6:13.251"/>
    </inkml:context>
    <inkml:brush xml:id="br0">
      <inkml:brushProperty name="width" value="0.025" units="cm"/>
      <inkml:brushProperty name="height" value="0.025" units="cm"/>
    </inkml:brush>
  </inkml:definitions>
  <inkml:trace contextRef="#ctx0" brushRef="#br0">1 0 19635,'0'0'6790</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6:14.451"/>
    </inkml:context>
    <inkml:brush xml:id="br0">
      <inkml:brushProperty name="width" value="0.025" units="cm"/>
      <inkml:brushProperty name="height" value="0.025" units="cm"/>
    </inkml:brush>
  </inkml:definitions>
  <inkml:trace contextRef="#ctx0" brushRef="#br0">19 300 9865,'0'0'1506,"-3"-8"795,-1-7-1114,1 1 1,0-1 0,1 0 0,-1-27-1,3 36-890,0 0 0,0-1 0,0 1 0,1 0-1,0-1 1,0 1 0,0 0 0,1 0 0,0 0-1,0 0 1,1 0 0,0 0 0,0 1-1,0-1 1,8-9 0,-11 15-295,1-1 0,-1 1 1,1-1-1,-1 1 0,1 0 0,-1-1 0,0 1 0,1 0 0,0-1 1,-1 1-1,1 0 0,-1-1 0,1 1 0,-1 0 0,1 0 0,-1 0 1,1 0-1,0 0 0,-1 0 0,1 0 0,-1 0 0,1 0 1,0 0-1,-1 0 0,1 0 0,-1 0 0,1 0 0,-1 0 0,1 0 1,0 1-1,-1-1 0,1 0 0,-1 1 0,1-1 0,-1 0 1,1 1-1,-1-1 0,1 0 0,-1 1 0,0-1 0,1 1 0,-1-1 1,0 1-1,1-1 0,-1 1 0,0-1 0,1 1 0,-1-1 1,0 1-1,0-1 0,0 1 0,1 0 0,-1 0 0,9 36 44,-9-34-26,3 26 56,-1 0 0,-3 33 0,0-36-70,1 0-1,1 0 1,6 33-1,-7-57-6,0 0 0,1-1-1,-1 1 1,0 0-1,1-1 1,0 1-1,-1-1 1,1 1-1,0-1 1,0 1-1,0-1 1,0 1-1,0-1 1,0 0-1,0 1 1,3 0-1,-4-1 0,1-1-1,0 1 0,0-1 1,0 0-1,0 1 0,0-1 1,0 0-1,0 0 0,0 0 1,0 0-1,0 0 0,0 0 1,0 0-1,0 0 0,0 0 1,0-1-1,0 1 0,0 0 1,0-1-1,2 0 0,1-1 12,0-1-1,0 0 0,0 0 0,0 0 0,0 0 0,0-1 0,-1 1 0,0-1 0,5-6 0,5-11 45,0 0 0,-1-1 0,-1 0 0,-1-1 0,-1 0 0,-1 0 0,-2-1 0,0 0 0,-1-1-1,2-35 1,-21 191-565,14-124 505,2 26 24,6-25 21,7-16 21,-7 0-11,-1-1 0,0 1 0,-1-1 0,0-1 0,0 1 0,-1-1 1,4-11-1,28-79-99,-29 74-59,-9 37-66,0 0-1,1 0 1,2 20-1,0 5-62,-3-18 241,1 35 17,0-51-17,0-1-1,1 1 1,-1-1-1,0 1 1,0-1 0,1 0-1,-1 1 1,0-1 0,1 0-1,0 1 1,-1-1-1,1 0 1,0 0 0,-1 0-1,1 1 1,0-1-1,0 0 1,0 0 0,0 0-1,0 0 1,0 0-1,1-1 1,-1 1 0,0 0-1,0 0 1,0-1 0,1 1-1,-1-1 1,2 1-1,-1-1 21,0 0 0,0-1 1,0 1-1,0-1 0,0 1 0,0-1 0,0 0 0,0 0 0,0 1 0,0-1 0,-1-1 0,1 1 0,0 0 0,-1 0 0,1-1 0,0 1 0,-1-1 0,0 1 1,1-1-1,0-2 0,30-44 351,-21 29-307,6-8-31,-12 16-28,2 1 0,0-1 1,0 1-1,1 1 0,0-1 0,13-11 0,-20 20-11,-1 1 1,0 0-1,1-1 0,0 1 0,-1 0 1,1-1-1,-1 1 0,1 0 1,-1-1-1,1 1 0,0 0 1,-1 0-1,1 0 0,0 0 0,-1 0 1,1-1-1,-1 1 0,1 0 1,0 1-1,-1-1 0,1 0 0,0 0 1,-1 0-1,1 0 0,0 0 1,-1 1-1,1-1 0,-1 0 1,1 0-1,-1 1 0,1-1 0,0 0 1,-1 1-1,1-1 0,-1 1 1,0-1-1,1 1 0,-1-1 1,1 1-1,-1-1 0,0 1 0,1-1 1,-1 1-1,0-1 0,1 1 1,-1 0-1,0-1 0,0 1 0,0 0 1,0-1-1,0 1 0,0 0 1,6 44 118,-5-34-103,-1-5 8,5 31-36,-5-37 23,0 1 0,0-1 0,0 1 1,0-1-1,0 0 0,0 1 0,0-1 0,0 1 0,0-1 0,0 0 0,0 1 0,1-1 0,-1 1 1,0-1-1,0 0 0,0 1 0,1-1 0,-1 0 0,0 1 0,1-1 0,-1 0 0,0 0 0,1 1 1,-1-1-1,0 0 0,1 0 0,-1 1 0,0-1 0,1 0 0,-1 0 0,1 0 0,-1 0 1,0 0-1,1 0 0,-1 0 0,1 0 0,-1 1 0,0-1 0,1-1 0,-1 1 0,1 0 0,-1 0 1,1 0-1,-1 0 0,0 0 0,1 0 0,-1 0 0,0-1 0,1 1 0,-1 0 0,1 0 0,-1 0 1,0-1-1,1 1 0,-1 0 0,0-1 0,0 1 0,1 0 0,-1 0 0,0-1 0,0 1 1,1-1-1,-1 1 0,0 0 0,0-1 0,0 1 0,0 0 0,1-1 0,-1 0 0,16-28 449,20-27-276,-35 54-188,1 0 1,-1 0 0,0 1 0,1-1 0,0 1 0,-1-1 0,1 1 0,0-1 0,0 1-1,0 0 1,0 0 0,0 0 0,0 0 0,0 0 0,0 1 0,0-1 0,0 1-1,0-1 1,0 1 0,1 0 0,-1 0 0,0 0 0,4 0 0,-4 0 2,-1 1 0,0-1 1,0 1-1,1-1 0,-1 1 0,0 0 0,0-1 1,0 1-1,0 0 0,0 0 0,0 0 1,0 0-1,0 0 0,0 0 0,0 0 1,0 0-1,-1 0 0,1 0 0,0 0 0,-1 0 1,1 3-1,6 32 65,-7-33-58,0 0 1,0 0 0,1 0-1,-1-1 1,0 1 0,1 0-1,0 0 1,0-1 0,0 1-1,0 0 1,0-1-1,0 1 1,1-1 0,-1 1-1,1-1 1,2 3 0,-4-5 0,0 0 0,1 0 0,-1 0 0,1 0 1,-1 0-1,1 0 0,-1 1 0,0-1 0,1 0 0,-1 0 1,1 0-1,-1 0 0,1-1 0,-1 1 0,0 0 0,1 0 0,-1 0 1,1 0-1,-1 0 0,0 0 0,1-1 0,-1 1 0,1 0 1,-1 0-1,0-1 0,1 1 0,-1 0 0,0 0 0,1-1 0,-1 1 1,0 0-1,0-1 0,1 1 0,-1-1 0,0 1 0,0-1 1,9-16 239,-8 14-187,14-32 316,-9 19-338,0 0 0,2 1 0,17-29-1,-24 43-46,-1 1-1,1-1 0,-1 0 0,0 1 0,1-1 1,0 0-1,-1 1 0,1-1 0,-1 1 0,1-1 1,0 0-1,-1 1 0,1 0 0,0-1 0,-1 1 1,1-1-1,0 1 0,0 0 0,0 0 0,-1-1 1,1 1-1,0 0 0,1 0 0,6 14-38,-5 39-1537,-2-41-250,-1-2 172,1 5-4306</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6:14.808"/>
    </inkml:context>
    <inkml:brush xml:id="br0">
      <inkml:brushProperty name="width" value="0.025" units="cm"/>
      <inkml:brushProperty name="height" value="0.025" units="cm"/>
    </inkml:brush>
  </inkml:definitions>
  <inkml:trace contextRef="#ctx0" brushRef="#br0">1 0 15471,'0'0'1505,"9"59"129,-5-24 31,3 2-448,-2 1-992,3-1-161,1-6-289,0-8-1472,-2-10-1346,0-8-2466</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6:15.168"/>
    </inkml:context>
    <inkml:brush xml:id="br0">
      <inkml:brushProperty name="width" value="0.025" units="cm"/>
      <inkml:brushProperty name="height" value="0.025" units="cm"/>
    </inkml:brush>
  </inkml:definitions>
  <inkml:trace contextRef="#ctx0" brushRef="#br0">10 199 17264,'0'0'1378,"-3"-10"677,1 5-1906,1 0 0,0 0 1,0 0-1,0 0 0,1-1 0,0 1 1,0 0-1,0 0 0,1 0 0,-1 0 0,1 0 1,0 0-1,1 0 0,-1 0 0,1 0 1,0 0-1,0 1 0,1-1 0,-1 0 1,1 1-1,4-6 0,1 2-75,-1 0-1,1 0 1,1 1-1,0 0 1,0 0 0,12-6-1,-16 10-72,-1 1-1,0 0 1,0 0-1,1 0 1,-1 1-1,1 0 0,0-1 1,-1 2-1,1-1 1,0 0-1,-1 1 1,1 0-1,0 0 0,0 1 1,-1-1-1,1 1 1,7 2-1,-9-1 16,-1 0 0,1 0 0,-1 0 0,0 0 0,0 0 0,0 1 1,0-1-1,0 1 0,0 0 0,-1-1 0,1 1 0,-1 0 0,0 0 0,0 0 0,0 0 0,0 0 0,0 0 0,-1 0 0,1 0 0,-1 1 0,0-1 0,0 0 0,0 0 0,-1 6 0,0-1 43,1 1 0,-1 0-1,0 0 1,-1-1-1,0 1 1,-1-1 0,-6 17-1,-6-9 380,10-17-142,5-11-368,0 11 49,1 0 1,-1 0-1,1 0 0,-1 0 0,1 0 0,0 0 0,-1 0 0,1 0 0,0 0 0,0 0 0,0 0 1,0 0-1,0 1 0,0-1 0,0 0 0,0 1 0,0-1 0,0 1 0,0-1 0,0 1 0,0 0 1,0-1-1,1 1 0,-1 0 0,0 0 0,0 0 0,0 0 0,0 0 0,1 0 0,-1 0 0,0 0 1,0 0-1,0 1 0,0-1 0,1 0 0,-1 1 0,0-1 0,1 1 0,3 1 0,1-1 0,-1 1 0,0 0 0,-1 0-1,1 1 1,0-1 0,6 6 0,-6-4 118,-1 1 0,0-1 1,0 1-1,0 0 0,0 1 0,-1-1 1,0 1-1,0-1 0,-1 1 0,1 0 1,-1 0-1,0 0 0,-1 0 1,0 0-1,0 1 0,0-1 0,-1 0 1,1 0-1,-1 1 0,-1-1 0,0 0 1,1 1-1,-2-1 0,1 0 0,-4 9 1,1-4 171,-1 0 0,0-1 1,0 1-1,-1-1 0,0 0 1,-1-1-1,0 1 0,-1-2 1,0 1-1,0-1 1,-1 0-1,-17 13 0,24-19-283,0-1 0,0 0 0,0 1 0,0-1 0,0 0 0,0 0 0,0 0 0,-1 0 0,1 0 0,0-1 0,0 1 0,-1-1 0,1 1 0,0-1 0,-1 0 0,1 0 0,-1 0 0,1 0 0,0 0 0,-1-1 0,1 1 0,0-1 0,0 1 0,-1-1 0,1 0 0,0 0 0,0 0 0,0 0 0,0 0 0,0-1 0,0 1 0,0-1 0,0 1 0,0-1 0,1 0 0,-1 1 0,1-1 0,-3-4 0,2 3-402,1 0-1,-1 0 1,1-1 0,0 1-1,0 0 1,0-1 0,0 1-1,1-1 1,-1 1 0,1-1 0,0-4-1,0 5-550,0-1 1,1 1-1,0-1 0,-1 0 0,1 1 0,0-1 1,1 1-1,-1-1 0,1 1 0,-1 0 0,5-6 1,9-10-8636</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6:15.529"/>
    </inkml:context>
    <inkml:brush xml:id="br0">
      <inkml:brushProperty name="width" value="0.025" units="cm"/>
      <inkml:brushProperty name="height" value="0.025" units="cm"/>
    </inkml:brush>
  </inkml:definitions>
  <inkml:trace contextRef="#ctx0" brushRef="#br0">1 0 13901,'0'0'8008,"24"61"-6567,-17-30-736,-2 0-353,1 0-160,0-1-64,0-2-64,2-6-32,2-7-64,1-8-1633,-2-7-1826,3-4-3460</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6:15.874"/>
    </inkml:context>
    <inkml:brush xml:id="br0">
      <inkml:brushProperty name="width" value="0.025" units="cm"/>
      <inkml:brushProperty name="height" value="0.025" units="cm"/>
    </inkml:brush>
  </inkml:definitions>
  <inkml:trace contextRef="#ctx0" brushRef="#br0">0 1 18642,'0'0'2701,"5"8"-2189,5 16-369,0 0 0,-2 0 0,-1 1 0,-1 1-1,5 44 1,16 64 63,-25-128-1042</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6:16.234"/>
    </inkml:context>
    <inkml:brush xml:id="br0">
      <inkml:brushProperty name="width" value="0.025" units="cm"/>
      <inkml:brushProperty name="height" value="0.025" units="cm"/>
    </inkml:brush>
  </inkml:definitions>
  <inkml:trace contextRef="#ctx0" brushRef="#br0">3 260 13421,'-1'-8'2050,"1"0"-1526,-1 0 0,1 0 0,0 1 1,0-1-1,1 0 0,0 1 0,1-1 0,0 1 1,0-1-1,0 1 0,1 0 0,0-1 1,1 1-1,7-12 0,1 6-285,0 1 1,0 0-1,1 0 0,1 1 0,0 1 1,28-15-1,-34 20-169,1 1 0,0 0 0,0 0 0,0 1-1,1 0 1,-1 1 0,1 0 0,-1 0 0,1 1 0,0 0 0,0 1 0,0 0-1,14 2 1,-22-1-22,1 0 0,-1 1-1,0-1 1,0 1 0,0 0 0,0-1-1,0 1 1,0 0 0,0 0-1,0 0 1,-1 0 0,1 0 0,-1 1-1,0-1 1,1 0 0,-1 1-1,0-1 1,-1 1 0,1-1-1,0 1 1,-1 0 0,1-1 0,-1 1-1,0 0 1,0-1 0,0 1-1,0 4 1,0 2 166,0 0 0,-1 0 0,0 0 0,0 0 0,-1 0 0,0 0 0,-3 8 0,-1-5 52,-1-1-1,0 0 0,0 0 0,-1-1 1,-1 1-1,0-2 0,-15 14 0,19-18-294,0-1 0,0 0 0,-1 0 0,1 0 0,-1 0 0,0-1 0,0 0 0,0 0 0,-1-1 0,1 0 0,-1 0 0,1 0 0,-1-1 0,0 0 0,1 0 0,-8 0 0,13-2-248,0 0 1,1 1 0,-1-1-1,0 0 1,0 0-1,1 0 1,-1 0 0,1 1-1,-1-1 1,0 0-1,1 0 1,0 0 0,-1 0-1,1 0 1,0 0 0,-1-1-1,1 1 1,0 0-1,0 0 1,0 0 0,0 0-1,0 0 1,0 0 0,0 0-1,0 0 1,1 0-1,-1 0 1,1-2 0,-1-3-2536,0-14-7096</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6:17.103"/>
    </inkml:context>
    <inkml:brush xml:id="br0">
      <inkml:brushProperty name="width" value="0.025" units="cm"/>
      <inkml:brushProperty name="height" value="0.025" units="cm"/>
    </inkml:brush>
  </inkml:definitions>
  <inkml:trace contextRef="#ctx0" brushRef="#br0">79 112 13869,'0'0'5867,"-9"3"-5322,5-1-493,0-1 0,0 1 0,0 0 0,0 0 0,0 1 0,0-1 0,1 1 0,0 0 0,-1 0 0,1 0 0,0 0 0,0 1 0,1-1 0,-1 1 0,1-1 0,-1 1 0,1 0 0,0 0 0,1 0 0,-1 0 0,1 0 0,0 1 0,0-1 0,0 0 0,0 1 0,1 7 0,-1-7 62,3 30 367,-1-34-478,-1-1 1,0 1-1,0 0 0,1-1 0,-1 1 0,1 0 1,-1-1-1,0 1 0,1-1 0,-1 1 0,1 0 1,-1-1-1,1 1 0,0-1 0,-1 0 0,1 1 1,0-1-1,-1 1 0,1-1 0,0 0 0,-1 0 1,1 1-1,0-1 0,-1 0 0,1 0 0,0 0 1,0 0-1,-1 0 0,1 0 0,0 0 1,0 0-1,-1 0 0,1 0 0,0 0 0,0 0 1,-1 0-1,1-1 0,0 1 0,-1 0 0,1-1 1,0 1-1,-1 0 0,2-2 0,2-1 33,1 0-1,-1 0 0,0-1 0,0 1 1,-1-1-1,1 0 0,-1 0 1,0-1-1,0 1 0,0-1 1,0 0-1,-1 1 0,4-11 1,21-69 169,-23 67-164,-1-1 0,0 1 1,1-30-1,-16 124-420,12-69 376,-1 9-2,1 0 0,0 0 1,4 19-1,-4-34 15,0 1-1,0 0 0,1-1 1,-1 1-1,1-1 1,0 1-1,0-1 0,0 1 1,0-1-1,0 1 1,0-1-1,1 0 0,-1 0 1,1 0-1,0 0 1,-1 0-1,1 0 0,0 0 1,0 0-1,0-1 1,1 1-1,-1-1 0,0 1 1,0-1-1,1 0 1,-1 0-1,1 0 1,2 1-1,-2-2 11,-1-1 0,1 1 1,-1 0-1,1-1 0,-1 1 0,1-1 0,-1 0 1,1 0-1,-1 0 0,0 0 0,1 0 0,-1-1 1,0 1-1,0 0 0,0-1 0,0 0 0,0 0 1,0 1-1,-1-1 0,1 0 0,-1 0 0,1-1 1,-1 1-1,0 0 0,2-4 0,4-8 138,-1 0 0,9-29-1,-13 37-151,3-9 43,-1-1 0,0 1 0,-2-1 0,3-28 0,-6 70-105,1 52-18,1-72 88,-1-1 1,1 1-1,0 0 1,0-1-1,1 1 0,0-1 1,0 1-1,0-1 1,1 0-1,0 0 0,3 6 1,-5-11 1,0 1-1,-1 0 1,1 0 0,0 0 0,0-1 0,0 1 0,0 0-1,0-1 1,0 1 0,0 0 0,0-1 0,0 0-1,0 1 1,0-1 0,0 0 0,0 1 0,1-1 0,-1 0-1,0 0 1,0 0 0,0 0 0,0 0 0,0 0-1,1 0 1,-1 0 0,0-1 0,0 1 0,0 0 0,0-1-1,0 1 1,0-1 0,0 1 0,0-1 0,0 1-1,0-1 1,0 0 0,0 0 0,0 1 0,-1-1 0,1 0-1,0 0 1,0 0 0,-1 0 0,1 0 0,-1 0 0,1 0-1,0-1 1,28-52 424,-29 53-443,34-89 157,-34 89-79,0 13 5,0-9-78,5 56-97,-5-58 114,0 1-1,0-1 1,0 1-1,0-1 1,0 0-1,1 1 0,-1-1 1,1 1-1,-1-1 1,1 0-1,-1 1 1,1-1-1,0 0 1,0 0-1,-1 1 0,1-1 1,0 0-1,0 0 1,0 0-1,0 0 1,1 0-1,-1 0 1,0-1-1,0 1 0,0 0 1,1 0-1,-1-1 1,0 1-1,1-1 1,-1 1-1,1-1 1,-1 0-1,1 1 1,-1-1-1,2 0 0,0-1 30,-1-1 0,0 1 0,1 0 0,-1-1-1,0 1 1,1-1 0,-1 0 0,0 0 0,0 0-1,-1 0 1,1 0 0,0 0 0,-1-1-1,1 1 1,-1-1 0,2-4 0,21-49 206,-20 46-248,3-13 5,2-2-21,-6 27-55,-2 16-68,-3 9 18,1-20 24,0 0-1,1 0 1,-1 0-1,1 0 1,1-1-1,-1 1 1,1 0-1,0 0 1,1 0-1,4 12 1,4-14-2968,-6-9-2279,-3-8-1528</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6:17.817"/>
    </inkml:context>
    <inkml:brush xml:id="br0">
      <inkml:brushProperty name="width" value="0.025" units="cm"/>
      <inkml:brushProperty name="height" value="0.025" units="cm"/>
    </inkml:brush>
  </inkml:definitions>
  <inkml:trace contextRef="#ctx0" brushRef="#br0">94 112 11755,'0'0'4020,"0"-8"-2515,1-31-148,0 6 714,0 1 3363,-16 47-3635,0 9-1802,2 1 1,1 1-1,1 1 0,1-1 1,-10 45-1,20-70-2,-1 0 0,1-1 0,1 1 0,-1-1 0,0 1 0,0-1 0,0 1 1,0-1-1,0 1 0,0-1 0,1 1 0,-1-1 0,0 1 0,0-1 0,1 1 0,-1-1 0,0 1 0,1-1 0,-1 0 0,0 1 0,1-1 0,-1 1 0,1-1 0,-1 0 0,1 0 0,-1 1 1,0-1-1,1 0 0,0 0 0,-1 1 0,1-1 0,-1 0 0,1 0 0,-1 0 0,1 0 0,-1 0 0,1 0 0,-1 0 0,1 0 0,-1 0 0,1 0 0,-1 0 0,1 0 0,0 0 0,-1 0 1,1-1-1,-1 1 0,1 0 0,-1 0 0,1-1 0,-1 1 0,1-1 0,40-12 31,-31 9-41,-3 1 9,-1 1-1,1 1 1,-1-1 0,1 1-1,0 1 1,0-1 0,-1 1-1,13 1 1,-17 0 9,0-1-1,0 1 1,0-1 0,0 1-1,0 0 1,-1 0-1,1 0 1,0 0 0,-1 0-1,1 0 1,0 0 0,-1 1-1,1-1 1,-1 0-1,0 1 1,0 0 0,1-1-1,-1 1 1,0 0 0,0-1-1,-1 1 1,1 0-1,0 0 1,-1 0 0,1 0-1,-1-1 1,1 1-1,-1 0 1,0 0 0,0 0-1,0 0 1,0 0 0,0 3-1,0-1 96,0 0 1,0 0-1,0 0 0,-1 0 0,1 0 0,-1 0 0,0 0 0,-1 0 1,1 0-1,0 0 0,-1-1 0,0 1 0,0-1 0,0 1 1,0-1-1,-1 1 0,1-1 0,-1 0 0,0 0 0,0-1 1,0 1-1,0 0 0,-1-1 0,1 0 0,-1 0 0,1 0 0,-1 0 1,0 0-1,1-1 0,-7 2 0,-57 7-306,61-5-854,6-5 766,0 1 0,0 0-1,1-1 1,-1 1 0,0-1 0,1 1 0,-1-1-1,0 1 1,1-1 0,-1 1 0,0-1 0,1 1-1,-1-1 1,1 1 0,-1-1 0,1 0 0,-1 1-1,1-1 1,-1 0 0,1 1 0,-1-1 0,1 0-1,0 0 1,-1 0 0,1 1 0,0-1 0,10-1-4530,2-2-3118</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6:18.474"/>
    </inkml:context>
    <inkml:brush xml:id="br0">
      <inkml:brushProperty name="width" value="0.025" units="cm"/>
      <inkml:brushProperty name="height" value="0.025" units="cm"/>
    </inkml:brush>
  </inkml:definitions>
  <inkml:trace contextRef="#ctx0" brushRef="#br0">77 27 7591,'0'0'3166,"-8"-1"-4191,2 0 1881,-22-3-2835,16 4 4979,-1-1 4556,8 13-4362,4 22-2788,1-27-56,-2 33 497,1-26-531,0 0 0,1 0 0,1 0 0,0 0 0,0 0 0,7 23 0,-8-36-305,0-1 1,0 1-1,0 0 0,0-1 1,1 1-1,-1 0 0,0-1 1,0 1-1,1 0 0,-1-1 0,1 1 1,-1 0-1,0-1 0,1 1 1,-1-1-1,1 1 0,0-1 1,-1 1-1,1-1 0,-1 0 1,1 1-1,-1-1 0,1 0 0,0 1 1,-1-1-1,1 0 0,0 0 1,0 1-1,1-1 0,14-14 403,8-39 188,-22 48-580,6-15 31,4-12-31,32-57-1,-44 89-24,1 0 0,-1-1 0,0 1 0,0 0 0,0-1 0,0 1 0,0 0 0,0-1 0,1 1 0,-1 0 0,0-1 0,0 1 0,0 0 0,1 0 0,-1-1 0,0 1-1,1 0 1,-1 0 0,0 0 0,0-1 0,1 1 0,-1 0 0,0 0 0,1 0 0,-1 0 0,0 0 0,1 0 0,-1 0 0,0-1 0,1 1 0,-1 0 0,0 0 0,1 0-1,-1 0 1,0 1 0,1-1 0,4 13-16,-2 36 98,-2-36-63,7 22-8,1-29 39,5-20 138,14-38 238,-21 38-413,0 0 1,1 1-1,15-20 1,-23 32-12,0 1 1,1-1-1,-1 1 0,1 0 1,-1-1-1,0 1 1,1 0-1,-1-1 1,1 1-1,-1 0 0,1-1 1,-1 1-1,1 0 1,-1 0-1,1 0 1,-1 0-1,1-1 0,-1 1 1,1 0-1,0 0 1,-1 0-1,1 0 0,-1 0 1,1 0-1,-1 1 1,1-1-1,-1 0 1,1 0-1,-1 0 0,1 0 1,-1 1-1,1-1 1,-1 0-1,1 0 0,-1 1 1,1-1-1,-1 0 1,1 1-1,-1-1 1,0 1-1,1-1 0,-1 0 1,0 1-1,1-1 1,-1 1-1,0-1 1,0 1-1,1-1 0,-1 1 1,0-1-1,0 1 1,0-1-1,0 1 0,1-1 1,-1 1-1,0 0 1,0-1-1,0 1 1,11 43-28,-9-36 26,-3-7-105,1-1 0,0 1 0,0 0 0,0-1-1,0 1 1,0 0 0,0 0 0,0-1 0,1 1 0,-1 0 0,0-1 0,0 1 0,0 0 0,1-1 0,-1 1 0,0-1 0,1 1 0,-1 0 0,0-1 0,1 1 0,-1-1-1,1 1 1,-1-1 0,1 1 0,-1-1 0,1 1 0,0-1 0,-1 0 0,1 1 0,-1-1 0,1 0 0,0 0 0,-1 1 0,1-1 0,0 0 0,0 0 0,18-22-7602,-10 10-1473</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44.915"/>
    </inkml:context>
    <inkml:brush xml:id="br0">
      <inkml:brushProperty name="width" value="0.025" units="cm"/>
      <inkml:brushProperty name="height" value="0.025" units="cm"/>
    </inkml:brush>
  </inkml:definitions>
  <inkml:trace contextRef="#ctx0" brushRef="#br0">67 114 15567,'0'0'4964,"-9"11"-3992,5-6-933,-33 42 668,35-44-559,0 0-1,0 0 1,1 0 0,-1 0 0,1 0-1,-1 0 1,1 0 0,0 0 0,1 1 0,-1-1-1,0 0 1,1 1 0,0-1 0,0 1 0,0-1-1,0 0 1,1 6 0,1-8-131,-1-1 1,1 1-1,0 0 1,-1-1-1,1 0 1,0 1-1,0-1 1,0 0-1,-1 0 1,1 0-1,0 0 1,0 0-1,0 0 0,-1-1 1,1 1-1,0 0 1,0-1-1,-1 0 1,1 1-1,0-1 1,1-1-1,7-4-240,-1 0 0,0-1 0,0 0 0,-1 0 0,0-1 0,0 0-1,-1 0 1,0-1 0,0 0 0,10-19 0,-2 0-633,-2-1-1,17-48 1,-30 76 1384,-1 15 9,0 1 0,-2-1 0,0 0 0,-6 18 0,-6 38 595,14-63-1026,0 0-1,0 0 1,1 0-1,0 0 1,1-1-1,-1 1 1,1 0-1,4 13 1,-4-19-181,0 1 0,-1-1 0,1 1 0,0-1 0,0 1 0,0-1 0,0 0 0,0 0 0,1 0 0,-1 1 0,0-1 0,1 0 1,-1 0-1,0-1 0,1 1 0,1 1 0,1-1-411,-1 0 1,0-1 0,0 1-1,1-1 1,-1 1-1,1-1 1,-1 0 0,0-1-1,1 1 1,5-2-1,16-5-8183</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6:18.862"/>
    </inkml:context>
    <inkml:brush xml:id="br0">
      <inkml:brushProperty name="width" value="0.025" units="cm"/>
      <inkml:brushProperty name="height" value="0.025" units="cm"/>
    </inkml:brush>
  </inkml:definitions>
  <inkml:trace contextRef="#ctx0" brushRef="#br0">38 8 12364,'0'0'8392,"-4"11"-8270,1-5-156,-20 54 707,22-55-420,-1 0-1,1 0 0,0-1 1,0 1-1,0 0 1,1 0-1,-1 0 0,1 1 1,1-1-1,-1 0 0,2 8 1,-1-12-244,-1-1 0,1 0-1,-1 0 1,0 0 0,1 0 0,-1 0 0,1 0 0,-1 0 0,1 0-1,-1 0 1,0 0 0,1 0 0,-1 0 0,1 0 0,-1 0-1,1 0 1,-1 0 0,0 0 0,1 0 0,-1-1 0,1 1 0,-1 0-1,0 0 1,1-1 0,-1 1 0,0 0 0,1 0 0,-1-1 0,0 1-1,1 0 1,-1-1 0,0 1 0,0 0 0,1-1 0,12-13 119,-4 1-104,-1-1 0,0 0 0,-1 0 0,-1-1 0,0 0 0,-1 0 0,4-19 0,-13 78-141,2-35 139,1 1 0,0-1 0,0 0 0,1 0 0,0 0 0,1 0 0,2 10 0,-3-18-36,0 0 1,0 0-1,0-1 1,0 1 0,0-1-1,1 1 1,-1 0 0,0-1-1,0 1 1,1 0 0,-1-1-1,0 1 1,1-1 0,-1 1-1,1-1 1,-1 1 0,1-1-1,-1 1 1,1-1-1,-1 1 1,1-1 0,-1 0-1,1 1 1,0-1 0,-1 0-1,1 0 1,0 1 0,-1-1-1,1 0 1,0 0 0,-1 0-1,1 0 1,0 0 0,-1 0-1,1 0 1,0 0-1,-1 0 1,1 0 0,0 0-1,-1 0 1,1 0 0,0-1-1,-1 1 1,1 0 0,-1 0-1,1-1 1,0 1 0,-1 0-1,1-1 1,-1 1 0,1-1-1,2-2-456,0 1 1,0 0-1,0-1 0,-1 1 1,0-1-1,1 0 0,-1 0 0,2-4 1,7-18-5089,0-4-3752</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6:19.350"/>
    </inkml:context>
    <inkml:brush xml:id="br0">
      <inkml:brushProperty name="width" value="0.025" units="cm"/>
      <inkml:brushProperty name="height" value="0.025" units="cm"/>
    </inkml:brush>
  </inkml:definitions>
  <inkml:trace contextRef="#ctx0" brushRef="#br0">38 226 5285,'0'0'5189,"-6"12"-2958,4-7-2097,-3 5 545,1 0-1,0 0 1,0 0-1,1 1 1,0 0-1,1-1 1,0 1-1,0 21 1,2-31-660,0 0 0,0 1 1,1-1-1,-1 0 0,0 0 0,1 0 0,-1 0 1,1 0-1,-1 0 0,1 0 0,0 0 0,-1 0 1,1-1-1,0 1 0,0 0 0,0 0 0,0 0 1,0-1-1,-1 1 0,1-1 0,0 1 0,0-1 1,1 1-1,-1-1 0,0 1 0,0-1 0,0 0 1,0 0-1,0 1 0,0-1 0,0 0 0,1 0 1,-1 0-1,0 0 0,0 0 0,0-1 0,0 1 1,2-1-1,1 1 69,-1-1 1,1 1-1,-1-1 0,1 0 1,-1 0-1,1-1 1,-1 1-1,0-1 0,0 1 1,0-1-1,4-3 1,2-6 47,0 0-1,0-1 1,-1 0 0,0-1 0,-1 0 0,-1 0 0,0 0 0,-1-1 0,6-20 0,-6 14-119,-1 0 0,-1 0 0,0-1 0,-2 1 0,0-1 0,-3-22 0,2 41-10,0 0 1,0 0-1,0 0 0,0 0 0,0 0 0,0 0 0,-1 0 0,1 0 0,-1 1 0,0-1 0,1 0 0,-1 0 0,0 0 0,0 0 0,0 1 1,0-1-1,-1 0 0,1 1 0,0-1 0,-1 1 0,1 0 0,-1-1 0,1 1 0,-1 0 0,0 0 0,1 0 0,-1 0 0,0 0 0,0 0 1,0 1-1,0-1 0,0 0 0,-3 0 0,2 2-1,0-1 0,0 1 1,0 0-1,1-1 0,-1 1 0,0 0 1,0 1-1,1-1 0,-1 0 0,1 1 1,-1 0-1,1-1 0,0 1 0,0 0 1,-1 0-1,1 0 0,1 0 0,-1 1 1,0-1-1,0 1 0,1-1 0,-2 5 1,-5 7 55,0 1 1,2 0 0,0 0 0,1 0-1,0 1 1,1-1 0,-3 25 0,35-43-416,2-9 91,-22 8 185,0 0-1,0 1 0,0 0 1,1 0-1,-1 1 1,1 0-1,0 0 0,0 1 1,0 1-1,10-1 0,-17 2 75,0 0-1,0-1 0,0 1 1,0 0-1,0 0 0,-1 0 1,1 0-1,0 1 1,0-1-1,-1 0 0,1 1 1,-1-1-1,1 1 0,-1-1 1,0 1-1,0 0 0,0 0 1,0 0-1,0-1 0,0 1 1,0 0-1,0 0 0,-1 0 1,1 0-1,-1 0 0,1 1 1,-1-1-1,0 2 0,3 69 798,-3-59-291,0 41-930</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6:20.032"/>
    </inkml:context>
    <inkml:brush xml:id="br0">
      <inkml:brushProperty name="width" value="0.025" units="cm"/>
      <inkml:brushProperty name="height" value="0.025" units="cm"/>
    </inkml:brush>
  </inkml:definitions>
  <inkml:trace contextRef="#ctx0" brushRef="#br0">0 123 8872,'0'0'13149,"9"8"-12738,29 23-155,-36-30-244,-1 1-1,1-1 1,-1 0-1,1 0 1,0 0-1,-1 0 1,1-1-1,0 1 1,0 0-1,0-1 1,0 1 0,-1-1-1,1 0 1,0 1-1,0-1 1,0 0-1,0 0 1,0 0-1,0 0 1,0-1-1,0 1 1,0-1-1,-1 1 1,1-1 0,0 1-1,0-1 1,0 0-1,-1 0 1,1 0-1,0 0 1,-1 0-1,1 0 1,-1 0-1,1-1 1,-1 1-1,0-1 1,0 1 0,1-1-1,-1 1 1,0-1-1,0 0 1,0 1-1,-1-1 1,1 0-1,1-3 1,2-5 26,0-1 0,-1 1-1,0-1 1,-1 0 0,3-21 0,-5 30-104,-1-36 650,2 38-565,-1-1 0,0 1 1,0-1-1,0 1 1,0-1-1,0 1 0,0-1 1,0 1-1,0-1 0,0 1 1,0-1-1,0 1 1,-1-1-1,1 1 0,0-1 1,0 1-1,0-1 1,-1 1-1,1 0 0,0-1 1,-1 1-1,1-1 1,0 1-1,-1 0 0,1-1 1,0 1-1,-1 0 0,1-1 1,-1 1-1,1 0 1,0-1-1,-1 1 0,1 0 1,-1 0-1,1 0 1,-1 0-1,1-1 0,-1 1 1,1 0-1,-1 0 1,1 0-1,-1 0 0,1 0 1,-1 0-1,1 0 1,-1 0-1,1 0 0,-1 1 1,1-1-1,-1 0 0,1 0 1,-1 0-1,1 1 1,-1-1-1,1 0 0,-1 0 1,1 1-1,0-1 1,-1 0-1,1 1 0,0-1 1,-1 0-1,1 1 1,-1 0-1,-5 7-21,0 0 1,1 1-1,0 0 0,1 0 1,0 1-1,0-1 0,0 1 1,2 0-1,-1 0 0,-1 11 1,-2 6 83,2-16 17,3-7-20,0 0 0,-1 0-1,1 0 1,0 0 0,1 0 0,-1 0 0,1 0 0,0 0-1,0 1 1,1 5 0,-1-10-77,1 0-1,-1 1 0,0-1 0,1 0 1,-1 0-1,1 1 0,-1-1 1,0 0-1,1 0 0,-1 0 1,1 0-1,-1 0 0,1 0 1,-1 0-1,1 0 0,-1 0 1,1 0-1,-1 0 0,1 0 1,-1 0-1,0 0 0,1 0 1,-1-1-1,1 1 0,-1 0 1,1 0-1,-1 0 0,0-1 1,1 1-1,-1 0 0,1 0 1,-1-1-1,0 1 0,1-1 1,14-10 26,-2 0-271,0-2 1,-1 1-1,-1-1 1,0-1-1,-1 0 1,13-23-1,-23 37 250,1 0 0,-1 0 0,0 0 0,1 0 0,-1 0 0,0 0 0,0 0 0,1 0 0,-1 1 0,0-1 0,1 0 0,-1 0 0,0 0 0,0 0 0,1 0 0,-1 1 0,0-1 0,0 0 0,0 0 0,1 0 0,-1 1 0,0-1 0,0 0 0,0 0 0,1 1 0,-1-1 0,0 0 0,0 0 0,0 1 0,0-1 0,0 0 0,0 0 0,0 1 0,0-1 1,0 0-1,0 1 0,0-1 0,0 0 0,0 1 0,0-1 0,0 0 0,0 0 0,0 1 0,5 16 31,-3-4-22,1 0-1,0-1 0,0 1 0,2-1 1,0 0-1,7 14 0,-12-26-3,0 1 1,0-1-1,1 1 1,-1-1-1,0 1 0,1-1 1,-1 1-1,0-1 0,1 0 1,-1 1-1,1-1 1,-1 0-1,1 1 0,-1-1 1,1 0-1,-1 1 0,1-1 1,-1 0-1,1 0 1,-1 0-1,1 1 0,-1-1 1,1 0-1,-1 0 0,1 0 1,0 0-1,-1 0 1,1 0-1,-1 0 0,1 0 1,0 0-1,-1 0 0,1-1 1,-1 1-1,1 0 1,-1 0-1,1-1 0,-1 1 1,1 0-1,-1 0 0,1-1 1,-1 1-1,1 0 1,-1-1-1,0 1 0,1-1 1,-1 1-1,1-1 0,-1 1 1,0-1-1,0 1 1,1-1-1,-1 1 0,0-1 1,18-33 694,-17 30-718,12-28 103,-8 19-68,0-1 0,1 1-1,12-20 1,-12 83-29,-6 33 37,15-116-5445,-10 6 614,0-4-2536</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6:20.392"/>
    </inkml:context>
    <inkml:brush xml:id="br0">
      <inkml:brushProperty name="width" value="0.025" units="cm"/>
      <inkml:brushProperty name="height" value="0.025" units="cm"/>
    </inkml:brush>
  </inkml:definitions>
  <inkml:trace contextRef="#ctx0" brushRef="#br0">0 55 10090,'0'0'6432,"2"-8"-3191,-2-2-2410,0 7-550,0 0 1,0 0 0,0 0-1,0 0 1,1 0-1,0 0 1,-1-1 0,1 1-1,0 0 1,2-3 0,6 26 1501,-6 15-1102,-1 0 0,-4 44 0,1-36-32,3 44-1,10-26-2974,12-2-3391,-15-44-2179</inkml:trace>
  <inkml:trace contextRef="#ctx0" brushRef="#br0" timeOffset="1">117 614 16592,'0'0'3427</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7:49.763"/>
    </inkml:context>
    <inkml:brush xml:id="br0">
      <inkml:brushProperty name="width" value="0.025" units="cm"/>
      <inkml:brushProperty name="height" value="0.025" units="cm"/>
    </inkml:brush>
  </inkml:definitions>
  <inkml:trace contextRef="#ctx0" brushRef="#br0">0 1 12556,'0'0'6587,"9"0"-5391,405 17 2867,-346-9-3791,0-4 0,1-2 1,100-11-1,-155 7-269,44-1 425,-56 3-449,1 0 0,-1 1 0,0-1 0,0 1 1,1-1-1,-1 1 0,0 0 0,0 0 1,0 0-1,0 0 0,0 0 0,0 1 1,0-1-1,0 1 0,0-1 0,-1 1 1,1-1-1,-1 1 0,1 0 0,1 3 0,-3-5-123,0 1 0,0-1 0,0 0 0,0 0 0,0 0 0,0 1 0,0-1-1,0 0 1,0 0 0,0 0 0,0 1 0,0-1 0,1 0 0,-1 0 0,0 0-1,0 1 1,0-1 0,0 0 0,0 0 0,0 0 0,1 1 0,-1-1-1,0 0 1,0 0 0,0 0 0,0 0 0,1 0 0,-1 0 0,0 0 0,0 1-1,0-1 1,1 0 0,-1 0 0,0 0 0,0 0 0,1 0 0,-1 0 0,0 0-1,0 0 1,0 0 0,1 0 0,-1 0 0,0 0 0,0 0 0,1 0 0,-1 0-1,0 0 1,0 0 0,1-1 0,2-12-5633,0-8-479</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7:50.106"/>
    </inkml:context>
    <inkml:brush xml:id="br0">
      <inkml:brushProperty name="width" value="0.025" units="cm"/>
      <inkml:brushProperty name="height" value="0.025" units="cm"/>
    </inkml:brush>
  </inkml:definitions>
  <inkml:trace contextRef="#ctx0" brushRef="#br0">1 1 14574,'0'0'7297,"9"0"-6282,8 0-824,97 5 803,-103-4-937,-1 1 1,1 0-1,0 0 1,-1 1-1,0 0 1,0 1 0,0 0-1,16 9 1,-22-10-25,-1 0 0,0 0 1,0 1-1,-1-1 0,1 1 0,-1-1 1,0 1-1,0 0 0,0 0 1,0 0-1,-1 0 0,1 1 1,-1-1-1,0 0 0,0 1 1,-1-1-1,1 0 0,-1 1 1,0-1-1,0 1 0,-1-1 0,1 0 1,-1 1-1,-2 5 0,-1 10 198,-2-1 0,0 0-1,-1-1 1,-10 19-1,-15 27 1244,-81 116-1,102-169-1505,6-14-2091,6-23-5299,4-4-3714</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7:51.727"/>
    </inkml:context>
    <inkml:brush xml:id="br0">
      <inkml:brushProperty name="width" value="0.025" units="cm"/>
      <inkml:brushProperty name="height" value="0.025" units="cm"/>
    </inkml:brush>
  </inkml:definitions>
  <inkml:trace contextRef="#ctx0" brushRef="#br0">3262 266 7335,'-12'-4'2215,"-195"-63"-389,-343-63 0,159 74-740,292 48-132,-197 7 1,240 8-892,0 2 1,1 2-1,0 3 0,1 2 1,-86 38-1,34-3-336,-168 106 0,195-104 297,3 2 0,2 4 1,4 3-1,1 3 0,4 3 0,-68 91 0,90-100 19,3 2 0,3 2 0,2 1 0,3 1 0,3 2 0,3 1 0,4 1-1,-24 114 1,30-77 94,-3 172-1,24 108-51,3-233 1,49 267-1,-31-304 100,4-2 0,88 217-1,-83-256-88,2-2 0,4-1-1,3-2 1,105 127 0,-106-149-103,2-3 0,2-1 0,1-3 0,3-2 0,1-2 0,2-2 0,65 30 0,-61-40 5,1-2 0,1-2 0,0-3-1,2-3 1,0-3 0,1-2 0,-1-3 0,2-3 0,-1-2 0,0-3 0,96-15 0,-63 0 18,-1-4-1,0-4 1,-2-5 0,-1-3 0,-2-4-1,154-87 1,-108 42 69,-4-6 1,-5-6-1,-3-5 0,116-119 1,-159 134-68,-3-5 0,-4-2 1,-4-4-1,-4-3 1,-4-2-1,55-124 0,-75 124-36,-4-3-1,-6-1 0,-3-2 0,20-153 0,-28 84 210,-5-346 1,-18 451 31,-4 0 0,-3 1-1,-3 0 1,-2 1 0,-4 1 0,-2 0 0,-53-113 0,48 129-212,-3 1-1,-2 1 1,-1 2 0,-3 1-1,-2 2 1,-1 2 0,-3 1-1,-1 1 1,-1 3-1,-49-32 1,41 36-201,-1 1 0,-1 3 0,-1 3 0,-1 1 0,-2 3 0,0 2 0,-1 3 0,0 3 0,-1 2 0,-1 2 0,0 3 0,0 3 0,0 2-1,-98 11 1,67 5-2756,-174 52-1,92-12-2376</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8:26.195"/>
    </inkml:context>
    <inkml:brush xml:id="br0">
      <inkml:brushProperty name="width" value="0.025" units="cm"/>
      <inkml:brushProperty name="height" value="0.025" units="cm"/>
    </inkml:brush>
  </inkml:definitions>
  <inkml:trace contextRef="#ctx0" brushRef="#br0">0 110 12812,'8'-8'2616,"7"-8"-2029,0 0 0,27-20 0,-38 32-512,0 1 0,0 0 0,0 0 1,1 0-1,-1 0 0,1 1 1,-1 0-1,1 0 0,0 0 0,0 1 1,0-1-1,0 1 0,0 0 1,0 1-1,0-1 0,0 1 1,0 0-1,0 0 0,1 1 0,4 0 1,-8 0-41,-1 1-1,1-1 1,0 1 0,-1-1 0,1 1 0,-1-1-1,0 1 1,0 0 0,1 0 0,-1-1 0,0 1-1,-1 0 1,1 0 0,0 0 0,0 0 0,-1 0-1,1 1 1,-1-1 0,0 0 0,0 0 0,0 0-1,0 0 1,0 0 0,0 0 0,-1 3 0,-9 57 480,3-41-378,-2-1 1,0 0-1,-23 37 1,21-40 418,0 0 0,2 1 0,0 1 0,2-1 0,-8 24 0,15-40-520,0-1-1,0 1 0,0 0 1,0-1-1,0 1 1,0 0-1,0 0 0,0-1 1,1 1-1,-1 0 1,0-1-1,1 1 1,0-1-1,-1 1 0,1-1 1,0 1-1,0-1 1,0 1-1,0-1 0,0 0 1,0 1-1,0-1 1,0 0-1,1 0 1,-1 0-1,0 0 0,1 0 1,-1 0-1,1 0 1,-1 0-1,1-1 0,0 1 1,-1-1-1,1 1 1,0-1-1,-1 1 1,1-1-1,0 0 0,-1 0 1,3 0-1,13 2-21,0-1-1,0 0 0,22-3 1,-14 1 60,16 2-263,-20 0-1711,0-1 0,1-1 0,37-7 1,-24-2-4278</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8:26.541"/>
    </inkml:context>
    <inkml:brush xml:id="br0">
      <inkml:brushProperty name="width" value="0.025" units="cm"/>
      <inkml:brushProperty name="height" value="0.025" units="cm"/>
    </inkml:brush>
  </inkml:definitions>
  <inkml:trace contextRef="#ctx0" brushRef="#br0">1 43 13421,'0'0'6011,"9"-6"-5211,-3 2-619,1-1 0,0 1 0,0 0-1,0 1 1,0 0 0,0 0-1,1 1 1,-1 0 0,1 0-1,0 0 1,0 1 0,13 0-1,-20 1-173,0 0 0,0 0-1,0 0 1,0 1-1,-1-1 1,1 0-1,0 1 1,0-1 0,0 0-1,0 1 1,0-1-1,-1 1 1,1-1 0,0 1-1,0 0 1,-1-1-1,1 1 1,0 0-1,-1-1 1,1 1 0,-1 0-1,1 0 1,-1 0-1,1-1 1,0 3 0,3 28 228,-5-20-106,-1 0 0,0 0 1,-5 19-1,-25 38 719,26-59-600,0 0 1,1 0-1,0 1 0,1 0 1,0 0-1,1 1 0,0-1 0,1 1 1,0-1-1,0 1 0,1 16 1,1-26-243,1 0 1,0 0 0,-1 0 0,1 0 0,0 0 0,0 0-1,0 0 1,0 0 0,0 0 0,0 0 0,0-1 0,0 1-1,0 0 1,0-1 0,1 1 0,-1-1 0,0 1 0,0-1-1,1 0 1,-1 1 0,0-1 0,0 0 0,1 0 0,-1 0-1,0 0 1,1 0 0,1-1 0,40-2 111,-24-2-919,-1-1 0,1-1 0,32-16-1,16-14-9788,-66 37 10329,29-18-10218</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8:26.869"/>
    </inkml:context>
    <inkml:brush xml:id="br0">
      <inkml:brushProperty name="width" value="0.025" units="cm"/>
      <inkml:brushProperty name="height" value="0.025" units="cm"/>
    </inkml:brush>
  </inkml:definitions>
  <inkml:trace contextRef="#ctx0" brushRef="#br0">100 1 13325,'0'0'7527,"-25"51"-5605,9-25-641,-1 5-320,4 4-321,-1 1-127,5-6-321,4-2-128,5-9-64,0-4 0,0-8-288,5-7-1762,3-9 608,-3-8-1056,-1-6-2371,-3-8-2369</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45.756"/>
    </inkml:context>
    <inkml:brush xml:id="br0">
      <inkml:brushProperty name="width" value="0.025" units="cm"/>
      <inkml:brushProperty name="height" value="0.025" units="cm"/>
    </inkml:brush>
  </inkml:definitions>
  <inkml:trace contextRef="#ctx0" brushRef="#br0">220 12 14510,'0'0'11184,"-11"-3"-10971,7 2-205,1-1-1,-1 1 0,0 0 0,0 0 0,0 0 0,0 1 0,-1-1 0,1 1 0,0 0 0,0 0 0,0 0 0,0 1 0,0 0 0,0-1 0,0 2 0,0-1 0,0 0 0,0 1 0,0-1 0,1 1 0,-8 5 0,-8 8-5,-35 35-1,50-45-13,0-1-1,0 1 0,0-1 1,1 1-1,-1 0 0,1 0 1,1 1-1,-1-1 0,1 1 1,0-1-1,0 1 0,0 0 0,1-1 1,-1 7-1,2-11-4,1 0 0,-1 0 0,1 0 1,-1 0-1,1 0 0,0 0 0,-1 0 0,1-1 0,0 1 0,-1 0 0,1-1 0,0 1 0,0 0 1,0-1-1,-1 1 0,1-1 0,0 1 0,0-1 0,0 0 0,0 1 0,0-1 0,0 0 0,0 0 1,0 1-1,0-1 0,0 0 0,0 0 0,0 0 0,0 0 0,0 0 0,0-1 0,2 1 1,37-4-270,52-21-457,-73 19 612,0 0 0,1 1-1,0 1 1,35-3 0,-54 7 125,0 0 0,0-1-1,1 1 1,-1 0 0,0 0 0,0 0 0,0 1-1,0-1 1,0 0 0,0 0 0,0 1 0,1-1-1,-1 0 1,0 1 0,0-1 0,0 1 0,0-1-1,0 1 1,-1 0 0,1-1 0,0 1 0,0 0-1,0 0 1,-1 0 0,1-1 0,0 1 0,-1 0-1,1 0 1,0 2 0,0-1 61,-1 0 0,0 1 0,0-1 0,0 0 0,0 1 0,0-1 0,0 1 0,-1-1 0,1 0 0,-1 1 0,0-1 0,0 0 0,-1 3 0,-3 6 283,-1 0 0,0-1 0,0 1 0,-13 13 0,-1-2 492,-35 31 0,47-46-711,-1 0 0,1-1 0,-1 0-1,0-1 1,-1 0 0,1-1 0,-21 8 0,30-12-132,-1 0-1,1 0 1,-1 0 0,1 0 0,0 0 0,-1 0 0,1 0 0,-1 0 0,1 0-1,0-1 1,-1 1 0,1 0 0,-1 0 0,1 0 0,0 0 0,-1-1 0,1 1-1,0 0 1,-1 0 0,1-1 0,0 1 0,0 0 0,-1 0 0,1-1 0,0 1-1,0 0 1,-1-1 0,1 1 0,0 0 0,0-1 0,0 1 0,-1-1 0,1 1-1,0 0 1,0-1 0,0 1 0,0 0 0,0-1 0,0 1 0,0-1 0,0 1-1,0-1 1,0 1 0,0 0 0,0-1 0,0 1 0,1 0 0,-1-1 0,0 1 0,0-1-1,0 1 1,0 0 0,1-1 0,7-25-1622,2 9-556,0 0 0,19-22 0,-24 33 1386,30-40-6172</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8:27.230"/>
    </inkml:context>
    <inkml:brush xml:id="br0">
      <inkml:brushProperty name="width" value="0.025" units="cm"/>
      <inkml:brushProperty name="height" value="0.025" units="cm"/>
    </inkml:brush>
  </inkml:definitions>
  <inkml:trace contextRef="#ctx0" brushRef="#br0">143 11 15503,'-10'0'2551,"-1"0"-1826,1 0 0,-1 1 0,0 1 0,0 0 0,1 0 0,-13 5-1,21-6-663,-1 0 0,1 0-1,-1 0 1,1 0-1,0 0 1,-1 0-1,1 1 1,0-1-1,0 1 1,0 0-1,0-1 1,0 1-1,0 0 1,1 0-1,-1 0 1,1 1-1,-1-1 1,1 0-1,0 1 1,0-1 0,0 0-1,0 1 1,0-1-1,1 1 1,-1 0-1,1-1 1,-1 1-1,1-1 1,0 1-1,0 0 1,0-1-1,0 1 1,1 0-1,-1-1 1,1 1-1,1 3 1,-1-4-64,1 0 0,-1 0 0,0 0 1,1-1-1,-1 1 0,1-1 0,0 1 0,0-1 0,-1 1 1,1-1-1,0 0 0,0 0 0,0 0 0,0 0 0,1 0 1,-1-1-1,0 1 0,0 0 0,0-1 0,1 0 0,-1 1 1,0-1-1,0 0 0,1 0 0,2-1 0,6 1 37,-1-1 0,0 0 0,0 0 0,14-4 0,-16 2-15,1-1 0,0 1-1,-1-2 1,0 1 0,0-1 0,11-9 0,-15 12-2,-1-1 1,0 1-1,0-1 1,-1 0 0,1 0-1,-1 0 1,1 0-1,-1 0 1,0-1 0,0 1-1,0-1 1,0 1-1,-1-1 1,0 0 0,1 1-1,-2-1 1,2-7 0,-2 10-10,-1 0 1,1 0-1,-1 0 1,1 0-1,-1 0 1,0 0-1,0 0 1,0 0-1,1 0 1,-1 0-1,0 0 1,0 0-1,0 1 1,0-1-1,0 0 1,-1 1-1,1-1 1,0 0-1,0 1 1,0 0-1,0-1 1,-1 1-1,1 0 1,0-1-1,0 1 1,-1 0-1,1 0 1,0 0-1,-1 0 1,1 0-1,0 1 1,0-1-1,-3 1 1,-2-1-19,-1 1 0,0 0 0,0 0 0,1 0 0,-11 5 0,11-3 23,1 0 1,-1 0-1,1 1 1,0 0-1,-9 9 0,13-11-123,-1-1-1,0 1 1,1 0-1,-1 0 1,1 0-1,0 0 1,-1 0-1,1 0 1,0 0-1,0 0 1,0 0-1,1 1 1,-1-1-1,0 0 1,1 1-1,0-1 1,-1 0-1,1 1 1,0 2-1,1-4-87,-1-1 0,0 1 0,0-1 0,1 1 0,-1-1 0,0 1 0,1-1 0,-1 1 0,1-1 0,-1 1 0,0-1 0,1 0 0,-1 1 0,1-1 0,-1 0 0,1 1 0,0-1 0,-1 0 0,1 0 0,-1 1 0,1-1 0,-1 0 0,1 0 1,0 0-1,-1 0 0,1 0 0,-1 0 0,1 0 0,0 0 0,-1 0 0,1 0 0,0 0 0,2 0-492,18 0-5849</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8:27.574"/>
    </inkml:context>
    <inkml:brush xml:id="br0">
      <inkml:brushProperty name="width" value="0.025" units="cm"/>
      <inkml:brushProperty name="height" value="0.025" units="cm"/>
    </inkml:brush>
  </inkml:definitions>
  <inkml:trace contextRef="#ctx0" brushRef="#br0">23 26 13613,'-2'9'3448,"-3"13"-2145,1-10-601,1 1-1,0 0 1,1 0 0,0 1-1,1-1 1,1 0 0,0 1 0,2 17-1,-1-30-678,0 1-1,0-1 0,0 0 1,0 1-1,0-1 0,0 0 1,0 0-1,1 0 1,-1 0-1,0 0 0,1 0 1,-1 0-1,0 0 0,1-1 1,-1 1-1,1 0 0,-1-1 1,1 1-1,0-1 0,-1 0 1,1 0-1,-1 1 0,1-1 1,0 0-1,-1 0 1,1 0-1,2-1 0,2 1 17,0-1 0,-1 0-1,1 0 1,-1-1 0,1 1-1,10-5 1,-5-1 52,0 0 0,0-1 0,-1 0 0,1-1 0,-2 0 0,12-13 0,-18 19 20,0-1-1,0 1 1,0-1-1,0 0 1,-1 1 0,1-1-1,-1-1 1,0 1-1,0 0 1,-1 0-1,1-1 1,-1 1 0,0-1-1,0 1 1,0-1-1,-1 0 1,0 1-1,0-1 1,0 0 0,0 1-1,-2-7 1,1 9-66,-1-1 0,0 1 1,0 0-1,0 0 0,0 0 1,-1 0-1,1 0 0,0 0 1,-1 1-1,0-1 0,1 1 1,-1 0-1,0-1 0,1 1 1,-1 1-1,0-1 0,0 0 0,0 1 1,0-1-1,0 1 0,0 0 1,-4 0-1,-5-1-95,0 1-1,0 1 1,0 0-1,-15 3 1,9 3-539,7-2-1231,1-2-4451</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8:02.249"/>
    </inkml:context>
    <inkml:brush xml:id="br0">
      <inkml:brushProperty name="width" value="0.025" units="cm"/>
      <inkml:brushProperty name="height" value="0.025" units="cm"/>
    </inkml:brush>
  </inkml:definitions>
  <inkml:trace contextRef="#ctx0" brushRef="#br0">1 88 3299,'0'0'1634,"50"-60"-834,-41 47-1248,-1 4 352,-5 3-4548</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8:03.015"/>
    </inkml:context>
    <inkml:brush xml:id="br0">
      <inkml:brushProperty name="width" value="0.025" units="cm"/>
      <inkml:brushProperty name="height" value="0.025" units="cm"/>
    </inkml:brush>
  </inkml:definitions>
  <inkml:trace contextRef="#ctx0" brushRef="#br0">2 294 12588,'0'0'5280,"-1"-11"-4469,1 3-744,0 1-1,0 0 1,0 0-1,1 0 1,0 0-1,0 0 1,1 1 0,0-1-1,0 0 1,1 1-1,0-1 1,0 1-1,0 0 1,1-1 0,0 2-1,5-8 1,-4 7 105,0 1 0,0-1 0,0 1 1,0 0-1,1 1 0,-1-1 0,13-6 0,-17 11-123,1-1 0,-1 0-1,1 1 1,0 0 0,-1-1 0,1 1-1,0 0 1,-1 0 0,1 0 0,0 0-1,-1 0 1,1 0 0,0 0-1,-1 1 1,1-1 0,0 0 0,-1 1-1,1 0 1,-1-1 0,1 1-1,-1 0 1,1 0 0,-1 0 0,1 0-1,-1 0 1,0 0 0,0 0 0,1 0-1,-1 1 1,0-1 0,0 0-1,0 1 1,0-1 0,-1 1 0,1-1-1,0 1 1,0-1 0,0 3 0,15 31 647,-11-23-502,0 0-1,1-1 1,0 1 0,1-1-1,15 18 1,-19-26-116,-1 0 1,1-1-1,1 1 0,-1-1 1,0 0-1,1 0 0,-1 0 1,1 0-1,-1-1 0,1 0 1,0 1-1,0-1 0,-1-1 1,1 1-1,0 0 0,0-1 1,0 0-1,0 0 0,0 0 1,0 0-1,0-1 0,0 0 1,0 0-1,3-1 0,-1 0 54,-1 0-1,1 0 1,-1-1-1,0 1 1,1-1-1,-1-1 1,-1 1-1,1-1 1,0 1-1,-1-1 1,0-1-1,0 1 1,0-1-1,-1 1 1,1-1-1,-1 0 1,0 0-1,0-1 1,-1 1-1,0 0 1,3-10-1,-1 1-15,-1-1-1,0 1 1,0-1-1,-2 0 1,0 0-1,-1 0 1,-2-21-1,1 25 741,0-2-6347,1 12 4650,0 0 1,0-1-1,1 1 1,-1 0-1,1 0 1,-1 0-1,1 0 1,-1 0-1,1 0 1,0 0-1,0 0 1,-1 0-1,1 0 0,0 0 1,0 0-1,1-1 1,8-7-8652</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8:03.716"/>
    </inkml:context>
    <inkml:brush xml:id="br0">
      <inkml:brushProperty name="width" value="0.025" units="cm"/>
      <inkml:brushProperty name="height" value="0.025" units="cm"/>
    </inkml:brush>
  </inkml:definitions>
  <inkml:trace contextRef="#ctx0" brushRef="#br0">232 69 16239,'0'0'5029,"0"-9"-3048,1-30-647,-1 38-1308,0 0 0,0 0 0,0 0 0,0 0 0,-1 0 0,1 1 0,0-1 0,0 0 0,-1 0 0,1 0 0,0 1 0,-1-1 0,1 0 0,-1 0-1,1 1 1,-1-1 0,1 1 0,-1-1 0,0 0 0,1 1 0,-1-1 0,0 1 0,1-1 0,-1 1 0,0-1 0,0 1 0,0 0 0,1-1 0,-1 1 0,0 0 0,0 0 0,0 0-1,0 0 1,1-1 0,-1 1 0,0 0 0,0 0 0,0 1 0,0-1 0,0 0 0,1 0 0,-1 0 0,0 0 0,0 1 0,0-1 0,1 0 0,-1 1 0,-1 0 0,-35 18-102,19-4 59,1 1 0,0 1 0,1 0 1,-23 34-1,31-40 70,1 1-1,0-1 1,1 1 0,0 1-1,1-1 1,1 1 0,0 0 0,0 0-1,-2 20 1,6-31-46,0-1-1,-1 1 0,1 0 1,0 0-1,0-1 0,1 1 1,-1-1-1,0 1 1,0 0-1,1-1 0,-1 1 1,1 0-1,0-1 1,-1 1-1,1-1 0,0 1 1,0-1-1,0 0 0,0 1 1,0-1-1,0 0 1,0 0-1,0 0 0,1 1 1,-1-1-1,2 0 1,0 1 0,1-1 1,-1 0-1,1 0 1,-1 0-1,1 0 1,-1-1-1,1 1 1,-1-1-1,1 0 1,0 0-1,5-1 1,3-1 9,-1 0 0,0-1 0,0 0 1,0 0-1,0-2 0,-1 1 0,11-7 1,-6 1 9,-1-1 1,0 0 0,0-1 0,-2 0 0,23-28 0,-29 32-4,-1 1 0,0-2 0,0 1 0,0 0 0,-1-1 0,-1 0 0,1 0 0,-1 0 1,-1-1-1,0 1 0,0 0 0,1-16 0,-25 60-254,16-21 342,0-1-1,1 1 0,1 1 0,0-1 0,1 0 0,1 1 0,0 0 1,1-1-1,1 1 0,1 19 0,1-27-61,1 0 0,-1-1 0,1 0 0,0 1 0,1-1 1,0 0-1,7 9 0,19 35-3,-25-34-57,-1 0 0,0 0-1,-1 0 1,1 32 0,-3-40 201,-1 0 1,0-1-1,-1 1 1,0 0 0,0 0-1,0-1 1,-1 1 0,0-1-1,-1 1 1,0-1 0,0 0-1,-7 11 1,9-16-125,-1-1 0,0 0 0,0 0-1,0 0 1,0 0 0,0 0 0,0-1 0,0 1 0,0 0 0,0-1 0,0 1-1,0-1 1,0 0 0,-1 0 0,-3 0 0,-42-2 135,35 1-145,-20-2-29,-1 0 0,1-3 0,-45-12 0,78 18-76,0 0 0,1 0-1,-1 0 1,0 0 0,0-1-1,1 1 1,-1 0 0,0 0-1,1 0 1,-1 0 0,0 0-1,0 0 1,1-1 0,-1 1 0,0 0-1,0 0 1,1 0 0,-1-1-1,0 1 1,0 0 0,0 0-1,1-1 1,-1 1 0,0 0-1,0 0 1,0-1 0,0 1-1,0 0 1,1-1 0,-1 1-1,0 0 1,0 0 0,0-1-1,0 1 1,0 0 0,0-1-1,0 1 1,0 0 0,0-1-1,0 1 1,0 0 0,-1-1-1,1 1 1,0 0 0,0 0-1,0-1 1,0 1 0,0 0 0,0-1-1,-1 1 1,1 0 0,0 0-1,0 0 1,-1-1 0,1 1-1,0 0 1,0 0 0,-1 0-1,1-1 1,0 1 0,0 0-1,-1 0 1,1 0 0,0 0-1,0 0 1,-1 0 0,0-1-1,39-16-7170,-10 4 898,-3-6-4730</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8:04.107"/>
    </inkml:context>
    <inkml:brush xml:id="br0">
      <inkml:brushProperty name="width" value="0.025" units="cm"/>
      <inkml:brushProperty name="height" value="0.025" units="cm"/>
    </inkml:brush>
  </inkml:definitions>
  <inkml:trace contextRef="#ctx0" brushRef="#br0">137 0 17521,'-10'6'2242,"-8"6"-898,0 0 0,-20 18 0,34-26-1127,-1 0 0,0 0 0,1 1 0,0 0 0,0 0 0,0 0 0,1 0 0,-1 1 0,1-1 0,1 1 0,-1 0 0,1 0 0,0 0 0,-2 9 0,4-14-215,1 1 1,-1-1 0,0 0-1,1 0 1,-1 0 0,1 1-1,-1-1 1,1 0 0,-1 0-1,1 0 1,0 0 0,0 0-1,-1 0 1,1 0 0,0 0-1,0-1 1,0 1 0,0 0-1,0 0 1,0-1-1,0 1 1,1-1 0,-1 1-1,0-1 1,0 1 0,0-1-1,1 0 1,-1 1 0,0-1-1,0 0 1,1 0 0,-1 0-1,0 0 1,3-1 0,57 1 71,-47-1-113,10 0-3,-14 0 9,0 0-1,0 1 1,0 0-1,0 1 1,1 0 0,9 3-1,-18-4 29,1 1 0,-1 0 0,0 0 1,0 1-1,1-1 0,-1 0 0,0 1 0,0-1 0,0 1 0,0 0 1,-1-1-1,1 1 0,0 0 0,-1 0 0,1 0 0,-1 0 0,0 1 0,0-1 1,1 0-1,-2 1 0,1-1 0,0 0 0,0 1 0,-1-1 0,1 1 0,-1-1 1,0 1-1,0-1 0,0 4 0,0 3 21,-1 1 0,-1-1 0,0 0 0,0 0 0,0 0 0,-1 0 0,-1 0 0,0 0 0,0-1 0,0 1 0,-1-1 0,-11 13 0,-5 7 86,-2-2-1,-28 26 0,45-46-95,3-2-32,0-1 0,-1 0 0,1 0-1,-1 0 1,1 0 0,-1 0-1,0-1 1,0 1 0,0-1-1,-1 0 1,-8 2 0,13-4-105,-1 0 0,1 0 0,0 0 0,-1 0 0,1 0-1,-1-1 1,1 1 0,0 0 0,-1 0 0,1-1 0,-1 1 0,1 0 0,0-1 0,-1 1 0,1 0 0,0-1 0,0 1 0,-1-1 0,1 1 0,0 0-1,0-1 1,0 1 0,-1-1 0,1 1 0,0-1 0,0 1 0,0-1 0,0 1 0,0 0 0,0-1 0,0 1 0,0-1 0,0 1 0,0-1 0,0 1 0,0-1-1,0 1 1,1-1 0,-1-3-1185,-1-25-6339</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8:04.451"/>
    </inkml:context>
    <inkml:brush xml:id="br0">
      <inkml:brushProperty name="width" value="0.025" units="cm"/>
      <inkml:brushProperty name="height" value="0.025" units="cm"/>
    </inkml:brush>
  </inkml:definitions>
  <inkml:trace contextRef="#ctx0" brushRef="#br0">0 78 14606,'0'0'7303,"53"-56"-6855,-27 50-320,3-1-96,1 3-1473,-1 2-2915,2-1-5413</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8:04.811"/>
    </inkml:context>
    <inkml:brush xml:id="br0">
      <inkml:brushProperty name="width" value="0.025" units="cm"/>
      <inkml:brushProperty name="height" value="0.025" units="cm"/>
    </inkml:brush>
  </inkml:definitions>
  <inkml:trace contextRef="#ctx0" brushRef="#br0">142 1 10282,'0'0'8739,"-12"12"-6657,-2 2-1646,0 1 1,1 1 0,1 0-1,1 1 1,0 0 0,2 0-1,-1 1 1,2 1 0,-11 36-1,16-45-389,1 0-1,1 1 0,-1-1 0,2 1 0,0 0 0,0-1 0,3 20 1,-3-27-46,1 0 1,0 0 0,0 0 0,0 0 0,0 0 0,1 0 0,-1 0 0,1-1 0,-1 1 0,1 0 0,0-1 0,0 1 0,0-1 0,1 0 0,-1 0-1,1 0 1,-1 0 0,1 0 0,-1 0 0,1-1 0,0 1 0,0-1 0,0 0 0,0 0 0,0 0 0,0 0 0,0 0 0,0-1 0,6 1-1,-4-1 82,0 0-1,0 0 0,0 0 0,0-1 0,0 0 0,0 0 0,0 0 0,0-1 0,-1 0 0,1 0 0,-1 0 0,1 0 1,-1-1-1,1 1 0,-1-1 0,0 0 0,0 0 0,-1-1 0,1 1 0,-1-1 0,0 0 0,1 0 0,-2 0 0,1 0 0,0-1 1,2-7-1,0 3 41,-2 0 1,1 0-1,-1-1 1,-1 1-1,0-1 1,0 0-1,-1 1 1,0-1-1,-1 0 1,0 0-1,0 0 1,-1 1-1,-2-12 1,1 16-134,1 1 0,-1 0 0,0 0 1,0 0-1,0 0 0,-1 0 0,0 0 1,1 0-1,-1 1 0,-1-1 0,1 1 1,0 0-1,-1 0 0,0 0 0,1 1 1,-1-1-1,0 1 0,0 0 0,-5-2 1,6 3-155,0 0 0,0 0 0,-1 0 0,1 0 0,0 1 0,0-1 0,-1 1 0,1 0 0,0 0 0,-1 0 1,-5 2-1,7-2-155,-1 1 1,1 0-1,-1 0 1,1 0 0,0 0-1,-1 1 1,1-1-1,0 0 1,0 1-1,0 0 1,0-1 0,0 1-1,1 0 1,-1 0-1,0 0 1,-1 4-1,-7 13-4168,5-5-1302,-1 1-3767</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8:05.826"/>
    </inkml:context>
    <inkml:brush xml:id="br0">
      <inkml:brushProperty name="width" value="0.025" units="cm"/>
      <inkml:brushProperty name="height" value="0.025" units="cm"/>
    </inkml:brush>
  </inkml:definitions>
  <inkml:trace contextRef="#ctx0" brushRef="#br0">20 156 11275,'-3'-45'6882,"0"31"-3027,1 32-1786,-9 403 558,10-418-2606,1-1 0,0 1 0,1 0 1,-1-1-1,0 1 0,1 0 0,0 0 0,-1-1 0,1 1 0,0-1 1,0 1-1,1-1 0,-1 1 0,0-1 0,1 0 0,2 4 1,-3-6 17,0 1 0,0-1 0,1 1 0,-1-1 0,0 1 0,0-1 0,0 0 0,1 0 0,-1 0 0,0 1 0,0-1 0,1 0 0,-1 0 0,0-1 0,0 1 0,1 0 0,-1 0 0,0-1 0,0 1 0,1 0 0,-1-1 0,0 1 0,0-1 0,0 0 0,0 1 0,0-1 0,0 0 0,0 0 0,0 0 0,0 1 0,0-1 0,-1 0 0,1 0 0,0 0 0,0 0 0,-1-1 0,1 0 0,12-15 136,-1-1 0,0-1 1,-2 0-1,0-1 1,-1 0-1,-1 0 0,-1-1 1,-1 0-1,-1 0 1,3-23-1,1-24-88,0-129 0,-9 133-98,-18 113-704,17-49 608,1-27-341,0 18-1159,0 22-1847,0-12 3079,0 0 0,0 0 0,0 0 0,0 0 0,1 0-1,-1-1 1,0 1 0,0 0 0,0 0 0,1 0 0,-1 0 0,0 0 0,1-1 0,-1 1 0,1 0 0,-1 0-1,1-1 1,1 2 0,5 4-5278</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8:06.169"/>
    </inkml:context>
    <inkml:brush xml:id="br0">
      <inkml:brushProperty name="width" value="0.025" units="cm"/>
      <inkml:brushProperty name="height" value="0.025" units="cm"/>
    </inkml:brush>
  </inkml:definitions>
  <inkml:trace contextRef="#ctx0" brushRef="#br0">1 0 3748,'0'0'6630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46.162"/>
    </inkml:context>
    <inkml:brush xml:id="br0">
      <inkml:brushProperty name="width" value="0.025" units="cm"/>
      <inkml:brushProperty name="height" value="0.025" units="cm"/>
    </inkml:brush>
  </inkml:definitions>
  <inkml:trace contextRef="#ctx0" brushRef="#br0">36 8 14029,'1'9'2552,"-3"231"5796,-23 9-6345,19-223-1878,3-33 233,2-47-40,3 3-676,2 0 1,3 0-1,2 1 0,1 0 1,23-61-1,-30 103 344,0 0 1,1 1-1,-1-1 0,2 1 1,-1 0-1,1 0 0,0 0 1,0 1-1,7-7 0,-8 10-6,0 0 0,0 0 0,0 0-1,0 1 1,1-1 0,-1 1 0,1 0-1,-1 1 1,1-1 0,0 1 0,0 0 0,0 0-1,0 0 1,-1 1 0,1-1 0,7 2-1,-10-1 12,0 0 0,1 1-1,-1 0 1,0-1-1,0 1 1,0 0-1,0 0 1,0 0 0,-1 0-1,1 1 1,0-1-1,0 0 1,-1 1-1,1-1 1,-1 1 0,1 0-1,-1 0 1,0-1-1,1 1 1,-1 0-1,0 0 1,0 0 0,0 0-1,-1 0 1,1 0-1,0 0 1,-1 1-1,0-1 1,1 0-1,-1 0 1,0 0 0,0 3-1,1 3 46,-1-1 0,0 1-1,0 0 1,-1 0 0,0-1 0,0 1 0,-1 0-1,-3 8 1,0-4 303,-1 0 1,-1 0-1,0-1 0,0 0 0,-1 0 1,-16 17-1,20-24-271,1-1-1,0 0 1,-1 1-1,1-1 1,-1 0-1,0-1 1,0 1 0,0-1-1,0 1 1,-1-1-1,1-1 1,0 1-1,-1 0 1,0-1 0,1 0-1,-1 0 1,0-1-1,1 1 1,-1-1-1,0 0 1,0 0 0,-5-1-1,8 0-188,1 0 0,-1 0-1,0 0 1,1 0 0,-1 0-1,1-1 1,0 1 0,-1 0 0,1-1-1,0 1 1,0-1 0,0 1-1,0-1 1,0 1 0,0-1 0,0 0-1,1 0 1,-1 1 0,1-1 0,-1 0-1,1 0 1,0 0 0,-1 1-1,1-1 1,0 0 0,0 0 0,0 0-1,1 0 1,0-3 0,-1-1-827,1 1 1,0-1-1,0 0 1,1 1-1,-1-1 1,1 1-1,0 0 0,5-9 1,13-12-6228</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8:06.572"/>
    </inkml:context>
    <inkml:brush xml:id="br0">
      <inkml:brushProperty name="width" value="0.025" units="cm"/>
      <inkml:brushProperty name="height" value="0.025" units="cm"/>
    </inkml:brush>
  </inkml:definitions>
  <inkml:trace contextRef="#ctx0" brushRef="#br0">3 117 10314,'0'0'7479,"-1"-8"-6203,1 0-1548,-1-15 3151,8 43-372,7 49-1141,-11-49-1191,1 1 0,0-1 0,2 1 0,0-2 0,1 1-1,1-1 1,11 20 0,-18-37-128,0 0 0,0-1 0,0 1 0,1 0 0,-1-1 1,0 1-1,1-1 0,-1 0 0,0 1 0,1-1 0,0 0 0,-1 0 0,1 0 0,0 0 0,-1 0 0,1-1 0,0 1 0,0 0 0,0-1 0,0 1 0,-1-1 0,1 0 0,0 1 1,0-1-1,0 0 0,0 0 0,0-1 0,0 1 0,0 0 0,0 0 0,0-1 0,0 0 0,-1 1 0,4-2 0,-1-1 70,1 1 1,-1-1-1,0 0 0,0-1 0,0 1 0,0-1 1,-1 0-1,1 0 0,-1 0 0,0 0 1,4-8-1,0-2 5,-1 0-1,0 0 1,-2 0 0,1-1 0,-2 0 0,4-30 0,-3-93-2046,-4 91-1628,1 62-20770</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8:07.356"/>
    </inkml:context>
    <inkml:brush xml:id="br0">
      <inkml:brushProperty name="width" value="0.025" units="cm"/>
      <inkml:brushProperty name="height" value="0.025" units="cm"/>
    </inkml:brush>
  </inkml:definitions>
  <inkml:trace contextRef="#ctx0" brushRef="#br0">0 316 10570,'0'0'9775,"9"-1"-8088,10-3-745,-12 1-642,1 1-1,0 0 0,0 1 0,-1 0 0,1 0 0,0 0 0,0 1 1,0 0-1,14 3 0,-21-3-293,1 1-1,-1 1 1,0-1 0,0 0-1,0 0 1,0 0 0,0 1-1,0-1 1,0 0 0,0 1-1,0-1 1,-1 1 0,1-1-1,0 1 1,-1-1 0,1 1-1,-1 0 1,0-1 0,0 1-1,0 2 1,1 41 141,-1-33-82,-3 84 725,18-139 2247,-10 10-2912,0 0 0,-3 0-1,-1 0 1,-1 0-1,-5-36 1,4 56-602,6 17-1557,11 13-201,-10-13 986,0 0-1,1 0 1,0-1-1,-1 0 1,1-1 0,0 1-1,0-1 1,0-1-1,8 2 1,-7-2 457,0-1 0,0 1 1,-1-1-1,1-1 0,9-1 0,-12 1 897,-1 0-1,1 0 0,-1 0 1,1-1-1,-1 0 1,0 0-1,1 0 1,-1 0-1,0-1 0,-1 1 1,8-7-1,-9 7 633,1-1 0,-1 0 0,0 0 0,0 0 0,0 0 0,0-1 0,-1 1-1,1 0 1,-1-1 0,0 1 0,0-1 0,0 0 0,0 1 0,-1-1 0,1 0 0,-1-5-1,0 9-678,0-1 0,0 1 0,0 0 0,0-1 0,0 1 0,0 0 0,0 0 0,0-1 0,0 1 0,0 0 0,0-1 0,0 1 0,0 0 0,0 0 0,0-1 0,0 1 0,0 0 0,0-1 0,0 1 0,0 0 0,-1 0-1,1-1 1,0 1 0,0 0 0,0 0 0,0 0 0,-1-1 0,1 1 0,0 0 0,0 0 0,0 0 0,-1-1 0,1 1 0,0 0 0,0 0 0,-1 0 0,1 0 0,0 0 0,-1 0 0,1 0 0,0 0 0,0-1 0,-1 1-1,1 0 1,-1 0 0,-14 11 442,-10 19-649,18-20 264,1 0 0,0 1 1,0 0-1,1 0 1,0 1-1,1-1 0,1 1 1,0 0-1,0 0 1,1 0-1,1 0 0,0 18 1,1-29-115,0 0 0,0 0 1,0 0-1,0 0 0,0 0 1,1 0-1,-1 0 0,0 0 0,1 0 1,-1 0-1,1 0 0,-1 0 1,1 0-1,0 0 0,-1 0 1,1 0-1,0 0 0,0 0 0,-1-1 1,1 1-1,0 0 0,0-1 1,0 1-1,0 0 0,0-1 1,1 1-1,1 0 5,-1-1 0,1 1 1,0-1-1,-1 0 0,1 0 0,-1 0 1,1 0-1,0 0 0,-1-1 1,1 1-1,2-2 0,2 0 22,1 0-1,-1-1 1,0 0 0,0-1 0,0 0-1,12-8 1,-10 3 58,-1 0-1,0 0 1,0-1 0,-1 0-1,0-1 1,0 1 0,-1-1-1,-1 0 1,0-1 0,-1 0-1,0 1 1,5-24 0,-3-3 270,-1 0 1,-1-71-1,-17 149-428,4-16 32,5-8-306,0 1-1,2-1 1,0 1-1,0 24 1,2-36 164,0-1 0,0 1 0,0 0 0,1 0 0,0 0 1,0-1-1,0 1 0,1-1 0,-1 1 0,1-1 0,0 1 0,0-1 0,1 0 0,-1 0 0,1 0 1,0 0-1,0-1 0,0 1 0,7 5 0,6-2-5028,2-6-3353</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8:07.699"/>
    </inkml:context>
    <inkml:brush xml:id="br0">
      <inkml:brushProperty name="width" value="0.025" units="cm"/>
      <inkml:brushProperty name="height" value="0.025" units="cm"/>
    </inkml:brush>
  </inkml:definitions>
  <inkml:trace contextRef="#ctx0" brushRef="#br0">1 0 20371,'0'0'9513</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8:28.304"/>
    </inkml:context>
    <inkml:brush xml:id="br0">
      <inkml:brushProperty name="width" value="0.025" units="cm"/>
      <inkml:brushProperty name="height" value="0.025" units="cm"/>
    </inkml:brush>
  </inkml:definitions>
  <inkml:trace contextRef="#ctx0" brushRef="#br0">26 188 5029,'0'0'10015,"-5"-10"-7651,-14-35-618,18 43-1671,1 0 0,0 0-1,-1 0 1,1 0 0,0 0 0,0 0-1,0 0 1,0 0 0,1 0-1,-1 0 1,1 0 0,-1 0 0,1 0-1,-1 0 1,1 0 0,0 0 0,0 0-1,0 1 1,0-1 0,3-3-1,29-24 853,-25 24-679,0-2-110,0 1-1,1 0 0,0 1 1,0 0-1,1 1 1,-1 0-1,1 0 1,0 1-1,0 0 1,0 1-1,1 0 1,-1 0-1,0 1 1,1 1-1,20 1 0,-29 0-115,0 0 0,0 0-1,0 0 1,0 0 0,-1 1-1,1-1 1,0 1 0,0-1-1,-1 1 1,1 0 0,-1-1-1,0 1 1,1 0 0,-1 0-1,0 0 1,0 0 0,0 0-1,0 1 1,0-1 0,-1 0-1,1 0 1,-1 1 0,0-1-1,1 0 1,-1 0 0,0 1-1,0 2 1,0 9 205,0 0 1,-1 0-1,-3 17 1,-1-7-79,-2-1 1,0 0 0,-2 0 0,-12 23 0,12-27 137,0 0 0,1 0 1,1 1-1,1 0 0,1 1 0,-3 23 1,8-44-280,0 1 0,-1 0 1,1 0-1,0 0 1,0 0-1,0 0 0,0 0 1,0-1-1,0 1 1,1 0-1,-1 0 0,0 0 1,0 0-1,1-1 1,-1 1-1,0 0 0,1 0 1,-1-1-1,1 1 1,-1 0-1,1 0 1,-1-1-1,1 1 0,-1-1 1,1 1-1,0 0 1,-1-1-1,1 1 0,1 0 1,0-1-2,0 0 0,-1 1 0,1-1-1,0 0 1,0 0 0,0 0 0,0-1 0,-1 1 0,1 0 0,0-1 0,0 1 0,-1-1 0,3 0 0,6-4 28,0 1 1,-1-2-1,17-10 1,5-9-950,-1-1 0,28-30 1,-38 33-4451,27-38 0,-23 23-4074</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8:28.756"/>
    </inkml:context>
    <inkml:brush xml:id="br0">
      <inkml:brushProperty name="width" value="0.025" units="cm"/>
      <inkml:brushProperty name="height" value="0.025" units="cm"/>
    </inkml:brush>
  </inkml:definitions>
  <inkml:trace contextRef="#ctx0" brushRef="#br0">0 82 8616,'0'0'12850,"3"-9"-11388,-3 5-1354,1 1-1,0-1 0,0 1 0,0 0 1,0 0-1,0-1 0,1 1 1,-1 0-1,1 0 0,0 0 0,0 1 1,0-1-1,0 0 0,0 1 1,1-1-1,-1 1 0,1 0 0,-1 0 1,1 0-1,0 0 0,0 0 1,0 0-1,0 1 0,0 0 0,1-1 1,-1 1-1,0 1 0,1-1 1,-1 0-1,4 0 0,-5 1-83,0-1-1,-1 1 0,1 0 1,0 0-1,0 0 1,0 0-1,0 0 0,-1 0 1,1 0-1,0 0 1,0 1-1,0-1 0,-1 1 1,1-1-1,0 1 0,-1 0 1,1 0-1,0-1 1,-1 1-1,1 0 0,-1 1 1,1-1-1,-1 0 1,0 0-1,1 1 0,-1-1 1,0 0-1,2 4 1,-2 0 53,1 0 0,-1 0 1,-1-1-1,1 1 0,-1 0 1,0 0-1,0 1 0,0-1 1,-2 9-1,-2 3 87,-1 0 0,0-1-1,-1 0 1,-1 0-1,0-1 1,-1 0 0,-15 22-1,-7 14 535,38-60-781,1 0-1,1 1 0,-1 0 0,1 0 0,1 1 1,-1 0-1,1 1 0,1 0 0,15-5 0,-22 9-12,1 0 1,0 0-1,1 0 0,-1 1 0,0 0 0,0 0 0,1 1 1,-1 0-1,0 0 0,1 0 0,-1 1 0,0 0 0,0 0 0,13 4 1,-16-3 66,1 0 0,-1 0 0,0 0 1,1 0-1,-1 0 0,0 1 0,0 0 1,-1 0-1,1-1 0,0 2 0,-1-1 0,0 0 1,0 0-1,0 1 0,0-1 0,0 1 1,-1 0-1,0-1 0,1 1 0,-1 0 1,-1 0-1,1 0 0,0 0 0,-1 6 1,0-1 248,0 0 1,-1 1 0,0-1-1,-1 0 1,0 0 0,0 0 0,-1 0-1,0 0 1,0-1 0,-1 1-1,0-1 1,-1 0 0,0 0-1,0-1 1,0 1 0,-1-1-1,0 0 1,-1 0 0,0-1 0,0 0-1,-15 9 1,16-11-246,0 0 0,-1-1 0,0 0 0,0 0 0,0-1 0,0 0 0,0 0 0,0-1 0,-1 1 0,-12-1 0,19-1-119,0 0 0,1 0 1,-1 0-1,1-1 0,-1 1 0,0 0 1,1 0-1,-1-1 0,0 1 0,1 0 0,-1-1 1,1 1-1,-1-1 0,1 1 0,-1 0 1,1-1-1,-1 1 0,1-1 0,0 1 1,-1-1-1,1 0 0,0 1 0,-1-1 0,1 1 1,0-1-1,0 0 0,-1 1 0,1-1 1,0 0-1,0 1 0,0-1 0,0 0 1,0 1-1,0-1 0,0 0 0,0 1 0,0-1 1,0 0-1,0 1 0,1-2 0,8-30-6661,5 6-1224</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8:29.085"/>
    </inkml:context>
    <inkml:brush xml:id="br0">
      <inkml:brushProperty name="width" value="0.025" units="cm"/>
      <inkml:brushProperty name="height" value="0.025" units="cm"/>
    </inkml:brush>
  </inkml:definitions>
  <inkml:trace contextRef="#ctx0" brushRef="#br0">123 0 21268,'0'0'3299,"-54"60"-1761,34-23-1218,2 3 0,3 4 417,4-1-321,6-4-223,5-4-129,0-11-64,0-3-32,7-11-225,-1-5-383,2-5-545,-3-1-1090,-3-15-735,-2-9-3076</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8:29.458"/>
    </inkml:context>
    <inkml:brush xml:id="br0">
      <inkml:brushProperty name="width" value="0.025" units="cm"/>
      <inkml:brushProperty name="height" value="0.025" units="cm"/>
    </inkml:brush>
  </inkml:definitions>
  <inkml:trace contextRef="#ctx0" brushRef="#br0">135 40 19891,'-12'5'1911,"2"-1"-1625,-57 28 1952,64-31-2151,0 1 0,0 0 0,0 0 0,0 0 0,0 1 1,0-1-1,1 1 0,-1 0 0,1-1 0,-1 1 0,1 0 0,0 0 0,1 1 0,-1-1 0,0 0 0,1 1 0,0-1 0,0 1 0,-1 3 0,2-5-81,0-1-1,1 0 1,-1 0-1,1 0 0,-1 0 1,1 1-1,0-1 1,-1 0-1,1 0 1,0 0-1,0 0 0,0-1 1,0 1-1,0 0 1,0 0-1,0 0 1,0-1-1,0 1 0,0 0 1,0-1-1,0 1 1,0-1-1,0 1 1,1-1-1,-1 0 0,0 0 1,0 1-1,1-1 1,-1 0-1,0 0 1,0 0-1,1 0 0,1-1 1,47 0 39,-38-1-30,0-1 0,0 0 0,-1-1 0,1 0 0,-1 0 0,0-1 0,0-1 0,-1 0 1,1 0-1,-1-1 0,-1-1 0,1 1 0,-1-1 0,0-1 0,-1 0 0,11-16 0,-18 24-12,0 0 0,0 0 0,-1 0 0,1 0 0,-1 0 0,1 0 0,-1 0 0,1 0 0,-1 0 0,0 0 0,1-1 0,-1 1 0,0 0 0,0 0 0,0 0 0,0-1 0,0 1 0,0 0 0,0 0 0,0-1 0,-1 1 0,1 0 0,0 0 0,-1 0 1,1 0-1,-2-2 0,1 1 6,-1 1 0,1 0 0,-1 0 0,0 0 0,1 0 1,-1 0-1,0 0 0,0 0 0,0 1 0,1-1 0,-1 1 0,0-1 1,0 1-1,-4 0 0,-3-1 22,-1 1 0,1 0 0,-1 1 1,1 0-1,-18 5 0,20-3-42,1-1 0,0 1 0,0 1 0,0-1 0,0 1 0,0 0 0,0 0 0,-7 9 0,10-11-20,1 0-1,0 0 1,0 0-1,1 0 1,-1 1-1,1-1 1,-1 1-1,1-1 1,0 1-1,-1 0 1,1-1-1,1 1 1,-1 0-1,0 0 1,1 0 0,-1 0-1,1-1 1,0 1-1,0 0 1,0 0-1,0 0 1,1 0-1,0 4 1,0-6-257,0 1 0,0-1 0,0 1 0,0 0 1,1-1-1,-1 0 0,0 1 0,1-1 0,-1 0 1,1 0-1,-1 0 0,1 0 0,0 0 0,-1 0 0,1 0 1,0 0-1,0-1 0,0 1 0,2 0 0,-3-1 156,25 9-5702</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8:29.787"/>
    </inkml:context>
    <inkml:brush xml:id="br0">
      <inkml:brushProperty name="width" value="0.025" units="cm"/>
      <inkml:brushProperty name="height" value="0.025" units="cm"/>
    </inkml:brush>
  </inkml:definitions>
  <inkml:trace contextRef="#ctx0" brushRef="#br0">133 58 18770,'-10'11'4174,"-7"3"-3137,-48 44 1865,61-55-2764,0 1 1,0 1-1,1-1 1,-1 0-1,1 1 1,0 0-1,0 0 1,1 0-1,-1 0 1,1 0-1,0 1 1,-2 8-1,4-13-131,0 0-1,1-1 0,-1 1 1,0 0-1,0 0 1,1 0-1,-1 0 1,1 0-1,-1 0 0,1 0 1,-1 0-1,1-1 1,-1 1-1,1 0 1,0 0-1,-1-1 0,1 1 1,0 0-1,0-1 1,0 1-1,-1-1 1,1 1-1,0-1 0,0 1 1,0-1-1,0 0 1,0 1-1,0-1 1,0 0-1,0 0 0,0 0 1,0 1-1,2-1 1,40 1 57,-39-2-43,3 1 5,1-1-1,-1-1 1,0 1-1,0-1 1,0 0-1,0-1 1,0 0-1,0 0 1,-1 0-1,1-1 0,-1 0 1,0 0-1,0-1 1,-1 0-1,1 0 1,9-11-1,-10 9 60,1 0-1,-1-1 1,0 1 0,-1-1-1,0 0 1,0 0 0,-1-1-1,0 1 1,-1-1-1,1 1 1,-2-1 0,1 0-1,0-16 1,-2 24-70,0-1 1,0 1-1,0-1 0,0 1 1,-1-1-1,1 1 1,0-1-1,-1 1 0,1-1 1,-1 1-1,1 0 0,-1-1 1,1 1-1,-1 0 0,0 0 1,0-1-1,0 1 1,0 0-1,0 0 0,0 0 1,0 0-1,0 0 0,0 0 1,-3-1-1,1 1-10,0 0 0,0 0 0,0 0 0,0 0 1,0 1-1,0 0 0,0-1 0,0 1 0,-1 0 0,1 1 0,-4 0 0,-3 0-27,0 2-1,0-1 1,1 1-1,-1 1 1,1 0 0,-14 7-1,-28 30-133,48-38 7,0 0 0,0 1 0,0-1 0,1 1 0,-1-1 0,1 1 0,0 0 0,0 0 0,1-1 0,-1 2 1,1-1-1,-2 5 0,3-8-5,0-1 1,0 1-1,-1-1 1,1 1-1,0-1 1,0 1-1,0-1 1,0 1-1,0-1 0,0 0 1,0 1-1,0-1 1,0 1-1,0-1 1,0 1-1,1-1 1,-1 1-1,0-1 1,0 1-1,0-1 1,1 1-1,-1-1 1,0 0-1,0 1 1,1-1-1,-1 1 1,0-1-1,1 0 1,-1 1-1,0-1 1,1 0-1,-1 0 1,1 1-1,-1-1 1,0 0-1,1 0 1,-1 1-1,1-1 1,-1 0-1,1 0 1,-1 0-1,1 0 1,-1 0-1,2 0 1,15 1-6942</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8:36.212"/>
    </inkml:context>
    <inkml:brush xml:id="br0">
      <inkml:brushProperty name="width" value="0.025" units="cm"/>
      <inkml:brushProperty name="height" value="0.025" units="cm"/>
    </inkml:brush>
  </inkml:definitions>
  <inkml:trace contextRef="#ctx0" brushRef="#br0">131 14 5765,'6'-9'8790,"-7"4"-3335,-13 7-1590,-23 16-3600,29-10-121,0 1 0,0 0 1,1 0-1,0 0 0,1 1 0,0 0 0,1 0 0,-1 1 0,2-1 1,0 1-1,0 0 0,1 0 0,0 1 0,1-1 0,1 0 0,0 1 0,0 21 1,1-31-143,0-1 1,0 1 0,0-1-1,0 1 1,0-1 0,0 1 0,1-1-1,-1 1 1,1-1 0,-1 1-1,1-1 1,-1 0 0,1 1 0,0-1-1,-1 0 1,1 1 0,0-1-1,0 0 1,0 0 0,0 0 0,0 0-1,1 0 1,-1 0 0,1 1-1,1-1-32,-1 0 0,1 0 0,-1-1 0,1 1 0,0-1 0,-1 1 0,1-1 0,-1 0 0,1 0 0,0 0 0,-1 0 0,6-2-1,2 0-317,-1-1 0,1 0 0,-1-1 0,0 0 0,0 0 0,12-9 0,50-43-5095,-30 13-1248,-12 7-217</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8:36.556"/>
    </inkml:context>
    <inkml:brush xml:id="br0">
      <inkml:brushProperty name="width" value="0.025" units="cm"/>
      <inkml:brushProperty name="height" value="0.025" units="cm"/>
    </inkml:brush>
  </inkml:definitions>
  <inkml:trace contextRef="#ctx0" brushRef="#br0">96 7 9641,'0'0'6881,"-10"11"-4350,-2 3-1664,0 1 1,-20 32-1,28-40-602,0 1 0,0 0 0,1-1 0,0 1 0,0 0 0,1 1-1,0-1 1,0 0 0,1 1 0,0-1 0,1 11 0,0-18-255,0 1-1,0-1 1,1 0 0,-1 0-1,0 0 1,1 1 0,-1-1-1,1 0 1,0 0 0,-1 0-1,1 0 1,0 0 0,0 0-1,-1 0 1,1 0 0,0-1-1,0 1 1,0 0 0,0 0-1,0-1 1,0 1 0,0 0-1,0-1 1,1 1 0,-1-1-1,0 0 1,0 1 0,0-1-1,1 0 1,-1 0 0,0 0-1,0 0 1,0 0 0,1 0-1,-1 0 1,0 0 0,2 0-1,3-1-3,0 0 1,0 0-1,0 0 0,-1-1 0,1 1 0,0-1 0,5-3 1,1-3-34,0 0 0,-1-1 0,0 0 1,0-1-1,-1 0 0,-1 0 1,1-1-1,-2-1 0,1 1 1,-2-1-1,1-1 0,-2 0 1,0 0-1,0 0 0,-1 0 0,5-23 1,-18 105 1462,3-38-851,2 1 1,1 46-1,2-76-611,0-1-1,0 1 1,0 0-1,0-1 1,0 1 0,1 0-1,-1 0 1,0-1-1,1 1 1,-1 0-1,1-1 1,0 1-1,-1-1 1,1 1 0,0-1-1,0 1 1,0-1-1,0 0 1,0 1-1,1-1 1,-1 0-1,0 0 1,1 0 0,-1 0-1,0 0 1,1 0-1,-1 0 1,1 0-1,0-1 1,-1 1-1,1 0 1,0-1 0,-1 1-1,1-1 1,0 0-1,-1 0 1,1 0-1,0 0 1,0 0 0,2 0-1,1-1-496,0 0 0,0 0 0,0-1 0,-1 0-1,1 0 1,-1 0 0,1 0 0,-1-1 0,0 1 0,0-1 0,0 0-1,0 0 1,4-5 0,13-19-6214</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46.519"/>
    </inkml:context>
    <inkml:brush xml:id="br0">
      <inkml:brushProperty name="width" value="0.025" units="cm"/>
      <inkml:brushProperty name="height" value="0.025" units="cm"/>
    </inkml:brush>
  </inkml:definitions>
  <inkml:trace contextRef="#ctx0" brushRef="#br0">14 0 14926,'0'0'8648,"4"60"-7078,-4-33-417,-5 7-448,-3-5-321,5 0-288,2-7-64,1-5-32,0-6-32,0-6-865,7-16-7399,0-6 929</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8:36.899"/>
    </inkml:context>
    <inkml:brush xml:id="br0">
      <inkml:brushProperty name="width" value="0.025" units="cm"/>
      <inkml:brushProperty name="height" value="0.025" units="cm"/>
    </inkml:brush>
  </inkml:definitions>
  <inkml:trace contextRef="#ctx0" brushRef="#br0">39 1 16784,'0'0'3011,"-22"55"-1154,10-29 642,8-4-866,4-7-992,0-8-545,10-7-672,8-3-2499,-1-19-4581</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8:37.241"/>
    </inkml:context>
    <inkml:brush xml:id="br0">
      <inkml:brushProperty name="width" value="0.025" units="cm"/>
      <inkml:brushProperty name="height" value="0.025" units="cm"/>
    </inkml:brush>
  </inkml:definitions>
  <inkml:trace contextRef="#ctx0" brushRef="#br0">65 114 17617,'0'0'12278,"-8"12"-11718,2-5-491,1-2-45,0 1 0,0 0 0,0 1 1,1-1-1,0 1 0,1-1 1,-1 1-1,1 0 0,0 1 0,1-1 1,0 0-1,0 1 0,1 0 1,-1 13-1,2-19-66,1-1 0,-1 0 0,1 0 0,0 0 0,-1 0 0,1 0 0,0 0 0,0 0 1,0 0-1,0 0 0,0 0 0,0-1 0,0 1 0,0 0 0,0 0 0,0-1 0,0 1 0,1-1 0,-1 1 0,0-1 0,0 0 1,1 1-1,-1-1 0,0 0 0,0 0 0,1 0 0,-1 0 0,2 0 0,49 0-2346,-37-1 1246,23 0-1511,-25-1 2201,0 1 0,1 1 0,-1 1 0,0 0 0,20 3 0,-32-3 510,0-1 0,0 0 1,1 1-1,-1-1 0,0 1 0,0 0 0,0-1 0,0 1 1,0 0-1,0-1 0,0 1 0,0 0 0,0 0 1,0 0-1,0 0 0,0 0 0,0 0 0,-1 0 0,1 0 1,0 1-1,-1-1 0,1 0 0,-1 0 0,1 0 1,-1 3-1,0-2 113,0 1 1,0 0 0,0 0 0,0 0-1,-1 0 1,1-1 0,-1 1-1,0 0 1,0-1 0,0 1 0,-2 3-1,-3 5 284,0-1-1,-1 0 1,-1 0-1,-9 11 1,3-7-121,-47 48 1214,55-57-1468,1-1-1,-1 1 0,-1-1 0,1 0 0,-1 0 0,1-1 0,-1 0 0,-14 5 0,20-8-156,0 0 0,0 0 1,0 0-1,0 0 0,0 0 0,0 0 0,0-1 1,0 1-1,0 0 0,0-1 0,0 1 0,0 0 0,0-1 1,0 1-1,0-1 0,0 0 0,1 1 0,-1-1 1,0 1-1,0-1 0,1 0 0,-1 0 0,0 0 1,1 1-1,-1-1 0,1 0 0,-1 0 0,1 0 1,-1 0-1,1 0 0,0 0 0,-1 0 0,1 0 1,0 0-1,0 0 0,0 0 0,0-1 0,-5-50-4646,5 39 3114,-3-39-4744</inkml:trace>
  <inkml:trace contextRef="#ctx0" brushRef="#br0" timeOffset="1">37 66 9129,'0'0'14798,"61"-16"-13869,-38 11-417,5 1-448,2-3-352,0 0-2179,4-5-2401,0-2-6054</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8:37.571"/>
    </inkml:context>
    <inkml:brush xml:id="br0">
      <inkml:brushProperty name="width" value="0.025" units="cm"/>
      <inkml:brushProperty name="height" value="0.025" units="cm"/>
    </inkml:brush>
  </inkml:definitions>
  <inkml:trace contextRef="#ctx0" brushRef="#br0">110 0 14798,'0'0'7527,"-29"76"-4932,12-43-1026,-3 1-352,2 3-512,6 1-257,3-1-320,5-4-96,4-4 0,0-4-32,0-8-320,0-4-609,7-9-608,1-4-1154,-1-3-928,1-12-1250,-3-10-960</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8:37.944"/>
    </inkml:context>
    <inkml:brush xml:id="br0">
      <inkml:brushProperty name="width" value="0.025" units="cm"/>
      <inkml:brushProperty name="height" value="0.025" units="cm"/>
    </inkml:brush>
  </inkml:definitions>
  <inkml:trace contextRef="#ctx0" brushRef="#br0">218 10 16047,'-9'-1'3540,"-6"-2"-2819,-1 0 0,0 2 0,1 0 0,-1 0 0,0 2 0,-15 1 0,26-1-665,1 0 0,1 0 0,-1 0 1,0 0-1,0 1 0,0-1 0,1 1 1,-1 0-1,1 0 0,-1 1 0,1-1 0,0 1 1,0-1-1,0 1 0,0 0 0,0 0 1,1 0-1,-1 0 0,1 1 0,0-1 1,0 1-1,0 0 0,0-1 0,1 1 1,0 0-1,0 0 0,0 0 0,0 0 0,0 0 1,0 7-1,1-8-22,-1 1-1,1-1 1,0 1-1,-1-1 1,1 1 0,1-1-1,-1 1 1,1-1 0,-1 0-1,1 1 1,0-1-1,0 0 1,0 1 0,1-1-1,-1 0 1,1 0-1,0 0 1,0 0 0,0 0-1,3 3 1,-1-4 2,0 1 0,0-1 0,1 0-1,-1 0 1,1 0 0,-1-1 0,1 1 0,0-1 0,0 0 0,-1-1-1,1 1 1,0-1 0,0 0 0,5 0 0,-3-1-115,0 1 1,0-1-1,-1-1 0,1 1 1,0-1-1,-1 0 0,0 0 1,1-1-1,-1 0 0,0 0 1,0-1-1,0 1 0,7-8 1,-10 9 37,0 0 1,-1-1-1,1 0 1,0 0-1,-1 0 1,0 0-1,0 0 1,0 0-1,0 0 1,0-1-1,0 1 1,-1-1-1,0 1 1,0-1 0,0 0-1,0 1 1,0-1-1,-1 0 1,0 0-1,0 0 1,0 1-1,0-1 1,0 0-1,-1 0 1,1 0-1,-3-3 1,2 4 41,0 1 0,0 0 1,-1-1-1,1 1 0,-1 0 1,1 0-1,-1 0 1,0 0-1,0 0 0,0 1 1,0-1-1,0 0 0,0 1 1,-1 0-1,1-1 0,0 1 1,-1 0-1,1 0 0,-1 0 1,1 1-1,-1-1 0,0 1 1,1-1-1,-1 1 1,0 0-1,1 0 0,-1 0 1,0 0-1,1 1 0,-1-1 1,1 1-1,-4 0 0,1 0-5,1 0 0,-1 0 0,1 0-1,-1 1 1,1-1 0,0 1 0,-1 0-1,1 0 1,0 1 0,0-1-1,0 1 1,1 0 0,-1 0 0,1 0-1,-1 1 1,1-1 0,-4 7 0,5-6-111,1-1-1,-1 0 1,1 1 0,0-1 0,1 1 0,-1 0 0,1-1 0,-1 1 0,1-1-1,0 8 1,1-8-407,-1 0 0,1-1-1,0 1 1,0 0-1,-1-1 1,2 1 0,-1 0-1,0-1 1,0 1 0,1-1-1,0 0 1,-1 1-1,1-1 1,3 3 0,17 13-7988</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8:38.273"/>
    </inkml:context>
    <inkml:brush xml:id="br0">
      <inkml:brushProperty name="width" value="0.025" units="cm"/>
      <inkml:brushProperty name="height" value="0.025" units="cm"/>
    </inkml:brush>
  </inkml:definitions>
  <inkml:trace contextRef="#ctx0" brushRef="#br0">99 43 16688,'0'0'9438,"-1"9"-8013,0-4-1285,-10 71 1706,26-102-1782,-14 21-50,0 0 0,0-1-1,-1 1 1,0 0 0,0-1-1,0 1 1,-1 0 0,1-1 0,-1 1-1,-1 0 1,1-1 0,-5-9-1,5 13 4,0 0 0,0 1 0,-1-1 0,1 0 0,-1 0 0,1 1 0,-1-1 0,0 0-1,0 1 1,0 0 0,0-1 0,0 1 0,0 0 0,0 0 0,0 0 0,0 1 0,0-1 0,-1 0 0,1 1-1,0-1 1,0 1 0,-1 0 0,1 0 0,0 0 0,-1 0 0,1 0 0,0 0 0,0 1 0,-1-1-1,1 1 1,0-1 0,0 1 0,-3 1 0,4-1-15,-1 0 0,1 0 0,0 0 0,-1 0 0,1 0 0,0 0 0,-1 0 0,1 0 0,0 0 0,0 1 0,0-1 0,0 1 0,0-1 0,1 1 0,-1-1 0,0 1 0,1-1 0,-1 1 0,1-1 0,-1 1 0,1 0 0,-1 1 0,1-1-104,0-1 0,0 0 0,0 0 0,0 0 0,0 0 0,0 0 0,0 1 0,0-1 0,0 0 0,0 0 0,0 0 0,1 0 0,-1 0 0,0 0 0,1 0 0,-1 0 0,1 0 0,-1 0 0,1 0 0,0 0 0,-1 0 0,1 0 0,0 0 0,0 0 0,0-1 0,0 1 0,-1 0 0,1-1 0,0 1 0,0 0 0,0-1 0,0 1 0,2 0 0,21 0-5343,6-1-4895</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7:37.085"/>
    </inkml:context>
    <inkml:brush xml:id="br0">
      <inkml:brushProperty name="width" value="0.025" units="cm"/>
      <inkml:brushProperty name="height" value="0.025" units="cm"/>
    </inkml:brush>
  </inkml:definitions>
  <inkml:trace contextRef="#ctx0" brushRef="#br0">1 937 8008,'0'0'9507,"13"-9"-8524,249-230 1703,-89 75-990,114-75-252,45-40-768,-328 272-2216,-16 13 85,-36 23-1817,15-10-172,-17 10-2300</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7:37.459"/>
    </inkml:context>
    <inkml:brush xml:id="br0">
      <inkml:brushProperty name="width" value="0.025" units="cm"/>
      <inkml:brushProperty name="height" value="0.025" units="cm"/>
    </inkml:brush>
  </inkml:definitions>
  <inkml:trace contextRef="#ctx0" brushRef="#br0">358 1 6598,'0'0'13896,"-6"8"-13325,-13 22-102,2 1-1,-27 64 0,-16 32-367,-18 1-80,-40 72 1319,116-196-1281,0-1 0,0 1 0,0 0 1,1 0-1,-1 0 0,1 0 0,0 0 0,0 0 0,0 0 1,1 0-1,-1 6 0,2-9-59,-1-1 0,0 1 0,0-1 0,1 1 0,-1-1-1,1 0 1,-1 1 0,0-1 0,1 1 0,-1-1 0,1 0 0,-1 1 0,0-1 0,1 0 0,-1 0 0,1 1-1,-1-1 1,1 0 0,-1 0 0,1 0 0,0 1 0,-1-1 0,1 0 0,-1 0 0,1 0 0,-1 0 0,1 0 0,-1 0-1,1 0 1,0 0 0,-1-1 0,1 1 0,-1 0 0,1 0 0,20-6 3,18-12 142,-2-1 0,0-2 0,36-27 0,14-9-84,-35 28-53,0 2 0,109-39 0,-41 32-3972,-72 23-1940</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7:38.427"/>
    </inkml:context>
    <inkml:brush xml:id="br0">
      <inkml:brushProperty name="width" value="0.025" units="cm"/>
      <inkml:brushProperty name="height" value="0.025" units="cm"/>
    </inkml:brush>
  </inkml:definitions>
  <inkml:trace contextRef="#ctx0" brushRef="#br0">30 0 16239,'0'0'8942,"0"13"-8776,-10 150-54,10-162-113,0 0-1,0 1 1,0-1 0,0 0 0,0 0-1,1 0 1,-1 0 0,0 1 0,1-1 0,-1 0-1,1 0 1,-1 0 0,1 0 0,-1 0-1,1 0 1,0 0 0,0 0 0,-1 0 0,1-1-1,0 1 1,0 0 0,0 0 0,0-1-1,0 1 1,0 0 0,0-1 0,2 1 0,1 0 5,0 0 0,0 0 1,0 0-1,0-1 0,0 1 0,0-1 1,0 0-1,6-1 0,10-2 36,0-1 0,28-10 0,-43 12-36,-4 2-4,12-5-7,0 1 0,0 0-1,0 2 1,0-1-1,0 1 1,1 1 0,13 0-1,-26 2 6,1-1 0,-1 0 0,0 1 0,0-1-1,0 1 1,1 0 0,-1-1 0,0 1 0,0 0 0,0 0-1,0-1 1,0 1 0,0 0 0,0 0 0,-1 0 0,1 0 0,0 0-1,0 0 1,-1 0 0,1 1 0,-1-1 0,1 0 0,-1 0-1,1 0 1,-1 1 0,0-1 0,0 0 0,0 0 0,1 1 0,-1-1-1,0 0 1,0 1 0,-1-1 0,1 0 0,0 0 0,-1 3-1,1 0 21,-1 1 0,0 0-1,0-1 1,-1 1-1,1-1 1,-1 1 0,0-1-1,0 0 1,-3 5-1,-4 3 159,-1-1-1,-1-1 1,1 0 0,-1 0-1,-1-1 1,0 0-1,0-1 1,-1 0-1,0-1 1,0-1 0,-1 0-1,0-1 1,0 0-1,0-1 1,0-1-1,-1 0 1,-16 1 0,29-4-334,0 0 0,1 0 0,-1 0 1,0-1-1,0 1 0,1 0 0,-1-1 1,0 1-1,1-1 0,-1 0 0,0 1 1,1-1-1,-1 0 0,1 0 0,-1 0 1,1 0-1,0 0 0,-2-2 0,1 0-593,0 0 0,0 0 0,0 0-1,0 0 1,1-1 0,-1 1-1,1 0 1,-1-5 0,-6-27-8250</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7:38.769"/>
    </inkml:context>
    <inkml:brush xml:id="br0">
      <inkml:brushProperty name="width" value="0.025" units="cm"/>
      <inkml:brushProperty name="height" value="0.025" units="cm"/>
    </inkml:brush>
  </inkml:definitions>
  <inkml:trace contextRef="#ctx0" brushRef="#br0">1 162 14029,'0'0'12716,"68"-54"-12620,-30 37-96,8-2-128,7 0-1762,-1-1-1793,-5 3-2659,-3 2-4324</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7:39.129"/>
    </inkml:context>
    <inkml:brush xml:id="br0">
      <inkml:brushProperty name="width" value="0.025" units="cm"/>
      <inkml:brushProperty name="height" value="0.025" units="cm"/>
    </inkml:brush>
  </inkml:definitions>
  <inkml:trace contextRef="#ctx0" brushRef="#br0">126 0 13164,'0'0'6289,"-11"11"-4922,-1 1-1097,1 0 1,0 1-1,1 0 1,1 1-1,0 0 1,1 1-1,0 0 1,-6 18-1,8-14-115,1-1 0,1 2 1,1-1-1,0 0 0,2 1 0,0 28 1,2-43-146,-1 1 1,1-1-1,0 0 1,1 1-1,-1-1 1,1 0-1,0 0 1,0 0-1,1 0 1,-1 0-1,7 8 1,-6-10 30,-1-1 0,1 1 0,0-1 1,0 1-1,1-1 0,-1 0 0,0 0 1,1-1-1,-1 1 0,1-1 0,-1 1 1,1-1-1,0 0 0,0-1 1,-1 1-1,1 0 0,0-1 0,6 0 1,-4-1 61,0 0 0,0 0 1,0 0-1,-1-1 1,1 0-1,0 0 1,-1 0-1,0-1 1,1 1-1,-1-1 1,0-1-1,-1 1 0,1-1 1,0 0-1,-1 0 1,0 0-1,0 0 1,0-1-1,-1 0 1,1 1-1,-1-1 0,0-1 1,-1 1-1,1 0 1,1-8-1,3-4 173,-1 0 0,0-1-1,-2 1 1,0-1 0,-1 0-1,-1-1 1,0-18 0,-2 29-161,-1-1 0,0 0 1,0 1-1,0-1 0,-1 0 1,-1 1-1,1 0 0,-7-13 1,8 18-122,0 1-1,0 0 1,-1 0 0,1 0 0,0 0 0,-1 0 0,0 0 0,1 1-1,-1-1 1,0 0 0,0 1 0,0-1 0,0 1 0,0 0 0,0 0-1,-1 0 1,1 0 0,0 0 0,-1 0 0,1 0 0,0 1 0,-1-1-1,1 1 1,-1 0 0,1 0 0,-1 0 0,1 0 0,0 0 0,-1 0-1,1 1 1,-1-1 0,1 1 0,0 0 0,-1-1 0,-3 3 0,4-2-136,1 0 1,-1 0-1,0 0 1,0 1-1,1-1 1,-1 0-1,1 1 1,-1-1-1,1 1 1,0-1-1,0 1 1,-1 0-1,1 0 1,0-1 0,1 1-1,-1 0 1,0 0-1,0 0 1,0 2-1,-3 19-3787,3-2-4212,1-11-811</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47.286"/>
    </inkml:context>
    <inkml:brush xml:id="br0">
      <inkml:brushProperty name="width" value="0.025" units="cm"/>
      <inkml:brushProperty name="height" value="0.025" units="cm"/>
    </inkml:brush>
  </inkml:definitions>
  <inkml:trace contextRef="#ctx0" brushRef="#br0">1 331 11435,'0'0'9732,"9"6"-8910,-4-3-729,-1 0 1,1-1 0,0 1-1,0-1 1,0 0 0,0-1-1,1 1 1,-1-1-1,0 0 1,1 0 0,-1 0-1,1-1 1,-1 0 0,0 0-1,1-1 1,-1 1-1,1-1 1,-1 0 0,0 0-1,1-1 1,-1 0 0,0 0-1,0 0 1,0-1-1,5-3 1,-5 3-17,0 0 1,-1 0-1,1-1 0,-1 0 1,0 0-1,0 0 0,0 0 0,0-1 1,-1 1-1,1-1 0,-1 0 1,-1 0-1,1 0 0,-1-1 0,0 1 1,0 0-1,0-1 0,-1 0 1,0 1-1,0-1 0,0 0 1,-1-6-1,1 11-75,-1 1 0,0 0 1,0-1-1,0 1 0,0-1 1,0 1-1,0-1 0,0 1 1,0 0-1,-1-1 0,1 1 1,0-1-1,0 1 0,0 0 1,0-1-1,0 1 0,-1 0 1,1-1-1,0 1 0,0 0 1,-1-1-1,1 1 0,0 0 1,0-1-1,-1 1 0,1 0 1,0 0-1,-1-1 0,1 1 1,-1 0-1,1 0 0,0 0 1,-1-1-1,1 1 0,0 0 1,-1 0-1,0 0 0,-18 7-102,-15 21-75,24-15 203,0 1 1,2 0-1,0 1 1,0-1-1,1 2 1,1-1-1,1 1 1,0 0-1,1 0 1,1 0-1,-2 24 1,4-39-20,1 1 1,0-1-1,0 1 1,0-1 0,0 1-1,1-1 1,-1 1-1,0-1 1,0 0-1,1 1 1,-1-1 0,1 1-1,0-1 1,-1 0-1,1 1 1,0-1 0,0 0-1,0 0 1,-1 0-1,1 0 1,0 1 0,1-1-1,-1-1 1,0 1-1,2 1 1,-1-1 6,1 0 0,-1 0 0,1-1 1,-1 1-1,1-1 0,0 0 0,-1 0 0,1 0 0,-1 0 0,1 0 1,0-1-1,-1 1 0,4-2 0,4-1 18,0 0-1,0-1 1,0 0-1,0-1 1,-1 0-1,10-8 1,11-12-20,-2-2 1,0-1-1,-2-1 1,-2-1-1,0-1 1,-2-1 0,-2-1-1,-1-1 1,-1 0-1,23-68 1,-35 80-319,-16 41 142,-16 41 110,17-39 70,2 0 0,0 0-1,1 0 1,1 1 0,1 0 0,1 0-1,1 1 1,1 35 0,1-56-15,0-1 0,0 1 0,0 0 0,0 0 0,0-1 0,1 1-1,-1 0 1,1 0 0,-1-1 0,1 1 0,0 0 0,-1-1 0,1 1 0,0-1 0,0 1 0,0-1-1,0 1 1,0-1 0,1 0 0,-1 0 0,0 1 0,1-1 0,-1 0 0,0 0 0,1 0 0,0-1-1,-1 1 1,1 0 0,-1 0 0,1-1 0,0 1 0,-1-1 0,1 0 0,0 1 0,0-1 0,-1 0-1,1 0 1,0 0 0,2 0 0,1-1 14,0 0-1,-1 0 1,1 0-1,-1-1 1,1 1-1,-1-1 1,0 0-1,1 0 1,-1-1-1,0 1 1,0-1-1,-1 0 1,6-5-1,4-7 1,-1 0 1,-1-1-1,0 0 0,-1 0 1,11-25-1,30-93 50,-18 44 66,-37 150-298,-6-14 170,3 0 1,1 0-1,3 1 0,3 62 1,0-108-2,0 1 1,0 0 0,0-1 0,0 1 0,0-1 0,1 1 0,-1-1 0,0 1-1,1-1 1,0 1 0,-1-1 0,1 1 0,0-1 0,0 0 0,-1 1 0,1-1-1,0 0 1,0 0 0,1 0 0,-1 0 0,0 0 0,2 2 0,-3-33 427,-4 23-433,0-1 1,-1 2-1,1-1 0,-1 0 0,0 1 1,-1 0-1,0 0 0,0 1 0,0-1 1,-1 1-1,1 1 0,-11-6 0,9 4-47,-1 1 0,1-1 0,0-1 0,0 0 0,1 0-1,0 0 1,-7-10 0,13 16 81,1 0-1,0 0 1,0 0 0,-1 0-1,1 0 1,0 0 0,0 0 0,0 0-1,0 0 1,0 0 0,0 0-1,1 0 1,-1 0 0,0 0-1,0 0 1,1 0 0,-1 1-1,0-1 1,1 0 0,-1 0-1,1 0 1,-1 0 0,1 0 0,0 1-1,-1-1 1,1 0 0,0 1-1,0-1 1,-1 0 0,1 1-1,0-1 1,0 1 0,0-1-1,0 1 1,-1-1 0,1 1 0,0 0-1,0 0 1,2-1 0,47-16 25,-42 15 23,34-9-755,46-5 1,-64 12-2481</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7:39.475"/>
    </inkml:context>
    <inkml:brush xml:id="br0">
      <inkml:brushProperty name="width" value="0.025" units="cm"/>
      <inkml:brushProperty name="height" value="0.025" units="cm"/>
    </inkml:brush>
  </inkml:definitions>
  <inkml:trace contextRef="#ctx0" brushRef="#br0">149 0 5733,'0'0'16010,"-8"11"-14627,-16 26-488,1 1 0,-25 56 0,40-73-635,0 0-1,1 1 1,1 0-1,1 0 1,1 0 0,0 0-1,1 29 1,3-44-314,2 30-952,-2-36 961,1-1 0,-1 1 1,0 0-1,0 0 0,1 0 0,-1 0 1,0-1-1,1 1 0,-1 0 1,1 0-1,-1-1 0,1 1 1,-1 0-1,1-1 0,-1 1 0,1 0 1,0-1-1,-1 1 0,1-1 1,0 1-1,0-1 0,-1 1 1,1-1-1,0 0 0,0 1 0,0-1 1,-1 0-1,1 0 0,0 0 1,0 1-1,0-1 0,0 0 1,0 0-1,0 0 0,1-1 1,-1 1-126,-1 0 0,1-1 0,-1 1 0,1 0 0,-1-1 0,1 1 0,-1 0 0,1-1 0,-1 1 0,1-1 0,-1 1 1,0-1-1,1 1 0,-1-1 0,0 1 0,1-1 0,-1 1 0,0-1 0,0 0 0,1 1 0,-1-1 0,0 1 0,0-1 1,0 0-1,0 1 0,0-1 0,0 0 0,0 1 0,0-2 0,0 1-370,1-20-5236</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7:39.804"/>
    </inkml:context>
    <inkml:brush xml:id="br0">
      <inkml:brushProperty name="width" value="0.025" units="cm"/>
      <inkml:brushProperty name="height" value="0.025" units="cm"/>
    </inkml:brush>
  </inkml:definitions>
  <inkml:trace contextRef="#ctx0" brushRef="#br0">148 34 11915,'-9'-2'6219,"8"2"-6171,-6-2 539,-1 1-1,0 0 0,0 0 0,1 0 1,-1 1-1,-11 1 0,16 0-509,0 0 0,0 0-1,0 0 1,0 0 0,0 0-1,0 0 1,0 1 0,0 0-1,1-1 1,-1 1 0,1 0-1,-1 0 1,1 0 0,0 1-1,0-1 1,0 1-1,0-1 1,0 1 0,0-1-1,1 1 1,-1 0 0,0 4-1,-1 0-59,0 0-1,1 0 0,-1 1 0,2-1 0,-1 1 1,1-1-1,0 1 0,1 0 0,0-1 0,1 11 0,-1-16-10,1 1-1,-1-1 0,1 1 0,-1-1 0,1 1 0,0-1 0,0 1 0,0-1 1,1 0-1,-1 1 0,1-1 0,-1 0 0,1 0 0,-1 0 0,1 0 0,0-1 0,0 1 1,0 0-1,0-1 0,0 1 0,1-1 0,-1 0 0,0 1 0,1-1 0,-1 0 1,1-1-1,-1 1 0,1 0 0,-1-1 0,1 1 0,-1-1 0,5 0 0,-1 0 66,-1 0-1,1 0 1,-1-1-1,1 1 1,-1-1-1,1-1 1,-1 1-1,0-1 1,1 0-1,-1 0 1,0-1-1,0 1 1,0-1-1,-1 0 1,1 0-1,-1-1 1,0 1-1,1-1 1,-2 0-1,1 0 1,5-8-1,-4 5 5,-1-1-1,1 1 1,-2-1-1,1 0 1,-1-1-1,0 1 1,0-1-1,-1 1 1,0-1-1,-1 0 1,0 1 0,0-18-1,-1 24-70,0 1-1,0-1 0,0 1 1,0-1-1,0 1 1,0-1-1,0 1 1,-1-1-1,1 1 0,0-1 1,-1 1-1,1-1 1,-1 1-1,0 0 1,1-1-1,-1 1 1,0 0-1,0 0 0,0-1 1,0 1-1,0 0 1,0 0-1,0 0 1,0 0-1,0 0 0,-1 1 1,1-1-1,0 0 1,-1 0-1,1 1 1,0-1-1,-1 1 0,1-1 1,-1 1-1,1 0 1,-1-1-1,1 1 1,-1 0-1,1 0 0,-1 0 1,1 0-1,-1 0 1,1 0-1,-1 1 1,1-1-1,-1 1 1,-1 0-1,-2 0-52,0 1 0,0 0 1,0 1-1,0-1 0,1 1 0,-1 0 0,1 0 0,0 0 1,0 0-1,0 1 0,0 0 0,-5 7 0,3-2-229,1 1 0,0 0 0,0 0-1,1 1 1,1-1 0,-3 12-1,1 25-2717,5-42 2086,1-1 1,-1 1-1,1 0 0,0 0 1,0 0-1,4 8 0,11 10-5512</inkml:trace>
  <inkml:trace contextRef="#ctx0" brushRef="#br0" timeOffset="1">566 255 18033,'-7'12'1260,"6"-10"-1226,-12 19 1620,-19 43-1,29-56-1437,0-1 1,1 0-1,0 1 1,0-1-1,0 1 1,1 0-1,0 0 1,1-1-1,0 1 1,0 0-1,0 0 1,3 9-1,-2-15-203,0 0 0,0 1-1,0-1 1,0 0 0,0 0 0,1 0-1,-1-1 1,1 1 0,0 0 0,-1-1-1,1 1 1,0-1 0,0 1 0,0-1-1,0 0 1,0 0 0,0 1 0,1-2-1,-1 1 1,0 0 0,0 0 0,1-1-1,-1 1 1,0-1 0,1 0 0,-1 0-1,1 0 1,-1 0 0,0 0 0,1 0-1,-1-1 1,0 1 0,3-2 0,3 1 84,0-1 0,0 0 0,0 0 0,0-1 0,-1 0 0,1 0 1,-1-1-1,10-6 0,-9 3 208,-1 0 1,0 0-1,0 0 1,-1-1-1,0 0 1,0-1-1,-1 1 1,0-1-1,7-18 1,-11 25-262,0 0 1,0 0 0,-1-1-1,1 1 1,0 0 0,-1-1-1,1 1 1,-1 0 0,0-1-1,0 1 1,0-1 0,0 1-1,0 0 1,0-1 0,-1 1-1,1-1 1,-1 1 0,0 0-1,1 0 1,-1-1-1,0 1 1,0 0 0,-1 0-1,1 0 1,0 0 0,-1 0-1,1 0 1,-1 0 0,0 1-1,1-1 1,-1 0 0,0 1-1,0 0 1,0-1 0,0 1-1,0 0 1,-1 0 0,1 0-1,0 0 1,0 0 0,-1 1-1,1-1 1,-1 1 0,1 0-1,-4-1 1,1 0-118,0 1 0,-1-1 0,1 1 0,-1 0 0,1 0-1,-1 1 1,-8 1 0,-19 11-6303,24-11-463</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8:48.779"/>
    </inkml:context>
    <inkml:brush xml:id="br0">
      <inkml:brushProperty name="width" value="0.025" units="cm"/>
      <inkml:brushProperty name="height" value="0.025" units="cm"/>
    </inkml:brush>
  </inkml:definitions>
  <inkml:trace contextRef="#ctx0" brushRef="#br0">57 1041 5221,'0'0'2045,"-10"4"-924,2 0-1375,-26 11 2433,34-16-2155,0 1 1,-1 0-1,1 0 0,0 0 1,0 0-1,0 0 0,0 0 1,0 0-1,0 0 1,0 0-1,0 0 0,0-1 1,0 1-1,0 0 1,0 0-1,0 0 0,0 0 1,0 0-1,0 0 0,0 0 1,0 0-1,-1 0 1,1 0-1,0 0 0,0 0 1,0 0-1,0 0 1,0 0-1,0 0 0,0 0 1,0 0-1,0 0 1,-1 0-1,1 0 0,0 0 1,0 0-1,0 0 0,0 0 1,0 0-1,0 0 1,0 0-1,0 0 0,0 0 1,-1 0-1,1 0 1,0 0-1,0 0 0,0 0 1,0 0-1,0 0 0,0 0 1,20-15 316,366-213 1159,-64 58-849,190-94-180,-359 194-29,227-72 1,-234 106-232,-107 29-444,0-1 1,-1-3-1,0-1 0,-1-2 1,53-27-1,-23-2-3440</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0:28.539"/>
    </inkml:context>
    <inkml:brush xml:id="br0">
      <inkml:brushProperty name="width" value="0.025" units="cm"/>
      <inkml:brushProperty name="height" value="0.025" units="cm"/>
    </inkml:brush>
  </inkml:definitions>
  <inkml:trace contextRef="#ctx0" brushRef="#br0">405 2 4933,'0'0'1388,"-10"1"-1709,-52 3-2870,-139-1 9587,116-6-7647,65 1 513,-3-1 3768,20 2-1278,5 1-218,23 2-498,200 40 2183,-65-9-2722,690 74 843,-415-74-1025,188 23-246,-489-36-225,302 55 296,-339-53-382,0 4 0,130 55 0,344 131-783,-280-130 437,-94-29 877,-171-48-85,-5-2-4801</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0:35.844"/>
    </inkml:context>
    <inkml:brush xml:id="br0">
      <inkml:brushProperty name="width" value="0.025" units="cm"/>
      <inkml:brushProperty name="height" value="0.025" units="cm"/>
    </inkml:brush>
  </inkml:definitions>
  <inkml:trace contextRef="#ctx0" brushRef="#br0">2 974 4452,'0'0'12609,"-1"-10"-11269,1 0-1167,0 1 0,1-1-1,0 1 1,0-1 0,1 1-1,0-1 1,1 1 0,0 0-1,7-15 1,51-89 836,-34 67-547,69-116 304,-29 51-511,68-152 0,-134 261-283,26-70 272,-25 66-491,-1 0 0,0-1 0,0 1 0,0 0 1,0 0-1,-1-1 0,0 1 0,-1 0 0,-1-11 0,2 16 2,-1 0 0,1 1 0,0-1 0,-1 0 0,1 0 0,-1 1 0,1-1 0,-1 1 0,0-1 0,1 0 0,-1 1 0,0-1 0,1 1 0,-1 0 0,0-1 0,1 1 0,-1-1 0,0 1 0,0 0 0,0 0 0,1-1 0,-1 1 0,0 0 0,0 0 0,0 0 0,1 0 0,-1 0 0,-2 0 0,-16 0-6129</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0:36.187"/>
    </inkml:context>
    <inkml:brush xml:id="br0">
      <inkml:brushProperty name="width" value="0.025" units="cm"/>
      <inkml:brushProperty name="height" value="0.025" units="cm"/>
    </inkml:brush>
  </inkml:definitions>
  <inkml:trace contextRef="#ctx0" brushRef="#br0">205 1 11851,'-7'14'1490,"-33"66"635,-44 126 0,66-152-1879,2 0 1,3 1 0,-11 103 0,23-154-199,0 5 78,1 0-1,0 0 0,0 0 0,0 0 0,4 16 0,-3-23-114,-1 0 0,1 0 0,0 0 0,0 0 0,0 0 1,0 0-1,1 0 0,-1 0 0,0 0 0,1-1 0,-1 1 0,1-1 0,0 1 0,-1-1 0,1 1 0,0-1 1,0 0-1,0 0 0,0 0 0,0 0 0,0 0 0,0 0 0,1-1 0,-1 1 0,0-1 0,0 1 0,0-1 1,4 0-1,2 0 18,1 0 0,0-1 1,-1 0-1,1 0 1,-1-1-1,1-1 1,-1 1-1,0-1 0,0 0 1,0-1-1,0 0 1,0 0-1,8-7 1,14-12-97,50-46 0,-44 36-404,13-12-2918,-3-1-3407</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0:36.828"/>
    </inkml:context>
    <inkml:brush xml:id="br0">
      <inkml:brushProperty name="width" value="0.025" units="cm"/>
      <inkml:brushProperty name="height" value="0.025" units="cm"/>
    </inkml:brush>
  </inkml:definitions>
  <inkml:trace contextRef="#ctx0" brushRef="#br0">12 0 16528,'0'0'5092,"-3"9"-5070,2-7-19,-1 1 0,1 0 0,0 0 0,0 0-1,1-1 1,-1 1 0,1 0 0,-1 0 0,1 0 0,0 0 0,0 0 0,0 0 0,0 0 0,1 0 0,-1 0 0,1 0 0,0 0 0,0 0 0,0-1 0,0 1-1,0 0 1,1-1 0,-1 1 0,1-1 0,0 1 0,-1-1 0,1 0 0,0 1 0,1-1 0,-1 0 0,0-1 0,0 1 0,1 0 0,-1-1 0,1 1-1,0-1 1,-1 0 0,1 1 0,3 0 0,8 0 3,-1 0-1,0 0 0,1-1 1,0-1-1,-1 0 0,1 0 0,-1-2 1,26-5-1,47-3 33,-84 10-26,0 0 1,0 1 0,0-1-1,0 1 1,0-1 0,0 1 0,0 0-1,0 0 1,-1 0 0,1 0-1,0 0 1,-1 0 0,1 0-1,0 0 1,-1 1 0,1-1 0,-1 1-1,0-1 1,0 1 0,1 0-1,-1-1 1,0 1 0,0 0-1,0 0 1,-1 0 0,1 0-1,0 0 1,-1 0 0,1 0 0,-1 0-1,0 0 1,0 0 0,0 0-1,0 0 1,0 0 0,0 2-1,0 8 109,-1-1 0,0 1 0,0 0 0,-1-1 0,-4 14 0,0-7 136,0-1-1,-1 0 1,-1-1-1,-1 1 1,-13 17 0,15-24-93,1-1 1,-2 0 0,1 0 0,-1-1-1,-1 0 1,1 0 0,-2-1 0,1 0 0,-16 8-1,23-14-211,0 0 0,0 0 0,0 0-1,-1 0 1,1 0 0,0-1 0,0 1-1,0-1 1,-1 1 0,1-1 0,0 0-1,-1 0 1,1 0 0,0 0 0,-1 0-1,1-1 1,0 1 0,0-1 0,-1 1-1,1-1 1,0 0 0,0 0 0,0 0-1,0 0 1,0 0 0,0-1 0,0 1-1,0 0 1,0-1 0,1 0 0,-1 1-1,1-1 1,-1 0 0,1 0 0,0 0-1,-1 0 1,0-3 0,-4-7-1182,1 0 0,1-1-1,0 0 1,0 0 0,-1-16 0,5 29 1169,-12-72-6367</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0:37.187"/>
    </inkml:context>
    <inkml:brush xml:id="br0">
      <inkml:brushProperty name="width" value="0.025" units="cm"/>
      <inkml:brushProperty name="height" value="0.025" units="cm"/>
    </inkml:brush>
  </inkml:definitions>
  <inkml:trace contextRef="#ctx0" brushRef="#br0">0 91 14830,'0'0'3972,"63"-13"-3203,-29 7-65,7-4-544,4 0-96,3-3-768,-2-5-2627,-1-2-4453</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0:37.560"/>
    </inkml:context>
    <inkml:brush xml:id="br0">
      <inkml:brushProperty name="width" value="0.025" units="cm"/>
      <inkml:brushProperty name="height" value="0.025" units="cm"/>
    </inkml:brush>
  </inkml:definitions>
  <inkml:trace contextRef="#ctx0" brushRef="#br0">88 159 13741,'-9'19'595,"-11"23"1243,-23 67-1,39-97-1627,1-1-1,0 2 0,1-1 0,0 0 0,1 1 1,1-1-1,-1 0 0,2 1 0,0-1 0,4 22 1,-4-31-201,1 0 0,-1 0 0,0-1 0,1 1 1,-1 0-1,1-1 0,0 1 0,0-1 1,0 0-1,0 0 0,0 0 0,0 0 0,1 0 1,-1 0-1,1 0 0,-1-1 0,1 1 0,0-1 1,-1 0-1,1 0 0,0 0 0,0 0 1,0 0-1,0-1 0,0 1 0,0-1 0,0 0 1,0 0-1,0 0 0,3 0 0,2-1 43,0 1 0,0-2-1,-1 1 1,1-1 0,0 0-1,-1 0 1,1-1 0,-1 0-1,0 0 1,11-7 0,-9 2 179,1 0 0,-2-1 0,1 0 1,-1-1-1,0 0 0,-1 0 0,-1 0 1,1-1-1,-1 0 0,-1 0 0,0-1 1,-1 1-1,0-1 0,4-24 0,-7 28-25,0 0 0,0 1 0,-1-1 0,0 0-1,0 0 1,-1 0 0,0 0 0,-1 1 0,0-1-1,-5-14 1,5 17-146,-1 0 0,0 0 0,0 0 0,0 0 0,-1 1 0,1-1 0,-1 1 0,0 0 0,0 0 1,-1 0-1,1 1 0,-1 0 0,0 0 0,0 0 0,0 0 0,-8-2 0,10 3-302,-1 1 1,0 0-1,1 0 1,-1 0-1,0 0 0,0 1 1,0-1-1,0 1 1,0 0-1,0 1 1,0-1-1,-7 2 0,10-2 56,-1 1-1,0-1 1,1 1-1,-1 0 0,1 0 1,-1 0-1,1 0 0,0 0 1,-1 0-1,1 0 1,0 0-1,0 0 0,-1 0 1,1 1-1,0-1 1,0 0-1,1 1 0,-1-1 1,0 1-1,0-1 0,1 1 1,-1 0-1,1-1 1,-1 1-1,1 0 0,0-1 1,-1 1-1,1 0 0,0 2 1,2 2-6695,5-6-3785</inkml:trace>
  <inkml:trace contextRef="#ctx0" brushRef="#br0" timeOffset="1">695 1 17873,'0'0'1505,"-47"62"513,21-21-897,6 1-512,2 1-33,8-4-95,8-4-353,2-7-128,0-6 0,9-5 0,4-6-160,-5-3-385,2-8-672,-4 0-961,-5-1-737,-1-16-2562,0-10-4805</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0:37.903"/>
    </inkml:context>
    <inkml:brush xml:id="br0">
      <inkml:brushProperty name="width" value="0.025" units="cm"/>
      <inkml:brushProperty name="height" value="0.025" units="cm"/>
    </inkml:brush>
  </inkml:definitions>
  <inkml:trace contextRef="#ctx0" brushRef="#br0">130 36 9321,'-12'6'6486,"3"-2"-5841,-5 2 282,0 2-1,0-1 1,-20 16-1,31-21-885,1-1 0,0 1 0,0-1-1,0 1 1,0 0 0,0 0 0,0 0 0,0 0-1,0 0 1,1 1 0,-1-1 0,1 0 0,0 1-1,0-1 1,0 1 0,0-1 0,0 1 0,0 0-1,1-1 1,-1 1 0,1 0 0,0 0 0,-1-1-1,2 1 1,-1 0 0,0 0 0,0-1 0,1 1-1,-1 0 1,2 3 0,1-3-46,-1 0-1,1 0 1,0-1-1,0 1 1,0-1-1,0 1 1,0-1-1,0 0 1,1-1 0,-1 1-1,0 0 1,1-1-1,0 0 1,-1 0-1,1 0 1,0 0 0,0-1-1,-1 1 1,7-1-1,3 1 20,0 0 1,0-1-1,0-1 0,20-3 1,-23 2 10,0-1 1,-1-1 0,1 1-1,-1-2 1,0 1 0,0-1-1,-1-1 1,1 1 0,13-13 0,-17 14-1,-1-1 1,1 1 0,-1-1-1,0 0 1,0 0 0,-1 0-1,0 0 1,0-1 0,0 1 0,0-1-1,-1 0 1,0 0 0,0 0-1,0 0 1,-1 0 0,1-12 0,-2 16-9,0 1 0,0-1 0,0 0 0,-1 1 0,1-1 0,0 0-1,-1 1 1,1-1 0,-1 1 0,0-1 0,0 1 0,1-1 0,-1 1 0,0-1 0,0 1 0,0 0 0,0-1 0,-1 1 0,1 0 0,0 0 0,-1 0 0,1 0 0,0 0 0,-1 0 0,1 0 0,-1 0 0,1 1 0,-1-1 0,0 1 0,1-1 0,-1 1 0,0 0 0,1-1 0,-1 1 0,0 0 0,1 0 0,-1 0 0,0 0 0,-2 1 0,-1-1-11,0 1-1,0-1 1,0 1 0,0 0-1,0 1 1,0-1 0,0 1-1,0 0 1,1 1-1,-1-1 1,1 1 0,-6 4-1,1 1-23,0 1 0,1 0 0,0 0 0,1 1 0,0 0 0,1 1 0,0-1 0,0 1 0,1 0 0,0 1 0,1-1-1,-4 21 1,8-32-66,0 1 0,0 0-1,0-1 1,-1 1-1,1 0 1,0-1 0,0 1-1,1 0 1,-1-1-1,0 1 1,0 0 0,0-1-1,0 1 1,0 0-1,1-1 1,-1 1 0,0-1-1,1 1 1,-1 0-1,0-1 1,1 1-1,-1-1 1,1 1 0,-1-1-1,1 1 1,-1-1-1,1 0 1,-1 1 0,1-1-1,-1 0 1,1 1-1,0-1 1,0 1 0,25-1-5350,-22-1 4566,22-2-5223</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47.614"/>
    </inkml:context>
    <inkml:brush xml:id="br0">
      <inkml:brushProperty name="width" value="0.025" units="cm"/>
      <inkml:brushProperty name="height" value="0.025" units="cm"/>
    </inkml:brush>
  </inkml:definitions>
  <inkml:trace contextRef="#ctx0" brushRef="#br0">0 0 18161,'0'0'3620</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0:38.619"/>
    </inkml:context>
    <inkml:brush xml:id="br0">
      <inkml:brushProperty name="width" value="0.025" units="cm"/>
      <inkml:brushProperty name="height" value="0.025" units="cm"/>
    </inkml:brush>
  </inkml:definitions>
  <inkml:trace contextRef="#ctx0" brushRef="#br0">70 51 9705,'0'0'5872,"0"-8"-2909,-5-23-548,-5 20-693,9 11-1663,0 0 1,0 0-1,0 1 0,0-1 0,0 0 1,0 0-1,0 1 0,0-1 0,0 1 1,0-1-1,0 1 0,1-1 0,-1 1 1,0 0-1,0-1 0,0 1 0,1 0 1,-1 0-1,1-1 0,-2 2 0,-2 5 14,-1 0 1,1 0-1,0 0 0,1 0 0,0 1 0,0 0 0,1-1 1,0 1-1,0 0 0,1 0 0,-1 0 0,2 0 0,-1 0 1,1 0-1,1 1 0,1 8 0,-2-16-45,0 1-1,1-1 1,-1 1-1,1-1 1,0 1-1,-1-1 1,1 0-1,0 1 1,0-1-1,-1 0 1,1 0-1,0 1 1,0-1-1,1 0 1,-1 0 0,0 0-1,0 0 1,0-1-1,1 1 1,-1 0-1,0 0 1,1-1-1,-1 1 1,1-1-1,-1 1 1,1-1-1,-1 0 1,1 1-1,-1-1 1,1 0-1,-1 0 1,1 0-1,-1 0 1,1 0 0,-1-1-1,1 1 1,-1 0-1,1-1 1,-1 1-1,1-1 1,1 0-1,2-1 139,0 0 0,0 0-1,0 0 1,-1 0 0,1-1-1,-1 0 1,1 0 0,-1 0 0,0-1-1,6-6 1,-6 5-39,-1 0-1,0 0 1,0-1 0,0 0-1,0 1 1,-1-1 0,0 0-1,-1 0 1,2-8 0,-2 13-134,-1-1 0,0 1 0,0-1 1,0 1-1,0-1 0,0 1 0,0 0 1,0-1-1,0 1 0,0-1 0,-1 1 0,1-1 1,-1 1-1,1-1 0,-1 1 0,0 0 1,1-1-1,-1 1 0,0 0 0,0 0 1,0-1-1,0 1 0,0 0 0,0 0 0,0 0 1,0 0-1,0 0 0,-1 1 0,1-1 1,0 0-1,-1 1 0,1-1 0,0 0 0,-1 1 1,1 0-1,-1-1 0,1 1 0,-1 0 1,1-1-1,-1 1 0,-1 0 0,-26 1-3317,11 3-2438,6 0-2491</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0:48.739"/>
    </inkml:context>
    <inkml:brush xml:id="br0">
      <inkml:brushProperty name="width" value="0.025" units="cm"/>
      <inkml:brushProperty name="height" value="0.025" units="cm"/>
    </inkml:brush>
  </inkml:definitions>
  <inkml:trace contextRef="#ctx0" brushRef="#br0">30 1 4164,'0'0'17120,"-5"10"-16362,2-4-674,-1-1 25,1 2 1,0-1-1,0 0 0,1 0 1,0 1-1,-1 7 1,2-13-101,1 1 1,0 0 0,0-1 0,0 1-1,0 0 1,0-1 0,0 1 0,0 0-1,1-1 1,-1 1 0,1 0 0,-1-1 0,1 1-1,-1-1 1,1 1 0,0-1 0,0 1-1,0-1 1,0 1 0,0-1 0,0 0 0,0 0-1,0 1 1,1-1 0,-1 0 0,0 0-1,1 0 1,-1-1 0,1 1 0,-1 0-1,1 0 1,-1-1 0,1 1 0,0-1 0,1 1-1,12 2 1,-1-2-1,0 1 1,1-2 0,19-1-1,-18 0 5,-1 1-1,0 0 0,1 1 1,-1 1-1,20 4 1,-32-5-13,1 0 1,-1 1-1,0-1 1,1 1-1,-1-1 1,0 1-1,0 0 1,0 0-1,-1 1 1,1-1-1,0 1 1,-1-1-1,0 1 1,1 0-1,-1 0 1,0 0 0,0 0-1,-1 0 1,1 0-1,-1 0 1,1 1-1,-1-1 1,0 1-1,0-1 1,-1 1-1,1-1 1,-1 5-1,1 7 9,0 0 0,-1 0 0,-1-1-1,-1 1 1,0 0 0,-1 0 0,-1-1-1,0 0 1,0 1 0,-2-1 0,0-1 0,0 1-1,-1-1 1,-1-1 0,0 1 0,-1-1 0,0 0-1,-1-1 1,0 0 0,-1-1 0,0 0-1,-1-1 1,-15 10 0,22-16-48,1 0 0,-1-1-1,-1 1 1,1-1 0,0-1 0,-1 1-1,1-1 1,-1 1 0,-8-1 0,11-1-178,1 0 0,-1 0 0,1 0 0,0 0 0,-1-1 0,1 1 0,0-1 0,0 0 0,-1 0 0,1 1 0,0-2 0,0 1 0,0 0 0,0 0 0,0-1 0,0 1 0,0-1 0,0 1 0,1-1 0,-1 0 0,1 0 0,-1 1 1,1-1-1,-2-3 0,-15-37-5961</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0:49.066"/>
    </inkml:context>
    <inkml:brush xml:id="br0">
      <inkml:brushProperty name="width" value="0.025" units="cm"/>
      <inkml:brushProperty name="height" value="0.025" units="cm"/>
    </inkml:brush>
  </inkml:definitions>
  <inkml:trace contextRef="#ctx0" brushRef="#br0">0 82 8456,'0'0'11275,"81"-42"-11083,-41 30-96,4 4-32,7 2-128,-2 1-1986,-1 1-3075,-4-1-3971</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0:49.427"/>
    </inkml:context>
    <inkml:brush xml:id="br0">
      <inkml:brushProperty name="width" value="0.025" units="cm"/>
      <inkml:brushProperty name="height" value="0.025" units="cm"/>
    </inkml:brush>
  </inkml:definitions>
  <inkml:trace contextRef="#ctx0" brushRef="#br0">161 0 5894,'-10'10'6176,"-11"13"-4414,2 0-1,-28 41 1,38-50-1406,1 0 0,0 1 1,1 0-1,1 0 1,0 0-1,1 1 0,-5 27 1,8-32-200,1 0 0,0 0 1,1 0-1,0 0 0,2 14 1,-1-22-149,-1 0 0,1-1 0,0 1-1,0 0 1,0-1 0,0 1 0,0-1 0,0 1 0,1-1 0,-1 0 0,1 1 0,0-1 0,-1 0 0,1 0 0,0 0 0,0-1 0,0 1 0,1 0-1,-1-1 1,0 1 0,1-1 0,-1 0 0,1 1 0,-1-1 0,1-1 0,3 2 0,2-1 5,-1 0 1,0 0-1,1-1 1,-1 0-1,1 0 1,-1-1 0,0 1-1,1-2 1,-1 1-1,0-1 1,0 0-1,0-1 1,0 0-1,0 0 1,0 0-1,-1-1 1,0 0-1,0 0 1,0-1-1,0 0 1,-1 0-1,1 0 1,-1 0-1,-1-1 1,1 0-1,4-7 1,-2 3 158,0-1 1,-1 0-1,0 0 1,-1-1-1,0 0 1,-1 0 0,0 0-1,-1 0 1,-1-1-1,1 1 1,-2-1-1,0 0 1,0 1-1,-3-23 1,1 30-150,-1-1 0,1 0 1,-1 0-1,-1 1 0,1-1 1,-1 1-1,0 0 0,0-1 1,0 1-1,-1 1 0,0-1 1,0 0-1,0 1 0,0 0 1,-1 0-1,0 0 0,1 1 1,-1 0-1,-1-1 0,1 2 1,0-1-1,-1 1 0,0-1 1,1 2-1,-1-1 1,0 1-1,0-1 0,0 2 1,0-1-1,0 1 0,0-1 1,0 2-1,-7 0 0,11-1-242,0 1-1,0 0 1,1-1-1,-1 1 1,0 0-1,1 0 1,-1 0-1,0 0 1,1 0-1,-1 0 1,1 1-1,0-1 1,-1 0-1,1 1 1,0-1-1,0 1 1,0-1-1,0 1 1,0 0-1,0 0 1,0-1-1,1 1 1,-1 0-1,0 0 1,1 0-1,0-1 1,-1 1-1,1 3 1,-1 8-5911</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0:57.074"/>
    </inkml:context>
    <inkml:brush xml:id="br0">
      <inkml:brushProperty name="width" value="0.025" units="cm"/>
      <inkml:brushProperty name="height" value="0.025" units="cm"/>
    </inkml:brush>
  </inkml:definitions>
  <inkml:trace contextRef="#ctx0" brushRef="#br0">199 0 10378,'0'0'10666,"-19"62"-10378,-1-18-192,1 4-96,-5 0 32,-2-1-32,3-3 32,2-4-64,3-5-640,3-8-1250,6-11-1377,5-13-1474</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0:57.434"/>
    </inkml:context>
    <inkml:brush xml:id="br0">
      <inkml:brushProperty name="width" value="0.025" units="cm"/>
      <inkml:brushProperty name="height" value="0.025" units="cm"/>
    </inkml:brush>
  </inkml:definitions>
  <inkml:trace contextRef="#ctx0" brushRef="#br0">143 31 12812,'-8'0'1207,"4"-1"-1082,-1 1 1,1 0-1,0 1 1,-1-1-1,1 1 1,0 0 0,-1 0-1,1 0 1,0 1-1,0-1 1,0 1-1,0 0 1,0 0-1,0 1 1,0-1 0,1 1-1,0 0 1,-1 0-1,1 0 1,0 0-1,0 1 1,0-1-1,1 1 1,-5 6 0,3-1-9,0 1 0,1-1 0,-1 1 0,2-1 0,-1 1 0,1 0 0,1 0 0,0 0 0,0 0 0,1 0 0,1 0 0,1 13 0,-2-22-69,0 1-1,0-1 1,1 1 0,-1-1-1,1 0 1,-1 1 0,1-1-1,-1 1 1,1-1 0,0 0-1,-1 1 1,1-1 0,0 0-1,0 0 1,0 0 0,0 0-1,0 0 1,1 0 0,-1 0-1,0 0 1,0 0 0,1 0-1,-1-1 1,0 1 0,1 0-1,-1-1 1,0 1 0,1-1-1,-1 0 1,1 1 0,-1-1-1,1 0 1,-1 0 0,1 0-1,-1 0 1,1 0 0,-1 0-1,1-1 1,-1 1 0,1 0-1,-1-1 1,1 1-1,-1-1 1,0 1 0,1-1-1,1-1 1,4-1 19,0-1 0,0 0 0,-1 0 0,1 0 0,-1-1 0,0 0 0,9-9 0,-7 4-41,0 0 0,-1-1 0,0 0 1,-1 0-1,6-15 0,-9 21 27,-1-1 0,0 0 1,0 0-1,-1 0 0,0 0 0,0 0 0,0 0 1,-1-1-1,0 1 0,0 0 0,0 0 1,-3-12-1,2 16-20,0 0 0,0 0 0,1 0 0,-1-1 0,-1 1 0,1 0 0,0 1 0,-1-1 0,1 0 0,0 0 0,-1 1 0,0-1 0,0 0 0,1 1 0,-1 0 1,0-1-1,0 1 0,0 0 0,0 0 0,0 0 0,-1 0 0,1 1 0,0-1 0,0 0 0,0 1 0,-1 0 0,1-1 0,0 1 0,-1 0 0,1 0 0,0 0 0,-1 1 0,1-1 0,0 1 0,0-1 0,-1 1 0,1-1 1,-3 3-1,-1-1-45,0 0 1,0 0 0,0 1 0,0 0-1,0 0 1,0 1 0,1-1-1,0 1 1,0 0 0,0 1 0,0-1-1,-5 8 1,4-3-229,1 1 0,1-1-1,0 1 1,0 0 0,1 0 0,1 0 0,-1 0-1,2 1 1,-2 13 0,3-16-529,0-1 0,0 0 1,0 0-1,1 1 0,0-1 1,1 0-1,0 0 0,4 12 0,12 9-4964</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0:57.809"/>
    </inkml:context>
    <inkml:brush xml:id="br0">
      <inkml:brushProperty name="width" value="0.025" units="cm"/>
      <inkml:brushProperty name="height" value="0.025" units="cm"/>
    </inkml:brush>
  </inkml:definitions>
  <inkml:trace contextRef="#ctx0" brushRef="#br0">107 15 14382,'0'0'1948,"-10"8"252,1 0-1824,-45 41 1600,51-45-1858,-1 0-1,1 0 1,0 0 0,0 0-1,1 1 1,-1-1-1,1 1 1,0-1-1,0 1 1,1 0-1,-1 0 1,1 0-1,-1 10 1,2-15-119,0 1 0,0 0 0,0 0 1,1 0-1,-1-1 0,0 1 0,1 0 0,-1 0 0,1-1 0,-1 1 0,1 0 1,-1-1-1,1 1 0,-1 0 0,1-1 0,-1 1 0,1-1 0,0 1 0,0-1 1,-1 1-1,1-1 0,0 0 0,-1 1 0,1-1 0,0 0 0,0 1 0,0-1 1,0 0-1,-1 0 0,1 0 0,0 0 0,0 0 0,0 0 0,0 0 0,-1 0 1,1 0-1,0 0 0,0 0 0,1-1 0,35-9 148,-26 4-34,0-1 0,-1 0-1,0-1 1,0 0 0,12-13 0,-17 16 3,-1 0 0,1 0 1,-1 0-1,0 0 0,-1-1 1,1 1-1,-1-1 0,0 0 1,-1 0-1,1 0 0,-1-1 0,1-6 1,-3 12-100,1 0 0,-1 1 0,0-1 0,0 0 0,0 1 1,0-1-1,-1 0 0,1 0 0,0 1 0,0-1 0,0 0 0,0 1 0,-1-1 1,1 0-1,0 1 0,-1-1 0,1 0 0,-1 1 0,1-1 0,0 1 0,-1-1 1,1 1-1,-1-1 0,0 1 0,1-1 0,-1 1 0,1-1 0,-1 1 0,0 0 1,1-1-1,-1 1 0,0 0 0,1 0 0,-1-1 0,0 1 0,1 0 1,-1 0-1,0 0 0,0 0 0,1 0 0,-1 0 0,0 0 0,0 0 0,1 0 1,-1 0-1,0 1 0,1-1 0,-1 0 0,0 0 0,1 1 0,-2-1 0,-2 1-139,0 1 0,0-1 0,0 1 0,0 0 0,0 0 0,1 0 0,-7 5 0,-21 28-2773,14-9-3429,8-10-3851</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1:40.487"/>
    </inkml:context>
    <inkml:brush xml:id="br0">
      <inkml:brushProperty name="width" value="0.025" units="cm"/>
      <inkml:brushProperty name="height" value="0.025" units="cm"/>
    </inkml:brush>
  </inkml:definitions>
  <inkml:trace contextRef="#ctx0" brushRef="#br0">1 205 8552,'0'0'1303,"10"-1"-1020,115-15 454,163-44 0,-277 58-589,136-28 447,210-14-1,155 19-468,-326 19 38,1911-15 1587,-1293 75-1059,-139-4-647,-1-49-34,-285-6 565,-373 5-465,1 0-1,0 0 0,-1 1 1,1 0-1,-1 0 1,1 0-1,9 4 1,-15-4-92,0-1 1,0 1 0,0-1 0,0 1 0,0 0 0,0 0-1,0-1 1,0 1 0,0 0 0,-1 0 0,1 0 0,0 0-1,0 0 1,-1 0 0,1 0 0,-1 0 0,1 0 0,0 3-1,-1-2-11,0 0 0,0 1 0,0-1 0,0 1 0,0-1 0,0 0 0,-1 1 0,1-1 0,-1 0 0,0 1 0,0-1 0,1 0 0,-3 3 0,-20 34-985,1-21-4372,14-17 523</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1:58.839"/>
    </inkml:context>
    <inkml:brush xml:id="br0">
      <inkml:brushProperty name="width" value="0.025" units="cm"/>
      <inkml:brushProperty name="height" value="0.025" units="cm"/>
    </inkml:brush>
  </inkml:definitions>
  <inkml:trace contextRef="#ctx0" brushRef="#br0">1969 65 6342,'0'0'384,"-11"-2"1,-78-11 1296,78 12-1452,1 1 0,-1 0 0,1 1 0,0 0 0,-1 0 0,1 1 0,0 1 0,-11 3 0,-6 6 75,-2 0-1,1-2 1,-2-1-1,1-2 1,-1 0 0,0-2-1,-49 2 1,-131-9 1410,-278-36-1,300-5-1280,126 27-23,-76-12 1,118 26-362,-1 0 1,1 1-1,0 1 0,0 1 0,0 1 1,0 1-1,0 1 0,-20 6 1,-151 65 41,192-75-123,-1 0 0,0 0 0,0-1 0,0 1 0,0 0 0,0 0 0,0 0 0,0 0 0,0 0 0,0 0 1,0-1-1,1 1 0,-1 0 0,0 0 0,0 0 0,0 0 0,0-1 0,0 1 0,0 0 0,0 0 1,0 0-1,0 0 0,0 0 0,0-1 0,0 1 0,-1 0 0,1 0 0,0 0 0,0 0 0,0-1 1,0 1-1,0 0 0,0 0 0,0 0 0,0 0 0,0 0 0,0 0 0,-1-1 0,1 1 0,0 0 1,0 0-1,0 0 0,0 0 0,0 0 0,0 0 0,-1 0 0,1 0 0,0 0 0,0 0 0,0 0 1,0 0-1,0 0 0,-1 0 0,1 0 0,0 0 0,0 0 0,0 0 0,0 0 0,-1 0 0,1 0 1,0 0-1,0 0 0,0 0 0,0 0 0,0 0 0,-1 0 0,1 0 0,0 0 0,10-17-2224,-3 5-1630,-7 3-567</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0:40.424"/>
    </inkml:context>
    <inkml:brush xml:id="br0">
      <inkml:brushProperty name="width" value="0.025" units="cm"/>
      <inkml:brushProperty name="height" value="0.025" units="cm"/>
    </inkml:brush>
  </inkml:definitions>
  <inkml:trace contextRef="#ctx0" brushRef="#br0">1 204 11499,'7'-10'2803,"12"-16"-1074,2 0 1,43-40-1,-56 58-1523,0 1 0,1 0 0,-1 0 0,1 1 0,1 0 0,-1 0 0,1 1 0,0 1 0,0 0 0,0 0-1,1 1 1,0 0 0,15-2 0,-25 5-205,0 0 0,0 0 1,0 0-1,0 0 0,0 0 0,0 0 0,0 1 0,0-1 1,-1 0-1,1 1 0,0-1 0,0 0 0,0 1 0,-1-1 1,1 1-1,0-1 0,0 1 0,-1 0 0,1-1 0,0 1 1,-1 0-1,1-1 0,-1 1 0,1 0 0,-1 0 0,1-1 1,-1 1-1,1 2 0,1 32 88,-4-21-37,0 0 0,-2 0 0,-5 15 0,-7 8 26,-23 37-1,-15 35-45,49-97 39,0 1 0,2 0 0,-1-1 0,1 1 0,1 0 0,-1 25-1,3-37-65,0 1 0,0-1 0,0 1 0,0-1 0,0 1-1,0-1 1,0 1 0,1-1 0,-1 1 0,1-1 0,-1 0-1,1 1 1,-1-1 0,1 0 0,0 1 0,0-1 0,0 0-1,0 0 1,0 0 0,0 0 0,0 0 0,0 0 0,0 0-1,0 0 1,0 0 0,1 0 0,-1 0 0,2 0 0,0 0-3,1 0 1,0-1 0,0 1 0,-1-1 0,1 0 0,0 0 0,0 0 0,-1-1 0,1 1 0,0-1-1,3-1 1,9-3-204,0 0-1,-1-1 1,0-1-1,18-11 1,47-39-2607,-7-9-3278,-31 22 529</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48.576"/>
    </inkml:context>
    <inkml:brush xml:id="br0">
      <inkml:brushProperty name="width" value="0.025" units="cm"/>
      <inkml:brushProperty name="height" value="0.025" units="cm"/>
    </inkml:brush>
  </inkml:definitions>
  <inkml:trace contextRef="#ctx0" brushRef="#br0">38 212 12556,'0'0'1847,"7"-9"416,4-2-1469,-5 6-456,-1 0 0,-1 0 0,1-1 0,-1 1 1,0-1-1,3-7 0,-6 7 3038,-10 8-2550,-10 11-880,11-3 44,1 0 0,0 1 0,1 0 1,0 0-1,0 0 0,2 1 0,-1 0 0,2 0 1,-1 0-1,2 1 0,-1-1 0,2 1 0,0-1 1,0 1-1,1-1 0,1 1 0,2 17 1,-2-29 9,0 1 0,-1 0 0,1-1 0,0 1 0,0 0 0,0-1 0,0 1 1,1-1-1,-1 1 0,0-1 0,1 0 0,-1 0 0,0 1 0,1-1 0,0 0 0,-1 0 1,1-1-1,-1 1 0,1 0 0,0 0 0,0-1 0,0 1 0,-1-1 0,1 1 1,0-1-1,0 0 0,0 0 0,0 0 0,0 0 0,-1 0 0,1 0 0,0-1 1,0 1-1,0 0 0,2-2 0,5 0 22,-1 0 0,1-1 1,-1 0-1,0-1 0,0 0 0,10-7 1,10-8 16,-1-2 0,-2-1 1,0-1-1,39-47 1,-54 58-38,-1 0 0,0 0 0,-1-1-1,-1 0 1,0-1 0,0 1 0,-2-1 0,1-1 0,-2 1 0,0-1 0,-1 0 0,0 0 0,0-16 0,-3 31-4,0-1 0,1 0 0,-1 0 0,0 1 0,0-1 0,0 0 1,0 0-1,0 1 0,0-1 0,0 0 0,0 0 0,0 1 0,-1-1 0,1 0 0,0 0 0,0 1 0,-1-1 0,1 0 1,0 1-1,-1-1 0,1 0 0,-1 1 0,1-1 0,0 1 0,-1-1 0,0 0 0,0 0 0,-13 14-168,-9 35-17,13-23 233,1 1 1,2 0-1,1 1 1,1-1-1,1 1 1,-1 29-1,5-54-40,0 0-1,0 0 0,0 0 0,0 0 0,0 1 1,0-1-1,1 0 0,-1 0 0,1 0 0,0 0 1,-1 0-1,1 0 0,0 0 0,0 0 0,0 0 1,0-1-1,1 1 0,-1 0 0,0-1 0,3 3 1,-3-3 3,1-1 0,0 1 1,-1 0-1,1-1 0,0 1 1,0-1-1,-1 0 0,1 1 1,0-1-1,0 0 0,0 0 0,-1 0 1,1 0-1,0 0 0,0-1 1,-1 1-1,1-1 0,3 0 1,2-2-5,0 0 1,0-1-1,-1 1 1,1-1-1,-1-1 1,0 1-1,0-1 1,-1 0-1,1 0 1,4-7-1,-6 8-28,-1-1 0,1 1 0,-1-1 0,0 0-1,-1 0 1,1-1 0,-1 1 0,0 0-1,0-1 1,-1 1 0,0-1 0,0 1-1,0-1 1,0 0 0,-1 0 0,0-6-1,-1 12 18,1-1 0,0 1 0,-1 0 0,1 0 0,0-1-1,-1 1 1,1 0 0,-1 0 0,1 0 0,0 0 0,-1-1-1,1 1 1,-1 0 0,1 0 0,0 0 0,-1 0-1,1 0 1,-1 0 0,1 0 0,-1 0 0,1 0 0,0 0-1,-1 1 1,1-1 0,-1 0 0,1 0 0,0 0 0,-1 0-1,1 1 1,-1-1 0,1 0 0,0 0 0,-1 1 0,1-1-1,0 0 1,-1 0 0,1 1 0,0-1 0,0 0-1,-1 1 1,1-1 0,0 0 0,0 1 0,0-1 0,0 1-1,-1 0 1,-13 16-125,9-8 160,0 0 0,1 0 1,1 0-1,-1 1 0,2 0 1,-1-1-1,1 1 1,1 0-1,0 0 0,0 0 1,1 1-1,0-1 0,3 17 1,-2-25-20,0 1 0,0-1 0,1 0 0,-1 0 0,1 0 0,-1-1 0,1 1 0,0 0 0,0 0 0,-1-1 0,1 1 0,1-1 0,-1 0 0,0 0 0,0 0 0,0 0 0,1 0 0,-1 0 0,0 0 0,1-1 0,-1 1 0,1-1 0,-1 0 0,0 1 0,1-1 0,-1 0 0,1-1 0,4 0 0,4 1 19,0-2 0,1 1 0,-1-2 0,-1 1 0,12-5 0,22-13-77,-32 14-17,-1 0-1,1 1 1,0 1-1,0 0 1,1 0 0,-1 1-1,21-2 1,-36 5 539,-24-2 3125,25 1-3527,-1 0 0,0 0 0,1 0 0,0-1 0,-1 1 0,1-1 0,0 1 1,-1-1-1,1 0 0,0 0 0,0 0 0,1 0 0,-4-4 0,-2-2-46,4 4-37,0 1-1,-1 0 1,1-1-1,1 0 1,-1 1 0,1-1-1,-1 0 1,1 0 0,0-1-1,0 1 1,1 0-1,-1-1 1,0-8 0,4 12-316,1 0 0,0 1-1,0-1 1,0 0 0,0 1 0,0 0 0,0 0 0,0 0 0,0 0 0,5 1 0,-3-1-650,25-1-3945,5-4-4148</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0:40.750"/>
    </inkml:context>
    <inkml:brush xml:id="br0">
      <inkml:brushProperty name="width" value="0.025" units="cm"/>
      <inkml:brushProperty name="height" value="0.025" units="cm"/>
    </inkml:brush>
  </inkml:definitions>
  <inkml:trace contextRef="#ctx0" brushRef="#br0">98 80 11435,'0'0'5723,"-11"0"-3700,9 0-1963,-1 0-1,0 0 1,0 0 0,0 0 0,0 1 0,0-1 0,0 1-1,1 0 1,-1 0 0,0 0 0,0 0 0,1 0-1,-1 0 1,1 1 0,-5 3 0,4-2-27,0 1-1,0 0 1,1 0 0,-1 1 0,1-1 0,0 0-1,0 1 1,0-1 0,1 1 0,0 0 0,-2 8-1,-1 5 41,1-1-1,1 1 0,0 0 0,2 0 0,0-1 1,4 32-1,-4-45-62,1 0 1,0-1-1,0 1 1,1 0-1,-1 0 1,1-1-1,-1 1 1,1-1-1,1 0 0,-1 1 1,0-1-1,1 0 1,-1 0-1,1 0 1,4 2-1,-4-3-1,1 0 0,-1 0 0,1-1 0,0 1 0,-1-1 0,1 0 0,0 0 0,0-1 0,0 1 0,0-1 0,0 0 0,0 0 0,0 0 0,0 0 0,0-1 0,0 0 0,0 0 0,4-1 0,-1-1 14,1 0 1,-1 0-1,0 0 1,-1-1-1,1 0 1,-1 0-1,0-1 1,0 0-1,0 0 1,0 0-1,-1-1 0,0 0 1,0 0-1,-1 0 1,1-1-1,-1 1 1,-1-1-1,6-13 1,-4 7 135,0 0 0,-1 0 1,-1 0-1,0-1 0,0 1 1,-1-1-1,-1 0 0,-1 1 1,-1-25-1,0 32-44,0-1 1,-1 2-1,1-1 0,-1 0 0,0 0 0,-1 0 1,1 1-1,-1-1 0,0 1 0,-1 0 1,1 0-1,-7-7 0,7 9-100,0 1 0,0-1 0,0 1-1,0-1 1,0 1 0,0 0 0,-1 0 0,1 1 0,-1-1 0,1 1-1,-1 0 1,0-1 0,0 2 0,1-1 0,-1 0 0,0 1-1,0 0 1,0-1 0,0 2 0,-6 0 0,8-1-50,-1 1 0,1 0 0,0 0 1,0 0-1,0 1 0,-1-1 0,1 0 1,0 1-1,1-1 0,-1 1 0,0 0 0,0 0 1,1-1-1,-1 1 0,1 0 0,-1 1 0,1-1 1,0 0-1,0 0 0,0 0 0,0 1 0,0-1 1,1 0-1,-1 1 0,1-1 0,-1 1 0,1 4 1,0-5-236,-1 0 1,1 1 0,0-1-1,0 1 1,0-1 0,0 0-1,1 1 1,-1-1 0,1 0-1,-1 0 1,1 1 0,0-1-1,0 0 1,0 0 0,0 0-1,0 0 1,0 0 0,0 0 0,1 0-1,-1 0 1,1 0 0,0-1-1,-1 1 1,1 0 0,0-1-1,0 0 1,0 1 0,0-1-1,3 1 1,21 2-6068</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0:41.110"/>
    </inkml:context>
    <inkml:brush xml:id="br0">
      <inkml:brushProperty name="width" value="0.025" units="cm"/>
      <inkml:brushProperty name="height" value="0.025" units="cm"/>
    </inkml:brush>
  </inkml:definitions>
  <inkml:trace contextRef="#ctx0" brushRef="#br0">44 0 14862,'0'0'1762,"-15"77"320,2-27-545,5 2-640,2-3-449,5-9-351,1-8-97,0-13-417,8-7-608,1-11-96,-1-1-673,-5-10-1697,-3-11-1217</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0:41.450"/>
    </inkml:context>
    <inkml:brush xml:id="br0">
      <inkml:brushProperty name="width" value="0.025" units="cm"/>
      <inkml:brushProperty name="height" value="0.025" units="cm"/>
    </inkml:brush>
  </inkml:definitions>
  <inkml:trace contextRef="#ctx0" brushRef="#br0">137 1 13004,'0'0'2136,"-12"1"122,10-1-2185,-3 0 34,1 0-1,-1 0 1,0 1 0,1-1 0,-1 1 0,0 1 0,1-1 0,-1 0-1,1 1 1,0 0 0,0 0 0,0 1 0,0-1 0,0 1-1,0-1 1,0 1 0,1 1 0,-1-1 0,1 0 0,0 1 0,-4 5-1,3-1-75,0 0 0,0 0 0,1 0-1,0 1 1,0-1 0,1 1 0,0 0-1,1-1 1,0 1 0,0 0 0,1 0-1,1 12 1,-1-18-31,1 0 0,-1 0 0,1 0 0,0-1 0,0 1 0,0 0 0,0 0 0,0-1 0,1 1 0,-1-1 0,1 0 0,-1 1 0,1-1 0,0 0 0,0 0 0,5 4 0,-4-5 7,0 1 1,0-1-1,1 1 0,-1-1 0,0 0 0,1 0 0,-1-1 0,1 1 1,0-1-1,-1 0 0,1 1 0,-1-2 0,1 1 0,-1 0 0,1-1 1,-1 1-1,5-2 0,0-1 11,1-1 0,-1 0-1,0 0 1,0 0 0,0-1 0,0 0 0,-1 0 0,0-1 0,0 0-1,0-1 1,9-11 0,-10 11-19,-1 1 0,0-1-1,0 0 1,-1 0 0,0 0 0,0 0 0,0-1 0,-1 0-1,-1 1 1,1-1 0,-1 0 0,0-1 0,0-7-1,-2 15-1,1 0 0,-1 0 0,0 1 0,0-1-1,0 0 1,0 0 0,0 0 0,0 0-1,0 0 1,0 0 0,0 1 0,0-1 0,-1 0-1,1 0 1,0 0 0,-1 0 0,1 1-1,0-1 1,-1 0 0,1 0 0,-1 0 0,1 1-1,-1-1 1,1 0 0,-1 1 0,0-1-1,1 1 1,-1-1 0,0 1 0,0-1 0,1 1-1,-1-1 1,0 1 0,0 0 0,0-1-1,1 1 1,-1 0 0,0 0 0,0-1 0,0 1-1,0 0 1,0 0 0,1 0 0,-1 0-1,0 0 1,0 0 0,0 1 0,0-1 0,0 0-1,0 0 1,1 1 0,-1-1 0,0 0-1,0 1 1,0-1 0,1 1 0,-1-1 0,0 1-1,1-1 1,-1 1 0,-1 1 0,-3 1-26,-1 1 0,1 0 1,-1 1-1,1 0 0,0-1 1,-7 11-1,3 0-192,1-1-1,1 1 0,0 1 1,1-1-1,0 1 1,1 0-1,1 0 1,1 1-1,1-1 1,0 1-1,0-1 1,2 1-1,2 25 0,6-20-2836,7-8-1480</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0:41.827"/>
    </inkml:context>
    <inkml:brush xml:id="br0">
      <inkml:brushProperty name="width" value="0.025" units="cm"/>
      <inkml:brushProperty name="height" value="0.025" units="cm"/>
    </inkml:brush>
  </inkml:definitions>
  <inkml:trace contextRef="#ctx0" brushRef="#br0">90 15 11307,'0'0'1889,"0"11"258,1 36-594,-1-45-1466,0 0 0,1 0 0,-1-1 0,0 1 0,1 0 0,0-1 0,-1 1 0,1-1 0,0 1 0,0-1 0,0 1 0,0-1 0,0 1 0,0-1 0,0 0 0,0 0 0,1 1 0,-1-1-1,0 0 1,1 0 0,-1 0 0,1-1 0,0 1 0,-1 0 0,1 0 0,-1-1 0,1 1 0,0-1 0,-1 0 0,1 1 0,0-1 0,0 0 0,-1 0 0,1 0 0,0 0 0,0 0 0,-1 0 0,1-1 0,0 1 0,-1-1 0,1 1 0,0-1 0,-1 0 0,1 1 0,-1-1 0,1 0 0,-1 0 0,1 0 0,-1 0 0,0 0 0,1 0 0,-1-1 0,0 1 0,0 0 0,0-1 0,0 1 0,0-1-1,0 1 1,0-1 0,-1 1 0,1-1 0,0 0 0,-1 1 0,1-4 0,0 3 68,-1-1 1,0 0-1,0 0 0,0 1 0,0-1 0,0 0 0,-1 0 0,1 0 1,-1 1-1,0-1 0,1 0 0,-1 1 0,0-1 0,-1 1 0,1-1 1,0 1-1,-1-1 0,0 1 0,1 0 0,-1 0 0,0 0 0,0 0 1,-3-3-1,1 3-178,1 1 1,0-1 0,-1 1-1,1-1 1,-1 1-1,1 0 1,-1 0 0,1 1-1,-1-1 1,0 1-1,1 0 1,-1 0 0,0 0-1,0 0 1,1 0 0,-1 1-1,-7 2 1,7-1-560,-1 0-1,1 1 1,-1-1 0,1 1 0,0 0 0,0 0 0,0 1-1,1-1 1,-1 1 0,1 0 0,0 0 0,-4 5 0,6-7 46,-17 21-7781</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0:39.489"/>
    </inkml:context>
    <inkml:brush xml:id="br0">
      <inkml:brushProperty name="width" value="0.025" units="cm"/>
      <inkml:brushProperty name="height" value="0.025" units="cm"/>
    </inkml:brush>
  </inkml:definitions>
  <inkml:trace contextRef="#ctx0" brushRef="#br0">1 1013 11627,'1'-14'1618,"2"-17"-714,3 1 1,0-1 0,2 1-1,21-54 1,69-129 1488,-7 15-1676,-70 146-685,15-67 1,-31 99-150,-1-1 0,-1 0 0,0 0 1,-2-1-1,-1 1 0,-3-30 1,3 49 70,0 0 1,0 1-1,0-1 0,-1 1 1,1-1-1,-1 1 1,1-1-1,-1 1 1,0-1-1,1 1 1,-1-1-1,0 1 0,0 0 1,0-1-1,0 1 1,0 0-1,-3-2 1,-16-2-5573,9 5 1475</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0:39.862"/>
    </inkml:context>
    <inkml:brush xml:id="br0">
      <inkml:brushProperty name="width" value="0.025" units="cm"/>
      <inkml:brushProperty name="height" value="0.025" units="cm"/>
    </inkml:brush>
  </inkml:definitions>
  <inkml:trace contextRef="#ctx0" brushRef="#br0">113 0 10794,'0'0'6235,"-8"7"-4783,2-3-1272,3-1-106,-1 0 0,1 0 0,0 0 0,-1 0-1,1 1 1,1-1 0,-1 1 0,0-1 0,1 1 0,0 0 0,0 0-1,0 0 1,0 0 0,1 1 0,-2 5 0,-20 125 315,6 0 1,1 162 0,16-290-391,-1 1 23,1 0 0,1 0 0,-1 0 0,1 1 0,4 13 0,-4-20-14,-1-1 0,1 0 0,-1 0 0,1 0 1,0 0-1,-1 0 0,1 0 0,0 0 0,-1 0 0,1 0 0,0 0 0,0 0 0,0-1 0,0 1 0,0 0 0,0 0 1,0-1-1,2 2 0,-1-2 4,0 0 0,0 0 0,0 0 0,0 0 0,0 0 1,0 0-1,0 0 0,0 0 0,-1-1 0,1 1 0,0-1 0,0 0 0,0 1 1,-1-1-1,1 0 0,2-1 0,9-8 162,-1 0 0,0-1 0,0-1 0,-1 0 0,0 0 0,-1-1 0,10-16 0,14-17 68,90-91 102,-37 44-5605,-58 59-1236</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0:42.169"/>
    </inkml:context>
    <inkml:brush xml:id="br0">
      <inkml:brushProperty name="width" value="0.025" units="cm"/>
      <inkml:brushProperty name="height" value="0.025" units="cm"/>
    </inkml:brush>
  </inkml:definitions>
  <inkml:trace contextRef="#ctx0" brushRef="#br0">23 58 9065,'0'0'1409,"-23"-50"1281,23 43 1474,15 10-3075,3 19-160,5 10-192,4 8-353,-1 10-95,0 1-161,-1 0-64,0-1-32,0-8-32,-1-9-1057,-4-10-897,-7-10-1345,-8-10-993</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0:42.527"/>
    </inkml:context>
    <inkml:brush xml:id="br0">
      <inkml:brushProperty name="width" value="0.025" units="cm"/>
      <inkml:brushProperty name="height" value="0.025" units="cm"/>
    </inkml:brush>
  </inkml:definitions>
  <inkml:trace contextRef="#ctx0" brushRef="#br0">1 526 10698,'0'0'7207,"4"-12"-5840,13-42-89,51-183 2451,-41 28-3291,-21 195-511,2 24-92,7 32-139,-13-35 291,0-1-6,15 44-528,38 82 0,-49-120-73,1 0 0,0 0-1,0-1 1,1 1 0,1-2-1,0 1 1,0-1 0,1-1-1,0 0 1,1 0 0,0-1-1,14 8 1,10-3-4852</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0:42.871"/>
    </inkml:context>
    <inkml:brush xml:id="br0">
      <inkml:brushProperty name="width" value="0.025" units="cm"/>
      <inkml:brushProperty name="height" value="0.025" units="cm"/>
    </inkml:brush>
  </inkml:definitions>
  <inkml:trace contextRef="#ctx0" brushRef="#br0">2 115 15535,'0'-11'2669,"-1"0"-2195,1 3 97,0 1-1,0-1 1,0 0 0,1 1 0,3-16-1,-3 21-522,-1 1 0,1-1 0,0 0 0,0 1 0,-1-1-1,1 0 1,0 1 0,1-1 0,-1 1 0,0-1 0,0 1 0,1 0-1,-1 0 1,0-1 0,1 1 0,-1 0 0,1 0 0,0 0-1,-1 1 1,1-1 0,0 0 0,-1 1 0,1-1 0,0 1 0,0-1-1,0 1 1,0 0 0,-1 0 0,1 0 0,0 0 0,0 0-1,0 0 1,2 1 0,-1-1-38,-1 1 0,1 0 0,-1 0 0,0 0 0,1 0 0,-1 0 1,0 1-1,0-1 0,0 1 0,0-1 0,0 1 0,0 0 0,0 0 0,-1 0 0,1 0 0,-1 0 0,1 0 0,-1 0 0,0 0 0,0 1 0,0-1 0,0 0 0,0 1 0,0-1 0,-1 1 1,1-1-1,0 4 0,1 9 42,0 0 0,-1 0 0,0 19 0,-1-31-35,-2 23 20,0 0 0,-2-1 1,-13 45-1,4-14 124,12-55-152,1 0 1,0 0 0,-1 0-1,1 0 1,0 0-1,0 0 1,0 0 0,0 0-1,0 0 1,0 0-1,0 0 1,0 0 0,0 0-1,0 0 1,0 0-1,1 0 1,-1 0 0,0 0-1,1 0 1,-1 0-1,1 1 1,0-2-3,0 0 1,-1 0-1,1 0 0,0 0 1,0 0-1,-1 0 1,1 0-1,0 0 0,-1 0 1,1 0-1,0 0 0,0 0 1,-1 0-1,1 0 1,0-1-1,-1 1 0,1 0 1,0 0-1,-1-1 0,1 1 1,-1-1-1,2 0 1,46-39-84,-33 26-272,75-55-7830,-58 45 1494</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0:43.273"/>
    </inkml:context>
    <inkml:brush xml:id="br0">
      <inkml:brushProperty name="width" value="0.025" units="cm"/>
      <inkml:brushProperty name="height" value="0.025" units="cm"/>
    </inkml:brush>
  </inkml:definitions>
  <inkml:trace contextRef="#ctx0" brushRef="#br0">76 41 4068,'0'0'7751,"-9"6"-3918,9-6-3796,-5 2 69,1 1 1,0-1 0,0 1 0,-1 0 0,2 0-1,-1 1 1,0-1 0,1 1 0,0 0 0,-1 0-1,1 0 1,1 0 0,-1 0 0,1 1 0,0-1 0,0 1-1,0 0 1,0-1 0,1 1 0,0 0 0,0 0-1,0 0 1,0 7 0,1 10 667,1 44 2178,0-61-2849,-1 0 1,1 0 0,0 0 0,0-1 0,1 1 0,-1 0 0,1-1 0,0 1 0,0-1 0,5 7 0,6-1-134,-9-18 341,-7-31 1109,1 26-329,2 12-1092,0 0 1,0 1 0,1-1 0,-1 0-1,0 0 1,0 1 0,1-1-1,-1 0 1,0 1 0,1-1 0,-1 0-1,0 1 1,1-1 0,-1 0 0,1 1-1,0-1 1,-1 1 0,1-1 0,-1 1-1,1-1 1,0 1 0,-1 0 0,1-1-1,0 1 1,-1 0 0,1-1 0,0 1-1,1 0 1,26-3-21,-26 4 23,0-1-1,0 0 0,1 0 1,-1 1-1,0-2 1,0 1-1,0 0 1,0 0-1,0-1 0,0 1 1,0-1-1,0 1 1,0-1-1,0 0 0,0 0 1,0 0-1,0 0 1,-1 0-1,4-3 1,-1-7 174,0 0 0,0 0 0,-1 0 0,-1-1 0,0 1 1,0 0-1,-2-1 0,1 0 0,-1 1 0,-3-21 1,2 13 41,1 17-177,0 0 1,0-1-1,0 1 0,-1 0 0,1 0 0,0 0 0,-1 0 0,0 0 0,0 0 1,1 0-1,-1 0 0,0 0 0,0 0 0,-1 0 0,1 1 0,0-1 1,-1 0-1,1 1 0,-1-1 0,1 1 0,-1 0 0,0-1 0,0 1 1,1 0-1,-1 0 0,0 0 0,0 0 0,-4-1 0,5 2-131,-1 0 0,0 0-1,1 0 1,-1 0 0,1 0 0,-1 1-1,1-1 1,-1 0 0,1 1-1,-1-1 1,1 1 0,0 0 0,-1-1-1,1 1 1,-1 0 0,1 0-1,0 0 1,0 0 0,0 0 0,0 0-1,0 0 1,0 0 0,0 1-1,0-1 1,0 0 0,0 1 0,0-1-1,1 0 1,-1 1 0,1-1-1,-1 1 1,1-1 0,-1 1 0,1-1-1,0 1 1,0-1 0,0 1-1,0-1 1,0 3 0,0-3-640,0 1-551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10.10.2024</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D2C6A728-36D1-46EC-9F7C-DD2628A2BF48}" type="slidenum">
              <a:rPr lang="de-DE" altLang="de-DE" smtClean="0">
                <a:latin typeface="Sparkasse Rg" pitchFamily="34" charset="0"/>
              </a:rPr>
              <a:pPr eaLnBrk="1" hangingPunct="1">
                <a:spcBef>
                  <a:spcPct val="0"/>
                </a:spcBef>
                <a:buClrTx/>
                <a:buFontTx/>
                <a:buNone/>
              </a:pPr>
              <a:t>11</a:t>
            </a:fld>
            <a:endParaRPr lang="de-DE" altLang="de-DE">
              <a:latin typeface="Sparkasse Rg" pitchFamily="34" charset="0"/>
            </a:endParaRPr>
          </a:p>
        </p:txBody>
      </p:sp>
      <p:sp>
        <p:nvSpPr>
          <p:cNvPr id="110595" name="Rectangle 2"/>
          <p:cNvSpPr>
            <a:spLocks noGrp="1" noRot="1" noChangeAspect="1" noChangeArrowheads="1" noTextEdit="1"/>
          </p:cNvSpPr>
          <p:nvPr>
            <p:ph type="sldImg"/>
          </p:nvPr>
        </p:nvSpPr>
        <p:spPr>
          <a:xfrm>
            <a:off x="90488" y="742950"/>
            <a:ext cx="6619875" cy="3724275"/>
          </a:xfrm>
          <a:ln/>
        </p:spPr>
      </p:sp>
      <p:sp>
        <p:nvSpPr>
          <p:cNvPr id="110596"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1187FACD-EB06-496E-B61C-C6410A61C444}" type="slidenum">
              <a:rPr lang="de-DE" altLang="de-DE" smtClean="0">
                <a:latin typeface="Sparkasse Rg" pitchFamily="34" charset="0"/>
              </a:rPr>
              <a:pPr eaLnBrk="1" hangingPunct="1">
                <a:spcBef>
                  <a:spcPct val="0"/>
                </a:spcBef>
                <a:buClrTx/>
                <a:buFontTx/>
                <a:buNone/>
              </a:pPr>
              <a:t>12</a:t>
            </a:fld>
            <a:endParaRPr lang="de-DE" altLang="de-DE">
              <a:latin typeface="Sparkasse Rg" pitchFamily="34" charset="0"/>
            </a:endParaRPr>
          </a:p>
        </p:txBody>
      </p:sp>
      <p:sp>
        <p:nvSpPr>
          <p:cNvPr id="111619" name="Rectangle 2"/>
          <p:cNvSpPr>
            <a:spLocks noGrp="1" noRot="1" noChangeAspect="1" noChangeArrowheads="1" noTextEdit="1"/>
          </p:cNvSpPr>
          <p:nvPr>
            <p:ph type="sldImg"/>
          </p:nvPr>
        </p:nvSpPr>
        <p:spPr>
          <a:xfrm>
            <a:off x="90488" y="742950"/>
            <a:ext cx="6619875" cy="3724275"/>
          </a:xfrm>
          <a:ln/>
        </p:spPr>
      </p:sp>
      <p:sp>
        <p:nvSpPr>
          <p:cNvPr id="111620"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0DB0C72D-7BFE-4E47-B13E-CEFD29536966}" type="slidenum">
              <a:rPr lang="de-DE" altLang="de-DE" smtClean="0">
                <a:latin typeface="Sparkasse Rg" pitchFamily="34" charset="0"/>
              </a:rPr>
              <a:pPr eaLnBrk="1" hangingPunct="1">
                <a:spcBef>
                  <a:spcPct val="0"/>
                </a:spcBef>
                <a:buClrTx/>
                <a:buFontTx/>
                <a:buNone/>
              </a:pPr>
              <a:t>13</a:t>
            </a:fld>
            <a:endParaRPr lang="de-DE" altLang="de-DE">
              <a:latin typeface="Sparkasse Rg" pitchFamily="34" charset="0"/>
            </a:endParaRPr>
          </a:p>
        </p:txBody>
      </p:sp>
      <p:sp>
        <p:nvSpPr>
          <p:cNvPr id="112643" name="Rectangle 2"/>
          <p:cNvSpPr>
            <a:spLocks noGrp="1" noRot="1" noChangeAspect="1" noChangeArrowheads="1" noTextEdit="1"/>
          </p:cNvSpPr>
          <p:nvPr>
            <p:ph type="sldImg"/>
          </p:nvPr>
        </p:nvSpPr>
        <p:spPr>
          <a:xfrm>
            <a:off x="90488" y="742950"/>
            <a:ext cx="6619875" cy="3724275"/>
          </a:xfrm>
          <a:ln/>
        </p:spPr>
      </p:sp>
      <p:sp>
        <p:nvSpPr>
          <p:cNvPr id="112644"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F1ABF143-93FE-446C-8F3B-26520A7874C1}" type="slidenum">
              <a:rPr lang="de-DE" altLang="de-DE" smtClean="0">
                <a:latin typeface="Sparkasse Rg" pitchFamily="34" charset="0"/>
              </a:rPr>
              <a:pPr eaLnBrk="1" hangingPunct="1">
                <a:spcBef>
                  <a:spcPct val="0"/>
                </a:spcBef>
                <a:buClrTx/>
                <a:buFontTx/>
                <a:buNone/>
              </a:pPr>
              <a:t>14</a:t>
            </a:fld>
            <a:endParaRPr lang="de-DE" altLang="de-DE">
              <a:latin typeface="Sparkasse Rg" pitchFamily="34" charset="0"/>
            </a:endParaRPr>
          </a:p>
        </p:txBody>
      </p:sp>
      <p:sp>
        <p:nvSpPr>
          <p:cNvPr id="113667" name="Rectangle 2"/>
          <p:cNvSpPr>
            <a:spLocks noGrp="1" noRot="1" noChangeAspect="1" noChangeArrowheads="1" noTextEdit="1"/>
          </p:cNvSpPr>
          <p:nvPr>
            <p:ph type="sldImg"/>
          </p:nvPr>
        </p:nvSpPr>
        <p:spPr>
          <a:xfrm>
            <a:off x="90488" y="742950"/>
            <a:ext cx="6619875" cy="3724275"/>
          </a:xfrm>
          <a:ln/>
        </p:spPr>
      </p:sp>
      <p:sp>
        <p:nvSpPr>
          <p:cNvPr id="113668"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9E9EA269-331E-4CA1-A6F3-5274331E43B0}" type="slidenum">
              <a:rPr lang="de-DE" altLang="de-DE" smtClean="0">
                <a:latin typeface="Sparkasse Rg" pitchFamily="34" charset="0"/>
              </a:rPr>
              <a:pPr eaLnBrk="1" hangingPunct="1">
                <a:spcBef>
                  <a:spcPct val="0"/>
                </a:spcBef>
                <a:buClrTx/>
                <a:buFontTx/>
                <a:buNone/>
              </a:pPr>
              <a:t>15</a:t>
            </a:fld>
            <a:endParaRPr lang="de-DE" altLang="de-DE">
              <a:latin typeface="Sparkasse Rg" pitchFamily="34" charset="0"/>
            </a:endParaRPr>
          </a:p>
        </p:txBody>
      </p:sp>
      <p:sp>
        <p:nvSpPr>
          <p:cNvPr id="114691" name="Rectangle 2"/>
          <p:cNvSpPr>
            <a:spLocks noGrp="1" noRot="1" noChangeAspect="1" noChangeArrowheads="1" noTextEdit="1"/>
          </p:cNvSpPr>
          <p:nvPr>
            <p:ph type="sldImg"/>
          </p:nvPr>
        </p:nvSpPr>
        <p:spPr>
          <a:xfrm>
            <a:off x="90488" y="742950"/>
            <a:ext cx="6619875" cy="3724275"/>
          </a:xfrm>
          <a:ln/>
        </p:spPr>
      </p:sp>
      <p:sp>
        <p:nvSpPr>
          <p:cNvPr id="114692"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C79B0EB5-7EA8-4872-8CBA-591F15ACAB0D}" type="slidenum">
              <a:rPr lang="de-DE" altLang="de-DE" smtClean="0">
                <a:latin typeface="Sparkasse Rg" pitchFamily="34" charset="0"/>
              </a:rPr>
              <a:pPr eaLnBrk="1" hangingPunct="1">
                <a:spcBef>
                  <a:spcPct val="0"/>
                </a:spcBef>
                <a:buClrTx/>
                <a:buFontTx/>
                <a:buNone/>
              </a:pPr>
              <a:t>16</a:t>
            </a:fld>
            <a:endParaRPr lang="de-DE" altLang="de-DE">
              <a:latin typeface="Sparkasse Rg" pitchFamily="34" charset="0"/>
            </a:endParaRPr>
          </a:p>
        </p:txBody>
      </p:sp>
      <p:sp>
        <p:nvSpPr>
          <p:cNvPr id="115715" name="Rectangle 2"/>
          <p:cNvSpPr>
            <a:spLocks noGrp="1" noRot="1" noChangeAspect="1" noChangeArrowheads="1" noTextEdit="1"/>
          </p:cNvSpPr>
          <p:nvPr>
            <p:ph type="sldImg"/>
          </p:nvPr>
        </p:nvSpPr>
        <p:spPr>
          <a:xfrm>
            <a:off x="90488" y="742950"/>
            <a:ext cx="6619875" cy="3724275"/>
          </a:xfrm>
          <a:ln/>
        </p:spPr>
      </p:sp>
      <p:sp>
        <p:nvSpPr>
          <p:cNvPr id="115716"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lIns="91451" tIns="45724" rIns="91451" bIns="45724" anchor="ctr"/>
          <a:lstStyle/>
          <a:p>
            <a:endParaRPr lang="de-DE" alt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B38B193B-0651-488D-954C-EF0082D05DC4}" type="slidenum">
              <a:rPr lang="de-DE" altLang="de-DE" smtClean="0">
                <a:latin typeface="Sparkasse Rg" pitchFamily="34" charset="0"/>
              </a:rPr>
              <a:pPr eaLnBrk="1" hangingPunct="1">
                <a:spcBef>
                  <a:spcPct val="0"/>
                </a:spcBef>
                <a:buClrTx/>
                <a:buFontTx/>
                <a:buNone/>
              </a:pPr>
              <a:t>17</a:t>
            </a:fld>
            <a:endParaRPr lang="de-DE" altLang="de-DE">
              <a:latin typeface="Sparkasse Rg" pitchFamily="34" charset="0"/>
            </a:endParaRPr>
          </a:p>
        </p:txBody>
      </p:sp>
      <p:sp>
        <p:nvSpPr>
          <p:cNvPr id="116739" name="Rectangle 2"/>
          <p:cNvSpPr>
            <a:spLocks noGrp="1" noRot="1" noChangeAspect="1" noChangeArrowheads="1" noTextEdit="1"/>
          </p:cNvSpPr>
          <p:nvPr>
            <p:ph type="sldImg"/>
          </p:nvPr>
        </p:nvSpPr>
        <p:spPr>
          <a:xfrm>
            <a:off x="90488" y="742950"/>
            <a:ext cx="6619875" cy="3724275"/>
          </a:xfrm>
          <a:ln/>
        </p:spPr>
      </p:sp>
      <p:sp>
        <p:nvSpPr>
          <p:cNvPr id="116740"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lIns="91451" tIns="45724" rIns="91451" bIns="45724" anchor="ctr"/>
          <a:lstStyle/>
          <a:p>
            <a:endParaRPr lang="de-DE" alt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D9894258-9A99-43E2-A812-A5BDFDD33DA4}" type="slidenum">
              <a:rPr lang="de-DE"/>
              <a:pPr/>
              <a:t>18</a:t>
            </a:fld>
            <a:endParaRPr lang="de-DE"/>
          </a:p>
        </p:txBody>
      </p:sp>
      <p:sp>
        <p:nvSpPr>
          <p:cNvPr id="473090" name="Rectangle 2"/>
          <p:cNvSpPr txBox="1">
            <a:spLocks noGrp="1" noRot="1" noChangeAspect="1" noChangeArrowheads="1" noTextEdit="1"/>
          </p:cNvSpPr>
          <p:nvPr>
            <p:ph type="sldImg"/>
          </p:nvPr>
        </p:nvSpPr>
        <p:spPr>
          <a:xfrm>
            <a:off x="87313" y="742950"/>
            <a:ext cx="6623050" cy="3725863"/>
          </a:xfrm>
          <a:ln/>
        </p:spPr>
      </p:sp>
      <p:sp>
        <p:nvSpPr>
          <p:cNvPr id="47309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4243879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FEE52045-57BA-4681-B080-A72A34E7F599}" type="slidenum">
              <a:rPr lang="de-DE"/>
              <a:pPr/>
              <a:t>20</a:t>
            </a:fld>
            <a:endParaRPr lang="de-DE"/>
          </a:p>
        </p:txBody>
      </p:sp>
      <p:sp>
        <p:nvSpPr>
          <p:cNvPr id="479234" name="Rectangle 2"/>
          <p:cNvSpPr txBox="1">
            <a:spLocks noGrp="1" noRot="1" noChangeAspect="1" noChangeArrowheads="1" noTextEdit="1"/>
          </p:cNvSpPr>
          <p:nvPr>
            <p:ph type="sldImg"/>
          </p:nvPr>
        </p:nvSpPr>
        <p:spPr>
          <a:xfrm>
            <a:off x="87313" y="742950"/>
            <a:ext cx="6623050" cy="3725863"/>
          </a:xfrm>
          <a:ln/>
        </p:spPr>
      </p:sp>
      <p:sp>
        <p:nvSpPr>
          <p:cNvPr id="479235"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1772071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5539622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4982174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7459375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16877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1917191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8395773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667D3BA4-C826-496B-816E-FA612258FAF1}" type="slidenum">
              <a:rPr lang="de-DE"/>
              <a:pPr/>
              <a:t>28</a:t>
            </a:fld>
            <a:endParaRPr lang="de-DE"/>
          </a:p>
        </p:txBody>
      </p:sp>
      <p:sp>
        <p:nvSpPr>
          <p:cNvPr id="481282" name="Rectangle 2"/>
          <p:cNvSpPr txBox="1">
            <a:spLocks noGrp="1" noRot="1" noChangeAspect="1" noChangeArrowheads="1" noTextEdit="1"/>
          </p:cNvSpPr>
          <p:nvPr>
            <p:ph type="sldImg"/>
          </p:nvPr>
        </p:nvSpPr>
        <p:spPr>
          <a:xfrm>
            <a:off x="87313" y="742950"/>
            <a:ext cx="6623050" cy="3725863"/>
          </a:xfrm>
          <a:ln/>
        </p:spPr>
      </p:sp>
      <p:sp>
        <p:nvSpPr>
          <p:cNvPr id="481283"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36540366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354BF954-DCBE-409C-AF58-1F1EC3553479}" type="slidenum">
              <a:rPr lang="de-DE"/>
              <a:pPr/>
              <a:t>29</a:t>
            </a:fld>
            <a:endParaRPr lang="de-DE"/>
          </a:p>
        </p:txBody>
      </p:sp>
      <p:sp>
        <p:nvSpPr>
          <p:cNvPr id="483330" name="Rectangle 2"/>
          <p:cNvSpPr txBox="1">
            <a:spLocks noGrp="1" noRot="1" noChangeAspect="1" noChangeArrowheads="1" noTextEdit="1"/>
          </p:cNvSpPr>
          <p:nvPr>
            <p:ph type="sldImg"/>
          </p:nvPr>
        </p:nvSpPr>
        <p:spPr>
          <a:xfrm>
            <a:off x="87313" y="742950"/>
            <a:ext cx="6623050" cy="3725863"/>
          </a:xfrm>
          <a:ln/>
        </p:spPr>
      </p:sp>
      <p:sp>
        <p:nvSpPr>
          <p:cNvPr id="48333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12135777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478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8DD3533A-9447-4D4D-8C68-7162F12C3DDB}" type="slidenum">
              <a:rPr lang="de-DE" sz="1200">
                <a:solidFill>
                  <a:srgbClr val="000000"/>
                </a:solidFill>
                <a:latin typeface="Sparkasse Rg" pitchFamily="34" charset="0"/>
              </a:rPr>
              <a:pPr eaLnBrk="1" hangingPunct="1"/>
              <a:t>30</a:t>
            </a:fld>
            <a:endParaRPr lang="de-DE" sz="1200">
              <a:solidFill>
                <a:srgbClr val="000000"/>
              </a:solidFill>
              <a:latin typeface="Sparkasse Rg" pitchFamily="34" charset="0"/>
            </a:endParaRPr>
          </a:p>
        </p:txBody>
      </p:sp>
      <p:sp>
        <p:nvSpPr>
          <p:cNvPr id="374787" name="Rectangle 2"/>
          <p:cNvSpPr>
            <a:spLocks noGrp="1" noRot="1" noChangeAspect="1" noChangeArrowheads="1" noTextEdit="1"/>
          </p:cNvSpPr>
          <p:nvPr>
            <p:ph type="sldImg"/>
          </p:nvPr>
        </p:nvSpPr>
        <p:spPr>
          <a:xfrm>
            <a:off x="93663" y="742950"/>
            <a:ext cx="6619875" cy="3724275"/>
          </a:xfrm>
          <a:ln/>
        </p:spPr>
      </p:sp>
      <p:sp>
        <p:nvSpPr>
          <p:cNvPr id="37478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96561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B34CEDE0-409F-46AA-B625-B229F6EC72C7}" type="slidenum">
              <a:rPr lang="de-DE" altLang="de-DE" smtClean="0">
                <a:latin typeface="Sparkasse Rg" pitchFamily="34" charset="0"/>
              </a:rPr>
              <a:pPr eaLnBrk="1" hangingPunct="1">
                <a:spcBef>
                  <a:spcPct val="0"/>
                </a:spcBef>
                <a:buClrTx/>
                <a:buFontTx/>
                <a:buNone/>
              </a:pPr>
              <a:t>4</a:t>
            </a:fld>
            <a:endParaRPr lang="de-DE" altLang="de-DE">
              <a:latin typeface="Sparkasse Rg" pitchFamily="34" charset="0"/>
            </a:endParaRPr>
          </a:p>
        </p:txBody>
      </p:sp>
      <p:sp>
        <p:nvSpPr>
          <p:cNvPr id="105475" name="Rectangle 2"/>
          <p:cNvSpPr>
            <a:spLocks noGrp="1" noRot="1" noChangeAspect="1" noChangeArrowheads="1" noTextEdit="1"/>
          </p:cNvSpPr>
          <p:nvPr>
            <p:ph type="sldImg"/>
          </p:nvPr>
        </p:nvSpPr>
        <p:spPr>
          <a:xfrm>
            <a:off x="-214313" y="812800"/>
            <a:ext cx="7237413" cy="4071938"/>
          </a:xfrm>
          <a:ln/>
        </p:spPr>
      </p:sp>
      <p:sp>
        <p:nvSpPr>
          <p:cNvPr id="105476"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extLst>
      <p:ext uri="{BB962C8B-B14F-4D97-AF65-F5344CB8AC3E}">
        <p14:creationId xmlns:p14="http://schemas.microsoft.com/office/powerpoint/2010/main" val="37056110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581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1CB57CA6-6D5E-4E11-AD6B-B5417ACA0A32}" type="slidenum">
              <a:rPr lang="de-DE" sz="1200">
                <a:solidFill>
                  <a:srgbClr val="000000"/>
                </a:solidFill>
                <a:latin typeface="Sparkasse Rg" pitchFamily="34" charset="0"/>
              </a:rPr>
              <a:pPr eaLnBrk="1" hangingPunct="1"/>
              <a:t>31</a:t>
            </a:fld>
            <a:endParaRPr lang="de-DE" sz="1200">
              <a:solidFill>
                <a:srgbClr val="000000"/>
              </a:solidFill>
              <a:latin typeface="Sparkasse Rg" pitchFamily="34" charset="0"/>
            </a:endParaRPr>
          </a:p>
        </p:txBody>
      </p:sp>
      <p:sp>
        <p:nvSpPr>
          <p:cNvPr id="375811" name="Rectangle 2"/>
          <p:cNvSpPr>
            <a:spLocks noGrp="1" noRot="1" noChangeAspect="1" noChangeArrowheads="1" noTextEdit="1"/>
          </p:cNvSpPr>
          <p:nvPr>
            <p:ph type="sldImg"/>
          </p:nvPr>
        </p:nvSpPr>
        <p:spPr>
          <a:xfrm>
            <a:off x="93663" y="742950"/>
            <a:ext cx="6619875" cy="3724275"/>
          </a:xfrm>
          <a:ln/>
        </p:spPr>
      </p:sp>
      <p:sp>
        <p:nvSpPr>
          <p:cNvPr id="37581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3089779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2452900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2295925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9581395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3493001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97863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68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9D0616EB-C823-4719-AC60-1E9A01BCEA34}" type="slidenum">
              <a:rPr lang="de-DE" sz="1200">
                <a:solidFill>
                  <a:srgbClr val="000000"/>
                </a:solidFill>
                <a:latin typeface="Sparkasse Rg" pitchFamily="34" charset="0"/>
              </a:rPr>
              <a:pPr eaLnBrk="1" hangingPunct="1"/>
              <a:t>37</a:t>
            </a:fld>
            <a:endParaRPr lang="de-DE" sz="1200">
              <a:solidFill>
                <a:srgbClr val="000000"/>
              </a:solidFill>
              <a:latin typeface="Sparkasse Rg" pitchFamily="34" charset="0"/>
            </a:endParaRPr>
          </a:p>
        </p:txBody>
      </p:sp>
      <p:sp>
        <p:nvSpPr>
          <p:cNvPr id="376835" name="Rectangle 2"/>
          <p:cNvSpPr>
            <a:spLocks noGrp="1" noRot="1" noChangeAspect="1" noChangeArrowheads="1" noTextEdit="1"/>
          </p:cNvSpPr>
          <p:nvPr>
            <p:ph type="sldImg"/>
          </p:nvPr>
        </p:nvSpPr>
        <p:spPr>
          <a:xfrm>
            <a:off x="93663" y="742950"/>
            <a:ext cx="6619875" cy="3724275"/>
          </a:xfrm>
          <a:ln/>
        </p:spPr>
      </p:sp>
      <p:sp>
        <p:nvSpPr>
          <p:cNvPr id="37683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3865451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9834475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8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46C91F46-67A2-4F50-BC16-FE131C3E1787}" type="slidenum">
              <a:rPr lang="de-DE" sz="1200">
                <a:solidFill>
                  <a:srgbClr val="000000"/>
                </a:solidFill>
                <a:latin typeface="Sparkasse Rg" pitchFamily="34" charset="0"/>
              </a:rPr>
              <a:pPr eaLnBrk="1" hangingPunct="1"/>
              <a:t>39</a:t>
            </a:fld>
            <a:endParaRPr lang="de-DE" sz="1200">
              <a:solidFill>
                <a:srgbClr val="000000"/>
              </a:solidFill>
              <a:latin typeface="Sparkasse Rg" pitchFamily="34" charset="0"/>
            </a:endParaRPr>
          </a:p>
        </p:txBody>
      </p:sp>
      <p:sp>
        <p:nvSpPr>
          <p:cNvPr id="378883" name="Rectangle 2"/>
          <p:cNvSpPr>
            <a:spLocks noGrp="1" noRot="1" noChangeAspect="1" noChangeArrowheads="1" noTextEdit="1"/>
          </p:cNvSpPr>
          <p:nvPr>
            <p:ph type="sldImg"/>
          </p:nvPr>
        </p:nvSpPr>
        <p:spPr>
          <a:xfrm>
            <a:off x="93663" y="742950"/>
            <a:ext cx="6619875" cy="3724275"/>
          </a:xfrm>
          <a:ln/>
        </p:spPr>
      </p:sp>
      <p:sp>
        <p:nvSpPr>
          <p:cNvPr id="378884"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6468520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99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4BFE1B2D-07F3-499D-9B85-08002EEE54CB}" type="slidenum">
              <a:rPr lang="de-DE" sz="1200">
                <a:solidFill>
                  <a:srgbClr val="000000"/>
                </a:solidFill>
                <a:latin typeface="Sparkasse Rg" pitchFamily="34" charset="0"/>
              </a:rPr>
              <a:pPr eaLnBrk="1" hangingPunct="1"/>
              <a:t>40</a:t>
            </a:fld>
            <a:endParaRPr lang="de-DE" sz="1200">
              <a:solidFill>
                <a:srgbClr val="000000"/>
              </a:solidFill>
              <a:latin typeface="Sparkasse Rg" pitchFamily="34" charset="0"/>
            </a:endParaRPr>
          </a:p>
        </p:txBody>
      </p:sp>
      <p:sp>
        <p:nvSpPr>
          <p:cNvPr id="379907" name="Rectangle 2"/>
          <p:cNvSpPr>
            <a:spLocks noGrp="1" noRot="1" noChangeAspect="1" noChangeArrowheads="1" noTextEdit="1"/>
          </p:cNvSpPr>
          <p:nvPr>
            <p:ph type="sldImg"/>
          </p:nvPr>
        </p:nvSpPr>
        <p:spPr>
          <a:xfrm>
            <a:off x="93663" y="742950"/>
            <a:ext cx="6619875" cy="3724275"/>
          </a:xfrm>
          <a:ln/>
        </p:spPr>
      </p:sp>
      <p:sp>
        <p:nvSpPr>
          <p:cNvPr id="37990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771866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195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0468201D-C911-4012-9DD8-43E7A284D292}" type="slidenum">
              <a:rPr lang="de-DE" sz="1200">
                <a:solidFill>
                  <a:srgbClr val="000000"/>
                </a:solidFill>
                <a:latin typeface="Sparkasse Rg" pitchFamily="34" charset="0"/>
              </a:rPr>
              <a:pPr eaLnBrk="1" hangingPunct="1"/>
              <a:t>41</a:t>
            </a:fld>
            <a:endParaRPr lang="de-DE" sz="1200">
              <a:solidFill>
                <a:srgbClr val="000000"/>
              </a:solidFill>
              <a:latin typeface="Sparkasse Rg" pitchFamily="34" charset="0"/>
            </a:endParaRPr>
          </a:p>
        </p:txBody>
      </p:sp>
      <p:sp>
        <p:nvSpPr>
          <p:cNvPr id="381955" name="Rectangle 2"/>
          <p:cNvSpPr>
            <a:spLocks noGrp="1" noRot="1" noChangeAspect="1" noChangeArrowheads="1" noTextEdit="1"/>
          </p:cNvSpPr>
          <p:nvPr>
            <p:ph type="sldImg"/>
          </p:nvPr>
        </p:nvSpPr>
        <p:spPr>
          <a:xfrm>
            <a:off x="93663" y="742950"/>
            <a:ext cx="6619875" cy="3724275"/>
          </a:xfrm>
          <a:ln/>
        </p:spPr>
      </p:sp>
      <p:sp>
        <p:nvSpPr>
          <p:cNvPr id="38195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0663790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093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423A066-B1CF-4DC4-A7A9-D6EE4AB30EB8}" type="slidenum">
              <a:rPr lang="de-DE" sz="1200">
                <a:solidFill>
                  <a:srgbClr val="000000"/>
                </a:solidFill>
                <a:latin typeface="Sparkasse Rg" pitchFamily="34" charset="0"/>
              </a:rPr>
              <a:pPr eaLnBrk="1" hangingPunct="1"/>
              <a:t>42</a:t>
            </a:fld>
            <a:endParaRPr lang="de-DE" sz="1200">
              <a:solidFill>
                <a:srgbClr val="000000"/>
              </a:solidFill>
              <a:latin typeface="Sparkasse Rg" pitchFamily="34" charset="0"/>
            </a:endParaRPr>
          </a:p>
        </p:txBody>
      </p:sp>
      <p:sp>
        <p:nvSpPr>
          <p:cNvPr id="380931" name="Rectangle 2"/>
          <p:cNvSpPr>
            <a:spLocks noGrp="1" noRot="1" noChangeAspect="1" noChangeArrowheads="1" noTextEdit="1"/>
          </p:cNvSpPr>
          <p:nvPr>
            <p:ph type="sldImg"/>
          </p:nvPr>
        </p:nvSpPr>
        <p:spPr>
          <a:xfrm>
            <a:off x="93663" y="742950"/>
            <a:ext cx="6619875" cy="3724275"/>
          </a:xfrm>
          <a:ln/>
        </p:spPr>
      </p:sp>
      <p:sp>
        <p:nvSpPr>
          <p:cNvPr id="38093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437811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F7E041A3-935E-4547-BFC8-42EC311BE9EB}" type="slidenum">
              <a:rPr lang="de-DE"/>
              <a:pPr/>
              <a:t>44</a:t>
            </a:fld>
            <a:endParaRPr lang="de-DE"/>
          </a:p>
        </p:txBody>
      </p:sp>
      <p:sp>
        <p:nvSpPr>
          <p:cNvPr id="487426" name="Rectangle 2"/>
          <p:cNvSpPr txBox="1">
            <a:spLocks noGrp="1" noRot="1" noChangeAspect="1" noChangeArrowheads="1" noTextEdit="1"/>
          </p:cNvSpPr>
          <p:nvPr>
            <p:ph type="sldImg"/>
          </p:nvPr>
        </p:nvSpPr>
        <p:spPr>
          <a:xfrm>
            <a:off x="87313" y="742950"/>
            <a:ext cx="6623050" cy="3725863"/>
          </a:xfrm>
          <a:ln/>
        </p:spPr>
      </p:sp>
      <p:sp>
        <p:nvSpPr>
          <p:cNvPr id="487427"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20106781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78223B00-B333-47C3-8628-9022D13D7F02}" type="slidenum">
              <a:rPr lang="de-DE"/>
              <a:pPr/>
              <a:t>45</a:t>
            </a:fld>
            <a:endParaRPr lang="de-DE"/>
          </a:p>
        </p:txBody>
      </p:sp>
      <p:sp>
        <p:nvSpPr>
          <p:cNvPr id="489474" name="Rectangle 2"/>
          <p:cNvSpPr txBox="1">
            <a:spLocks noGrp="1" noRot="1" noChangeAspect="1" noChangeArrowheads="1" noTextEdit="1"/>
          </p:cNvSpPr>
          <p:nvPr>
            <p:ph type="sldImg"/>
          </p:nvPr>
        </p:nvSpPr>
        <p:spPr>
          <a:xfrm>
            <a:off x="87313" y="742950"/>
            <a:ext cx="6623050" cy="3725863"/>
          </a:xfrm>
          <a:ln/>
        </p:spPr>
      </p:sp>
      <p:sp>
        <p:nvSpPr>
          <p:cNvPr id="489475"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8236181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147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6F8F056-A6BA-4C51-9536-CEA2E978337A}" type="slidenum">
              <a:rPr lang="de-DE" sz="1200">
                <a:solidFill>
                  <a:srgbClr val="000000"/>
                </a:solidFill>
                <a:latin typeface="Sparkasse Rg" pitchFamily="34" charset="0"/>
              </a:rPr>
              <a:pPr eaLnBrk="1" hangingPunct="1"/>
              <a:t>46</a:t>
            </a:fld>
            <a:endParaRPr lang="de-DE" sz="1200">
              <a:solidFill>
                <a:srgbClr val="000000"/>
              </a:solidFill>
              <a:latin typeface="Sparkasse Rg" pitchFamily="34" charset="0"/>
            </a:endParaRPr>
          </a:p>
        </p:txBody>
      </p:sp>
      <p:sp>
        <p:nvSpPr>
          <p:cNvPr id="361475" name="Rectangle 2"/>
          <p:cNvSpPr>
            <a:spLocks noGrp="1" noRot="1" noChangeAspect="1" noChangeArrowheads="1" noTextEdit="1"/>
          </p:cNvSpPr>
          <p:nvPr>
            <p:ph type="sldImg"/>
          </p:nvPr>
        </p:nvSpPr>
        <p:spPr>
          <a:xfrm>
            <a:off x="93663" y="742950"/>
            <a:ext cx="6619875" cy="3724275"/>
          </a:xfrm>
          <a:ln/>
        </p:spPr>
      </p:sp>
      <p:sp>
        <p:nvSpPr>
          <p:cNvPr id="36147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9385915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249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39139B9-EBBB-4FD7-9E6A-D792144CFDCA}" type="slidenum">
              <a:rPr lang="de-DE" sz="1200">
                <a:solidFill>
                  <a:srgbClr val="000000"/>
                </a:solidFill>
                <a:latin typeface="Sparkasse Rg" pitchFamily="34" charset="0"/>
              </a:rPr>
              <a:pPr eaLnBrk="1" hangingPunct="1"/>
              <a:t>47</a:t>
            </a:fld>
            <a:endParaRPr lang="de-DE" sz="1200">
              <a:solidFill>
                <a:srgbClr val="000000"/>
              </a:solidFill>
              <a:latin typeface="Sparkasse Rg" pitchFamily="34" charset="0"/>
            </a:endParaRPr>
          </a:p>
        </p:txBody>
      </p:sp>
      <p:sp>
        <p:nvSpPr>
          <p:cNvPr id="362499" name="Rectangle 2"/>
          <p:cNvSpPr>
            <a:spLocks noGrp="1" noRot="1" noChangeAspect="1" noChangeArrowheads="1" noTextEdit="1"/>
          </p:cNvSpPr>
          <p:nvPr>
            <p:ph type="sldImg"/>
          </p:nvPr>
        </p:nvSpPr>
        <p:spPr>
          <a:xfrm>
            <a:off x="93663" y="742950"/>
            <a:ext cx="6619875" cy="3724275"/>
          </a:xfrm>
          <a:ln/>
        </p:spPr>
      </p:sp>
      <p:sp>
        <p:nvSpPr>
          <p:cNvPr id="362500"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1094814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352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70794984-4538-4862-B949-D8817848F907}" type="slidenum">
              <a:rPr lang="de-DE" sz="1200">
                <a:solidFill>
                  <a:srgbClr val="000000"/>
                </a:solidFill>
                <a:latin typeface="Sparkasse Rg" pitchFamily="34" charset="0"/>
              </a:rPr>
              <a:pPr eaLnBrk="1" hangingPunct="1"/>
              <a:t>48</a:t>
            </a:fld>
            <a:endParaRPr lang="de-DE" sz="1200">
              <a:solidFill>
                <a:srgbClr val="000000"/>
              </a:solidFill>
              <a:latin typeface="Sparkasse Rg" pitchFamily="34" charset="0"/>
            </a:endParaRPr>
          </a:p>
        </p:txBody>
      </p:sp>
      <p:sp>
        <p:nvSpPr>
          <p:cNvPr id="363523" name="Rectangle 2"/>
          <p:cNvSpPr>
            <a:spLocks noGrp="1" noRot="1" noChangeAspect="1" noChangeArrowheads="1" noTextEdit="1"/>
          </p:cNvSpPr>
          <p:nvPr>
            <p:ph type="sldImg"/>
          </p:nvPr>
        </p:nvSpPr>
        <p:spPr>
          <a:xfrm>
            <a:off x="93663" y="742950"/>
            <a:ext cx="6619875" cy="3724275"/>
          </a:xfrm>
          <a:ln/>
        </p:spPr>
      </p:sp>
      <p:sp>
        <p:nvSpPr>
          <p:cNvPr id="363524"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6002652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454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7D586BB2-FC6D-4C99-8131-681E71997017}" type="slidenum">
              <a:rPr lang="de-DE" sz="1200">
                <a:solidFill>
                  <a:srgbClr val="000000"/>
                </a:solidFill>
                <a:latin typeface="Sparkasse Rg" pitchFamily="34" charset="0"/>
              </a:rPr>
              <a:pPr eaLnBrk="1" hangingPunct="1"/>
              <a:t>49</a:t>
            </a:fld>
            <a:endParaRPr lang="de-DE" sz="1200">
              <a:solidFill>
                <a:srgbClr val="000000"/>
              </a:solidFill>
              <a:latin typeface="Sparkasse Rg" pitchFamily="34" charset="0"/>
            </a:endParaRPr>
          </a:p>
        </p:txBody>
      </p:sp>
      <p:sp>
        <p:nvSpPr>
          <p:cNvPr id="364547" name="Rectangle 2"/>
          <p:cNvSpPr>
            <a:spLocks noGrp="1" noRot="1" noChangeAspect="1" noChangeArrowheads="1" noTextEdit="1"/>
          </p:cNvSpPr>
          <p:nvPr>
            <p:ph type="sldImg"/>
          </p:nvPr>
        </p:nvSpPr>
        <p:spPr>
          <a:xfrm>
            <a:off x="93663" y="742950"/>
            <a:ext cx="6619875" cy="3724275"/>
          </a:xfrm>
          <a:ln/>
        </p:spPr>
      </p:sp>
      <p:sp>
        <p:nvSpPr>
          <p:cNvPr id="36454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4525132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55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95AB131C-0FAF-420B-A6B9-216EC79FFB81}" type="slidenum">
              <a:rPr lang="de-DE" sz="1200">
                <a:solidFill>
                  <a:srgbClr val="000000"/>
                </a:solidFill>
                <a:latin typeface="Sparkasse Rg" pitchFamily="34" charset="0"/>
              </a:rPr>
              <a:pPr eaLnBrk="1" hangingPunct="1"/>
              <a:t>50</a:t>
            </a:fld>
            <a:endParaRPr lang="de-DE" sz="1200">
              <a:solidFill>
                <a:srgbClr val="000000"/>
              </a:solidFill>
              <a:latin typeface="Sparkasse Rg" pitchFamily="34" charset="0"/>
            </a:endParaRPr>
          </a:p>
        </p:txBody>
      </p:sp>
      <p:sp>
        <p:nvSpPr>
          <p:cNvPr id="365571" name="Rectangle 2"/>
          <p:cNvSpPr>
            <a:spLocks noGrp="1" noRot="1" noChangeAspect="1" noChangeArrowheads="1" noTextEdit="1"/>
          </p:cNvSpPr>
          <p:nvPr>
            <p:ph type="sldImg"/>
          </p:nvPr>
        </p:nvSpPr>
        <p:spPr>
          <a:xfrm>
            <a:off x="93663" y="742950"/>
            <a:ext cx="6619875" cy="3724275"/>
          </a:xfrm>
          <a:ln/>
        </p:spPr>
      </p:sp>
      <p:sp>
        <p:nvSpPr>
          <p:cNvPr id="36557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26249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659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337C616-BD52-49BA-B1BF-8A8B2D075DBB}" type="slidenum">
              <a:rPr lang="de-DE" sz="1200">
                <a:solidFill>
                  <a:srgbClr val="000000"/>
                </a:solidFill>
                <a:latin typeface="Sparkasse Rg" pitchFamily="34" charset="0"/>
              </a:rPr>
              <a:pPr eaLnBrk="1" hangingPunct="1"/>
              <a:t>51</a:t>
            </a:fld>
            <a:endParaRPr lang="de-DE" sz="1200">
              <a:solidFill>
                <a:srgbClr val="000000"/>
              </a:solidFill>
              <a:latin typeface="Sparkasse Rg" pitchFamily="34" charset="0"/>
            </a:endParaRPr>
          </a:p>
        </p:txBody>
      </p:sp>
      <p:sp>
        <p:nvSpPr>
          <p:cNvPr id="366595" name="Rectangle 2"/>
          <p:cNvSpPr>
            <a:spLocks noGrp="1" noRot="1" noChangeAspect="1" noChangeArrowheads="1" noTextEdit="1"/>
          </p:cNvSpPr>
          <p:nvPr>
            <p:ph type="sldImg"/>
          </p:nvPr>
        </p:nvSpPr>
        <p:spPr>
          <a:xfrm>
            <a:off x="93663" y="742950"/>
            <a:ext cx="6619875" cy="3724275"/>
          </a:xfrm>
          <a:ln/>
        </p:spPr>
      </p:sp>
      <p:sp>
        <p:nvSpPr>
          <p:cNvPr id="36659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524656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761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11575C7-254A-4E97-98EC-CFDC4EE472B3}" type="slidenum">
              <a:rPr lang="de-DE" sz="1200">
                <a:solidFill>
                  <a:srgbClr val="000000"/>
                </a:solidFill>
                <a:latin typeface="Sparkasse Rg" pitchFamily="34" charset="0"/>
              </a:rPr>
              <a:pPr eaLnBrk="1" hangingPunct="1"/>
              <a:t>52</a:t>
            </a:fld>
            <a:endParaRPr lang="de-DE" sz="1200">
              <a:solidFill>
                <a:srgbClr val="000000"/>
              </a:solidFill>
              <a:latin typeface="Sparkasse Rg" pitchFamily="34" charset="0"/>
            </a:endParaRPr>
          </a:p>
        </p:txBody>
      </p:sp>
      <p:sp>
        <p:nvSpPr>
          <p:cNvPr id="367619" name="Rectangle 2"/>
          <p:cNvSpPr>
            <a:spLocks noGrp="1" noRot="1" noChangeAspect="1" noChangeArrowheads="1" noTextEdit="1"/>
          </p:cNvSpPr>
          <p:nvPr>
            <p:ph type="sldImg"/>
          </p:nvPr>
        </p:nvSpPr>
        <p:spPr>
          <a:xfrm>
            <a:off x="93663" y="742950"/>
            <a:ext cx="6619875" cy="3724275"/>
          </a:xfrm>
          <a:ln/>
        </p:spPr>
      </p:sp>
      <p:sp>
        <p:nvSpPr>
          <p:cNvPr id="367620"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4001920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4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00FE689E-BF72-4A8C-B8F6-C3A8F960CBF5}" type="slidenum">
              <a:rPr lang="de-DE" sz="1200">
                <a:solidFill>
                  <a:srgbClr val="000000"/>
                </a:solidFill>
                <a:latin typeface="Sparkasse Rg" pitchFamily="34" charset="0"/>
              </a:rPr>
              <a:pPr eaLnBrk="1" hangingPunct="1"/>
              <a:t>53</a:t>
            </a:fld>
            <a:endParaRPr lang="de-DE" sz="1200">
              <a:solidFill>
                <a:srgbClr val="000000"/>
              </a:solidFill>
              <a:latin typeface="Sparkasse Rg" pitchFamily="34" charset="0"/>
            </a:endParaRPr>
          </a:p>
        </p:txBody>
      </p:sp>
      <p:sp>
        <p:nvSpPr>
          <p:cNvPr id="368643" name="Rectangle 2"/>
          <p:cNvSpPr>
            <a:spLocks noGrp="1" noRot="1" noChangeAspect="1" noChangeArrowheads="1" noTextEdit="1"/>
          </p:cNvSpPr>
          <p:nvPr>
            <p:ph type="sldImg"/>
          </p:nvPr>
        </p:nvSpPr>
        <p:spPr>
          <a:xfrm>
            <a:off x="93663" y="742950"/>
            <a:ext cx="6619875" cy="3724275"/>
          </a:xfrm>
          <a:ln/>
        </p:spPr>
      </p:sp>
      <p:sp>
        <p:nvSpPr>
          <p:cNvPr id="368644"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2993815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966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300AD6E-65F9-4309-9C0C-9ED38E9DA83C}" type="slidenum">
              <a:rPr lang="de-DE" sz="1200">
                <a:solidFill>
                  <a:srgbClr val="000000"/>
                </a:solidFill>
                <a:latin typeface="Sparkasse Rg" pitchFamily="34" charset="0"/>
              </a:rPr>
              <a:pPr eaLnBrk="1" hangingPunct="1"/>
              <a:t>54</a:t>
            </a:fld>
            <a:endParaRPr lang="de-DE" sz="1200">
              <a:solidFill>
                <a:srgbClr val="000000"/>
              </a:solidFill>
              <a:latin typeface="Sparkasse Rg" pitchFamily="34" charset="0"/>
            </a:endParaRPr>
          </a:p>
        </p:txBody>
      </p:sp>
      <p:sp>
        <p:nvSpPr>
          <p:cNvPr id="369667" name="Rectangle 2"/>
          <p:cNvSpPr>
            <a:spLocks noGrp="1" noRot="1" noChangeAspect="1" noChangeArrowheads="1" noTextEdit="1"/>
          </p:cNvSpPr>
          <p:nvPr>
            <p:ph type="sldImg"/>
          </p:nvPr>
        </p:nvSpPr>
        <p:spPr>
          <a:xfrm>
            <a:off x="93663" y="742950"/>
            <a:ext cx="6619875" cy="3724275"/>
          </a:xfrm>
          <a:ln/>
        </p:spPr>
      </p:sp>
      <p:sp>
        <p:nvSpPr>
          <p:cNvPr id="36966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4448385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069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3161AB3E-DD77-44D9-AC97-2928F5F87C62}" type="slidenum">
              <a:rPr lang="de-DE" sz="1200">
                <a:solidFill>
                  <a:srgbClr val="000000"/>
                </a:solidFill>
                <a:latin typeface="Sparkasse Rg" pitchFamily="34" charset="0"/>
              </a:rPr>
              <a:pPr eaLnBrk="1" hangingPunct="1"/>
              <a:t>55</a:t>
            </a:fld>
            <a:endParaRPr lang="de-DE" sz="1200">
              <a:solidFill>
                <a:srgbClr val="000000"/>
              </a:solidFill>
              <a:latin typeface="Sparkasse Rg" pitchFamily="34" charset="0"/>
            </a:endParaRPr>
          </a:p>
        </p:txBody>
      </p:sp>
      <p:sp>
        <p:nvSpPr>
          <p:cNvPr id="370691" name="Rectangle 2"/>
          <p:cNvSpPr>
            <a:spLocks noGrp="1" noRot="1" noChangeAspect="1" noChangeArrowheads="1" noTextEdit="1"/>
          </p:cNvSpPr>
          <p:nvPr>
            <p:ph type="sldImg"/>
          </p:nvPr>
        </p:nvSpPr>
        <p:spPr>
          <a:xfrm>
            <a:off x="93663" y="742950"/>
            <a:ext cx="6619875" cy="3724275"/>
          </a:xfrm>
          <a:ln/>
        </p:spPr>
      </p:sp>
      <p:sp>
        <p:nvSpPr>
          <p:cNvPr id="37069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59745799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171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B9DEB884-CAFA-4896-A5C0-9B0ED68CD259}" type="slidenum">
              <a:rPr lang="de-DE" sz="1200">
                <a:solidFill>
                  <a:srgbClr val="000000"/>
                </a:solidFill>
                <a:latin typeface="Sparkasse Rg" pitchFamily="34" charset="0"/>
              </a:rPr>
              <a:pPr eaLnBrk="1" hangingPunct="1"/>
              <a:t>56</a:t>
            </a:fld>
            <a:endParaRPr lang="de-DE" sz="1200">
              <a:solidFill>
                <a:srgbClr val="000000"/>
              </a:solidFill>
              <a:latin typeface="Sparkasse Rg" pitchFamily="34" charset="0"/>
            </a:endParaRPr>
          </a:p>
        </p:txBody>
      </p:sp>
      <p:sp>
        <p:nvSpPr>
          <p:cNvPr id="371715" name="Rectangle 2"/>
          <p:cNvSpPr>
            <a:spLocks noGrp="1" noRot="1" noChangeAspect="1" noChangeArrowheads="1" noTextEdit="1"/>
          </p:cNvSpPr>
          <p:nvPr>
            <p:ph type="sldImg"/>
          </p:nvPr>
        </p:nvSpPr>
        <p:spPr>
          <a:xfrm>
            <a:off x="93663" y="742950"/>
            <a:ext cx="6619875" cy="3724275"/>
          </a:xfrm>
          <a:ln/>
        </p:spPr>
      </p:sp>
      <p:sp>
        <p:nvSpPr>
          <p:cNvPr id="37171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20155363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273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59DE523-4DDA-40D6-A56B-428D0E04655E}" type="slidenum">
              <a:rPr lang="de-DE" sz="1200">
                <a:solidFill>
                  <a:srgbClr val="000000"/>
                </a:solidFill>
                <a:latin typeface="Sparkasse Rg" pitchFamily="34" charset="0"/>
              </a:rPr>
              <a:pPr eaLnBrk="1" hangingPunct="1"/>
              <a:t>57</a:t>
            </a:fld>
            <a:endParaRPr lang="de-DE" sz="1200">
              <a:solidFill>
                <a:srgbClr val="000000"/>
              </a:solidFill>
              <a:latin typeface="Sparkasse Rg" pitchFamily="34" charset="0"/>
            </a:endParaRPr>
          </a:p>
        </p:txBody>
      </p:sp>
      <p:sp>
        <p:nvSpPr>
          <p:cNvPr id="372739" name="Rectangle 2"/>
          <p:cNvSpPr>
            <a:spLocks noGrp="1" noRot="1" noChangeAspect="1" noChangeArrowheads="1" noTextEdit="1"/>
          </p:cNvSpPr>
          <p:nvPr>
            <p:ph type="sldImg"/>
          </p:nvPr>
        </p:nvSpPr>
        <p:spPr>
          <a:xfrm>
            <a:off x="93663" y="742950"/>
            <a:ext cx="6619875" cy="3724275"/>
          </a:xfrm>
          <a:ln/>
        </p:spPr>
      </p:sp>
      <p:sp>
        <p:nvSpPr>
          <p:cNvPr id="372740"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27674838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49F0B7FD-EAB7-41D6-9601-A77E8113FF78}" type="slidenum">
              <a:rPr lang="de-DE"/>
              <a:pPr/>
              <a:t>58</a:t>
            </a:fld>
            <a:endParaRPr lang="de-DE"/>
          </a:p>
        </p:txBody>
      </p:sp>
      <p:sp>
        <p:nvSpPr>
          <p:cNvPr id="491522" name="Rectangle 2"/>
          <p:cNvSpPr txBox="1">
            <a:spLocks noGrp="1" noRot="1" noChangeAspect="1" noChangeArrowheads="1" noTextEdit="1"/>
          </p:cNvSpPr>
          <p:nvPr>
            <p:ph type="sldImg"/>
          </p:nvPr>
        </p:nvSpPr>
        <p:spPr>
          <a:xfrm>
            <a:off x="87313" y="742950"/>
            <a:ext cx="6623050" cy="3725863"/>
          </a:xfrm>
          <a:ln/>
        </p:spPr>
      </p:sp>
      <p:sp>
        <p:nvSpPr>
          <p:cNvPr id="491523"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93767571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EDB53AC3-F79C-4526-A9B2-B64A4DED83AC}" type="slidenum">
              <a:rPr lang="de-DE"/>
              <a:pPr/>
              <a:t>59</a:t>
            </a:fld>
            <a:endParaRPr lang="de-DE"/>
          </a:p>
        </p:txBody>
      </p:sp>
      <p:sp>
        <p:nvSpPr>
          <p:cNvPr id="493570" name="Rectangle 2"/>
          <p:cNvSpPr txBox="1">
            <a:spLocks noGrp="1" noRot="1" noChangeAspect="1" noChangeArrowheads="1" noTextEdit="1"/>
          </p:cNvSpPr>
          <p:nvPr>
            <p:ph type="sldImg"/>
          </p:nvPr>
        </p:nvSpPr>
        <p:spPr>
          <a:xfrm>
            <a:off x="87313" y="742950"/>
            <a:ext cx="6623050" cy="3725863"/>
          </a:xfrm>
          <a:ln/>
        </p:spPr>
      </p:sp>
      <p:sp>
        <p:nvSpPr>
          <p:cNvPr id="49357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10307418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382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9D37A7D-E720-4A45-9D64-0A7ACBBC781D}" type="slidenum">
              <a:rPr lang="de-DE" sz="1200">
                <a:solidFill>
                  <a:srgbClr val="000000"/>
                </a:solidFill>
                <a:latin typeface="Sparkasse Rg" pitchFamily="34" charset="0"/>
              </a:rPr>
              <a:pPr eaLnBrk="1" hangingPunct="1"/>
              <a:t>60</a:t>
            </a:fld>
            <a:endParaRPr lang="de-DE" sz="1200">
              <a:solidFill>
                <a:srgbClr val="000000"/>
              </a:solidFill>
              <a:latin typeface="Sparkasse Rg" pitchFamily="34" charset="0"/>
            </a:endParaRPr>
          </a:p>
        </p:txBody>
      </p:sp>
      <p:sp>
        <p:nvSpPr>
          <p:cNvPr id="333827"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22B2BB9-1ADA-498A-BFE4-0490C2CA987E}" type="slidenum">
              <a:rPr lang="de-DE" sz="1200">
                <a:solidFill>
                  <a:srgbClr val="000000"/>
                </a:solidFill>
                <a:latin typeface="Sparkasse Rg" pitchFamily="34" charset="0"/>
              </a:rPr>
              <a:pPr algn="r" eaLnBrk="1" hangingPunct="1">
                <a:buClrTx/>
                <a:buFontTx/>
                <a:buNone/>
              </a:pPr>
              <a:t>60</a:t>
            </a:fld>
            <a:endParaRPr lang="de-DE" sz="1200">
              <a:solidFill>
                <a:srgbClr val="000000"/>
              </a:solidFill>
              <a:latin typeface="Sparkasse Rg" pitchFamily="34" charset="0"/>
            </a:endParaRPr>
          </a:p>
        </p:txBody>
      </p:sp>
      <p:sp>
        <p:nvSpPr>
          <p:cNvPr id="333828"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3829"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423452057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485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5625151-3D25-46E5-8C05-3F39028BCDDC}" type="slidenum">
              <a:rPr lang="de-DE" sz="1200">
                <a:solidFill>
                  <a:srgbClr val="000000"/>
                </a:solidFill>
                <a:latin typeface="Sparkasse Rg" pitchFamily="34" charset="0"/>
              </a:rPr>
              <a:pPr eaLnBrk="1" hangingPunct="1"/>
              <a:t>61</a:t>
            </a:fld>
            <a:endParaRPr lang="de-DE" sz="1200">
              <a:solidFill>
                <a:srgbClr val="000000"/>
              </a:solidFill>
              <a:latin typeface="Sparkasse Rg" pitchFamily="34" charset="0"/>
            </a:endParaRPr>
          </a:p>
        </p:txBody>
      </p:sp>
      <p:sp>
        <p:nvSpPr>
          <p:cNvPr id="33485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DC4F38AA-52C0-4EBE-B07A-1615AFCDD3F3}" type="slidenum">
              <a:rPr lang="de-DE" sz="1200">
                <a:solidFill>
                  <a:srgbClr val="000000"/>
                </a:solidFill>
                <a:latin typeface="Sparkasse Rg" pitchFamily="34" charset="0"/>
              </a:rPr>
              <a:pPr algn="r" eaLnBrk="1" hangingPunct="1">
                <a:buClrTx/>
                <a:buFontTx/>
                <a:buNone/>
              </a:pPr>
              <a:t>61</a:t>
            </a:fld>
            <a:endParaRPr lang="de-DE" sz="1200">
              <a:solidFill>
                <a:srgbClr val="000000"/>
              </a:solidFill>
              <a:latin typeface="Sparkasse Rg" pitchFamily="34" charset="0"/>
            </a:endParaRPr>
          </a:p>
        </p:txBody>
      </p:sp>
      <p:sp>
        <p:nvSpPr>
          <p:cNvPr id="33485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485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684807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587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29E60DA0-6EB1-409C-9E64-64FC61F56B4A}" type="slidenum">
              <a:rPr lang="de-DE" sz="1200">
                <a:solidFill>
                  <a:srgbClr val="000000"/>
                </a:solidFill>
                <a:latin typeface="Sparkasse Rg" pitchFamily="34" charset="0"/>
              </a:rPr>
              <a:pPr eaLnBrk="1" hangingPunct="1"/>
              <a:t>62</a:t>
            </a:fld>
            <a:endParaRPr lang="de-DE" sz="1200">
              <a:solidFill>
                <a:srgbClr val="000000"/>
              </a:solidFill>
              <a:latin typeface="Sparkasse Rg" pitchFamily="34" charset="0"/>
            </a:endParaRPr>
          </a:p>
        </p:txBody>
      </p:sp>
      <p:sp>
        <p:nvSpPr>
          <p:cNvPr id="33587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C68D2A8F-638E-41C4-A9F8-720E35BCC154}" type="slidenum">
              <a:rPr lang="de-DE" sz="1200">
                <a:solidFill>
                  <a:srgbClr val="000000"/>
                </a:solidFill>
                <a:latin typeface="Sparkasse Rg" pitchFamily="34" charset="0"/>
              </a:rPr>
              <a:pPr algn="r" eaLnBrk="1" hangingPunct="1">
                <a:buClrTx/>
                <a:buFontTx/>
                <a:buNone/>
              </a:pPr>
              <a:t>62</a:t>
            </a:fld>
            <a:endParaRPr lang="de-DE" sz="1200">
              <a:solidFill>
                <a:srgbClr val="000000"/>
              </a:solidFill>
              <a:latin typeface="Sparkasse Rg" pitchFamily="34" charset="0"/>
            </a:endParaRPr>
          </a:p>
        </p:txBody>
      </p:sp>
      <p:sp>
        <p:nvSpPr>
          <p:cNvPr id="33587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587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384330311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689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2EEA3A7-E96E-40B7-A4DF-CE41F8169D9F}" type="slidenum">
              <a:rPr lang="de-DE" sz="1200">
                <a:solidFill>
                  <a:srgbClr val="000000"/>
                </a:solidFill>
                <a:latin typeface="Sparkasse Rg" pitchFamily="34" charset="0"/>
              </a:rPr>
              <a:pPr eaLnBrk="1" hangingPunct="1"/>
              <a:t>63</a:t>
            </a:fld>
            <a:endParaRPr lang="de-DE" sz="1200">
              <a:solidFill>
                <a:srgbClr val="000000"/>
              </a:solidFill>
              <a:latin typeface="Sparkasse Rg" pitchFamily="34" charset="0"/>
            </a:endParaRPr>
          </a:p>
        </p:txBody>
      </p:sp>
      <p:sp>
        <p:nvSpPr>
          <p:cNvPr id="336899"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AD1BCF46-8DEF-4CF1-9EDA-7E1CC0A5F440}" type="slidenum">
              <a:rPr lang="de-DE" sz="1200">
                <a:solidFill>
                  <a:srgbClr val="000000"/>
                </a:solidFill>
                <a:latin typeface="Sparkasse Rg" pitchFamily="34" charset="0"/>
              </a:rPr>
              <a:pPr algn="r" eaLnBrk="1" hangingPunct="1">
                <a:buClrTx/>
                <a:buFontTx/>
                <a:buNone/>
              </a:pPr>
              <a:t>63</a:t>
            </a:fld>
            <a:endParaRPr lang="de-DE" sz="1200">
              <a:solidFill>
                <a:srgbClr val="000000"/>
              </a:solidFill>
              <a:latin typeface="Sparkasse Rg" pitchFamily="34" charset="0"/>
            </a:endParaRPr>
          </a:p>
        </p:txBody>
      </p:sp>
      <p:sp>
        <p:nvSpPr>
          <p:cNvPr id="336900"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6901"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98698056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2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FBBEC10-A7DC-4E93-AE07-98BD478D6F20}" type="slidenum">
              <a:rPr lang="de-DE" sz="1200">
                <a:solidFill>
                  <a:srgbClr val="000000"/>
                </a:solidFill>
                <a:latin typeface="Sparkasse Rg" pitchFamily="34" charset="0"/>
              </a:rPr>
              <a:pPr eaLnBrk="1" hangingPunct="1"/>
              <a:t>64</a:t>
            </a:fld>
            <a:endParaRPr lang="de-DE" sz="1200">
              <a:solidFill>
                <a:srgbClr val="000000"/>
              </a:solidFill>
              <a:latin typeface="Sparkasse Rg" pitchFamily="34" charset="0"/>
            </a:endParaRPr>
          </a:p>
        </p:txBody>
      </p:sp>
      <p:sp>
        <p:nvSpPr>
          <p:cNvPr id="337923"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350AB7E1-7F3E-4088-8DAD-52A3E7AE833B}" type="slidenum">
              <a:rPr lang="de-DE" sz="1200">
                <a:solidFill>
                  <a:srgbClr val="000000"/>
                </a:solidFill>
                <a:latin typeface="Sparkasse Rg" pitchFamily="34" charset="0"/>
              </a:rPr>
              <a:pPr algn="r" eaLnBrk="1" hangingPunct="1">
                <a:buClrTx/>
                <a:buFontTx/>
                <a:buNone/>
              </a:pPr>
              <a:t>64</a:t>
            </a:fld>
            <a:endParaRPr lang="de-DE" sz="1200">
              <a:solidFill>
                <a:srgbClr val="000000"/>
              </a:solidFill>
              <a:latin typeface="Sparkasse Rg" pitchFamily="34" charset="0"/>
            </a:endParaRPr>
          </a:p>
        </p:txBody>
      </p:sp>
      <p:sp>
        <p:nvSpPr>
          <p:cNvPr id="337924"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25"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406184176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894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132B1D19-BED2-4088-9BA2-86DBF307A1E6}" type="slidenum">
              <a:rPr lang="de-DE" sz="1200">
                <a:solidFill>
                  <a:srgbClr val="000000"/>
                </a:solidFill>
                <a:latin typeface="Sparkasse Rg" pitchFamily="34" charset="0"/>
              </a:rPr>
              <a:pPr eaLnBrk="1" hangingPunct="1"/>
              <a:t>65</a:t>
            </a:fld>
            <a:endParaRPr lang="de-DE" sz="1200">
              <a:solidFill>
                <a:srgbClr val="000000"/>
              </a:solidFill>
              <a:latin typeface="Sparkasse Rg" pitchFamily="34" charset="0"/>
            </a:endParaRPr>
          </a:p>
        </p:txBody>
      </p:sp>
      <p:sp>
        <p:nvSpPr>
          <p:cNvPr id="338947"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11D9D1A-A938-4A3C-893E-04F647EF9B5E}" type="slidenum">
              <a:rPr lang="de-DE" sz="1200">
                <a:solidFill>
                  <a:srgbClr val="000000"/>
                </a:solidFill>
                <a:latin typeface="Sparkasse Rg" pitchFamily="34" charset="0"/>
              </a:rPr>
              <a:pPr algn="r" eaLnBrk="1" hangingPunct="1">
                <a:buClrTx/>
                <a:buFontTx/>
                <a:buNone/>
              </a:pPr>
              <a:t>65</a:t>
            </a:fld>
            <a:endParaRPr lang="de-DE" sz="1200">
              <a:solidFill>
                <a:srgbClr val="000000"/>
              </a:solidFill>
              <a:latin typeface="Sparkasse Rg" pitchFamily="34" charset="0"/>
            </a:endParaRPr>
          </a:p>
        </p:txBody>
      </p:sp>
      <p:sp>
        <p:nvSpPr>
          <p:cNvPr id="338948"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8949"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80522630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6226328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0188456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601523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784213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4D9F3A82-C5AB-41AB-9423-7C684689752A}" type="slidenum">
              <a:rPr lang="de-DE" altLang="de-DE" smtClean="0">
                <a:latin typeface="Sparkasse Rg" pitchFamily="34" charset="0"/>
              </a:rPr>
              <a:pPr eaLnBrk="1" hangingPunct="1">
                <a:spcBef>
                  <a:spcPct val="0"/>
                </a:spcBef>
                <a:buClrTx/>
                <a:buFontTx/>
                <a:buNone/>
              </a:pPr>
              <a:t>9</a:t>
            </a:fld>
            <a:endParaRPr lang="de-DE" altLang="de-DE">
              <a:latin typeface="Sparkasse Rg" pitchFamily="34" charset="0"/>
            </a:endParaRPr>
          </a:p>
        </p:txBody>
      </p:sp>
      <p:sp>
        <p:nvSpPr>
          <p:cNvPr id="106499"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10" tIns="46806" rIns="90010" bIns="46806" anchor="b"/>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algn="r" eaLnBrk="1" hangingPunct="1">
              <a:spcBef>
                <a:spcPct val="0"/>
              </a:spcBef>
              <a:buClrTx/>
              <a:buFontTx/>
              <a:buNone/>
            </a:pPr>
            <a:fld id="{A625A102-B141-410D-AB89-69B896BECDE4}" type="slidenum">
              <a:rPr lang="de-DE" altLang="de-DE">
                <a:latin typeface="Sparkasse Rg" pitchFamily="34" charset="0"/>
              </a:rPr>
              <a:pPr algn="r" eaLnBrk="1" hangingPunct="1">
                <a:spcBef>
                  <a:spcPct val="0"/>
                </a:spcBef>
                <a:buClrTx/>
                <a:buFontTx/>
                <a:buNone/>
              </a:pPr>
              <a:t>9</a:t>
            </a:fld>
            <a:endParaRPr lang="de-DE" altLang="de-DE">
              <a:latin typeface="Sparkasse Rg" pitchFamily="34" charset="0"/>
            </a:endParaRPr>
          </a:p>
        </p:txBody>
      </p:sp>
      <p:sp>
        <p:nvSpPr>
          <p:cNvPr id="106500" name="Rectangle 1"/>
          <p:cNvSpPr>
            <a:spLocks noGrp="1" noRot="1" noChangeAspect="1" noChangeArrowheads="1" noTextEdit="1"/>
          </p:cNvSpPr>
          <p:nvPr>
            <p:ph type="sldImg"/>
          </p:nvPr>
        </p:nvSpPr>
        <p:spPr>
          <a:xfrm>
            <a:off x="90488"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6501" name="Rectangle 2"/>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22819BAE-667F-461C-AEFD-034F7310BD53}" type="slidenum">
              <a:rPr lang="de-DE" altLang="de-DE" smtClean="0">
                <a:latin typeface="Sparkasse Rg" pitchFamily="34" charset="0"/>
              </a:rPr>
              <a:pPr eaLnBrk="1" hangingPunct="1">
                <a:spcBef>
                  <a:spcPct val="0"/>
                </a:spcBef>
                <a:buClrTx/>
                <a:buFontTx/>
                <a:buNone/>
              </a:pPr>
              <a:t>10</a:t>
            </a:fld>
            <a:endParaRPr lang="de-DE" altLang="de-DE">
              <a:latin typeface="Sparkasse Rg" pitchFamily="34" charset="0"/>
            </a:endParaRPr>
          </a:p>
        </p:txBody>
      </p:sp>
      <p:sp>
        <p:nvSpPr>
          <p:cNvPr id="1095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10" tIns="46806" rIns="90010" bIns="46806" anchor="b"/>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algn="r" eaLnBrk="1" hangingPunct="1">
              <a:spcBef>
                <a:spcPct val="0"/>
              </a:spcBef>
              <a:buClrTx/>
              <a:buFontTx/>
              <a:buNone/>
            </a:pPr>
            <a:fld id="{BEC0DA41-BECA-4F6A-B6CA-402E76C1446D}" type="slidenum">
              <a:rPr lang="de-DE" altLang="de-DE">
                <a:latin typeface="Sparkasse Rg" pitchFamily="34" charset="0"/>
              </a:rPr>
              <a:pPr algn="r" eaLnBrk="1" hangingPunct="1">
                <a:spcBef>
                  <a:spcPct val="0"/>
                </a:spcBef>
                <a:buClrTx/>
                <a:buFontTx/>
                <a:buNone/>
              </a:pPr>
              <a:t>10</a:t>
            </a:fld>
            <a:endParaRPr lang="de-DE" altLang="de-DE">
              <a:latin typeface="Sparkasse Rg" pitchFamily="34" charset="0"/>
            </a:endParaRPr>
          </a:p>
        </p:txBody>
      </p:sp>
      <p:sp>
        <p:nvSpPr>
          <p:cNvPr id="109572" name="Rectangle 1"/>
          <p:cNvSpPr>
            <a:spLocks noGrp="1" noRot="1" noChangeAspect="1" noChangeArrowheads="1" noTextEdit="1"/>
          </p:cNvSpPr>
          <p:nvPr>
            <p:ph type="sldImg"/>
          </p:nvPr>
        </p:nvSpPr>
        <p:spPr>
          <a:xfrm>
            <a:off x="90488"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9573" name="Rectangle 2"/>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10.10.2024</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10.10.2024</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10.10.2024</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10.10.2024</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10.10.2024</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10.10.2024</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10.10.2024</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10.10.2024</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10.10.2024</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10.10.2024</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10.10.2024</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10.10.2024</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jpeg"/><Relationship Id="rId7" Type="http://schemas.openxmlformats.org/officeDocument/2006/relationships/customXml" Target="../ink/ink2.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customXml" Target="../ink/ink1.xml"/><Relationship Id="rId10" Type="http://schemas.openxmlformats.org/officeDocument/2006/relationships/image" Target="../media/image4.png"/><Relationship Id="rId4" Type="http://schemas.openxmlformats.org/officeDocument/2006/relationships/hyperlink" Target="http://www.bernhardkoester.de/vorlesungen/inhalt.html" TargetMode="External"/><Relationship Id="rId9" Type="http://schemas.openxmlformats.org/officeDocument/2006/relationships/customXml" Target="../ink/ink3.xml"/></Relationships>
</file>

<file path=ppt/slides/_rels/slide10.xml.rels><?xml version="1.0" encoding="UTF-8" standalone="yes"?>
<Relationships xmlns="http://schemas.openxmlformats.org/package/2006/relationships"><Relationship Id="rId117" Type="http://schemas.openxmlformats.org/officeDocument/2006/relationships/image" Target="../media/image351.png"/><Relationship Id="rId21" Type="http://schemas.openxmlformats.org/officeDocument/2006/relationships/image" Target="../media/image303.png"/><Relationship Id="rId63" Type="http://schemas.openxmlformats.org/officeDocument/2006/relationships/image" Target="../media/image324.png"/><Relationship Id="rId159" Type="http://schemas.openxmlformats.org/officeDocument/2006/relationships/image" Target="../media/image371.png"/><Relationship Id="rId170" Type="http://schemas.openxmlformats.org/officeDocument/2006/relationships/customXml" Target="../ink/ink656.xml"/><Relationship Id="rId226" Type="http://schemas.openxmlformats.org/officeDocument/2006/relationships/customXml" Target="../ink/ink684.xml"/><Relationship Id="rId268" Type="http://schemas.openxmlformats.org/officeDocument/2006/relationships/customXml" Target="../ink/ink705.xml"/><Relationship Id="rId32" Type="http://schemas.openxmlformats.org/officeDocument/2006/relationships/customXml" Target="../ink/ink586.xml"/><Relationship Id="rId74" Type="http://schemas.openxmlformats.org/officeDocument/2006/relationships/customXml" Target="../ink/ink607.xml"/><Relationship Id="rId128" Type="http://schemas.openxmlformats.org/officeDocument/2006/relationships/image" Target="../media/image356.png"/><Relationship Id="rId5" Type="http://schemas.openxmlformats.org/officeDocument/2006/relationships/image" Target="../media/image296.png"/><Relationship Id="rId95" Type="http://schemas.openxmlformats.org/officeDocument/2006/relationships/image" Target="../media/image340.png"/><Relationship Id="rId160" Type="http://schemas.openxmlformats.org/officeDocument/2006/relationships/customXml" Target="../ink/ink651.xml"/><Relationship Id="rId181" Type="http://schemas.openxmlformats.org/officeDocument/2006/relationships/image" Target="../media/image382.png"/><Relationship Id="rId216" Type="http://schemas.openxmlformats.org/officeDocument/2006/relationships/customXml" Target="../ink/ink679.xml"/><Relationship Id="rId237" Type="http://schemas.openxmlformats.org/officeDocument/2006/relationships/image" Target="../media/image410.png"/><Relationship Id="rId258" Type="http://schemas.openxmlformats.org/officeDocument/2006/relationships/customXml" Target="../ink/ink700.xml"/><Relationship Id="rId22" Type="http://schemas.openxmlformats.org/officeDocument/2006/relationships/customXml" Target="../ink/ink581.xml"/><Relationship Id="rId43" Type="http://schemas.openxmlformats.org/officeDocument/2006/relationships/image" Target="../media/image314.png"/><Relationship Id="rId64" Type="http://schemas.openxmlformats.org/officeDocument/2006/relationships/customXml" Target="../ink/ink602.xml"/><Relationship Id="rId118" Type="http://schemas.openxmlformats.org/officeDocument/2006/relationships/customXml" Target="../ink/ink629.xml"/><Relationship Id="rId139" Type="http://schemas.openxmlformats.org/officeDocument/2006/relationships/customXml" Target="../ink/ink640.xml"/><Relationship Id="rId85" Type="http://schemas.openxmlformats.org/officeDocument/2006/relationships/image" Target="../media/image335.png"/><Relationship Id="rId150" Type="http://schemas.openxmlformats.org/officeDocument/2006/relationships/customXml" Target="../ink/ink646.xml"/><Relationship Id="rId171" Type="http://schemas.openxmlformats.org/officeDocument/2006/relationships/image" Target="../media/image377.png"/><Relationship Id="rId192" Type="http://schemas.openxmlformats.org/officeDocument/2006/relationships/customXml" Target="../ink/ink667.xml"/><Relationship Id="rId206" Type="http://schemas.openxmlformats.org/officeDocument/2006/relationships/customXml" Target="../ink/ink674.xml"/><Relationship Id="rId227" Type="http://schemas.openxmlformats.org/officeDocument/2006/relationships/image" Target="../media/image405.png"/><Relationship Id="rId248" Type="http://schemas.openxmlformats.org/officeDocument/2006/relationships/customXml" Target="../ink/ink695.xml"/><Relationship Id="rId269" Type="http://schemas.openxmlformats.org/officeDocument/2006/relationships/image" Target="../media/image426.png"/><Relationship Id="rId12" Type="http://schemas.openxmlformats.org/officeDocument/2006/relationships/customXml" Target="../ink/ink576.xml"/><Relationship Id="rId33" Type="http://schemas.openxmlformats.org/officeDocument/2006/relationships/image" Target="../media/image309.png"/><Relationship Id="rId108" Type="http://schemas.openxmlformats.org/officeDocument/2006/relationships/customXml" Target="../ink/ink624.xml"/><Relationship Id="rId129" Type="http://schemas.openxmlformats.org/officeDocument/2006/relationships/customXml" Target="../ink/ink635.xml"/><Relationship Id="rId54" Type="http://schemas.openxmlformats.org/officeDocument/2006/relationships/customXml" Target="../ink/ink597.xml"/><Relationship Id="rId75" Type="http://schemas.openxmlformats.org/officeDocument/2006/relationships/image" Target="../media/image330.png"/><Relationship Id="rId96" Type="http://schemas.openxmlformats.org/officeDocument/2006/relationships/customXml" Target="../ink/ink618.xml"/><Relationship Id="rId140" Type="http://schemas.openxmlformats.org/officeDocument/2006/relationships/image" Target="../media/image362.png"/><Relationship Id="rId161" Type="http://schemas.openxmlformats.org/officeDocument/2006/relationships/image" Target="../media/image372.png"/><Relationship Id="rId182" Type="http://schemas.openxmlformats.org/officeDocument/2006/relationships/customXml" Target="../ink/ink662.xml"/><Relationship Id="rId217" Type="http://schemas.openxmlformats.org/officeDocument/2006/relationships/image" Target="../media/image400.png"/><Relationship Id="rId6" Type="http://schemas.openxmlformats.org/officeDocument/2006/relationships/customXml" Target="../ink/ink573.xml"/><Relationship Id="rId238" Type="http://schemas.openxmlformats.org/officeDocument/2006/relationships/customXml" Target="../ink/ink690.xml"/><Relationship Id="rId259" Type="http://schemas.openxmlformats.org/officeDocument/2006/relationships/image" Target="../media/image421.png"/><Relationship Id="rId23" Type="http://schemas.openxmlformats.org/officeDocument/2006/relationships/image" Target="../media/image304.png"/><Relationship Id="rId119" Type="http://schemas.openxmlformats.org/officeDocument/2006/relationships/image" Target="../media/image352.png"/><Relationship Id="rId270" Type="http://schemas.openxmlformats.org/officeDocument/2006/relationships/customXml" Target="../ink/ink706.xml"/><Relationship Id="rId44" Type="http://schemas.openxmlformats.org/officeDocument/2006/relationships/customXml" Target="../ink/ink592.xml"/><Relationship Id="rId65" Type="http://schemas.openxmlformats.org/officeDocument/2006/relationships/image" Target="../media/image325.png"/><Relationship Id="rId86" Type="http://schemas.openxmlformats.org/officeDocument/2006/relationships/customXml" Target="../ink/ink613.xml"/><Relationship Id="rId130" Type="http://schemas.openxmlformats.org/officeDocument/2006/relationships/image" Target="../media/image357.png"/><Relationship Id="rId151" Type="http://schemas.openxmlformats.org/officeDocument/2006/relationships/image" Target="../media/image367.png"/><Relationship Id="rId172" Type="http://schemas.openxmlformats.org/officeDocument/2006/relationships/customXml" Target="../ink/ink657.xml"/><Relationship Id="rId193" Type="http://schemas.openxmlformats.org/officeDocument/2006/relationships/image" Target="../media/image388.png"/><Relationship Id="rId207" Type="http://schemas.openxmlformats.org/officeDocument/2006/relationships/image" Target="../media/image395.png"/><Relationship Id="rId228" Type="http://schemas.openxmlformats.org/officeDocument/2006/relationships/customXml" Target="../ink/ink685.xml"/><Relationship Id="rId249" Type="http://schemas.openxmlformats.org/officeDocument/2006/relationships/image" Target="../media/image416.png"/><Relationship Id="rId13" Type="http://schemas.openxmlformats.org/officeDocument/2006/relationships/image" Target="../media/image299.png"/><Relationship Id="rId109" Type="http://schemas.openxmlformats.org/officeDocument/2006/relationships/image" Target="../media/image347.png"/><Relationship Id="rId260" Type="http://schemas.openxmlformats.org/officeDocument/2006/relationships/customXml" Target="../ink/ink701.xml"/><Relationship Id="rId34" Type="http://schemas.openxmlformats.org/officeDocument/2006/relationships/customXml" Target="../ink/ink587.xml"/><Relationship Id="rId55" Type="http://schemas.openxmlformats.org/officeDocument/2006/relationships/image" Target="../media/image320.png"/><Relationship Id="rId76" Type="http://schemas.openxmlformats.org/officeDocument/2006/relationships/customXml" Target="../ink/ink608.xml"/><Relationship Id="rId97" Type="http://schemas.openxmlformats.org/officeDocument/2006/relationships/image" Target="../media/image341.png"/><Relationship Id="rId120" Type="http://schemas.openxmlformats.org/officeDocument/2006/relationships/customXml" Target="../ink/ink630.xml"/><Relationship Id="rId141" Type="http://schemas.openxmlformats.org/officeDocument/2006/relationships/customXml" Target="../ink/ink641.xml"/><Relationship Id="rId7" Type="http://schemas.openxmlformats.org/officeDocument/2006/relationships/image" Target="../media/image297.png"/><Relationship Id="rId162" Type="http://schemas.openxmlformats.org/officeDocument/2006/relationships/customXml" Target="../ink/ink652.xml"/><Relationship Id="rId183" Type="http://schemas.openxmlformats.org/officeDocument/2006/relationships/image" Target="../media/image383.png"/><Relationship Id="rId218" Type="http://schemas.openxmlformats.org/officeDocument/2006/relationships/customXml" Target="../ink/ink680.xml"/><Relationship Id="rId239" Type="http://schemas.openxmlformats.org/officeDocument/2006/relationships/image" Target="../media/image411.png"/><Relationship Id="rId250" Type="http://schemas.openxmlformats.org/officeDocument/2006/relationships/customXml" Target="../ink/ink696.xml"/><Relationship Id="rId271" Type="http://schemas.openxmlformats.org/officeDocument/2006/relationships/image" Target="../media/image427.png"/><Relationship Id="rId24" Type="http://schemas.openxmlformats.org/officeDocument/2006/relationships/customXml" Target="../ink/ink582.xml"/><Relationship Id="rId45" Type="http://schemas.openxmlformats.org/officeDocument/2006/relationships/image" Target="../media/image315.png"/><Relationship Id="rId66" Type="http://schemas.openxmlformats.org/officeDocument/2006/relationships/customXml" Target="../ink/ink603.xml"/><Relationship Id="rId87" Type="http://schemas.openxmlformats.org/officeDocument/2006/relationships/image" Target="../media/image336.png"/><Relationship Id="rId110" Type="http://schemas.openxmlformats.org/officeDocument/2006/relationships/customXml" Target="../ink/ink625.xml"/><Relationship Id="rId131" Type="http://schemas.openxmlformats.org/officeDocument/2006/relationships/customXml" Target="../ink/ink636.xml"/><Relationship Id="rId152" Type="http://schemas.openxmlformats.org/officeDocument/2006/relationships/customXml" Target="../ink/ink647.xml"/><Relationship Id="rId173" Type="http://schemas.openxmlformats.org/officeDocument/2006/relationships/image" Target="../media/image378.png"/><Relationship Id="rId194" Type="http://schemas.openxmlformats.org/officeDocument/2006/relationships/customXml" Target="../ink/ink668.xml"/><Relationship Id="rId208" Type="http://schemas.openxmlformats.org/officeDocument/2006/relationships/customXml" Target="../ink/ink675.xml"/><Relationship Id="rId229" Type="http://schemas.openxmlformats.org/officeDocument/2006/relationships/image" Target="../media/image406.png"/><Relationship Id="rId240" Type="http://schemas.openxmlformats.org/officeDocument/2006/relationships/customXml" Target="../ink/ink691.xml"/><Relationship Id="rId261" Type="http://schemas.openxmlformats.org/officeDocument/2006/relationships/image" Target="../media/image422.png"/><Relationship Id="rId14" Type="http://schemas.openxmlformats.org/officeDocument/2006/relationships/customXml" Target="../ink/ink577.xml"/><Relationship Id="rId35" Type="http://schemas.openxmlformats.org/officeDocument/2006/relationships/image" Target="../media/image310.png"/><Relationship Id="rId56" Type="http://schemas.openxmlformats.org/officeDocument/2006/relationships/customXml" Target="../ink/ink598.xml"/><Relationship Id="rId77" Type="http://schemas.openxmlformats.org/officeDocument/2006/relationships/image" Target="../media/image331.png"/><Relationship Id="rId100" Type="http://schemas.openxmlformats.org/officeDocument/2006/relationships/customXml" Target="../ink/ink620.xml"/><Relationship Id="rId8" Type="http://schemas.openxmlformats.org/officeDocument/2006/relationships/customXml" Target="../ink/ink574.xml"/><Relationship Id="rId98" Type="http://schemas.openxmlformats.org/officeDocument/2006/relationships/customXml" Target="../ink/ink619.xml"/><Relationship Id="rId121" Type="http://schemas.openxmlformats.org/officeDocument/2006/relationships/image" Target="../media/image353.png"/><Relationship Id="rId142" Type="http://schemas.openxmlformats.org/officeDocument/2006/relationships/image" Target="../media/image363.png"/><Relationship Id="rId163" Type="http://schemas.openxmlformats.org/officeDocument/2006/relationships/image" Target="../media/image373.png"/><Relationship Id="rId184" Type="http://schemas.openxmlformats.org/officeDocument/2006/relationships/customXml" Target="../ink/ink663.xml"/><Relationship Id="rId219" Type="http://schemas.openxmlformats.org/officeDocument/2006/relationships/image" Target="../media/image401.png"/><Relationship Id="rId230" Type="http://schemas.openxmlformats.org/officeDocument/2006/relationships/customXml" Target="../ink/ink686.xml"/><Relationship Id="rId251" Type="http://schemas.openxmlformats.org/officeDocument/2006/relationships/image" Target="../media/image417.png"/><Relationship Id="rId25" Type="http://schemas.openxmlformats.org/officeDocument/2006/relationships/image" Target="../media/image305.png"/><Relationship Id="rId46" Type="http://schemas.openxmlformats.org/officeDocument/2006/relationships/customXml" Target="../ink/ink593.xml"/><Relationship Id="rId67" Type="http://schemas.openxmlformats.org/officeDocument/2006/relationships/image" Target="../media/image326.png"/><Relationship Id="rId272" Type="http://schemas.openxmlformats.org/officeDocument/2006/relationships/customXml" Target="../ink/ink707.xml"/><Relationship Id="rId88" Type="http://schemas.openxmlformats.org/officeDocument/2006/relationships/customXml" Target="../ink/ink614.xml"/><Relationship Id="rId111" Type="http://schemas.openxmlformats.org/officeDocument/2006/relationships/image" Target="../media/image348.png"/><Relationship Id="rId132" Type="http://schemas.openxmlformats.org/officeDocument/2006/relationships/image" Target="../media/image358.png"/><Relationship Id="rId153" Type="http://schemas.openxmlformats.org/officeDocument/2006/relationships/image" Target="../media/image368.png"/><Relationship Id="rId174" Type="http://schemas.openxmlformats.org/officeDocument/2006/relationships/customXml" Target="../ink/ink658.xml"/><Relationship Id="rId195" Type="http://schemas.openxmlformats.org/officeDocument/2006/relationships/image" Target="../media/image389.png"/><Relationship Id="rId209" Type="http://schemas.openxmlformats.org/officeDocument/2006/relationships/image" Target="../media/image396.png"/><Relationship Id="rId220" Type="http://schemas.openxmlformats.org/officeDocument/2006/relationships/customXml" Target="../ink/ink681.xml"/><Relationship Id="rId241" Type="http://schemas.openxmlformats.org/officeDocument/2006/relationships/image" Target="../media/image412.png"/><Relationship Id="rId15" Type="http://schemas.openxmlformats.org/officeDocument/2006/relationships/image" Target="../media/image300.png"/><Relationship Id="rId36" Type="http://schemas.openxmlformats.org/officeDocument/2006/relationships/customXml" Target="../ink/ink588.xml"/><Relationship Id="rId57" Type="http://schemas.openxmlformats.org/officeDocument/2006/relationships/image" Target="../media/image321.png"/><Relationship Id="rId262" Type="http://schemas.openxmlformats.org/officeDocument/2006/relationships/customXml" Target="../ink/ink702.xml"/><Relationship Id="rId78" Type="http://schemas.openxmlformats.org/officeDocument/2006/relationships/customXml" Target="../ink/ink609.xml"/><Relationship Id="rId99" Type="http://schemas.openxmlformats.org/officeDocument/2006/relationships/image" Target="../media/image342.png"/><Relationship Id="rId101" Type="http://schemas.openxmlformats.org/officeDocument/2006/relationships/image" Target="../media/image343.png"/><Relationship Id="rId122" Type="http://schemas.openxmlformats.org/officeDocument/2006/relationships/customXml" Target="../ink/ink631.xml"/><Relationship Id="rId143" Type="http://schemas.openxmlformats.org/officeDocument/2006/relationships/customXml" Target="../ink/ink642.xml"/><Relationship Id="rId164" Type="http://schemas.openxmlformats.org/officeDocument/2006/relationships/customXml" Target="../ink/ink653.xml"/><Relationship Id="rId185" Type="http://schemas.openxmlformats.org/officeDocument/2006/relationships/image" Target="../media/image384.png"/><Relationship Id="rId9" Type="http://schemas.openxmlformats.org/officeDocument/2006/relationships/image" Target="../media/image70.png"/><Relationship Id="rId210" Type="http://schemas.openxmlformats.org/officeDocument/2006/relationships/customXml" Target="../ink/ink676.xml"/><Relationship Id="rId26" Type="http://schemas.openxmlformats.org/officeDocument/2006/relationships/customXml" Target="../ink/ink583.xml"/><Relationship Id="rId231" Type="http://schemas.openxmlformats.org/officeDocument/2006/relationships/image" Target="../media/image407.png"/><Relationship Id="rId252" Type="http://schemas.openxmlformats.org/officeDocument/2006/relationships/customXml" Target="../ink/ink697.xml"/><Relationship Id="rId273" Type="http://schemas.openxmlformats.org/officeDocument/2006/relationships/image" Target="../media/image428.png"/><Relationship Id="rId47" Type="http://schemas.openxmlformats.org/officeDocument/2006/relationships/image" Target="../media/image316.png"/><Relationship Id="rId68" Type="http://schemas.openxmlformats.org/officeDocument/2006/relationships/customXml" Target="../ink/ink604.xml"/><Relationship Id="rId89" Type="http://schemas.openxmlformats.org/officeDocument/2006/relationships/image" Target="../media/image337.png"/><Relationship Id="rId112" Type="http://schemas.openxmlformats.org/officeDocument/2006/relationships/customXml" Target="../ink/ink626.xml"/><Relationship Id="rId133" Type="http://schemas.openxmlformats.org/officeDocument/2006/relationships/customXml" Target="../ink/ink637.xml"/><Relationship Id="rId154" Type="http://schemas.openxmlformats.org/officeDocument/2006/relationships/customXml" Target="../ink/ink648.xml"/><Relationship Id="rId175" Type="http://schemas.openxmlformats.org/officeDocument/2006/relationships/image" Target="../media/image379.png"/><Relationship Id="rId196" Type="http://schemas.openxmlformats.org/officeDocument/2006/relationships/customXml" Target="../ink/ink669.xml"/><Relationship Id="rId200" Type="http://schemas.openxmlformats.org/officeDocument/2006/relationships/customXml" Target="../ink/ink671.xml"/><Relationship Id="rId16" Type="http://schemas.openxmlformats.org/officeDocument/2006/relationships/customXml" Target="../ink/ink578.xml"/><Relationship Id="rId221" Type="http://schemas.openxmlformats.org/officeDocument/2006/relationships/image" Target="../media/image402.png"/><Relationship Id="rId242" Type="http://schemas.openxmlformats.org/officeDocument/2006/relationships/customXml" Target="../ink/ink692.xml"/><Relationship Id="rId263" Type="http://schemas.openxmlformats.org/officeDocument/2006/relationships/image" Target="../media/image423.png"/><Relationship Id="rId37" Type="http://schemas.openxmlformats.org/officeDocument/2006/relationships/image" Target="../media/image311.png"/><Relationship Id="rId58" Type="http://schemas.openxmlformats.org/officeDocument/2006/relationships/customXml" Target="../ink/ink599.xml"/><Relationship Id="rId79" Type="http://schemas.openxmlformats.org/officeDocument/2006/relationships/image" Target="../media/image332.png"/><Relationship Id="rId102" Type="http://schemas.openxmlformats.org/officeDocument/2006/relationships/customXml" Target="../ink/ink621.xml"/><Relationship Id="rId123" Type="http://schemas.openxmlformats.org/officeDocument/2006/relationships/image" Target="../media/image354.png"/><Relationship Id="rId144" Type="http://schemas.openxmlformats.org/officeDocument/2006/relationships/image" Target="../media/image364.png"/><Relationship Id="rId90" Type="http://schemas.openxmlformats.org/officeDocument/2006/relationships/customXml" Target="../ink/ink615.xml"/><Relationship Id="rId165" Type="http://schemas.openxmlformats.org/officeDocument/2006/relationships/image" Target="../media/image374.png"/><Relationship Id="rId186" Type="http://schemas.openxmlformats.org/officeDocument/2006/relationships/customXml" Target="../ink/ink664.xml"/><Relationship Id="rId211" Type="http://schemas.openxmlformats.org/officeDocument/2006/relationships/image" Target="../media/image397.png"/><Relationship Id="rId232" Type="http://schemas.openxmlformats.org/officeDocument/2006/relationships/customXml" Target="../ink/ink687.xml"/><Relationship Id="rId253" Type="http://schemas.openxmlformats.org/officeDocument/2006/relationships/image" Target="../media/image418.png"/><Relationship Id="rId27" Type="http://schemas.openxmlformats.org/officeDocument/2006/relationships/image" Target="../media/image306.png"/><Relationship Id="rId48" Type="http://schemas.openxmlformats.org/officeDocument/2006/relationships/customXml" Target="../ink/ink594.xml"/><Relationship Id="rId69" Type="http://schemas.openxmlformats.org/officeDocument/2006/relationships/image" Target="../media/image327.png"/><Relationship Id="rId113" Type="http://schemas.openxmlformats.org/officeDocument/2006/relationships/image" Target="../media/image349.png"/><Relationship Id="rId134" Type="http://schemas.openxmlformats.org/officeDocument/2006/relationships/image" Target="../media/image359.png"/><Relationship Id="rId80" Type="http://schemas.openxmlformats.org/officeDocument/2006/relationships/customXml" Target="../ink/ink610.xml"/><Relationship Id="rId155" Type="http://schemas.openxmlformats.org/officeDocument/2006/relationships/image" Target="../media/image369.png"/><Relationship Id="rId176" Type="http://schemas.openxmlformats.org/officeDocument/2006/relationships/customXml" Target="../ink/ink659.xml"/><Relationship Id="rId197" Type="http://schemas.openxmlformats.org/officeDocument/2006/relationships/image" Target="../media/image390.png"/><Relationship Id="rId201" Type="http://schemas.openxmlformats.org/officeDocument/2006/relationships/image" Target="../media/image392.png"/><Relationship Id="rId222" Type="http://schemas.openxmlformats.org/officeDocument/2006/relationships/customXml" Target="../ink/ink682.xml"/><Relationship Id="rId243" Type="http://schemas.openxmlformats.org/officeDocument/2006/relationships/image" Target="../media/image413.png"/><Relationship Id="rId264" Type="http://schemas.openxmlformats.org/officeDocument/2006/relationships/customXml" Target="../ink/ink703.xml"/><Relationship Id="rId17" Type="http://schemas.openxmlformats.org/officeDocument/2006/relationships/image" Target="../media/image301.png"/><Relationship Id="rId38" Type="http://schemas.openxmlformats.org/officeDocument/2006/relationships/customXml" Target="../ink/ink589.xml"/><Relationship Id="rId59" Type="http://schemas.openxmlformats.org/officeDocument/2006/relationships/image" Target="../media/image322.png"/><Relationship Id="rId103" Type="http://schemas.openxmlformats.org/officeDocument/2006/relationships/image" Target="../media/image344.png"/><Relationship Id="rId124" Type="http://schemas.openxmlformats.org/officeDocument/2006/relationships/customXml" Target="../ink/ink632.xml"/><Relationship Id="rId70" Type="http://schemas.openxmlformats.org/officeDocument/2006/relationships/customXml" Target="../ink/ink605.xml"/><Relationship Id="rId91" Type="http://schemas.openxmlformats.org/officeDocument/2006/relationships/image" Target="../media/image338.png"/><Relationship Id="rId145" Type="http://schemas.openxmlformats.org/officeDocument/2006/relationships/customXml" Target="../ink/ink643.xml"/><Relationship Id="rId166" Type="http://schemas.openxmlformats.org/officeDocument/2006/relationships/customXml" Target="../ink/ink654.xml"/><Relationship Id="rId187" Type="http://schemas.openxmlformats.org/officeDocument/2006/relationships/image" Target="../media/image385.png"/><Relationship Id="rId1" Type="http://schemas.openxmlformats.org/officeDocument/2006/relationships/slideLayout" Target="../slideLayouts/slideLayout7.xml"/><Relationship Id="rId212" Type="http://schemas.openxmlformats.org/officeDocument/2006/relationships/customXml" Target="../ink/ink677.xml"/><Relationship Id="rId233" Type="http://schemas.openxmlformats.org/officeDocument/2006/relationships/image" Target="../media/image408.png"/><Relationship Id="rId254" Type="http://schemas.openxmlformats.org/officeDocument/2006/relationships/customXml" Target="../ink/ink698.xml"/><Relationship Id="rId28" Type="http://schemas.openxmlformats.org/officeDocument/2006/relationships/customXml" Target="../ink/ink584.xml"/><Relationship Id="rId49" Type="http://schemas.openxmlformats.org/officeDocument/2006/relationships/image" Target="../media/image317.png"/><Relationship Id="rId114" Type="http://schemas.openxmlformats.org/officeDocument/2006/relationships/customXml" Target="../ink/ink627.xml"/><Relationship Id="rId60" Type="http://schemas.openxmlformats.org/officeDocument/2006/relationships/customXml" Target="../ink/ink600.xml"/><Relationship Id="rId81" Type="http://schemas.openxmlformats.org/officeDocument/2006/relationships/image" Target="../media/image333.png"/><Relationship Id="rId135" Type="http://schemas.openxmlformats.org/officeDocument/2006/relationships/customXml" Target="../ink/ink638.xml"/><Relationship Id="rId156" Type="http://schemas.openxmlformats.org/officeDocument/2006/relationships/customXml" Target="../ink/ink649.xml"/><Relationship Id="rId177" Type="http://schemas.openxmlformats.org/officeDocument/2006/relationships/image" Target="../media/image380.png"/><Relationship Id="rId198" Type="http://schemas.openxmlformats.org/officeDocument/2006/relationships/customXml" Target="../ink/ink670.xml"/><Relationship Id="rId202" Type="http://schemas.openxmlformats.org/officeDocument/2006/relationships/customXml" Target="../ink/ink672.xml"/><Relationship Id="rId223" Type="http://schemas.openxmlformats.org/officeDocument/2006/relationships/image" Target="../media/image403.png"/><Relationship Id="rId244" Type="http://schemas.openxmlformats.org/officeDocument/2006/relationships/customXml" Target="../ink/ink693.xml"/><Relationship Id="rId18" Type="http://schemas.openxmlformats.org/officeDocument/2006/relationships/customXml" Target="../ink/ink579.xml"/><Relationship Id="rId39" Type="http://schemas.openxmlformats.org/officeDocument/2006/relationships/image" Target="../media/image312.png"/><Relationship Id="rId265" Type="http://schemas.openxmlformats.org/officeDocument/2006/relationships/image" Target="../media/image424.png"/><Relationship Id="rId50" Type="http://schemas.openxmlformats.org/officeDocument/2006/relationships/customXml" Target="../ink/ink595.xml"/><Relationship Id="rId104" Type="http://schemas.openxmlformats.org/officeDocument/2006/relationships/customXml" Target="../ink/ink622.xml"/><Relationship Id="rId125" Type="http://schemas.openxmlformats.org/officeDocument/2006/relationships/image" Target="../media/image355.png"/><Relationship Id="rId146" Type="http://schemas.openxmlformats.org/officeDocument/2006/relationships/image" Target="../media/image365.png"/><Relationship Id="rId167" Type="http://schemas.openxmlformats.org/officeDocument/2006/relationships/image" Target="../media/image375.png"/><Relationship Id="rId188" Type="http://schemas.openxmlformats.org/officeDocument/2006/relationships/customXml" Target="../ink/ink665.xml"/><Relationship Id="rId71" Type="http://schemas.openxmlformats.org/officeDocument/2006/relationships/image" Target="../media/image328.png"/><Relationship Id="rId92" Type="http://schemas.openxmlformats.org/officeDocument/2006/relationships/customXml" Target="../ink/ink616.xml"/><Relationship Id="rId213" Type="http://schemas.openxmlformats.org/officeDocument/2006/relationships/image" Target="../media/image398.png"/><Relationship Id="rId234" Type="http://schemas.openxmlformats.org/officeDocument/2006/relationships/customXml" Target="../ink/ink688.xml"/><Relationship Id="rId2" Type="http://schemas.openxmlformats.org/officeDocument/2006/relationships/notesSlide" Target="../notesSlides/notesSlide9.xml"/><Relationship Id="rId29" Type="http://schemas.openxmlformats.org/officeDocument/2006/relationships/image" Target="../media/image307.png"/><Relationship Id="rId255" Type="http://schemas.openxmlformats.org/officeDocument/2006/relationships/image" Target="../media/image419.png"/><Relationship Id="rId40" Type="http://schemas.openxmlformats.org/officeDocument/2006/relationships/customXml" Target="../ink/ink590.xml"/><Relationship Id="rId115" Type="http://schemas.openxmlformats.org/officeDocument/2006/relationships/image" Target="../media/image350.png"/><Relationship Id="rId136" Type="http://schemas.openxmlformats.org/officeDocument/2006/relationships/image" Target="../media/image360.png"/><Relationship Id="rId157" Type="http://schemas.openxmlformats.org/officeDocument/2006/relationships/image" Target="../media/image370.png"/><Relationship Id="rId178" Type="http://schemas.openxmlformats.org/officeDocument/2006/relationships/customXml" Target="../ink/ink660.xml"/><Relationship Id="rId61" Type="http://schemas.openxmlformats.org/officeDocument/2006/relationships/image" Target="../media/image323.png"/><Relationship Id="rId82" Type="http://schemas.openxmlformats.org/officeDocument/2006/relationships/customXml" Target="../ink/ink611.xml"/><Relationship Id="rId199" Type="http://schemas.openxmlformats.org/officeDocument/2006/relationships/image" Target="../media/image391.png"/><Relationship Id="rId203" Type="http://schemas.openxmlformats.org/officeDocument/2006/relationships/image" Target="../media/image393.png"/><Relationship Id="rId19" Type="http://schemas.openxmlformats.org/officeDocument/2006/relationships/image" Target="../media/image302.png"/><Relationship Id="rId224" Type="http://schemas.openxmlformats.org/officeDocument/2006/relationships/customXml" Target="../ink/ink683.xml"/><Relationship Id="rId245" Type="http://schemas.openxmlformats.org/officeDocument/2006/relationships/image" Target="../media/image414.png"/><Relationship Id="rId266" Type="http://schemas.openxmlformats.org/officeDocument/2006/relationships/customXml" Target="../ink/ink704.xml"/><Relationship Id="rId30" Type="http://schemas.openxmlformats.org/officeDocument/2006/relationships/customXml" Target="../ink/ink585.xml"/><Relationship Id="rId105" Type="http://schemas.openxmlformats.org/officeDocument/2006/relationships/image" Target="../media/image345.png"/><Relationship Id="rId126" Type="http://schemas.openxmlformats.org/officeDocument/2006/relationships/customXml" Target="../ink/ink633.xml"/><Relationship Id="rId147" Type="http://schemas.openxmlformats.org/officeDocument/2006/relationships/customXml" Target="../ink/ink644.xml"/><Relationship Id="rId168" Type="http://schemas.openxmlformats.org/officeDocument/2006/relationships/customXml" Target="../ink/ink655.xml"/><Relationship Id="rId51" Type="http://schemas.openxmlformats.org/officeDocument/2006/relationships/image" Target="../media/image318.png"/><Relationship Id="rId72" Type="http://schemas.openxmlformats.org/officeDocument/2006/relationships/customXml" Target="../ink/ink606.xml"/><Relationship Id="rId93" Type="http://schemas.openxmlformats.org/officeDocument/2006/relationships/image" Target="../media/image339.png"/><Relationship Id="rId189" Type="http://schemas.openxmlformats.org/officeDocument/2006/relationships/image" Target="../media/image386.png"/><Relationship Id="rId3" Type="http://schemas.openxmlformats.org/officeDocument/2006/relationships/image" Target="../media/image295.emf"/><Relationship Id="rId214" Type="http://schemas.openxmlformats.org/officeDocument/2006/relationships/customXml" Target="../ink/ink678.xml"/><Relationship Id="rId235" Type="http://schemas.openxmlformats.org/officeDocument/2006/relationships/image" Target="../media/image409.png"/><Relationship Id="rId256" Type="http://schemas.openxmlformats.org/officeDocument/2006/relationships/customXml" Target="../ink/ink699.xml"/><Relationship Id="rId116" Type="http://schemas.openxmlformats.org/officeDocument/2006/relationships/customXml" Target="../ink/ink628.xml"/><Relationship Id="rId137" Type="http://schemas.openxmlformats.org/officeDocument/2006/relationships/customXml" Target="../ink/ink639.xml"/><Relationship Id="rId158" Type="http://schemas.openxmlformats.org/officeDocument/2006/relationships/customXml" Target="../ink/ink650.xml"/><Relationship Id="rId20" Type="http://schemas.openxmlformats.org/officeDocument/2006/relationships/customXml" Target="../ink/ink580.xml"/><Relationship Id="rId41" Type="http://schemas.openxmlformats.org/officeDocument/2006/relationships/image" Target="../media/image313.png"/><Relationship Id="rId62" Type="http://schemas.openxmlformats.org/officeDocument/2006/relationships/customXml" Target="../ink/ink601.xml"/><Relationship Id="rId83" Type="http://schemas.openxmlformats.org/officeDocument/2006/relationships/image" Target="../media/image334.png"/><Relationship Id="rId179" Type="http://schemas.openxmlformats.org/officeDocument/2006/relationships/image" Target="../media/image381.png"/><Relationship Id="rId190" Type="http://schemas.openxmlformats.org/officeDocument/2006/relationships/customXml" Target="../ink/ink666.xml"/><Relationship Id="rId204" Type="http://schemas.openxmlformats.org/officeDocument/2006/relationships/customXml" Target="../ink/ink673.xml"/><Relationship Id="rId225" Type="http://schemas.openxmlformats.org/officeDocument/2006/relationships/image" Target="../media/image404.png"/><Relationship Id="rId246" Type="http://schemas.openxmlformats.org/officeDocument/2006/relationships/customXml" Target="../ink/ink694.xml"/><Relationship Id="rId267" Type="http://schemas.openxmlformats.org/officeDocument/2006/relationships/image" Target="../media/image425.png"/><Relationship Id="rId106" Type="http://schemas.openxmlformats.org/officeDocument/2006/relationships/customXml" Target="../ink/ink623.xml"/><Relationship Id="rId127" Type="http://schemas.openxmlformats.org/officeDocument/2006/relationships/customXml" Target="../ink/ink634.xml"/><Relationship Id="rId10" Type="http://schemas.openxmlformats.org/officeDocument/2006/relationships/customXml" Target="../ink/ink575.xml"/><Relationship Id="rId31" Type="http://schemas.openxmlformats.org/officeDocument/2006/relationships/image" Target="../media/image308.png"/><Relationship Id="rId52" Type="http://schemas.openxmlformats.org/officeDocument/2006/relationships/customXml" Target="../ink/ink596.xml"/><Relationship Id="rId73" Type="http://schemas.openxmlformats.org/officeDocument/2006/relationships/image" Target="../media/image329.png"/><Relationship Id="rId94" Type="http://schemas.openxmlformats.org/officeDocument/2006/relationships/customXml" Target="../ink/ink617.xml"/><Relationship Id="rId148" Type="http://schemas.openxmlformats.org/officeDocument/2006/relationships/customXml" Target="../ink/ink645.xml"/><Relationship Id="rId169" Type="http://schemas.openxmlformats.org/officeDocument/2006/relationships/image" Target="../media/image376.png"/><Relationship Id="rId4" Type="http://schemas.openxmlformats.org/officeDocument/2006/relationships/customXml" Target="../ink/ink572.xml"/><Relationship Id="rId180" Type="http://schemas.openxmlformats.org/officeDocument/2006/relationships/customXml" Target="../ink/ink661.xml"/><Relationship Id="rId215" Type="http://schemas.openxmlformats.org/officeDocument/2006/relationships/image" Target="../media/image399.png"/><Relationship Id="rId236" Type="http://schemas.openxmlformats.org/officeDocument/2006/relationships/customXml" Target="../ink/ink689.xml"/><Relationship Id="rId257" Type="http://schemas.openxmlformats.org/officeDocument/2006/relationships/image" Target="../media/image420.png"/><Relationship Id="rId42" Type="http://schemas.openxmlformats.org/officeDocument/2006/relationships/customXml" Target="../ink/ink591.xml"/><Relationship Id="rId84" Type="http://schemas.openxmlformats.org/officeDocument/2006/relationships/customXml" Target="../ink/ink612.xml"/><Relationship Id="rId138" Type="http://schemas.openxmlformats.org/officeDocument/2006/relationships/image" Target="../media/image361.png"/><Relationship Id="rId191" Type="http://schemas.openxmlformats.org/officeDocument/2006/relationships/image" Target="../media/image387.png"/><Relationship Id="rId205" Type="http://schemas.openxmlformats.org/officeDocument/2006/relationships/image" Target="../media/image394.png"/><Relationship Id="rId247" Type="http://schemas.openxmlformats.org/officeDocument/2006/relationships/image" Target="../media/image415.png"/><Relationship Id="rId107" Type="http://schemas.openxmlformats.org/officeDocument/2006/relationships/image" Target="../media/image346.png"/><Relationship Id="rId11" Type="http://schemas.openxmlformats.org/officeDocument/2006/relationships/image" Target="../media/image298.png"/><Relationship Id="rId53" Type="http://schemas.openxmlformats.org/officeDocument/2006/relationships/image" Target="../media/image319.png"/><Relationship Id="rId149" Type="http://schemas.openxmlformats.org/officeDocument/2006/relationships/image" Target="../media/image366.png"/></Relationships>
</file>

<file path=ppt/slides/_rels/slide11.xml.rels><?xml version="1.0" encoding="UTF-8" standalone="yes"?>
<Relationships xmlns="http://schemas.openxmlformats.org/package/2006/relationships"><Relationship Id="rId3" Type="http://schemas.openxmlformats.org/officeDocument/2006/relationships/image" Target="../media/image429.emf"/><Relationship Id="rId7" Type="http://schemas.openxmlformats.org/officeDocument/2006/relationships/image" Target="../media/image43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customXml" Target="../ink/ink709.xml"/><Relationship Id="rId5" Type="http://schemas.openxmlformats.org/officeDocument/2006/relationships/image" Target="../media/image430.png"/><Relationship Id="rId4" Type="http://schemas.openxmlformats.org/officeDocument/2006/relationships/customXml" Target="../ink/ink708.xml"/></Relationships>
</file>

<file path=ppt/slides/_rels/slide12.xml.rels><?xml version="1.0" encoding="UTF-8" standalone="yes"?>
<Relationships xmlns="http://schemas.openxmlformats.org/package/2006/relationships"><Relationship Id="rId26" Type="http://schemas.openxmlformats.org/officeDocument/2006/relationships/customXml" Target="../ink/ink721.xml"/><Relationship Id="rId21" Type="http://schemas.openxmlformats.org/officeDocument/2006/relationships/image" Target="../media/image441.png"/><Relationship Id="rId42" Type="http://schemas.openxmlformats.org/officeDocument/2006/relationships/customXml" Target="../ink/ink729.xml"/><Relationship Id="rId47" Type="http://schemas.openxmlformats.org/officeDocument/2006/relationships/image" Target="../media/image453.png"/><Relationship Id="rId63" Type="http://schemas.openxmlformats.org/officeDocument/2006/relationships/image" Target="../media/image461.png"/><Relationship Id="rId68" Type="http://schemas.openxmlformats.org/officeDocument/2006/relationships/customXml" Target="../ink/ink742.xml"/><Relationship Id="rId84" Type="http://schemas.openxmlformats.org/officeDocument/2006/relationships/customXml" Target="../ink/ink750.xml"/><Relationship Id="rId89" Type="http://schemas.openxmlformats.org/officeDocument/2006/relationships/image" Target="../media/image474.png"/><Relationship Id="rId16" Type="http://schemas.openxmlformats.org/officeDocument/2006/relationships/customXml" Target="../ink/ink716.xml"/><Relationship Id="rId11" Type="http://schemas.openxmlformats.org/officeDocument/2006/relationships/image" Target="../media/image436.png"/><Relationship Id="rId32" Type="http://schemas.openxmlformats.org/officeDocument/2006/relationships/customXml" Target="../ink/ink724.xml"/><Relationship Id="rId37" Type="http://schemas.openxmlformats.org/officeDocument/2006/relationships/image" Target="../media/image448.png"/><Relationship Id="rId53" Type="http://schemas.openxmlformats.org/officeDocument/2006/relationships/image" Target="../media/image456.png"/><Relationship Id="rId58" Type="http://schemas.openxmlformats.org/officeDocument/2006/relationships/customXml" Target="../ink/ink737.xml"/><Relationship Id="rId74" Type="http://schemas.openxmlformats.org/officeDocument/2006/relationships/customXml" Target="../ink/ink745.xml"/><Relationship Id="rId79" Type="http://schemas.openxmlformats.org/officeDocument/2006/relationships/image" Target="../media/image469.png"/><Relationship Id="rId5" Type="http://schemas.openxmlformats.org/officeDocument/2006/relationships/image" Target="../media/image433.png"/><Relationship Id="rId90" Type="http://schemas.openxmlformats.org/officeDocument/2006/relationships/customXml" Target="../ink/ink753.xml"/><Relationship Id="rId95" Type="http://schemas.openxmlformats.org/officeDocument/2006/relationships/image" Target="../media/image477.png"/><Relationship Id="rId22" Type="http://schemas.openxmlformats.org/officeDocument/2006/relationships/customXml" Target="../ink/ink719.xml"/><Relationship Id="rId27" Type="http://schemas.openxmlformats.org/officeDocument/2006/relationships/image" Target="../media/image443.png"/><Relationship Id="rId43" Type="http://schemas.openxmlformats.org/officeDocument/2006/relationships/image" Target="../media/image451.png"/><Relationship Id="rId48" Type="http://schemas.openxmlformats.org/officeDocument/2006/relationships/customXml" Target="../ink/ink732.xml"/><Relationship Id="rId64" Type="http://schemas.openxmlformats.org/officeDocument/2006/relationships/customXml" Target="../ink/ink740.xml"/><Relationship Id="rId69" Type="http://schemas.openxmlformats.org/officeDocument/2006/relationships/image" Target="../media/image464.png"/><Relationship Id="rId80" Type="http://schemas.openxmlformats.org/officeDocument/2006/relationships/customXml" Target="../ink/ink748.xml"/><Relationship Id="rId85" Type="http://schemas.openxmlformats.org/officeDocument/2006/relationships/image" Target="../media/image472.png"/><Relationship Id="rId3" Type="http://schemas.openxmlformats.org/officeDocument/2006/relationships/image" Target="../media/image432.png"/><Relationship Id="rId12" Type="http://schemas.openxmlformats.org/officeDocument/2006/relationships/customXml" Target="../ink/ink714.xml"/><Relationship Id="rId17" Type="http://schemas.openxmlformats.org/officeDocument/2006/relationships/image" Target="../media/image439.png"/><Relationship Id="rId25" Type="http://schemas.openxmlformats.org/officeDocument/2006/relationships/image" Target="../media/image442.png"/><Relationship Id="rId33" Type="http://schemas.openxmlformats.org/officeDocument/2006/relationships/image" Target="../media/image446.png"/><Relationship Id="rId38" Type="http://schemas.openxmlformats.org/officeDocument/2006/relationships/customXml" Target="../ink/ink727.xml"/><Relationship Id="rId46" Type="http://schemas.openxmlformats.org/officeDocument/2006/relationships/customXml" Target="../ink/ink731.xml"/><Relationship Id="rId59" Type="http://schemas.openxmlformats.org/officeDocument/2006/relationships/image" Target="../media/image459.png"/><Relationship Id="rId67" Type="http://schemas.openxmlformats.org/officeDocument/2006/relationships/image" Target="../media/image463.png"/><Relationship Id="rId20" Type="http://schemas.openxmlformats.org/officeDocument/2006/relationships/customXml" Target="../ink/ink718.xml"/><Relationship Id="rId41" Type="http://schemas.openxmlformats.org/officeDocument/2006/relationships/image" Target="../media/image450.png"/><Relationship Id="rId54" Type="http://schemas.openxmlformats.org/officeDocument/2006/relationships/customXml" Target="../ink/ink735.xml"/><Relationship Id="rId62" Type="http://schemas.openxmlformats.org/officeDocument/2006/relationships/customXml" Target="../ink/ink739.xml"/><Relationship Id="rId70" Type="http://schemas.openxmlformats.org/officeDocument/2006/relationships/customXml" Target="../ink/ink743.xml"/><Relationship Id="rId75" Type="http://schemas.openxmlformats.org/officeDocument/2006/relationships/image" Target="../media/image467.png"/><Relationship Id="rId83" Type="http://schemas.openxmlformats.org/officeDocument/2006/relationships/image" Target="../media/image471.png"/><Relationship Id="rId88" Type="http://schemas.openxmlformats.org/officeDocument/2006/relationships/customXml" Target="../ink/ink752.xml"/><Relationship Id="rId91" Type="http://schemas.openxmlformats.org/officeDocument/2006/relationships/image" Target="../media/image475.png"/><Relationship Id="rId96" Type="http://schemas.openxmlformats.org/officeDocument/2006/relationships/customXml" Target="../ink/ink756.xml"/><Relationship Id="rId1" Type="http://schemas.openxmlformats.org/officeDocument/2006/relationships/slideLayout" Target="../slideLayouts/slideLayout7.xml"/><Relationship Id="rId6" Type="http://schemas.openxmlformats.org/officeDocument/2006/relationships/customXml" Target="../ink/ink711.xml"/><Relationship Id="rId15" Type="http://schemas.openxmlformats.org/officeDocument/2006/relationships/image" Target="../media/image438.png"/><Relationship Id="rId23" Type="http://schemas.openxmlformats.org/officeDocument/2006/relationships/image" Target="../media/image70.png"/><Relationship Id="rId28" Type="http://schemas.openxmlformats.org/officeDocument/2006/relationships/customXml" Target="../ink/ink722.xml"/><Relationship Id="rId36" Type="http://schemas.openxmlformats.org/officeDocument/2006/relationships/customXml" Target="../ink/ink726.xml"/><Relationship Id="rId49" Type="http://schemas.openxmlformats.org/officeDocument/2006/relationships/image" Target="../media/image454.png"/><Relationship Id="rId57" Type="http://schemas.openxmlformats.org/officeDocument/2006/relationships/image" Target="../media/image458.png"/><Relationship Id="rId10" Type="http://schemas.openxmlformats.org/officeDocument/2006/relationships/customXml" Target="../ink/ink713.xml"/><Relationship Id="rId31" Type="http://schemas.openxmlformats.org/officeDocument/2006/relationships/image" Target="../media/image445.png"/><Relationship Id="rId44" Type="http://schemas.openxmlformats.org/officeDocument/2006/relationships/customXml" Target="../ink/ink730.xml"/><Relationship Id="rId52" Type="http://schemas.openxmlformats.org/officeDocument/2006/relationships/customXml" Target="../ink/ink734.xml"/><Relationship Id="rId60" Type="http://schemas.openxmlformats.org/officeDocument/2006/relationships/customXml" Target="../ink/ink738.xml"/><Relationship Id="rId65" Type="http://schemas.openxmlformats.org/officeDocument/2006/relationships/image" Target="../media/image462.png"/><Relationship Id="rId73" Type="http://schemas.openxmlformats.org/officeDocument/2006/relationships/image" Target="../media/image466.png"/><Relationship Id="rId78" Type="http://schemas.openxmlformats.org/officeDocument/2006/relationships/customXml" Target="../ink/ink747.xml"/><Relationship Id="rId81" Type="http://schemas.openxmlformats.org/officeDocument/2006/relationships/image" Target="../media/image470.png"/><Relationship Id="rId86" Type="http://schemas.openxmlformats.org/officeDocument/2006/relationships/customXml" Target="../ink/ink751.xml"/><Relationship Id="rId94" Type="http://schemas.openxmlformats.org/officeDocument/2006/relationships/customXml" Target="../ink/ink755.xml"/><Relationship Id="rId4" Type="http://schemas.openxmlformats.org/officeDocument/2006/relationships/customXml" Target="../ink/ink710.xml"/><Relationship Id="rId9" Type="http://schemas.openxmlformats.org/officeDocument/2006/relationships/image" Target="../media/image435.png"/><Relationship Id="rId13" Type="http://schemas.openxmlformats.org/officeDocument/2006/relationships/image" Target="../media/image437.png"/><Relationship Id="rId18" Type="http://schemas.openxmlformats.org/officeDocument/2006/relationships/customXml" Target="../ink/ink717.xml"/><Relationship Id="rId39" Type="http://schemas.openxmlformats.org/officeDocument/2006/relationships/image" Target="../media/image449.png"/><Relationship Id="rId34" Type="http://schemas.openxmlformats.org/officeDocument/2006/relationships/customXml" Target="../ink/ink725.xml"/><Relationship Id="rId50" Type="http://schemas.openxmlformats.org/officeDocument/2006/relationships/customXml" Target="../ink/ink733.xml"/><Relationship Id="rId55" Type="http://schemas.openxmlformats.org/officeDocument/2006/relationships/image" Target="../media/image457.png"/><Relationship Id="rId76" Type="http://schemas.openxmlformats.org/officeDocument/2006/relationships/customXml" Target="../ink/ink746.xml"/><Relationship Id="rId97" Type="http://schemas.openxmlformats.org/officeDocument/2006/relationships/image" Target="../media/image478.png"/><Relationship Id="rId7" Type="http://schemas.openxmlformats.org/officeDocument/2006/relationships/image" Target="../media/image434.png"/><Relationship Id="rId71" Type="http://schemas.openxmlformats.org/officeDocument/2006/relationships/image" Target="../media/image465.png"/><Relationship Id="rId92" Type="http://schemas.openxmlformats.org/officeDocument/2006/relationships/customXml" Target="../ink/ink754.xml"/><Relationship Id="rId2" Type="http://schemas.openxmlformats.org/officeDocument/2006/relationships/notesSlide" Target="../notesSlides/notesSlide11.xml"/><Relationship Id="rId29" Type="http://schemas.openxmlformats.org/officeDocument/2006/relationships/image" Target="../media/image444.png"/><Relationship Id="rId24" Type="http://schemas.openxmlformats.org/officeDocument/2006/relationships/customXml" Target="../ink/ink720.xml"/><Relationship Id="rId40" Type="http://schemas.openxmlformats.org/officeDocument/2006/relationships/customXml" Target="../ink/ink728.xml"/><Relationship Id="rId45" Type="http://schemas.openxmlformats.org/officeDocument/2006/relationships/image" Target="../media/image452.png"/><Relationship Id="rId66" Type="http://schemas.openxmlformats.org/officeDocument/2006/relationships/customXml" Target="../ink/ink741.xml"/><Relationship Id="rId87" Type="http://schemas.openxmlformats.org/officeDocument/2006/relationships/image" Target="../media/image473.png"/><Relationship Id="rId61" Type="http://schemas.openxmlformats.org/officeDocument/2006/relationships/image" Target="../media/image460.png"/><Relationship Id="rId82" Type="http://schemas.openxmlformats.org/officeDocument/2006/relationships/customXml" Target="../ink/ink749.xml"/><Relationship Id="rId19" Type="http://schemas.openxmlformats.org/officeDocument/2006/relationships/image" Target="../media/image440.png"/><Relationship Id="rId14" Type="http://schemas.openxmlformats.org/officeDocument/2006/relationships/customXml" Target="../ink/ink715.xml"/><Relationship Id="rId30" Type="http://schemas.openxmlformats.org/officeDocument/2006/relationships/customXml" Target="../ink/ink723.xml"/><Relationship Id="rId35" Type="http://schemas.openxmlformats.org/officeDocument/2006/relationships/image" Target="../media/image447.png"/><Relationship Id="rId56" Type="http://schemas.openxmlformats.org/officeDocument/2006/relationships/customXml" Target="../ink/ink736.xml"/><Relationship Id="rId77" Type="http://schemas.openxmlformats.org/officeDocument/2006/relationships/image" Target="../media/image468.png"/><Relationship Id="rId8" Type="http://schemas.openxmlformats.org/officeDocument/2006/relationships/customXml" Target="../ink/ink712.xml"/><Relationship Id="rId51" Type="http://schemas.openxmlformats.org/officeDocument/2006/relationships/image" Target="../media/image455.png"/><Relationship Id="rId72" Type="http://schemas.openxmlformats.org/officeDocument/2006/relationships/customXml" Target="../ink/ink744.xml"/><Relationship Id="rId93" Type="http://schemas.openxmlformats.org/officeDocument/2006/relationships/image" Target="../media/image476.png"/></Relationships>
</file>

<file path=ppt/slides/_rels/slide13.xml.rels><?xml version="1.0" encoding="UTF-8" standalone="yes"?>
<Relationships xmlns="http://schemas.openxmlformats.org/package/2006/relationships"><Relationship Id="rId117" Type="http://schemas.openxmlformats.org/officeDocument/2006/relationships/customXml" Target="../ink/ink814.xml"/><Relationship Id="rId21" Type="http://schemas.openxmlformats.org/officeDocument/2006/relationships/image" Target="../media/image488.png"/><Relationship Id="rId42" Type="http://schemas.openxmlformats.org/officeDocument/2006/relationships/customXml" Target="../ink/ink776.xml"/><Relationship Id="rId63" Type="http://schemas.openxmlformats.org/officeDocument/2006/relationships/image" Target="../media/image508.png"/><Relationship Id="rId84" Type="http://schemas.openxmlformats.org/officeDocument/2006/relationships/image" Target="../media/image518.png"/><Relationship Id="rId138" Type="http://schemas.openxmlformats.org/officeDocument/2006/relationships/image" Target="../media/image545.png"/><Relationship Id="rId107" Type="http://schemas.openxmlformats.org/officeDocument/2006/relationships/customXml" Target="../ink/ink809.xml"/><Relationship Id="rId11" Type="http://schemas.openxmlformats.org/officeDocument/2006/relationships/image" Target="../media/image483.png"/><Relationship Id="rId32" Type="http://schemas.openxmlformats.org/officeDocument/2006/relationships/customXml" Target="../ink/ink771.xml"/><Relationship Id="rId37" Type="http://schemas.openxmlformats.org/officeDocument/2006/relationships/image" Target="../media/image496.png"/><Relationship Id="rId53" Type="http://schemas.openxmlformats.org/officeDocument/2006/relationships/image" Target="../media/image70.png"/><Relationship Id="rId58" Type="http://schemas.openxmlformats.org/officeDocument/2006/relationships/customXml" Target="../ink/ink784.xml"/><Relationship Id="rId74" Type="http://schemas.openxmlformats.org/officeDocument/2006/relationships/image" Target="../media/image513.png"/><Relationship Id="rId79" Type="http://schemas.openxmlformats.org/officeDocument/2006/relationships/customXml" Target="../ink/ink795.xml"/><Relationship Id="rId102" Type="http://schemas.openxmlformats.org/officeDocument/2006/relationships/image" Target="../media/image527.png"/><Relationship Id="rId123" Type="http://schemas.openxmlformats.org/officeDocument/2006/relationships/customXml" Target="../ink/ink817.xml"/><Relationship Id="rId128" Type="http://schemas.openxmlformats.org/officeDocument/2006/relationships/image" Target="../media/image540.png"/><Relationship Id="rId5" Type="http://schemas.openxmlformats.org/officeDocument/2006/relationships/image" Target="../media/image480.png"/><Relationship Id="rId90" Type="http://schemas.openxmlformats.org/officeDocument/2006/relationships/image" Target="../media/image521.png"/><Relationship Id="rId95" Type="http://schemas.openxmlformats.org/officeDocument/2006/relationships/customXml" Target="../ink/ink803.xml"/><Relationship Id="rId22" Type="http://schemas.openxmlformats.org/officeDocument/2006/relationships/customXml" Target="../ink/ink766.xml"/><Relationship Id="rId27" Type="http://schemas.openxmlformats.org/officeDocument/2006/relationships/image" Target="../media/image491.png"/><Relationship Id="rId43" Type="http://schemas.openxmlformats.org/officeDocument/2006/relationships/image" Target="../media/image499.png"/><Relationship Id="rId48" Type="http://schemas.openxmlformats.org/officeDocument/2006/relationships/customXml" Target="../ink/ink779.xml"/><Relationship Id="rId64" Type="http://schemas.openxmlformats.org/officeDocument/2006/relationships/customXml" Target="../ink/ink787.xml"/><Relationship Id="rId69" Type="http://schemas.openxmlformats.org/officeDocument/2006/relationships/customXml" Target="../ink/ink790.xml"/><Relationship Id="rId113" Type="http://schemas.openxmlformats.org/officeDocument/2006/relationships/customXml" Target="../ink/ink812.xml"/><Relationship Id="rId118" Type="http://schemas.openxmlformats.org/officeDocument/2006/relationships/image" Target="../media/image535.png"/><Relationship Id="rId134" Type="http://schemas.openxmlformats.org/officeDocument/2006/relationships/image" Target="../media/image543.png"/><Relationship Id="rId139" Type="http://schemas.openxmlformats.org/officeDocument/2006/relationships/customXml" Target="../ink/ink825.xml"/><Relationship Id="rId80" Type="http://schemas.openxmlformats.org/officeDocument/2006/relationships/image" Target="../media/image516.png"/><Relationship Id="rId85" Type="http://schemas.openxmlformats.org/officeDocument/2006/relationships/customXml" Target="../ink/ink798.xml"/><Relationship Id="rId12" Type="http://schemas.openxmlformats.org/officeDocument/2006/relationships/customXml" Target="../ink/ink761.xml"/><Relationship Id="rId17" Type="http://schemas.openxmlformats.org/officeDocument/2006/relationships/image" Target="../media/image486.png"/><Relationship Id="rId33" Type="http://schemas.openxmlformats.org/officeDocument/2006/relationships/image" Target="../media/image494.png"/><Relationship Id="rId38" Type="http://schemas.openxmlformats.org/officeDocument/2006/relationships/customXml" Target="../ink/ink774.xml"/><Relationship Id="rId59" Type="http://schemas.openxmlformats.org/officeDocument/2006/relationships/image" Target="../media/image506.png"/><Relationship Id="rId103" Type="http://schemas.openxmlformats.org/officeDocument/2006/relationships/customXml" Target="../ink/ink807.xml"/><Relationship Id="rId108" Type="http://schemas.openxmlformats.org/officeDocument/2006/relationships/image" Target="../media/image530.png"/><Relationship Id="rId124" Type="http://schemas.openxmlformats.org/officeDocument/2006/relationships/image" Target="../media/image538.png"/><Relationship Id="rId129" Type="http://schemas.openxmlformats.org/officeDocument/2006/relationships/customXml" Target="../ink/ink820.xml"/><Relationship Id="rId54" Type="http://schemas.openxmlformats.org/officeDocument/2006/relationships/customXml" Target="../ink/ink782.xml"/><Relationship Id="rId70" Type="http://schemas.openxmlformats.org/officeDocument/2006/relationships/image" Target="../media/image511.png"/><Relationship Id="rId75" Type="http://schemas.openxmlformats.org/officeDocument/2006/relationships/customXml" Target="../ink/ink793.xml"/><Relationship Id="rId91" Type="http://schemas.openxmlformats.org/officeDocument/2006/relationships/customXml" Target="../ink/ink801.xml"/><Relationship Id="rId96" Type="http://schemas.openxmlformats.org/officeDocument/2006/relationships/image" Target="../media/image524.png"/><Relationship Id="rId140" Type="http://schemas.openxmlformats.org/officeDocument/2006/relationships/image" Target="../media/image546.png"/><Relationship Id="rId1" Type="http://schemas.openxmlformats.org/officeDocument/2006/relationships/slideLayout" Target="../slideLayouts/slideLayout7.xml"/><Relationship Id="rId6" Type="http://schemas.openxmlformats.org/officeDocument/2006/relationships/customXml" Target="../ink/ink758.xml"/><Relationship Id="rId23" Type="http://schemas.openxmlformats.org/officeDocument/2006/relationships/image" Target="../media/image489.png"/><Relationship Id="rId28" Type="http://schemas.openxmlformats.org/officeDocument/2006/relationships/customXml" Target="../ink/ink769.xml"/><Relationship Id="rId49" Type="http://schemas.openxmlformats.org/officeDocument/2006/relationships/image" Target="../media/image502.png"/><Relationship Id="rId114" Type="http://schemas.openxmlformats.org/officeDocument/2006/relationships/image" Target="../media/image533.png"/><Relationship Id="rId119" Type="http://schemas.openxmlformats.org/officeDocument/2006/relationships/customXml" Target="../ink/ink815.xml"/><Relationship Id="rId44" Type="http://schemas.openxmlformats.org/officeDocument/2006/relationships/customXml" Target="../ink/ink777.xml"/><Relationship Id="rId60" Type="http://schemas.openxmlformats.org/officeDocument/2006/relationships/customXml" Target="../ink/ink785.xml"/><Relationship Id="rId65" Type="http://schemas.openxmlformats.org/officeDocument/2006/relationships/customXml" Target="../ink/ink788.xml"/><Relationship Id="rId81" Type="http://schemas.openxmlformats.org/officeDocument/2006/relationships/customXml" Target="../ink/ink796.xml"/><Relationship Id="rId86" Type="http://schemas.openxmlformats.org/officeDocument/2006/relationships/image" Target="../media/image519.png"/><Relationship Id="rId130" Type="http://schemas.openxmlformats.org/officeDocument/2006/relationships/image" Target="../media/image541.png"/><Relationship Id="rId135" Type="http://schemas.openxmlformats.org/officeDocument/2006/relationships/customXml" Target="../ink/ink823.xml"/><Relationship Id="rId13" Type="http://schemas.openxmlformats.org/officeDocument/2006/relationships/image" Target="../media/image484.png"/><Relationship Id="rId18" Type="http://schemas.openxmlformats.org/officeDocument/2006/relationships/customXml" Target="../ink/ink764.xml"/><Relationship Id="rId39" Type="http://schemas.openxmlformats.org/officeDocument/2006/relationships/image" Target="../media/image497.png"/><Relationship Id="rId109" Type="http://schemas.openxmlformats.org/officeDocument/2006/relationships/customXml" Target="../ink/ink810.xml"/><Relationship Id="rId34" Type="http://schemas.openxmlformats.org/officeDocument/2006/relationships/customXml" Target="../ink/ink772.xml"/><Relationship Id="rId50" Type="http://schemas.openxmlformats.org/officeDocument/2006/relationships/customXml" Target="../ink/ink780.xml"/><Relationship Id="rId55" Type="http://schemas.openxmlformats.org/officeDocument/2006/relationships/image" Target="../media/image504.png"/><Relationship Id="rId76" Type="http://schemas.openxmlformats.org/officeDocument/2006/relationships/image" Target="../media/image514.png"/><Relationship Id="rId97" Type="http://schemas.openxmlformats.org/officeDocument/2006/relationships/customXml" Target="../ink/ink804.xml"/><Relationship Id="rId104" Type="http://schemas.openxmlformats.org/officeDocument/2006/relationships/image" Target="../media/image528.png"/><Relationship Id="rId120" Type="http://schemas.openxmlformats.org/officeDocument/2006/relationships/image" Target="../media/image536.png"/><Relationship Id="rId125" Type="http://schemas.openxmlformats.org/officeDocument/2006/relationships/customXml" Target="../ink/ink818.xml"/><Relationship Id="rId141" Type="http://schemas.openxmlformats.org/officeDocument/2006/relationships/customXml" Target="../ink/ink826.xml"/><Relationship Id="rId7" Type="http://schemas.openxmlformats.org/officeDocument/2006/relationships/image" Target="../media/image481.png"/><Relationship Id="rId71" Type="http://schemas.openxmlformats.org/officeDocument/2006/relationships/customXml" Target="../ink/ink791.xml"/><Relationship Id="rId92" Type="http://schemas.openxmlformats.org/officeDocument/2006/relationships/image" Target="../media/image522.png"/><Relationship Id="rId2" Type="http://schemas.openxmlformats.org/officeDocument/2006/relationships/notesSlide" Target="../notesSlides/notesSlide12.xml"/><Relationship Id="rId29" Type="http://schemas.openxmlformats.org/officeDocument/2006/relationships/image" Target="../media/image492.png"/><Relationship Id="rId24" Type="http://schemas.openxmlformats.org/officeDocument/2006/relationships/customXml" Target="../ink/ink767.xml"/><Relationship Id="rId40" Type="http://schemas.openxmlformats.org/officeDocument/2006/relationships/customXml" Target="../ink/ink775.xml"/><Relationship Id="rId45" Type="http://schemas.openxmlformats.org/officeDocument/2006/relationships/image" Target="../media/image500.png"/><Relationship Id="rId66" Type="http://schemas.openxmlformats.org/officeDocument/2006/relationships/image" Target="../media/image509.png"/><Relationship Id="rId87" Type="http://schemas.openxmlformats.org/officeDocument/2006/relationships/customXml" Target="../ink/ink799.xml"/><Relationship Id="rId110" Type="http://schemas.openxmlformats.org/officeDocument/2006/relationships/image" Target="../media/image531.png"/><Relationship Id="rId115" Type="http://schemas.openxmlformats.org/officeDocument/2006/relationships/customXml" Target="../ink/ink813.xml"/><Relationship Id="rId131" Type="http://schemas.openxmlformats.org/officeDocument/2006/relationships/customXml" Target="../ink/ink821.xml"/><Relationship Id="rId136" Type="http://schemas.openxmlformats.org/officeDocument/2006/relationships/image" Target="../media/image544.png"/><Relationship Id="rId61" Type="http://schemas.openxmlformats.org/officeDocument/2006/relationships/image" Target="../media/image507.png"/><Relationship Id="rId82" Type="http://schemas.openxmlformats.org/officeDocument/2006/relationships/image" Target="../media/image517.png"/><Relationship Id="rId19" Type="http://schemas.openxmlformats.org/officeDocument/2006/relationships/image" Target="../media/image487.png"/><Relationship Id="rId14" Type="http://schemas.openxmlformats.org/officeDocument/2006/relationships/customXml" Target="../ink/ink762.xml"/><Relationship Id="rId30" Type="http://schemas.openxmlformats.org/officeDocument/2006/relationships/customXml" Target="../ink/ink770.xml"/><Relationship Id="rId35" Type="http://schemas.openxmlformats.org/officeDocument/2006/relationships/image" Target="../media/image495.png"/><Relationship Id="rId56" Type="http://schemas.openxmlformats.org/officeDocument/2006/relationships/customXml" Target="../ink/ink783.xml"/><Relationship Id="rId77" Type="http://schemas.openxmlformats.org/officeDocument/2006/relationships/customXml" Target="../ink/ink794.xml"/><Relationship Id="rId100" Type="http://schemas.openxmlformats.org/officeDocument/2006/relationships/image" Target="../media/image526.png"/><Relationship Id="rId105" Type="http://schemas.openxmlformats.org/officeDocument/2006/relationships/customXml" Target="../ink/ink808.xml"/><Relationship Id="rId126" Type="http://schemas.openxmlformats.org/officeDocument/2006/relationships/image" Target="../media/image539.png"/><Relationship Id="rId8" Type="http://schemas.openxmlformats.org/officeDocument/2006/relationships/customXml" Target="../ink/ink759.xml"/><Relationship Id="rId51" Type="http://schemas.openxmlformats.org/officeDocument/2006/relationships/image" Target="../media/image503.png"/><Relationship Id="rId72" Type="http://schemas.openxmlformats.org/officeDocument/2006/relationships/image" Target="../media/image512.png"/><Relationship Id="rId93" Type="http://schemas.openxmlformats.org/officeDocument/2006/relationships/customXml" Target="../ink/ink802.xml"/><Relationship Id="rId98" Type="http://schemas.openxmlformats.org/officeDocument/2006/relationships/image" Target="../media/image525.png"/><Relationship Id="rId121" Type="http://schemas.openxmlformats.org/officeDocument/2006/relationships/customXml" Target="../ink/ink816.xml"/><Relationship Id="rId142" Type="http://schemas.openxmlformats.org/officeDocument/2006/relationships/image" Target="../media/image547.png"/><Relationship Id="rId3" Type="http://schemas.openxmlformats.org/officeDocument/2006/relationships/image" Target="../media/image479.png"/><Relationship Id="rId25" Type="http://schemas.openxmlformats.org/officeDocument/2006/relationships/image" Target="../media/image490.png"/><Relationship Id="rId46" Type="http://schemas.openxmlformats.org/officeDocument/2006/relationships/customXml" Target="../ink/ink778.xml"/><Relationship Id="rId67" Type="http://schemas.openxmlformats.org/officeDocument/2006/relationships/customXml" Target="../ink/ink789.xml"/><Relationship Id="rId116" Type="http://schemas.openxmlformats.org/officeDocument/2006/relationships/image" Target="../media/image534.png"/><Relationship Id="rId137" Type="http://schemas.openxmlformats.org/officeDocument/2006/relationships/customXml" Target="../ink/ink824.xml"/><Relationship Id="rId20" Type="http://schemas.openxmlformats.org/officeDocument/2006/relationships/customXml" Target="../ink/ink765.xml"/><Relationship Id="rId41" Type="http://schemas.openxmlformats.org/officeDocument/2006/relationships/image" Target="../media/image498.png"/><Relationship Id="rId62" Type="http://schemas.openxmlformats.org/officeDocument/2006/relationships/customXml" Target="../ink/ink786.xml"/><Relationship Id="rId83" Type="http://schemas.openxmlformats.org/officeDocument/2006/relationships/customXml" Target="../ink/ink797.xml"/><Relationship Id="rId88" Type="http://schemas.openxmlformats.org/officeDocument/2006/relationships/image" Target="../media/image520.png"/><Relationship Id="rId111" Type="http://schemas.openxmlformats.org/officeDocument/2006/relationships/customXml" Target="../ink/ink811.xml"/><Relationship Id="rId132" Type="http://schemas.openxmlformats.org/officeDocument/2006/relationships/image" Target="../media/image542.png"/><Relationship Id="rId15" Type="http://schemas.openxmlformats.org/officeDocument/2006/relationships/image" Target="../media/image485.png"/><Relationship Id="rId36" Type="http://schemas.openxmlformats.org/officeDocument/2006/relationships/customXml" Target="../ink/ink773.xml"/><Relationship Id="rId57" Type="http://schemas.openxmlformats.org/officeDocument/2006/relationships/image" Target="../media/image505.png"/><Relationship Id="rId106" Type="http://schemas.openxmlformats.org/officeDocument/2006/relationships/image" Target="../media/image529.png"/><Relationship Id="rId127" Type="http://schemas.openxmlformats.org/officeDocument/2006/relationships/customXml" Target="../ink/ink819.xml"/><Relationship Id="rId10" Type="http://schemas.openxmlformats.org/officeDocument/2006/relationships/customXml" Target="../ink/ink760.xml"/><Relationship Id="rId31" Type="http://schemas.openxmlformats.org/officeDocument/2006/relationships/image" Target="../media/image493.png"/><Relationship Id="rId52" Type="http://schemas.openxmlformats.org/officeDocument/2006/relationships/customXml" Target="../ink/ink781.xml"/><Relationship Id="rId73" Type="http://schemas.openxmlformats.org/officeDocument/2006/relationships/customXml" Target="../ink/ink792.xml"/><Relationship Id="rId78" Type="http://schemas.openxmlformats.org/officeDocument/2006/relationships/image" Target="../media/image515.png"/><Relationship Id="rId94" Type="http://schemas.openxmlformats.org/officeDocument/2006/relationships/image" Target="../media/image523.png"/><Relationship Id="rId99" Type="http://schemas.openxmlformats.org/officeDocument/2006/relationships/customXml" Target="../ink/ink805.xml"/><Relationship Id="rId101" Type="http://schemas.openxmlformats.org/officeDocument/2006/relationships/customXml" Target="../ink/ink806.xml"/><Relationship Id="rId122" Type="http://schemas.openxmlformats.org/officeDocument/2006/relationships/image" Target="../media/image537.png"/><Relationship Id="rId4" Type="http://schemas.openxmlformats.org/officeDocument/2006/relationships/customXml" Target="../ink/ink757.xml"/><Relationship Id="rId9" Type="http://schemas.openxmlformats.org/officeDocument/2006/relationships/image" Target="../media/image482.png"/><Relationship Id="rId26" Type="http://schemas.openxmlformats.org/officeDocument/2006/relationships/customXml" Target="../ink/ink768.xml"/><Relationship Id="rId47" Type="http://schemas.openxmlformats.org/officeDocument/2006/relationships/image" Target="../media/image501.png"/><Relationship Id="rId68" Type="http://schemas.openxmlformats.org/officeDocument/2006/relationships/image" Target="../media/image510.png"/><Relationship Id="rId89" Type="http://schemas.openxmlformats.org/officeDocument/2006/relationships/customXml" Target="../ink/ink800.xml"/><Relationship Id="rId112" Type="http://schemas.openxmlformats.org/officeDocument/2006/relationships/image" Target="../media/image532.png"/><Relationship Id="rId133" Type="http://schemas.openxmlformats.org/officeDocument/2006/relationships/customXml" Target="../ink/ink822.xml"/><Relationship Id="rId16" Type="http://schemas.openxmlformats.org/officeDocument/2006/relationships/customXml" Target="../ink/ink763.xml"/></Relationships>
</file>

<file path=ppt/slides/_rels/slide14.xml.rels><?xml version="1.0" encoding="UTF-8" standalone="yes"?>
<Relationships xmlns="http://schemas.openxmlformats.org/package/2006/relationships"><Relationship Id="rId117" Type="http://schemas.openxmlformats.org/officeDocument/2006/relationships/customXml" Target="../ink/ink883.xml"/><Relationship Id="rId21" Type="http://schemas.openxmlformats.org/officeDocument/2006/relationships/customXml" Target="../ink/ink835.xml"/><Relationship Id="rId63" Type="http://schemas.openxmlformats.org/officeDocument/2006/relationships/customXml" Target="../ink/ink856.xml"/><Relationship Id="rId159" Type="http://schemas.openxmlformats.org/officeDocument/2006/relationships/customXml" Target="../ink/ink905.xml"/><Relationship Id="rId170" Type="http://schemas.openxmlformats.org/officeDocument/2006/relationships/image" Target="../media/image628.png"/><Relationship Id="rId226" Type="http://schemas.openxmlformats.org/officeDocument/2006/relationships/customXml" Target="../ink/ink939.xml"/><Relationship Id="rId268" Type="http://schemas.openxmlformats.org/officeDocument/2006/relationships/customXml" Target="../ink/ink961.xml"/><Relationship Id="rId32" Type="http://schemas.openxmlformats.org/officeDocument/2006/relationships/image" Target="../media/image563.png"/><Relationship Id="rId74" Type="http://schemas.openxmlformats.org/officeDocument/2006/relationships/image" Target="../media/image584.png"/><Relationship Id="rId128" Type="http://schemas.openxmlformats.org/officeDocument/2006/relationships/customXml" Target="../ink/ink889.xml"/><Relationship Id="rId5" Type="http://schemas.openxmlformats.org/officeDocument/2006/relationships/customXml" Target="../ink/ink827.xml"/><Relationship Id="rId181" Type="http://schemas.openxmlformats.org/officeDocument/2006/relationships/customXml" Target="../ink/ink916.xml"/><Relationship Id="rId237" Type="http://schemas.openxmlformats.org/officeDocument/2006/relationships/image" Target="../media/image661.png"/><Relationship Id="rId279" Type="http://schemas.openxmlformats.org/officeDocument/2006/relationships/image" Target="../media/image681.png"/><Relationship Id="rId43" Type="http://schemas.openxmlformats.org/officeDocument/2006/relationships/customXml" Target="../ink/ink846.xml"/><Relationship Id="rId139" Type="http://schemas.openxmlformats.org/officeDocument/2006/relationships/customXml" Target="../ink/ink895.xml"/><Relationship Id="rId290" Type="http://schemas.openxmlformats.org/officeDocument/2006/relationships/customXml" Target="../ink/ink972.xml"/><Relationship Id="rId85" Type="http://schemas.openxmlformats.org/officeDocument/2006/relationships/customXml" Target="../ink/ink867.xml"/><Relationship Id="rId150" Type="http://schemas.openxmlformats.org/officeDocument/2006/relationships/image" Target="../media/image619.png"/><Relationship Id="rId192" Type="http://schemas.openxmlformats.org/officeDocument/2006/relationships/customXml" Target="../ink/ink922.xml"/><Relationship Id="rId206" Type="http://schemas.openxmlformats.org/officeDocument/2006/relationships/customXml" Target="../ink/ink929.xml"/><Relationship Id="rId248" Type="http://schemas.openxmlformats.org/officeDocument/2006/relationships/image" Target="../media/image666.png"/><Relationship Id="rId269" Type="http://schemas.openxmlformats.org/officeDocument/2006/relationships/image" Target="../media/image676.png"/><Relationship Id="rId12" Type="http://schemas.openxmlformats.org/officeDocument/2006/relationships/image" Target="../media/image553.png"/><Relationship Id="rId33" Type="http://schemas.openxmlformats.org/officeDocument/2006/relationships/customXml" Target="../ink/ink841.xml"/><Relationship Id="rId108" Type="http://schemas.openxmlformats.org/officeDocument/2006/relationships/image" Target="../media/image601.png"/><Relationship Id="rId129" Type="http://schemas.openxmlformats.org/officeDocument/2006/relationships/image" Target="../media/image609.png"/><Relationship Id="rId280" Type="http://schemas.openxmlformats.org/officeDocument/2006/relationships/customXml" Target="../ink/ink967.xml"/><Relationship Id="rId54" Type="http://schemas.openxmlformats.org/officeDocument/2006/relationships/image" Target="../media/image574.png"/><Relationship Id="rId75" Type="http://schemas.openxmlformats.org/officeDocument/2006/relationships/customXml" Target="../ink/ink862.xml"/><Relationship Id="rId96" Type="http://schemas.openxmlformats.org/officeDocument/2006/relationships/image" Target="../media/image595.png"/><Relationship Id="rId140" Type="http://schemas.openxmlformats.org/officeDocument/2006/relationships/image" Target="../media/image614.png"/><Relationship Id="rId161" Type="http://schemas.openxmlformats.org/officeDocument/2006/relationships/customXml" Target="../ink/ink906.xml"/><Relationship Id="rId182" Type="http://schemas.openxmlformats.org/officeDocument/2006/relationships/image" Target="../media/image634.png"/><Relationship Id="rId217" Type="http://schemas.openxmlformats.org/officeDocument/2006/relationships/image" Target="../media/image651.png"/><Relationship Id="rId6" Type="http://schemas.openxmlformats.org/officeDocument/2006/relationships/image" Target="../media/image550.png"/><Relationship Id="rId238" Type="http://schemas.openxmlformats.org/officeDocument/2006/relationships/customXml" Target="../ink/ink945.xml"/><Relationship Id="rId259" Type="http://schemas.openxmlformats.org/officeDocument/2006/relationships/image" Target="../media/image671.png"/><Relationship Id="rId23" Type="http://schemas.openxmlformats.org/officeDocument/2006/relationships/customXml" Target="../ink/ink836.xml"/><Relationship Id="rId119" Type="http://schemas.openxmlformats.org/officeDocument/2006/relationships/image" Target="../media/image605.png"/><Relationship Id="rId270" Type="http://schemas.openxmlformats.org/officeDocument/2006/relationships/customXml" Target="../ink/ink962.xml"/><Relationship Id="rId291" Type="http://schemas.openxmlformats.org/officeDocument/2006/relationships/image" Target="../media/image687.png"/><Relationship Id="rId44" Type="http://schemas.openxmlformats.org/officeDocument/2006/relationships/image" Target="../media/image569.png"/><Relationship Id="rId65" Type="http://schemas.openxmlformats.org/officeDocument/2006/relationships/customXml" Target="../ink/ink857.xml"/><Relationship Id="rId86" Type="http://schemas.openxmlformats.org/officeDocument/2006/relationships/image" Target="../media/image590.png"/><Relationship Id="rId130" Type="http://schemas.openxmlformats.org/officeDocument/2006/relationships/customXml" Target="../ink/ink890.xml"/><Relationship Id="rId151" Type="http://schemas.openxmlformats.org/officeDocument/2006/relationships/customXml" Target="../ink/ink901.xml"/><Relationship Id="rId172" Type="http://schemas.openxmlformats.org/officeDocument/2006/relationships/image" Target="../media/image629.png"/><Relationship Id="rId193" Type="http://schemas.openxmlformats.org/officeDocument/2006/relationships/image" Target="../media/image639.png"/><Relationship Id="rId207" Type="http://schemas.openxmlformats.org/officeDocument/2006/relationships/image" Target="../media/image646.png"/><Relationship Id="rId228" Type="http://schemas.openxmlformats.org/officeDocument/2006/relationships/customXml" Target="../ink/ink940.xml"/><Relationship Id="rId249" Type="http://schemas.openxmlformats.org/officeDocument/2006/relationships/customXml" Target="../ink/ink951.xml"/><Relationship Id="rId13" Type="http://schemas.openxmlformats.org/officeDocument/2006/relationships/customXml" Target="../ink/ink831.xml"/><Relationship Id="rId109" Type="http://schemas.openxmlformats.org/officeDocument/2006/relationships/customXml" Target="../ink/ink879.xml"/><Relationship Id="rId260" Type="http://schemas.openxmlformats.org/officeDocument/2006/relationships/customXml" Target="../ink/ink957.xml"/><Relationship Id="rId281" Type="http://schemas.openxmlformats.org/officeDocument/2006/relationships/image" Target="../media/image682.png"/><Relationship Id="rId34" Type="http://schemas.openxmlformats.org/officeDocument/2006/relationships/image" Target="../media/image564.png"/><Relationship Id="rId55" Type="http://schemas.openxmlformats.org/officeDocument/2006/relationships/customXml" Target="../ink/ink852.xml"/><Relationship Id="rId76" Type="http://schemas.openxmlformats.org/officeDocument/2006/relationships/image" Target="../media/image585.png"/><Relationship Id="rId97" Type="http://schemas.openxmlformats.org/officeDocument/2006/relationships/customXml" Target="../ink/ink873.xml"/><Relationship Id="rId120" Type="http://schemas.openxmlformats.org/officeDocument/2006/relationships/customXml" Target="../ink/ink885.xml"/><Relationship Id="rId141" Type="http://schemas.openxmlformats.org/officeDocument/2006/relationships/customXml" Target="../ink/ink896.xml"/><Relationship Id="rId7" Type="http://schemas.openxmlformats.org/officeDocument/2006/relationships/customXml" Target="../ink/ink828.xml"/><Relationship Id="rId162" Type="http://schemas.openxmlformats.org/officeDocument/2006/relationships/image" Target="../media/image624.png"/><Relationship Id="rId183" Type="http://schemas.openxmlformats.org/officeDocument/2006/relationships/customXml" Target="../ink/ink917.xml"/><Relationship Id="rId218" Type="http://schemas.openxmlformats.org/officeDocument/2006/relationships/customXml" Target="../ink/ink935.xml"/><Relationship Id="rId239" Type="http://schemas.openxmlformats.org/officeDocument/2006/relationships/image" Target="../media/image662.png"/><Relationship Id="rId250" Type="http://schemas.openxmlformats.org/officeDocument/2006/relationships/image" Target="../media/image667.png"/><Relationship Id="rId271" Type="http://schemas.openxmlformats.org/officeDocument/2006/relationships/image" Target="../media/image677.png"/><Relationship Id="rId24" Type="http://schemas.openxmlformats.org/officeDocument/2006/relationships/image" Target="../media/image559.png"/><Relationship Id="rId45" Type="http://schemas.openxmlformats.org/officeDocument/2006/relationships/customXml" Target="../ink/ink847.xml"/><Relationship Id="rId66" Type="http://schemas.openxmlformats.org/officeDocument/2006/relationships/image" Target="../media/image580.png"/><Relationship Id="rId87" Type="http://schemas.openxmlformats.org/officeDocument/2006/relationships/customXml" Target="../ink/ink868.xml"/><Relationship Id="rId110" Type="http://schemas.openxmlformats.org/officeDocument/2006/relationships/image" Target="../media/image70.png"/><Relationship Id="rId131" Type="http://schemas.openxmlformats.org/officeDocument/2006/relationships/image" Target="../media/image610.png"/><Relationship Id="rId152" Type="http://schemas.openxmlformats.org/officeDocument/2006/relationships/image" Target="../media/image620.png"/><Relationship Id="rId173" Type="http://schemas.openxmlformats.org/officeDocument/2006/relationships/customXml" Target="../ink/ink912.xml"/><Relationship Id="rId194" Type="http://schemas.openxmlformats.org/officeDocument/2006/relationships/customXml" Target="../ink/ink923.xml"/><Relationship Id="rId208" Type="http://schemas.openxmlformats.org/officeDocument/2006/relationships/customXml" Target="../ink/ink930.xml"/><Relationship Id="rId229" Type="http://schemas.openxmlformats.org/officeDocument/2006/relationships/image" Target="../media/image657.png"/><Relationship Id="rId240" Type="http://schemas.openxmlformats.org/officeDocument/2006/relationships/customXml" Target="../ink/ink946.xml"/><Relationship Id="rId261" Type="http://schemas.openxmlformats.org/officeDocument/2006/relationships/image" Target="../media/image672.png"/><Relationship Id="rId14" Type="http://schemas.openxmlformats.org/officeDocument/2006/relationships/image" Target="../media/image554.png"/><Relationship Id="rId35" Type="http://schemas.openxmlformats.org/officeDocument/2006/relationships/customXml" Target="../ink/ink842.xml"/><Relationship Id="rId56" Type="http://schemas.openxmlformats.org/officeDocument/2006/relationships/image" Target="../media/image575.png"/><Relationship Id="rId77" Type="http://schemas.openxmlformats.org/officeDocument/2006/relationships/customXml" Target="../ink/ink863.xml"/><Relationship Id="rId100" Type="http://schemas.openxmlformats.org/officeDocument/2006/relationships/image" Target="../media/image597.png"/><Relationship Id="rId282" Type="http://schemas.openxmlformats.org/officeDocument/2006/relationships/customXml" Target="../ink/ink968.xml"/><Relationship Id="rId8" Type="http://schemas.openxmlformats.org/officeDocument/2006/relationships/image" Target="../media/image551.png"/><Relationship Id="rId98" Type="http://schemas.openxmlformats.org/officeDocument/2006/relationships/image" Target="../media/image596.png"/><Relationship Id="rId121" Type="http://schemas.openxmlformats.org/officeDocument/2006/relationships/image" Target="../media/image606.png"/><Relationship Id="rId142" Type="http://schemas.openxmlformats.org/officeDocument/2006/relationships/image" Target="../media/image615.png"/><Relationship Id="rId163" Type="http://schemas.openxmlformats.org/officeDocument/2006/relationships/customXml" Target="../ink/ink907.xml"/><Relationship Id="rId184" Type="http://schemas.openxmlformats.org/officeDocument/2006/relationships/image" Target="../media/image635.png"/><Relationship Id="rId219" Type="http://schemas.openxmlformats.org/officeDocument/2006/relationships/image" Target="../media/image652.png"/><Relationship Id="rId230" Type="http://schemas.openxmlformats.org/officeDocument/2006/relationships/customXml" Target="../ink/ink941.xml"/><Relationship Id="rId251" Type="http://schemas.openxmlformats.org/officeDocument/2006/relationships/customXml" Target="../ink/ink952.xml"/><Relationship Id="rId25" Type="http://schemas.openxmlformats.org/officeDocument/2006/relationships/customXml" Target="../ink/ink837.xml"/><Relationship Id="rId46" Type="http://schemas.openxmlformats.org/officeDocument/2006/relationships/image" Target="../media/image570.png"/><Relationship Id="rId67" Type="http://schemas.openxmlformats.org/officeDocument/2006/relationships/customXml" Target="../ink/ink858.xml"/><Relationship Id="rId272" Type="http://schemas.openxmlformats.org/officeDocument/2006/relationships/customXml" Target="../ink/ink963.xml"/><Relationship Id="rId88" Type="http://schemas.openxmlformats.org/officeDocument/2006/relationships/image" Target="../media/image591.png"/><Relationship Id="rId111" Type="http://schemas.openxmlformats.org/officeDocument/2006/relationships/customXml" Target="../ink/ink880.xml"/><Relationship Id="rId132" Type="http://schemas.openxmlformats.org/officeDocument/2006/relationships/customXml" Target="../ink/ink891.xml"/><Relationship Id="rId153" Type="http://schemas.openxmlformats.org/officeDocument/2006/relationships/customXml" Target="../ink/ink902.xml"/><Relationship Id="rId174" Type="http://schemas.openxmlformats.org/officeDocument/2006/relationships/image" Target="../media/image630.png"/><Relationship Id="rId195" Type="http://schemas.openxmlformats.org/officeDocument/2006/relationships/image" Target="../media/image640.png"/><Relationship Id="rId209" Type="http://schemas.openxmlformats.org/officeDocument/2006/relationships/image" Target="../media/image647.png"/><Relationship Id="rId220" Type="http://schemas.openxmlformats.org/officeDocument/2006/relationships/customXml" Target="../ink/ink936.xml"/><Relationship Id="rId241" Type="http://schemas.openxmlformats.org/officeDocument/2006/relationships/image" Target="../media/image663.png"/><Relationship Id="rId15" Type="http://schemas.openxmlformats.org/officeDocument/2006/relationships/customXml" Target="../ink/ink832.xml"/><Relationship Id="rId36" Type="http://schemas.openxmlformats.org/officeDocument/2006/relationships/image" Target="../media/image565.png"/><Relationship Id="rId57" Type="http://schemas.openxmlformats.org/officeDocument/2006/relationships/customXml" Target="../ink/ink853.xml"/><Relationship Id="rId262" Type="http://schemas.openxmlformats.org/officeDocument/2006/relationships/customXml" Target="../ink/ink958.xml"/><Relationship Id="rId283" Type="http://schemas.openxmlformats.org/officeDocument/2006/relationships/image" Target="../media/image683.png"/><Relationship Id="rId78" Type="http://schemas.openxmlformats.org/officeDocument/2006/relationships/image" Target="../media/image586.png"/><Relationship Id="rId99" Type="http://schemas.openxmlformats.org/officeDocument/2006/relationships/customXml" Target="../ink/ink874.xml"/><Relationship Id="rId101" Type="http://schemas.openxmlformats.org/officeDocument/2006/relationships/customXml" Target="../ink/ink875.xml"/><Relationship Id="rId122" Type="http://schemas.openxmlformats.org/officeDocument/2006/relationships/customXml" Target="../ink/ink886.xml"/><Relationship Id="rId143" Type="http://schemas.openxmlformats.org/officeDocument/2006/relationships/customXml" Target="../ink/ink897.xml"/><Relationship Id="rId164" Type="http://schemas.openxmlformats.org/officeDocument/2006/relationships/image" Target="../media/image625.png"/><Relationship Id="rId185" Type="http://schemas.openxmlformats.org/officeDocument/2006/relationships/customXml" Target="../ink/ink918.xml"/><Relationship Id="rId9" Type="http://schemas.openxmlformats.org/officeDocument/2006/relationships/customXml" Target="../ink/ink829.xml"/><Relationship Id="rId210" Type="http://schemas.openxmlformats.org/officeDocument/2006/relationships/customXml" Target="../ink/ink931.xml"/><Relationship Id="rId26" Type="http://schemas.openxmlformats.org/officeDocument/2006/relationships/image" Target="../media/image560.png"/><Relationship Id="rId231" Type="http://schemas.openxmlformats.org/officeDocument/2006/relationships/image" Target="../media/image658.png"/><Relationship Id="rId252" Type="http://schemas.openxmlformats.org/officeDocument/2006/relationships/customXml" Target="../ink/ink953.xml"/><Relationship Id="rId273" Type="http://schemas.openxmlformats.org/officeDocument/2006/relationships/image" Target="../media/image678.png"/><Relationship Id="rId47" Type="http://schemas.openxmlformats.org/officeDocument/2006/relationships/customXml" Target="../ink/ink848.xml"/><Relationship Id="rId68" Type="http://schemas.openxmlformats.org/officeDocument/2006/relationships/image" Target="../media/image581.png"/><Relationship Id="rId89" Type="http://schemas.openxmlformats.org/officeDocument/2006/relationships/customXml" Target="../ink/ink869.xml"/><Relationship Id="rId112" Type="http://schemas.openxmlformats.org/officeDocument/2006/relationships/image" Target="../media/image602.png"/><Relationship Id="rId133" Type="http://schemas.openxmlformats.org/officeDocument/2006/relationships/image" Target="../media/image611.png"/><Relationship Id="rId154" Type="http://schemas.openxmlformats.org/officeDocument/2006/relationships/image" Target="../media/image621.png"/><Relationship Id="rId175" Type="http://schemas.openxmlformats.org/officeDocument/2006/relationships/customXml" Target="../ink/ink913.xml"/><Relationship Id="rId196" Type="http://schemas.openxmlformats.org/officeDocument/2006/relationships/customXml" Target="../ink/ink924.xml"/><Relationship Id="rId200" Type="http://schemas.openxmlformats.org/officeDocument/2006/relationships/customXml" Target="../ink/ink926.xml"/><Relationship Id="rId16" Type="http://schemas.openxmlformats.org/officeDocument/2006/relationships/image" Target="../media/image555.png"/><Relationship Id="rId221" Type="http://schemas.openxmlformats.org/officeDocument/2006/relationships/image" Target="../media/image653.png"/><Relationship Id="rId242" Type="http://schemas.openxmlformats.org/officeDocument/2006/relationships/customXml" Target="../ink/ink947.xml"/><Relationship Id="rId263" Type="http://schemas.openxmlformats.org/officeDocument/2006/relationships/image" Target="../media/image673.png"/><Relationship Id="rId284" Type="http://schemas.openxmlformats.org/officeDocument/2006/relationships/customXml" Target="../ink/ink969.xml"/><Relationship Id="rId37" Type="http://schemas.openxmlformats.org/officeDocument/2006/relationships/customXml" Target="../ink/ink843.xml"/><Relationship Id="rId58" Type="http://schemas.openxmlformats.org/officeDocument/2006/relationships/image" Target="../media/image576.png"/><Relationship Id="rId79" Type="http://schemas.openxmlformats.org/officeDocument/2006/relationships/customXml" Target="../ink/ink864.xml"/><Relationship Id="rId102" Type="http://schemas.openxmlformats.org/officeDocument/2006/relationships/image" Target="../media/image598.png"/><Relationship Id="rId123" Type="http://schemas.openxmlformats.org/officeDocument/2006/relationships/image" Target="../media/image535.png"/><Relationship Id="rId144" Type="http://schemas.openxmlformats.org/officeDocument/2006/relationships/image" Target="../media/image616.png"/><Relationship Id="rId90" Type="http://schemas.openxmlformats.org/officeDocument/2006/relationships/image" Target="../media/image592.png"/><Relationship Id="rId165" Type="http://schemas.openxmlformats.org/officeDocument/2006/relationships/customXml" Target="../ink/ink908.xml"/><Relationship Id="rId186" Type="http://schemas.openxmlformats.org/officeDocument/2006/relationships/image" Target="../media/image636.png"/><Relationship Id="rId211" Type="http://schemas.openxmlformats.org/officeDocument/2006/relationships/image" Target="../media/image648.png"/><Relationship Id="rId232" Type="http://schemas.openxmlformats.org/officeDocument/2006/relationships/customXml" Target="../ink/ink942.xml"/><Relationship Id="rId253" Type="http://schemas.openxmlformats.org/officeDocument/2006/relationships/image" Target="../media/image668.png"/><Relationship Id="rId274" Type="http://schemas.openxmlformats.org/officeDocument/2006/relationships/customXml" Target="../ink/ink964.xml"/><Relationship Id="rId27" Type="http://schemas.openxmlformats.org/officeDocument/2006/relationships/customXml" Target="../ink/ink838.xml"/><Relationship Id="rId48" Type="http://schemas.openxmlformats.org/officeDocument/2006/relationships/image" Target="../media/image571.png"/><Relationship Id="rId69" Type="http://schemas.openxmlformats.org/officeDocument/2006/relationships/customXml" Target="../ink/ink859.xml"/><Relationship Id="rId113" Type="http://schemas.openxmlformats.org/officeDocument/2006/relationships/customXml" Target="../ink/ink881.xml"/><Relationship Id="rId134" Type="http://schemas.openxmlformats.org/officeDocument/2006/relationships/customXml" Target="../ink/ink892.xml"/><Relationship Id="rId80" Type="http://schemas.openxmlformats.org/officeDocument/2006/relationships/image" Target="../media/image587.png"/><Relationship Id="rId155" Type="http://schemas.openxmlformats.org/officeDocument/2006/relationships/customXml" Target="../ink/ink903.xml"/><Relationship Id="rId176" Type="http://schemas.openxmlformats.org/officeDocument/2006/relationships/image" Target="../media/image631.png"/><Relationship Id="rId197" Type="http://schemas.openxmlformats.org/officeDocument/2006/relationships/image" Target="../media/image641.png"/><Relationship Id="rId201" Type="http://schemas.openxmlformats.org/officeDocument/2006/relationships/image" Target="../media/image643.png"/><Relationship Id="rId222" Type="http://schemas.openxmlformats.org/officeDocument/2006/relationships/customXml" Target="../ink/ink937.xml"/><Relationship Id="rId243" Type="http://schemas.openxmlformats.org/officeDocument/2006/relationships/image" Target="../media/image664.png"/><Relationship Id="rId264" Type="http://schemas.openxmlformats.org/officeDocument/2006/relationships/customXml" Target="../ink/ink959.xml"/><Relationship Id="rId285" Type="http://schemas.openxmlformats.org/officeDocument/2006/relationships/image" Target="../media/image684.png"/><Relationship Id="rId17" Type="http://schemas.openxmlformats.org/officeDocument/2006/relationships/customXml" Target="../ink/ink833.xml"/><Relationship Id="rId38" Type="http://schemas.openxmlformats.org/officeDocument/2006/relationships/image" Target="../media/image566.png"/><Relationship Id="rId59" Type="http://schemas.openxmlformats.org/officeDocument/2006/relationships/customXml" Target="../ink/ink854.xml"/><Relationship Id="rId103" Type="http://schemas.openxmlformats.org/officeDocument/2006/relationships/customXml" Target="../ink/ink876.xml"/><Relationship Id="rId124" Type="http://schemas.openxmlformats.org/officeDocument/2006/relationships/customXml" Target="../ink/ink887.xml"/><Relationship Id="rId70" Type="http://schemas.openxmlformats.org/officeDocument/2006/relationships/image" Target="../media/image582.png"/><Relationship Id="rId91" Type="http://schemas.openxmlformats.org/officeDocument/2006/relationships/customXml" Target="../ink/ink870.xml"/><Relationship Id="rId145" Type="http://schemas.openxmlformats.org/officeDocument/2006/relationships/customXml" Target="../ink/ink898.xml"/><Relationship Id="rId166" Type="http://schemas.openxmlformats.org/officeDocument/2006/relationships/image" Target="../media/image626.png"/><Relationship Id="rId187" Type="http://schemas.openxmlformats.org/officeDocument/2006/relationships/customXml" Target="../ink/ink919.xml"/><Relationship Id="rId1" Type="http://schemas.openxmlformats.org/officeDocument/2006/relationships/slideLayout" Target="../slideLayouts/slideLayout7.xml"/><Relationship Id="rId212" Type="http://schemas.openxmlformats.org/officeDocument/2006/relationships/customXml" Target="../ink/ink932.xml"/><Relationship Id="rId233" Type="http://schemas.openxmlformats.org/officeDocument/2006/relationships/image" Target="../media/image659.png"/><Relationship Id="rId254" Type="http://schemas.openxmlformats.org/officeDocument/2006/relationships/customXml" Target="../ink/ink954.xml"/><Relationship Id="rId28" Type="http://schemas.openxmlformats.org/officeDocument/2006/relationships/image" Target="../media/image561.png"/><Relationship Id="rId49" Type="http://schemas.openxmlformats.org/officeDocument/2006/relationships/customXml" Target="../ink/ink849.xml"/><Relationship Id="rId114" Type="http://schemas.openxmlformats.org/officeDocument/2006/relationships/image" Target="../media/image603.png"/><Relationship Id="rId275" Type="http://schemas.openxmlformats.org/officeDocument/2006/relationships/image" Target="../media/image679.png"/><Relationship Id="rId60" Type="http://schemas.openxmlformats.org/officeDocument/2006/relationships/image" Target="../media/image577.png"/><Relationship Id="rId81" Type="http://schemas.openxmlformats.org/officeDocument/2006/relationships/customXml" Target="../ink/ink865.xml"/><Relationship Id="rId135" Type="http://schemas.openxmlformats.org/officeDocument/2006/relationships/image" Target="../media/image612.png"/><Relationship Id="rId156" Type="http://schemas.openxmlformats.org/officeDocument/2006/relationships/image" Target="../media/image622.png"/><Relationship Id="rId177" Type="http://schemas.openxmlformats.org/officeDocument/2006/relationships/customXml" Target="../ink/ink914.xml"/><Relationship Id="rId198" Type="http://schemas.openxmlformats.org/officeDocument/2006/relationships/customXml" Target="../ink/ink925.xml"/><Relationship Id="rId202" Type="http://schemas.openxmlformats.org/officeDocument/2006/relationships/customXml" Target="../ink/ink927.xml"/><Relationship Id="rId223" Type="http://schemas.openxmlformats.org/officeDocument/2006/relationships/image" Target="../media/image654.png"/><Relationship Id="rId244" Type="http://schemas.openxmlformats.org/officeDocument/2006/relationships/customXml" Target="../ink/ink948.xml"/><Relationship Id="rId18" Type="http://schemas.openxmlformats.org/officeDocument/2006/relationships/image" Target="../media/image556.png"/><Relationship Id="rId39" Type="http://schemas.openxmlformats.org/officeDocument/2006/relationships/customXml" Target="../ink/ink844.xml"/><Relationship Id="rId265" Type="http://schemas.openxmlformats.org/officeDocument/2006/relationships/image" Target="../media/image674.png"/><Relationship Id="rId286" Type="http://schemas.openxmlformats.org/officeDocument/2006/relationships/customXml" Target="../ink/ink970.xml"/><Relationship Id="rId50" Type="http://schemas.openxmlformats.org/officeDocument/2006/relationships/image" Target="../media/image572.png"/><Relationship Id="rId104" Type="http://schemas.openxmlformats.org/officeDocument/2006/relationships/image" Target="../media/image599.png"/><Relationship Id="rId125" Type="http://schemas.openxmlformats.org/officeDocument/2006/relationships/image" Target="../media/image607.png"/><Relationship Id="rId146" Type="http://schemas.openxmlformats.org/officeDocument/2006/relationships/image" Target="../media/image617.png"/><Relationship Id="rId167" Type="http://schemas.openxmlformats.org/officeDocument/2006/relationships/customXml" Target="../ink/ink909.xml"/><Relationship Id="rId188" Type="http://schemas.openxmlformats.org/officeDocument/2006/relationships/image" Target="../media/image637.png"/><Relationship Id="rId71" Type="http://schemas.openxmlformats.org/officeDocument/2006/relationships/customXml" Target="../ink/ink860.xml"/><Relationship Id="rId92" Type="http://schemas.openxmlformats.org/officeDocument/2006/relationships/image" Target="../media/image593.png"/><Relationship Id="rId213" Type="http://schemas.openxmlformats.org/officeDocument/2006/relationships/image" Target="../media/image649.png"/><Relationship Id="rId234" Type="http://schemas.openxmlformats.org/officeDocument/2006/relationships/customXml" Target="../ink/ink943.xml"/><Relationship Id="rId2" Type="http://schemas.openxmlformats.org/officeDocument/2006/relationships/notesSlide" Target="../notesSlides/notesSlide13.xml"/><Relationship Id="rId29" Type="http://schemas.openxmlformats.org/officeDocument/2006/relationships/customXml" Target="../ink/ink839.xml"/><Relationship Id="rId255" Type="http://schemas.openxmlformats.org/officeDocument/2006/relationships/image" Target="../media/image669.png"/><Relationship Id="rId276" Type="http://schemas.openxmlformats.org/officeDocument/2006/relationships/customXml" Target="../ink/ink965.xml"/><Relationship Id="rId40" Type="http://schemas.openxmlformats.org/officeDocument/2006/relationships/image" Target="../media/image567.png"/><Relationship Id="rId115" Type="http://schemas.openxmlformats.org/officeDocument/2006/relationships/customXml" Target="../ink/ink882.xml"/><Relationship Id="rId136" Type="http://schemas.openxmlformats.org/officeDocument/2006/relationships/customXml" Target="../ink/ink893.xml"/><Relationship Id="rId157" Type="http://schemas.openxmlformats.org/officeDocument/2006/relationships/customXml" Target="../ink/ink904.xml"/><Relationship Id="rId178" Type="http://schemas.openxmlformats.org/officeDocument/2006/relationships/image" Target="../media/image632.png"/><Relationship Id="rId61" Type="http://schemas.openxmlformats.org/officeDocument/2006/relationships/customXml" Target="../ink/ink855.xml"/><Relationship Id="rId82" Type="http://schemas.openxmlformats.org/officeDocument/2006/relationships/image" Target="../media/image588.png"/><Relationship Id="rId199" Type="http://schemas.openxmlformats.org/officeDocument/2006/relationships/image" Target="../media/image642.png"/><Relationship Id="rId203" Type="http://schemas.openxmlformats.org/officeDocument/2006/relationships/image" Target="../media/image644.png"/><Relationship Id="rId19" Type="http://schemas.openxmlformats.org/officeDocument/2006/relationships/customXml" Target="../ink/ink834.xml"/><Relationship Id="rId224" Type="http://schemas.openxmlformats.org/officeDocument/2006/relationships/customXml" Target="../ink/ink938.xml"/><Relationship Id="rId245" Type="http://schemas.openxmlformats.org/officeDocument/2006/relationships/image" Target="../media/image665.png"/><Relationship Id="rId266" Type="http://schemas.openxmlformats.org/officeDocument/2006/relationships/customXml" Target="../ink/ink960.xml"/><Relationship Id="rId287" Type="http://schemas.openxmlformats.org/officeDocument/2006/relationships/image" Target="../media/image685.png"/><Relationship Id="rId30" Type="http://schemas.openxmlformats.org/officeDocument/2006/relationships/image" Target="../media/image562.png"/><Relationship Id="rId105" Type="http://schemas.openxmlformats.org/officeDocument/2006/relationships/customXml" Target="../ink/ink877.xml"/><Relationship Id="rId126" Type="http://schemas.openxmlformats.org/officeDocument/2006/relationships/customXml" Target="../ink/ink888.xml"/><Relationship Id="rId147" Type="http://schemas.openxmlformats.org/officeDocument/2006/relationships/customXml" Target="../ink/ink899.xml"/><Relationship Id="rId168" Type="http://schemas.openxmlformats.org/officeDocument/2006/relationships/image" Target="../media/image627.png"/><Relationship Id="rId51" Type="http://schemas.openxmlformats.org/officeDocument/2006/relationships/customXml" Target="../ink/ink850.xml"/><Relationship Id="rId72" Type="http://schemas.openxmlformats.org/officeDocument/2006/relationships/image" Target="../media/image583.png"/><Relationship Id="rId93" Type="http://schemas.openxmlformats.org/officeDocument/2006/relationships/customXml" Target="../ink/ink871.xml"/><Relationship Id="rId189" Type="http://schemas.openxmlformats.org/officeDocument/2006/relationships/customXml" Target="../ink/ink920.xml"/><Relationship Id="rId3" Type="http://schemas.openxmlformats.org/officeDocument/2006/relationships/image" Target="../media/image548.png"/><Relationship Id="rId214" Type="http://schemas.openxmlformats.org/officeDocument/2006/relationships/customXml" Target="../ink/ink933.xml"/><Relationship Id="rId235" Type="http://schemas.openxmlformats.org/officeDocument/2006/relationships/image" Target="../media/image660.png"/><Relationship Id="rId256" Type="http://schemas.openxmlformats.org/officeDocument/2006/relationships/customXml" Target="../ink/ink955.xml"/><Relationship Id="rId277" Type="http://schemas.openxmlformats.org/officeDocument/2006/relationships/image" Target="../media/image680.png"/><Relationship Id="rId116" Type="http://schemas.openxmlformats.org/officeDocument/2006/relationships/image" Target="../media/image604.png"/><Relationship Id="rId137" Type="http://schemas.openxmlformats.org/officeDocument/2006/relationships/image" Target="../media/image613.png"/><Relationship Id="rId158" Type="http://schemas.openxmlformats.org/officeDocument/2006/relationships/image" Target="../media/image623.png"/><Relationship Id="rId20" Type="http://schemas.openxmlformats.org/officeDocument/2006/relationships/image" Target="../media/image557.png"/><Relationship Id="rId41" Type="http://schemas.openxmlformats.org/officeDocument/2006/relationships/customXml" Target="../ink/ink845.xml"/><Relationship Id="rId62" Type="http://schemas.openxmlformats.org/officeDocument/2006/relationships/image" Target="../media/image578.png"/><Relationship Id="rId83" Type="http://schemas.openxmlformats.org/officeDocument/2006/relationships/customXml" Target="../ink/ink866.xml"/><Relationship Id="rId179" Type="http://schemas.openxmlformats.org/officeDocument/2006/relationships/customXml" Target="../ink/ink915.xml"/><Relationship Id="rId190" Type="http://schemas.openxmlformats.org/officeDocument/2006/relationships/customXml" Target="../ink/ink921.xml"/><Relationship Id="rId204" Type="http://schemas.openxmlformats.org/officeDocument/2006/relationships/customXml" Target="../ink/ink928.xml"/><Relationship Id="rId225" Type="http://schemas.openxmlformats.org/officeDocument/2006/relationships/image" Target="../media/image655.png"/><Relationship Id="rId246" Type="http://schemas.openxmlformats.org/officeDocument/2006/relationships/customXml" Target="../ink/ink949.xml"/><Relationship Id="rId267" Type="http://schemas.openxmlformats.org/officeDocument/2006/relationships/image" Target="../media/image675.png"/><Relationship Id="rId288" Type="http://schemas.openxmlformats.org/officeDocument/2006/relationships/customXml" Target="../ink/ink971.xml"/><Relationship Id="rId106" Type="http://schemas.openxmlformats.org/officeDocument/2006/relationships/image" Target="../media/image600.png"/><Relationship Id="rId127" Type="http://schemas.openxmlformats.org/officeDocument/2006/relationships/image" Target="../media/image608.png"/><Relationship Id="rId10" Type="http://schemas.openxmlformats.org/officeDocument/2006/relationships/image" Target="../media/image552.png"/><Relationship Id="rId31" Type="http://schemas.openxmlformats.org/officeDocument/2006/relationships/customXml" Target="../ink/ink840.xml"/><Relationship Id="rId52" Type="http://schemas.openxmlformats.org/officeDocument/2006/relationships/image" Target="../media/image573.png"/><Relationship Id="rId73" Type="http://schemas.openxmlformats.org/officeDocument/2006/relationships/customXml" Target="../ink/ink861.xml"/><Relationship Id="rId94" Type="http://schemas.openxmlformats.org/officeDocument/2006/relationships/image" Target="../media/image594.png"/><Relationship Id="rId148" Type="http://schemas.openxmlformats.org/officeDocument/2006/relationships/image" Target="../media/image618.png"/><Relationship Id="rId169" Type="http://schemas.openxmlformats.org/officeDocument/2006/relationships/customXml" Target="../ink/ink910.xml"/><Relationship Id="rId4" Type="http://schemas.openxmlformats.org/officeDocument/2006/relationships/image" Target="../media/image549.emf"/><Relationship Id="rId180" Type="http://schemas.openxmlformats.org/officeDocument/2006/relationships/image" Target="../media/image633.png"/><Relationship Id="rId215" Type="http://schemas.openxmlformats.org/officeDocument/2006/relationships/image" Target="../media/image650.png"/><Relationship Id="rId236" Type="http://schemas.openxmlformats.org/officeDocument/2006/relationships/customXml" Target="../ink/ink944.xml"/><Relationship Id="rId257" Type="http://schemas.openxmlformats.org/officeDocument/2006/relationships/image" Target="../media/image670.png"/><Relationship Id="rId278" Type="http://schemas.openxmlformats.org/officeDocument/2006/relationships/customXml" Target="../ink/ink966.xml"/><Relationship Id="rId42" Type="http://schemas.openxmlformats.org/officeDocument/2006/relationships/image" Target="../media/image568.png"/><Relationship Id="rId84" Type="http://schemas.openxmlformats.org/officeDocument/2006/relationships/image" Target="../media/image589.png"/><Relationship Id="rId138" Type="http://schemas.openxmlformats.org/officeDocument/2006/relationships/customXml" Target="../ink/ink894.xml"/><Relationship Id="rId191" Type="http://schemas.openxmlformats.org/officeDocument/2006/relationships/image" Target="../media/image638.png"/><Relationship Id="rId205" Type="http://schemas.openxmlformats.org/officeDocument/2006/relationships/image" Target="../media/image645.png"/><Relationship Id="rId247" Type="http://schemas.openxmlformats.org/officeDocument/2006/relationships/customXml" Target="../ink/ink950.xml"/><Relationship Id="rId107" Type="http://schemas.openxmlformats.org/officeDocument/2006/relationships/customXml" Target="../ink/ink878.xml"/><Relationship Id="rId289" Type="http://schemas.openxmlformats.org/officeDocument/2006/relationships/image" Target="../media/image686.png"/><Relationship Id="rId11" Type="http://schemas.openxmlformats.org/officeDocument/2006/relationships/customXml" Target="../ink/ink830.xml"/><Relationship Id="rId53" Type="http://schemas.openxmlformats.org/officeDocument/2006/relationships/customXml" Target="../ink/ink851.xml"/><Relationship Id="rId149" Type="http://schemas.openxmlformats.org/officeDocument/2006/relationships/customXml" Target="../ink/ink900.xml"/><Relationship Id="rId95" Type="http://schemas.openxmlformats.org/officeDocument/2006/relationships/customXml" Target="../ink/ink872.xml"/><Relationship Id="rId160" Type="http://schemas.openxmlformats.org/officeDocument/2006/relationships/image" Target="../media/image370.png"/><Relationship Id="rId216" Type="http://schemas.openxmlformats.org/officeDocument/2006/relationships/customXml" Target="../ink/ink934.xml"/><Relationship Id="rId258" Type="http://schemas.openxmlformats.org/officeDocument/2006/relationships/customXml" Target="../ink/ink956.xml"/><Relationship Id="rId22" Type="http://schemas.openxmlformats.org/officeDocument/2006/relationships/image" Target="../media/image558.png"/><Relationship Id="rId64" Type="http://schemas.openxmlformats.org/officeDocument/2006/relationships/image" Target="../media/image579.png"/><Relationship Id="rId118" Type="http://schemas.openxmlformats.org/officeDocument/2006/relationships/customXml" Target="../ink/ink884.xml"/><Relationship Id="rId171" Type="http://schemas.openxmlformats.org/officeDocument/2006/relationships/customXml" Target="../ink/ink911.xml"/><Relationship Id="rId227" Type="http://schemas.openxmlformats.org/officeDocument/2006/relationships/image" Target="../media/image656.png"/></Relationships>
</file>

<file path=ppt/slides/_rels/slide15.xml.rels><?xml version="1.0" encoding="UTF-8" standalone="yes"?>
<Relationships xmlns="http://schemas.openxmlformats.org/package/2006/relationships"><Relationship Id="rId117" Type="http://schemas.openxmlformats.org/officeDocument/2006/relationships/image" Target="../media/image745.png"/><Relationship Id="rId21" Type="http://schemas.openxmlformats.org/officeDocument/2006/relationships/image" Target="../media/image697.png"/><Relationship Id="rId63" Type="http://schemas.openxmlformats.org/officeDocument/2006/relationships/image" Target="../media/image718.png"/><Relationship Id="rId159" Type="http://schemas.openxmlformats.org/officeDocument/2006/relationships/image" Target="../media/image766.png"/><Relationship Id="rId170" Type="http://schemas.openxmlformats.org/officeDocument/2006/relationships/customXml" Target="../ink/ink1056.xml"/><Relationship Id="rId226" Type="http://schemas.openxmlformats.org/officeDocument/2006/relationships/customXml" Target="../ink/ink1084.xml"/><Relationship Id="rId268" Type="http://schemas.openxmlformats.org/officeDocument/2006/relationships/customXml" Target="../ink/ink1105.xml"/><Relationship Id="rId32" Type="http://schemas.openxmlformats.org/officeDocument/2006/relationships/customXml" Target="../ink/ink987.xml"/><Relationship Id="rId74" Type="http://schemas.openxmlformats.org/officeDocument/2006/relationships/customXml" Target="../ink/ink1008.xml"/><Relationship Id="rId128" Type="http://schemas.openxmlformats.org/officeDocument/2006/relationships/customXml" Target="../ink/ink1035.xml"/><Relationship Id="rId5" Type="http://schemas.openxmlformats.org/officeDocument/2006/relationships/image" Target="../media/image689.png"/><Relationship Id="rId181" Type="http://schemas.openxmlformats.org/officeDocument/2006/relationships/image" Target="../media/image777.png"/><Relationship Id="rId237" Type="http://schemas.openxmlformats.org/officeDocument/2006/relationships/image" Target="../media/image805.png"/><Relationship Id="rId279" Type="http://schemas.openxmlformats.org/officeDocument/2006/relationships/image" Target="../media/image826.png"/><Relationship Id="rId43" Type="http://schemas.openxmlformats.org/officeDocument/2006/relationships/image" Target="../media/image708.png"/><Relationship Id="rId139" Type="http://schemas.openxmlformats.org/officeDocument/2006/relationships/image" Target="../media/image756.png"/><Relationship Id="rId290" Type="http://schemas.openxmlformats.org/officeDocument/2006/relationships/customXml" Target="../ink/ink1116.xml"/><Relationship Id="rId85" Type="http://schemas.openxmlformats.org/officeDocument/2006/relationships/image" Target="../media/image729.png"/><Relationship Id="rId150" Type="http://schemas.openxmlformats.org/officeDocument/2006/relationships/customXml" Target="../ink/ink1046.xml"/><Relationship Id="rId192" Type="http://schemas.openxmlformats.org/officeDocument/2006/relationships/customXml" Target="../ink/ink1067.xml"/><Relationship Id="rId206" Type="http://schemas.openxmlformats.org/officeDocument/2006/relationships/customXml" Target="../ink/ink1074.xml"/><Relationship Id="rId248" Type="http://schemas.openxmlformats.org/officeDocument/2006/relationships/customXml" Target="../ink/ink1095.xml"/><Relationship Id="rId12" Type="http://schemas.openxmlformats.org/officeDocument/2006/relationships/customXml" Target="../ink/ink977.xml"/><Relationship Id="rId33" Type="http://schemas.openxmlformats.org/officeDocument/2006/relationships/image" Target="../media/image703.png"/><Relationship Id="rId108" Type="http://schemas.openxmlformats.org/officeDocument/2006/relationships/customXml" Target="../ink/ink1025.xml"/><Relationship Id="rId129" Type="http://schemas.openxmlformats.org/officeDocument/2006/relationships/image" Target="../media/image751.png"/><Relationship Id="rId280" Type="http://schemas.openxmlformats.org/officeDocument/2006/relationships/customXml" Target="../ink/ink1111.xml"/><Relationship Id="rId54" Type="http://schemas.openxmlformats.org/officeDocument/2006/relationships/customXml" Target="../ink/ink998.xml"/><Relationship Id="rId75" Type="http://schemas.openxmlformats.org/officeDocument/2006/relationships/image" Target="../media/image724.png"/><Relationship Id="rId96" Type="http://schemas.openxmlformats.org/officeDocument/2006/relationships/customXml" Target="../ink/ink1019.xml"/><Relationship Id="rId140" Type="http://schemas.openxmlformats.org/officeDocument/2006/relationships/customXml" Target="../ink/ink1041.xml"/><Relationship Id="rId161" Type="http://schemas.openxmlformats.org/officeDocument/2006/relationships/image" Target="../media/image767.png"/><Relationship Id="rId182" Type="http://schemas.openxmlformats.org/officeDocument/2006/relationships/customXml" Target="../ink/ink1062.xml"/><Relationship Id="rId217" Type="http://schemas.openxmlformats.org/officeDocument/2006/relationships/image" Target="../media/image795.png"/><Relationship Id="rId6" Type="http://schemas.openxmlformats.org/officeDocument/2006/relationships/customXml" Target="../ink/ink974.xml"/><Relationship Id="rId238" Type="http://schemas.openxmlformats.org/officeDocument/2006/relationships/customXml" Target="../ink/ink1090.xml"/><Relationship Id="rId259" Type="http://schemas.openxmlformats.org/officeDocument/2006/relationships/image" Target="../media/image816.png"/><Relationship Id="rId23" Type="http://schemas.openxmlformats.org/officeDocument/2006/relationships/image" Target="../media/image698.png"/><Relationship Id="rId119" Type="http://schemas.openxmlformats.org/officeDocument/2006/relationships/image" Target="../media/image746.png"/><Relationship Id="rId270" Type="http://schemas.openxmlformats.org/officeDocument/2006/relationships/customXml" Target="../ink/ink1106.xml"/><Relationship Id="rId291" Type="http://schemas.openxmlformats.org/officeDocument/2006/relationships/image" Target="../media/image832.png"/><Relationship Id="rId44" Type="http://schemas.openxmlformats.org/officeDocument/2006/relationships/customXml" Target="../ink/ink993.xml"/><Relationship Id="rId65" Type="http://schemas.openxmlformats.org/officeDocument/2006/relationships/image" Target="../media/image719.png"/><Relationship Id="rId86" Type="http://schemas.openxmlformats.org/officeDocument/2006/relationships/customXml" Target="../ink/ink1014.xml"/><Relationship Id="rId130" Type="http://schemas.openxmlformats.org/officeDocument/2006/relationships/customXml" Target="../ink/ink1036.xml"/><Relationship Id="rId151" Type="http://schemas.openxmlformats.org/officeDocument/2006/relationships/image" Target="../media/image762.png"/><Relationship Id="rId172" Type="http://schemas.openxmlformats.org/officeDocument/2006/relationships/customXml" Target="../ink/ink1057.xml"/><Relationship Id="rId193" Type="http://schemas.openxmlformats.org/officeDocument/2006/relationships/image" Target="../media/image783.png"/><Relationship Id="rId207" Type="http://schemas.openxmlformats.org/officeDocument/2006/relationships/image" Target="../media/image790.png"/><Relationship Id="rId228" Type="http://schemas.openxmlformats.org/officeDocument/2006/relationships/customXml" Target="../ink/ink1085.xml"/><Relationship Id="rId249" Type="http://schemas.openxmlformats.org/officeDocument/2006/relationships/image" Target="../media/image811.png"/><Relationship Id="rId13" Type="http://schemas.openxmlformats.org/officeDocument/2006/relationships/image" Target="../media/image693.png"/><Relationship Id="rId109" Type="http://schemas.openxmlformats.org/officeDocument/2006/relationships/image" Target="../media/image741.png"/><Relationship Id="rId260" Type="http://schemas.openxmlformats.org/officeDocument/2006/relationships/customXml" Target="../ink/ink1101.xml"/><Relationship Id="rId281" Type="http://schemas.openxmlformats.org/officeDocument/2006/relationships/image" Target="../media/image827.png"/><Relationship Id="rId34" Type="http://schemas.openxmlformats.org/officeDocument/2006/relationships/customXml" Target="../ink/ink988.xml"/><Relationship Id="rId55" Type="http://schemas.openxmlformats.org/officeDocument/2006/relationships/image" Target="../media/image714.png"/><Relationship Id="rId76" Type="http://schemas.openxmlformats.org/officeDocument/2006/relationships/customXml" Target="../ink/ink1009.xml"/><Relationship Id="rId97" Type="http://schemas.openxmlformats.org/officeDocument/2006/relationships/image" Target="../media/image735.png"/><Relationship Id="rId120" Type="http://schemas.openxmlformats.org/officeDocument/2006/relationships/customXml" Target="../ink/ink1031.xml"/><Relationship Id="rId141" Type="http://schemas.openxmlformats.org/officeDocument/2006/relationships/image" Target="../media/image757.png"/><Relationship Id="rId7" Type="http://schemas.openxmlformats.org/officeDocument/2006/relationships/image" Target="../media/image690.png"/><Relationship Id="rId162" Type="http://schemas.openxmlformats.org/officeDocument/2006/relationships/customXml" Target="../ink/ink1052.xml"/><Relationship Id="rId183" Type="http://schemas.openxmlformats.org/officeDocument/2006/relationships/image" Target="../media/image778.png"/><Relationship Id="rId218" Type="http://schemas.openxmlformats.org/officeDocument/2006/relationships/customXml" Target="../ink/ink1080.xml"/><Relationship Id="rId239" Type="http://schemas.openxmlformats.org/officeDocument/2006/relationships/image" Target="../media/image806.png"/><Relationship Id="rId250" Type="http://schemas.openxmlformats.org/officeDocument/2006/relationships/customXml" Target="../ink/ink1096.xml"/><Relationship Id="rId271" Type="http://schemas.openxmlformats.org/officeDocument/2006/relationships/image" Target="../media/image822.png"/><Relationship Id="rId292" Type="http://schemas.openxmlformats.org/officeDocument/2006/relationships/customXml" Target="../ink/ink1117.xml"/><Relationship Id="rId24" Type="http://schemas.openxmlformats.org/officeDocument/2006/relationships/customXml" Target="../ink/ink983.xml"/><Relationship Id="rId45" Type="http://schemas.openxmlformats.org/officeDocument/2006/relationships/image" Target="../media/image709.png"/><Relationship Id="rId66" Type="http://schemas.openxmlformats.org/officeDocument/2006/relationships/customXml" Target="../ink/ink1004.xml"/><Relationship Id="rId87" Type="http://schemas.openxmlformats.org/officeDocument/2006/relationships/image" Target="../media/image730.png"/><Relationship Id="rId110" Type="http://schemas.openxmlformats.org/officeDocument/2006/relationships/customXml" Target="../ink/ink1026.xml"/><Relationship Id="rId131" Type="http://schemas.openxmlformats.org/officeDocument/2006/relationships/image" Target="../media/image752.png"/><Relationship Id="rId152" Type="http://schemas.openxmlformats.org/officeDocument/2006/relationships/customXml" Target="../ink/ink1047.xml"/><Relationship Id="rId173" Type="http://schemas.openxmlformats.org/officeDocument/2006/relationships/image" Target="../media/image773.png"/><Relationship Id="rId194" Type="http://schemas.openxmlformats.org/officeDocument/2006/relationships/customXml" Target="../ink/ink1068.xml"/><Relationship Id="rId208" Type="http://schemas.openxmlformats.org/officeDocument/2006/relationships/customXml" Target="../ink/ink1075.xml"/><Relationship Id="rId229" Type="http://schemas.openxmlformats.org/officeDocument/2006/relationships/image" Target="../media/image801.png"/><Relationship Id="rId240" Type="http://schemas.openxmlformats.org/officeDocument/2006/relationships/customXml" Target="../ink/ink1091.xml"/><Relationship Id="rId261" Type="http://schemas.openxmlformats.org/officeDocument/2006/relationships/image" Target="../media/image817.png"/><Relationship Id="rId14" Type="http://schemas.openxmlformats.org/officeDocument/2006/relationships/customXml" Target="../ink/ink978.xml"/><Relationship Id="rId35" Type="http://schemas.openxmlformats.org/officeDocument/2006/relationships/image" Target="../media/image704.png"/><Relationship Id="rId56" Type="http://schemas.openxmlformats.org/officeDocument/2006/relationships/customXml" Target="../ink/ink999.xml"/><Relationship Id="rId77" Type="http://schemas.openxmlformats.org/officeDocument/2006/relationships/image" Target="../media/image725.png"/><Relationship Id="rId100" Type="http://schemas.openxmlformats.org/officeDocument/2006/relationships/customXml" Target="../ink/ink1021.xml"/><Relationship Id="rId282" Type="http://schemas.openxmlformats.org/officeDocument/2006/relationships/customXml" Target="../ink/ink1112.xml"/><Relationship Id="rId8" Type="http://schemas.openxmlformats.org/officeDocument/2006/relationships/customXml" Target="../ink/ink975.xml"/><Relationship Id="rId98" Type="http://schemas.openxmlformats.org/officeDocument/2006/relationships/customXml" Target="../ink/ink1020.xml"/><Relationship Id="rId121" Type="http://schemas.openxmlformats.org/officeDocument/2006/relationships/image" Target="../media/image747.png"/><Relationship Id="rId142" Type="http://schemas.openxmlformats.org/officeDocument/2006/relationships/customXml" Target="../ink/ink1042.xml"/><Relationship Id="rId163" Type="http://schemas.openxmlformats.org/officeDocument/2006/relationships/image" Target="../media/image768.png"/><Relationship Id="rId184" Type="http://schemas.openxmlformats.org/officeDocument/2006/relationships/customXml" Target="../ink/ink1063.xml"/><Relationship Id="rId219" Type="http://schemas.openxmlformats.org/officeDocument/2006/relationships/image" Target="../media/image796.png"/><Relationship Id="rId230" Type="http://schemas.openxmlformats.org/officeDocument/2006/relationships/customXml" Target="../ink/ink1086.xml"/><Relationship Id="rId251" Type="http://schemas.openxmlformats.org/officeDocument/2006/relationships/image" Target="../media/image812.png"/><Relationship Id="rId25" Type="http://schemas.openxmlformats.org/officeDocument/2006/relationships/image" Target="../media/image699.png"/><Relationship Id="rId46" Type="http://schemas.openxmlformats.org/officeDocument/2006/relationships/customXml" Target="../ink/ink994.xml"/><Relationship Id="rId67" Type="http://schemas.openxmlformats.org/officeDocument/2006/relationships/image" Target="../media/image720.png"/><Relationship Id="rId272" Type="http://schemas.openxmlformats.org/officeDocument/2006/relationships/customXml" Target="../ink/ink1107.xml"/><Relationship Id="rId293" Type="http://schemas.openxmlformats.org/officeDocument/2006/relationships/image" Target="../media/image70.png"/><Relationship Id="rId88" Type="http://schemas.openxmlformats.org/officeDocument/2006/relationships/customXml" Target="../ink/ink1015.xml"/><Relationship Id="rId111" Type="http://schemas.openxmlformats.org/officeDocument/2006/relationships/image" Target="../media/image742.png"/><Relationship Id="rId132" Type="http://schemas.openxmlformats.org/officeDocument/2006/relationships/customXml" Target="../ink/ink1037.xml"/><Relationship Id="rId153" Type="http://schemas.openxmlformats.org/officeDocument/2006/relationships/image" Target="../media/image763.png"/><Relationship Id="rId174" Type="http://schemas.openxmlformats.org/officeDocument/2006/relationships/customXml" Target="../ink/ink1058.xml"/><Relationship Id="rId195" Type="http://schemas.openxmlformats.org/officeDocument/2006/relationships/image" Target="../media/image784.png"/><Relationship Id="rId209" Type="http://schemas.openxmlformats.org/officeDocument/2006/relationships/image" Target="../media/image791.png"/><Relationship Id="rId220" Type="http://schemas.openxmlformats.org/officeDocument/2006/relationships/customXml" Target="../ink/ink1081.xml"/><Relationship Id="rId241" Type="http://schemas.openxmlformats.org/officeDocument/2006/relationships/image" Target="../media/image807.png"/><Relationship Id="rId15" Type="http://schemas.openxmlformats.org/officeDocument/2006/relationships/image" Target="../media/image694.png"/><Relationship Id="rId36" Type="http://schemas.openxmlformats.org/officeDocument/2006/relationships/customXml" Target="../ink/ink989.xml"/><Relationship Id="rId57" Type="http://schemas.openxmlformats.org/officeDocument/2006/relationships/image" Target="../media/image715.png"/><Relationship Id="rId262" Type="http://schemas.openxmlformats.org/officeDocument/2006/relationships/customXml" Target="../ink/ink1102.xml"/><Relationship Id="rId283" Type="http://schemas.openxmlformats.org/officeDocument/2006/relationships/image" Target="../media/image828.png"/><Relationship Id="rId78" Type="http://schemas.openxmlformats.org/officeDocument/2006/relationships/customXml" Target="../ink/ink1010.xml"/><Relationship Id="rId99" Type="http://schemas.openxmlformats.org/officeDocument/2006/relationships/image" Target="../media/image736.png"/><Relationship Id="rId101" Type="http://schemas.openxmlformats.org/officeDocument/2006/relationships/image" Target="../media/image737.png"/><Relationship Id="rId122" Type="http://schemas.openxmlformats.org/officeDocument/2006/relationships/customXml" Target="../ink/ink1032.xml"/><Relationship Id="rId143" Type="http://schemas.openxmlformats.org/officeDocument/2006/relationships/image" Target="../media/image758.png"/><Relationship Id="rId164" Type="http://schemas.openxmlformats.org/officeDocument/2006/relationships/customXml" Target="../ink/ink1053.xml"/><Relationship Id="rId185" Type="http://schemas.openxmlformats.org/officeDocument/2006/relationships/image" Target="../media/image779.png"/><Relationship Id="rId9" Type="http://schemas.openxmlformats.org/officeDocument/2006/relationships/image" Target="../media/image691.png"/><Relationship Id="rId210" Type="http://schemas.openxmlformats.org/officeDocument/2006/relationships/customXml" Target="../ink/ink1076.xml"/><Relationship Id="rId26" Type="http://schemas.openxmlformats.org/officeDocument/2006/relationships/customXml" Target="../ink/ink984.xml"/><Relationship Id="rId231" Type="http://schemas.openxmlformats.org/officeDocument/2006/relationships/image" Target="../media/image802.png"/><Relationship Id="rId252" Type="http://schemas.openxmlformats.org/officeDocument/2006/relationships/customXml" Target="../ink/ink1097.xml"/><Relationship Id="rId273" Type="http://schemas.openxmlformats.org/officeDocument/2006/relationships/image" Target="../media/image823.png"/><Relationship Id="rId294" Type="http://schemas.openxmlformats.org/officeDocument/2006/relationships/customXml" Target="../ink/ink1118.xml"/><Relationship Id="rId47" Type="http://schemas.openxmlformats.org/officeDocument/2006/relationships/image" Target="../media/image710.png"/><Relationship Id="rId68" Type="http://schemas.openxmlformats.org/officeDocument/2006/relationships/customXml" Target="../ink/ink1005.xml"/><Relationship Id="rId89" Type="http://schemas.openxmlformats.org/officeDocument/2006/relationships/image" Target="../media/image731.png"/><Relationship Id="rId112" Type="http://schemas.openxmlformats.org/officeDocument/2006/relationships/customXml" Target="../ink/ink1027.xml"/><Relationship Id="rId133" Type="http://schemas.openxmlformats.org/officeDocument/2006/relationships/image" Target="../media/image753.png"/><Relationship Id="rId154" Type="http://schemas.openxmlformats.org/officeDocument/2006/relationships/customXml" Target="../ink/ink1048.xml"/><Relationship Id="rId175" Type="http://schemas.openxmlformats.org/officeDocument/2006/relationships/image" Target="../media/image774.png"/><Relationship Id="rId196" Type="http://schemas.openxmlformats.org/officeDocument/2006/relationships/customXml" Target="../ink/ink1069.xml"/><Relationship Id="rId200" Type="http://schemas.openxmlformats.org/officeDocument/2006/relationships/customXml" Target="../ink/ink1071.xml"/><Relationship Id="rId16" Type="http://schemas.openxmlformats.org/officeDocument/2006/relationships/customXml" Target="../ink/ink979.xml"/><Relationship Id="rId221" Type="http://schemas.openxmlformats.org/officeDocument/2006/relationships/image" Target="../media/image797.png"/><Relationship Id="rId242" Type="http://schemas.openxmlformats.org/officeDocument/2006/relationships/customXml" Target="../ink/ink1092.xml"/><Relationship Id="rId263" Type="http://schemas.openxmlformats.org/officeDocument/2006/relationships/image" Target="../media/image818.png"/><Relationship Id="rId284" Type="http://schemas.openxmlformats.org/officeDocument/2006/relationships/customXml" Target="../ink/ink1113.xml"/><Relationship Id="rId37" Type="http://schemas.openxmlformats.org/officeDocument/2006/relationships/image" Target="../media/image705.png"/><Relationship Id="rId58" Type="http://schemas.openxmlformats.org/officeDocument/2006/relationships/customXml" Target="../ink/ink1000.xml"/><Relationship Id="rId79" Type="http://schemas.openxmlformats.org/officeDocument/2006/relationships/image" Target="../media/image726.png"/><Relationship Id="rId102" Type="http://schemas.openxmlformats.org/officeDocument/2006/relationships/customXml" Target="../ink/ink1022.xml"/><Relationship Id="rId123" Type="http://schemas.openxmlformats.org/officeDocument/2006/relationships/image" Target="../media/image748.png"/><Relationship Id="rId144" Type="http://schemas.openxmlformats.org/officeDocument/2006/relationships/customXml" Target="../ink/ink1043.xml"/><Relationship Id="rId90" Type="http://schemas.openxmlformats.org/officeDocument/2006/relationships/customXml" Target="../ink/ink1016.xml"/><Relationship Id="rId165" Type="http://schemas.openxmlformats.org/officeDocument/2006/relationships/image" Target="../media/image769.png"/><Relationship Id="rId186" Type="http://schemas.openxmlformats.org/officeDocument/2006/relationships/customXml" Target="../ink/ink1064.xml"/><Relationship Id="rId211" Type="http://schemas.openxmlformats.org/officeDocument/2006/relationships/image" Target="../media/image792.png"/><Relationship Id="rId232" Type="http://schemas.openxmlformats.org/officeDocument/2006/relationships/customXml" Target="../ink/ink1087.xml"/><Relationship Id="rId253" Type="http://schemas.openxmlformats.org/officeDocument/2006/relationships/image" Target="../media/image813.png"/><Relationship Id="rId274" Type="http://schemas.openxmlformats.org/officeDocument/2006/relationships/customXml" Target="../ink/ink1108.xml"/><Relationship Id="rId295" Type="http://schemas.openxmlformats.org/officeDocument/2006/relationships/image" Target="../media/image833.png"/><Relationship Id="rId27" Type="http://schemas.openxmlformats.org/officeDocument/2006/relationships/image" Target="../media/image700.png"/><Relationship Id="rId48" Type="http://schemas.openxmlformats.org/officeDocument/2006/relationships/customXml" Target="../ink/ink995.xml"/><Relationship Id="rId69" Type="http://schemas.openxmlformats.org/officeDocument/2006/relationships/image" Target="../media/image721.png"/><Relationship Id="rId113" Type="http://schemas.openxmlformats.org/officeDocument/2006/relationships/image" Target="../media/image743.png"/><Relationship Id="rId134" Type="http://schemas.openxmlformats.org/officeDocument/2006/relationships/customXml" Target="../ink/ink1038.xml"/><Relationship Id="rId80" Type="http://schemas.openxmlformats.org/officeDocument/2006/relationships/customXml" Target="../ink/ink1011.xml"/><Relationship Id="rId155" Type="http://schemas.openxmlformats.org/officeDocument/2006/relationships/image" Target="../media/image764.png"/><Relationship Id="rId176" Type="http://schemas.openxmlformats.org/officeDocument/2006/relationships/customXml" Target="../ink/ink1059.xml"/><Relationship Id="rId197" Type="http://schemas.openxmlformats.org/officeDocument/2006/relationships/image" Target="../media/image785.png"/><Relationship Id="rId201" Type="http://schemas.openxmlformats.org/officeDocument/2006/relationships/image" Target="../media/image787.png"/><Relationship Id="rId222" Type="http://schemas.openxmlformats.org/officeDocument/2006/relationships/customXml" Target="../ink/ink1082.xml"/><Relationship Id="rId243" Type="http://schemas.openxmlformats.org/officeDocument/2006/relationships/image" Target="../media/image808.png"/><Relationship Id="rId264" Type="http://schemas.openxmlformats.org/officeDocument/2006/relationships/customXml" Target="../ink/ink1103.xml"/><Relationship Id="rId285" Type="http://schemas.openxmlformats.org/officeDocument/2006/relationships/image" Target="../media/image829.png"/><Relationship Id="rId17" Type="http://schemas.openxmlformats.org/officeDocument/2006/relationships/image" Target="../media/image695.png"/><Relationship Id="rId38" Type="http://schemas.openxmlformats.org/officeDocument/2006/relationships/customXml" Target="../ink/ink990.xml"/><Relationship Id="rId59" Type="http://schemas.openxmlformats.org/officeDocument/2006/relationships/image" Target="../media/image716.png"/><Relationship Id="rId103" Type="http://schemas.openxmlformats.org/officeDocument/2006/relationships/image" Target="../media/image738.png"/><Relationship Id="rId124" Type="http://schemas.openxmlformats.org/officeDocument/2006/relationships/customXml" Target="../ink/ink1033.xml"/><Relationship Id="rId70" Type="http://schemas.openxmlformats.org/officeDocument/2006/relationships/customXml" Target="../ink/ink1006.xml"/><Relationship Id="rId91" Type="http://schemas.openxmlformats.org/officeDocument/2006/relationships/image" Target="../media/image732.png"/><Relationship Id="rId145" Type="http://schemas.openxmlformats.org/officeDocument/2006/relationships/image" Target="../media/image759.png"/><Relationship Id="rId166" Type="http://schemas.openxmlformats.org/officeDocument/2006/relationships/customXml" Target="../ink/ink1054.xml"/><Relationship Id="rId187" Type="http://schemas.openxmlformats.org/officeDocument/2006/relationships/image" Target="../media/image780.png"/><Relationship Id="rId1" Type="http://schemas.openxmlformats.org/officeDocument/2006/relationships/slideLayout" Target="../slideLayouts/slideLayout7.xml"/><Relationship Id="rId212" Type="http://schemas.openxmlformats.org/officeDocument/2006/relationships/customXml" Target="../ink/ink1077.xml"/><Relationship Id="rId233" Type="http://schemas.openxmlformats.org/officeDocument/2006/relationships/image" Target="../media/image803.png"/><Relationship Id="rId254" Type="http://schemas.openxmlformats.org/officeDocument/2006/relationships/customXml" Target="../ink/ink1098.xml"/><Relationship Id="rId28" Type="http://schemas.openxmlformats.org/officeDocument/2006/relationships/customXml" Target="../ink/ink985.xml"/><Relationship Id="rId49" Type="http://schemas.openxmlformats.org/officeDocument/2006/relationships/image" Target="../media/image711.png"/><Relationship Id="rId114" Type="http://schemas.openxmlformats.org/officeDocument/2006/relationships/customXml" Target="../ink/ink1028.xml"/><Relationship Id="rId275" Type="http://schemas.openxmlformats.org/officeDocument/2006/relationships/image" Target="../media/image824.png"/><Relationship Id="rId60" Type="http://schemas.openxmlformats.org/officeDocument/2006/relationships/customXml" Target="../ink/ink1001.xml"/><Relationship Id="rId81" Type="http://schemas.openxmlformats.org/officeDocument/2006/relationships/image" Target="../media/image727.png"/><Relationship Id="rId135" Type="http://schemas.openxmlformats.org/officeDocument/2006/relationships/image" Target="../media/image754.png"/><Relationship Id="rId156" Type="http://schemas.openxmlformats.org/officeDocument/2006/relationships/customXml" Target="../ink/ink1049.xml"/><Relationship Id="rId177" Type="http://schemas.openxmlformats.org/officeDocument/2006/relationships/image" Target="../media/image775.png"/><Relationship Id="rId198" Type="http://schemas.openxmlformats.org/officeDocument/2006/relationships/customXml" Target="../ink/ink1070.xml"/><Relationship Id="rId202" Type="http://schemas.openxmlformats.org/officeDocument/2006/relationships/customXml" Target="../ink/ink1072.xml"/><Relationship Id="rId223" Type="http://schemas.openxmlformats.org/officeDocument/2006/relationships/image" Target="../media/image798.png"/><Relationship Id="rId244" Type="http://schemas.openxmlformats.org/officeDocument/2006/relationships/customXml" Target="../ink/ink1093.xml"/><Relationship Id="rId18" Type="http://schemas.openxmlformats.org/officeDocument/2006/relationships/customXml" Target="../ink/ink980.xml"/><Relationship Id="rId39" Type="http://schemas.openxmlformats.org/officeDocument/2006/relationships/image" Target="../media/image706.png"/><Relationship Id="rId265" Type="http://schemas.openxmlformats.org/officeDocument/2006/relationships/image" Target="../media/image819.png"/><Relationship Id="rId286" Type="http://schemas.openxmlformats.org/officeDocument/2006/relationships/customXml" Target="../ink/ink1114.xml"/><Relationship Id="rId50" Type="http://schemas.openxmlformats.org/officeDocument/2006/relationships/customXml" Target="../ink/ink996.xml"/><Relationship Id="rId104" Type="http://schemas.openxmlformats.org/officeDocument/2006/relationships/customXml" Target="../ink/ink1023.xml"/><Relationship Id="rId125" Type="http://schemas.openxmlformats.org/officeDocument/2006/relationships/image" Target="../media/image749.png"/><Relationship Id="rId146" Type="http://schemas.openxmlformats.org/officeDocument/2006/relationships/customXml" Target="../ink/ink1044.xml"/><Relationship Id="rId167" Type="http://schemas.openxmlformats.org/officeDocument/2006/relationships/image" Target="../media/image770.png"/><Relationship Id="rId188" Type="http://schemas.openxmlformats.org/officeDocument/2006/relationships/customXml" Target="../ink/ink1065.xml"/><Relationship Id="rId71" Type="http://schemas.openxmlformats.org/officeDocument/2006/relationships/image" Target="../media/image722.png"/><Relationship Id="rId92" Type="http://schemas.openxmlformats.org/officeDocument/2006/relationships/customXml" Target="../ink/ink1017.xml"/><Relationship Id="rId213" Type="http://schemas.openxmlformats.org/officeDocument/2006/relationships/image" Target="../media/image793.png"/><Relationship Id="rId234" Type="http://schemas.openxmlformats.org/officeDocument/2006/relationships/customXml" Target="../ink/ink1088.xml"/><Relationship Id="rId2" Type="http://schemas.openxmlformats.org/officeDocument/2006/relationships/notesSlide" Target="../notesSlides/notesSlide14.xml"/><Relationship Id="rId29" Type="http://schemas.openxmlformats.org/officeDocument/2006/relationships/image" Target="../media/image701.png"/><Relationship Id="rId255" Type="http://schemas.openxmlformats.org/officeDocument/2006/relationships/image" Target="../media/image814.png"/><Relationship Id="rId276" Type="http://schemas.openxmlformats.org/officeDocument/2006/relationships/customXml" Target="../ink/ink1109.xml"/><Relationship Id="rId40" Type="http://schemas.openxmlformats.org/officeDocument/2006/relationships/customXml" Target="../ink/ink991.xml"/><Relationship Id="rId115" Type="http://schemas.openxmlformats.org/officeDocument/2006/relationships/image" Target="../media/image744.png"/><Relationship Id="rId136" Type="http://schemas.openxmlformats.org/officeDocument/2006/relationships/customXml" Target="../ink/ink1039.xml"/><Relationship Id="rId157" Type="http://schemas.openxmlformats.org/officeDocument/2006/relationships/image" Target="../media/image765.png"/><Relationship Id="rId178" Type="http://schemas.openxmlformats.org/officeDocument/2006/relationships/customXml" Target="../ink/ink1060.xml"/><Relationship Id="rId61" Type="http://schemas.openxmlformats.org/officeDocument/2006/relationships/image" Target="../media/image717.png"/><Relationship Id="rId82" Type="http://schemas.openxmlformats.org/officeDocument/2006/relationships/customXml" Target="../ink/ink1012.xml"/><Relationship Id="rId199" Type="http://schemas.openxmlformats.org/officeDocument/2006/relationships/image" Target="../media/image786.png"/><Relationship Id="rId203" Type="http://schemas.openxmlformats.org/officeDocument/2006/relationships/image" Target="../media/image788.png"/><Relationship Id="rId19" Type="http://schemas.openxmlformats.org/officeDocument/2006/relationships/image" Target="../media/image696.png"/><Relationship Id="rId224" Type="http://schemas.openxmlformats.org/officeDocument/2006/relationships/customXml" Target="../ink/ink1083.xml"/><Relationship Id="rId245" Type="http://schemas.openxmlformats.org/officeDocument/2006/relationships/image" Target="../media/image809.png"/><Relationship Id="rId266" Type="http://schemas.openxmlformats.org/officeDocument/2006/relationships/customXml" Target="../ink/ink1104.xml"/><Relationship Id="rId287" Type="http://schemas.openxmlformats.org/officeDocument/2006/relationships/image" Target="../media/image830.png"/><Relationship Id="rId30" Type="http://schemas.openxmlformats.org/officeDocument/2006/relationships/customXml" Target="../ink/ink986.xml"/><Relationship Id="rId105" Type="http://schemas.openxmlformats.org/officeDocument/2006/relationships/image" Target="../media/image739.png"/><Relationship Id="rId126" Type="http://schemas.openxmlformats.org/officeDocument/2006/relationships/customXml" Target="../ink/ink1034.xml"/><Relationship Id="rId147" Type="http://schemas.openxmlformats.org/officeDocument/2006/relationships/image" Target="../media/image760.png"/><Relationship Id="rId168" Type="http://schemas.openxmlformats.org/officeDocument/2006/relationships/customXml" Target="../ink/ink1055.xml"/><Relationship Id="rId51" Type="http://schemas.openxmlformats.org/officeDocument/2006/relationships/image" Target="../media/image712.png"/><Relationship Id="rId72" Type="http://schemas.openxmlformats.org/officeDocument/2006/relationships/customXml" Target="../ink/ink1007.xml"/><Relationship Id="rId93" Type="http://schemas.openxmlformats.org/officeDocument/2006/relationships/image" Target="../media/image733.png"/><Relationship Id="rId189" Type="http://schemas.openxmlformats.org/officeDocument/2006/relationships/image" Target="../media/image781.png"/><Relationship Id="rId3" Type="http://schemas.openxmlformats.org/officeDocument/2006/relationships/image" Target="../media/image688.png"/><Relationship Id="rId214" Type="http://schemas.openxmlformats.org/officeDocument/2006/relationships/customXml" Target="../ink/ink1078.xml"/><Relationship Id="rId235" Type="http://schemas.openxmlformats.org/officeDocument/2006/relationships/image" Target="../media/image804.png"/><Relationship Id="rId256" Type="http://schemas.openxmlformats.org/officeDocument/2006/relationships/customXml" Target="../ink/ink1099.xml"/><Relationship Id="rId277" Type="http://schemas.openxmlformats.org/officeDocument/2006/relationships/image" Target="../media/image825.png"/><Relationship Id="rId116" Type="http://schemas.openxmlformats.org/officeDocument/2006/relationships/customXml" Target="../ink/ink1029.xml"/><Relationship Id="rId137" Type="http://schemas.openxmlformats.org/officeDocument/2006/relationships/image" Target="../media/image755.png"/><Relationship Id="rId158" Type="http://schemas.openxmlformats.org/officeDocument/2006/relationships/customXml" Target="../ink/ink1050.xml"/><Relationship Id="rId20" Type="http://schemas.openxmlformats.org/officeDocument/2006/relationships/customXml" Target="../ink/ink981.xml"/><Relationship Id="rId41" Type="http://schemas.openxmlformats.org/officeDocument/2006/relationships/image" Target="../media/image707.png"/><Relationship Id="rId62" Type="http://schemas.openxmlformats.org/officeDocument/2006/relationships/customXml" Target="../ink/ink1002.xml"/><Relationship Id="rId83" Type="http://schemas.openxmlformats.org/officeDocument/2006/relationships/image" Target="../media/image728.png"/><Relationship Id="rId179" Type="http://schemas.openxmlformats.org/officeDocument/2006/relationships/image" Target="../media/image776.png"/><Relationship Id="rId190" Type="http://schemas.openxmlformats.org/officeDocument/2006/relationships/customXml" Target="../ink/ink1066.xml"/><Relationship Id="rId204" Type="http://schemas.openxmlformats.org/officeDocument/2006/relationships/customXml" Target="../ink/ink1073.xml"/><Relationship Id="rId225" Type="http://schemas.openxmlformats.org/officeDocument/2006/relationships/image" Target="../media/image799.png"/><Relationship Id="rId246" Type="http://schemas.openxmlformats.org/officeDocument/2006/relationships/customXml" Target="../ink/ink1094.xml"/><Relationship Id="rId267" Type="http://schemas.openxmlformats.org/officeDocument/2006/relationships/image" Target="../media/image820.png"/><Relationship Id="rId288" Type="http://schemas.openxmlformats.org/officeDocument/2006/relationships/customXml" Target="../ink/ink1115.xml"/><Relationship Id="rId106" Type="http://schemas.openxmlformats.org/officeDocument/2006/relationships/customXml" Target="../ink/ink1024.xml"/><Relationship Id="rId127" Type="http://schemas.openxmlformats.org/officeDocument/2006/relationships/image" Target="../media/image750.png"/><Relationship Id="rId10" Type="http://schemas.openxmlformats.org/officeDocument/2006/relationships/customXml" Target="../ink/ink976.xml"/><Relationship Id="rId31" Type="http://schemas.openxmlformats.org/officeDocument/2006/relationships/image" Target="../media/image702.png"/><Relationship Id="rId52" Type="http://schemas.openxmlformats.org/officeDocument/2006/relationships/customXml" Target="../ink/ink997.xml"/><Relationship Id="rId73" Type="http://schemas.openxmlformats.org/officeDocument/2006/relationships/image" Target="../media/image723.png"/><Relationship Id="rId94" Type="http://schemas.openxmlformats.org/officeDocument/2006/relationships/customXml" Target="../ink/ink1018.xml"/><Relationship Id="rId148" Type="http://schemas.openxmlformats.org/officeDocument/2006/relationships/customXml" Target="../ink/ink1045.xml"/><Relationship Id="rId169" Type="http://schemas.openxmlformats.org/officeDocument/2006/relationships/image" Target="../media/image771.png"/><Relationship Id="rId4" Type="http://schemas.openxmlformats.org/officeDocument/2006/relationships/customXml" Target="../ink/ink973.xml"/><Relationship Id="rId180" Type="http://schemas.openxmlformats.org/officeDocument/2006/relationships/customXml" Target="../ink/ink1061.xml"/><Relationship Id="rId215" Type="http://schemas.openxmlformats.org/officeDocument/2006/relationships/image" Target="../media/image794.png"/><Relationship Id="rId236" Type="http://schemas.openxmlformats.org/officeDocument/2006/relationships/customXml" Target="../ink/ink1089.xml"/><Relationship Id="rId257" Type="http://schemas.openxmlformats.org/officeDocument/2006/relationships/image" Target="../media/image815.png"/><Relationship Id="rId278" Type="http://schemas.openxmlformats.org/officeDocument/2006/relationships/customXml" Target="../ink/ink1110.xml"/><Relationship Id="rId42" Type="http://schemas.openxmlformats.org/officeDocument/2006/relationships/customXml" Target="../ink/ink992.xml"/><Relationship Id="rId84" Type="http://schemas.openxmlformats.org/officeDocument/2006/relationships/customXml" Target="../ink/ink1013.xml"/><Relationship Id="rId138" Type="http://schemas.openxmlformats.org/officeDocument/2006/relationships/customXml" Target="../ink/ink1040.xml"/><Relationship Id="rId191" Type="http://schemas.openxmlformats.org/officeDocument/2006/relationships/image" Target="../media/image782.png"/><Relationship Id="rId205" Type="http://schemas.openxmlformats.org/officeDocument/2006/relationships/image" Target="../media/image789.png"/><Relationship Id="rId247" Type="http://schemas.openxmlformats.org/officeDocument/2006/relationships/image" Target="../media/image810.png"/><Relationship Id="rId107" Type="http://schemas.openxmlformats.org/officeDocument/2006/relationships/image" Target="../media/image740.png"/><Relationship Id="rId289" Type="http://schemas.openxmlformats.org/officeDocument/2006/relationships/image" Target="../media/image831.png"/><Relationship Id="rId11" Type="http://schemas.openxmlformats.org/officeDocument/2006/relationships/image" Target="../media/image692.png"/><Relationship Id="rId53" Type="http://schemas.openxmlformats.org/officeDocument/2006/relationships/image" Target="../media/image713.png"/><Relationship Id="rId149" Type="http://schemas.openxmlformats.org/officeDocument/2006/relationships/image" Target="../media/image761.png"/><Relationship Id="rId95" Type="http://schemas.openxmlformats.org/officeDocument/2006/relationships/image" Target="../media/image734.png"/><Relationship Id="rId160" Type="http://schemas.openxmlformats.org/officeDocument/2006/relationships/customXml" Target="../ink/ink1051.xml"/><Relationship Id="rId216" Type="http://schemas.openxmlformats.org/officeDocument/2006/relationships/customXml" Target="../ink/ink1079.xml"/><Relationship Id="rId258" Type="http://schemas.openxmlformats.org/officeDocument/2006/relationships/customXml" Target="../ink/ink1100.xml"/><Relationship Id="rId22" Type="http://schemas.openxmlformats.org/officeDocument/2006/relationships/customXml" Target="../ink/ink982.xml"/><Relationship Id="rId64" Type="http://schemas.openxmlformats.org/officeDocument/2006/relationships/customXml" Target="../ink/ink1003.xml"/><Relationship Id="rId118" Type="http://schemas.openxmlformats.org/officeDocument/2006/relationships/customXml" Target="../ink/ink1030.xml"/><Relationship Id="rId171" Type="http://schemas.openxmlformats.org/officeDocument/2006/relationships/image" Target="../media/image772.png"/><Relationship Id="rId227" Type="http://schemas.openxmlformats.org/officeDocument/2006/relationships/image" Target="../media/image800.png"/><Relationship Id="rId269" Type="http://schemas.openxmlformats.org/officeDocument/2006/relationships/image" Target="../media/image821.png"/></Relationships>
</file>

<file path=ppt/slides/_rels/slide16.xml.rels><?xml version="1.0" encoding="UTF-8" standalone="yes"?>
<Relationships xmlns="http://schemas.openxmlformats.org/package/2006/relationships"><Relationship Id="rId26" Type="http://schemas.openxmlformats.org/officeDocument/2006/relationships/image" Target="../media/image845.png"/><Relationship Id="rId21" Type="http://schemas.openxmlformats.org/officeDocument/2006/relationships/customXml" Target="../ink/ink1128.xml"/><Relationship Id="rId42" Type="http://schemas.openxmlformats.org/officeDocument/2006/relationships/image" Target="../media/image853.png"/><Relationship Id="rId47" Type="http://schemas.openxmlformats.org/officeDocument/2006/relationships/customXml" Target="../ink/ink1141.xml"/><Relationship Id="rId63" Type="http://schemas.openxmlformats.org/officeDocument/2006/relationships/customXml" Target="../ink/ink1149.xml"/><Relationship Id="rId68" Type="http://schemas.openxmlformats.org/officeDocument/2006/relationships/image" Target="../media/image866.png"/><Relationship Id="rId84" Type="http://schemas.openxmlformats.org/officeDocument/2006/relationships/image" Target="../media/image873.png"/><Relationship Id="rId89" Type="http://schemas.openxmlformats.org/officeDocument/2006/relationships/customXml" Target="../ink/ink1162.xml"/><Relationship Id="rId16" Type="http://schemas.openxmlformats.org/officeDocument/2006/relationships/image" Target="../media/image840.png"/><Relationship Id="rId11" Type="http://schemas.openxmlformats.org/officeDocument/2006/relationships/customXml" Target="../ink/ink1123.xml"/><Relationship Id="rId32" Type="http://schemas.openxmlformats.org/officeDocument/2006/relationships/image" Target="../media/image848.png"/><Relationship Id="rId37" Type="http://schemas.openxmlformats.org/officeDocument/2006/relationships/customXml" Target="../ink/ink1136.xml"/><Relationship Id="rId53" Type="http://schemas.openxmlformats.org/officeDocument/2006/relationships/customXml" Target="../ink/ink1144.xml"/><Relationship Id="rId58" Type="http://schemas.openxmlformats.org/officeDocument/2006/relationships/image" Target="../media/image861.png"/><Relationship Id="rId74" Type="http://schemas.openxmlformats.org/officeDocument/2006/relationships/image" Target="../media/image869.png"/><Relationship Id="rId79" Type="http://schemas.openxmlformats.org/officeDocument/2006/relationships/customXml" Target="../ink/ink1157.xml"/><Relationship Id="rId5" Type="http://schemas.openxmlformats.org/officeDocument/2006/relationships/customXml" Target="../ink/ink1120.xml"/><Relationship Id="rId90" Type="http://schemas.openxmlformats.org/officeDocument/2006/relationships/image" Target="../media/image876.png"/><Relationship Id="rId95" Type="http://schemas.openxmlformats.org/officeDocument/2006/relationships/customXml" Target="../ink/ink1165.xml"/><Relationship Id="rId22" Type="http://schemas.openxmlformats.org/officeDocument/2006/relationships/image" Target="../media/image843.png"/><Relationship Id="rId27" Type="http://schemas.openxmlformats.org/officeDocument/2006/relationships/customXml" Target="../ink/ink1131.xml"/><Relationship Id="rId43" Type="http://schemas.openxmlformats.org/officeDocument/2006/relationships/customXml" Target="../ink/ink1139.xml"/><Relationship Id="rId48" Type="http://schemas.openxmlformats.org/officeDocument/2006/relationships/image" Target="../media/image856.png"/><Relationship Id="rId64" Type="http://schemas.openxmlformats.org/officeDocument/2006/relationships/image" Target="../media/image864.png"/><Relationship Id="rId69" Type="http://schemas.openxmlformats.org/officeDocument/2006/relationships/customXml" Target="../ink/ink1152.xml"/><Relationship Id="rId80" Type="http://schemas.openxmlformats.org/officeDocument/2006/relationships/image" Target="../media/image871.png"/><Relationship Id="rId85" Type="http://schemas.openxmlformats.org/officeDocument/2006/relationships/customXml" Target="../ink/ink1160.xml"/><Relationship Id="rId3" Type="http://schemas.openxmlformats.org/officeDocument/2006/relationships/customXml" Target="../ink/ink1119.xml"/><Relationship Id="rId12" Type="http://schemas.openxmlformats.org/officeDocument/2006/relationships/image" Target="../media/image838.png"/><Relationship Id="rId17" Type="http://schemas.openxmlformats.org/officeDocument/2006/relationships/customXml" Target="../ink/ink1126.xml"/><Relationship Id="rId25" Type="http://schemas.openxmlformats.org/officeDocument/2006/relationships/customXml" Target="../ink/ink1130.xml"/><Relationship Id="rId33" Type="http://schemas.openxmlformats.org/officeDocument/2006/relationships/customXml" Target="../ink/ink1134.xml"/><Relationship Id="rId38" Type="http://schemas.openxmlformats.org/officeDocument/2006/relationships/image" Target="../media/image851.png"/><Relationship Id="rId46" Type="http://schemas.openxmlformats.org/officeDocument/2006/relationships/image" Target="../media/image855.png"/><Relationship Id="rId59" Type="http://schemas.openxmlformats.org/officeDocument/2006/relationships/customXml" Target="../ink/ink1147.xml"/><Relationship Id="rId67" Type="http://schemas.openxmlformats.org/officeDocument/2006/relationships/customXml" Target="../ink/ink1151.xml"/><Relationship Id="rId20" Type="http://schemas.openxmlformats.org/officeDocument/2006/relationships/image" Target="../media/image842.png"/><Relationship Id="rId41" Type="http://schemas.openxmlformats.org/officeDocument/2006/relationships/customXml" Target="../ink/ink1138.xml"/><Relationship Id="rId54" Type="http://schemas.openxmlformats.org/officeDocument/2006/relationships/image" Target="../media/image859.png"/><Relationship Id="rId62" Type="http://schemas.openxmlformats.org/officeDocument/2006/relationships/image" Target="../media/image863.png"/><Relationship Id="rId70" Type="http://schemas.openxmlformats.org/officeDocument/2006/relationships/image" Target="../media/image867.png"/><Relationship Id="rId75" Type="http://schemas.openxmlformats.org/officeDocument/2006/relationships/customXml" Target="../ink/ink1155.xml"/><Relationship Id="rId83" Type="http://schemas.openxmlformats.org/officeDocument/2006/relationships/customXml" Target="../ink/ink1159.xml"/><Relationship Id="rId88" Type="http://schemas.openxmlformats.org/officeDocument/2006/relationships/image" Target="../media/image875.png"/><Relationship Id="rId91" Type="http://schemas.openxmlformats.org/officeDocument/2006/relationships/customXml" Target="../ink/ink1163.xml"/><Relationship Id="rId96" Type="http://schemas.openxmlformats.org/officeDocument/2006/relationships/customXml" Target="../ink/ink1166.xml"/><Relationship Id="rId1" Type="http://schemas.openxmlformats.org/officeDocument/2006/relationships/slideLayout" Target="../slideLayouts/slideLayout7.xml"/><Relationship Id="rId6" Type="http://schemas.openxmlformats.org/officeDocument/2006/relationships/image" Target="../media/image835.png"/><Relationship Id="rId15" Type="http://schemas.openxmlformats.org/officeDocument/2006/relationships/customXml" Target="../ink/ink1125.xml"/><Relationship Id="rId23" Type="http://schemas.openxmlformats.org/officeDocument/2006/relationships/customXml" Target="../ink/ink1129.xml"/><Relationship Id="rId28" Type="http://schemas.openxmlformats.org/officeDocument/2006/relationships/image" Target="../media/image846.png"/><Relationship Id="rId36" Type="http://schemas.openxmlformats.org/officeDocument/2006/relationships/image" Target="../media/image850.png"/><Relationship Id="rId49" Type="http://schemas.openxmlformats.org/officeDocument/2006/relationships/customXml" Target="../ink/ink1142.xml"/><Relationship Id="rId57" Type="http://schemas.openxmlformats.org/officeDocument/2006/relationships/customXml" Target="../ink/ink1146.xml"/><Relationship Id="rId10" Type="http://schemas.openxmlformats.org/officeDocument/2006/relationships/image" Target="../media/image837.png"/><Relationship Id="rId31" Type="http://schemas.openxmlformats.org/officeDocument/2006/relationships/customXml" Target="../ink/ink1133.xml"/><Relationship Id="rId44" Type="http://schemas.openxmlformats.org/officeDocument/2006/relationships/image" Target="../media/image854.png"/><Relationship Id="rId52" Type="http://schemas.openxmlformats.org/officeDocument/2006/relationships/image" Target="../media/image858.png"/><Relationship Id="rId60" Type="http://schemas.openxmlformats.org/officeDocument/2006/relationships/image" Target="../media/image862.png"/><Relationship Id="rId65" Type="http://schemas.openxmlformats.org/officeDocument/2006/relationships/customXml" Target="../ink/ink1150.xml"/><Relationship Id="rId73" Type="http://schemas.openxmlformats.org/officeDocument/2006/relationships/customXml" Target="../ink/ink1154.xml"/><Relationship Id="rId78" Type="http://schemas.openxmlformats.org/officeDocument/2006/relationships/image" Target="../media/image870.png"/><Relationship Id="rId81" Type="http://schemas.openxmlformats.org/officeDocument/2006/relationships/customXml" Target="../ink/ink1158.xml"/><Relationship Id="rId86" Type="http://schemas.openxmlformats.org/officeDocument/2006/relationships/image" Target="../media/image874.png"/><Relationship Id="rId94" Type="http://schemas.openxmlformats.org/officeDocument/2006/relationships/image" Target="../media/image878.png"/><Relationship Id="rId4" Type="http://schemas.openxmlformats.org/officeDocument/2006/relationships/image" Target="../media/image834.png"/><Relationship Id="rId9" Type="http://schemas.openxmlformats.org/officeDocument/2006/relationships/customXml" Target="../ink/ink1122.xml"/><Relationship Id="rId13" Type="http://schemas.openxmlformats.org/officeDocument/2006/relationships/customXml" Target="../ink/ink1124.xml"/><Relationship Id="rId18" Type="http://schemas.openxmlformats.org/officeDocument/2006/relationships/image" Target="../media/image841.png"/><Relationship Id="rId39" Type="http://schemas.openxmlformats.org/officeDocument/2006/relationships/customXml" Target="../ink/ink1137.xml"/><Relationship Id="rId34" Type="http://schemas.openxmlformats.org/officeDocument/2006/relationships/image" Target="../media/image849.png"/><Relationship Id="rId50" Type="http://schemas.openxmlformats.org/officeDocument/2006/relationships/image" Target="../media/image857.png"/><Relationship Id="rId55" Type="http://schemas.openxmlformats.org/officeDocument/2006/relationships/customXml" Target="../ink/ink1145.xml"/><Relationship Id="rId76" Type="http://schemas.openxmlformats.org/officeDocument/2006/relationships/image" Target="../media/image70.png"/><Relationship Id="rId97" Type="http://schemas.openxmlformats.org/officeDocument/2006/relationships/image" Target="../media/image879.png"/><Relationship Id="rId7" Type="http://schemas.openxmlformats.org/officeDocument/2006/relationships/customXml" Target="../ink/ink1121.xml"/><Relationship Id="rId71" Type="http://schemas.openxmlformats.org/officeDocument/2006/relationships/customXml" Target="../ink/ink1153.xml"/><Relationship Id="rId92" Type="http://schemas.openxmlformats.org/officeDocument/2006/relationships/image" Target="../media/image877.png"/><Relationship Id="rId2" Type="http://schemas.openxmlformats.org/officeDocument/2006/relationships/notesSlide" Target="../notesSlides/notesSlide15.xml"/><Relationship Id="rId29" Type="http://schemas.openxmlformats.org/officeDocument/2006/relationships/customXml" Target="../ink/ink1132.xml"/><Relationship Id="rId24" Type="http://schemas.openxmlformats.org/officeDocument/2006/relationships/image" Target="../media/image844.png"/><Relationship Id="rId40" Type="http://schemas.openxmlformats.org/officeDocument/2006/relationships/image" Target="../media/image852.png"/><Relationship Id="rId45" Type="http://schemas.openxmlformats.org/officeDocument/2006/relationships/customXml" Target="../ink/ink1140.xml"/><Relationship Id="rId66" Type="http://schemas.openxmlformats.org/officeDocument/2006/relationships/image" Target="../media/image865.png"/><Relationship Id="rId87" Type="http://schemas.openxmlformats.org/officeDocument/2006/relationships/customXml" Target="../ink/ink1161.xml"/><Relationship Id="rId61" Type="http://schemas.openxmlformats.org/officeDocument/2006/relationships/customXml" Target="../ink/ink1148.xml"/><Relationship Id="rId82" Type="http://schemas.openxmlformats.org/officeDocument/2006/relationships/image" Target="../media/image872.png"/><Relationship Id="rId19" Type="http://schemas.openxmlformats.org/officeDocument/2006/relationships/customXml" Target="../ink/ink1127.xml"/><Relationship Id="rId14" Type="http://schemas.openxmlformats.org/officeDocument/2006/relationships/image" Target="../media/image839.png"/><Relationship Id="rId30" Type="http://schemas.openxmlformats.org/officeDocument/2006/relationships/image" Target="../media/image847.png"/><Relationship Id="rId35" Type="http://schemas.openxmlformats.org/officeDocument/2006/relationships/customXml" Target="../ink/ink1135.xml"/><Relationship Id="rId56" Type="http://schemas.openxmlformats.org/officeDocument/2006/relationships/image" Target="../media/image860.png"/><Relationship Id="rId77" Type="http://schemas.openxmlformats.org/officeDocument/2006/relationships/customXml" Target="../ink/ink1156.xml"/><Relationship Id="rId8" Type="http://schemas.openxmlformats.org/officeDocument/2006/relationships/image" Target="../media/image836.png"/><Relationship Id="rId51" Type="http://schemas.openxmlformats.org/officeDocument/2006/relationships/customXml" Target="../ink/ink1143.xml"/><Relationship Id="rId72" Type="http://schemas.openxmlformats.org/officeDocument/2006/relationships/image" Target="../media/image868.png"/><Relationship Id="rId93" Type="http://schemas.openxmlformats.org/officeDocument/2006/relationships/customXml" Target="../ink/ink1164.xml"/></Relationships>
</file>

<file path=ppt/slides/_rels/slide17.xml.rels><?xml version="1.0" encoding="UTF-8" standalone="yes"?>
<Relationships xmlns="http://schemas.openxmlformats.org/package/2006/relationships"><Relationship Id="rId13" Type="http://schemas.openxmlformats.org/officeDocument/2006/relationships/image" Target="../media/image885.png"/><Relationship Id="rId18" Type="http://schemas.openxmlformats.org/officeDocument/2006/relationships/customXml" Target="../ink/ink1174.xml"/><Relationship Id="rId26" Type="http://schemas.openxmlformats.org/officeDocument/2006/relationships/customXml" Target="../ink/ink1178.xml"/><Relationship Id="rId21" Type="http://schemas.openxmlformats.org/officeDocument/2006/relationships/image" Target="../media/image889.png"/><Relationship Id="rId34" Type="http://schemas.openxmlformats.org/officeDocument/2006/relationships/customXml" Target="../ink/ink1182.xml"/><Relationship Id="rId7" Type="http://schemas.openxmlformats.org/officeDocument/2006/relationships/image" Target="../media/image882.png"/><Relationship Id="rId12" Type="http://schemas.openxmlformats.org/officeDocument/2006/relationships/customXml" Target="../ink/ink1171.xml"/><Relationship Id="rId17" Type="http://schemas.openxmlformats.org/officeDocument/2006/relationships/image" Target="../media/image887.png"/><Relationship Id="rId25" Type="http://schemas.openxmlformats.org/officeDocument/2006/relationships/image" Target="../media/image891.png"/><Relationship Id="rId33" Type="http://schemas.openxmlformats.org/officeDocument/2006/relationships/image" Target="../media/image895.png"/><Relationship Id="rId2" Type="http://schemas.openxmlformats.org/officeDocument/2006/relationships/notesSlide" Target="../notesSlides/notesSlide16.xml"/><Relationship Id="rId16" Type="http://schemas.openxmlformats.org/officeDocument/2006/relationships/customXml" Target="../ink/ink1173.xml"/><Relationship Id="rId20" Type="http://schemas.openxmlformats.org/officeDocument/2006/relationships/customXml" Target="../ink/ink1175.xml"/><Relationship Id="rId29" Type="http://schemas.openxmlformats.org/officeDocument/2006/relationships/image" Target="../media/image893.png"/><Relationship Id="rId1" Type="http://schemas.openxmlformats.org/officeDocument/2006/relationships/slideLayout" Target="../slideLayouts/slideLayout7.xml"/><Relationship Id="rId6" Type="http://schemas.openxmlformats.org/officeDocument/2006/relationships/customXml" Target="../ink/ink1168.xml"/><Relationship Id="rId11" Type="http://schemas.openxmlformats.org/officeDocument/2006/relationships/image" Target="../media/image884.png"/><Relationship Id="rId24" Type="http://schemas.openxmlformats.org/officeDocument/2006/relationships/customXml" Target="../ink/ink1177.xml"/><Relationship Id="rId32" Type="http://schemas.openxmlformats.org/officeDocument/2006/relationships/customXml" Target="../ink/ink1181.xml"/><Relationship Id="rId37" Type="http://schemas.openxmlformats.org/officeDocument/2006/relationships/image" Target="../media/image897.png"/><Relationship Id="rId5" Type="http://schemas.openxmlformats.org/officeDocument/2006/relationships/image" Target="../media/image881.png"/><Relationship Id="rId15" Type="http://schemas.openxmlformats.org/officeDocument/2006/relationships/image" Target="../media/image886.png"/><Relationship Id="rId23" Type="http://schemas.openxmlformats.org/officeDocument/2006/relationships/image" Target="../media/image890.png"/><Relationship Id="rId28" Type="http://schemas.openxmlformats.org/officeDocument/2006/relationships/customXml" Target="../ink/ink1179.xml"/><Relationship Id="rId36" Type="http://schemas.openxmlformats.org/officeDocument/2006/relationships/customXml" Target="../ink/ink1183.xml"/><Relationship Id="rId10" Type="http://schemas.openxmlformats.org/officeDocument/2006/relationships/customXml" Target="../ink/ink1170.xml"/><Relationship Id="rId19" Type="http://schemas.openxmlformats.org/officeDocument/2006/relationships/image" Target="../media/image888.png"/><Relationship Id="rId31" Type="http://schemas.openxmlformats.org/officeDocument/2006/relationships/image" Target="../media/image894.png"/><Relationship Id="rId4" Type="http://schemas.openxmlformats.org/officeDocument/2006/relationships/customXml" Target="../ink/ink1167.xml"/><Relationship Id="rId9" Type="http://schemas.openxmlformats.org/officeDocument/2006/relationships/image" Target="../media/image883.png"/><Relationship Id="rId14" Type="http://schemas.openxmlformats.org/officeDocument/2006/relationships/customXml" Target="../ink/ink1172.xml"/><Relationship Id="rId22" Type="http://schemas.openxmlformats.org/officeDocument/2006/relationships/customXml" Target="../ink/ink1176.xml"/><Relationship Id="rId27" Type="http://schemas.openxmlformats.org/officeDocument/2006/relationships/image" Target="../media/image892.png"/><Relationship Id="rId30" Type="http://schemas.openxmlformats.org/officeDocument/2006/relationships/customXml" Target="../ink/ink1180.xml"/><Relationship Id="rId35" Type="http://schemas.openxmlformats.org/officeDocument/2006/relationships/image" Target="../media/image896.png"/><Relationship Id="rId8" Type="http://schemas.openxmlformats.org/officeDocument/2006/relationships/customXml" Target="../ink/ink1169.xml"/><Relationship Id="rId3" Type="http://schemas.openxmlformats.org/officeDocument/2006/relationships/image" Target="../media/image88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bernhardkoester.de/"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9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899.emf"/><Relationship Id="rId4" Type="http://schemas.openxmlformats.org/officeDocument/2006/relationships/package" Target="../embeddings/Microsoft_Excel_Worksheet.xlsx"/></Relationships>
</file>

<file path=ppt/slides/_rels/slide25.xml.rels><?xml version="1.0" encoding="UTF-8" standalone="yes"?>
<Relationships xmlns="http://schemas.openxmlformats.org/package/2006/relationships"><Relationship Id="rId3" Type="http://schemas.openxmlformats.org/officeDocument/2006/relationships/image" Target="../media/image90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0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0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3" Type="http://schemas.openxmlformats.org/officeDocument/2006/relationships/customXml" Target="../ink/ink9.xml"/><Relationship Id="rId18" Type="http://schemas.openxmlformats.org/officeDocument/2006/relationships/image" Target="../media/image1648.png"/><Relationship Id="rId26" Type="http://schemas.openxmlformats.org/officeDocument/2006/relationships/image" Target="../media/image1652.png"/><Relationship Id="rId3" Type="http://schemas.openxmlformats.org/officeDocument/2006/relationships/customXml" Target="../ink/ink4.xml"/><Relationship Id="rId21" Type="http://schemas.openxmlformats.org/officeDocument/2006/relationships/customXml" Target="../ink/ink13.xml"/><Relationship Id="rId34" Type="http://schemas.openxmlformats.org/officeDocument/2006/relationships/image" Target="../media/image6.png"/><Relationship Id="rId7" Type="http://schemas.openxmlformats.org/officeDocument/2006/relationships/customXml" Target="../ink/ink6.xml"/><Relationship Id="rId12" Type="http://schemas.openxmlformats.org/officeDocument/2006/relationships/image" Target="../media/image1645.png"/><Relationship Id="rId17" Type="http://schemas.openxmlformats.org/officeDocument/2006/relationships/customXml" Target="../ink/ink11.xml"/><Relationship Id="rId25" Type="http://schemas.openxmlformats.org/officeDocument/2006/relationships/customXml" Target="../ink/ink15.xml"/><Relationship Id="rId33" Type="http://schemas.openxmlformats.org/officeDocument/2006/relationships/customXml" Target="../ink/ink19.xml"/><Relationship Id="rId2" Type="http://schemas.openxmlformats.org/officeDocument/2006/relationships/notesSlide" Target="../notesSlides/notesSlide2.xml"/><Relationship Id="rId16" Type="http://schemas.openxmlformats.org/officeDocument/2006/relationships/image" Target="../media/image1647.png"/><Relationship Id="rId20" Type="http://schemas.openxmlformats.org/officeDocument/2006/relationships/image" Target="../media/image1649.png"/><Relationship Id="rId29" Type="http://schemas.openxmlformats.org/officeDocument/2006/relationships/customXml" Target="../ink/ink17.xml"/><Relationship Id="rId1" Type="http://schemas.openxmlformats.org/officeDocument/2006/relationships/slideLayout" Target="../slideLayouts/slideLayout7.xml"/><Relationship Id="rId6" Type="http://schemas.openxmlformats.org/officeDocument/2006/relationships/image" Target="../media/image1642.png"/><Relationship Id="rId11" Type="http://schemas.openxmlformats.org/officeDocument/2006/relationships/customXml" Target="../ink/ink8.xml"/><Relationship Id="rId24" Type="http://schemas.openxmlformats.org/officeDocument/2006/relationships/image" Target="../media/image1651.png"/><Relationship Id="rId32" Type="http://schemas.openxmlformats.org/officeDocument/2006/relationships/image" Target="../media/image1655.png"/><Relationship Id="rId5" Type="http://schemas.openxmlformats.org/officeDocument/2006/relationships/customXml" Target="../ink/ink5.xml"/><Relationship Id="rId15" Type="http://schemas.openxmlformats.org/officeDocument/2006/relationships/customXml" Target="../ink/ink10.xml"/><Relationship Id="rId23" Type="http://schemas.openxmlformats.org/officeDocument/2006/relationships/customXml" Target="../ink/ink14.xml"/><Relationship Id="rId28" Type="http://schemas.openxmlformats.org/officeDocument/2006/relationships/image" Target="../media/image1653.png"/><Relationship Id="rId10" Type="http://schemas.openxmlformats.org/officeDocument/2006/relationships/image" Target="../media/image1644.png"/><Relationship Id="rId19" Type="http://schemas.openxmlformats.org/officeDocument/2006/relationships/customXml" Target="../ink/ink12.xml"/><Relationship Id="rId31" Type="http://schemas.openxmlformats.org/officeDocument/2006/relationships/customXml" Target="../ink/ink18.xml"/><Relationship Id="rId4" Type="http://schemas.openxmlformats.org/officeDocument/2006/relationships/image" Target="../media/image1641.png"/><Relationship Id="rId9" Type="http://schemas.openxmlformats.org/officeDocument/2006/relationships/customXml" Target="../ink/ink7.xml"/><Relationship Id="rId14" Type="http://schemas.openxmlformats.org/officeDocument/2006/relationships/image" Target="../media/image1646.png"/><Relationship Id="rId22" Type="http://schemas.openxmlformats.org/officeDocument/2006/relationships/image" Target="../media/image1650.png"/><Relationship Id="rId27" Type="http://schemas.openxmlformats.org/officeDocument/2006/relationships/customXml" Target="../ink/ink16.xml"/><Relationship Id="rId30" Type="http://schemas.openxmlformats.org/officeDocument/2006/relationships/image" Target="../media/image1654.png"/><Relationship Id="rId8" Type="http://schemas.openxmlformats.org/officeDocument/2006/relationships/image" Target="../media/image164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hyperlink" Target="https://www.destatis.de/DE/Themen/Wirtschaft/Preise/Verbraucherpreisindex/Methoden/Erlaeuterungen/verbraucherpreisindex.html#:~:text=Was%20beschreibt%20der%20Verbraucherpreisindex%3F,private%20Haushalte%20f%C3%BCr%20Konsumzwecke%20kaufen."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903.emf"/><Relationship Id="rId4" Type="http://schemas.openxmlformats.org/officeDocument/2006/relationships/oleObject" Target="../embeddings/oleObject1.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904.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905.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906.png"/></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s://www.destatis.de/DE/Themen/Wirtschaft/Preise/Verbraucherpreisindex/PreisKaleidoskopUebersicht.html" TargetMode="External"/><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907.png"/><Relationship Id="rId5" Type="http://schemas.openxmlformats.org/officeDocument/2006/relationships/hyperlink" Target="https://www.destatis.de/DE/Themen/Wirtschaft/Preise/Verbraucherpreisindex/inflation.html" TargetMode="External"/><Relationship Id="rId4" Type="http://schemas.openxmlformats.org/officeDocument/2006/relationships/hyperlink" Target="https://www.destatis.de/DE/Service/Statistik-Visualisiert/persoenlicher-inflationsrechner-uebersicht.html"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908.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909.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6" Type="http://schemas.openxmlformats.org/officeDocument/2006/relationships/image" Target="../media/image1668.png"/><Relationship Id="rId21" Type="http://schemas.openxmlformats.org/officeDocument/2006/relationships/customXml" Target="../ink/ink29.xml"/><Relationship Id="rId42" Type="http://schemas.openxmlformats.org/officeDocument/2006/relationships/image" Target="../media/image1676.png"/><Relationship Id="rId47" Type="http://schemas.openxmlformats.org/officeDocument/2006/relationships/customXml" Target="../ink/ink42.xml"/><Relationship Id="rId63" Type="http://schemas.openxmlformats.org/officeDocument/2006/relationships/customXml" Target="../ink/ink50.xml"/><Relationship Id="rId68" Type="http://schemas.openxmlformats.org/officeDocument/2006/relationships/image" Target="../media/image13.png"/><Relationship Id="rId16" Type="http://schemas.openxmlformats.org/officeDocument/2006/relationships/image" Target="../media/image1663.png"/><Relationship Id="rId11" Type="http://schemas.openxmlformats.org/officeDocument/2006/relationships/customXml" Target="../ink/ink24.xml"/><Relationship Id="rId24" Type="http://schemas.openxmlformats.org/officeDocument/2006/relationships/image" Target="../media/image1667.png"/><Relationship Id="rId32" Type="http://schemas.openxmlformats.org/officeDocument/2006/relationships/image" Target="../media/image1671.png"/><Relationship Id="rId37" Type="http://schemas.openxmlformats.org/officeDocument/2006/relationships/customXml" Target="../ink/ink37.xml"/><Relationship Id="rId40" Type="http://schemas.openxmlformats.org/officeDocument/2006/relationships/image" Target="../media/image1675.png"/><Relationship Id="rId45" Type="http://schemas.openxmlformats.org/officeDocument/2006/relationships/customXml" Target="../ink/ink41.xml"/><Relationship Id="rId53" Type="http://schemas.openxmlformats.org/officeDocument/2006/relationships/customXml" Target="../ink/ink45.xml"/><Relationship Id="rId58" Type="http://schemas.openxmlformats.org/officeDocument/2006/relationships/image" Target="../media/image8.png"/><Relationship Id="rId66" Type="http://schemas.openxmlformats.org/officeDocument/2006/relationships/image" Target="../media/image12.png"/><Relationship Id="rId74" Type="http://schemas.openxmlformats.org/officeDocument/2006/relationships/image" Target="../media/image16.png"/><Relationship Id="rId79" Type="http://schemas.openxmlformats.org/officeDocument/2006/relationships/customXml" Target="../ink/ink58.xml"/><Relationship Id="rId5" Type="http://schemas.openxmlformats.org/officeDocument/2006/relationships/customXml" Target="../ink/ink21.xml"/><Relationship Id="rId61" Type="http://schemas.openxmlformats.org/officeDocument/2006/relationships/customXml" Target="../ink/ink49.xml"/><Relationship Id="rId19" Type="http://schemas.openxmlformats.org/officeDocument/2006/relationships/customXml" Target="../ink/ink28.xml"/><Relationship Id="rId14" Type="http://schemas.openxmlformats.org/officeDocument/2006/relationships/image" Target="../media/image1662.png"/><Relationship Id="rId22" Type="http://schemas.openxmlformats.org/officeDocument/2006/relationships/image" Target="../media/image1666.png"/><Relationship Id="rId27" Type="http://schemas.openxmlformats.org/officeDocument/2006/relationships/customXml" Target="../ink/ink32.xml"/><Relationship Id="rId30" Type="http://schemas.openxmlformats.org/officeDocument/2006/relationships/image" Target="../media/image1670.png"/><Relationship Id="rId35" Type="http://schemas.openxmlformats.org/officeDocument/2006/relationships/customXml" Target="../ink/ink36.xml"/><Relationship Id="rId43" Type="http://schemas.openxmlformats.org/officeDocument/2006/relationships/customXml" Target="../ink/ink40.xml"/><Relationship Id="rId48" Type="http://schemas.openxmlformats.org/officeDocument/2006/relationships/image" Target="../media/image1679.png"/><Relationship Id="rId56" Type="http://schemas.openxmlformats.org/officeDocument/2006/relationships/image" Target="../media/image1683.png"/><Relationship Id="rId64" Type="http://schemas.openxmlformats.org/officeDocument/2006/relationships/image" Target="../media/image11.png"/><Relationship Id="rId69" Type="http://schemas.openxmlformats.org/officeDocument/2006/relationships/customXml" Target="../ink/ink53.xml"/><Relationship Id="rId77" Type="http://schemas.openxmlformats.org/officeDocument/2006/relationships/customXml" Target="../ink/ink57.xml"/><Relationship Id="rId8" Type="http://schemas.openxmlformats.org/officeDocument/2006/relationships/image" Target="../media/image1659.png"/><Relationship Id="rId51" Type="http://schemas.openxmlformats.org/officeDocument/2006/relationships/customXml" Target="../ink/ink44.xml"/><Relationship Id="rId72" Type="http://schemas.openxmlformats.org/officeDocument/2006/relationships/image" Target="../media/image15.png"/><Relationship Id="rId80" Type="http://schemas.openxmlformats.org/officeDocument/2006/relationships/image" Target="../media/image19.png"/><Relationship Id="rId3" Type="http://schemas.openxmlformats.org/officeDocument/2006/relationships/customXml" Target="../ink/ink20.xml"/><Relationship Id="rId12" Type="http://schemas.openxmlformats.org/officeDocument/2006/relationships/image" Target="../media/image1661.png"/><Relationship Id="rId17" Type="http://schemas.openxmlformats.org/officeDocument/2006/relationships/customXml" Target="../ink/ink27.xml"/><Relationship Id="rId25" Type="http://schemas.openxmlformats.org/officeDocument/2006/relationships/customXml" Target="../ink/ink31.xml"/><Relationship Id="rId33" Type="http://schemas.openxmlformats.org/officeDocument/2006/relationships/customXml" Target="../ink/ink35.xml"/><Relationship Id="rId38" Type="http://schemas.openxmlformats.org/officeDocument/2006/relationships/image" Target="../media/image1674.png"/><Relationship Id="rId46" Type="http://schemas.openxmlformats.org/officeDocument/2006/relationships/image" Target="../media/image1678.png"/><Relationship Id="rId59" Type="http://schemas.openxmlformats.org/officeDocument/2006/relationships/customXml" Target="../ink/ink48.xml"/><Relationship Id="rId67" Type="http://schemas.openxmlformats.org/officeDocument/2006/relationships/customXml" Target="../ink/ink52.xml"/><Relationship Id="rId20" Type="http://schemas.openxmlformats.org/officeDocument/2006/relationships/image" Target="../media/image1665.png"/><Relationship Id="rId41" Type="http://schemas.openxmlformats.org/officeDocument/2006/relationships/customXml" Target="../ink/ink39.xml"/><Relationship Id="rId54" Type="http://schemas.openxmlformats.org/officeDocument/2006/relationships/image" Target="../media/image1682.png"/><Relationship Id="rId62" Type="http://schemas.openxmlformats.org/officeDocument/2006/relationships/image" Target="../media/image10.png"/><Relationship Id="rId70" Type="http://schemas.openxmlformats.org/officeDocument/2006/relationships/image" Target="../media/image14.png"/><Relationship Id="rId75" Type="http://schemas.openxmlformats.org/officeDocument/2006/relationships/customXml" Target="../ink/ink56.xml"/><Relationship Id="rId1" Type="http://schemas.openxmlformats.org/officeDocument/2006/relationships/slideLayout" Target="../slideLayouts/slideLayout7.xml"/><Relationship Id="rId6" Type="http://schemas.openxmlformats.org/officeDocument/2006/relationships/image" Target="../media/image1658.png"/><Relationship Id="rId15" Type="http://schemas.openxmlformats.org/officeDocument/2006/relationships/customXml" Target="../ink/ink26.xml"/><Relationship Id="rId23" Type="http://schemas.openxmlformats.org/officeDocument/2006/relationships/customXml" Target="../ink/ink30.xml"/><Relationship Id="rId28" Type="http://schemas.openxmlformats.org/officeDocument/2006/relationships/image" Target="../media/image1669.png"/><Relationship Id="rId36" Type="http://schemas.openxmlformats.org/officeDocument/2006/relationships/image" Target="../media/image1673.png"/><Relationship Id="rId49" Type="http://schemas.openxmlformats.org/officeDocument/2006/relationships/customXml" Target="../ink/ink43.xml"/><Relationship Id="rId57" Type="http://schemas.openxmlformats.org/officeDocument/2006/relationships/customXml" Target="../ink/ink47.xml"/><Relationship Id="rId10" Type="http://schemas.openxmlformats.org/officeDocument/2006/relationships/image" Target="../media/image1660.png"/><Relationship Id="rId31" Type="http://schemas.openxmlformats.org/officeDocument/2006/relationships/customXml" Target="../ink/ink34.xml"/><Relationship Id="rId44" Type="http://schemas.openxmlformats.org/officeDocument/2006/relationships/image" Target="../media/image1677.png"/><Relationship Id="rId52" Type="http://schemas.openxmlformats.org/officeDocument/2006/relationships/image" Target="../media/image1681.png"/><Relationship Id="rId60" Type="http://schemas.openxmlformats.org/officeDocument/2006/relationships/image" Target="../media/image9.png"/><Relationship Id="rId65" Type="http://schemas.openxmlformats.org/officeDocument/2006/relationships/customXml" Target="../ink/ink51.xml"/><Relationship Id="rId73" Type="http://schemas.openxmlformats.org/officeDocument/2006/relationships/customXml" Target="../ink/ink55.xml"/><Relationship Id="rId78" Type="http://schemas.openxmlformats.org/officeDocument/2006/relationships/image" Target="../media/image18.png"/><Relationship Id="rId4" Type="http://schemas.openxmlformats.org/officeDocument/2006/relationships/image" Target="../media/image1657.png"/><Relationship Id="rId9" Type="http://schemas.openxmlformats.org/officeDocument/2006/relationships/customXml" Target="../ink/ink23.xml"/><Relationship Id="rId13" Type="http://schemas.openxmlformats.org/officeDocument/2006/relationships/customXml" Target="../ink/ink25.xml"/><Relationship Id="rId18" Type="http://schemas.openxmlformats.org/officeDocument/2006/relationships/image" Target="../media/image1664.png"/><Relationship Id="rId39" Type="http://schemas.openxmlformats.org/officeDocument/2006/relationships/customXml" Target="../ink/ink38.xml"/><Relationship Id="rId34" Type="http://schemas.openxmlformats.org/officeDocument/2006/relationships/image" Target="../media/image1672.png"/><Relationship Id="rId50" Type="http://schemas.openxmlformats.org/officeDocument/2006/relationships/image" Target="../media/image1680.png"/><Relationship Id="rId55" Type="http://schemas.openxmlformats.org/officeDocument/2006/relationships/customXml" Target="../ink/ink46.xml"/><Relationship Id="rId76" Type="http://schemas.openxmlformats.org/officeDocument/2006/relationships/image" Target="../media/image17.png"/><Relationship Id="rId7" Type="http://schemas.openxmlformats.org/officeDocument/2006/relationships/customXml" Target="../ink/ink22.xml"/><Relationship Id="rId71" Type="http://schemas.openxmlformats.org/officeDocument/2006/relationships/customXml" Target="../ink/ink54.xml"/><Relationship Id="rId2" Type="http://schemas.openxmlformats.org/officeDocument/2006/relationships/notesSlide" Target="../notesSlides/notesSlide4.xml"/><Relationship Id="rId29" Type="http://schemas.openxmlformats.org/officeDocument/2006/relationships/customXml" Target="../ink/ink3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910.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911.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912.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913.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17" Type="http://schemas.openxmlformats.org/officeDocument/2006/relationships/image" Target="../media/image1740.png"/><Relationship Id="rId299" Type="http://schemas.openxmlformats.org/officeDocument/2006/relationships/image" Target="../media/image1830.png"/><Relationship Id="rId21" Type="http://schemas.openxmlformats.org/officeDocument/2006/relationships/customXml" Target="../ink/ink68.xml"/><Relationship Id="rId63" Type="http://schemas.openxmlformats.org/officeDocument/2006/relationships/customXml" Target="../ink/ink89.xml"/><Relationship Id="rId159" Type="http://schemas.openxmlformats.org/officeDocument/2006/relationships/image" Target="../media/image1761.png"/><Relationship Id="rId324" Type="http://schemas.openxmlformats.org/officeDocument/2006/relationships/customXml" Target="../ink/ink221.xml"/><Relationship Id="rId366" Type="http://schemas.openxmlformats.org/officeDocument/2006/relationships/customXml" Target="../ink/ink242.xml"/><Relationship Id="rId170" Type="http://schemas.openxmlformats.org/officeDocument/2006/relationships/image" Target="../media/image1766.png"/><Relationship Id="rId226" Type="http://schemas.openxmlformats.org/officeDocument/2006/relationships/customXml" Target="../ink/ink172.xml"/><Relationship Id="rId433" Type="http://schemas.openxmlformats.org/officeDocument/2006/relationships/customXml" Target="../ink/ink276.xml"/><Relationship Id="rId268" Type="http://schemas.openxmlformats.org/officeDocument/2006/relationships/customXml" Target="../ink/ink193.xml"/><Relationship Id="rId32" Type="http://schemas.openxmlformats.org/officeDocument/2006/relationships/image" Target="../media/image1698.png"/><Relationship Id="rId74" Type="http://schemas.openxmlformats.org/officeDocument/2006/relationships/image" Target="../media/image1719.png"/><Relationship Id="rId128" Type="http://schemas.openxmlformats.org/officeDocument/2006/relationships/customXml" Target="../ink/ink122.xml"/><Relationship Id="rId335" Type="http://schemas.openxmlformats.org/officeDocument/2006/relationships/image" Target="../media/image1848.png"/><Relationship Id="rId377" Type="http://schemas.openxmlformats.org/officeDocument/2006/relationships/image" Target="../media/image1869.png"/><Relationship Id="rId5" Type="http://schemas.openxmlformats.org/officeDocument/2006/relationships/customXml" Target="../ink/ink60.xml"/><Relationship Id="rId181" Type="http://schemas.openxmlformats.org/officeDocument/2006/relationships/customXml" Target="../ink/ink149.xml"/><Relationship Id="rId237" Type="http://schemas.openxmlformats.org/officeDocument/2006/relationships/image" Target="../media/image1799.png"/><Relationship Id="rId402" Type="http://schemas.openxmlformats.org/officeDocument/2006/relationships/customXml" Target="../ink/ink260.xml"/><Relationship Id="rId279" Type="http://schemas.openxmlformats.org/officeDocument/2006/relationships/image" Target="../media/image1820.png"/><Relationship Id="rId444" Type="http://schemas.openxmlformats.org/officeDocument/2006/relationships/image" Target="../media/image1902.png"/><Relationship Id="rId43" Type="http://schemas.openxmlformats.org/officeDocument/2006/relationships/customXml" Target="../ink/ink79.xml"/><Relationship Id="rId139" Type="http://schemas.openxmlformats.org/officeDocument/2006/relationships/image" Target="../media/image1751.png"/><Relationship Id="rId290" Type="http://schemas.openxmlformats.org/officeDocument/2006/relationships/customXml" Target="../ink/ink204.xml"/><Relationship Id="rId304" Type="http://schemas.openxmlformats.org/officeDocument/2006/relationships/customXml" Target="../ink/ink211.xml"/><Relationship Id="rId346" Type="http://schemas.openxmlformats.org/officeDocument/2006/relationships/customXml" Target="../ink/ink232.xml"/><Relationship Id="rId388" Type="http://schemas.openxmlformats.org/officeDocument/2006/relationships/customXml" Target="../ink/ink253.xml"/><Relationship Id="rId85" Type="http://schemas.openxmlformats.org/officeDocument/2006/relationships/customXml" Target="../ink/ink100.xml"/><Relationship Id="rId150" Type="http://schemas.openxmlformats.org/officeDocument/2006/relationships/customXml" Target="../ink/ink133.xml"/><Relationship Id="rId192" Type="http://schemas.openxmlformats.org/officeDocument/2006/relationships/image" Target="../media/image1777.png"/><Relationship Id="rId206" Type="http://schemas.openxmlformats.org/officeDocument/2006/relationships/customXml" Target="../ink/ink162.xml"/><Relationship Id="rId413" Type="http://schemas.openxmlformats.org/officeDocument/2006/relationships/image" Target="../media/image1887.png"/><Relationship Id="rId248" Type="http://schemas.openxmlformats.org/officeDocument/2006/relationships/customXml" Target="../ink/ink183.xml"/><Relationship Id="rId455" Type="http://schemas.openxmlformats.org/officeDocument/2006/relationships/customXml" Target="../ink/ink287.xml"/><Relationship Id="rId12" Type="http://schemas.openxmlformats.org/officeDocument/2006/relationships/image" Target="../media/image1688.png"/><Relationship Id="rId108" Type="http://schemas.openxmlformats.org/officeDocument/2006/relationships/customXml" Target="../ink/ink112.xml"/><Relationship Id="rId315" Type="http://schemas.openxmlformats.org/officeDocument/2006/relationships/image" Target="../media/image1838.png"/><Relationship Id="rId357" Type="http://schemas.openxmlformats.org/officeDocument/2006/relationships/image" Target="../media/image1859.png"/><Relationship Id="rId54" Type="http://schemas.openxmlformats.org/officeDocument/2006/relationships/image" Target="../media/image1709.png"/><Relationship Id="rId96" Type="http://schemas.openxmlformats.org/officeDocument/2006/relationships/image" Target="../media/image1730.png"/><Relationship Id="rId161" Type="http://schemas.openxmlformats.org/officeDocument/2006/relationships/image" Target="../media/image1762.png"/><Relationship Id="rId217" Type="http://schemas.openxmlformats.org/officeDocument/2006/relationships/image" Target="../media/image1789.png"/><Relationship Id="rId399" Type="http://schemas.openxmlformats.org/officeDocument/2006/relationships/image" Target="../media/image1880.png"/><Relationship Id="rId259" Type="http://schemas.openxmlformats.org/officeDocument/2006/relationships/image" Target="../media/image1810.png"/><Relationship Id="rId424" Type="http://schemas.openxmlformats.org/officeDocument/2006/relationships/image" Target="../media/image1892.png"/><Relationship Id="rId466" Type="http://schemas.openxmlformats.org/officeDocument/2006/relationships/image" Target="../media/image1913.png"/><Relationship Id="rId23" Type="http://schemas.openxmlformats.org/officeDocument/2006/relationships/customXml" Target="../ink/ink69.xml"/><Relationship Id="rId119" Type="http://schemas.openxmlformats.org/officeDocument/2006/relationships/image" Target="../media/image1741.png"/><Relationship Id="rId270" Type="http://schemas.openxmlformats.org/officeDocument/2006/relationships/customXml" Target="../ink/ink194.xml"/><Relationship Id="rId326" Type="http://schemas.openxmlformats.org/officeDocument/2006/relationships/customXml" Target="../ink/ink222.xml"/><Relationship Id="rId65" Type="http://schemas.openxmlformats.org/officeDocument/2006/relationships/customXml" Target="../ink/ink90.xml"/><Relationship Id="rId130" Type="http://schemas.openxmlformats.org/officeDocument/2006/relationships/customXml" Target="../ink/ink123.xml"/><Relationship Id="rId368" Type="http://schemas.openxmlformats.org/officeDocument/2006/relationships/customXml" Target="../ink/ink243.xml"/><Relationship Id="rId172" Type="http://schemas.openxmlformats.org/officeDocument/2006/relationships/image" Target="../media/image1767.png"/><Relationship Id="rId228" Type="http://schemas.openxmlformats.org/officeDocument/2006/relationships/customXml" Target="../ink/ink173.xml"/><Relationship Id="rId435" Type="http://schemas.openxmlformats.org/officeDocument/2006/relationships/customXml" Target="../ink/ink277.xml"/><Relationship Id="rId281" Type="http://schemas.openxmlformats.org/officeDocument/2006/relationships/image" Target="../media/image1821.png"/><Relationship Id="rId337" Type="http://schemas.openxmlformats.org/officeDocument/2006/relationships/image" Target="../media/image1849.png"/><Relationship Id="rId34" Type="http://schemas.openxmlformats.org/officeDocument/2006/relationships/image" Target="../media/image1699.png"/><Relationship Id="rId76" Type="http://schemas.openxmlformats.org/officeDocument/2006/relationships/image" Target="../media/image1720.png"/><Relationship Id="rId141" Type="http://schemas.openxmlformats.org/officeDocument/2006/relationships/image" Target="../media/image1752.png"/><Relationship Id="rId379" Type="http://schemas.openxmlformats.org/officeDocument/2006/relationships/image" Target="../media/image1870.png"/><Relationship Id="rId7" Type="http://schemas.openxmlformats.org/officeDocument/2006/relationships/customXml" Target="../ink/ink61.xml"/><Relationship Id="rId183" Type="http://schemas.openxmlformats.org/officeDocument/2006/relationships/customXml" Target="../ink/ink150.xml"/><Relationship Id="rId239" Type="http://schemas.openxmlformats.org/officeDocument/2006/relationships/image" Target="../media/image1800.png"/><Relationship Id="rId390" Type="http://schemas.openxmlformats.org/officeDocument/2006/relationships/customXml" Target="../ink/ink254.xml"/><Relationship Id="rId404" Type="http://schemas.openxmlformats.org/officeDocument/2006/relationships/customXml" Target="../ink/ink261.xml"/><Relationship Id="rId446" Type="http://schemas.openxmlformats.org/officeDocument/2006/relationships/image" Target="../media/image1903.png"/><Relationship Id="rId250" Type="http://schemas.openxmlformats.org/officeDocument/2006/relationships/customXml" Target="../ink/ink184.xml"/><Relationship Id="rId292" Type="http://schemas.openxmlformats.org/officeDocument/2006/relationships/customXml" Target="../ink/ink205.xml"/><Relationship Id="rId306" Type="http://schemas.openxmlformats.org/officeDocument/2006/relationships/customXml" Target="../ink/ink212.xml"/><Relationship Id="rId45" Type="http://schemas.openxmlformats.org/officeDocument/2006/relationships/customXml" Target="../ink/ink80.xml"/><Relationship Id="rId87" Type="http://schemas.openxmlformats.org/officeDocument/2006/relationships/customXml" Target="../ink/ink101.xml"/><Relationship Id="rId110" Type="http://schemas.openxmlformats.org/officeDocument/2006/relationships/customXml" Target="../ink/ink113.xml"/><Relationship Id="rId348" Type="http://schemas.openxmlformats.org/officeDocument/2006/relationships/customXml" Target="../ink/ink233.xml"/><Relationship Id="rId152" Type="http://schemas.openxmlformats.org/officeDocument/2006/relationships/customXml" Target="../ink/ink134.xml"/><Relationship Id="rId194" Type="http://schemas.openxmlformats.org/officeDocument/2006/relationships/image" Target="../media/image1778.png"/><Relationship Id="rId208" Type="http://schemas.openxmlformats.org/officeDocument/2006/relationships/customXml" Target="../ink/ink163.xml"/><Relationship Id="rId415" Type="http://schemas.openxmlformats.org/officeDocument/2006/relationships/customXml" Target="../ink/ink267.xml"/><Relationship Id="rId457" Type="http://schemas.openxmlformats.org/officeDocument/2006/relationships/customXml" Target="../ink/ink288.xml"/><Relationship Id="rId261" Type="http://schemas.openxmlformats.org/officeDocument/2006/relationships/image" Target="../media/image1811.png"/><Relationship Id="rId14" Type="http://schemas.openxmlformats.org/officeDocument/2006/relationships/image" Target="../media/image1689.png"/><Relationship Id="rId56" Type="http://schemas.openxmlformats.org/officeDocument/2006/relationships/image" Target="../media/image1710.png"/><Relationship Id="rId317" Type="http://schemas.openxmlformats.org/officeDocument/2006/relationships/image" Target="../media/image1839.png"/><Relationship Id="rId359" Type="http://schemas.openxmlformats.org/officeDocument/2006/relationships/image" Target="../media/image1860.png"/><Relationship Id="rId98" Type="http://schemas.openxmlformats.org/officeDocument/2006/relationships/image" Target="../media/image1731.png"/><Relationship Id="rId121" Type="http://schemas.openxmlformats.org/officeDocument/2006/relationships/image" Target="../media/image1742.png"/><Relationship Id="rId163" Type="http://schemas.openxmlformats.org/officeDocument/2006/relationships/image" Target="../media/image1763.png"/><Relationship Id="rId219" Type="http://schemas.openxmlformats.org/officeDocument/2006/relationships/image" Target="../media/image1790.png"/><Relationship Id="rId370" Type="http://schemas.openxmlformats.org/officeDocument/2006/relationships/customXml" Target="../ink/ink244.xml"/><Relationship Id="rId426" Type="http://schemas.openxmlformats.org/officeDocument/2006/relationships/image" Target="../media/image1893.png"/><Relationship Id="rId230" Type="http://schemas.openxmlformats.org/officeDocument/2006/relationships/customXml" Target="../ink/ink174.xml"/><Relationship Id="rId468" Type="http://schemas.openxmlformats.org/officeDocument/2006/relationships/image" Target="../media/image1914.png"/><Relationship Id="rId25" Type="http://schemas.openxmlformats.org/officeDocument/2006/relationships/customXml" Target="../ink/ink70.xml"/><Relationship Id="rId67" Type="http://schemas.openxmlformats.org/officeDocument/2006/relationships/customXml" Target="../ink/ink91.xml"/><Relationship Id="rId272" Type="http://schemas.openxmlformats.org/officeDocument/2006/relationships/customXml" Target="../ink/ink195.xml"/><Relationship Id="rId328" Type="http://schemas.openxmlformats.org/officeDocument/2006/relationships/customXml" Target="../ink/ink223.xml"/><Relationship Id="rId132" Type="http://schemas.openxmlformats.org/officeDocument/2006/relationships/customXml" Target="../ink/ink124.xml"/><Relationship Id="rId174" Type="http://schemas.openxmlformats.org/officeDocument/2006/relationships/image" Target="../media/image1768.png"/><Relationship Id="rId381" Type="http://schemas.openxmlformats.org/officeDocument/2006/relationships/image" Target="../media/image1871.png"/><Relationship Id="rId241" Type="http://schemas.openxmlformats.org/officeDocument/2006/relationships/image" Target="../media/image1801.png"/><Relationship Id="rId437" Type="http://schemas.openxmlformats.org/officeDocument/2006/relationships/customXml" Target="../ink/ink278.xml"/><Relationship Id="rId36" Type="http://schemas.openxmlformats.org/officeDocument/2006/relationships/image" Target="../media/image1700.png"/><Relationship Id="rId283" Type="http://schemas.openxmlformats.org/officeDocument/2006/relationships/image" Target="../media/image1822.png"/><Relationship Id="rId339" Type="http://schemas.openxmlformats.org/officeDocument/2006/relationships/image" Target="../media/image1850.png"/><Relationship Id="rId78" Type="http://schemas.openxmlformats.org/officeDocument/2006/relationships/image" Target="../media/image1721.png"/><Relationship Id="rId101" Type="http://schemas.openxmlformats.org/officeDocument/2006/relationships/customXml" Target="../ink/ink108.xml"/><Relationship Id="rId143" Type="http://schemas.openxmlformats.org/officeDocument/2006/relationships/image" Target="../media/image1753.png"/><Relationship Id="rId185" Type="http://schemas.openxmlformats.org/officeDocument/2006/relationships/customXml" Target="../ink/ink151.xml"/><Relationship Id="rId350" Type="http://schemas.openxmlformats.org/officeDocument/2006/relationships/customXml" Target="../ink/ink234.xml"/><Relationship Id="rId406" Type="http://schemas.openxmlformats.org/officeDocument/2006/relationships/customXml" Target="../ink/ink262.xml"/><Relationship Id="rId9" Type="http://schemas.openxmlformats.org/officeDocument/2006/relationships/customXml" Target="../ink/ink62.xml"/><Relationship Id="rId210" Type="http://schemas.openxmlformats.org/officeDocument/2006/relationships/customXml" Target="../ink/ink164.xml"/><Relationship Id="rId392" Type="http://schemas.openxmlformats.org/officeDocument/2006/relationships/customXml" Target="../ink/ink255.xml"/><Relationship Id="rId448" Type="http://schemas.openxmlformats.org/officeDocument/2006/relationships/image" Target="../media/image1904.png"/><Relationship Id="rId252" Type="http://schemas.openxmlformats.org/officeDocument/2006/relationships/customXml" Target="../ink/ink185.xml"/><Relationship Id="rId294" Type="http://schemas.openxmlformats.org/officeDocument/2006/relationships/customXml" Target="../ink/ink206.xml"/><Relationship Id="rId308" Type="http://schemas.openxmlformats.org/officeDocument/2006/relationships/customXml" Target="../ink/ink213.xml"/><Relationship Id="rId47" Type="http://schemas.openxmlformats.org/officeDocument/2006/relationships/customXml" Target="../ink/ink81.xml"/><Relationship Id="rId89" Type="http://schemas.openxmlformats.org/officeDocument/2006/relationships/customXml" Target="../ink/ink102.xml"/><Relationship Id="rId112" Type="http://schemas.openxmlformats.org/officeDocument/2006/relationships/customXml" Target="../ink/ink114.xml"/><Relationship Id="rId154" Type="http://schemas.openxmlformats.org/officeDocument/2006/relationships/customXml" Target="../ink/ink135.xml"/><Relationship Id="rId361" Type="http://schemas.openxmlformats.org/officeDocument/2006/relationships/image" Target="../media/image1861.png"/><Relationship Id="rId196" Type="http://schemas.openxmlformats.org/officeDocument/2006/relationships/image" Target="../media/image1779.png"/><Relationship Id="rId417" Type="http://schemas.openxmlformats.org/officeDocument/2006/relationships/customXml" Target="../ink/ink268.xml"/><Relationship Id="rId459" Type="http://schemas.openxmlformats.org/officeDocument/2006/relationships/customXml" Target="../ink/ink289.xml"/><Relationship Id="rId16" Type="http://schemas.openxmlformats.org/officeDocument/2006/relationships/image" Target="../media/image1690.png"/><Relationship Id="rId221" Type="http://schemas.openxmlformats.org/officeDocument/2006/relationships/image" Target="../media/image1791.png"/><Relationship Id="rId263" Type="http://schemas.openxmlformats.org/officeDocument/2006/relationships/image" Target="../media/image1812.png"/><Relationship Id="rId319" Type="http://schemas.openxmlformats.org/officeDocument/2006/relationships/image" Target="../media/image1840.png"/><Relationship Id="rId470" Type="http://schemas.openxmlformats.org/officeDocument/2006/relationships/image" Target="../media/image20.png"/><Relationship Id="rId58" Type="http://schemas.openxmlformats.org/officeDocument/2006/relationships/image" Target="../media/image1711.png"/><Relationship Id="rId123" Type="http://schemas.openxmlformats.org/officeDocument/2006/relationships/image" Target="../media/image1743.png"/><Relationship Id="rId330" Type="http://schemas.openxmlformats.org/officeDocument/2006/relationships/customXml" Target="../ink/ink224.xml"/><Relationship Id="rId165" Type="http://schemas.openxmlformats.org/officeDocument/2006/relationships/image" Target="../media/image1764.png"/><Relationship Id="rId372" Type="http://schemas.openxmlformats.org/officeDocument/2006/relationships/customXml" Target="../ink/ink245.xml"/><Relationship Id="rId428" Type="http://schemas.openxmlformats.org/officeDocument/2006/relationships/image" Target="../media/image1894.png"/><Relationship Id="rId232" Type="http://schemas.openxmlformats.org/officeDocument/2006/relationships/customXml" Target="../ink/ink175.xml"/><Relationship Id="rId274" Type="http://schemas.openxmlformats.org/officeDocument/2006/relationships/customXml" Target="../ink/ink196.xml"/><Relationship Id="rId27" Type="http://schemas.openxmlformats.org/officeDocument/2006/relationships/customXml" Target="../ink/ink71.xml"/><Relationship Id="rId69" Type="http://schemas.openxmlformats.org/officeDocument/2006/relationships/customXml" Target="../ink/ink92.xml"/><Relationship Id="rId134" Type="http://schemas.openxmlformats.org/officeDocument/2006/relationships/customXml" Target="../ink/ink125.xml"/><Relationship Id="rId80" Type="http://schemas.openxmlformats.org/officeDocument/2006/relationships/image" Target="../media/image1722.png"/><Relationship Id="rId176" Type="http://schemas.openxmlformats.org/officeDocument/2006/relationships/image" Target="../media/image1769.png"/><Relationship Id="rId341" Type="http://schemas.openxmlformats.org/officeDocument/2006/relationships/image" Target="../media/image1851.png"/><Relationship Id="rId383" Type="http://schemas.openxmlformats.org/officeDocument/2006/relationships/image" Target="../media/image1872.png"/><Relationship Id="rId439" Type="http://schemas.openxmlformats.org/officeDocument/2006/relationships/customXml" Target="../ink/ink279.xml"/><Relationship Id="rId201" Type="http://schemas.openxmlformats.org/officeDocument/2006/relationships/image" Target="../media/image1781.png"/><Relationship Id="rId243" Type="http://schemas.openxmlformats.org/officeDocument/2006/relationships/image" Target="../media/image1802.png"/><Relationship Id="rId285" Type="http://schemas.openxmlformats.org/officeDocument/2006/relationships/image" Target="../media/image1823.png"/><Relationship Id="rId450" Type="http://schemas.openxmlformats.org/officeDocument/2006/relationships/image" Target="../media/image1905.png"/><Relationship Id="rId38" Type="http://schemas.openxmlformats.org/officeDocument/2006/relationships/image" Target="../media/image1701.png"/><Relationship Id="rId103" Type="http://schemas.openxmlformats.org/officeDocument/2006/relationships/customXml" Target="../ink/ink109.xml"/><Relationship Id="rId310" Type="http://schemas.openxmlformats.org/officeDocument/2006/relationships/customXml" Target="../ink/ink214.xml"/><Relationship Id="rId91" Type="http://schemas.openxmlformats.org/officeDocument/2006/relationships/customXml" Target="../ink/ink103.xml"/><Relationship Id="rId145" Type="http://schemas.openxmlformats.org/officeDocument/2006/relationships/image" Target="../media/image1754.png"/><Relationship Id="rId187" Type="http://schemas.openxmlformats.org/officeDocument/2006/relationships/customXml" Target="../ink/ink152.xml"/><Relationship Id="rId352" Type="http://schemas.openxmlformats.org/officeDocument/2006/relationships/customXml" Target="../ink/ink235.xml"/><Relationship Id="rId394" Type="http://schemas.openxmlformats.org/officeDocument/2006/relationships/customXml" Target="../ink/ink256.xml"/><Relationship Id="rId408" Type="http://schemas.openxmlformats.org/officeDocument/2006/relationships/customXml" Target="../ink/ink263.xml"/><Relationship Id="rId212" Type="http://schemas.openxmlformats.org/officeDocument/2006/relationships/customXml" Target="../ink/ink165.xml"/><Relationship Id="rId254" Type="http://schemas.openxmlformats.org/officeDocument/2006/relationships/customXml" Target="../ink/ink186.xml"/><Relationship Id="rId49" Type="http://schemas.openxmlformats.org/officeDocument/2006/relationships/customXml" Target="../ink/ink82.xml"/><Relationship Id="rId114" Type="http://schemas.openxmlformats.org/officeDocument/2006/relationships/customXml" Target="../ink/ink115.xml"/><Relationship Id="rId296" Type="http://schemas.openxmlformats.org/officeDocument/2006/relationships/customXml" Target="../ink/ink207.xml"/><Relationship Id="rId461" Type="http://schemas.openxmlformats.org/officeDocument/2006/relationships/customXml" Target="../ink/ink290.xml"/><Relationship Id="rId60" Type="http://schemas.openxmlformats.org/officeDocument/2006/relationships/image" Target="../media/image1712.png"/><Relationship Id="rId156" Type="http://schemas.openxmlformats.org/officeDocument/2006/relationships/customXml" Target="../ink/ink136.xml"/><Relationship Id="rId198" Type="http://schemas.openxmlformats.org/officeDocument/2006/relationships/image" Target="../media/image1780.png"/><Relationship Id="rId321" Type="http://schemas.openxmlformats.org/officeDocument/2006/relationships/image" Target="../media/image1841.png"/><Relationship Id="rId363" Type="http://schemas.openxmlformats.org/officeDocument/2006/relationships/image" Target="../media/image1862.png"/><Relationship Id="rId419" Type="http://schemas.openxmlformats.org/officeDocument/2006/relationships/customXml" Target="../ink/ink269.xml"/><Relationship Id="rId223" Type="http://schemas.openxmlformats.org/officeDocument/2006/relationships/image" Target="../media/image1792.png"/><Relationship Id="rId430" Type="http://schemas.openxmlformats.org/officeDocument/2006/relationships/image" Target="../media/image1895.png"/><Relationship Id="rId18" Type="http://schemas.openxmlformats.org/officeDocument/2006/relationships/image" Target="../media/image1691.png"/><Relationship Id="rId265" Type="http://schemas.openxmlformats.org/officeDocument/2006/relationships/image" Target="../media/image1813.png"/><Relationship Id="rId125" Type="http://schemas.openxmlformats.org/officeDocument/2006/relationships/image" Target="../media/image1744.png"/><Relationship Id="rId167" Type="http://schemas.openxmlformats.org/officeDocument/2006/relationships/image" Target="../media/image1765.png"/><Relationship Id="rId332" Type="http://schemas.openxmlformats.org/officeDocument/2006/relationships/customXml" Target="../ink/ink225.xml"/><Relationship Id="rId374" Type="http://schemas.openxmlformats.org/officeDocument/2006/relationships/customXml" Target="../ink/ink246.xml"/><Relationship Id="rId71" Type="http://schemas.openxmlformats.org/officeDocument/2006/relationships/customXml" Target="../ink/ink93.xml"/><Relationship Id="rId234" Type="http://schemas.openxmlformats.org/officeDocument/2006/relationships/customXml" Target="../ink/ink176.xml"/><Relationship Id="rId2" Type="http://schemas.openxmlformats.org/officeDocument/2006/relationships/notesSlide" Target="../notesSlides/notesSlide5.xml"/><Relationship Id="rId29" Type="http://schemas.openxmlformats.org/officeDocument/2006/relationships/customXml" Target="../ink/ink72.xml"/><Relationship Id="rId276" Type="http://schemas.openxmlformats.org/officeDocument/2006/relationships/customXml" Target="../ink/ink197.xml"/><Relationship Id="rId441" Type="http://schemas.openxmlformats.org/officeDocument/2006/relationships/customXml" Target="../ink/ink280.xml"/><Relationship Id="rId40" Type="http://schemas.openxmlformats.org/officeDocument/2006/relationships/image" Target="../media/image1702.png"/><Relationship Id="rId136" Type="http://schemas.openxmlformats.org/officeDocument/2006/relationships/customXml" Target="../ink/ink126.xml"/><Relationship Id="rId178" Type="http://schemas.openxmlformats.org/officeDocument/2006/relationships/image" Target="../media/image1770.png"/><Relationship Id="rId301" Type="http://schemas.openxmlformats.org/officeDocument/2006/relationships/image" Target="../media/image1831.png"/><Relationship Id="rId343" Type="http://schemas.openxmlformats.org/officeDocument/2006/relationships/image" Target="../media/image1852.png"/><Relationship Id="rId82" Type="http://schemas.openxmlformats.org/officeDocument/2006/relationships/image" Target="../media/image1723.png"/><Relationship Id="rId203" Type="http://schemas.openxmlformats.org/officeDocument/2006/relationships/image" Target="../media/image1782.png"/><Relationship Id="rId385" Type="http://schemas.openxmlformats.org/officeDocument/2006/relationships/image" Target="../media/image1873.png"/><Relationship Id="rId19" Type="http://schemas.openxmlformats.org/officeDocument/2006/relationships/customXml" Target="../ink/ink67.xml"/><Relationship Id="rId224" Type="http://schemas.openxmlformats.org/officeDocument/2006/relationships/customXml" Target="../ink/ink171.xml"/><Relationship Id="rId245" Type="http://schemas.openxmlformats.org/officeDocument/2006/relationships/image" Target="../media/image1803.png"/><Relationship Id="rId266" Type="http://schemas.openxmlformats.org/officeDocument/2006/relationships/customXml" Target="../ink/ink192.xml"/><Relationship Id="rId287" Type="http://schemas.openxmlformats.org/officeDocument/2006/relationships/image" Target="../media/image1824.png"/><Relationship Id="rId410" Type="http://schemas.openxmlformats.org/officeDocument/2006/relationships/customXml" Target="../ink/ink264.xml"/><Relationship Id="rId431" Type="http://schemas.openxmlformats.org/officeDocument/2006/relationships/customXml" Target="../ink/ink275.xml"/><Relationship Id="rId452" Type="http://schemas.openxmlformats.org/officeDocument/2006/relationships/image" Target="../media/image1906.png"/><Relationship Id="rId30" Type="http://schemas.openxmlformats.org/officeDocument/2006/relationships/image" Target="../media/image1697.png"/><Relationship Id="rId105" Type="http://schemas.openxmlformats.org/officeDocument/2006/relationships/customXml" Target="../ink/ink110.xml"/><Relationship Id="rId126" Type="http://schemas.openxmlformats.org/officeDocument/2006/relationships/customXml" Target="../ink/ink121.xml"/><Relationship Id="rId147" Type="http://schemas.openxmlformats.org/officeDocument/2006/relationships/image" Target="../media/image1755.png"/><Relationship Id="rId168" Type="http://schemas.openxmlformats.org/officeDocument/2006/relationships/customXml" Target="../ink/ink142.xml"/><Relationship Id="rId312" Type="http://schemas.openxmlformats.org/officeDocument/2006/relationships/customXml" Target="../ink/ink215.xml"/><Relationship Id="rId333" Type="http://schemas.openxmlformats.org/officeDocument/2006/relationships/image" Target="../media/image1847.png"/><Relationship Id="rId354" Type="http://schemas.openxmlformats.org/officeDocument/2006/relationships/customXml" Target="../ink/ink236.xml"/><Relationship Id="rId51" Type="http://schemas.openxmlformats.org/officeDocument/2006/relationships/customXml" Target="../ink/ink83.xml"/><Relationship Id="rId72" Type="http://schemas.openxmlformats.org/officeDocument/2006/relationships/image" Target="../media/image1718.png"/><Relationship Id="rId93" Type="http://schemas.openxmlformats.org/officeDocument/2006/relationships/customXml" Target="../ink/ink104.xml"/><Relationship Id="rId189" Type="http://schemas.openxmlformats.org/officeDocument/2006/relationships/customXml" Target="../ink/ink153.xml"/><Relationship Id="rId375" Type="http://schemas.openxmlformats.org/officeDocument/2006/relationships/image" Target="../media/image1868.png"/><Relationship Id="rId396" Type="http://schemas.openxmlformats.org/officeDocument/2006/relationships/customXml" Target="../ink/ink257.xml"/><Relationship Id="rId3" Type="http://schemas.openxmlformats.org/officeDocument/2006/relationships/customXml" Target="../ink/ink59.xml"/><Relationship Id="rId214" Type="http://schemas.openxmlformats.org/officeDocument/2006/relationships/customXml" Target="../ink/ink166.xml"/><Relationship Id="rId235" Type="http://schemas.openxmlformats.org/officeDocument/2006/relationships/image" Target="../media/image1798.png"/><Relationship Id="rId256" Type="http://schemas.openxmlformats.org/officeDocument/2006/relationships/customXml" Target="../ink/ink187.xml"/><Relationship Id="rId277" Type="http://schemas.openxmlformats.org/officeDocument/2006/relationships/image" Target="../media/image1819.png"/><Relationship Id="rId298" Type="http://schemas.openxmlformats.org/officeDocument/2006/relationships/customXml" Target="../ink/ink208.xml"/><Relationship Id="rId400" Type="http://schemas.openxmlformats.org/officeDocument/2006/relationships/customXml" Target="../ink/ink259.xml"/><Relationship Id="rId421" Type="http://schemas.openxmlformats.org/officeDocument/2006/relationships/customXml" Target="../ink/ink270.xml"/><Relationship Id="rId442" Type="http://schemas.openxmlformats.org/officeDocument/2006/relationships/image" Target="../media/image1901.png"/><Relationship Id="rId463" Type="http://schemas.openxmlformats.org/officeDocument/2006/relationships/customXml" Target="../ink/ink291.xml"/><Relationship Id="rId116" Type="http://schemas.openxmlformats.org/officeDocument/2006/relationships/customXml" Target="../ink/ink116.xml"/><Relationship Id="rId137" Type="http://schemas.openxmlformats.org/officeDocument/2006/relationships/image" Target="../media/image1750.png"/><Relationship Id="rId158" Type="http://schemas.openxmlformats.org/officeDocument/2006/relationships/customXml" Target="../ink/ink137.xml"/><Relationship Id="rId302" Type="http://schemas.openxmlformats.org/officeDocument/2006/relationships/customXml" Target="../ink/ink210.xml"/><Relationship Id="rId323" Type="http://schemas.openxmlformats.org/officeDocument/2006/relationships/image" Target="../media/image1842.png"/><Relationship Id="rId344" Type="http://schemas.openxmlformats.org/officeDocument/2006/relationships/customXml" Target="../ink/ink231.xml"/><Relationship Id="rId20" Type="http://schemas.openxmlformats.org/officeDocument/2006/relationships/image" Target="../media/image1692.png"/><Relationship Id="rId41" Type="http://schemas.openxmlformats.org/officeDocument/2006/relationships/customXml" Target="../ink/ink78.xml"/><Relationship Id="rId62" Type="http://schemas.openxmlformats.org/officeDocument/2006/relationships/image" Target="../media/image1713.png"/><Relationship Id="rId83" Type="http://schemas.openxmlformats.org/officeDocument/2006/relationships/customXml" Target="../ink/ink99.xml"/><Relationship Id="rId179" Type="http://schemas.openxmlformats.org/officeDocument/2006/relationships/customXml" Target="../ink/ink148.xml"/><Relationship Id="rId365" Type="http://schemas.openxmlformats.org/officeDocument/2006/relationships/image" Target="../media/image1863.png"/><Relationship Id="rId386" Type="http://schemas.openxmlformats.org/officeDocument/2006/relationships/customXml" Target="../ink/ink252.xml"/><Relationship Id="rId190" Type="http://schemas.openxmlformats.org/officeDocument/2006/relationships/image" Target="../media/image1776.png"/><Relationship Id="rId204" Type="http://schemas.openxmlformats.org/officeDocument/2006/relationships/customXml" Target="../ink/ink161.xml"/><Relationship Id="rId225" Type="http://schemas.openxmlformats.org/officeDocument/2006/relationships/image" Target="../media/image1793.png"/><Relationship Id="rId246" Type="http://schemas.openxmlformats.org/officeDocument/2006/relationships/customXml" Target="../ink/ink182.xml"/><Relationship Id="rId267" Type="http://schemas.openxmlformats.org/officeDocument/2006/relationships/image" Target="../media/image1814.png"/><Relationship Id="rId288" Type="http://schemas.openxmlformats.org/officeDocument/2006/relationships/customXml" Target="../ink/ink203.xml"/><Relationship Id="rId411" Type="http://schemas.openxmlformats.org/officeDocument/2006/relationships/image" Target="../media/image1886.png"/><Relationship Id="rId432" Type="http://schemas.openxmlformats.org/officeDocument/2006/relationships/image" Target="../media/image1896.png"/><Relationship Id="rId453" Type="http://schemas.openxmlformats.org/officeDocument/2006/relationships/customXml" Target="../ink/ink286.xml"/><Relationship Id="rId106" Type="http://schemas.openxmlformats.org/officeDocument/2006/relationships/customXml" Target="../ink/ink111.xml"/><Relationship Id="rId127" Type="http://schemas.openxmlformats.org/officeDocument/2006/relationships/image" Target="../media/image1745.png"/><Relationship Id="rId313" Type="http://schemas.openxmlformats.org/officeDocument/2006/relationships/image" Target="../media/image1837.png"/><Relationship Id="rId10" Type="http://schemas.openxmlformats.org/officeDocument/2006/relationships/image" Target="../media/image1687.png"/><Relationship Id="rId31" Type="http://schemas.openxmlformats.org/officeDocument/2006/relationships/customXml" Target="../ink/ink73.xml"/><Relationship Id="rId52" Type="http://schemas.openxmlformats.org/officeDocument/2006/relationships/image" Target="../media/image1708.png"/><Relationship Id="rId73" Type="http://schemas.openxmlformats.org/officeDocument/2006/relationships/customXml" Target="../ink/ink94.xml"/><Relationship Id="rId94" Type="http://schemas.openxmlformats.org/officeDocument/2006/relationships/image" Target="../media/image1729.png"/><Relationship Id="rId148" Type="http://schemas.openxmlformats.org/officeDocument/2006/relationships/customXml" Target="../ink/ink132.xml"/><Relationship Id="rId169" Type="http://schemas.openxmlformats.org/officeDocument/2006/relationships/customXml" Target="../ink/ink143.xml"/><Relationship Id="rId334" Type="http://schemas.openxmlformats.org/officeDocument/2006/relationships/customXml" Target="../ink/ink226.xml"/><Relationship Id="rId355" Type="http://schemas.openxmlformats.org/officeDocument/2006/relationships/image" Target="../media/image1858.png"/><Relationship Id="rId376" Type="http://schemas.openxmlformats.org/officeDocument/2006/relationships/customXml" Target="../ink/ink247.xml"/><Relationship Id="rId397" Type="http://schemas.openxmlformats.org/officeDocument/2006/relationships/image" Target="../media/image1879.png"/><Relationship Id="rId4" Type="http://schemas.openxmlformats.org/officeDocument/2006/relationships/image" Target="../media/image1684.png"/><Relationship Id="rId180" Type="http://schemas.openxmlformats.org/officeDocument/2006/relationships/image" Target="../media/image1771.png"/><Relationship Id="rId215" Type="http://schemas.openxmlformats.org/officeDocument/2006/relationships/image" Target="../media/image1788.png"/><Relationship Id="rId236" Type="http://schemas.openxmlformats.org/officeDocument/2006/relationships/customXml" Target="../ink/ink177.xml"/><Relationship Id="rId257" Type="http://schemas.openxmlformats.org/officeDocument/2006/relationships/image" Target="../media/image1809.png"/><Relationship Id="rId278" Type="http://schemas.openxmlformats.org/officeDocument/2006/relationships/customXml" Target="../ink/ink198.xml"/><Relationship Id="rId401" Type="http://schemas.openxmlformats.org/officeDocument/2006/relationships/image" Target="../media/image1881.png"/><Relationship Id="rId422" Type="http://schemas.openxmlformats.org/officeDocument/2006/relationships/image" Target="../media/image1891.png"/><Relationship Id="rId443" Type="http://schemas.openxmlformats.org/officeDocument/2006/relationships/customXml" Target="../ink/ink281.xml"/><Relationship Id="rId464" Type="http://schemas.openxmlformats.org/officeDocument/2006/relationships/image" Target="../media/image1912.png"/><Relationship Id="rId303" Type="http://schemas.openxmlformats.org/officeDocument/2006/relationships/image" Target="../media/image1832.png"/><Relationship Id="rId42" Type="http://schemas.openxmlformats.org/officeDocument/2006/relationships/image" Target="../media/image1703.png"/><Relationship Id="rId84" Type="http://schemas.openxmlformats.org/officeDocument/2006/relationships/image" Target="../media/image1724.png"/><Relationship Id="rId138" Type="http://schemas.openxmlformats.org/officeDocument/2006/relationships/customXml" Target="../ink/ink127.xml"/><Relationship Id="rId345" Type="http://schemas.openxmlformats.org/officeDocument/2006/relationships/image" Target="../media/image1853.png"/><Relationship Id="rId387" Type="http://schemas.openxmlformats.org/officeDocument/2006/relationships/image" Target="../media/image1874.png"/><Relationship Id="rId191" Type="http://schemas.openxmlformats.org/officeDocument/2006/relationships/customXml" Target="../ink/ink154.xml"/><Relationship Id="rId205" Type="http://schemas.openxmlformats.org/officeDocument/2006/relationships/image" Target="../media/image1783.png"/><Relationship Id="rId247" Type="http://schemas.openxmlformats.org/officeDocument/2006/relationships/image" Target="../media/image1804.png"/><Relationship Id="rId412" Type="http://schemas.openxmlformats.org/officeDocument/2006/relationships/customXml" Target="../ink/ink265.xml"/><Relationship Id="rId107" Type="http://schemas.openxmlformats.org/officeDocument/2006/relationships/image" Target="../media/image1735.png"/><Relationship Id="rId289" Type="http://schemas.openxmlformats.org/officeDocument/2006/relationships/image" Target="../media/image1825.png"/><Relationship Id="rId454" Type="http://schemas.openxmlformats.org/officeDocument/2006/relationships/image" Target="../media/image1907.png"/><Relationship Id="rId11" Type="http://schemas.openxmlformats.org/officeDocument/2006/relationships/customXml" Target="../ink/ink63.xml"/><Relationship Id="rId53" Type="http://schemas.openxmlformats.org/officeDocument/2006/relationships/customXml" Target="../ink/ink84.xml"/><Relationship Id="rId149" Type="http://schemas.openxmlformats.org/officeDocument/2006/relationships/image" Target="../media/image1756.png"/><Relationship Id="rId314" Type="http://schemas.openxmlformats.org/officeDocument/2006/relationships/customXml" Target="../ink/ink216.xml"/><Relationship Id="rId356" Type="http://schemas.openxmlformats.org/officeDocument/2006/relationships/customXml" Target="../ink/ink237.xml"/><Relationship Id="rId398" Type="http://schemas.openxmlformats.org/officeDocument/2006/relationships/customXml" Target="../ink/ink258.xml"/><Relationship Id="rId95" Type="http://schemas.openxmlformats.org/officeDocument/2006/relationships/customXml" Target="../ink/ink105.xml"/><Relationship Id="rId160" Type="http://schemas.openxmlformats.org/officeDocument/2006/relationships/customXml" Target="../ink/ink138.xml"/><Relationship Id="rId216" Type="http://schemas.openxmlformats.org/officeDocument/2006/relationships/customXml" Target="../ink/ink167.xml"/><Relationship Id="rId423" Type="http://schemas.openxmlformats.org/officeDocument/2006/relationships/customXml" Target="../ink/ink271.xml"/><Relationship Id="rId258" Type="http://schemas.openxmlformats.org/officeDocument/2006/relationships/customXml" Target="../ink/ink188.xml"/><Relationship Id="rId465" Type="http://schemas.openxmlformats.org/officeDocument/2006/relationships/customXml" Target="../ink/ink292.xml"/><Relationship Id="rId22" Type="http://schemas.openxmlformats.org/officeDocument/2006/relationships/image" Target="../media/image1693.png"/><Relationship Id="rId64" Type="http://schemas.openxmlformats.org/officeDocument/2006/relationships/image" Target="../media/image1714.png"/><Relationship Id="rId118" Type="http://schemas.openxmlformats.org/officeDocument/2006/relationships/customXml" Target="../ink/ink117.xml"/><Relationship Id="rId325" Type="http://schemas.openxmlformats.org/officeDocument/2006/relationships/image" Target="../media/image1843.png"/><Relationship Id="rId367" Type="http://schemas.openxmlformats.org/officeDocument/2006/relationships/image" Target="../media/image1864.png"/><Relationship Id="rId171" Type="http://schemas.openxmlformats.org/officeDocument/2006/relationships/customXml" Target="../ink/ink144.xml"/><Relationship Id="rId227" Type="http://schemas.openxmlformats.org/officeDocument/2006/relationships/image" Target="../media/image1794.png"/><Relationship Id="rId269" Type="http://schemas.openxmlformats.org/officeDocument/2006/relationships/image" Target="../media/image1815.png"/><Relationship Id="rId434" Type="http://schemas.openxmlformats.org/officeDocument/2006/relationships/image" Target="../media/image1897.png"/><Relationship Id="rId33" Type="http://schemas.openxmlformats.org/officeDocument/2006/relationships/customXml" Target="../ink/ink74.xml"/><Relationship Id="rId129" Type="http://schemas.openxmlformats.org/officeDocument/2006/relationships/image" Target="../media/image1746.png"/><Relationship Id="rId280" Type="http://schemas.openxmlformats.org/officeDocument/2006/relationships/customXml" Target="../ink/ink199.xml"/><Relationship Id="rId336" Type="http://schemas.openxmlformats.org/officeDocument/2006/relationships/customXml" Target="../ink/ink227.xml"/><Relationship Id="rId75" Type="http://schemas.openxmlformats.org/officeDocument/2006/relationships/customXml" Target="../ink/ink95.xml"/><Relationship Id="rId140" Type="http://schemas.openxmlformats.org/officeDocument/2006/relationships/customXml" Target="../ink/ink128.xml"/><Relationship Id="rId182" Type="http://schemas.openxmlformats.org/officeDocument/2006/relationships/image" Target="../media/image1772.png"/><Relationship Id="rId378" Type="http://schemas.openxmlformats.org/officeDocument/2006/relationships/customXml" Target="../ink/ink248.xml"/><Relationship Id="rId403" Type="http://schemas.openxmlformats.org/officeDocument/2006/relationships/image" Target="../media/image1882.png"/><Relationship Id="rId6" Type="http://schemas.openxmlformats.org/officeDocument/2006/relationships/image" Target="../media/image1685.png"/><Relationship Id="rId238" Type="http://schemas.openxmlformats.org/officeDocument/2006/relationships/customXml" Target="../ink/ink178.xml"/><Relationship Id="rId445" Type="http://schemas.openxmlformats.org/officeDocument/2006/relationships/customXml" Target="../ink/ink282.xml"/><Relationship Id="rId291" Type="http://schemas.openxmlformats.org/officeDocument/2006/relationships/image" Target="../media/image1826.png"/><Relationship Id="rId305" Type="http://schemas.openxmlformats.org/officeDocument/2006/relationships/image" Target="../media/image1833.png"/><Relationship Id="rId347" Type="http://schemas.openxmlformats.org/officeDocument/2006/relationships/image" Target="../media/image1854.png"/><Relationship Id="rId44" Type="http://schemas.openxmlformats.org/officeDocument/2006/relationships/image" Target="../media/image1704.png"/><Relationship Id="rId86" Type="http://schemas.openxmlformats.org/officeDocument/2006/relationships/image" Target="../media/image1725.png"/><Relationship Id="rId151" Type="http://schemas.openxmlformats.org/officeDocument/2006/relationships/image" Target="../media/image1757.png"/><Relationship Id="rId389" Type="http://schemas.openxmlformats.org/officeDocument/2006/relationships/image" Target="../media/image1875.png"/><Relationship Id="rId193" Type="http://schemas.openxmlformats.org/officeDocument/2006/relationships/customXml" Target="../ink/ink155.xml"/><Relationship Id="rId207" Type="http://schemas.openxmlformats.org/officeDocument/2006/relationships/image" Target="../media/image1784.png"/><Relationship Id="rId249" Type="http://schemas.openxmlformats.org/officeDocument/2006/relationships/image" Target="../media/image1805.png"/><Relationship Id="rId414" Type="http://schemas.openxmlformats.org/officeDocument/2006/relationships/customXml" Target="../ink/ink266.xml"/><Relationship Id="rId456" Type="http://schemas.openxmlformats.org/officeDocument/2006/relationships/image" Target="../media/image1908.png"/><Relationship Id="rId13" Type="http://schemas.openxmlformats.org/officeDocument/2006/relationships/customXml" Target="../ink/ink64.xml"/><Relationship Id="rId109" Type="http://schemas.openxmlformats.org/officeDocument/2006/relationships/image" Target="../media/image1736.png"/><Relationship Id="rId260" Type="http://schemas.openxmlformats.org/officeDocument/2006/relationships/customXml" Target="../ink/ink189.xml"/><Relationship Id="rId316" Type="http://schemas.openxmlformats.org/officeDocument/2006/relationships/customXml" Target="../ink/ink217.xml"/><Relationship Id="rId55" Type="http://schemas.openxmlformats.org/officeDocument/2006/relationships/customXml" Target="../ink/ink85.xml"/><Relationship Id="rId97" Type="http://schemas.openxmlformats.org/officeDocument/2006/relationships/customXml" Target="../ink/ink106.xml"/><Relationship Id="rId120" Type="http://schemas.openxmlformats.org/officeDocument/2006/relationships/customXml" Target="../ink/ink118.xml"/><Relationship Id="rId358" Type="http://schemas.openxmlformats.org/officeDocument/2006/relationships/customXml" Target="../ink/ink238.xml"/><Relationship Id="rId162" Type="http://schemas.openxmlformats.org/officeDocument/2006/relationships/customXml" Target="../ink/ink139.xml"/><Relationship Id="rId218" Type="http://schemas.openxmlformats.org/officeDocument/2006/relationships/customXml" Target="../ink/ink168.xml"/><Relationship Id="rId425" Type="http://schemas.openxmlformats.org/officeDocument/2006/relationships/customXml" Target="../ink/ink272.xml"/><Relationship Id="rId467" Type="http://schemas.openxmlformats.org/officeDocument/2006/relationships/customXml" Target="../ink/ink293.xml"/><Relationship Id="rId271" Type="http://schemas.openxmlformats.org/officeDocument/2006/relationships/image" Target="../media/image1816.png"/><Relationship Id="rId24" Type="http://schemas.openxmlformats.org/officeDocument/2006/relationships/image" Target="../media/image1694.png"/><Relationship Id="rId66" Type="http://schemas.openxmlformats.org/officeDocument/2006/relationships/image" Target="../media/image1715.png"/><Relationship Id="rId131" Type="http://schemas.openxmlformats.org/officeDocument/2006/relationships/image" Target="../media/image1747.png"/><Relationship Id="rId327" Type="http://schemas.openxmlformats.org/officeDocument/2006/relationships/image" Target="../media/image1844.png"/><Relationship Id="rId369" Type="http://schemas.openxmlformats.org/officeDocument/2006/relationships/image" Target="../media/image1865.png"/><Relationship Id="rId173" Type="http://schemas.openxmlformats.org/officeDocument/2006/relationships/customXml" Target="../ink/ink145.xml"/><Relationship Id="rId229" Type="http://schemas.openxmlformats.org/officeDocument/2006/relationships/image" Target="../media/image1795.png"/><Relationship Id="rId380" Type="http://schemas.openxmlformats.org/officeDocument/2006/relationships/customXml" Target="../ink/ink249.xml"/><Relationship Id="rId436" Type="http://schemas.openxmlformats.org/officeDocument/2006/relationships/image" Target="../media/image1898.png"/><Relationship Id="rId240" Type="http://schemas.openxmlformats.org/officeDocument/2006/relationships/customXml" Target="../ink/ink179.xml"/><Relationship Id="rId35" Type="http://schemas.openxmlformats.org/officeDocument/2006/relationships/customXml" Target="../ink/ink75.xml"/><Relationship Id="rId77" Type="http://schemas.openxmlformats.org/officeDocument/2006/relationships/customXml" Target="../ink/ink96.xml"/><Relationship Id="rId100" Type="http://schemas.openxmlformats.org/officeDocument/2006/relationships/image" Target="../media/image1732.png"/><Relationship Id="rId282" Type="http://schemas.openxmlformats.org/officeDocument/2006/relationships/customXml" Target="../ink/ink200.xml"/><Relationship Id="rId338" Type="http://schemas.openxmlformats.org/officeDocument/2006/relationships/customXml" Target="../ink/ink228.xml"/><Relationship Id="rId8" Type="http://schemas.openxmlformats.org/officeDocument/2006/relationships/image" Target="../media/image1686.png"/><Relationship Id="rId142" Type="http://schemas.openxmlformats.org/officeDocument/2006/relationships/customXml" Target="../ink/ink129.xml"/><Relationship Id="rId184" Type="http://schemas.openxmlformats.org/officeDocument/2006/relationships/image" Target="../media/image1773.png"/><Relationship Id="rId391" Type="http://schemas.openxmlformats.org/officeDocument/2006/relationships/image" Target="../media/image1876.png"/><Relationship Id="rId405" Type="http://schemas.openxmlformats.org/officeDocument/2006/relationships/image" Target="../media/image1883.png"/><Relationship Id="rId447" Type="http://schemas.openxmlformats.org/officeDocument/2006/relationships/customXml" Target="../ink/ink283.xml"/><Relationship Id="rId251" Type="http://schemas.openxmlformats.org/officeDocument/2006/relationships/image" Target="../media/image1806.png"/><Relationship Id="rId46" Type="http://schemas.openxmlformats.org/officeDocument/2006/relationships/image" Target="../media/image1705.png"/><Relationship Id="rId293" Type="http://schemas.openxmlformats.org/officeDocument/2006/relationships/image" Target="../media/image1827.png"/><Relationship Id="rId307" Type="http://schemas.openxmlformats.org/officeDocument/2006/relationships/image" Target="../media/image1834.png"/><Relationship Id="rId349" Type="http://schemas.openxmlformats.org/officeDocument/2006/relationships/image" Target="../media/image1855.png"/><Relationship Id="rId88" Type="http://schemas.openxmlformats.org/officeDocument/2006/relationships/image" Target="../media/image1726.png"/><Relationship Id="rId111" Type="http://schemas.openxmlformats.org/officeDocument/2006/relationships/image" Target="../media/image1737.png"/><Relationship Id="rId153" Type="http://schemas.openxmlformats.org/officeDocument/2006/relationships/image" Target="../media/image1758.png"/><Relationship Id="rId195" Type="http://schemas.openxmlformats.org/officeDocument/2006/relationships/customXml" Target="../ink/ink156.xml"/><Relationship Id="rId209" Type="http://schemas.openxmlformats.org/officeDocument/2006/relationships/image" Target="../media/image1785.png"/><Relationship Id="rId360" Type="http://schemas.openxmlformats.org/officeDocument/2006/relationships/customXml" Target="../ink/ink239.xml"/><Relationship Id="rId416" Type="http://schemas.openxmlformats.org/officeDocument/2006/relationships/image" Target="../media/image1888.png"/><Relationship Id="rId220" Type="http://schemas.openxmlformats.org/officeDocument/2006/relationships/customXml" Target="../ink/ink169.xml"/><Relationship Id="rId458" Type="http://schemas.openxmlformats.org/officeDocument/2006/relationships/image" Target="../media/image1909.png"/><Relationship Id="rId15" Type="http://schemas.openxmlformats.org/officeDocument/2006/relationships/customXml" Target="../ink/ink65.xml"/><Relationship Id="rId57" Type="http://schemas.openxmlformats.org/officeDocument/2006/relationships/customXml" Target="../ink/ink86.xml"/><Relationship Id="rId262" Type="http://schemas.openxmlformats.org/officeDocument/2006/relationships/customXml" Target="../ink/ink190.xml"/><Relationship Id="rId318" Type="http://schemas.openxmlformats.org/officeDocument/2006/relationships/customXml" Target="../ink/ink218.xml"/><Relationship Id="rId99" Type="http://schemas.openxmlformats.org/officeDocument/2006/relationships/customXml" Target="../ink/ink107.xml"/><Relationship Id="rId122" Type="http://schemas.openxmlformats.org/officeDocument/2006/relationships/customXml" Target="../ink/ink119.xml"/><Relationship Id="rId164" Type="http://schemas.openxmlformats.org/officeDocument/2006/relationships/customXml" Target="../ink/ink140.xml"/><Relationship Id="rId371" Type="http://schemas.openxmlformats.org/officeDocument/2006/relationships/image" Target="../media/image1866.png"/><Relationship Id="rId427" Type="http://schemas.openxmlformats.org/officeDocument/2006/relationships/customXml" Target="../ink/ink273.xml"/><Relationship Id="rId469" Type="http://schemas.openxmlformats.org/officeDocument/2006/relationships/customXml" Target="../ink/ink294.xml"/><Relationship Id="rId26" Type="http://schemas.openxmlformats.org/officeDocument/2006/relationships/image" Target="../media/image1695.png"/><Relationship Id="rId231" Type="http://schemas.openxmlformats.org/officeDocument/2006/relationships/image" Target="../media/image1796.png"/><Relationship Id="rId273" Type="http://schemas.openxmlformats.org/officeDocument/2006/relationships/image" Target="../media/image1817.png"/><Relationship Id="rId329" Type="http://schemas.openxmlformats.org/officeDocument/2006/relationships/image" Target="../media/image1845.png"/><Relationship Id="rId68" Type="http://schemas.openxmlformats.org/officeDocument/2006/relationships/image" Target="../media/image1716.png"/><Relationship Id="rId133" Type="http://schemas.openxmlformats.org/officeDocument/2006/relationships/image" Target="../media/image1748.png"/><Relationship Id="rId175" Type="http://schemas.openxmlformats.org/officeDocument/2006/relationships/customXml" Target="../ink/ink146.xml"/><Relationship Id="rId340" Type="http://schemas.openxmlformats.org/officeDocument/2006/relationships/customXml" Target="../ink/ink229.xml"/><Relationship Id="rId200" Type="http://schemas.openxmlformats.org/officeDocument/2006/relationships/customXml" Target="../ink/ink159.xml"/><Relationship Id="rId382" Type="http://schemas.openxmlformats.org/officeDocument/2006/relationships/customXml" Target="../ink/ink250.xml"/><Relationship Id="rId438" Type="http://schemas.openxmlformats.org/officeDocument/2006/relationships/image" Target="../media/image1899.png"/><Relationship Id="rId242" Type="http://schemas.openxmlformats.org/officeDocument/2006/relationships/customXml" Target="../ink/ink180.xml"/><Relationship Id="rId284" Type="http://schemas.openxmlformats.org/officeDocument/2006/relationships/customXml" Target="../ink/ink201.xml"/><Relationship Id="rId37" Type="http://schemas.openxmlformats.org/officeDocument/2006/relationships/customXml" Target="../ink/ink76.xml"/><Relationship Id="rId79" Type="http://schemas.openxmlformats.org/officeDocument/2006/relationships/customXml" Target="../ink/ink97.xml"/><Relationship Id="rId102" Type="http://schemas.openxmlformats.org/officeDocument/2006/relationships/image" Target="../media/image1733.png"/><Relationship Id="rId144" Type="http://schemas.openxmlformats.org/officeDocument/2006/relationships/customXml" Target="../ink/ink130.xml"/><Relationship Id="rId90" Type="http://schemas.openxmlformats.org/officeDocument/2006/relationships/image" Target="../media/image1727.png"/><Relationship Id="rId186" Type="http://schemas.openxmlformats.org/officeDocument/2006/relationships/image" Target="../media/image1774.png"/><Relationship Id="rId351" Type="http://schemas.openxmlformats.org/officeDocument/2006/relationships/image" Target="../media/image1856.png"/><Relationship Id="rId393" Type="http://schemas.openxmlformats.org/officeDocument/2006/relationships/image" Target="../media/image1877.png"/><Relationship Id="rId407" Type="http://schemas.openxmlformats.org/officeDocument/2006/relationships/image" Target="../media/image1884.png"/><Relationship Id="rId449" Type="http://schemas.openxmlformats.org/officeDocument/2006/relationships/customXml" Target="../ink/ink284.xml"/><Relationship Id="rId211" Type="http://schemas.openxmlformats.org/officeDocument/2006/relationships/image" Target="../media/image1786.png"/><Relationship Id="rId253" Type="http://schemas.openxmlformats.org/officeDocument/2006/relationships/image" Target="../media/image1807.png"/><Relationship Id="rId295" Type="http://schemas.openxmlformats.org/officeDocument/2006/relationships/image" Target="../media/image1828.png"/><Relationship Id="rId309" Type="http://schemas.openxmlformats.org/officeDocument/2006/relationships/image" Target="../media/image1835.png"/><Relationship Id="rId460" Type="http://schemas.openxmlformats.org/officeDocument/2006/relationships/image" Target="../media/image1910.png"/><Relationship Id="rId48" Type="http://schemas.openxmlformats.org/officeDocument/2006/relationships/image" Target="../media/image1706.png"/><Relationship Id="rId113" Type="http://schemas.openxmlformats.org/officeDocument/2006/relationships/image" Target="../media/image1738.png"/><Relationship Id="rId320" Type="http://schemas.openxmlformats.org/officeDocument/2006/relationships/customXml" Target="../ink/ink219.xml"/><Relationship Id="rId155" Type="http://schemas.openxmlformats.org/officeDocument/2006/relationships/image" Target="../media/image1759.png"/><Relationship Id="rId197" Type="http://schemas.openxmlformats.org/officeDocument/2006/relationships/customXml" Target="../ink/ink157.xml"/><Relationship Id="rId362" Type="http://schemas.openxmlformats.org/officeDocument/2006/relationships/customXml" Target="../ink/ink240.xml"/><Relationship Id="rId418" Type="http://schemas.openxmlformats.org/officeDocument/2006/relationships/image" Target="../media/image1889.png"/><Relationship Id="rId222" Type="http://schemas.openxmlformats.org/officeDocument/2006/relationships/customXml" Target="../ink/ink170.xml"/><Relationship Id="rId264" Type="http://schemas.openxmlformats.org/officeDocument/2006/relationships/customXml" Target="../ink/ink191.xml"/><Relationship Id="rId17" Type="http://schemas.openxmlformats.org/officeDocument/2006/relationships/customXml" Target="../ink/ink66.xml"/><Relationship Id="rId59" Type="http://schemas.openxmlformats.org/officeDocument/2006/relationships/customXml" Target="../ink/ink87.xml"/><Relationship Id="rId124" Type="http://schemas.openxmlformats.org/officeDocument/2006/relationships/customXml" Target="../ink/ink120.xml"/><Relationship Id="rId70" Type="http://schemas.openxmlformats.org/officeDocument/2006/relationships/image" Target="../media/image1717.png"/><Relationship Id="rId166" Type="http://schemas.openxmlformats.org/officeDocument/2006/relationships/customXml" Target="../ink/ink141.xml"/><Relationship Id="rId331" Type="http://schemas.openxmlformats.org/officeDocument/2006/relationships/image" Target="../media/image1846.png"/><Relationship Id="rId373" Type="http://schemas.openxmlformats.org/officeDocument/2006/relationships/image" Target="../media/image1867.png"/><Relationship Id="rId429" Type="http://schemas.openxmlformats.org/officeDocument/2006/relationships/customXml" Target="../ink/ink274.xml"/><Relationship Id="rId1" Type="http://schemas.openxmlformats.org/officeDocument/2006/relationships/slideLayout" Target="../slideLayouts/slideLayout7.xml"/><Relationship Id="rId233" Type="http://schemas.openxmlformats.org/officeDocument/2006/relationships/image" Target="../media/image1797.png"/><Relationship Id="rId440" Type="http://schemas.openxmlformats.org/officeDocument/2006/relationships/image" Target="../media/image1900.png"/><Relationship Id="rId28" Type="http://schemas.openxmlformats.org/officeDocument/2006/relationships/image" Target="../media/image1696.png"/><Relationship Id="rId275" Type="http://schemas.openxmlformats.org/officeDocument/2006/relationships/image" Target="../media/image1818.png"/><Relationship Id="rId300" Type="http://schemas.openxmlformats.org/officeDocument/2006/relationships/customXml" Target="../ink/ink209.xml"/><Relationship Id="rId81" Type="http://schemas.openxmlformats.org/officeDocument/2006/relationships/customXml" Target="../ink/ink98.xml"/><Relationship Id="rId135" Type="http://schemas.openxmlformats.org/officeDocument/2006/relationships/image" Target="../media/image1749.png"/><Relationship Id="rId177" Type="http://schemas.openxmlformats.org/officeDocument/2006/relationships/customXml" Target="../ink/ink147.xml"/><Relationship Id="rId342" Type="http://schemas.openxmlformats.org/officeDocument/2006/relationships/customXml" Target="../ink/ink230.xml"/><Relationship Id="rId384" Type="http://schemas.openxmlformats.org/officeDocument/2006/relationships/customXml" Target="../ink/ink251.xml"/><Relationship Id="rId202" Type="http://schemas.openxmlformats.org/officeDocument/2006/relationships/customXml" Target="../ink/ink160.xml"/><Relationship Id="rId244" Type="http://schemas.openxmlformats.org/officeDocument/2006/relationships/customXml" Target="../ink/ink181.xml"/><Relationship Id="rId39" Type="http://schemas.openxmlformats.org/officeDocument/2006/relationships/customXml" Target="../ink/ink77.xml"/><Relationship Id="rId286" Type="http://schemas.openxmlformats.org/officeDocument/2006/relationships/customXml" Target="../ink/ink202.xml"/><Relationship Id="rId451" Type="http://schemas.openxmlformats.org/officeDocument/2006/relationships/customXml" Target="../ink/ink285.xml"/><Relationship Id="rId50" Type="http://schemas.openxmlformats.org/officeDocument/2006/relationships/image" Target="../media/image1707.png"/><Relationship Id="rId104" Type="http://schemas.openxmlformats.org/officeDocument/2006/relationships/image" Target="../media/image1734.png"/><Relationship Id="rId146" Type="http://schemas.openxmlformats.org/officeDocument/2006/relationships/customXml" Target="../ink/ink131.xml"/><Relationship Id="rId188" Type="http://schemas.openxmlformats.org/officeDocument/2006/relationships/image" Target="../media/image1775.png"/><Relationship Id="rId311" Type="http://schemas.openxmlformats.org/officeDocument/2006/relationships/image" Target="../media/image1836.png"/><Relationship Id="rId353" Type="http://schemas.openxmlformats.org/officeDocument/2006/relationships/image" Target="../media/image1857.png"/><Relationship Id="rId395" Type="http://schemas.openxmlformats.org/officeDocument/2006/relationships/image" Target="../media/image1878.png"/><Relationship Id="rId409" Type="http://schemas.openxmlformats.org/officeDocument/2006/relationships/image" Target="../media/image1885.png"/><Relationship Id="rId92" Type="http://schemas.openxmlformats.org/officeDocument/2006/relationships/image" Target="../media/image1728.png"/><Relationship Id="rId213" Type="http://schemas.openxmlformats.org/officeDocument/2006/relationships/image" Target="../media/image1787.png"/><Relationship Id="rId420" Type="http://schemas.openxmlformats.org/officeDocument/2006/relationships/image" Target="../media/image1890.png"/><Relationship Id="rId255" Type="http://schemas.openxmlformats.org/officeDocument/2006/relationships/image" Target="../media/image1808.png"/><Relationship Id="rId297" Type="http://schemas.openxmlformats.org/officeDocument/2006/relationships/image" Target="../media/image1829.png"/><Relationship Id="rId462" Type="http://schemas.openxmlformats.org/officeDocument/2006/relationships/image" Target="../media/image1911.png"/><Relationship Id="rId115" Type="http://schemas.openxmlformats.org/officeDocument/2006/relationships/image" Target="../media/image1739.png"/><Relationship Id="rId157" Type="http://schemas.openxmlformats.org/officeDocument/2006/relationships/image" Target="../media/image1760.png"/><Relationship Id="rId322" Type="http://schemas.openxmlformats.org/officeDocument/2006/relationships/customXml" Target="../ink/ink220.xml"/><Relationship Id="rId364" Type="http://schemas.openxmlformats.org/officeDocument/2006/relationships/customXml" Target="../ink/ink241.xml"/><Relationship Id="rId61" Type="http://schemas.openxmlformats.org/officeDocument/2006/relationships/customXml" Target="../ink/ink88.xml"/><Relationship Id="rId199" Type="http://schemas.openxmlformats.org/officeDocument/2006/relationships/customXml" Target="../ink/ink15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914.emf"/><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17" Type="http://schemas.openxmlformats.org/officeDocument/2006/relationships/customXml" Target="../ink/ink352.xml"/><Relationship Id="rId21" Type="http://schemas.openxmlformats.org/officeDocument/2006/relationships/customXml" Target="../ink/ink304.xml"/><Relationship Id="rId42" Type="http://schemas.openxmlformats.org/officeDocument/2006/relationships/image" Target="../media/image40.png"/><Relationship Id="rId63" Type="http://schemas.openxmlformats.org/officeDocument/2006/relationships/customXml" Target="../ink/ink325.xml"/><Relationship Id="rId84" Type="http://schemas.openxmlformats.org/officeDocument/2006/relationships/image" Target="../media/image61.png"/><Relationship Id="rId138" Type="http://schemas.openxmlformats.org/officeDocument/2006/relationships/image" Target="../media/image88.png"/><Relationship Id="rId107" Type="http://schemas.openxmlformats.org/officeDocument/2006/relationships/customXml" Target="../ink/ink347.xml"/><Relationship Id="rId11" Type="http://schemas.openxmlformats.org/officeDocument/2006/relationships/customXml" Target="../ink/ink299.xml"/><Relationship Id="rId32" Type="http://schemas.openxmlformats.org/officeDocument/2006/relationships/image" Target="../media/image35.png"/><Relationship Id="rId53" Type="http://schemas.openxmlformats.org/officeDocument/2006/relationships/customXml" Target="../ink/ink320.xml"/><Relationship Id="rId74" Type="http://schemas.openxmlformats.org/officeDocument/2006/relationships/image" Target="../media/image56.png"/><Relationship Id="rId128" Type="http://schemas.openxmlformats.org/officeDocument/2006/relationships/image" Target="../media/image83.png"/><Relationship Id="rId5" Type="http://schemas.openxmlformats.org/officeDocument/2006/relationships/customXml" Target="../ink/ink296.xml"/><Relationship Id="rId90" Type="http://schemas.openxmlformats.org/officeDocument/2006/relationships/image" Target="../media/image64.png"/><Relationship Id="rId95" Type="http://schemas.openxmlformats.org/officeDocument/2006/relationships/customXml" Target="../ink/ink341.xml"/><Relationship Id="rId22" Type="http://schemas.openxmlformats.org/officeDocument/2006/relationships/image" Target="../media/image30.png"/><Relationship Id="rId27" Type="http://schemas.openxmlformats.org/officeDocument/2006/relationships/customXml" Target="../ink/ink307.xml"/><Relationship Id="rId43" Type="http://schemas.openxmlformats.org/officeDocument/2006/relationships/customXml" Target="../ink/ink315.xml"/><Relationship Id="rId48" Type="http://schemas.openxmlformats.org/officeDocument/2006/relationships/image" Target="../media/image43.png"/><Relationship Id="rId64" Type="http://schemas.openxmlformats.org/officeDocument/2006/relationships/image" Target="../media/image51.png"/><Relationship Id="rId69" Type="http://schemas.openxmlformats.org/officeDocument/2006/relationships/customXml" Target="../ink/ink328.xml"/><Relationship Id="rId113" Type="http://schemas.openxmlformats.org/officeDocument/2006/relationships/customXml" Target="../ink/ink350.xml"/><Relationship Id="rId118" Type="http://schemas.openxmlformats.org/officeDocument/2006/relationships/image" Target="../media/image78.png"/><Relationship Id="rId134" Type="http://schemas.openxmlformats.org/officeDocument/2006/relationships/image" Target="../media/image86.png"/><Relationship Id="rId139" Type="http://schemas.openxmlformats.org/officeDocument/2006/relationships/customXml" Target="../ink/ink363.xml"/><Relationship Id="rId80" Type="http://schemas.openxmlformats.org/officeDocument/2006/relationships/image" Target="../media/image59.png"/><Relationship Id="rId85" Type="http://schemas.openxmlformats.org/officeDocument/2006/relationships/customXml" Target="../ink/ink336.xml"/><Relationship Id="rId12" Type="http://schemas.openxmlformats.org/officeDocument/2006/relationships/image" Target="../media/image25.png"/><Relationship Id="rId17" Type="http://schemas.openxmlformats.org/officeDocument/2006/relationships/customXml" Target="../ink/ink302.xml"/><Relationship Id="rId33" Type="http://schemas.openxmlformats.org/officeDocument/2006/relationships/customXml" Target="../ink/ink310.xml"/><Relationship Id="rId38" Type="http://schemas.openxmlformats.org/officeDocument/2006/relationships/image" Target="../media/image38.png"/><Relationship Id="rId59" Type="http://schemas.openxmlformats.org/officeDocument/2006/relationships/customXml" Target="../ink/ink323.xml"/><Relationship Id="rId103" Type="http://schemas.openxmlformats.org/officeDocument/2006/relationships/customXml" Target="../ink/ink345.xml"/><Relationship Id="rId108" Type="http://schemas.openxmlformats.org/officeDocument/2006/relationships/image" Target="../media/image73.png"/><Relationship Id="rId124" Type="http://schemas.openxmlformats.org/officeDocument/2006/relationships/image" Target="../media/image81.png"/><Relationship Id="rId129" Type="http://schemas.openxmlformats.org/officeDocument/2006/relationships/customXml" Target="../ink/ink358.xml"/><Relationship Id="rId54" Type="http://schemas.openxmlformats.org/officeDocument/2006/relationships/image" Target="../media/image46.png"/><Relationship Id="rId70" Type="http://schemas.openxmlformats.org/officeDocument/2006/relationships/image" Target="../media/image54.png"/><Relationship Id="rId75" Type="http://schemas.openxmlformats.org/officeDocument/2006/relationships/customXml" Target="../ink/ink331.xml"/><Relationship Id="rId91" Type="http://schemas.openxmlformats.org/officeDocument/2006/relationships/customXml" Target="../ink/ink339.xml"/><Relationship Id="rId96" Type="http://schemas.openxmlformats.org/officeDocument/2006/relationships/image" Target="../media/image67.png"/><Relationship Id="rId140" Type="http://schemas.openxmlformats.org/officeDocument/2006/relationships/image" Target="../media/image89.png"/><Relationship Id="rId145" Type="http://schemas.openxmlformats.org/officeDocument/2006/relationships/customXml" Target="../ink/ink366.xml"/><Relationship Id="rId1" Type="http://schemas.openxmlformats.org/officeDocument/2006/relationships/slideLayout" Target="../slideLayouts/slideLayout7.xml"/><Relationship Id="rId6" Type="http://schemas.openxmlformats.org/officeDocument/2006/relationships/image" Target="../media/image22.png"/><Relationship Id="rId23" Type="http://schemas.openxmlformats.org/officeDocument/2006/relationships/customXml" Target="../ink/ink305.xml"/><Relationship Id="rId28" Type="http://schemas.openxmlformats.org/officeDocument/2006/relationships/image" Target="../media/image33.png"/><Relationship Id="rId49" Type="http://schemas.openxmlformats.org/officeDocument/2006/relationships/customXml" Target="../ink/ink318.xml"/><Relationship Id="rId114" Type="http://schemas.openxmlformats.org/officeDocument/2006/relationships/image" Target="../media/image76.png"/><Relationship Id="rId119" Type="http://schemas.openxmlformats.org/officeDocument/2006/relationships/customXml" Target="../ink/ink353.xml"/><Relationship Id="rId44" Type="http://schemas.openxmlformats.org/officeDocument/2006/relationships/image" Target="../media/image41.png"/><Relationship Id="rId60" Type="http://schemas.openxmlformats.org/officeDocument/2006/relationships/image" Target="../media/image49.png"/><Relationship Id="rId65" Type="http://schemas.openxmlformats.org/officeDocument/2006/relationships/customXml" Target="../ink/ink326.xml"/><Relationship Id="rId81" Type="http://schemas.openxmlformats.org/officeDocument/2006/relationships/customXml" Target="../ink/ink334.xml"/><Relationship Id="rId86" Type="http://schemas.openxmlformats.org/officeDocument/2006/relationships/image" Target="../media/image62.png"/><Relationship Id="rId130" Type="http://schemas.openxmlformats.org/officeDocument/2006/relationships/image" Target="../media/image84.png"/><Relationship Id="rId135" Type="http://schemas.openxmlformats.org/officeDocument/2006/relationships/customXml" Target="../ink/ink361.xml"/><Relationship Id="rId13" Type="http://schemas.openxmlformats.org/officeDocument/2006/relationships/customXml" Target="../ink/ink300.xml"/><Relationship Id="rId18" Type="http://schemas.openxmlformats.org/officeDocument/2006/relationships/image" Target="../media/image28.png"/><Relationship Id="rId39" Type="http://schemas.openxmlformats.org/officeDocument/2006/relationships/customXml" Target="../ink/ink313.xml"/><Relationship Id="rId109" Type="http://schemas.openxmlformats.org/officeDocument/2006/relationships/customXml" Target="../ink/ink348.xml"/><Relationship Id="rId34" Type="http://schemas.openxmlformats.org/officeDocument/2006/relationships/image" Target="../media/image36.png"/><Relationship Id="rId50" Type="http://schemas.openxmlformats.org/officeDocument/2006/relationships/image" Target="../media/image44.png"/><Relationship Id="rId55" Type="http://schemas.openxmlformats.org/officeDocument/2006/relationships/customXml" Target="../ink/ink321.xml"/><Relationship Id="rId76" Type="http://schemas.openxmlformats.org/officeDocument/2006/relationships/image" Target="../media/image57.png"/><Relationship Id="rId97" Type="http://schemas.openxmlformats.org/officeDocument/2006/relationships/customXml" Target="../ink/ink342.xml"/><Relationship Id="rId104" Type="http://schemas.openxmlformats.org/officeDocument/2006/relationships/image" Target="../media/image71.png"/><Relationship Id="rId120" Type="http://schemas.openxmlformats.org/officeDocument/2006/relationships/image" Target="../media/image79.png"/><Relationship Id="rId125" Type="http://schemas.openxmlformats.org/officeDocument/2006/relationships/customXml" Target="../ink/ink356.xml"/><Relationship Id="rId141" Type="http://schemas.openxmlformats.org/officeDocument/2006/relationships/customXml" Target="../ink/ink364.xml"/><Relationship Id="rId146" Type="http://schemas.openxmlformats.org/officeDocument/2006/relationships/image" Target="../media/image92.png"/><Relationship Id="rId7" Type="http://schemas.openxmlformats.org/officeDocument/2006/relationships/customXml" Target="../ink/ink297.xml"/><Relationship Id="rId71" Type="http://schemas.openxmlformats.org/officeDocument/2006/relationships/customXml" Target="../ink/ink329.xml"/><Relationship Id="rId92" Type="http://schemas.openxmlformats.org/officeDocument/2006/relationships/image" Target="../media/image65.png"/><Relationship Id="rId2" Type="http://schemas.openxmlformats.org/officeDocument/2006/relationships/notesSlide" Target="../notesSlides/notesSlide6.xml"/><Relationship Id="rId29" Type="http://schemas.openxmlformats.org/officeDocument/2006/relationships/customXml" Target="../ink/ink308.xml"/><Relationship Id="rId24" Type="http://schemas.openxmlformats.org/officeDocument/2006/relationships/image" Target="../media/image31.png"/><Relationship Id="rId40" Type="http://schemas.openxmlformats.org/officeDocument/2006/relationships/image" Target="../media/image39.png"/><Relationship Id="rId45" Type="http://schemas.openxmlformats.org/officeDocument/2006/relationships/customXml" Target="../ink/ink316.xml"/><Relationship Id="rId66" Type="http://schemas.openxmlformats.org/officeDocument/2006/relationships/image" Target="../media/image52.png"/><Relationship Id="rId87" Type="http://schemas.openxmlformats.org/officeDocument/2006/relationships/customXml" Target="../ink/ink337.xml"/><Relationship Id="rId110" Type="http://schemas.openxmlformats.org/officeDocument/2006/relationships/image" Target="../media/image74.png"/><Relationship Id="rId115" Type="http://schemas.openxmlformats.org/officeDocument/2006/relationships/customXml" Target="../ink/ink351.xml"/><Relationship Id="rId131" Type="http://schemas.openxmlformats.org/officeDocument/2006/relationships/customXml" Target="../ink/ink359.xml"/><Relationship Id="rId136" Type="http://schemas.openxmlformats.org/officeDocument/2006/relationships/image" Target="../media/image87.png"/><Relationship Id="rId61" Type="http://schemas.openxmlformats.org/officeDocument/2006/relationships/customXml" Target="../ink/ink324.xml"/><Relationship Id="rId82" Type="http://schemas.openxmlformats.org/officeDocument/2006/relationships/image" Target="../media/image60.png"/><Relationship Id="rId19" Type="http://schemas.openxmlformats.org/officeDocument/2006/relationships/customXml" Target="../ink/ink303.xml"/><Relationship Id="rId14" Type="http://schemas.openxmlformats.org/officeDocument/2006/relationships/image" Target="../media/image26.png"/><Relationship Id="rId30" Type="http://schemas.openxmlformats.org/officeDocument/2006/relationships/image" Target="../media/image34.png"/><Relationship Id="rId35" Type="http://schemas.openxmlformats.org/officeDocument/2006/relationships/customXml" Target="../ink/ink311.xml"/><Relationship Id="rId56" Type="http://schemas.openxmlformats.org/officeDocument/2006/relationships/image" Target="../media/image47.png"/><Relationship Id="rId77" Type="http://schemas.openxmlformats.org/officeDocument/2006/relationships/customXml" Target="../ink/ink332.xml"/><Relationship Id="rId100" Type="http://schemas.openxmlformats.org/officeDocument/2006/relationships/image" Target="../media/image69.png"/><Relationship Id="rId105" Type="http://schemas.openxmlformats.org/officeDocument/2006/relationships/customXml" Target="../ink/ink346.xml"/><Relationship Id="rId126" Type="http://schemas.openxmlformats.org/officeDocument/2006/relationships/image" Target="../media/image82.png"/><Relationship Id="rId147" Type="http://schemas.openxmlformats.org/officeDocument/2006/relationships/customXml" Target="../ink/ink367.xml"/><Relationship Id="rId8" Type="http://schemas.openxmlformats.org/officeDocument/2006/relationships/image" Target="../media/image23.png"/><Relationship Id="rId51" Type="http://schemas.openxmlformats.org/officeDocument/2006/relationships/customXml" Target="../ink/ink319.xml"/><Relationship Id="rId72" Type="http://schemas.openxmlformats.org/officeDocument/2006/relationships/image" Target="../media/image55.png"/><Relationship Id="rId93" Type="http://schemas.openxmlformats.org/officeDocument/2006/relationships/customXml" Target="../ink/ink340.xml"/><Relationship Id="rId98" Type="http://schemas.openxmlformats.org/officeDocument/2006/relationships/image" Target="../media/image68.png"/><Relationship Id="rId121" Type="http://schemas.openxmlformats.org/officeDocument/2006/relationships/customXml" Target="../ink/ink354.xml"/><Relationship Id="rId142" Type="http://schemas.openxmlformats.org/officeDocument/2006/relationships/image" Target="../media/image90.png"/><Relationship Id="rId3" Type="http://schemas.openxmlformats.org/officeDocument/2006/relationships/customXml" Target="../ink/ink295.xml"/><Relationship Id="rId25" Type="http://schemas.openxmlformats.org/officeDocument/2006/relationships/customXml" Target="../ink/ink306.xml"/><Relationship Id="rId46" Type="http://schemas.openxmlformats.org/officeDocument/2006/relationships/image" Target="../media/image42.png"/><Relationship Id="rId67" Type="http://schemas.openxmlformats.org/officeDocument/2006/relationships/customXml" Target="../ink/ink327.xml"/><Relationship Id="rId116" Type="http://schemas.openxmlformats.org/officeDocument/2006/relationships/image" Target="../media/image77.png"/><Relationship Id="rId137" Type="http://schemas.openxmlformats.org/officeDocument/2006/relationships/customXml" Target="../ink/ink362.xml"/><Relationship Id="rId20" Type="http://schemas.openxmlformats.org/officeDocument/2006/relationships/image" Target="../media/image29.png"/><Relationship Id="rId41" Type="http://schemas.openxmlformats.org/officeDocument/2006/relationships/customXml" Target="../ink/ink314.xml"/><Relationship Id="rId62" Type="http://schemas.openxmlformats.org/officeDocument/2006/relationships/image" Target="../media/image50.png"/><Relationship Id="rId83" Type="http://schemas.openxmlformats.org/officeDocument/2006/relationships/customXml" Target="../ink/ink335.xml"/><Relationship Id="rId88" Type="http://schemas.openxmlformats.org/officeDocument/2006/relationships/image" Target="../media/image63.png"/><Relationship Id="rId111" Type="http://schemas.openxmlformats.org/officeDocument/2006/relationships/customXml" Target="../ink/ink349.xml"/><Relationship Id="rId132" Type="http://schemas.openxmlformats.org/officeDocument/2006/relationships/image" Target="../media/image85.png"/><Relationship Id="rId15" Type="http://schemas.openxmlformats.org/officeDocument/2006/relationships/customXml" Target="../ink/ink301.xml"/><Relationship Id="rId36" Type="http://schemas.openxmlformats.org/officeDocument/2006/relationships/image" Target="../media/image37.png"/><Relationship Id="rId57" Type="http://schemas.openxmlformats.org/officeDocument/2006/relationships/customXml" Target="../ink/ink322.xml"/><Relationship Id="rId106" Type="http://schemas.openxmlformats.org/officeDocument/2006/relationships/image" Target="../media/image72.png"/><Relationship Id="rId127" Type="http://schemas.openxmlformats.org/officeDocument/2006/relationships/customXml" Target="../ink/ink357.xml"/><Relationship Id="rId10" Type="http://schemas.openxmlformats.org/officeDocument/2006/relationships/image" Target="../media/image24.png"/><Relationship Id="rId31" Type="http://schemas.openxmlformats.org/officeDocument/2006/relationships/customXml" Target="../ink/ink309.xml"/><Relationship Id="rId52" Type="http://schemas.openxmlformats.org/officeDocument/2006/relationships/image" Target="../media/image45.png"/><Relationship Id="rId73" Type="http://schemas.openxmlformats.org/officeDocument/2006/relationships/customXml" Target="../ink/ink330.xml"/><Relationship Id="rId78" Type="http://schemas.openxmlformats.org/officeDocument/2006/relationships/image" Target="../media/image58.png"/><Relationship Id="rId94" Type="http://schemas.openxmlformats.org/officeDocument/2006/relationships/image" Target="../media/image66.png"/><Relationship Id="rId99" Type="http://schemas.openxmlformats.org/officeDocument/2006/relationships/customXml" Target="../ink/ink343.xml"/><Relationship Id="rId101" Type="http://schemas.openxmlformats.org/officeDocument/2006/relationships/customXml" Target="../ink/ink344.xml"/><Relationship Id="rId122" Type="http://schemas.openxmlformats.org/officeDocument/2006/relationships/image" Target="../media/image80.png"/><Relationship Id="rId143" Type="http://schemas.openxmlformats.org/officeDocument/2006/relationships/customXml" Target="../ink/ink365.xml"/><Relationship Id="rId148" Type="http://schemas.openxmlformats.org/officeDocument/2006/relationships/image" Target="../media/image93.png"/><Relationship Id="rId4" Type="http://schemas.openxmlformats.org/officeDocument/2006/relationships/image" Target="../media/image21.png"/><Relationship Id="rId9" Type="http://schemas.openxmlformats.org/officeDocument/2006/relationships/customXml" Target="../ink/ink298.xml"/><Relationship Id="rId26" Type="http://schemas.openxmlformats.org/officeDocument/2006/relationships/image" Target="../media/image32.png"/><Relationship Id="rId47" Type="http://schemas.openxmlformats.org/officeDocument/2006/relationships/customXml" Target="../ink/ink317.xml"/><Relationship Id="rId68" Type="http://schemas.openxmlformats.org/officeDocument/2006/relationships/image" Target="../media/image53.png"/><Relationship Id="rId89" Type="http://schemas.openxmlformats.org/officeDocument/2006/relationships/customXml" Target="../ink/ink338.xml"/><Relationship Id="rId112" Type="http://schemas.openxmlformats.org/officeDocument/2006/relationships/image" Target="../media/image75.png"/><Relationship Id="rId133" Type="http://schemas.openxmlformats.org/officeDocument/2006/relationships/customXml" Target="../ink/ink360.xml"/><Relationship Id="rId16" Type="http://schemas.openxmlformats.org/officeDocument/2006/relationships/image" Target="../media/image27.png"/><Relationship Id="rId37" Type="http://schemas.openxmlformats.org/officeDocument/2006/relationships/customXml" Target="../ink/ink312.xml"/><Relationship Id="rId58" Type="http://schemas.openxmlformats.org/officeDocument/2006/relationships/image" Target="../media/image48.png"/><Relationship Id="rId79" Type="http://schemas.openxmlformats.org/officeDocument/2006/relationships/customXml" Target="../ink/ink333.xml"/><Relationship Id="rId102" Type="http://schemas.openxmlformats.org/officeDocument/2006/relationships/image" Target="../media/image70.png"/><Relationship Id="rId123" Type="http://schemas.openxmlformats.org/officeDocument/2006/relationships/customXml" Target="../ink/ink355.xml"/><Relationship Id="rId144" Type="http://schemas.openxmlformats.org/officeDocument/2006/relationships/image" Target="../media/image91.png"/></Relationships>
</file>

<file path=ppt/slides/_rels/slide70.xml.rels><?xml version="1.0" encoding="UTF-8" standalone="yes"?>
<Relationships xmlns="http://schemas.openxmlformats.org/package/2006/relationships"><Relationship Id="rId2" Type="http://schemas.openxmlformats.org/officeDocument/2006/relationships/image" Target="../media/image91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3" Type="http://schemas.openxmlformats.org/officeDocument/2006/relationships/customXml" Target="../ink/ink373.xml"/><Relationship Id="rId18" Type="http://schemas.openxmlformats.org/officeDocument/2006/relationships/image" Target="../media/image101.png"/><Relationship Id="rId26" Type="http://schemas.openxmlformats.org/officeDocument/2006/relationships/image" Target="../media/image105.png"/><Relationship Id="rId39" Type="http://schemas.openxmlformats.org/officeDocument/2006/relationships/customXml" Target="../ink/ink386.xml"/><Relationship Id="rId21" Type="http://schemas.openxmlformats.org/officeDocument/2006/relationships/customXml" Target="../ink/ink377.xml"/><Relationship Id="rId34" Type="http://schemas.openxmlformats.org/officeDocument/2006/relationships/image" Target="../media/image109.png"/><Relationship Id="rId42" Type="http://schemas.openxmlformats.org/officeDocument/2006/relationships/image" Target="../media/image113.png"/><Relationship Id="rId47" Type="http://schemas.openxmlformats.org/officeDocument/2006/relationships/customXml" Target="../ink/ink390.xml"/><Relationship Id="rId50" Type="http://schemas.openxmlformats.org/officeDocument/2006/relationships/image" Target="../media/image117.png"/><Relationship Id="rId7" Type="http://schemas.openxmlformats.org/officeDocument/2006/relationships/customXml" Target="../ink/ink370.xml"/><Relationship Id="rId2" Type="http://schemas.openxmlformats.org/officeDocument/2006/relationships/notesSlide" Target="../notesSlides/notesSlide7.xml"/><Relationship Id="rId16" Type="http://schemas.openxmlformats.org/officeDocument/2006/relationships/image" Target="../media/image100.png"/><Relationship Id="rId29" Type="http://schemas.openxmlformats.org/officeDocument/2006/relationships/customXml" Target="../ink/ink381.xml"/><Relationship Id="rId11" Type="http://schemas.openxmlformats.org/officeDocument/2006/relationships/customXml" Target="../ink/ink372.xml"/><Relationship Id="rId24" Type="http://schemas.openxmlformats.org/officeDocument/2006/relationships/image" Target="../media/image104.png"/><Relationship Id="rId32" Type="http://schemas.openxmlformats.org/officeDocument/2006/relationships/image" Target="../media/image108.png"/><Relationship Id="rId37" Type="http://schemas.openxmlformats.org/officeDocument/2006/relationships/customXml" Target="../ink/ink385.xml"/><Relationship Id="rId40" Type="http://schemas.openxmlformats.org/officeDocument/2006/relationships/image" Target="../media/image112.png"/><Relationship Id="rId45" Type="http://schemas.openxmlformats.org/officeDocument/2006/relationships/customXml" Target="../ink/ink389.xml"/><Relationship Id="rId53" Type="http://schemas.openxmlformats.org/officeDocument/2006/relationships/customXml" Target="../ink/ink393.xml"/><Relationship Id="rId5" Type="http://schemas.openxmlformats.org/officeDocument/2006/relationships/customXml" Target="../ink/ink369.xml"/><Relationship Id="rId10" Type="http://schemas.openxmlformats.org/officeDocument/2006/relationships/image" Target="../media/image97.png"/><Relationship Id="rId19" Type="http://schemas.openxmlformats.org/officeDocument/2006/relationships/customXml" Target="../ink/ink376.xml"/><Relationship Id="rId31" Type="http://schemas.openxmlformats.org/officeDocument/2006/relationships/customXml" Target="../ink/ink382.xml"/><Relationship Id="rId44" Type="http://schemas.openxmlformats.org/officeDocument/2006/relationships/image" Target="../media/image114.png"/><Relationship Id="rId52" Type="http://schemas.openxmlformats.org/officeDocument/2006/relationships/image" Target="../media/image118.png"/><Relationship Id="rId4" Type="http://schemas.openxmlformats.org/officeDocument/2006/relationships/image" Target="../media/image94.png"/><Relationship Id="rId9" Type="http://schemas.openxmlformats.org/officeDocument/2006/relationships/customXml" Target="../ink/ink371.xml"/><Relationship Id="rId14" Type="http://schemas.openxmlformats.org/officeDocument/2006/relationships/image" Target="../media/image99.png"/><Relationship Id="rId22" Type="http://schemas.openxmlformats.org/officeDocument/2006/relationships/image" Target="../media/image103.png"/><Relationship Id="rId27" Type="http://schemas.openxmlformats.org/officeDocument/2006/relationships/customXml" Target="../ink/ink380.xml"/><Relationship Id="rId30" Type="http://schemas.openxmlformats.org/officeDocument/2006/relationships/image" Target="../media/image107.png"/><Relationship Id="rId35" Type="http://schemas.openxmlformats.org/officeDocument/2006/relationships/customXml" Target="../ink/ink384.xml"/><Relationship Id="rId43" Type="http://schemas.openxmlformats.org/officeDocument/2006/relationships/customXml" Target="../ink/ink388.xml"/><Relationship Id="rId48" Type="http://schemas.openxmlformats.org/officeDocument/2006/relationships/image" Target="../media/image116.png"/><Relationship Id="rId8" Type="http://schemas.openxmlformats.org/officeDocument/2006/relationships/image" Target="../media/image96.png"/><Relationship Id="rId51" Type="http://schemas.openxmlformats.org/officeDocument/2006/relationships/customXml" Target="../ink/ink392.xml"/><Relationship Id="rId3" Type="http://schemas.openxmlformats.org/officeDocument/2006/relationships/customXml" Target="../ink/ink368.xml"/><Relationship Id="rId12" Type="http://schemas.openxmlformats.org/officeDocument/2006/relationships/image" Target="../media/image98.png"/><Relationship Id="rId17" Type="http://schemas.openxmlformats.org/officeDocument/2006/relationships/customXml" Target="../ink/ink375.xml"/><Relationship Id="rId25" Type="http://schemas.openxmlformats.org/officeDocument/2006/relationships/customXml" Target="../ink/ink379.xml"/><Relationship Id="rId33" Type="http://schemas.openxmlformats.org/officeDocument/2006/relationships/customXml" Target="../ink/ink383.xml"/><Relationship Id="rId38" Type="http://schemas.openxmlformats.org/officeDocument/2006/relationships/image" Target="../media/image111.png"/><Relationship Id="rId46" Type="http://schemas.openxmlformats.org/officeDocument/2006/relationships/image" Target="../media/image115.png"/><Relationship Id="rId20" Type="http://schemas.openxmlformats.org/officeDocument/2006/relationships/image" Target="../media/image102.png"/><Relationship Id="rId41" Type="http://schemas.openxmlformats.org/officeDocument/2006/relationships/customXml" Target="../ink/ink387.xml"/><Relationship Id="rId54" Type="http://schemas.openxmlformats.org/officeDocument/2006/relationships/image" Target="../media/image119.png"/><Relationship Id="rId1" Type="http://schemas.openxmlformats.org/officeDocument/2006/relationships/slideLayout" Target="../slideLayouts/slideLayout7.xml"/><Relationship Id="rId6" Type="http://schemas.openxmlformats.org/officeDocument/2006/relationships/image" Target="../media/image95.png"/><Relationship Id="rId15" Type="http://schemas.openxmlformats.org/officeDocument/2006/relationships/customXml" Target="../ink/ink374.xml"/><Relationship Id="rId23" Type="http://schemas.openxmlformats.org/officeDocument/2006/relationships/customXml" Target="../ink/ink378.xml"/><Relationship Id="rId28" Type="http://schemas.openxmlformats.org/officeDocument/2006/relationships/image" Target="../media/image106.png"/><Relationship Id="rId36" Type="http://schemas.openxmlformats.org/officeDocument/2006/relationships/image" Target="../media/image110.png"/><Relationship Id="rId49" Type="http://schemas.openxmlformats.org/officeDocument/2006/relationships/customXml" Target="../ink/ink391.xml"/></Relationships>
</file>

<file path=ppt/slides/_rels/slide9.xml.rels><?xml version="1.0" encoding="UTF-8" standalone="yes"?>
<Relationships xmlns="http://schemas.openxmlformats.org/package/2006/relationships"><Relationship Id="rId117" Type="http://schemas.openxmlformats.org/officeDocument/2006/relationships/customXml" Target="../ink/ink451.xml"/><Relationship Id="rId299" Type="http://schemas.openxmlformats.org/officeDocument/2006/relationships/customXml" Target="../ink/ink542.xml"/><Relationship Id="rId21" Type="http://schemas.openxmlformats.org/officeDocument/2006/relationships/customXml" Target="../ink/ink403.xml"/><Relationship Id="rId63" Type="http://schemas.openxmlformats.org/officeDocument/2006/relationships/customXml" Target="../ink/ink424.xml"/><Relationship Id="rId159" Type="http://schemas.openxmlformats.org/officeDocument/2006/relationships/customXml" Target="../ink/ink472.xml"/><Relationship Id="rId324" Type="http://schemas.openxmlformats.org/officeDocument/2006/relationships/customXml" Target="../ink/ink555.xml"/><Relationship Id="rId170" Type="http://schemas.openxmlformats.org/officeDocument/2006/relationships/image" Target="../media/image203.png"/><Relationship Id="rId226" Type="http://schemas.openxmlformats.org/officeDocument/2006/relationships/image" Target="../media/image230.png"/><Relationship Id="rId268" Type="http://schemas.openxmlformats.org/officeDocument/2006/relationships/image" Target="../media/image251.png"/><Relationship Id="rId32" Type="http://schemas.openxmlformats.org/officeDocument/2006/relationships/image" Target="../media/image134.png"/><Relationship Id="rId74" Type="http://schemas.openxmlformats.org/officeDocument/2006/relationships/image" Target="../media/image155.png"/><Relationship Id="rId128" Type="http://schemas.openxmlformats.org/officeDocument/2006/relationships/image" Target="../media/image182.png"/><Relationship Id="rId335" Type="http://schemas.openxmlformats.org/officeDocument/2006/relationships/image" Target="../media/image283.png"/><Relationship Id="rId5" Type="http://schemas.openxmlformats.org/officeDocument/2006/relationships/customXml" Target="../ink/ink395.xml"/><Relationship Id="rId181" Type="http://schemas.openxmlformats.org/officeDocument/2006/relationships/customXml" Target="../ink/ink483.xml"/><Relationship Id="rId237" Type="http://schemas.openxmlformats.org/officeDocument/2006/relationships/customXml" Target="../ink/ink511.xml"/><Relationship Id="rId279" Type="http://schemas.openxmlformats.org/officeDocument/2006/relationships/customXml" Target="../ink/ink532.xml"/><Relationship Id="rId43" Type="http://schemas.openxmlformats.org/officeDocument/2006/relationships/customXml" Target="../ink/ink414.xml"/><Relationship Id="rId139" Type="http://schemas.openxmlformats.org/officeDocument/2006/relationships/customXml" Target="../ink/ink462.xml"/><Relationship Id="rId290" Type="http://schemas.openxmlformats.org/officeDocument/2006/relationships/image" Target="../media/image261.png"/><Relationship Id="rId304" Type="http://schemas.openxmlformats.org/officeDocument/2006/relationships/image" Target="../media/image268.png"/><Relationship Id="rId346" Type="http://schemas.openxmlformats.org/officeDocument/2006/relationships/customXml" Target="../ink/ink566.xml"/><Relationship Id="rId85" Type="http://schemas.openxmlformats.org/officeDocument/2006/relationships/customXml" Target="../ink/ink435.xml"/><Relationship Id="rId150" Type="http://schemas.openxmlformats.org/officeDocument/2006/relationships/image" Target="../media/image193.png"/><Relationship Id="rId192" Type="http://schemas.openxmlformats.org/officeDocument/2006/relationships/image" Target="../media/image214.png"/><Relationship Id="rId206" Type="http://schemas.openxmlformats.org/officeDocument/2006/relationships/image" Target="../media/image221.png"/><Relationship Id="rId248" Type="http://schemas.openxmlformats.org/officeDocument/2006/relationships/image" Target="../media/image241.png"/><Relationship Id="rId12" Type="http://schemas.openxmlformats.org/officeDocument/2006/relationships/image" Target="../media/image124.png"/><Relationship Id="rId108" Type="http://schemas.openxmlformats.org/officeDocument/2006/relationships/image" Target="../media/image172.png"/><Relationship Id="rId315" Type="http://schemas.openxmlformats.org/officeDocument/2006/relationships/customXml" Target="../ink/ink550.xml"/><Relationship Id="rId357" Type="http://schemas.openxmlformats.org/officeDocument/2006/relationships/image" Target="../media/image294.png"/><Relationship Id="rId54" Type="http://schemas.openxmlformats.org/officeDocument/2006/relationships/image" Target="../media/image145.png"/><Relationship Id="rId96" Type="http://schemas.openxmlformats.org/officeDocument/2006/relationships/image" Target="../media/image166.png"/><Relationship Id="rId161" Type="http://schemas.openxmlformats.org/officeDocument/2006/relationships/customXml" Target="../ink/ink473.xml"/><Relationship Id="rId217" Type="http://schemas.openxmlformats.org/officeDocument/2006/relationships/customXml" Target="../ink/ink501.xml"/><Relationship Id="rId259" Type="http://schemas.openxmlformats.org/officeDocument/2006/relationships/customXml" Target="../ink/ink522.xml"/><Relationship Id="rId23" Type="http://schemas.openxmlformats.org/officeDocument/2006/relationships/customXml" Target="../ink/ink404.xml"/><Relationship Id="rId119" Type="http://schemas.openxmlformats.org/officeDocument/2006/relationships/customXml" Target="../ink/ink452.xml"/><Relationship Id="rId270" Type="http://schemas.openxmlformats.org/officeDocument/2006/relationships/image" Target="../media/image252.png"/><Relationship Id="rId326" Type="http://schemas.openxmlformats.org/officeDocument/2006/relationships/customXml" Target="../ink/ink556.xml"/><Relationship Id="rId65" Type="http://schemas.openxmlformats.org/officeDocument/2006/relationships/customXml" Target="../ink/ink425.xml"/><Relationship Id="rId130" Type="http://schemas.openxmlformats.org/officeDocument/2006/relationships/image" Target="../media/image183.png"/><Relationship Id="rId172" Type="http://schemas.openxmlformats.org/officeDocument/2006/relationships/image" Target="../media/image204.png"/><Relationship Id="rId228" Type="http://schemas.openxmlformats.org/officeDocument/2006/relationships/image" Target="../media/image231.png"/><Relationship Id="rId281" Type="http://schemas.openxmlformats.org/officeDocument/2006/relationships/customXml" Target="../ink/ink533.xml"/><Relationship Id="rId337" Type="http://schemas.openxmlformats.org/officeDocument/2006/relationships/image" Target="../media/image284.png"/><Relationship Id="rId34" Type="http://schemas.openxmlformats.org/officeDocument/2006/relationships/image" Target="../media/image135.png"/><Relationship Id="rId76" Type="http://schemas.openxmlformats.org/officeDocument/2006/relationships/image" Target="../media/image156.png"/><Relationship Id="rId141" Type="http://schemas.openxmlformats.org/officeDocument/2006/relationships/customXml" Target="../ink/ink463.xml"/><Relationship Id="rId7" Type="http://schemas.openxmlformats.org/officeDocument/2006/relationships/customXml" Target="../ink/ink396.xml"/><Relationship Id="rId183" Type="http://schemas.openxmlformats.org/officeDocument/2006/relationships/customXml" Target="../ink/ink484.xml"/><Relationship Id="rId239" Type="http://schemas.openxmlformats.org/officeDocument/2006/relationships/customXml" Target="../ink/ink512.xml"/><Relationship Id="rId250" Type="http://schemas.openxmlformats.org/officeDocument/2006/relationships/image" Target="../media/image242.png"/><Relationship Id="rId292" Type="http://schemas.openxmlformats.org/officeDocument/2006/relationships/image" Target="../media/image262.png"/><Relationship Id="rId306" Type="http://schemas.openxmlformats.org/officeDocument/2006/relationships/image" Target="../media/image269.png"/><Relationship Id="rId45" Type="http://schemas.openxmlformats.org/officeDocument/2006/relationships/customXml" Target="../ink/ink415.xml"/><Relationship Id="rId87" Type="http://schemas.openxmlformats.org/officeDocument/2006/relationships/customXml" Target="../ink/ink436.xml"/><Relationship Id="rId110" Type="http://schemas.openxmlformats.org/officeDocument/2006/relationships/image" Target="../media/image173.png"/><Relationship Id="rId348" Type="http://schemas.openxmlformats.org/officeDocument/2006/relationships/customXml" Target="../ink/ink567.xml"/><Relationship Id="rId152" Type="http://schemas.openxmlformats.org/officeDocument/2006/relationships/image" Target="../media/image194.png"/><Relationship Id="rId194" Type="http://schemas.openxmlformats.org/officeDocument/2006/relationships/image" Target="../media/image215.png"/><Relationship Id="rId208" Type="http://schemas.openxmlformats.org/officeDocument/2006/relationships/image" Target="../media/image222.png"/><Relationship Id="rId261" Type="http://schemas.openxmlformats.org/officeDocument/2006/relationships/customXml" Target="../ink/ink523.xml"/><Relationship Id="rId14" Type="http://schemas.openxmlformats.org/officeDocument/2006/relationships/image" Target="../media/image125.png"/><Relationship Id="rId56" Type="http://schemas.openxmlformats.org/officeDocument/2006/relationships/image" Target="../media/image146.png"/><Relationship Id="rId317" Type="http://schemas.openxmlformats.org/officeDocument/2006/relationships/customXml" Target="../ink/ink551.xml"/><Relationship Id="rId98" Type="http://schemas.openxmlformats.org/officeDocument/2006/relationships/image" Target="../media/image167.png"/><Relationship Id="rId121" Type="http://schemas.openxmlformats.org/officeDocument/2006/relationships/customXml" Target="../ink/ink453.xml"/><Relationship Id="rId163" Type="http://schemas.openxmlformats.org/officeDocument/2006/relationships/customXml" Target="../ink/ink474.xml"/><Relationship Id="rId219" Type="http://schemas.openxmlformats.org/officeDocument/2006/relationships/customXml" Target="../ink/ink502.xml"/><Relationship Id="rId230" Type="http://schemas.openxmlformats.org/officeDocument/2006/relationships/image" Target="../media/image232.png"/><Relationship Id="rId25" Type="http://schemas.openxmlformats.org/officeDocument/2006/relationships/customXml" Target="../ink/ink405.xml"/><Relationship Id="rId46" Type="http://schemas.openxmlformats.org/officeDocument/2006/relationships/image" Target="../media/image141.png"/><Relationship Id="rId67" Type="http://schemas.openxmlformats.org/officeDocument/2006/relationships/customXml" Target="../ink/ink426.xml"/><Relationship Id="rId272" Type="http://schemas.openxmlformats.org/officeDocument/2006/relationships/image" Target="../media/image253.png"/><Relationship Id="rId293" Type="http://schemas.openxmlformats.org/officeDocument/2006/relationships/customXml" Target="../ink/ink539.xml"/><Relationship Id="rId307" Type="http://schemas.openxmlformats.org/officeDocument/2006/relationships/customXml" Target="../ink/ink546.xml"/><Relationship Id="rId328" Type="http://schemas.openxmlformats.org/officeDocument/2006/relationships/customXml" Target="../ink/ink557.xml"/><Relationship Id="rId349" Type="http://schemas.openxmlformats.org/officeDocument/2006/relationships/image" Target="../media/image290.png"/><Relationship Id="rId88" Type="http://schemas.openxmlformats.org/officeDocument/2006/relationships/image" Target="../media/image162.png"/><Relationship Id="rId111" Type="http://schemas.openxmlformats.org/officeDocument/2006/relationships/customXml" Target="../ink/ink448.xml"/><Relationship Id="rId132" Type="http://schemas.openxmlformats.org/officeDocument/2006/relationships/image" Target="../media/image184.png"/><Relationship Id="rId153" Type="http://schemas.openxmlformats.org/officeDocument/2006/relationships/customXml" Target="../ink/ink469.xml"/><Relationship Id="rId174" Type="http://schemas.openxmlformats.org/officeDocument/2006/relationships/image" Target="../media/image205.png"/><Relationship Id="rId195" Type="http://schemas.openxmlformats.org/officeDocument/2006/relationships/customXml" Target="../ink/ink490.xml"/><Relationship Id="rId209" Type="http://schemas.openxmlformats.org/officeDocument/2006/relationships/customXml" Target="../ink/ink497.xml"/><Relationship Id="rId220" Type="http://schemas.openxmlformats.org/officeDocument/2006/relationships/image" Target="../media/image227.png"/><Relationship Id="rId241" Type="http://schemas.openxmlformats.org/officeDocument/2006/relationships/customXml" Target="../ink/ink513.xml"/><Relationship Id="rId15" Type="http://schemas.openxmlformats.org/officeDocument/2006/relationships/customXml" Target="../ink/ink400.xml"/><Relationship Id="rId36" Type="http://schemas.openxmlformats.org/officeDocument/2006/relationships/image" Target="../media/image136.png"/><Relationship Id="rId57" Type="http://schemas.openxmlformats.org/officeDocument/2006/relationships/customXml" Target="../ink/ink421.xml"/><Relationship Id="rId262" Type="http://schemas.openxmlformats.org/officeDocument/2006/relationships/image" Target="../media/image248.png"/><Relationship Id="rId283" Type="http://schemas.openxmlformats.org/officeDocument/2006/relationships/customXml" Target="../ink/ink534.xml"/><Relationship Id="rId318" Type="http://schemas.openxmlformats.org/officeDocument/2006/relationships/customXml" Target="../ink/ink552.xml"/><Relationship Id="rId339" Type="http://schemas.openxmlformats.org/officeDocument/2006/relationships/image" Target="../media/image285.png"/><Relationship Id="rId78" Type="http://schemas.openxmlformats.org/officeDocument/2006/relationships/image" Target="../media/image157.png"/><Relationship Id="rId99" Type="http://schemas.openxmlformats.org/officeDocument/2006/relationships/customXml" Target="../ink/ink442.xml"/><Relationship Id="rId101" Type="http://schemas.openxmlformats.org/officeDocument/2006/relationships/customXml" Target="../ink/ink443.xml"/><Relationship Id="rId122" Type="http://schemas.openxmlformats.org/officeDocument/2006/relationships/image" Target="../media/image179.png"/><Relationship Id="rId143" Type="http://schemas.openxmlformats.org/officeDocument/2006/relationships/customXml" Target="../ink/ink464.xml"/><Relationship Id="rId164" Type="http://schemas.openxmlformats.org/officeDocument/2006/relationships/image" Target="../media/image200.png"/><Relationship Id="rId185" Type="http://schemas.openxmlformats.org/officeDocument/2006/relationships/customXml" Target="../ink/ink485.xml"/><Relationship Id="rId350" Type="http://schemas.openxmlformats.org/officeDocument/2006/relationships/customXml" Target="../ink/ink568.xml"/><Relationship Id="rId9" Type="http://schemas.openxmlformats.org/officeDocument/2006/relationships/customXml" Target="../ink/ink397.xml"/><Relationship Id="rId210" Type="http://schemas.openxmlformats.org/officeDocument/2006/relationships/image" Target="../media/image223.png"/><Relationship Id="rId26" Type="http://schemas.openxmlformats.org/officeDocument/2006/relationships/image" Target="../media/image131.png"/><Relationship Id="rId231" Type="http://schemas.openxmlformats.org/officeDocument/2006/relationships/customXml" Target="../ink/ink508.xml"/><Relationship Id="rId252" Type="http://schemas.openxmlformats.org/officeDocument/2006/relationships/image" Target="../media/image243.png"/><Relationship Id="rId273" Type="http://schemas.openxmlformats.org/officeDocument/2006/relationships/customXml" Target="../ink/ink529.xml"/><Relationship Id="rId294" Type="http://schemas.openxmlformats.org/officeDocument/2006/relationships/image" Target="../media/image263.png"/><Relationship Id="rId308" Type="http://schemas.openxmlformats.org/officeDocument/2006/relationships/image" Target="../media/image270.png"/><Relationship Id="rId329" Type="http://schemas.openxmlformats.org/officeDocument/2006/relationships/image" Target="../media/image280.png"/><Relationship Id="rId47" Type="http://schemas.openxmlformats.org/officeDocument/2006/relationships/customXml" Target="../ink/ink416.xml"/><Relationship Id="rId68" Type="http://schemas.openxmlformats.org/officeDocument/2006/relationships/image" Target="../media/image152.png"/><Relationship Id="rId89" Type="http://schemas.openxmlformats.org/officeDocument/2006/relationships/customXml" Target="../ink/ink437.xml"/><Relationship Id="rId112" Type="http://schemas.openxmlformats.org/officeDocument/2006/relationships/image" Target="../media/image174.png"/><Relationship Id="rId133" Type="http://schemas.openxmlformats.org/officeDocument/2006/relationships/customXml" Target="../ink/ink459.xml"/><Relationship Id="rId154" Type="http://schemas.openxmlformats.org/officeDocument/2006/relationships/image" Target="../media/image195.png"/><Relationship Id="rId175" Type="http://schemas.openxmlformats.org/officeDocument/2006/relationships/customXml" Target="../ink/ink480.xml"/><Relationship Id="rId340" Type="http://schemas.openxmlformats.org/officeDocument/2006/relationships/customXml" Target="../ink/ink563.xml"/><Relationship Id="rId196" Type="http://schemas.openxmlformats.org/officeDocument/2006/relationships/image" Target="../media/image216.png"/><Relationship Id="rId200" Type="http://schemas.openxmlformats.org/officeDocument/2006/relationships/image" Target="../media/image218.png"/><Relationship Id="rId16" Type="http://schemas.openxmlformats.org/officeDocument/2006/relationships/image" Target="../media/image126.png"/><Relationship Id="rId221" Type="http://schemas.openxmlformats.org/officeDocument/2006/relationships/customXml" Target="../ink/ink503.xml"/><Relationship Id="rId242" Type="http://schemas.openxmlformats.org/officeDocument/2006/relationships/image" Target="../media/image238.png"/><Relationship Id="rId263" Type="http://schemas.openxmlformats.org/officeDocument/2006/relationships/customXml" Target="../ink/ink524.xml"/><Relationship Id="rId284" Type="http://schemas.openxmlformats.org/officeDocument/2006/relationships/image" Target="../media/image259.png"/><Relationship Id="rId319" Type="http://schemas.openxmlformats.org/officeDocument/2006/relationships/image" Target="../media/image275.png"/><Relationship Id="rId37" Type="http://schemas.openxmlformats.org/officeDocument/2006/relationships/customXml" Target="../ink/ink411.xml"/><Relationship Id="rId58" Type="http://schemas.openxmlformats.org/officeDocument/2006/relationships/image" Target="../media/image147.png"/><Relationship Id="rId79" Type="http://schemas.openxmlformats.org/officeDocument/2006/relationships/customXml" Target="../ink/ink432.xml"/><Relationship Id="rId102" Type="http://schemas.openxmlformats.org/officeDocument/2006/relationships/image" Target="../media/image169.png"/><Relationship Id="rId123" Type="http://schemas.openxmlformats.org/officeDocument/2006/relationships/customXml" Target="../ink/ink454.xml"/><Relationship Id="rId144" Type="http://schemas.openxmlformats.org/officeDocument/2006/relationships/image" Target="../media/image190.png"/><Relationship Id="rId330" Type="http://schemas.openxmlformats.org/officeDocument/2006/relationships/customXml" Target="../ink/ink558.xml"/><Relationship Id="rId90" Type="http://schemas.openxmlformats.org/officeDocument/2006/relationships/image" Target="../media/image163.png"/><Relationship Id="rId165" Type="http://schemas.openxmlformats.org/officeDocument/2006/relationships/customXml" Target="../ink/ink475.xml"/><Relationship Id="rId186" Type="http://schemas.openxmlformats.org/officeDocument/2006/relationships/image" Target="../media/image211.png"/><Relationship Id="rId351" Type="http://schemas.openxmlformats.org/officeDocument/2006/relationships/image" Target="../media/image291.png"/><Relationship Id="rId211" Type="http://schemas.openxmlformats.org/officeDocument/2006/relationships/customXml" Target="../ink/ink498.xml"/><Relationship Id="rId232" Type="http://schemas.openxmlformats.org/officeDocument/2006/relationships/image" Target="../media/image233.png"/><Relationship Id="rId253" Type="http://schemas.openxmlformats.org/officeDocument/2006/relationships/customXml" Target="../ink/ink519.xml"/><Relationship Id="rId274" Type="http://schemas.openxmlformats.org/officeDocument/2006/relationships/image" Target="../media/image254.png"/><Relationship Id="rId295" Type="http://schemas.openxmlformats.org/officeDocument/2006/relationships/customXml" Target="../ink/ink540.xml"/><Relationship Id="rId309" Type="http://schemas.openxmlformats.org/officeDocument/2006/relationships/customXml" Target="../ink/ink547.xml"/><Relationship Id="rId27" Type="http://schemas.openxmlformats.org/officeDocument/2006/relationships/customXml" Target="../ink/ink406.xml"/><Relationship Id="rId48" Type="http://schemas.openxmlformats.org/officeDocument/2006/relationships/image" Target="../media/image142.png"/><Relationship Id="rId69" Type="http://schemas.openxmlformats.org/officeDocument/2006/relationships/customXml" Target="../ink/ink427.xml"/><Relationship Id="rId113" Type="http://schemas.openxmlformats.org/officeDocument/2006/relationships/customXml" Target="../ink/ink449.xml"/><Relationship Id="rId134" Type="http://schemas.openxmlformats.org/officeDocument/2006/relationships/image" Target="../media/image185.png"/><Relationship Id="rId320" Type="http://schemas.openxmlformats.org/officeDocument/2006/relationships/customXml" Target="../ink/ink553.xml"/><Relationship Id="rId80" Type="http://schemas.openxmlformats.org/officeDocument/2006/relationships/image" Target="../media/image158.png"/><Relationship Id="rId155" Type="http://schemas.openxmlformats.org/officeDocument/2006/relationships/customXml" Target="../ink/ink470.xml"/><Relationship Id="rId176" Type="http://schemas.openxmlformats.org/officeDocument/2006/relationships/image" Target="../media/image206.png"/><Relationship Id="rId197" Type="http://schemas.openxmlformats.org/officeDocument/2006/relationships/customXml" Target="../ink/ink491.xml"/><Relationship Id="rId341" Type="http://schemas.openxmlformats.org/officeDocument/2006/relationships/image" Target="../media/image286.png"/><Relationship Id="rId201" Type="http://schemas.openxmlformats.org/officeDocument/2006/relationships/customXml" Target="../ink/ink493.xml"/><Relationship Id="rId222" Type="http://schemas.openxmlformats.org/officeDocument/2006/relationships/image" Target="../media/image228.png"/><Relationship Id="rId243" Type="http://schemas.openxmlformats.org/officeDocument/2006/relationships/customXml" Target="../ink/ink514.xml"/><Relationship Id="rId264" Type="http://schemas.openxmlformats.org/officeDocument/2006/relationships/image" Target="../media/image249.png"/><Relationship Id="rId285" Type="http://schemas.openxmlformats.org/officeDocument/2006/relationships/customXml" Target="../ink/ink535.xml"/><Relationship Id="rId17" Type="http://schemas.openxmlformats.org/officeDocument/2006/relationships/customXml" Target="../ink/ink401.xml"/><Relationship Id="rId38" Type="http://schemas.openxmlformats.org/officeDocument/2006/relationships/image" Target="../media/image137.png"/><Relationship Id="rId59" Type="http://schemas.openxmlformats.org/officeDocument/2006/relationships/customXml" Target="../ink/ink422.xml"/><Relationship Id="rId103" Type="http://schemas.openxmlformats.org/officeDocument/2006/relationships/customXml" Target="../ink/ink444.xml"/><Relationship Id="rId124" Type="http://schemas.openxmlformats.org/officeDocument/2006/relationships/image" Target="../media/image180.png"/><Relationship Id="rId310" Type="http://schemas.openxmlformats.org/officeDocument/2006/relationships/image" Target="../media/image271.png"/><Relationship Id="rId70" Type="http://schemas.openxmlformats.org/officeDocument/2006/relationships/image" Target="../media/image153.png"/><Relationship Id="rId91" Type="http://schemas.openxmlformats.org/officeDocument/2006/relationships/customXml" Target="../ink/ink438.xml"/><Relationship Id="rId145" Type="http://schemas.openxmlformats.org/officeDocument/2006/relationships/customXml" Target="../ink/ink465.xml"/><Relationship Id="rId166" Type="http://schemas.openxmlformats.org/officeDocument/2006/relationships/image" Target="../media/image201.png"/><Relationship Id="rId187" Type="http://schemas.openxmlformats.org/officeDocument/2006/relationships/customXml" Target="../ink/ink486.xml"/><Relationship Id="rId331" Type="http://schemas.openxmlformats.org/officeDocument/2006/relationships/image" Target="../media/image281.png"/><Relationship Id="rId352" Type="http://schemas.openxmlformats.org/officeDocument/2006/relationships/customXml" Target="../ink/ink569.xml"/><Relationship Id="rId1" Type="http://schemas.openxmlformats.org/officeDocument/2006/relationships/slideLayout" Target="../slideLayouts/slideLayout7.xml"/><Relationship Id="rId212" Type="http://schemas.openxmlformats.org/officeDocument/2006/relationships/image" Target="../media/image70.png"/><Relationship Id="rId233" Type="http://schemas.openxmlformats.org/officeDocument/2006/relationships/customXml" Target="../ink/ink509.xml"/><Relationship Id="rId254" Type="http://schemas.openxmlformats.org/officeDocument/2006/relationships/image" Target="../media/image244.png"/><Relationship Id="rId28" Type="http://schemas.openxmlformats.org/officeDocument/2006/relationships/image" Target="../media/image132.png"/><Relationship Id="rId49" Type="http://schemas.openxmlformats.org/officeDocument/2006/relationships/customXml" Target="../ink/ink417.xml"/><Relationship Id="rId114" Type="http://schemas.openxmlformats.org/officeDocument/2006/relationships/image" Target="../media/image175.png"/><Relationship Id="rId275" Type="http://schemas.openxmlformats.org/officeDocument/2006/relationships/customXml" Target="../ink/ink530.xml"/><Relationship Id="rId296" Type="http://schemas.openxmlformats.org/officeDocument/2006/relationships/image" Target="../media/image264.png"/><Relationship Id="rId300" Type="http://schemas.openxmlformats.org/officeDocument/2006/relationships/image" Target="../media/image266.png"/><Relationship Id="rId60" Type="http://schemas.openxmlformats.org/officeDocument/2006/relationships/image" Target="../media/image148.png"/><Relationship Id="rId81" Type="http://schemas.openxmlformats.org/officeDocument/2006/relationships/customXml" Target="../ink/ink433.xml"/><Relationship Id="rId135" Type="http://schemas.openxmlformats.org/officeDocument/2006/relationships/customXml" Target="../ink/ink460.xml"/><Relationship Id="rId156" Type="http://schemas.openxmlformats.org/officeDocument/2006/relationships/image" Target="../media/image196.png"/><Relationship Id="rId177" Type="http://schemas.openxmlformats.org/officeDocument/2006/relationships/customXml" Target="../ink/ink481.xml"/><Relationship Id="rId198" Type="http://schemas.openxmlformats.org/officeDocument/2006/relationships/image" Target="../media/image217.png"/><Relationship Id="rId321" Type="http://schemas.openxmlformats.org/officeDocument/2006/relationships/image" Target="../media/image276.png"/><Relationship Id="rId342" Type="http://schemas.openxmlformats.org/officeDocument/2006/relationships/customXml" Target="../ink/ink564.xml"/><Relationship Id="rId202" Type="http://schemas.openxmlformats.org/officeDocument/2006/relationships/image" Target="../media/image219.png"/><Relationship Id="rId223" Type="http://schemas.openxmlformats.org/officeDocument/2006/relationships/customXml" Target="../ink/ink504.xml"/><Relationship Id="rId244" Type="http://schemas.openxmlformats.org/officeDocument/2006/relationships/image" Target="../media/image239.png"/><Relationship Id="rId18" Type="http://schemas.openxmlformats.org/officeDocument/2006/relationships/image" Target="../media/image127.png"/><Relationship Id="rId39" Type="http://schemas.openxmlformats.org/officeDocument/2006/relationships/customXml" Target="../ink/ink412.xml"/><Relationship Id="rId265" Type="http://schemas.openxmlformats.org/officeDocument/2006/relationships/customXml" Target="../ink/ink525.xml"/><Relationship Id="rId286" Type="http://schemas.openxmlformats.org/officeDocument/2006/relationships/image" Target="../media/image260.png"/><Relationship Id="rId50" Type="http://schemas.openxmlformats.org/officeDocument/2006/relationships/image" Target="../media/image143.png"/><Relationship Id="rId104" Type="http://schemas.openxmlformats.org/officeDocument/2006/relationships/image" Target="../media/image170.png"/><Relationship Id="rId125" Type="http://schemas.openxmlformats.org/officeDocument/2006/relationships/customXml" Target="../ink/ink455.xml"/><Relationship Id="rId146" Type="http://schemas.openxmlformats.org/officeDocument/2006/relationships/image" Target="../media/image191.png"/><Relationship Id="rId167" Type="http://schemas.openxmlformats.org/officeDocument/2006/relationships/customXml" Target="../ink/ink476.xml"/><Relationship Id="rId188" Type="http://schemas.openxmlformats.org/officeDocument/2006/relationships/image" Target="../media/image212.png"/><Relationship Id="rId311" Type="http://schemas.openxmlformats.org/officeDocument/2006/relationships/customXml" Target="../ink/ink548.xml"/><Relationship Id="rId332" Type="http://schemas.openxmlformats.org/officeDocument/2006/relationships/customXml" Target="../ink/ink559.xml"/><Relationship Id="rId353" Type="http://schemas.openxmlformats.org/officeDocument/2006/relationships/image" Target="../media/image292.png"/><Relationship Id="rId71" Type="http://schemas.openxmlformats.org/officeDocument/2006/relationships/customXml" Target="../ink/ink428.xml"/><Relationship Id="rId92" Type="http://schemas.openxmlformats.org/officeDocument/2006/relationships/image" Target="../media/image164.png"/><Relationship Id="rId213" Type="http://schemas.openxmlformats.org/officeDocument/2006/relationships/customXml" Target="../ink/ink499.xml"/><Relationship Id="rId234" Type="http://schemas.openxmlformats.org/officeDocument/2006/relationships/image" Target="../media/image234.png"/><Relationship Id="rId2" Type="http://schemas.openxmlformats.org/officeDocument/2006/relationships/notesSlide" Target="../notesSlides/notesSlide8.xml"/><Relationship Id="rId29" Type="http://schemas.openxmlformats.org/officeDocument/2006/relationships/customXml" Target="../ink/ink407.xml"/><Relationship Id="rId255" Type="http://schemas.openxmlformats.org/officeDocument/2006/relationships/customXml" Target="../ink/ink520.xml"/><Relationship Id="rId276" Type="http://schemas.openxmlformats.org/officeDocument/2006/relationships/image" Target="../media/image255.png"/><Relationship Id="rId297" Type="http://schemas.openxmlformats.org/officeDocument/2006/relationships/customXml" Target="../ink/ink541.xml"/><Relationship Id="rId40" Type="http://schemas.openxmlformats.org/officeDocument/2006/relationships/image" Target="../media/image138.png"/><Relationship Id="rId115" Type="http://schemas.openxmlformats.org/officeDocument/2006/relationships/customXml" Target="../ink/ink450.xml"/><Relationship Id="rId136" Type="http://schemas.openxmlformats.org/officeDocument/2006/relationships/image" Target="../media/image186.png"/><Relationship Id="rId157" Type="http://schemas.openxmlformats.org/officeDocument/2006/relationships/customXml" Target="../ink/ink471.xml"/><Relationship Id="rId178" Type="http://schemas.openxmlformats.org/officeDocument/2006/relationships/image" Target="../media/image207.png"/><Relationship Id="rId301" Type="http://schemas.openxmlformats.org/officeDocument/2006/relationships/customXml" Target="../ink/ink543.xml"/><Relationship Id="rId322" Type="http://schemas.openxmlformats.org/officeDocument/2006/relationships/customXml" Target="../ink/ink554.xml"/><Relationship Id="rId343" Type="http://schemas.openxmlformats.org/officeDocument/2006/relationships/image" Target="../media/image287.png"/><Relationship Id="rId61" Type="http://schemas.openxmlformats.org/officeDocument/2006/relationships/customXml" Target="../ink/ink423.xml"/><Relationship Id="rId82" Type="http://schemas.openxmlformats.org/officeDocument/2006/relationships/image" Target="../media/image159.png"/><Relationship Id="rId199" Type="http://schemas.openxmlformats.org/officeDocument/2006/relationships/customXml" Target="../ink/ink492.xml"/><Relationship Id="rId203" Type="http://schemas.openxmlformats.org/officeDocument/2006/relationships/customXml" Target="../ink/ink494.xml"/><Relationship Id="rId19" Type="http://schemas.openxmlformats.org/officeDocument/2006/relationships/customXml" Target="../ink/ink402.xml"/><Relationship Id="rId224" Type="http://schemas.openxmlformats.org/officeDocument/2006/relationships/image" Target="../media/image229.png"/><Relationship Id="rId245" Type="http://schemas.openxmlformats.org/officeDocument/2006/relationships/customXml" Target="../ink/ink515.xml"/><Relationship Id="rId266" Type="http://schemas.openxmlformats.org/officeDocument/2006/relationships/image" Target="../media/image250.png"/><Relationship Id="rId287" Type="http://schemas.openxmlformats.org/officeDocument/2006/relationships/customXml" Target="../ink/ink536.xml"/><Relationship Id="rId30" Type="http://schemas.openxmlformats.org/officeDocument/2006/relationships/image" Target="../media/image133.png"/><Relationship Id="rId105" Type="http://schemas.openxmlformats.org/officeDocument/2006/relationships/customXml" Target="../ink/ink445.xml"/><Relationship Id="rId126" Type="http://schemas.openxmlformats.org/officeDocument/2006/relationships/image" Target="../media/image181.png"/><Relationship Id="rId147" Type="http://schemas.openxmlformats.org/officeDocument/2006/relationships/customXml" Target="../ink/ink466.xml"/><Relationship Id="rId168" Type="http://schemas.openxmlformats.org/officeDocument/2006/relationships/image" Target="../media/image202.png"/><Relationship Id="rId312" Type="http://schemas.openxmlformats.org/officeDocument/2006/relationships/image" Target="../media/image272.png"/><Relationship Id="rId333" Type="http://schemas.openxmlformats.org/officeDocument/2006/relationships/image" Target="../media/image282.png"/><Relationship Id="rId354" Type="http://schemas.openxmlformats.org/officeDocument/2006/relationships/customXml" Target="../ink/ink570.xml"/><Relationship Id="rId51" Type="http://schemas.openxmlformats.org/officeDocument/2006/relationships/customXml" Target="../ink/ink418.xml"/><Relationship Id="rId72" Type="http://schemas.openxmlformats.org/officeDocument/2006/relationships/image" Target="../media/image154.png"/><Relationship Id="rId93" Type="http://schemas.openxmlformats.org/officeDocument/2006/relationships/customXml" Target="../ink/ink439.xml"/><Relationship Id="rId189" Type="http://schemas.openxmlformats.org/officeDocument/2006/relationships/customXml" Target="../ink/ink487.xml"/><Relationship Id="rId3" Type="http://schemas.openxmlformats.org/officeDocument/2006/relationships/customXml" Target="../ink/ink394.xml"/><Relationship Id="rId214" Type="http://schemas.openxmlformats.org/officeDocument/2006/relationships/image" Target="../media/image224.png"/><Relationship Id="rId235" Type="http://schemas.openxmlformats.org/officeDocument/2006/relationships/customXml" Target="../ink/ink510.xml"/><Relationship Id="rId256" Type="http://schemas.openxmlformats.org/officeDocument/2006/relationships/image" Target="../media/image245.png"/><Relationship Id="rId277" Type="http://schemas.openxmlformats.org/officeDocument/2006/relationships/customXml" Target="../ink/ink531.xml"/><Relationship Id="rId298" Type="http://schemas.openxmlformats.org/officeDocument/2006/relationships/image" Target="../media/image265.png"/><Relationship Id="rId116" Type="http://schemas.openxmlformats.org/officeDocument/2006/relationships/image" Target="../media/image176.png"/><Relationship Id="rId137" Type="http://schemas.openxmlformats.org/officeDocument/2006/relationships/customXml" Target="../ink/ink461.xml"/><Relationship Id="rId158" Type="http://schemas.openxmlformats.org/officeDocument/2006/relationships/image" Target="../media/image197.png"/><Relationship Id="rId302" Type="http://schemas.openxmlformats.org/officeDocument/2006/relationships/image" Target="../media/image267.png"/><Relationship Id="rId323" Type="http://schemas.openxmlformats.org/officeDocument/2006/relationships/image" Target="../media/image277.png"/><Relationship Id="rId344" Type="http://schemas.openxmlformats.org/officeDocument/2006/relationships/customXml" Target="../ink/ink565.xml"/><Relationship Id="rId20" Type="http://schemas.openxmlformats.org/officeDocument/2006/relationships/image" Target="../media/image128.png"/><Relationship Id="rId41" Type="http://schemas.openxmlformats.org/officeDocument/2006/relationships/customXml" Target="../ink/ink413.xml"/><Relationship Id="rId62" Type="http://schemas.openxmlformats.org/officeDocument/2006/relationships/image" Target="../media/image149.png"/><Relationship Id="rId83" Type="http://schemas.openxmlformats.org/officeDocument/2006/relationships/customXml" Target="../ink/ink434.xml"/><Relationship Id="rId179" Type="http://schemas.openxmlformats.org/officeDocument/2006/relationships/customXml" Target="../ink/ink482.xml"/><Relationship Id="rId190" Type="http://schemas.openxmlformats.org/officeDocument/2006/relationships/image" Target="../media/image213.png"/><Relationship Id="rId204" Type="http://schemas.openxmlformats.org/officeDocument/2006/relationships/image" Target="../media/image220.png"/><Relationship Id="rId225" Type="http://schemas.openxmlformats.org/officeDocument/2006/relationships/customXml" Target="../ink/ink505.xml"/><Relationship Id="rId246" Type="http://schemas.openxmlformats.org/officeDocument/2006/relationships/image" Target="../media/image240.png"/><Relationship Id="rId267" Type="http://schemas.openxmlformats.org/officeDocument/2006/relationships/customXml" Target="../ink/ink526.xml"/><Relationship Id="rId288" Type="http://schemas.openxmlformats.org/officeDocument/2006/relationships/image" Target="../media/image43.png"/><Relationship Id="rId106" Type="http://schemas.openxmlformats.org/officeDocument/2006/relationships/image" Target="../media/image171.png"/><Relationship Id="rId127" Type="http://schemas.openxmlformats.org/officeDocument/2006/relationships/customXml" Target="../ink/ink456.xml"/><Relationship Id="rId313" Type="http://schemas.openxmlformats.org/officeDocument/2006/relationships/customXml" Target="../ink/ink549.xml"/><Relationship Id="rId10" Type="http://schemas.openxmlformats.org/officeDocument/2006/relationships/image" Target="../media/image123.png"/><Relationship Id="rId31" Type="http://schemas.openxmlformats.org/officeDocument/2006/relationships/customXml" Target="../ink/ink408.xml"/><Relationship Id="rId52" Type="http://schemas.openxmlformats.org/officeDocument/2006/relationships/image" Target="../media/image144.png"/><Relationship Id="rId73" Type="http://schemas.openxmlformats.org/officeDocument/2006/relationships/customXml" Target="../ink/ink429.xml"/><Relationship Id="rId94" Type="http://schemas.openxmlformats.org/officeDocument/2006/relationships/image" Target="../media/image165.png"/><Relationship Id="rId148" Type="http://schemas.openxmlformats.org/officeDocument/2006/relationships/image" Target="../media/image192.png"/><Relationship Id="rId169" Type="http://schemas.openxmlformats.org/officeDocument/2006/relationships/customXml" Target="../ink/ink477.xml"/><Relationship Id="rId334" Type="http://schemas.openxmlformats.org/officeDocument/2006/relationships/customXml" Target="../ink/ink560.xml"/><Relationship Id="rId355" Type="http://schemas.openxmlformats.org/officeDocument/2006/relationships/image" Target="../media/image293.png"/><Relationship Id="rId4" Type="http://schemas.openxmlformats.org/officeDocument/2006/relationships/image" Target="../media/image120.png"/><Relationship Id="rId180" Type="http://schemas.openxmlformats.org/officeDocument/2006/relationships/image" Target="../media/image208.png"/><Relationship Id="rId215" Type="http://schemas.openxmlformats.org/officeDocument/2006/relationships/customXml" Target="../ink/ink500.xml"/><Relationship Id="rId236" Type="http://schemas.openxmlformats.org/officeDocument/2006/relationships/image" Target="../media/image235.png"/><Relationship Id="rId257" Type="http://schemas.openxmlformats.org/officeDocument/2006/relationships/customXml" Target="../ink/ink521.xml"/><Relationship Id="rId278" Type="http://schemas.openxmlformats.org/officeDocument/2006/relationships/image" Target="../media/image256.png"/><Relationship Id="rId303" Type="http://schemas.openxmlformats.org/officeDocument/2006/relationships/customXml" Target="../ink/ink544.xml"/><Relationship Id="rId42" Type="http://schemas.openxmlformats.org/officeDocument/2006/relationships/image" Target="../media/image139.png"/><Relationship Id="rId84" Type="http://schemas.openxmlformats.org/officeDocument/2006/relationships/image" Target="../media/image160.png"/><Relationship Id="rId138" Type="http://schemas.openxmlformats.org/officeDocument/2006/relationships/image" Target="../media/image187.png"/><Relationship Id="rId345" Type="http://schemas.openxmlformats.org/officeDocument/2006/relationships/image" Target="../media/image288.png"/><Relationship Id="rId191" Type="http://schemas.openxmlformats.org/officeDocument/2006/relationships/customXml" Target="../ink/ink488.xml"/><Relationship Id="rId205" Type="http://schemas.openxmlformats.org/officeDocument/2006/relationships/customXml" Target="../ink/ink495.xml"/><Relationship Id="rId247" Type="http://schemas.openxmlformats.org/officeDocument/2006/relationships/customXml" Target="../ink/ink516.xml"/><Relationship Id="rId107" Type="http://schemas.openxmlformats.org/officeDocument/2006/relationships/customXml" Target="../ink/ink446.xml"/><Relationship Id="rId289" Type="http://schemas.openxmlformats.org/officeDocument/2006/relationships/customXml" Target="../ink/ink537.xml"/><Relationship Id="rId11" Type="http://schemas.openxmlformats.org/officeDocument/2006/relationships/customXml" Target="../ink/ink398.xml"/><Relationship Id="rId53" Type="http://schemas.openxmlformats.org/officeDocument/2006/relationships/customXml" Target="../ink/ink419.xml"/><Relationship Id="rId149" Type="http://schemas.openxmlformats.org/officeDocument/2006/relationships/customXml" Target="../ink/ink467.xml"/><Relationship Id="rId314" Type="http://schemas.openxmlformats.org/officeDocument/2006/relationships/image" Target="../media/image273.png"/><Relationship Id="rId356" Type="http://schemas.openxmlformats.org/officeDocument/2006/relationships/customXml" Target="../ink/ink571.xml"/><Relationship Id="rId95" Type="http://schemas.openxmlformats.org/officeDocument/2006/relationships/customXml" Target="../ink/ink440.xml"/><Relationship Id="rId160" Type="http://schemas.openxmlformats.org/officeDocument/2006/relationships/image" Target="../media/image198.png"/><Relationship Id="rId216" Type="http://schemas.openxmlformats.org/officeDocument/2006/relationships/image" Target="../media/image225.png"/><Relationship Id="rId258" Type="http://schemas.openxmlformats.org/officeDocument/2006/relationships/image" Target="../media/image246.png"/><Relationship Id="rId22" Type="http://schemas.openxmlformats.org/officeDocument/2006/relationships/image" Target="../media/image129.png"/><Relationship Id="rId64" Type="http://schemas.openxmlformats.org/officeDocument/2006/relationships/image" Target="../media/image150.png"/><Relationship Id="rId118" Type="http://schemas.openxmlformats.org/officeDocument/2006/relationships/image" Target="../media/image177.png"/><Relationship Id="rId325" Type="http://schemas.openxmlformats.org/officeDocument/2006/relationships/image" Target="../media/image278.png"/><Relationship Id="rId171" Type="http://schemas.openxmlformats.org/officeDocument/2006/relationships/customXml" Target="../ink/ink478.xml"/><Relationship Id="rId227" Type="http://schemas.openxmlformats.org/officeDocument/2006/relationships/customXml" Target="../ink/ink506.xml"/><Relationship Id="rId269" Type="http://schemas.openxmlformats.org/officeDocument/2006/relationships/customXml" Target="../ink/ink527.xml"/><Relationship Id="rId33" Type="http://schemas.openxmlformats.org/officeDocument/2006/relationships/customXml" Target="../ink/ink409.xml"/><Relationship Id="rId129" Type="http://schemas.openxmlformats.org/officeDocument/2006/relationships/customXml" Target="../ink/ink457.xml"/><Relationship Id="rId280" Type="http://schemas.openxmlformats.org/officeDocument/2006/relationships/image" Target="../media/image257.png"/><Relationship Id="rId336" Type="http://schemas.openxmlformats.org/officeDocument/2006/relationships/customXml" Target="../ink/ink561.xml"/><Relationship Id="rId75" Type="http://schemas.openxmlformats.org/officeDocument/2006/relationships/customXml" Target="../ink/ink430.xml"/><Relationship Id="rId140" Type="http://schemas.openxmlformats.org/officeDocument/2006/relationships/image" Target="../media/image188.png"/><Relationship Id="rId182" Type="http://schemas.openxmlformats.org/officeDocument/2006/relationships/image" Target="../media/image209.png"/><Relationship Id="rId6" Type="http://schemas.openxmlformats.org/officeDocument/2006/relationships/image" Target="../media/image121.png"/><Relationship Id="rId238" Type="http://schemas.openxmlformats.org/officeDocument/2006/relationships/image" Target="../media/image236.png"/><Relationship Id="rId291" Type="http://schemas.openxmlformats.org/officeDocument/2006/relationships/customXml" Target="../ink/ink538.xml"/><Relationship Id="rId305" Type="http://schemas.openxmlformats.org/officeDocument/2006/relationships/customXml" Target="../ink/ink545.xml"/><Relationship Id="rId347" Type="http://schemas.openxmlformats.org/officeDocument/2006/relationships/image" Target="../media/image289.png"/><Relationship Id="rId44" Type="http://schemas.openxmlformats.org/officeDocument/2006/relationships/image" Target="../media/image140.png"/><Relationship Id="rId86" Type="http://schemas.openxmlformats.org/officeDocument/2006/relationships/image" Target="../media/image161.png"/><Relationship Id="rId151" Type="http://schemas.openxmlformats.org/officeDocument/2006/relationships/customXml" Target="../ink/ink468.xml"/><Relationship Id="rId193" Type="http://schemas.openxmlformats.org/officeDocument/2006/relationships/customXml" Target="../ink/ink489.xml"/><Relationship Id="rId207" Type="http://schemas.openxmlformats.org/officeDocument/2006/relationships/customXml" Target="../ink/ink496.xml"/><Relationship Id="rId249" Type="http://schemas.openxmlformats.org/officeDocument/2006/relationships/customXml" Target="../ink/ink517.xml"/><Relationship Id="rId13" Type="http://schemas.openxmlformats.org/officeDocument/2006/relationships/customXml" Target="../ink/ink399.xml"/><Relationship Id="rId109" Type="http://schemas.openxmlformats.org/officeDocument/2006/relationships/customXml" Target="../ink/ink447.xml"/><Relationship Id="rId260" Type="http://schemas.openxmlformats.org/officeDocument/2006/relationships/image" Target="../media/image247.png"/><Relationship Id="rId316" Type="http://schemas.openxmlformats.org/officeDocument/2006/relationships/image" Target="../media/image274.png"/><Relationship Id="rId55" Type="http://schemas.openxmlformats.org/officeDocument/2006/relationships/customXml" Target="../ink/ink420.xml"/><Relationship Id="rId97" Type="http://schemas.openxmlformats.org/officeDocument/2006/relationships/customXml" Target="../ink/ink441.xml"/><Relationship Id="rId120" Type="http://schemas.openxmlformats.org/officeDocument/2006/relationships/image" Target="../media/image178.png"/><Relationship Id="rId162" Type="http://schemas.openxmlformats.org/officeDocument/2006/relationships/image" Target="../media/image199.png"/><Relationship Id="rId218" Type="http://schemas.openxmlformats.org/officeDocument/2006/relationships/image" Target="../media/image226.png"/><Relationship Id="rId271" Type="http://schemas.openxmlformats.org/officeDocument/2006/relationships/customXml" Target="../ink/ink528.xml"/><Relationship Id="rId24" Type="http://schemas.openxmlformats.org/officeDocument/2006/relationships/image" Target="../media/image130.png"/><Relationship Id="rId66" Type="http://schemas.openxmlformats.org/officeDocument/2006/relationships/image" Target="../media/image151.png"/><Relationship Id="rId131" Type="http://schemas.openxmlformats.org/officeDocument/2006/relationships/customXml" Target="../ink/ink458.xml"/><Relationship Id="rId327" Type="http://schemas.openxmlformats.org/officeDocument/2006/relationships/image" Target="../media/image279.png"/><Relationship Id="rId173" Type="http://schemas.openxmlformats.org/officeDocument/2006/relationships/customXml" Target="../ink/ink479.xml"/><Relationship Id="rId229" Type="http://schemas.openxmlformats.org/officeDocument/2006/relationships/customXml" Target="../ink/ink507.xml"/><Relationship Id="rId240" Type="http://schemas.openxmlformats.org/officeDocument/2006/relationships/image" Target="../media/image237.png"/><Relationship Id="rId35" Type="http://schemas.openxmlformats.org/officeDocument/2006/relationships/customXml" Target="../ink/ink410.xml"/><Relationship Id="rId77" Type="http://schemas.openxmlformats.org/officeDocument/2006/relationships/customXml" Target="../ink/ink431.xml"/><Relationship Id="rId100" Type="http://schemas.openxmlformats.org/officeDocument/2006/relationships/image" Target="../media/image168.png"/><Relationship Id="rId282" Type="http://schemas.openxmlformats.org/officeDocument/2006/relationships/image" Target="../media/image258.png"/><Relationship Id="rId338" Type="http://schemas.openxmlformats.org/officeDocument/2006/relationships/customXml" Target="../ink/ink562.xml"/><Relationship Id="rId8" Type="http://schemas.openxmlformats.org/officeDocument/2006/relationships/image" Target="../media/image122.png"/><Relationship Id="rId142" Type="http://schemas.openxmlformats.org/officeDocument/2006/relationships/image" Target="../media/image189.png"/><Relationship Id="rId184" Type="http://schemas.openxmlformats.org/officeDocument/2006/relationships/image" Target="../media/image210.png"/><Relationship Id="rId251" Type="http://schemas.openxmlformats.org/officeDocument/2006/relationships/customXml" Target="../ink/ink5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grpSp>
        <p:nvGrpSpPr>
          <p:cNvPr id="4" name="Gruppieren 3">
            <a:extLst>
              <a:ext uri="{FF2B5EF4-FFF2-40B4-BE49-F238E27FC236}">
                <a16:creationId xmlns:a16="http://schemas.microsoft.com/office/drawing/2014/main" id="{10EC8E2C-1FB8-4E2F-A80B-313181F816F4}"/>
              </a:ext>
            </a:extLst>
          </p:cNvPr>
          <p:cNvGrpSpPr/>
          <p:nvPr/>
        </p:nvGrpSpPr>
        <p:grpSpPr>
          <a:xfrm>
            <a:off x="11453397" y="580035"/>
            <a:ext cx="251280" cy="201960"/>
            <a:chOff x="11453397" y="580035"/>
            <a:chExt cx="251280" cy="20196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F677BDD8-25DF-425F-8A3C-5E6CA9638479}"/>
                    </a:ext>
                  </a:extLst>
                </p14:cNvPr>
                <p14:cNvContentPartPr/>
                <p14:nvPr/>
              </p14:nvContentPartPr>
              <p14:xfrm>
                <a:off x="11477877" y="617475"/>
                <a:ext cx="125640" cy="164520"/>
              </p14:xfrm>
            </p:contentPart>
          </mc:Choice>
          <mc:Fallback xmlns="">
            <p:pic>
              <p:nvPicPr>
                <p:cNvPr id="2" name="Freihand 1">
                  <a:extLst>
                    <a:ext uri="{FF2B5EF4-FFF2-40B4-BE49-F238E27FC236}">
                      <a16:creationId xmlns:a16="http://schemas.microsoft.com/office/drawing/2014/main" id="{F677BDD8-25DF-425F-8A3C-5E6CA9638479}"/>
                    </a:ext>
                  </a:extLst>
                </p:cNvPr>
                <p:cNvPicPr/>
                <p:nvPr/>
              </p:nvPicPr>
              <p:blipFill>
                <a:blip r:embed="rId6"/>
                <a:stretch>
                  <a:fillRect/>
                </a:stretch>
              </p:blipFill>
              <p:spPr>
                <a:xfrm>
                  <a:off x="11473557" y="613155"/>
                  <a:ext cx="1342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A886AC16-1A34-43A9-970A-8C80446405B8}"/>
                    </a:ext>
                  </a:extLst>
                </p14:cNvPr>
                <p14:cNvContentPartPr/>
                <p14:nvPr/>
              </p14:nvContentPartPr>
              <p14:xfrm>
                <a:off x="11453397" y="580035"/>
                <a:ext cx="251280" cy="170640"/>
              </p14:xfrm>
            </p:contentPart>
          </mc:Choice>
          <mc:Fallback xmlns="">
            <p:pic>
              <p:nvPicPr>
                <p:cNvPr id="3" name="Freihand 2">
                  <a:extLst>
                    <a:ext uri="{FF2B5EF4-FFF2-40B4-BE49-F238E27FC236}">
                      <a16:creationId xmlns:a16="http://schemas.microsoft.com/office/drawing/2014/main" id="{A886AC16-1A34-43A9-970A-8C80446405B8}"/>
                    </a:ext>
                  </a:extLst>
                </p:cNvPr>
                <p:cNvPicPr/>
                <p:nvPr/>
              </p:nvPicPr>
              <p:blipFill>
                <a:blip r:embed="rId8"/>
                <a:stretch>
                  <a:fillRect/>
                </a:stretch>
              </p:blipFill>
              <p:spPr>
                <a:xfrm>
                  <a:off x="11449077" y="575715"/>
                  <a:ext cx="259920" cy="179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081EC16A-12AD-4A71-91CE-AC9A99D5676C}"/>
                  </a:ext>
                </a:extLst>
              </p14:cNvPr>
              <p14:cNvContentPartPr/>
              <p14:nvPr/>
            </p14:nvContentPartPr>
            <p14:xfrm>
              <a:off x="8743317" y="1184475"/>
              <a:ext cx="2264760" cy="1839600"/>
            </p14:xfrm>
          </p:contentPart>
        </mc:Choice>
        <mc:Fallback xmlns="">
          <p:pic>
            <p:nvPicPr>
              <p:cNvPr id="6" name="Freihand 5">
                <a:extLst>
                  <a:ext uri="{FF2B5EF4-FFF2-40B4-BE49-F238E27FC236}">
                    <a16:creationId xmlns:a16="http://schemas.microsoft.com/office/drawing/2014/main" id="{081EC16A-12AD-4A71-91CE-AC9A99D5676C}"/>
                  </a:ext>
                </a:extLst>
              </p:cNvPr>
              <p:cNvPicPr/>
              <p:nvPr/>
            </p:nvPicPr>
            <p:blipFill>
              <a:blip r:embed="rId10"/>
              <a:stretch>
                <a:fillRect/>
              </a:stretch>
            </p:blipFill>
            <p:spPr>
              <a:xfrm>
                <a:off x="8738997" y="1180155"/>
                <a:ext cx="2273400" cy="1848240"/>
              </a:xfrm>
              <a:prstGeom prst="rect">
                <a:avLst/>
              </a:prstGeom>
            </p:spPr>
          </p:pic>
        </mc:Fallback>
      </mc:AlternateContent>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1"/>
          <p:cNvSpPr>
            <a:spLocks noChangeArrowheads="1"/>
          </p:cNvSpPr>
          <p:nvPr/>
        </p:nvSpPr>
        <p:spPr bwMode="auto">
          <a:xfrm>
            <a:off x="3990278" y="48768"/>
            <a:ext cx="6275387"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VGR Deutschland 2023</a:t>
            </a:r>
          </a:p>
        </p:txBody>
      </p:sp>
      <p:sp>
        <p:nvSpPr>
          <p:cNvPr id="5" name="Rechteck 4">
            <a:extLst>
              <a:ext uri="{FF2B5EF4-FFF2-40B4-BE49-F238E27FC236}">
                <a16:creationId xmlns:a16="http://schemas.microsoft.com/office/drawing/2014/main" id="{CE0AAC95-B01C-4615-9B29-9CEADEE2109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A07238B4-5CD3-6056-56CB-DD1A913ED15C}"/>
              </a:ext>
            </a:extLst>
          </p:cNvPr>
          <p:cNvSpPr txBox="1"/>
          <p:nvPr/>
        </p:nvSpPr>
        <p:spPr>
          <a:xfrm>
            <a:off x="143839" y="4226929"/>
            <a:ext cx="1170320" cy="276999"/>
          </a:xfrm>
          <a:prstGeom prst="rect">
            <a:avLst/>
          </a:prstGeom>
          <a:noFill/>
        </p:spPr>
        <p:txBody>
          <a:bodyPr wrap="none" rtlCol="0">
            <a:spAutoFit/>
          </a:bodyPr>
          <a:lstStyle/>
          <a:p>
            <a:r>
              <a:rPr lang="de-DE" sz="1200"/>
              <a:t>Quelle: Destatis</a:t>
            </a:r>
          </a:p>
        </p:txBody>
      </p:sp>
      <p:pic>
        <p:nvPicPr>
          <p:cNvPr id="3" name="Grafik 2">
            <a:extLst>
              <a:ext uri="{FF2B5EF4-FFF2-40B4-BE49-F238E27FC236}">
                <a16:creationId xmlns:a16="http://schemas.microsoft.com/office/drawing/2014/main" id="{45B007E3-1323-4301-BFB9-5D26C485F089}"/>
              </a:ext>
            </a:extLst>
          </p:cNvPr>
          <p:cNvPicPr>
            <a:picLocks noChangeAspect="1"/>
          </p:cNvPicPr>
          <p:nvPr/>
        </p:nvPicPr>
        <p:blipFill>
          <a:blip r:embed="rId3"/>
          <a:stretch>
            <a:fillRect/>
          </a:stretch>
        </p:blipFill>
        <p:spPr>
          <a:xfrm>
            <a:off x="143839" y="512317"/>
            <a:ext cx="8668600" cy="3571167"/>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78F946BD-C37B-43EE-8275-A140D84A2883}"/>
                  </a:ext>
                </a:extLst>
              </p14:cNvPr>
              <p14:cNvContentPartPr/>
              <p14:nvPr/>
            </p14:nvContentPartPr>
            <p14:xfrm>
              <a:off x="484213" y="653592"/>
              <a:ext cx="1445040" cy="70560"/>
            </p14:xfrm>
          </p:contentPart>
        </mc:Choice>
        <mc:Fallback>
          <p:pic>
            <p:nvPicPr>
              <p:cNvPr id="2" name="Freihand 1">
                <a:extLst>
                  <a:ext uri="{FF2B5EF4-FFF2-40B4-BE49-F238E27FC236}">
                    <a16:creationId xmlns:a16="http://schemas.microsoft.com/office/drawing/2014/main" id="{78F946BD-C37B-43EE-8275-A140D84A2883}"/>
                  </a:ext>
                </a:extLst>
              </p:cNvPr>
              <p:cNvPicPr/>
              <p:nvPr/>
            </p:nvPicPr>
            <p:blipFill>
              <a:blip r:embed="rId5"/>
              <a:stretch>
                <a:fillRect/>
              </a:stretch>
            </p:blipFill>
            <p:spPr>
              <a:xfrm>
                <a:off x="479893" y="649272"/>
                <a:ext cx="145368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Freihand 5">
                <a:extLst>
                  <a:ext uri="{FF2B5EF4-FFF2-40B4-BE49-F238E27FC236}">
                    <a16:creationId xmlns:a16="http://schemas.microsoft.com/office/drawing/2014/main" id="{597E84B8-0948-4905-9BE6-519A7004B7C3}"/>
                  </a:ext>
                </a:extLst>
              </p14:cNvPr>
              <p14:cNvContentPartPr/>
              <p14:nvPr/>
            </p14:nvContentPartPr>
            <p14:xfrm>
              <a:off x="455053" y="892992"/>
              <a:ext cx="969480" cy="50040"/>
            </p14:xfrm>
          </p:contentPart>
        </mc:Choice>
        <mc:Fallback>
          <p:pic>
            <p:nvPicPr>
              <p:cNvPr id="6" name="Freihand 5">
                <a:extLst>
                  <a:ext uri="{FF2B5EF4-FFF2-40B4-BE49-F238E27FC236}">
                    <a16:creationId xmlns:a16="http://schemas.microsoft.com/office/drawing/2014/main" id="{597E84B8-0948-4905-9BE6-519A7004B7C3}"/>
                  </a:ext>
                </a:extLst>
              </p:cNvPr>
              <p:cNvPicPr/>
              <p:nvPr/>
            </p:nvPicPr>
            <p:blipFill>
              <a:blip r:embed="rId7"/>
              <a:stretch>
                <a:fillRect/>
              </a:stretch>
            </p:blipFill>
            <p:spPr>
              <a:xfrm>
                <a:off x="450733" y="888672"/>
                <a:ext cx="978120" cy="58680"/>
              </a:xfrm>
              <a:prstGeom prst="rect">
                <a:avLst/>
              </a:prstGeom>
            </p:spPr>
          </p:pic>
        </mc:Fallback>
      </mc:AlternateContent>
      <p:grpSp>
        <p:nvGrpSpPr>
          <p:cNvPr id="11" name="Gruppieren 10">
            <a:extLst>
              <a:ext uri="{FF2B5EF4-FFF2-40B4-BE49-F238E27FC236}">
                <a16:creationId xmlns:a16="http://schemas.microsoft.com/office/drawing/2014/main" id="{DA789F9F-6F1D-43D1-AEFB-26A8DD88F52A}"/>
              </a:ext>
            </a:extLst>
          </p:cNvPr>
          <p:cNvGrpSpPr/>
          <p:nvPr/>
        </p:nvGrpSpPr>
        <p:grpSpPr>
          <a:xfrm>
            <a:off x="335173" y="1169832"/>
            <a:ext cx="1679760" cy="252360"/>
            <a:chOff x="335173" y="1169832"/>
            <a:chExt cx="1679760" cy="252360"/>
          </a:xfrm>
        </p:grpSpPr>
        <mc:AlternateContent xmlns:mc="http://schemas.openxmlformats.org/markup-compatibility/2006">
          <mc:Choice xmlns:p14="http://schemas.microsoft.com/office/powerpoint/2010/main" Requires="p14">
            <p:contentPart p14:bwMode="auto" r:id="rId8">
              <p14:nvContentPartPr>
                <p14:cNvPr id="7" name="Freihand 6">
                  <a:extLst>
                    <a:ext uri="{FF2B5EF4-FFF2-40B4-BE49-F238E27FC236}">
                      <a16:creationId xmlns:a16="http://schemas.microsoft.com/office/drawing/2014/main" id="{AD7008DD-6738-4D88-A74B-A84865D2BED9}"/>
                    </a:ext>
                  </a:extLst>
                </p14:cNvPr>
                <p14:cNvContentPartPr/>
                <p14:nvPr/>
              </p14:nvContentPartPr>
              <p14:xfrm>
                <a:off x="823333" y="1177032"/>
                <a:ext cx="360" cy="360"/>
              </p14:xfrm>
            </p:contentPart>
          </mc:Choice>
          <mc:Fallback>
            <p:pic>
              <p:nvPicPr>
                <p:cNvPr id="7" name="Freihand 6">
                  <a:extLst>
                    <a:ext uri="{FF2B5EF4-FFF2-40B4-BE49-F238E27FC236}">
                      <a16:creationId xmlns:a16="http://schemas.microsoft.com/office/drawing/2014/main" id="{AD7008DD-6738-4D88-A74B-A84865D2BED9}"/>
                    </a:ext>
                  </a:extLst>
                </p:cNvPr>
                <p:cNvPicPr/>
                <p:nvPr/>
              </p:nvPicPr>
              <p:blipFill>
                <a:blip r:embed="rId9"/>
                <a:stretch>
                  <a:fillRect/>
                </a:stretch>
              </p:blipFill>
              <p:spPr>
                <a:xfrm>
                  <a:off x="819013" y="11727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Freihand 7">
                  <a:extLst>
                    <a:ext uri="{FF2B5EF4-FFF2-40B4-BE49-F238E27FC236}">
                      <a16:creationId xmlns:a16="http://schemas.microsoft.com/office/drawing/2014/main" id="{FD2BF7B3-74B4-43D4-B214-745B8850D918}"/>
                    </a:ext>
                  </a:extLst>
                </p14:cNvPr>
                <p14:cNvContentPartPr/>
                <p14:nvPr/>
              </p14:nvContentPartPr>
              <p14:xfrm>
                <a:off x="612013" y="1169832"/>
                <a:ext cx="743760" cy="69480"/>
              </p14:xfrm>
            </p:contentPart>
          </mc:Choice>
          <mc:Fallback>
            <p:pic>
              <p:nvPicPr>
                <p:cNvPr id="8" name="Freihand 7">
                  <a:extLst>
                    <a:ext uri="{FF2B5EF4-FFF2-40B4-BE49-F238E27FC236}">
                      <a16:creationId xmlns:a16="http://schemas.microsoft.com/office/drawing/2014/main" id="{FD2BF7B3-74B4-43D4-B214-745B8850D918}"/>
                    </a:ext>
                  </a:extLst>
                </p:cNvPr>
                <p:cNvPicPr/>
                <p:nvPr/>
              </p:nvPicPr>
              <p:blipFill>
                <a:blip r:embed="rId11"/>
                <a:stretch>
                  <a:fillRect/>
                </a:stretch>
              </p:blipFill>
              <p:spPr>
                <a:xfrm>
                  <a:off x="607693" y="1165512"/>
                  <a:ext cx="7524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Freihand 9">
                  <a:extLst>
                    <a:ext uri="{FF2B5EF4-FFF2-40B4-BE49-F238E27FC236}">
                      <a16:creationId xmlns:a16="http://schemas.microsoft.com/office/drawing/2014/main" id="{94401752-2027-4C7B-8E5A-C2B9903D4B60}"/>
                    </a:ext>
                  </a:extLst>
                </p14:cNvPr>
                <p14:cNvContentPartPr/>
                <p14:nvPr/>
              </p14:nvContentPartPr>
              <p14:xfrm>
                <a:off x="335173" y="1201872"/>
                <a:ext cx="1679760" cy="220320"/>
              </p14:xfrm>
            </p:contentPart>
          </mc:Choice>
          <mc:Fallback>
            <p:pic>
              <p:nvPicPr>
                <p:cNvPr id="10" name="Freihand 9">
                  <a:extLst>
                    <a:ext uri="{FF2B5EF4-FFF2-40B4-BE49-F238E27FC236}">
                      <a16:creationId xmlns:a16="http://schemas.microsoft.com/office/drawing/2014/main" id="{94401752-2027-4C7B-8E5A-C2B9903D4B60}"/>
                    </a:ext>
                  </a:extLst>
                </p:cNvPr>
                <p:cNvPicPr/>
                <p:nvPr/>
              </p:nvPicPr>
              <p:blipFill>
                <a:blip r:embed="rId13"/>
                <a:stretch>
                  <a:fillRect/>
                </a:stretch>
              </p:blipFill>
              <p:spPr>
                <a:xfrm>
                  <a:off x="330853" y="1197552"/>
                  <a:ext cx="1688400" cy="228960"/>
                </a:xfrm>
                <a:prstGeom prst="rect">
                  <a:avLst/>
                </a:prstGeom>
              </p:spPr>
            </p:pic>
          </mc:Fallback>
        </mc:AlternateContent>
      </p:grpSp>
      <p:grpSp>
        <p:nvGrpSpPr>
          <p:cNvPr id="14" name="Gruppieren 13">
            <a:extLst>
              <a:ext uri="{FF2B5EF4-FFF2-40B4-BE49-F238E27FC236}">
                <a16:creationId xmlns:a16="http://schemas.microsoft.com/office/drawing/2014/main" id="{A5706CB2-6F3F-4567-A156-FCF9D1ED3DB7}"/>
              </a:ext>
            </a:extLst>
          </p:cNvPr>
          <p:cNvGrpSpPr/>
          <p:nvPr/>
        </p:nvGrpSpPr>
        <p:grpSpPr>
          <a:xfrm>
            <a:off x="364333" y="1462872"/>
            <a:ext cx="3309840" cy="711360"/>
            <a:chOff x="364333" y="1462872"/>
            <a:chExt cx="3309840" cy="711360"/>
          </a:xfrm>
        </p:grpSpPr>
        <mc:AlternateContent xmlns:mc="http://schemas.openxmlformats.org/markup-compatibility/2006">
          <mc:Choice xmlns:p14="http://schemas.microsoft.com/office/powerpoint/2010/main" Requires="p14">
            <p:contentPart p14:bwMode="auto" r:id="rId14">
              <p14:nvContentPartPr>
                <p14:cNvPr id="12" name="Freihand 11">
                  <a:extLst>
                    <a:ext uri="{FF2B5EF4-FFF2-40B4-BE49-F238E27FC236}">
                      <a16:creationId xmlns:a16="http://schemas.microsoft.com/office/drawing/2014/main" id="{37BF17A1-8299-493B-A95E-5BB9E4ADCB4E}"/>
                    </a:ext>
                  </a:extLst>
                </p14:cNvPr>
                <p14:cNvContentPartPr/>
                <p14:nvPr/>
              </p14:nvContentPartPr>
              <p14:xfrm>
                <a:off x="364333" y="1462872"/>
                <a:ext cx="1547280" cy="397080"/>
              </p14:xfrm>
            </p:contentPart>
          </mc:Choice>
          <mc:Fallback>
            <p:pic>
              <p:nvPicPr>
                <p:cNvPr id="12" name="Freihand 11">
                  <a:extLst>
                    <a:ext uri="{FF2B5EF4-FFF2-40B4-BE49-F238E27FC236}">
                      <a16:creationId xmlns:a16="http://schemas.microsoft.com/office/drawing/2014/main" id="{37BF17A1-8299-493B-A95E-5BB9E4ADCB4E}"/>
                    </a:ext>
                  </a:extLst>
                </p:cNvPr>
                <p:cNvPicPr/>
                <p:nvPr/>
              </p:nvPicPr>
              <p:blipFill>
                <a:blip r:embed="rId15"/>
                <a:stretch>
                  <a:fillRect/>
                </a:stretch>
              </p:blipFill>
              <p:spPr>
                <a:xfrm>
                  <a:off x="360013" y="1458552"/>
                  <a:ext cx="1555920" cy="4057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Freihand 12">
                  <a:extLst>
                    <a:ext uri="{FF2B5EF4-FFF2-40B4-BE49-F238E27FC236}">
                      <a16:creationId xmlns:a16="http://schemas.microsoft.com/office/drawing/2014/main" id="{B079AEBC-F236-4960-960D-1E2CEC50449A}"/>
                    </a:ext>
                  </a:extLst>
                </p14:cNvPr>
                <p14:cNvContentPartPr/>
                <p14:nvPr/>
              </p14:nvContentPartPr>
              <p14:xfrm>
                <a:off x="2019613" y="1902432"/>
                <a:ext cx="1654560" cy="271800"/>
              </p14:xfrm>
            </p:contentPart>
          </mc:Choice>
          <mc:Fallback>
            <p:pic>
              <p:nvPicPr>
                <p:cNvPr id="13" name="Freihand 12">
                  <a:extLst>
                    <a:ext uri="{FF2B5EF4-FFF2-40B4-BE49-F238E27FC236}">
                      <a16:creationId xmlns:a16="http://schemas.microsoft.com/office/drawing/2014/main" id="{B079AEBC-F236-4960-960D-1E2CEC50449A}"/>
                    </a:ext>
                  </a:extLst>
                </p:cNvPr>
                <p:cNvPicPr/>
                <p:nvPr/>
              </p:nvPicPr>
              <p:blipFill>
                <a:blip r:embed="rId17"/>
                <a:stretch>
                  <a:fillRect/>
                </a:stretch>
              </p:blipFill>
              <p:spPr>
                <a:xfrm>
                  <a:off x="2015293" y="1898112"/>
                  <a:ext cx="1663200" cy="280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
            <p14:nvContentPartPr>
              <p14:cNvPr id="40" name="Freihand 39">
                <a:extLst>
                  <a:ext uri="{FF2B5EF4-FFF2-40B4-BE49-F238E27FC236}">
                    <a16:creationId xmlns:a16="http://schemas.microsoft.com/office/drawing/2014/main" id="{C647C9DC-8EDE-4AA6-AA28-5D508236D5FA}"/>
                  </a:ext>
                </a:extLst>
              </p14:cNvPr>
              <p14:cNvContentPartPr/>
              <p14:nvPr/>
            </p14:nvContentPartPr>
            <p14:xfrm>
              <a:off x="5917693" y="898032"/>
              <a:ext cx="556920" cy="73440"/>
            </p14:xfrm>
          </p:contentPart>
        </mc:Choice>
        <mc:Fallback>
          <p:pic>
            <p:nvPicPr>
              <p:cNvPr id="40" name="Freihand 39">
                <a:extLst>
                  <a:ext uri="{FF2B5EF4-FFF2-40B4-BE49-F238E27FC236}">
                    <a16:creationId xmlns:a16="http://schemas.microsoft.com/office/drawing/2014/main" id="{C647C9DC-8EDE-4AA6-AA28-5D508236D5FA}"/>
                  </a:ext>
                </a:extLst>
              </p:cNvPr>
              <p:cNvPicPr/>
              <p:nvPr/>
            </p:nvPicPr>
            <p:blipFill>
              <a:blip r:embed="rId19"/>
              <a:stretch>
                <a:fillRect/>
              </a:stretch>
            </p:blipFill>
            <p:spPr>
              <a:xfrm>
                <a:off x="5913373" y="893712"/>
                <a:ext cx="565560" cy="82080"/>
              </a:xfrm>
              <a:prstGeom prst="rect">
                <a:avLst/>
              </a:prstGeom>
            </p:spPr>
          </p:pic>
        </mc:Fallback>
      </mc:AlternateContent>
      <p:grpSp>
        <p:nvGrpSpPr>
          <p:cNvPr id="63" name="Gruppieren 62">
            <a:extLst>
              <a:ext uri="{FF2B5EF4-FFF2-40B4-BE49-F238E27FC236}">
                <a16:creationId xmlns:a16="http://schemas.microsoft.com/office/drawing/2014/main" id="{964D7D66-9443-45D3-8581-49541B307C15}"/>
              </a:ext>
            </a:extLst>
          </p:cNvPr>
          <p:cNvGrpSpPr/>
          <p:nvPr/>
        </p:nvGrpSpPr>
        <p:grpSpPr>
          <a:xfrm>
            <a:off x="6525733" y="95952"/>
            <a:ext cx="3587040" cy="1099800"/>
            <a:chOff x="6525733" y="95952"/>
            <a:chExt cx="3587040" cy="1099800"/>
          </a:xfrm>
        </p:grpSpPr>
        <mc:AlternateContent xmlns:mc="http://schemas.openxmlformats.org/markup-compatibility/2006">
          <mc:Choice xmlns:p14="http://schemas.microsoft.com/office/powerpoint/2010/main" Requires="p14">
            <p:contentPart p14:bwMode="auto" r:id="rId20">
              <p14:nvContentPartPr>
                <p14:cNvPr id="30" name="Freihand 29">
                  <a:extLst>
                    <a:ext uri="{FF2B5EF4-FFF2-40B4-BE49-F238E27FC236}">
                      <a16:creationId xmlns:a16="http://schemas.microsoft.com/office/drawing/2014/main" id="{F51C0A81-F223-4EC5-8BD5-A0D766B7D4B4}"/>
                    </a:ext>
                  </a:extLst>
                </p14:cNvPr>
                <p14:cNvContentPartPr/>
                <p14:nvPr/>
              </p14:nvContentPartPr>
              <p14:xfrm>
                <a:off x="7151413" y="116832"/>
                <a:ext cx="141120" cy="239040"/>
              </p14:xfrm>
            </p:contentPart>
          </mc:Choice>
          <mc:Fallback>
            <p:pic>
              <p:nvPicPr>
                <p:cNvPr id="30" name="Freihand 29">
                  <a:extLst>
                    <a:ext uri="{FF2B5EF4-FFF2-40B4-BE49-F238E27FC236}">
                      <a16:creationId xmlns:a16="http://schemas.microsoft.com/office/drawing/2014/main" id="{F51C0A81-F223-4EC5-8BD5-A0D766B7D4B4}"/>
                    </a:ext>
                  </a:extLst>
                </p:cNvPr>
                <p:cNvPicPr/>
                <p:nvPr/>
              </p:nvPicPr>
              <p:blipFill>
                <a:blip r:embed="rId21"/>
                <a:stretch>
                  <a:fillRect/>
                </a:stretch>
              </p:blipFill>
              <p:spPr>
                <a:xfrm>
                  <a:off x="7147093" y="112512"/>
                  <a:ext cx="14976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1" name="Freihand 30">
                  <a:extLst>
                    <a:ext uri="{FF2B5EF4-FFF2-40B4-BE49-F238E27FC236}">
                      <a16:creationId xmlns:a16="http://schemas.microsoft.com/office/drawing/2014/main" id="{3BBFD338-BBE1-47F0-B80F-798C99B9B6C9}"/>
                    </a:ext>
                  </a:extLst>
                </p14:cNvPr>
                <p14:cNvContentPartPr/>
                <p14:nvPr/>
              </p14:nvContentPartPr>
              <p14:xfrm>
                <a:off x="7408093" y="127272"/>
                <a:ext cx="132840" cy="198720"/>
              </p14:xfrm>
            </p:contentPart>
          </mc:Choice>
          <mc:Fallback>
            <p:pic>
              <p:nvPicPr>
                <p:cNvPr id="31" name="Freihand 30">
                  <a:extLst>
                    <a:ext uri="{FF2B5EF4-FFF2-40B4-BE49-F238E27FC236}">
                      <a16:creationId xmlns:a16="http://schemas.microsoft.com/office/drawing/2014/main" id="{3BBFD338-BBE1-47F0-B80F-798C99B9B6C9}"/>
                    </a:ext>
                  </a:extLst>
                </p:cNvPr>
                <p:cNvPicPr/>
                <p:nvPr/>
              </p:nvPicPr>
              <p:blipFill>
                <a:blip r:embed="rId23"/>
                <a:stretch>
                  <a:fillRect/>
                </a:stretch>
              </p:blipFill>
              <p:spPr>
                <a:xfrm>
                  <a:off x="7403773" y="122952"/>
                  <a:ext cx="14148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2" name="Freihand 31">
                  <a:extLst>
                    <a:ext uri="{FF2B5EF4-FFF2-40B4-BE49-F238E27FC236}">
                      <a16:creationId xmlns:a16="http://schemas.microsoft.com/office/drawing/2014/main" id="{40AAA4F9-700F-47FB-9648-5DE52A281389}"/>
                    </a:ext>
                  </a:extLst>
                </p14:cNvPr>
                <p14:cNvContentPartPr/>
                <p14:nvPr/>
              </p14:nvContentPartPr>
              <p14:xfrm>
                <a:off x="7588093" y="217632"/>
                <a:ext cx="87840" cy="85680"/>
              </p14:xfrm>
            </p:contentPart>
          </mc:Choice>
          <mc:Fallback>
            <p:pic>
              <p:nvPicPr>
                <p:cNvPr id="32" name="Freihand 31">
                  <a:extLst>
                    <a:ext uri="{FF2B5EF4-FFF2-40B4-BE49-F238E27FC236}">
                      <a16:creationId xmlns:a16="http://schemas.microsoft.com/office/drawing/2014/main" id="{40AAA4F9-700F-47FB-9648-5DE52A281389}"/>
                    </a:ext>
                  </a:extLst>
                </p:cNvPr>
                <p:cNvPicPr/>
                <p:nvPr/>
              </p:nvPicPr>
              <p:blipFill>
                <a:blip r:embed="rId25"/>
                <a:stretch>
                  <a:fillRect/>
                </a:stretch>
              </p:blipFill>
              <p:spPr>
                <a:xfrm>
                  <a:off x="7583773" y="213312"/>
                  <a:ext cx="9648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3" name="Freihand 32">
                  <a:extLst>
                    <a:ext uri="{FF2B5EF4-FFF2-40B4-BE49-F238E27FC236}">
                      <a16:creationId xmlns:a16="http://schemas.microsoft.com/office/drawing/2014/main" id="{CDE6FEE3-DBC9-4D06-A30C-E2D0429118F4}"/>
                    </a:ext>
                  </a:extLst>
                </p14:cNvPr>
                <p14:cNvContentPartPr/>
                <p14:nvPr/>
              </p14:nvContentPartPr>
              <p14:xfrm>
                <a:off x="7691053" y="169032"/>
                <a:ext cx="116640" cy="134280"/>
              </p14:xfrm>
            </p:contentPart>
          </mc:Choice>
          <mc:Fallback>
            <p:pic>
              <p:nvPicPr>
                <p:cNvPr id="33" name="Freihand 32">
                  <a:extLst>
                    <a:ext uri="{FF2B5EF4-FFF2-40B4-BE49-F238E27FC236}">
                      <a16:creationId xmlns:a16="http://schemas.microsoft.com/office/drawing/2014/main" id="{CDE6FEE3-DBC9-4D06-A30C-E2D0429118F4}"/>
                    </a:ext>
                  </a:extLst>
                </p:cNvPr>
                <p:cNvPicPr/>
                <p:nvPr/>
              </p:nvPicPr>
              <p:blipFill>
                <a:blip r:embed="rId27"/>
                <a:stretch>
                  <a:fillRect/>
                </a:stretch>
              </p:blipFill>
              <p:spPr>
                <a:xfrm>
                  <a:off x="7686733" y="164712"/>
                  <a:ext cx="1252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4" name="Freihand 33">
                  <a:extLst>
                    <a:ext uri="{FF2B5EF4-FFF2-40B4-BE49-F238E27FC236}">
                      <a16:creationId xmlns:a16="http://schemas.microsoft.com/office/drawing/2014/main" id="{156C65A1-11D8-4CA8-A072-DB26D040574D}"/>
                    </a:ext>
                  </a:extLst>
                </p14:cNvPr>
                <p14:cNvContentPartPr/>
                <p14:nvPr/>
              </p14:nvContentPartPr>
              <p14:xfrm>
                <a:off x="7861693" y="251832"/>
                <a:ext cx="15840" cy="31680"/>
              </p14:xfrm>
            </p:contentPart>
          </mc:Choice>
          <mc:Fallback>
            <p:pic>
              <p:nvPicPr>
                <p:cNvPr id="34" name="Freihand 33">
                  <a:extLst>
                    <a:ext uri="{FF2B5EF4-FFF2-40B4-BE49-F238E27FC236}">
                      <a16:creationId xmlns:a16="http://schemas.microsoft.com/office/drawing/2014/main" id="{156C65A1-11D8-4CA8-A072-DB26D040574D}"/>
                    </a:ext>
                  </a:extLst>
                </p:cNvPr>
                <p:cNvPicPr/>
                <p:nvPr/>
              </p:nvPicPr>
              <p:blipFill>
                <a:blip r:embed="rId29"/>
                <a:stretch>
                  <a:fillRect/>
                </a:stretch>
              </p:blipFill>
              <p:spPr>
                <a:xfrm>
                  <a:off x="7857373" y="247512"/>
                  <a:ext cx="2448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5" name="Freihand 34">
                  <a:extLst>
                    <a:ext uri="{FF2B5EF4-FFF2-40B4-BE49-F238E27FC236}">
                      <a16:creationId xmlns:a16="http://schemas.microsoft.com/office/drawing/2014/main" id="{CB41F0CA-8FC0-4B5F-B939-5BC6D54D588A}"/>
                    </a:ext>
                  </a:extLst>
                </p14:cNvPr>
                <p14:cNvContentPartPr/>
                <p14:nvPr/>
              </p14:nvContentPartPr>
              <p14:xfrm>
                <a:off x="8067973" y="156432"/>
                <a:ext cx="148680" cy="121680"/>
              </p14:xfrm>
            </p:contentPart>
          </mc:Choice>
          <mc:Fallback>
            <p:pic>
              <p:nvPicPr>
                <p:cNvPr id="35" name="Freihand 34">
                  <a:extLst>
                    <a:ext uri="{FF2B5EF4-FFF2-40B4-BE49-F238E27FC236}">
                      <a16:creationId xmlns:a16="http://schemas.microsoft.com/office/drawing/2014/main" id="{CB41F0CA-8FC0-4B5F-B939-5BC6D54D588A}"/>
                    </a:ext>
                  </a:extLst>
                </p:cNvPr>
                <p:cNvPicPr/>
                <p:nvPr/>
              </p:nvPicPr>
              <p:blipFill>
                <a:blip r:embed="rId31"/>
                <a:stretch>
                  <a:fillRect/>
                </a:stretch>
              </p:blipFill>
              <p:spPr>
                <a:xfrm>
                  <a:off x="8063653" y="152112"/>
                  <a:ext cx="1573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6" name="Freihand 35">
                  <a:extLst>
                    <a:ext uri="{FF2B5EF4-FFF2-40B4-BE49-F238E27FC236}">
                      <a16:creationId xmlns:a16="http://schemas.microsoft.com/office/drawing/2014/main" id="{B6CA4073-C04B-4601-8D87-5F78B95E621D}"/>
                    </a:ext>
                  </a:extLst>
                </p14:cNvPr>
                <p14:cNvContentPartPr/>
                <p14:nvPr/>
              </p14:nvContentPartPr>
              <p14:xfrm>
                <a:off x="8002093" y="198552"/>
                <a:ext cx="187200" cy="49320"/>
              </p14:xfrm>
            </p:contentPart>
          </mc:Choice>
          <mc:Fallback>
            <p:pic>
              <p:nvPicPr>
                <p:cNvPr id="36" name="Freihand 35">
                  <a:extLst>
                    <a:ext uri="{FF2B5EF4-FFF2-40B4-BE49-F238E27FC236}">
                      <a16:creationId xmlns:a16="http://schemas.microsoft.com/office/drawing/2014/main" id="{B6CA4073-C04B-4601-8D87-5F78B95E621D}"/>
                    </a:ext>
                  </a:extLst>
                </p:cNvPr>
                <p:cNvPicPr/>
                <p:nvPr/>
              </p:nvPicPr>
              <p:blipFill>
                <a:blip r:embed="rId33"/>
                <a:stretch>
                  <a:fillRect/>
                </a:stretch>
              </p:blipFill>
              <p:spPr>
                <a:xfrm>
                  <a:off x="7997773" y="194232"/>
                  <a:ext cx="19584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7" name="Freihand 36">
                  <a:extLst>
                    <a:ext uri="{FF2B5EF4-FFF2-40B4-BE49-F238E27FC236}">
                      <a16:creationId xmlns:a16="http://schemas.microsoft.com/office/drawing/2014/main" id="{D159455B-519C-4FF2-955B-78895B6C5299}"/>
                    </a:ext>
                  </a:extLst>
                </p14:cNvPr>
                <p14:cNvContentPartPr/>
                <p14:nvPr/>
              </p14:nvContentPartPr>
              <p14:xfrm>
                <a:off x="7994173" y="211872"/>
                <a:ext cx="239040" cy="70560"/>
              </p14:xfrm>
            </p:contentPart>
          </mc:Choice>
          <mc:Fallback>
            <p:pic>
              <p:nvPicPr>
                <p:cNvPr id="37" name="Freihand 36">
                  <a:extLst>
                    <a:ext uri="{FF2B5EF4-FFF2-40B4-BE49-F238E27FC236}">
                      <a16:creationId xmlns:a16="http://schemas.microsoft.com/office/drawing/2014/main" id="{D159455B-519C-4FF2-955B-78895B6C5299}"/>
                    </a:ext>
                  </a:extLst>
                </p:cNvPr>
                <p:cNvPicPr/>
                <p:nvPr/>
              </p:nvPicPr>
              <p:blipFill>
                <a:blip r:embed="rId35"/>
                <a:stretch>
                  <a:fillRect/>
                </a:stretch>
              </p:blipFill>
              <p:spPr>
                <a:xfrm>
                  <a:off x="7989853" y="207552"/>
                  <a:ext cx="24768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8" name="Freihand 37">
                  <a:extLst>
                    <a:ext uri="{FF2B5EF4-FFF2-40B4-BE49-F238E27FC236}">
                      <a16:creationId xmlns:a16="http://schemas.microsoft.com/office/drawing/2014/main" id="{FE1C7737-55ED-4708-B423-E99A6B87FA29}"/>
                    </a:ext>
                  </a:extLst>
                </p14:cNvPr>
                <p14:cNvContentPartPr/>
                <p14:nvPr/>
              </p14:nvContentPartPr>
              <p14:xfrm>
                <a:off x="8191813" y="95952"/>
                <a:ext cx="166320" cy="333000"/>
              </p14:xfrm>
            </p:contentPart>
          </mc:Choice>
          <mc:Fallback>
            <p:pic>
              <p:nvPicPr>
                <p:cNvPr id="38" name="Freihand 37">
                  <a:extLst>
                    <a:ext uri="{FF2B5EF4-FFF2-40B4-BE49-F238E27FC236}">
                      <a16:creationId xmlns:a16="http://schemas.microsoft.com/office/drawing/2014/main" id="{FE1C7737-55ED-4708-B423-E99A6B87FA29}"/>
                    </a:ext>
                  </a:extLst>
                </p:cNvPr>
                <p:cNvPicPr/>
                <p:nvPr/>
              </p:nvPicPr>
              <p:blipFill>
                <a:blip r:embed="rId37"/>
                <a:stretch>
                  <a:fillRect/>
                </a:stretch>
              </p:blipFill>
              <p:spPr>
                <a:xfrm>
                  <a:off x="8187493" y="91632"/>
                  <a:ext cx="174960" cy="3416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41" name="Freihand 40">
                  <a:extLst>
                    <a:ext uri="{FF2B5EF4-FFF2-40B4-BE49-F238E27FC236}">
                      <a16:creationId xmlns:a16="http://schemas.microsoft.com/office/drawing/2014/main" id="{2C5DB67D-B1E4-454B-9B86-0AD017F0A9E1}"/>
                    </a:ext>
                  </a:extLst>
                </p14:cNvPr>
                <p14:cNvContentPartPr/>
                <p14:nvPr/>
              </p14:nvContentPartPr>
              <p14:xfrm>
                <a:off x="6613213" y="440832"/>
                <a:ext cx="1792080" cy="417240"/>
              </p14:xfrm>
            </p:contentPart>
          </mc:Choice>
          <mc:Fallback>
            <p:pic>
              <p:nvPicPr>
                <p:cNvPr id="41" name="Freihand 40">
                  <a:extLst>
                    <a:ext uri="{FF2B5EF4-FFF2-40B4-BE49-F238E27FC236}">
                      <a16:creationId xmlns:a16="http://schemas.microsoft.com/office/drawing/2014/main" id="{2C5DB67D-B1E4-454B-9B86-0AD017F0A9E1}"/>
                    </a:ext>
                  </a:extLst>
                </p:cNvPr>
                <p:cNvPicPr/>
                <p:nvPr/>
              </p:nvPicPr>
              <p:blipFill>
                <a:blip r:embed="rId39"/>
                <a:stretch>
                  <a:fillRect/>
                </a:stretch>
              </p:blipFill>
              <p:spPr>
                <a:xfrm>
                  <a:off x="6608893" y="436512"/>
                  <a:ext cx="1800720" cy="4258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42" name="Freihand 41">
                  <a:extLst>
                    <a:ext uri="{FF2B5EF4-FFF2-40B4-BE49-F238E27FC236}">
                      <a16:creationId xmlns:a16="http://schemas.microsoft.com/office/drawing/2014/main" id="{64006E96-9BF6-409E-8428-B001DAD880DF}"/>
                    </a:ext>
                  </a:extLst>
                </p14:cNvPr>
                <p14:cNvContentPartPr/>
                <p14:nvPr/>
              </p14:nvContentPartPr>
              <p14:xfrm>
                <a:off x="6525733" y="698592"/>
                <a:ext cx="362160" cy="239760"/>
              </p14:xfrm>
            </p:contentPart>
          </mc:Choice>
          <mc:Fallback>
            <p:pic>
              <p:nvPicPr>
                <p:cNvPr id="42" name="Freihand 41">
                  <a:extLst>
                    <a:ext uri="{FF2B5EF4-FFF2-40B4-BE49-F238E27FC236}">
                      <a16:creationId xmlns:a16="http://schemas.microsoft.com/office/drawing/2014/main" id="{64006E96-9BF6-409E-8428-B001DAD880DF}"/>
                    </a:ext>
                  </a:extLst>
                </p:cNvPr>
                <p:cNvPicPr/>
                <p:nvPr/>
              </p:nvPicPr>
              <p:blipFill>
                <a:blip r:embed="rId41"/>
                <a:stretch>
                  <a:fillRect/>
                </a:stretch>
              </p:blipFill>
              <p:spPr>
                <a:xfrm>
                  <a:off x="6521413" y="694272"/>
                  <a:ext cx="37080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44" name="Freihand 43">
                  <a:extLst>
                    <a:ext uri="{FF2B5EF4-FFF2-40B4-BE49-F238E27FC236}">
                      <a16:creationId xmlns:a16="http://schemas.microsoft.com/office/drawing/2014/main" id="{AE8EF061-68DD-4BB3-AC9D-F2F7255CFBD3}"/>
                    </a:ext>
                  </a:extLst>
                </p14:cNvPr>
                <p14:cNvContentPartPr/>
                <p14:nvPr/>
              </p14:nvContentPartPr>
              <p14:xfrm>
                <a:off x="8642533" y="306192"/>
                <a:ext cx="96840" cy="117000"/>
              </p14:xfrm>
            </p:contentPart>
          </mc:Choice>
          <mc:Fallback>
            <p:pic>
              <p:nvPicPr>
                <p:cNvPr id="44" name="Freihand 43">
                  <a:extLst>
                    <a:ext uri="{FF2B5EF4-FFF2-40B4-BE49-F238E27FC236}">
                      <a16:creationId xmlns:a16="http://schemas.microsoft.com/office/drawing/2014/main" id="{AE8EF061-68DD-4BB3-AC9D-F2F7255CFBD3}"/>
                    </a:ext>
                  </a:extLst>
                </p:cNvPr>
                <p:cNvPicPr/>
                <p:nvPr/>
              </p:nvPicPr>
              <p:blipFill>
                <a:blip r:embed="rId43"/>
                <a:stretch>
                  <a:fillRect/>
                </a:stretch>
              </p:blipFill>
              <p:spPr>
                <a:xfrm>
                  <a:off x="8638213" y="301872"/>
                  <a:ext cx="1054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45" name="Freihand 44">
                  <a:extLst>
                    <a:ext uri="{FF2B5EF4-FFF2-40B4-BE49-F238E27FC236}">
                      <a16:creationId xmlns:a16="http://schemas.microsoft.com/office/drawing/2014/main" id="{2BD8306A-C147-4873-9698-81CE6D5951A1}"/>
                    </a:ext>
                  </a:extLst>
                </p14:cNvPr>
                <p14:cNvContentPartPr/>
                <p14:nvPr/>
              </p14:nvContentPartPr>
              <p14:xfrm>
                <a:off x="8760613" y="293952"/>
                <a:ext cx="102600" cy="91800"/>
              </p14:xfrm>
            </p:contentPart>
          </mc:Choice>
          <mc:Fallback>
            <p:pic>
              <p:nvPicPr>
                <p:cNvPr id="45" name="Freihand 44">
                  <a:extLst>
                    <a:ext uri="{FF2B5EF4-FFF2-40B4-BE49-F238E27FC236}">
                      <a16:creationId xmlns:a16="http://schemas.microsoft.com/office/drawing/2014/main" id="{2BD8306A-C147-4873-9698-81CE6D5951A1}"/>
                    </a:ext>
                  </a:extLst>
                </p:cNvPr>
                <p:cNvPicPr/>
                <p:nvPr/>
              </p:nvPicPr>
              <p:blipFill>
                <a:blip r:embed="rId45"/>
                <a:stretch>
                  <a:fillRect/>
                </a:stretch>
              </p:blipFill>
              <p:spPr>
                <a:xfrm>
                  <a:off x="8756293" y="289632"/>
                  <a:ext cx="11124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6" name="Freihand 45">
                  <a:extLst>
                    <a:ext uri="{FF2B5EF4-FFF2-40B4-BE49-F238E27FC236}">
                      <a16:creationId xmlns:a16="http://schemas.microsoft.com/office/drawing/2014/main" id="{128F3AAE-B41A-4699-AAC3-43930C4388F5}"/>
                    </a:ext>
                  </a:extLst>
                </p14:cNvPr>
                <p14:cNvContentPartPr/>
                <p14:nvPr/>
              </p14:nvContentPartPr>
              <p14:xfrm>
                <a:off x="8922973" y="352272"/>
                <a:ext cx="56880" cy="44280"/>
              </p14:xfrm>
            </p:contentPart>
          </mc:Choice>
          <mc:Fallback>
            <p:pic>
              <p:nvPicPr>
                <p:cNvPr id="46" name="Freihand 45">
                  <a:extLst>
                    <a:ext uri="{FF2B5EF4-FFF2-40B4-BE49-F238E27FC236}">
                      <a16:creationId xmlns:a16="http://schemas.microsoft.com/office/drawing/2014/main" id="{128F3AAE-B41A-4699-AAC3-43930C4388F5}"/>
                    </a:ext>
                  </a:extLst>
                </p:cNvPr>
                <p:cNvPicPr/>
                <p:nvPr/>
              </p:nvPicPr>
              <p:blipFill>
                <a:blip r:embed="rId47"/>
                <a:stretch>
                  <a:fillRect/>
                </a:stretch>
              </p:blipFill>
              <p:spPr>
                <a:xfrm>
                  <a:off x="8918653" y="347952"/>
                  <a:ext cx="6552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7" name="Freihand 46">
                  <a:extLst>
                    <a:ext uri="{FF2B5EF4-FFF2-40B4-BE49-F238E27FC236}">
                      <a16:creationId xmlns:a16="http://schemas.microsoft.com/office/drawing/2014/main" id="{8D974E6F-5879-4480-981F-233503530681}"/>
                    </a:ext>
                  </a:extLst>
                </p14:cNvPr>
                <p14:cNvContentPartPr/>
                <p14:nvPr/>
              </p14:nvContentPartPr>
              <p14:xfrm>
                <a:off x="9146533" y="183792"/>
                <a:ext cx="177120" cy="171720"/>
              </p14:xfrm>
            </p:contentPart>
          </mc:Choice>
          <mc:Fallback>
            <p:pic>
              <p:nvPicPr>
                <p:cNvPr id="47" name="Freihand 46">
                  <a:extLst>
                    <a:ext uri="{FF2B5EF4-FFF2-40B4-BE49-F238E27FC236}">
                      <a16:creationId xmlns:a16="http://schemas.microsoft.com/office/drawing/2014/main" id="{8D974E6F-5879-4480-981F-233503530681}"/>
                    </a:ext>
                  </a:extLst>
                </p:cNvPr>
                <p:cNvPicPr/>
                <p:nvPr/>
              </p:nvPicPr>
              <p:blipFill>
                <a:blip r:embed="rId49"/>
                <a:stretch>
                  <a:fillRect/>
                </a:stretch>
              </p:blipFill>
              <p:spPr>
                <a:xfrm>
                  <a:off x="9142213" y="179472"/>
                  <a:ext cx="18576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8" name="Freihand 47">
                  <a:extLst>
                    <a:ext uri="{FF2B5EF4-FFF2-40B4-BE49-F238E27FC236}">
                      <a16:creationId xmlns:a16="http://schemas.microsoft.com/office/drawing/2014/main" id="{9C1194B6-FB59-43A7-9F92-2BECF13AEF6D}"/>
                    </a:ext>
                  </a:extLst>
                </p14:cNvPr>
                <p14:cNvContentPartPr/>
                <p14:nvPr/>
              </p14:nvContentPartPr>
              <p14:xfrm>
                <a:off x="9349933" y="224832"/>
                <a:ext cx="88200" cy="136440"/>
              </p14:xfrm>
            </p:contentPart>
          </mc:Choice>
          <mc:Fallback>
            <p:pic>
              <p:nvPicPr>
                <p:cNvPr id="48" name="Freihand 47">
                  <a:extLst>
                    <a:ext uri="{FF2B5EF4-FFF2-40B4-BE49-F238E27FC236}">
                      <a16:creationId xmlns:a16="http://schemas.microsoft.com/office/drawing/2014/main" id="{9C1194B6-FB59-43A7-9F92-2BECF13AEF6D}"/>
                    </a:ext>
                  </a:extLst>
                </p:cNvPr>
                <p:cNvPicPr/>
                <p:nvPr/>
              </p:nvPicPr>
              <p:blipFill>
                <a:blip r:embed="rId51"/>
                <a:stretch>
                  <a:fillRect/>
                </a:stretch>
              </p:blipFill>
              <p:spPr>
                <a:xfrm>
                  <a:off x="9345613" y="220512"/>
                  <a:ext cx="9684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9" name="Freihand 48">
                  <a:extLst>
                    <a:ext uri="{FF2B5EF4-FFF2-40B4-BE49-F238E27FC236}">
                      <a16:creationId xmlns:a16="http://schemas.microsoft.com/office/drawing/2014/main" id="{53F1DB39-0D97-4FB4-9C32-D7F796C6995A}"/>
                    </a:ext>
                  </a:extLst>
                </p14:cNvPr>
                <p14:cNvContentPartPr/>
                <p14:nvPr/>
              </p14:nvContentPartPr>
              <p14:xfrm>
                <a:off x="9336973" y="282432"/>
                <a:ext cx="137160" cy="21240"/>
              </p14:xfrm>
            </p:contentPart>
          </mc:Choice>
          <mc:Fallback>
            <p:pic>
              <p:nvPicPr>
                <p:cNvPr id="49" name="Freihand 48">
                  <a:extLst>
                    <a:ext uri="{FF2B5EF4-FFF2-40B4-BE49-F238E27FC236}">
                      <a16:creationId xmlns:a16="http://schemas.microsoft.com/office/drawing/2014/main" id="{53F1DB39-0D97-4FB4-9C32-D7F796C6995A}"/>
                    </a:ext>
                  </a:extLst>
                </p:cNvPr>
                <p:cNvPicPr/>
                <p:nvPr/>
              </p:nvPicPr>
              <p:blipFill>
                <a:blip r:embed="rId53"/>
                <a:stretch>
                  <a:fillRect/>
                </a:stretch>
              </p:blipFill>
              <p:spPr>
                <a:xfrm>
                  <a:off x="9332653" y="278112"/>
                  <a:ext cx="14580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50" name="Freihand 49">
                  <a:extLst>
                    <a:ext uri="{FF2B5EF4-FFF2-40B4-BE49-F238E27FC236}">
                      <a16:creationId xmlns:a16="http://schemas.microsoft.com/office/drawing/2014/main" id="{3DE09BB9-0F6C-4017-8A05-A8974553A8C0}"/>
                    </a:ext>
                  </a:extLst>
                </p14:cNvPr>
                <p14:cNvContentPartPr/>
                <p14:nvPr/>
              </p14:nvContentPartPr>
              <p14:xfrm>
                <a:off x="9624973" y="214392"/>
                <a:ext cx="38520" cy="119880"/>
              </p14:xfrm>
            </p:contentPart>
          </mc:Choice>
          <mc:Fallback>
            <p:pic>
              <p:nvPicPr>
                <p:cNvPr id="50" name="Freihand 49">
                  <a:extLst>
                    <a:ext uri="{FF2B5EF4-FFF2-40B4-BE49-F238E27FC236}">
                      <a16:creationId xmlns:a16="http://schemas.microsoft.com/office/drawing/2014/main" id="{3DE09BB9-0F6C-4017-8A05-A8974553A8C0}"/>
                    </a:ext>
                  </a:extLst>
                </p:cNvPr>
                <p:cNvPicPr/>
                <p:nvPr/>
              </p:nvPicPr>
              <p:blipFill>
                <a:blip r:embed="rId55"/>
                <a:stretch>
                  <a:fillRect/>
                </a:stretch>
              </p:blipFill>
              <p:spPr>
                <a:xfrm>
                  <a:off x="9620653" y="210072"/>
                  <a:ext cx="4716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51" name="Freihand 50">
                  <a:extLst>
                    <a:ext uri="{FF2B5EF4-FFF2-40B4-BE49-F238E27FC236}">
                      <a16:creationId xmlns:a16="http://schemas.microsoft.com/office/drawing/2014/main" id="{15841FB0-9685-445A-A72D-58220E86C22B}"/>
                    </a:ext>
                  </a:extLst>
                </p14:cNvPr>
                <p14:cNvContentPartPr/>
                <p14:nvPr/>
              </p14:nvContentPartPr>
              <p14:xfrm>
                <a:off x="9570973" y="172992"/>
                <a:ext cx="169200" cy="175680"/>
              </p14:xfrm>
            </p:contentPart>
          </mc:Choice>
          <mc:Fallback>
            <p:pic>
              <p:nvPicPr>
                <p:cNvPr id="51" name="Freihand 50">
                  <a:extLst>
                    <a:ext uri="{FF2B5EF4-FFF2-40B4-BE49-F238E27FC236}">
                      <a16:creationId xmlns:a16="http://schemas.microsoft.com/office/drawing/2014/main" id="{15841FB0-9685-445A-A72D-58220E86C22B}"/>
                    </a:ext>
                  </a:extLst>
                </p:cNvPr>
                <p:cNvPicPr/>
                <p:nvPr/>
              </p:nvPicPr>
              <p:blipFill>
                <a:blip r:embed="rId57"/>
                <a:stretch>
                  <a:fillRect/>
                </a:stretch>
              </p:blipFill>
              <p:spPr>
                <a:xfrm>
                  <a:off x="9566653" y="168672"/>
                  <a:ext cx="17784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52" name="Freihand 51">
                  <a:extLst>
                    <a:ext uri="{FF2B5EF4-FFF2-40B4-BE49-F238E27FC236}">
                      <a16:creationId xmlns:a16="http://schemas.microsoft.com/office/drawing/2014/main" id="{3C8BA55B-769E-4F19-8003-2047E905F066}"/>
                    </a:ext>
                  </a:extLst>
                </p14:cNvPr>
                <p14:cNvContentPartPr/>
                <p14:nvPr/>
              </p14:nvContentPartPr>
              <p14:xfrm>
                <a:off x="9792733" y="185232"/>
                <a:ext cx="139680" cy="141120"/>
              </p14:xfrm>
            </p:contentPart>
          </mc:Choice>
          <mc:Fallback>
            <p:pic>
              <p:nvPicPr>
                <p:cNvPr id="52" name="Freihand 51">
                  <a:extLst>
                    <a:ext uri="{FF2B5EF4-FFF2-40B4-BE49-F238E27FC236}">
                      <a16:creationId xmlns:a16="http://schemas.microsoft.com/office/drawing/2014/main" id="{3C8BA55B-769E-4F19-8003-2047E905F066}"/>
                    </a:ext>
                  </a:extLst>
                </p:cNvPr>
                <p:cNvPicPr/>
                <p:nvPr/>
              </p:nvPicPr>
              <p:blipFill>
                <a:blip r:embed="rId59"/>
                <a:stretch>
                  <a:fillRect/>
                </a:stretch>
              </p:blipFill>
              <p:spPr>
                <a:xfrm>
                  <a:off x="9788413" y="180912"/>
                  <a:ext cx="14832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53" name="Freihand 52">
                  <a:extLst>
                    <a:ext uri="{FF2B5EF4-FFF2-40B4-BE49-F238E27FC236}">
                      <a16:creationId xmlns:a16="http://schemas.microsoft.com/office/drawing/2014/main" id="{86C0CB9C-859B-4826-B2B3-9FDE825BBFAB}"/>
                    </a:ext>
                  </a:extLst>
                </p14:cNvPr>
                <p14:cNvContentPartPr/>
                <p14:nvPr/>
              </p14:nvContentPartPr>
              <p14:xfrm>
                <a:off x="9803893" y="143112"/>
                <a:ext cx="200160" cy="92880"/>
              </p14:xfrm>
            </p:contentPart>
          </mc:Choice>
          <mc:Fallback>
            <p:pic>
              <p:nvPicPr>
                <p:cNvPr id="53" name="Freihand 52">
                  <a:extLst>
                    <a:ext uri="{FF2B5EF4-FFF2-40B4-BE49-F238E27FC236}">
                      <a16:creationId xmlns:a16="http://schemas.microsoft.com/office/drawing/2014/main" id="{86C0CB9C-859B-4826-B2B3-9FDE825BBFAB}"/>
                    </a:ext>
                  </a:extLst>
                </p:cNvPr>
                <p:cNvPicPr/>
                <p:nvPr/>
              </p:nvPicPr>
              <p:blipFill>
                <a:blip r:embed="rId61"/>
                <a:stretch>
                  <a:fillRect/>
                </a:stretch>
              </p:blipFill>
              <p:spPr>
                <a:xfrm>
                  <a:off x="9799573" y="138792"/>
                  <a:ext cx="2088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55" name="Freihand 54">
                  <a:extLst>
                    <a:ext uri="{FF2B5EF4-FFF2-40B4-BE49-F238E27FC236}">
                      <a16:creationId xmlns:a16="http://schemas.microsoft.com/office/drawing/2014/main" id="{9BA8DD3B-3AC8-40B9-BC74-4FF114F0FAC7}"/>
                    </a:ext>
                  </a:extLst>
                </p14:cNvPr>
                <p14:cNvContentPartPr/>
                <p14:nvPr/>
              </p14:nvContentPartPr>
              <p14:xfrm>
                <a:off x="6765493" y="465672"/>
                <a:ext cx="2428920" cy="646920"/>
              </p14:xfrm>
            </p:contentPart>
          </mc:Choice>
          <mc:Fallback>
            <p:pic>
              <p:nvPicPr>
                <p:cNvPr id="55" name="Freihand 54">
                  <a:extLst>
                    <a:ext uri="{FF2B5EF4-FFF2-40B4-BE49-F238E27FC236}">
                      <a16:creationId xmlns:a16="http://schemas.microsoft.com/office/drawing/2014/main" id="{9BA8DD3B-3AC8-40B9-BC74-4FF114F0FAC7}"/>
                    </a:ext>
                  </a:extLst>
                </p:cNvPr>
                <p:cNvPicPr/>
                <p:nvPr/>
              </p:nvPicPr>
              <p:blipFill>
                <a:blip r:embed="rId63"/>
                <a:stretch>
                  <a:fillRect/>
                </a:stretch>
              </p:blipFill>
              <p:spPr>
                <a:xfrm>
                  <a:off x="6761173" y="461352"/>
                  <a:ext cx="2437560" cy="6555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56" name="Freihand 55">
                  <a:extLst>
                    <a:ext uri="{FF2B5EF4-FFF2-40B4-BE49-F238E27FC236}">
                      <a16:creationId xmlns:a16="http://schemas.microsoft.com/office/drawing/2014/main" id="{1F0853BC-52A3-4763-AAD1-11544BAFA42C}"/>
                    </a:ext>
                  </a:extLst>
                </p14:cNvPr>
                <p14:cNvContentPartPr/>
                <p14:nvPr/>
              </p14:nvContentPartPr>
              <p14:xfrm>
                <a:off x="6764053" y="978672"/>
                <a:ext cx="250920" cy="217080"/>
              </p14:xfrm>
            </p:contentPart>
          </mc:Choice>
          <mc:Fallback>
            <p:pic>
              <p:nvPicPr>
                <p:cNvPr id="56" name="Freihand 55">
                  <a:extLst>
                    <a:ext uri="{FF2B5EF4-FFF2-40B4-BE49-F238E27FC236}">
                      <a16:creationId xmlns:a16="http://schemas.microsoft.com/office/drawing/2014/main" id="{1F0853BC-52A3-4763-AAD1-11544BAFA42C}"/>
                    </a:ext>
                  </a:extLst>
                </p:cNvPr>
                <p:cNvPicPr/>
                <p:nvPr/>
              </p:nvPicPr>
              <p:blipFill>
                <a:blip r:embed="rId65"/>
                <a:stretch>
                  <a:fillRect/>
                </a:stretch>
              </p:blipFill>
              <p:spPr>
                <a:xfrm>
                  <a:off x="6759733" y="974352"/>
                  <a:ext cx="25956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57" name="Freihand 56">
                  <a:extLst>
                    <a:ext uri="{FF2B5EF4-FFF2-40B4-BE49-F238E27FC236}">
                      <a16:creationId xmlns:a16="http://schemas.microsoft.com/office/drawing/2014/main" id="{1E7B8F89-4A57-4A94-BC94-7AF2000C8E26}"/>
                    </a:ext>
                  </a:extLst>
                </p14:cNvPr>
                <p14:cNvContentPartPr/>
                <p14:nvPr/>
              </p14:nvContentPartPr>
              <p14:xfrm>
                <a:off x="9362173" y="500592"/>
                <a:ext cx="183600" cy="89640"/>
              </p14:xfrm>
            </p:contentPart>
          </mc:Choice>
          <mc:Fallback>
            <p:pic>
              <p:nvPicPr>
                <p:cNvPr id="57" name="Freihand 56">
                  <a:extLst>
                    <a:ext uri="{FF2B5EF4-FFF2-40B4-BE49-F238E27FC236}">
                      <a16:creationId xmlns:a16="http://schemas.microsoft.com/office/drawing/2014/main" id="{1E7B8F89-4A57-4A94-BC94-7AF2000C8E26}"/>
                    </a:ext>
                  </a:extLst>
                </p:cNvPr>
                <p:cNvPicPr/>
                <p:nvPr/>
              </p:nvPicPr>
              <p:blipFill>
                <a:blip r:embed="rId67"/>
                <a:stretch>
                  <a:fillRect/>
                </a:stretch>
              </p:blipFill>
              <p:spPr>
                <a:xfrm>
                  <a:off x="9357853" y="496272"/>
                  <a:ext cx="1922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58" name="Freihand 57">
                  <a:extLst>
                    <a:ext uri="{FF2B5EF4-FFF2-40B4-BE49-F238E27FC236}">
                      <a16:creationId xmlns:a16="http://schemas.microsoft.com/office/drawing/2014/main" id="{641448D3-D17F-49F8-A325-EC72905EA09A}"/>
                    </a:ext>
                  </a:extLst>
                </p14:cNvPr>
                <p14:cNvContentPartPr/>
                <p14:nvPr/>
              </p14:nvContentPartPr>
              <p14:xfrm>
                <a:off x="9728293" y="512832"/>
                <a:ext cx="15480" cy="117360"/>
              </p14:xfrm>
            </p:contentPart>
          </mc:Choice>
          <mc:Fallback>
            <p:pic>
              <p:nvPicPr>
                <p:cNvPr id="58" name="Freihand 57">
                  <a:extLst>
                    <a:ext uri="{FF2B5EF4-FFF2-40B4-BE49-F238E27FC236}">
                      <a16:creationId xmlns:a16="http://schemas.microsoft.com/office/drawing/2014/main" id="{641448D3-D17F-49F8-A325-EC72905EA09A}"/>
                    </a:ext>
                  </a:extLst>
                </p:cNvPr>
                <p:cNvPicPr/>
                <p:nvPr/>
              </p:nvPicPr>
              <p:blipFill>
                <a:blip r:embed="rId69"/>
                <a:stretch>
                  <a:fillRect/>
                </a:stretch>
              </p:blipFill>
              <p:spPr>
                <a:xfrm>
                  <a:off x="9723973" y="508512"/>
                  <a:ext cx="241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9" name="Freihand 58">
                  <a:extLst>
                    <a:ext uri="{FF2B5EF4-FFF2-40B4-BE49-F238E27FC236}">
                      <a16:creationId xmlns:a16="http://schemas.microsoft.com/office/drawing/2014/main" id="{B167E916-3992-4F0D-AB9F-695D0857C6D8}"/>
                    </a:ext>
                  </a:extLst>
                </p14:cNvPr>
                <p14:cNvContentPartPr/>
                <p14:nvPr/>
              </p14:nvContentPartPr>
              <p14:xfrm>
                <a:off x="9647293" y="452712"/>
                <a:ext cx="154080" cy="189720"/>
              </p14:xfrm>
            </p:contentPart>
          </mc:Choice>
          <mc:Fallback>
            <p:pic>
              <p:nvPicPr>
                <p:cNvPr id="59" name="Freihand 58">
                  <a:extLst>
                    <a:ext uri="{FF2B5EF4-FFF2-40B4-BE49-F238E27FC236}">
                      <a16:creationId xmlns:a16="http://schemas.microsoft.com/office/drawing/2014/main" id="{B167E916-3992-4F0D-AB9F-695D0857C6D8}"/>
                    </a:ext>
                  </a:extLst>
                </p:cNvPr>
                <p:cNvPicPr/>
                <p:nvPr/>
              </p:nvPicPr>
              <p:blipFill>
                <a:blip r:embed="rId71"/>
                <a:stretch>
                  <a:fillRect/>
                </a:stretch>
              </p:blipFill>
              <p:spPr>
                <a:xfrm>
                  <a:off x="9642973" y="448392"/>
                  <a:ext cx="16272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60" name="Freihand 59">
                  <a:extLst>
                    <a:ext uri="{FF2B5EF4-FFF2-40B4-BE49-F238E27FC236}">
                      <a16:creationId xmlns:a16="http://schemas.microsoft.com/office/drawing/2014/main" id="{3A07D389-0AA1-48AC-B095-81D6C8E9C161}"/>
                    </a:ext>
                  </a:extLst>
                </p14:cNvPr>
                <p14:cNvContentPartPr/>
                <p14:nvPr/>
              </p14:nvContentPartPr>
              <p14:xfrm>
                <a:off x="9904693" y="481152"/>
                <a:ext cx="45720" cy="103680"/>
              </p14:xfrm>
            </p:contentPart>
          </mc:Choice>
          <mc:Fallback>
            <p:pic>
              <p:nvPicPr>
                <p:cNvPr id="60" name="Freihand 59">
                  <a:extLst>
                    <a:ext uri="{FF2B5EF4-FFF2-40B4-BE49-F238E27FC236}">
                      <a16:creationId xmlns:a16="http://schemas.microsoft.com/office/drawing/2014/main" id="{3A07D389-0AA1-48AC-B095-81D6C8E9C161}"/>
                    </a:ext>
                  </a:extLst>
                </p:cNvPr>
                <p:cNvPicPr/>
                <p:nvPr/>
              </p:nvPicPr>
              <p:blipFill>
                <a:blip r:embed="rId73"/>
                <a:stretch>
                  <a:fillRect/>
                </a:stretch>
              </p:blipFill>
              <p:spPr>
                <a:xfrm>
                  <a:off x="9900373" y="476832"/>
                  <a:ext cx="5436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61" name="Freihand 60">
                  <a:extLst>
                    <a:ext uri="{FF2B5EF4-FFF2-40B4-BE49-F238E27FC236}">
                      <a16:creationId xmlns:a16="http://schemas.microsoft.com/office/drawing/2014/main" id="{23297695-0AC9-4536-AC57-13632DDC6637}"/>
                    </a:ext>
                  </a:extLst>
                </p14:cNvPr>
                <p14:cNvContentPartPr/>
                <p14:nvPr/>
              </p14:nvContentPartPr>
              <p14:xfrm>
                <a:off x="10017373" y="489432"/>
                <a:ext cx="17640" cy="121680"/>
              </p14:xfrm>
            </p:contentPart>
          </mc:Choice>
          <mc:Fallback>
            <p:pic>
              <p:nvPicPr>
                <p:cNvPr id="61" name="Freihand 60">
                  <a:extLst>
                    <a:ext uri="{FF2B5EF4-FFF2-40B4-BE49-F238E27FC236}">
                      <a16:creationId xmlns:a16="http://schemas.microsoft.com/office/drawing/2014/main" id="{23297695-0AC9-4536-AC57-13632DDC6637}"/>
                    </a:ext>
                  </a:extLst>
                </p:cNvPr>
                <p:cNvPicPr/>
                <p:nvPr/>
              </p:nvPicPr>
              <p:blipFill>
                <a:blip r:embed="rId75"/>
                <a:stretch>
                  <a:fillRect/>
                </a:stretch>
              </p:blipFill>
              <p:spPr>
                <a:xfrm>
                  <a:off x="10013053" y="485112"/>
                  <a:ext cx="262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62" name="Freihand 61">
                  <a:extLst>
                    <a:ext uri="{FF2B5EF4-FFF2-40B4-BE49-F238E27FC236}">
                      <a16:creationId xmlns:a16="http://schemas.microsoft.com/office/drawing/2014/main" id="{8F32A5EF-B5AB-41CB-BEA4-A4241CA75D15}"/>
                    </a:ext>
                  </a:extLst>
                </p14:cNvPr>
                <p14:cNvContentPartPr/>
                <p14:nvPr/>
              </p14:nvContentPartPr>
              <p14:xfrm>
                <a:off x="9927013" y="422112"/>
                <a:ext cx="185760" cy="98640"/>
              </p14:xfrm>
            </p:contentPart>
          </mc:Choice>
          <mc:Fallback>
            <p:pic>
              <p:nvPicPr>
                <p:cNvPr id="62" name="Freihand 61">
                  <a:extLst>
                    <a:ext uri="{FF2B5EF4-FFF2-40B4-BE49-F238E27FC236}">
                      <a16:creationId xmlns:a16="http://schemas.microsoft.com/office/drawing/2014/main" id="{8F32A5EF-B5AB-41CB-BEA4-A4241CA75D15}"/>
                    </a:ext>
                  </a:extLst>
                </p:cNvPr>
                <p:cNvPicPr/>
                <p:nvPr/>
              </p:nvPicPr>
              <p:blipFill>
                <a:blip r:embed="rId77"/>
                <a:stretch>
                  <a:fillRect/>
                </a:stretch>
              </p:blipFill>
              <p:spPr>
                <a:xfrm>
                  <a:off x="9922693" y="417792"/>
                  <a:ext cx="194400" cy="107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8">
            <p14:nvContentPartPr>
              <p14:cNvPr id="51200" name="Freihand 51199">
                <a:extLst>
                  <a:ext uri="{FF2B5EF4-FFF2-40B4-BE49-F238E27FC236}">
                    <a16:creationId xmlns:a16="http://schemas.microsoft.com/office/drawing/2014/main" id="{7B2B39FC-6E82-46D4-AF5A-F233D9E4FACC}"/>
                  </a:ext>
                </a:extLst>
              </p14:cNvPr>
              <p14:cNvContentPartPr/>
              <p14:nvPr/>
            </p14:nvContentPartPr>
            <p14:xfrm>
              <a:off x="8297293" y="835032"/>
              <a:ext cx="35640" cy="934560"/>
            </p14:xfrm>
          </p:contentPart>
        </mc:Choice>
        <mc:Fallback>
          <p:pic>
            <p:nvPicPr>
              <p:cNvPr id="51200" name="Freihand 51199">
                <a:extLst>
                  <a:ext uri="{FF2B5EF4-FFF2-40B4-BE49-F238E27FC236}">
                    <a16:creationId xmlns:a16="http://schemas.microsoft.com/office/drawing/2014/main" id="{7B2B39FC-6E82-46D4-AF5A-F233D9E4FACC}"/>
                  </a:ext>
                </a:extLst>
              </p:cNvPr>
              <p:cNvPicPr/>
              <p:nvPr/>
            </p:nvPicPr>
            <p:blipFill>
              <a:blip r:embed="rId79"/>
              <a:stretch>
                <a:fillRect/>
              </a:stretch>
            </p:blipFill>
            <p:spPr>
              <a:xfrm>
                <a:off x="8292973" y="830712"/>
                <a:ext cx="44280" cy="9432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1201" name="Freihand 51200">
                <a:extLst>
                  <a:ext uri="{FF2B5EF4-FFF2-40B4-BE49-F238E27FC236}">
                    <a16:creationId xmlns:a16="http://schemas.microsoft.com/office/drawing/2014/main" id="{2B52C696-7AEC-4D55-ABE2-B0F85E6A3607}"/>
                  </a:ext>
                </a:extLst>
              </p14:cNvPr>
              <p14:cNvContentPartPr/>
              <p14:nvPr/>
            </p14:nvContentPartPr>
            <p14:xfrm>
              <a:off x="7650013" y="961392"/>
              <a:ext cx="640800" cy="39240"/>
            </p14:xfrm>
          </p:contentPart>
        </mc:Choice>
        <mc:Fallback>
          <p:pic>
            <p:nvPicPr>
              <p:cNvPr id="51201" name="Freihand 51200">
                <a:extLst>
                  <a:ext uri="{FF2B5EF4-FFF2-40B4-BE49-F238E27FC236}">
                    <a16:creationId xmlns:a16="http://schemas.microsoft.com/office/drawing/2014/main" id="{2B52C696-7AEC-4D55-ABE2-B0F85E6A3607}"/>
                  </a:ext>
                </a:extLst>
              </p:cNvPr>
              <p:cNvPicPr/>
              <p:nvPr/>
            </p:nvPicPr>
            <p:blipFill>
              <a:blip r:embed="rId81"/>
              <a:stretch>
                <a:fillRect/>
              </a:stretch>
            </p:blipFill>
            <p:spPr>
              <a:xfrm>
                <a:off x="7645693" y="957072"/>
                <a:ext cx="64944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1202" name="Freihand 51201">
                <a:extLst>
                  <a:ext uri="{FF2B5EF4-FFF2-40B4-BE49-F238E27FC236}">
                    <a16:creationId xmlns:a16="http://schemas.microsoft.com/office/drawing/2014/main" id="{A00AD7BC-50B6-43FF-B9D2-F499BC787EFE}"/>
                  </a:ext>
                </a:extLst>
              </p14:cNvPr>
              <p14:cNvContentPartPr/>
              <p14:nvPr/>
            </p14:nvContentPartPr>
            <p14:xfrm>
              <a:off x="8216653" y="1037712"/>
              <a:ext cx="18360" cy="326880"/>
            </p14:xfrm>
          </p:contentPart>
        </mc:Choice>
        <mc:Fallback>
          <p:pic>
            <p:nvPicPr>
              <p:cNvPr id="51202" name="Freihand 51201">
                <a:extLst>
                  <a:ext uri="{FF2B5EF4-FFF2-40B4-BE49-F238E27FC236}">
                    <a16:creationId xmlns:a16="http://schemas.microsoft.com/office/drawing/2014/main" id="{A00AD7BC-50B6-43FF-B9D2-F499BC787EFE}"/>
                  </a:ext>
                </a:extLst>
              </p:cNvPr>
              <p:cNvPicPr/>
              <p:nvPr/>
            </p:nvPicPr>
            <p:blipFill>
              <a:blip r:embed="rId83"/>
              <a:stretch>
                <a:fillRect/>
              </a:stretch>
            </p:blipFill>
            <p:spPr>
              <a:xfrm>
                <a:off x="8212333" y="1033392"/>
                <a:ext cx="27000" cy="3355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1204" name="Freihand 51203">
                <a:extLst>
                  <a:ext uri="{FF2B5EF4-FFF2-40B4-BE49-F238E27FC236}">
                    <a16:creationId xmlns:a16="http://schemas.microsoft.com/office/drawing/2014/main" id="{AD093267-4921-404C-9F84-5A168183D3D5}"/>
                  </a:ext>
                </a:extLst>
              </p14:cNvPr>
              <p14:cNvContentPartPr/>
              <p14:nvPr/>
            </p14:nvContentPartPr>
            <p14:xfrm>
              <a:off x="7468933" y="1371792"/>
              <a:ext cx="877320" cy="522360"/>
            </p14:xfrm>
          </p:contentPart>
        </mc:Choice>
        <mc:Fallback>
          <p:pic>
            <p:nvPicPr>
              <p:cNvPr id="51204" name="Freihand 51203">
                <a:extLst>
                  <a:ext uri="{FF2B5EF4-FFF2-40B4-BE49-F238E27FC236}">
                    <a16:creationId xmlns:a16="http://schemas.microsoft.com/office/drawing/2014/main" id="{AD093267-4921-404C-9F84-5A168183D3D5}"/>
                  </a:ext>
                </a:extLst>
              </p:cNvPr>
              <p:cNvPicPr/>
              <p:nvPr/>
            </p:nvPicPr>
            <p:blipFill>
              <a:blip r:embed="rId85"/>
              <a:stretch>
                <a:fillRect/>
              </a:stretch>
            </p:blipFill>
            <p:spPr>
              <a:xfrm>
                <a:off x="7464613" y="1367472"/>
                <a:ext cx="885960" cy="531000"/>
              </a:xfrm>
              <a:prstGeom prst="rect">
                <a:avLst/>
              </a:prstGeom>
            </p:spPr>
          </p:pic>
        </mc:Fallback>
      </mc:AlternateContent>
      <p:grpSp>
        <p:nvGrpSpPr>
          <p:cNvPr id="51224" name="Gruppieren 51223">
            <a:extLst>
              <a:ext uri="{FF2B5EF4-FFF2-40B4-BE49-F238E27FC236}">
                <a16:creationId xmlns:a16="http://schemas.microsoft.com/office/drawing/2014/main" id="{BC59AB13-428C-441F-9A48-A041CF1F368A}"/>
              </a:ext>
            </a:extLst>
          </p:cNvPr>
          <p:cNvGrpSpPr/>
          <p:nvPr/>
        </p:nvGrpSpPr>
        <p:grpSpPr>
          <a:xfrm>
            <a:off x="8875813" y="1391592"/>
            <a:ext cx="2232720" cy="250560"/>
            <a:chOff x="8875813" y="1391592"/>
            <a:chExt cx="2232720" cy="250560"/>
          </a:xfrm>
        </p:grpSpPr>
        <mc:AlternateContent xmlns:mc="http://schemas.openxmlformats.org/markup-compatibility/2006">
          <mc:Choice xmlns:p14="http://schemas.microsoft.com/office/powerpoint/2010/main" Requires="p14">
            <p:contentPart p14:bwMode="auto" r:id="rId86">
              <p14:nvContentPartPr>
                <p14:cNvPr id="51205" name="Freihand 51204">
                  <a:extLst>
                    <a:ext uri="{FF2B5EF4-FFF2-40B4-BE49-F238E27FC236}">
                      <a16:creationId xmlns:a16="http://schemas.microsoft.com/office/drawing/2014/main" id="{336E8497-BD02-42C3-A41B-B12DA75730A3}"/>
                    </a:ext>
                  </a:extLst>
                </p14:cNvPr>
                <p14:cNvContentPartPr/>
                <p14:nvPr/>
              </p14:nvContentPartPr>
              <p14:xfrm>
                <a:off x="8875813" y="1549992"/>
                <a:ext cx="80640" cy="84960"/>
              </p14:xfrm>
            </p:contentPart>
          </mc:Choice>
          <mc:Fallback>
            <p:pic>
              <p:nvPicPr>
                <p:cNvPr id="51205" name="Freihand 51204">
                  <a:extLst>
                    <a:ext uri="{FF2B5EF4-FFF2-40B4-BE49-F238E27FC236}">
                      <a16:creationId xmlns:a16="http://schemas.microsoft.com/office/drawing/2014/main" id="{336E8497-BD02-42C3-A41B-B12DA75730A3}"/>
                    </a:ext>
                  </a:extLst>
                </p:cNvPr>
                <p:cNvPicPr/>
                <p:nvPr/>
              </p:nvPicPr>
              <p:blipFill>
                <a:blip r:embed="rId87"/>
                <a:stretch>
                  <a:fillRect/>
                </a:stretch>
              </p:blipFill>
              <p:spPr>
                <a:xfrm>
                  <a:off x="8871493" y="1545672"/>
                  <a:ext cx="892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1206" name="Freihand 51205">
                  <a:extLst>
                    <a:ext uri="{FF2B5EF4-FFF2-40B4-BE49-F238E27FC236}">
                      <a16:creationId xmlns:a16="http://schemas.microsoft.com/office/drawing/2014/main" id="{EAF0C08E-E681-470A-B30C-F931B6F2D173}"/>
                    </a:ext>
                  </a:extLst>
                </p14:cNvPr>
                <p14:cNvContentPartPr/>
                <p14:nvPr/>
              </p14:nvContentPartPr>
              <p14:xfrm>
                <a:off x="8980213" y="1565112"/>
                <a:ext cx="86040" cy="77040"/>
              </p14:xfrm>
            </p:contentPart>
          </mc:Choice>
          <mc:Fallback>
            <p:pic>
              <p:nvPicPr>
                <p:cNvPr id="51206" name="Freihand 51205">
                  <a:extLst>
                    <a:ext uri="{FF2B5EF4-FFF2-40B4-BE49-F238E27FC236}">
                      <a16:creationId xmlns:a16="http://schemas.microsoft.com/office/drawing/2014/main" id="{EAF0C08E-E681-470A-B30C-F931B6F2D173}"/>
                    </a:ext>
                  </a:extLst>
                </p:cNvPr>
                <p:cNvPicPr/>
                <p:nvPr/>
              </p:nvPicPr>
              <p:blipFill>
                <a:blip r:embed="rId89"/>
                <a:stretch>
                  <a:fillRect/>
                </a:stretch>
              </p:blipFill>
              <p:spPr>
                <a:xfrm>
                  <a:off x="8975893" y="1560792"/>
                  <a:ext cx="9468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1208" name="Freihand 51207">
                  <a:extLst>
                    <a:ext uri="{FF2B5EF4-FFF2-40B4-BE49-F238E27FC236}">
                      <a16:creationId xmlns:a16="http://schemas.microsoft.com/office/drawing/2014/main" id="{C8FB8F3D-F29A-41DA-9B52-BDD259FBD5A2}"/>
                    </a:ext>
                  </a:extLst>
                </p14:cNvPr>
                <p14:cNvContentPartPr/>
                <p14:nvPr/>
              </p14:nvContentPartPr>
              <p14:xfrm>
                <a:off x="9186493" y="1463952"/>
                <a:ext cx="179640" cy="127080"/>
              </p14:xfrm>
            </p:contentPart>
          </mc:Choice>
          <mc:Fallback>
            <p:pic>
              <p:nvPicPr>
                <p:cNvPr id="51208" name="Freihand 51207">
                  <a:extLst>
                    <a:ext uri="{FF2B5EF4-FFF2-40B4-BE49-F238E27FC236}">
                      <a16:creationId xmlns:a16="http://schemas.microsoft.com/office/drawing/2014/main" id="{C8FB8F3D-F29A-41DA-9B52-BDD259FBD5A2}"/>
                    </a:ext>
                  </a:extLst>
                </p:cNvPr>
                <p:cNvPicPr/>
                <p:nvPr/>
              </p:nvPicPr>
              <p:blipFill>
                <a:blip r:embed="rId91"/>
                <a:stretch>
                  <a:fillRect/>
                </a:stretch>
              </p:blipFill>
              <p:spPr>
                <a:xfrm>
                  <a:off x="9182173" y="1459632"/>
                  <a:ext cx="18828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1209" name="Freihand 51208">
                  <a:extLst>
                    <a:ext uri="{FF2B5EF4-FFF2-40B4-BE49-F238E27FC236}">
                      <a16:creationId xmlns:a16="http://schemas.microsoft.com/office/drawing/2014/main" id="{409CB540-FAF8-4048-BCDB-7C1369EE5107}"/>
                    </a:ext>
                  </a:extLst>
                </p14:cNvPr>
                <p14:cNvContentPartPr/>
                <p14:nvPr/>
              </p14:nvContentPartPr>
              <p14:xfrm>
                <a:off x="9359653" y="1483392"/>
                <a:ext cx="89640" cy="93600"/>
              </p14:xfrm>
            </p:contentPart>
          </mc:Choice>
          <mc:Fallback>
            <p:pic>
              <p:nvPicPr>
                <p:cNvPr id="51209" name="Freihand 51208">
                  <a:extLst>
                    <a:ext uri="{FF2B5EF4-FFF2-40B4-BE49-F238E27FC236}">
                      <a16:creationId xmlns:a16="http://schemas.microsoft.com/office/drawing/2014/main" id="{409CB540-FAF8-4048-BCDB-7C1369EE5107}"/>
                    </a:ext>
                  </a:extLst>
                </p:cNvPr>
                <p:cNvPicPr/>
                <p:nvPr/>
              </p:nvPicPr>
              <p:blipFill>
                <a:blip r:embed="rId93"/>
                <a:stretch>
                  <a:fillRect/>
                </a:stretch>
              </p:blipFill>
              <p:spPr>
                <a:xfrm>
                  <a:off x="9355333" y="1479072"/>
                  <a:ext cx="982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1210" name="Freihand 51209">
                  <a:extLst>
                    <a:ext uri="{FF2B5EF4-FFF2-40B4-BE49-F238E27FC236}">
                      <a16:creationId xmlns:a16="http://schemas.microsoft.com/office/drawing/2014/main" id="{3589A09C-82C0-4AE9-9EAA-F84DB81A9BCB}"/>
                    </a:ext>
                  </a:extLst>
                </p14:cNvPr>
                <p14:cNvContentPartPr/>
                <p14:nvPr/>
              </p14:nvContentPartPr>
              <p14:xfrm>
                <a:off x="9477373" y="1469712"/>
                <a:ext cx="101160" cy="102960"/>
              </p14:xfrm>
            </p:contentPart>
          </mc:Choice>
          <mc:Fallback>
            <p:pic>
              <p:nvPicPr>
                <p:cNvPr id="51210" name="Freihand 51209">
                  <a:extLst>
                    <a:ext uri="{FF2B5EF4-FFF2-40B4-BE49-F238E27FC236}">
                      <a16:creationId xmlns:a16="http://schemas.microsoft.com/office/drawing/2014/main" id="{3589A09C-82C0-4AE9-9EAA-F84DB81A9BCB}"/>
                    </a:ext>
                  </a:extLst>
                </p:cNvPr>
                <p:cNvPicPr/>
                <p:nvPr/>
              </p:nvPicPr>
              <p:blipFill>
                <a:blip r:embed="rId95"/>
                <a:stretch>
                  <a:fillRect/>
                </a:stretch>
              </p:blipFill>
              <p:spPr>
                <a:xfrm>
                  <a:off x="9473053" y="1465392"/>
                  <a:ext cx="1098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1211" name="Freihand 51210">
                  <a:extLst>
                    <a:ext uri="{FF2B5EF4-FFF2-40B4-BE49-F238E27FC236}">
                      <a16:creationId xmlns:a16="http://schemas.microsoft.com/office/drawing/2014/main" id="{14DD8C68-4114-45BC-840C-6B01CFEEC0DB}"/>
                    </a:ext>
                  </a:extLst>
                </p14:cNvPr>
                <p14:cNvContentPartPr/>
                <p14:nvPr/>
              </p14:nvContentPartPr>
              <p14:xfrm>
                <a:off x="9627133" y="1443072"/>
                <a:ext cx="192600" cy="111240"/>
              </p14:xfrm>
            </p:contentPart>
          </mc:Choice>
          <mc:Fallback>
            <p:pic>
              <p:nvPicPr>
                <p:cNvPr id="51211" name="Freihand 51210">
                  <a:extLst>
                    <a:ext uri="{FF2B5EF4-FFF2-40B4-BE49-F238E27FC236}">
                      <a16:creationId xmlns:a16="http://schemas.microsoft.com/office/drawing/2014/main" id="{14DD8C68-4114-45BC-840C-6B01CFEEC0DB}"/>
                    </a:ext>
                  </a:extLst>
                </p:cNvPr>
                <p:cNvPicPr/>
                <p:nvPr/>
              </p:nvPicPr>
              <p:blipFill>
                <a:blip r:embed="rId97"/>
                <a:stretch>
                  <a:fillRect/>
                </a:stretch>
              </p:blipFill>
              <p:spPr>
                <a:xfrm>
                  <a:off x="9622813" y="1438752"/>
                  <a:ext cx="20124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1212" name="Freihand 51211">
                  <a:extLst>
                    <a:ext uri="{FF2B5EF4-FFF2-40B4-BE49-F238E27FC236}">
                      <a16:creationId xmlns:a16="http://schemas.microsoft.com/office/drawing/2014/main" id="{8189871C-27F0-4EE1-BA9B-B015B30618AD}"/>
                    </a:ext>
                  </a:extLst>
                </p14:cNvPr>
                <p14:cNvContentPartPr/>
                <p14:nvPr/>
              </p14:nvContentPartPr>
              <p14:xfrm>
                <a:off x="9817213" y="1437672"/>
                <a:ext cx="136440" cy="116280"/>
              </p14:xfrm>
            </p:contentPart>
          </mc:Choice>
          <mc:Fallback>
            <p:pic>
              <p:nvPicPr>
                <p:cNvPr id="51212" name="Freihand 51211">
                  <a:extLst>
                    <a:ext uri="{FF2B5EF4-FFF2-40B4-BE49-F238E27FC236}">
                      <a16:creationId xmlns:a16="http://schemas.microsoft.com/office/drawing/2014/main" id="{8189871C-27F0-4EE1-BA9B-B015B30618AD}"/>
                    </a:ext>
                  </a:extLst>
                </p:cNvPr>
                <p:cNvPicPr/>
                <p:nvPr/>
              </p:nvPicPr>
              <p:blipFill>
                <a:blip r:embed="rId99"/>
                <a:stretch>
                  <a:fillRect/>
                </a:stretch>
              </p:blipFill>
              <p:spPr>
                <a:xfrm>
                  <a:off x="9812893" y="1433352"/>
                  <a:ext cx="14508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1213" name="Freihand 51212">
                  <a:extLst>
                    <a:ext uri="{FF2B5EF4-FFF2-40B4-BE49-F238E27FC236}">
                      <a16:creationId xmlns:a16="http://schemas.microsoft.com/office/drawing/2014/main" id="{DC0B8FAD-0360-4099-B7AD-102E1AE54380}"/>
                    </a:ext>
                  </a:extLst>
                </p14:cNvPr>
                <p14:cNvContentPartPr/>
                <p14:nvPr/>
              </p14:nvContentPartPr>
              <p14:xfrm>
                <a:off x="10015213" y="1463592"/>
                <a:ext cx="93960" cy="79560"/>
              </p14:xfrm>
            </p:contentPart>
          </mc:Choice>
          <mc:Fallback>
            <p:pic>
              <p:nvPicPr>
                <p:cNvPr id="51213" name="Freihand 51212">
                  <a:extLst>
                    <a:ext uri="{FF2B5EF4-FFF2-40B4-BE49-F238E27FC236}">
                      <a16:creationId xmlns:a16="http://schemas.microsoft.com/office/drawing/2014/main" id="{DC0B8FAD-0360-4099-B7AD-102E1AE54380}"/>
                    </a:ext>
                  </a:extLst>
                </p:cNvPr>
                <p:cNvPicPr/>
                <p:nvPr/>
              </p:nvPicPr>
              <p:blipFill>
                <a:blip r:embed="rId101"/>
                <a:stretch>
                  <a:fillRect/>
                </a:stretch>
              </p:blipFill>
              <p:spPr>
                <a:xfrm>
                  <a:off x="10010893" y="1459272"/>
                  <a:ext cx="10260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51214" name="Freihand 51213">
                  <a:extLst>
                    <a:ext uri="{FF2B5EF4-FFF2-40B4-BE49-F238E27FC236}">
                      <a16:creationId xmlns:a16="http://schemas.microsoft.com/office/drawing/2014/main" id="{71E6B4C3-AAA0-48AF-8BB3-54CD8DF5ECEE}"/>
                    </a:ext>
                  </a:extLst>
                </p14:cNvPr>
                <p14:cNvContentPartPr/>
                <p14:nvPr/>
              </p14:nvContentPartPr>
              <p14:xfrm>
                <a:off x="9993973" y="1510032"/>
                <a:ext cx="153360" cy="7200"/>
              </p14:xfrm>
            </p:contentPart>
          </mc:Choice>
          <mc:Fallback>
            <p:pic>
              <p:nvPicPr>
                <p:cNvPr id="51214" name="Freihand 51213">
                  <a:extLst>
                    <a:ext uri="{FF2B5EF4-FFF2-40B4-BE49-F238E27FC236}">
                      <a16:creationId xmlns:a16="http://schemas.microsoft.com/office/drawing/2014/main" id="{71E6B4C3-AAA0-48AF-8BB3-54CD8DF5ECEE}"/>
                    </a:ext>
                  </a:extLst>
                </p:cNvPr>
                <p:cNvPicPr/>
                <p:nvPr/>
              </p:nvPicPr>
              <p:blipFill>
                <a:blip r:embed="rId103"/>
                <a:stretch>
                  <a:fillRect/>
                </a:stretch>
              </p:blipFill>
              <p:spPr>
                <a:xfrm>
                  <a:off x="9989653" y="1505712"/>
                  <a:ext cx="16200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51215" name="Freihand 51214">
                  <a:extLst>
                    <a:ext uri="{FF2B5EF4-FFF2-40B4-BE49-F238E27FC236}">
                      <a16:creationId xmlns:a16="http://schemas.microsoft.com/office/drawing/2014/main" id="{2940475A-3C86-4977-A071-D4E3D1F7F76F}"/>
                    </a:ext>
                  </a:extLst>
                </p14:cNvPr>
                <p14:cNvContentPartPr/>
                <p14:nvPr/>
              </p14:nvContentPartPr>
              <p14:xfrm>
                <a:off x="10285573" y="1391592"/>
                <a:ext cx="30960" cy="128880"/>
              </p14:xfrm>
            </p:contentPart>
          </mc:Choice>
          <mc:Fallback>
            <p:pic>
              <p:nvPicPr>
                <p:cNvPr id="51215" name="Freihand 51214">
                  <a:extLst>
                    <a:ext uri="{FF2B5EF4-FFF2-40B4-BE49-F238E27FC236}">
                      <a16:creationId xmlns:a16="http://schemas.microsoft.com/office/drawing/2014/main" id="{2940475A-3C86-4977-A071-D4E3D1F7F76F}"/>
                    </a:ext>
                  </a:extLst>
                </p:cNvPr>
                <p:cNvPicPr/>
                <p:nvPr/>
              </p:nvPicPr>
              <p:blipFill>
                <a:blip r:embed="rId105"/>
                <a:stretch>
                  <a:fillRect/>
                </a:stretch>
              </p:blipFill>
              <p:spPr>
                <a:xfrm>
                  <a:off x="10281253" y="1387272"/>
                  <a:ext cx="3960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51216" name="Freihand 51215">
                  <a:extLst>
                    <a:ext uri="{FF2B5EF4-FFF2-40B4-BE49-F238E27FC236}">
                      <a16:creationId xmlns:a16="http://schemas.microsoft.com/office/drawing/2014/main" id="{9FCB7BAC-78D5-474F-B4E2-114AE89736AC}"/>
                    </a:ext>
                  </a:extLst>
                </p14:cNvPr>
                <p14:cNvContentPartPr/>
                <p14:nvPr/>
              </p14:nvContentPartPr>
              <p14:xfrm>
                <a:off x="10290613" y="1399512"/>
                <a:ext cx="153000" cy="16560"/>
              </p14:xfrm>
            </p:contentPart>
          </mc:Choice>
          <mc:Fallback>
            <p:pic>
              <p:nvPicPr>
                <p:cNvPr id="51216" name="Freihand 51215">
                  <a:extLst>
                    <a:ext uri="{FF2B5EF4-FFF2-40B4-BE49-F238E27FC236}">
                      <a16:creationId xmlns:a16="http://schemas.microsoft.com/office/drawing/2014/main" id="{9FCB7BAC-78D5-474F-B4E2-114AE89736AC}"/>
                    </a:ext>
                  </a:extLst>
                </p:cNvPr>
                <p:cNvPicPr/>
                <p:nvPr/>
              </p:nvPicPr>
              <p:blipFill>
                <a:blip r:embed="rId107"/>
                <a:stretch>
                  <a:fillRect/>
                </a:stretch>
              </p:blipFill>
              <p:spPr>
                <a:xfrm>
                  <a:off x="10286293" y="1395192"/>
                  <a:ext cx="1616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51217" name="Freihand 51216">
                  <a:extLst>
                    <a:ext uri="{FF2B5EF4-FFF2-40B4-BE49-F238E27FC236}">
                      <a16:creationId xmlns:a16="http://schemas.microsoft.com/office/drawing/2014/main" id="{2DBE3C22-F9BC-444E-9F71-ACDCB7C4CE2B}"/>
                    </a:ext>
                  </a:extLst>
                </p14:cNvPr>
                <p14:cNvContentPartPr/>
                <p14:nvPr/>
              </p14:nvContentPartPr>
              <p14:xfrm>
                <a:off x="10280173" y="1441272"/>
                <a:ext cx="136080" cy="95040"/>
              </p14:xfrm>
            </p:contentPart>
          </mc:Choice>
          <mc:Fallback>
            <p:pic>
              <p:nvPicPr>
                <p:cNvPr id="51217" name="Freihand 51216">
                  <a:extLst>
                    <a:ext uri="{FF2B5EF4-FFF2-40B4-BE49-F238E27FC236}">
                      <a16:creationId xmlns:a16="http://schemas.microsoft.com/office/drawing/2014/main" id="{2DBE3C22-F9BC-444E-9F71-ACDCB7C4CE2B}"/>
                    </a:ext>
                  </a:extLst>
                </p:cNvPr>
                <p:cNvPicPr/>
                <p:nvPr/>
              </p:nvPicPr>
              <p:blipFill>
                <a:blip r:embed="rId109"/>
                <a:stretch>
                  <a:fillRect/>
                </a:stretch>
              </p:blipFill>
              <p:spPr>
                <a:xfrm>
                  <a:off x="10275853" y="1436952"/>
                  <a:ext cx="1447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51218" name="Freihand 51217">
                  <a:extLst>
                    <a:ext uri="{FF2B5EF4-FFF2-40B4-BE49-F238E27FC236}">
                      <a16:creationId xmlns:a16="http://schemas.microsoft.com/office/drawing/2014/main" id="{554F2826-D7E1-40AC-A983-0A648F51B8E6}"/>
                    </a:ext>
                  </a:extLst>
                </p14:cNvPr>
                <p14:cNvContentPartPr/>
                <p14:nvPr/>
              </p14:nvContentPartPr>
              <p14:xfrm>
                <a:off x="10513453" y="1489512"/>
                <a:ext cx="120600" cy="9360"/>
              </p14:xfrm>
            </p:contentPart>
          </mc:Choice>
          <mc:Fallback>
            <p:pic>
              <p:nvPicPr>
                <p:cNvPr id="51218" name="Freihand 51217">
                  <a:extLst>
                    <a:ext uri="{FF2B5EF4-FFF2-40B4-BE49-F238E27FC236}">
                      <a16:creationId xmlns:a16="http://schemas.microsoft.com/office/drawing/2014/main" id="{554F2826-D7E1-40AC-A983-0A648F51B8E6}"/>
                    </a:ext>
                  </a:extLst>
                </p:cNvPr>
                <p:cNvPicPr/>
                <p:nvPr/>
              </p:nvPicPr>
              <p:blipFill>
                <a:blip r:embed="rId111"/>
                <a:stretch>
                  <a:fillRect/>
                </a:stretch>
              </p:blipFill>
              <p:spPr>
                <a:xfrm>
                  <a:off x="10509133" y="1485192"/>
                  <a:ext cx="12924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51219" name="Freihand 51218">
                  <a:extLst>
                    <a:ext uri="{FF2B5EF4-FFF2-40B4-BE49-F238E27FC236}">
                      <a16:creationId xmlns:a16="http://schemas.microsoft.com/office/drawing/2014/main" id="{48AF7E64-46F3-484F-BE69-6A8BDD1AF173}"/>
                    </a:ext>
                  </a:extLst>
                </p14:cNvPr>
                <p14:cNvContentPartPr/>
                <p14:nvPr/>
              </p14:nvContentPartPr>
              <p14:xfrm>
                <a:off x="10413733" y="1454232"/>
                <a:ext cx="109440" cy="102960"/>
              </p14:xfrm>
            </p:contentPart>
          </mc:Choice>
          <mc:Fallback>
            <p:pic>
              <p:nvPicPr>
                <p:cNvPr id="51219" name="Freihand 51218">
                  <a:extLst>
                    <a:ext uri="{FF2B5EF4-FFF2-40B4-BE49-F238E27FC236}">
                      <a16:creationId xmlns:a16="http://schemas.microsoft.com/office/drawing/2014/main" id="{48AF7E64-46F3-484F-BE69-6A8BDD1AF173}"/>
                    </a:ext>
                  </a:extLst>
                </p:cNvPr>
                <p:cNvPicPr/>
                <p:nvPr/>
              </p:nvPicPr>
              <p:blipFill>
                <a:blip r:embed="rId113"/>
                <a:stretch>
                  <a:fillRect/>
                </a:stretch>
              </p:blipFill>
              <p:spPr>
                <a:xfrm>
                  <a:off x="10409413" y="1449912"/>
                  <a:ext cx="11808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51220" name="Freihand 51219">
                  <a:extLst>
                    <a:ext uri="{FF2B5EF4-FFF2-40B4-BE49-F238E27FC236}">
                      <a16:creationId xmlns:a16="http://schemas.microsoft.com/office/drawing/2014/main" id="{5C6437EA-4249-4B37-B395-866ECBCDEDEF}"/>
                    </a:ext>
                  </a:extLst>
                </p14:cNvPr>
                <p14:cNvContentPartPr/>
                <p14:nvPr/>
              </p14:nvContentPartPr>
              <p14:xfrm>
                <a:off x="10428133" y="1484472"/>
                <a:ext cx="101520" cy="53280"/>
              </p14:xfrm>
            </p:contentPart>
          </mc:Choice>
          <mc:Fallback>
            <p:pic>
              <p:nvPicPr>
                <p:cNvPr id="51220" name="Freihand 51219">
                  <a:extLst>
                    <a:ext uri="{FF2B5EF4-FFF2-40B4-BE49-F238E27FC236}">
                      <a16:creationId xmlns:a16="http://schemas.microsoft.com/office/drawing/2014/main" id="{5C6437EA-4249-4B37-B395-866ECBCDEDEF}"/>
                    </a:ext>
                  </a:extLst>
                </p:cNvPr>
                <p:cNvPicPr/>
                <p:nvPr/>
              </p:nvPicPr>
              <p:blipFill>
                <a:blip r:embed="rId115"/>
                <a:stretch>
                  <a:fillRect/>
                </a:stretch>
              </p:blipFill>
              <p:spPr>
                <a:xfrm>
                  <a:off x="10423813" y="1480152"/>
                  <a:ext cx="11016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51221" name="Freihand 51220">
                  <a:extLst>
                    <a:ext uri="{FF2B5EF4-FFF2-40B4-BE49-F238E27FC236}">
                      <a16:creationId xmlns:a16="http://schemas.microsoft.com/office/drawing/2014/main" id="{716BA484-0715-4E31-BA65-C826015F1270}"/>
                    </a:ext>
                  </a:extLst>
                </p14:cNvPr>
                <p14:cNvContentPartPr/>
                <p14:nvPr/>
              </p14:nvContentPartPr>
              <p14:xfrm>
                <a:off x="10672213" y="1430832"/>
                <a:ext cx="185400" cy="104760"/>
              </p14:xfrm>
            </p:contentPart>
          </mc:Choice>
          <mc:Fallback>
            <p:pic>
              <p:nvPicPr>
                <p:cNvPr id="51221" name="Freihand 51220">
                  <a:extLst>
                    <a:ext uri="{FF2B5EF4-FFF2-40B4-BE49-F238E27FC236}">
                      <a16:creationId xmlns:a16="http://schemas.microsoft.com/office/drawing/2014/main" id="{716BA484-0715-4E31-BA65-C826015F1270}"/>
                    </a:ext>
                  </a:extLst>
                </p:cNvPr>
                <p:cNvPicPr/>
                <p:nvPr/>
              </p:nvPicPr>
              <p:blipFill>
                <a:blip r:embed="rId117"/>
                <a:stretch>
                  <a:fillRect/>
                </a:stretch>
              </p:blipFill>
              <p:spPr>
                <a:xfrm>
                  <a:off x="10667893" y="1426512"/>
                  <a:ext cx="19404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51222" name="Freihand 51221">
                  <a:extLst>
                    <a:ext uri="{FF2B5EF4-FFF2-40B4-BE49-F238E27FC236}">
                      <a16:creationId xmlns:a16="http://schemas.microsoft.com/office/drawing/2014/main" id="{36DBE57A-8A9D-4230-99D5-6A61D3618253}"/>
                    </a:ext>
                  </a:extLst>
                </p14:cNvPr>
                <p14:cNvContentPartPr/>
                <p14:nvPr/>
              </p14:nvContentPartPr>
              <p14:xfrm>
                <a:off x="10684453" y="1398792"/>
                <a:ext cx="142200" cy="30960"/>
              </p14:xfrm>
            </p:contentPart>
          </mc:Choice>
          <mc:Fallback>
            <p:pic>
              <p:nvPicPr>
                <p:cNvPr id="51222" name="Freihand 51221">
                  <a:extLst>
                    <a:ext uri="{FF2B5EF4-FFF2-40B4-BE49-F238E27FC236}">
                      <a16:creationId xmlns:a16="http://schemas.microsoft.com/office/drawing/2014/main" id="{36DBE57A-8A9D-4230-99D5-6A61D3618253}"/>
                    </a:ext>
                  </a:extLst>
                </p:cNvPr>
                <p:cNvPicPr/>
                <p:nvPr/>
              </p:nvPicPr>
              <p:blipFill>
                <a:blip r:embed="rId119"/>
                <a:stretch>
                  <a:fillRect/>
                </a:stretch>
              </p:blipFill>
              <p:spPr>
                <a:xfrm>
                  <a:off x="10680133" y="1394472"/>
                  <a:ext cx="15084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51223" name="Freihand 51222">
                  <a:extLst>
                    <a:ext uri="{FF2B5EF4-FFF2-40B4-BE49-F238E27FC236}">
                      <a16:creationId xmlns:a16="http://schemas.microsoft.com/office/drawing/2014/main" id="{2CC9F0FA-AF3E-44F2-A62D-44E3ECBD1928}"/>
                    </a:ext>
                  </a:extLst>
                </p14:cNvPr>
                <p14:cNvContentPartPr/>
                <p14:nvPr/>
              </p14:nvContentPartPr>
              <p14:xfrm>
                <a:off x="10868413" y="1458912"/>
                <a:ext cx="240120" cy="70920"/>
              </p14:xfrm>
            </p:contentPart>
          </mc:Choice>
          <mc:Fallback>
            <p:pic>
              <p:nvPicPr>
                <p:cNvPr id="51223" name="Freihand 51222">
                  <a:extLst>
                    <a:ext uri="{FF2B5EF4-FFF2-40B4-BE49-F238E27FC236}">
                      <a16:creationId xmlns:a16="http://schemas.microsoft.com/office/drawing/2014/main" id="{2CC9F0FA-AF3E-44F2-A62D-44E3ECBD1928}"/>
                    </a:ext>
                  </a:extLst>
                </p:cNvPr>
                <p:cNvPicPr/>
                <p:nvPr/>
              </p:nvPicPr>
              <p:blipFill>
                <a:blip r:embed="rId121"/>
                <a:stretch>
                  <a:fillRect/>
                </a:stretch>
              </p:blipFill>
              <p:spPr>
                <a:xfrm>
                  <a:off x="10864093" y="1454592"/>
                  <a:ext cx="248760" cy="79560"/>
                </a:xfrm>
                <a:prstGeom prst="rect">
                  <a:avLst/>
                </a:prstGeom>
              </p:spPr>
            </p:pic>
          </mc:Fallback>
        </mc:AlternateContent>
      </p:grpSp>
      <p:grpSp>
        <p:nvGrpSpPr>
          <p:cNvPr id="51227" name="Gruppieren 51226">
            <a:extLst>
              <a:ext uri="{FF2B5EF4-FFF2-40B4-BE49-F238E27FC236}">
                <a16:creationId xmlns:a16="http://schemas.microsoft.com/office/drawing/2014/main" id="{FF6A0338-DF27-4FFC-A760-E095CF955D5B}"/>
              </a:ext>
            </a:extLst>
          </p:cNvPr>
          <p:cNvGrpSpPr/>
          <p:nvPr/>
        </p:nvGrpSpPr>
        <p:grpSpPr>
          <a:xfrm>
            <a:off x="253093" y="2187912"/>
            <a:ext cx="99720" cy="1657800"/>
            <a:chOff x="253093" y="2187912"/>
            <a:chExt cx="99720" cy="1657800"/>
          </a:xfrm>
        </p:grpSpPr>
        <mc:AlternateContent xmlns:mc="http://schemas.openxmlformats.org/markup-compatibility/2006">
          <mc:Choice xmlns:p14="http://schemas.microsoft.com/office/powerpoint/2010/main" Requires="p14">
            <p:contentPart p14:bwMode="auto" r:id="rId122">
              <p14:nvContentPartPr>
                <p14:cNvPr id="51225" name="Freihand 51224">
                  <a:extLst>
                    <a:ext uri="{FF2B5EF4-FFF2-40B4-BE49-F238E27FC236}">
                      <a16:creationId xmlns:a16="http://schemas.microsoft.com/office/drawing/2014/main" id="{B49E5FC0-8326-4BEA-B9D6-E4F06721E15C}"/>
                    </a:ext>
                  </a:extLst>
                </p14:cNvPr>
                <p14:cNvContentPartPr/>
                <p14:nvPr/>
              </p14:nvContentPartPr>
              <p14:xfrm>
                <a:off x="274693" y="2377992"/>
                <a:ext cx="33840" cy="1467720"/>
              </p14:xfrm>
            </p:contentPart>
          </mc:Choice>
          <mc:Fallback>
            <p:pic>
              <p:nvPicPr>
                <p:cNvPr id="51225" name="Freihand 51224">
                  <a:extLst>
                    <a:ext uri="{FF2B5EF4-FFF2-40B4-BE49-F238E27FC236}">
                      <a16:creationId xmlns:a16="http://schemas.microsoft.com/office/drawing/2014/main" id="{B49E5FC0-8326-4BEA-B9D6-E4F06721E15C}"/>
                    </a:ext>
                  </a:extLst>
                </p:cNvPr>
                <p:cNvPicPr/>
                <p:nvPr/>
              </p:nvPicPr>
              <p:blipFill>
                <a:blip r:embed="rId123"/>
                <a:stretch>
                  <a:fillRect/>
                </a:stretch>
              </p:blipFill>
              <p:spPr>
                <a:xfrm>
                  <a:off x="270373" y="2373672"/>
                  <a:ext cx="42480" cy="14763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51226" name="Freihand 51225">
                  <a:extLst>
                    <a:ext uri="{FF2B5EF4-FFF2-40B4-BE49-F238E27FC236}">
                      <a16:creationId xmlns:a16="http://schemas.microsoft.com/office/drawing/2014/main" id="{E6679127-83DD-451B-B356-203C9DDD5C4A}"/>
                    </a:ext>
                  </a:extLst>
                </p14:cNvPr>
                <p14:cNvContentPartPr/>
                <p14:nvPr/>
              </p14:nvContentPartPr>
              <p14:xfrm>
                <a:off x="253093" y="2187912"/>
                <a:ext cx="99720" cy="195120"/>
              </p14:xfrm>
            </p:contentPart>
          </mc:Choice>
          <mc:Fallback>
            <p:pic>
              <p:nvPicPr>
                <p:cNvPr id="51226" name="Freihand 51225">
                  <a:extLst>
                    <a:ext uri="{FF2B5EF4-FFF2-40B4-BE49-F238E27FC236}">
                      <a16:creationId xmlns:a16="http://schemas.microsoft.com/office/drawing/2014/main" id="{E6679127-83DD-451B-B356-203C9DDD5C4A}"/>
                    </a:ext>
                  </a:extLst>
                </p:cNvPr>
                <p:cNvPicPr/>
                <p:nvPr/>
              </p:nvPicPr>
              <p:blipFill>
                <a:blip r:embed="rId125"/>
                <a:stretch>
                  <a:fillRect/>
                </a:stretch>
              </p:blipFill>
              <p:spPr>
                <a:xfrm>
                  <a:off x="248773" y="2183592"/>
                  <a:ext cx="108360" cy="203760"/>
                </a:xfrm>
                <a:prstGeom prst="rect">
                  <a:avLst/>
                </a:prstGeom>
              </p:spPr>
            </p:pic>
          </mc:Fallback>
        </mc:AlternateContent>
      </p:grpSp>
      <p:grpSp>
        <p:nvGrpSpPr>
          <p:cNvPr id="51230" name="Gruppieren 51229">
            <a:extLst>
              <a:ext uri="{FF2B5EF4-FFF2-40B4-BE49-F238E27FC236}">
                <a16:creationId xmlns:a16="http://schemas.microsoft.com/office/drawing/2014/main" id="{17FB5324-E823-4655-AF56-3CE6884C29EA}"/>
              </a:ext>
            </a:extLst>
          </p:cNvPr>
          <p:cNvGrpSpPr/>
          <p:nvPr/>
        </p:nvGrpSpPr>
        <p:grpSpPr>
          <a:xfrm>
            <a:off x="1224013" y="2173872"/>
            <a:ext cx="110160" cy="64800"/>
            <a:chOff x="1224013" y="2173872"/>
            <a:chExt cx="110160" cy="64800"/>
          </a:xfrm>
        </p:grpSpPr>
        <mc:AlternateContent xmlns:mc="http://schemas.openxmlformats.org/markup-compatibility/2006">
          <mc:Choice xmlns:p14="http://schemas.microsoft.com/office/powerpoint/2010/main" Requires="p14">
            <p:contentPart p14:bwMode="auto" r:id="rId126">
              <p14:nvContentPartPr>
                <p14:cNvPr id="51228" name="Freihand 51227">
                  <a:extLst>
                    <a:ext uri="{FF2B5EF4-FFF2-40B4-BE49-F238E27FC236}">
                      <a16:creationId xmlns:a16="http://schemas.microsoft.com/office/drawing/2014/main" id="{0345EB62-E434-4E62-A5CA-52BAC5E35C19}"/>
                    </a:ext>
                  </a:extLst>
                </p14:cNvPr>
                <p14:cNvContentPartPr/>
                <p14:nvPr/>
              </p14:nvContentPartPr>
              <p14:xfrm>
                <a:off x="1294573" y="2238312"/>
                <a:ext cx="360" cy="360"/>
              </p14:xfrm>
            </p:contentPart>
          </mc:Choice>
          <mc:Fallback>
            <p:pic>
              <p:nvPicPr>
                <p:cNvPr id="51228" name="Freihand 51227">
                  <a:extLst>
                    <a:ext uri="{FF2B5EF4-FFF2-40B4-BE49-F238E27FC236}">
                      <a16:creationId xmlns:a16="http://schemas.microsoft.com/office/drawing/2014/main" id="{0345EB62-E434-4E62-A5CA-52BAC5E35C19}"/>
                    </a:ext>
                  </a:extLst>
                </p:cNvPr>
                <p:cNvPicPr/>
                <p:nvPr/>
              </p:nvPicPr>
              <p:blipFill>
                <a:blip r:embed="rId9"/>
                <a:stretch>
                  <a:fillRect/>
                </a:stretch>
              </p:blipFill>
              <p:spPr>
                <a:xfrm>
                  <a:off x="1290253" y="22339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51229" name="Freihand 51228">
                  <a:extLst>
                    <a:ext uri="{FF2B5EF4-FFF2-40B4-BE49-F238E27FC236}">
                      <a16:creationId xmlns:a16="http://schemas.microsoft.com/office/drawing/2014/main" id="{D4AEF24D-C895-4435-932A-7845DACA0782}"/>
                    </a:ext>
                  </a:extLst>
                </p14:cNvPr>
                <p14:cNvContentPartPr/>
                <p14:nvPr/>
              </p14:nvContentPartPr>
              <p14:xfrm>
                <a:off x="1224013" y="2173872"/>
                <a:ext cx="110160" cy="55080"/>
              </p14:xfrm>
            </p:contentPart>
          </mc:Choice>
          <mc:Fallback>
            <p:pic>
              <p:nvPicPr>
                <p:cNvPr id="51229" name="Freihand 51228">
                  <a:extLst>
                    <a:ext uri="{FF2B5EF4-FFF2-40B4-BE49-F238E27FC236}">
                      <a16:creationId xmlns:a16="http://schemas.microsoft.com/office/drawing/2014/main" id="{D4AEF24D-C895-4435-932A-7845DACA0782}"/>
                    </a:ext>
                  </a:extLst>
                </p:cNvPr>
                <p:cNvPicPr/>
                <p:nvPr/>
              </p:nvPicPr>
              <p:blipFill>
                <a:blip r:embed="rId128"/>
                <a:stretch>
                  <a:fillRect/>
                </a:stretch>
              </p:blipFill>
              <p:spPr>
                <a:xfrm>
                  <a:off x="1219693" y="2169552"/>
                  <a:ext cx="118800" cy="63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9">
            <p14:nvContentPartPr>
              <p14:cNvPr id="51231" name="Freihand 51230">
                <a:extLst>
                  <a:ext uri="{FF2B5EF4-FFF2-40B4-BE49-F238E27FC236}">
                    <a16:creationId xmlns:a16="http://schemas.microsoft.com/office/drawing/2014/main" id="{CA6EF864-5756-48B9-84AC-0AE762A6D307}"/>
                  </a:ext>
                </a:extLst>
              </p14:cNvPr>
              <p14:cNvContentPartPr/>
              <p14:nvPr/>
            </p14:nvContentPartPr>
            <p14:xfrm>
              <a:off x="7606813" y="3461592"/>
              <a:ext cx="25560" cy="424440"/>
            </p14:xfrm>
          </p:contentPart>
        </mc:Choice>
        <mc:Fallback>
          <p:pic>
            <p:nvPicPr>
              <p:cNvPr id="51231" name="Freihand 51230">
                <a:extLst>
                  <a:ext uri="{FF2B5EF4-FFF2-40B4-BE49-F238E27FC236}">
                    <a16:creationId xmlns:a16="http://schemas.microsoft.com/office/drawing/2014/main" id="{CA6EF864-5756-48B9-84AC-0AE762A6D307}"/>
                  </a:ext>
                </a:extLst>
              </p:cNvPr>
              <p:cNvPicPr/>
              <p:nvPr/>
            </p:nvPicPr>
            <p:blipFill>
              <a:blip r:embed="rId130"/>
              <a:stretch>
                <a:fillRect/>
              </a:stretch>
            </p:blipFill>
            <p:spPr>
              <a:xfrm>
                <a:off x="7602493" y="3457272"/>
                <a:ext cx="34200" cy="433080"/>
              </a:xfrm>
              <a:prstGeom prst="rect">
                <a:avLst/>
              </a:prstGeom>
            </p:spPr>
          </p:pic>
        </mc:Fallback>
      </mc:AlternateContent>
      <p:grpSp>
        <p:nvGrpSpPr>
          <p:cNvPr id="51257" name="Gruppieren 51256">
            <a:extLst>
              <a:ext uri="{FF2B5EF4-FFF2-40B4-BE49-F238E27FC236}">
                <a16:creationId xmlns:a16="http://schemas.microsoft.com/office/drawing/2014/main" id="{AF64D794-5FEE-4EEA-912C-992A71D12E20}"/>
              </a:ext>
            </a:extLst>
          </p:cNvPr>
          <p:cNvGrpSpPr/>
          <p:nvPr/>
        </p:nvGrpSpPr>
        <p:grpSpPr>
          <a:xfrm>
            <a:off x="8867173" y="2921592"/>
            <a:ext cx="3084840" cy="771480"/>
            <a:chOff x="8867173" y="2921592"/>
            <a:chExt cx="3084840" cy="771480"/>
          </a:xfrm>
        </p:grpSpPr>
        <mc:AlternateContent xmlns:mc="http://schemas.openxmlformats.org/markup-compatibility/2006">
          <mc:Choice xmlns:p14="http://schemas.microsoft.com/office/powerpoint/2010/main" Requires="p14">
            <p:contentPart p14:bwMode="auto" r:id="rId131">
              <p14:nvContentPartPr>
                <p14:cNvPr id="51232" name="Freihand 51231">
                  <a:extLst>
                    <a:ext uri="{FF2B5EF4-FFF2-40B4-BE49-F238E27FC236}">
                      <a16:creationId xmlns:a16="http://schemas.microsoft.com/office/drawing/2014/main" id="{88293972-700C-4103-A436-754355F567FE}"/>
                    </a:ext>
                  </a:extLst>
                </p14:cNvPr>
                <p14:cNvContentPartPr/>
                <p14:nvPr/>
              </p14:nvContentPartPr>
              <p14:xfrm>
                <a:off x="8867173" y="3604152"/>
                <a:ext cx="139680" cy="39600"/>
              </p14:xfrm>
            </p:contentPart>
          </mc:Choice>
          <mc:Fallback>
            <p:pic>
              <p:nvPicPr>
                <p:cNvPr id="51232" name="Freihand 51231">
                  <a:extLst>
                    <a:ext uri="{FF2B5EF4-FFF2-40B4-BE49-F238E27FC236}">
                      <a16:creationId xmlns:a16="http://schemas.microsoft.com/office/drawing/2014/main" id="{88293972-700C-4103-A436-754355F567FE}"/>
                    </a:ext>
                  </a:extLst>
                </p:cNvPr>
                <p:cNvPicPr/>
                <p:nvPr/>
              </p:nvPicPr>
              <p:blipFill>
                <a:blip r:embed="rId132"/>
                <a:stretch>
                  <a:fillRect/>
                </a:stretch>
              </p:blipFill>
              <p:spPr>
                <a:xfrm>
                  <a:off x="8862853" y="3599832"/>
                  <a:ext cx="14832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51233" name="Freihand 51232">
                  <a:extLst>
                    <a:ext uri="{FF2B5EF4-FFF2-40B4-BE49-F238E27FC236}">
                      <a16:creationId xmlns:a16="http://schemas.microsoft.com/office/drawing/2014/main" id="{C02E9090-D0D4-46FB-AD5A-407E2C118946}"/>
                    </a:ext>
                  </a:extLst>
                </p14:cNvPr>
                <p14:cNvContentPartPr/>
                <p14:nvPr/>
              </p14:nvContentPartPr>
              <p14:xfrm>
                <a:off x="8893813" y="3665712"/>
                <a:ext cx="115560" cy="27360"/>
              </p14:xfrm>
            </p:contentPart>
          </mc:Choice>
          <mc:Fallback>
            <p:pic>
              <p:nvPicPr>
                <p:cNvPr id="51233" name="Freihand 51232">
                  <a:extLst>
                    <a:ext uri="{FF2B5EF4-FFF2-40B4-BE49-F238E27FC236}">
                      <a16:creationId xmlns:a16="http://schemas.microsoft.com/office/drawing/2014/main" id="{C02E9090-D0D4-46FB-AD5A-407E2C118946}"/>
                    </a:ext>
                  </a:extLst>
                </p:cNvPr>
                <p:cNvPicPr/>
                <p:nvPr/>
              </p:nvPicPr>
              <p:blipFill>
                <a:blip r:embed="rId134"/>
                <a:stretch>
                  <a:fillRect/>
                </a:stretch>
              </p:blipFill>
              <p:spPr>
                <a:xfrm>
                  <a:off x="8889493" y="3661392"/>
                  <a:ext cx="1242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51234" name="Freihand 51233">
                  <a:extLst>
                    <a:ext uri="{FF2B5EF4-FFF2-40B4-BE49-F238E27FC236}">
                      <a16:creationId xmlns:a16="http://schemas.microsoft.com/office/drawing/2014/main" id="{2E34155C-56DE-4E3E-99FC-CC14A8723663}"/>
                    </a:ext>
                  </a:extLst>
                </p14:cNvPr>
                <p14:cNvContentPartPr/>
                <p14:nvPr/>
              </p14:nvContentPartPr>
              <p14:xfrm>
                <a:off x="9068413" y="3546192"/>
                <a:ext cx="44640" cy="124920"/>
              </p14:xfrm>
            </p:contentPart>
          </mc:Choice>
          <mc:Fallback>
            <p:pic>
              <p:nvPicPr>
                <p:cNvPr id="51234" name="Freihand 51233">
                  <a:extLst>
                    <a:ext uri="{FF2B5EF4-FFF2-40B4-BE49-F238E27FC236}">
                      <a16:creationId xmlns:a16="http://schemas.microsoft.com/office/drawing/2014/main" id="{2E34155C-56DE-4E3E-99FC-CC14A8723663}"/>
                    </a:ext>
                  </a:extLst>
                </p:cNvPr>
                <p:cNvPicPr/>
                <p:nvPr/>
              </p:nvPicPr>
              <p:blipFill>
                <a:blip r:embed="rId136"/>
                <a:stretch>
                  <a:fillRect/>
                </a:stretch>
              </p:blipFill>
              <p:spPr>
                <a:xfrm>
                  <a:off x="9064093" y="3541872"/>
                  <a:ext cx="532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51235" name="Freihand 51234">
                  <a:extLst>
                    <a:ext uri="{FF2B5EF4-FFF2-40B4-BE49-F238E27FC236}">
                      <a16:creationId xmlns:a16="http://schemas.microsoft.com/office/drawing/2014/main" id="{E78CF2E6-5DE0-4A26-A3F4-BC810EFC743A}"/>
                    </a:ext>
                  </a:extLst>
                </p14:cNvPr>
                <p14:cNvContentPartPr/>
                <p14:nvPr/>
              </p14:nvContentPartPr>
              <p14:xfrm>
                <a:off x="9225373" y="3481752"/>
                <a:ext cx="39240" cy="129240"/>
              </p14:xfrm>
            </p:contentPart>
          </mc:Choice>
          <mc:Fallback>
            <p:pic>
              <p:nvPicPr>
                <p:cNvPr id="51235" name="Freihand 51234">
                  <a:extLst>
                    <a:ext uri="{FF2B5EF4-FFF2-40B4-BE49-F238E27FC236}">
                      <a16:creationId xmlns:a16="http://schemas.microsoft.com/office/drawing/2014/main" id="{E78CF2E6-5DE0-4A26-A3F4-BC810EFC743A}"/>
                    </a:ext>
                  </a:extLst>
                </p:cNvPr>
                <p:cNvPicPr/>
                <p:nvPr/>
              </p:nvPicPr>
              <p:blipFill>
                <a:blip r:embed="rId138"/>
                <a:stretch>
                  <a:fillRect/>
                </a:stretch>
              </p:blipFill>
              <p:spPr>
                <a:xfrm>
                  <a:off x="9221053" y="3477432"/>
                  <a:ext cx="4788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51236" name="Freihand 51235">
                  <a:extLst>
                    <a:ext uri="{FF2B5EF4-FFF2-40B4-BE49-F238E27FC236}">
                      <a16:creationId xmlns:a16="http://schemas.microsoft.com/office/drawing/2014/main" id="{05BA9430-5344-4903-945F-DE9B9D9B4358}"/>
                    </a:ext>
                  </a:extLst>
                </p14:cNvPr>
                <p14:cNvContentPartPr/>
                <p14:nvPr/>
              </p14:nvContentPartPr>
              <p14:xfrm>
                <a:off x="9286933" y="3551232"/>
                <a:ext cx="61200" cy="77040"/>
              </p14:xfrm>
            </p:contentPart>
          </mc:Choice>
          <mc:Fallback>
            <p:pic>
              <p:nvPicPr>
                <p:cNvPr id="51236" name="Freihand 51235">
                  <a:extLst>
                    <a:ext uri="{FF2B5EF4-FFF2-40B4-BE49-F238E27FC236}">
                      <a16:creationId xmlns:a16="http://schemas.microsoft.com/office/drawing/2014/main" id="{05BA9430-5344-4903-945F-DE9B9D9B4358}"/>
                    </a:ext>
                  </a:extLst>
                </p:cNvPr>
                <p:cNvPicPr/>
                <p:nvPr/>
              </p:nvPicPr>
              <p:blipFill>
                <a:blip r:embed="rId140"/>
                <a:stretch>
                  <a:fillRect/>
                </a:stretch>
              </p:blipFill>
              <p:spPr>
                <a:xfrm>
                  <a:off x="9282613" y="3546912"/>
                  <a:ext cx="698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51237" name="Freihand 51236">
                  <a:extLst>
                    <a:ext uri="{FF2B5EF4-FFF2-40B4-BE49-F238E27FC236}">
                      <a16:creationId xmlns:a16="http://schemas.microsoft.com/office/drawing/2014/main" id="{27689F6A-F9FF-438B-A116-87FEA5A9D9CA}"/>
                    </a:ext>
                  </a:extLst>
                </p14:cNvPr>
                <p14:cNvContentPartPr/>
                <p14:nvPr/>
              </p14:nvContentPartPr>
              <p14:xfrm>
                <a:off x="9370093" y="3450432"/>
                <a:ext cx="108720" cy="129600"/>
              </p14:xfrm>
            </p:contentPart>
          </mc:Choice>
          <mc:Fallback>
            <p:pic>
              <p:nvPicPr>
                <p:cNvPr id="51237" name="Freihand 51236">
                  <a:extLst>
                    <a:ext uri="{FF2B5EF4-FFF2-40B4-BE49-F238E27FC236}">
                      <a16:creationId xmlns:a16="http://schemas.microsoft.com/office/drawing/2014/main" id="{27689F6A-F9FF-438B-A116-87FEA5A9D9CA}"/>
                    </a:ext>
                  </a:extLst>
                </p:cNvPr>
                <p:cNvPicPr/>
                <p:nvPr/>
              </p:nvPicPr>
              <p:blipFill>
                <a:blip r:embed="rId142"/>
                <a:stretch>
                  <a:fillRect/>
                </a:stretch>
              </p:blipFill>
              <p:spPr>
                <a:xfrm>
                  <a:off x="9365773" y="3446112"/>
                  <a:ext cx="11736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51238" name="Freihand 51237">
                  <a:extLst>
                    <a:ext uri="{FF2B5EF4-FFF2-40B4-BE49-F238E27FC236}">
                      <a16:creationId xmlns:a16="http://schemas.microsoft.com/office/drawing/2014/main" id="{692FBDA9-D576-4115-90FE-2E7906C2E61F}"/>
                    </a:ext>
                  </a:extLst>
                </p14:cNvPr>
                <p14:cNvContentPartPr/>
                <p14:nvPr/>
              </p14:nvContentPartPr>
              <p14:xfrm>
                <a:off x="9482413" y="3515592"/>
                <a:ext cx="109800" cy="43560"/>
              </p14:xfrm>
            </p:contentPart>
          </mc:Choice>
          <mc:Fallback>
            <p:pic>
              <p:nvPicPr>
                <p:cNvPr id="51238" name="Freihand 51237">
                  <a:extLst>
                    <a:ext uri="{FF2B5EF4-FFF2-40B4-BE49-F238E27FC236}">
                      <a16:creationId xmlns:a16="http://schemas.microsoft.com/office/drawing/2014/main" id="{692FBDA9-D576-4115-90FE-2E7906C2E61F}"/>
                    </a:ext>
                  </a:extLst>
                </p:cNvPr>
                <p:cNvPicPr/>
                <p:nvPr/>
              </p:nvPicPr>
              <p:blipFill>
                <a:blip r:embed="rId144"/>
                <a:stretch>
                  <a:fillRect/>
                </a:stretch>
              </p:blipFill>
              <p:spPr>
                <a:xfrm>
                  <a:off x="9478093" y="3511272"/>
                  <a:ext cx="11844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51239" name="Freihand 51238">
                  <a:extLst>
                    <a:ext uri="{FF2B5EF4-FFF2-40B4-BE49-F238E27FC236}">
                      <a16:creationId xmlns:a16="http://schemas.microsoft.com/office/drawing/2014/main" id="{4FCE2F8E-20A6-40AF-8548-62B32DBCF378}"/>
                    </a:ext>
                  </a:extLst>
                </p14:cNvPr>
                <p14:cNvContentPartPr/>
                <p14:nvPr/>
              </p14:nvContentPartPr>
              <p14:xfrm>
                <a:off x="9634693" y="3464112"/>
                <a:ext cx="209520" cy="71640"/>
              </p14:xfrm>
            </p:contentPart>
          </mc:Choice>
          <mc:Fallback>
            <p:pic>
              <p:nvPicPr>
                <p:cNvPr id="51239" name="Freihand 51238">
                  <a:extLst>
                    <a:ext uri="{FF2B5EF4-FFF2-40B4-BE49-F238E27FC236}">
                      <a16:creationId xmlns:a16="http://schemas.microsoft.com/office/drawing/2014/main" id="{4FCE2F8E-20A6-40AF-8548-62B32DBCF378}"/>
                    </a:ext>
                  </a:extLst>
                </p:cNvPr>
                <p:cNvPicPr/>
                <p:nvPr/>
              </p:nvPicPr>
              <p:blipFill>
                <a:blip r:embed="rId146"/>
                <a:stretch>
                  <a:fillRect/>
                </a:stretch>
              </p:blipFill>
              <p:spPr>
                <a:xfrm>
                  <a:off x="9630373" y="3459792"/>
                  <a:ext cx="21816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51240" name="Freihand 51239">
                  <a:extLst>
                    <a:ext uri="{FF2B5EF4-FFF2-40B4-BE49-F238E27FC236}">
                      <a16:creationId xmlns:a16="http://schemas.microsoft.com/office/drawing/2014/main" id="{B2A655B8-564E-46CB-8BEB-4C52E60DFD2E}"/>
                    </a:ext>
                  </a:extLst>
                </p14:cNvPr>
                <p14:cNvContentPartPr/>
                <p14:nvPr/>
              </p14:nvContentPartPr>
              <p14:xfrm>
                <a:off x="9817213" y="3396792"/>
                <a:ext cx="360" cy="360"/>
              </p14:xfrm>
            </p:contentPart>
          </mc:Choice>
          <mc:Fallback>
            <p:pic>
              <p:nvPicPr>
                <p:cNvPr id="51240" name="Freihand 51239">
                  <a:extLst>
                    <a:ext uri="{FF2B5EF4-FFF2-40B4-BE49-F238E27FC236}">
                      <a16:creationId xmlns:a16="http://schemas.microsoft.com/office/drawing/2014/main" id="{B2A655B8-564E-46CB-8BEB-4C52E60DFD2E}"/>
                    </a:ext>
                  </a:extLst>
                </p:cNvPr>
                <p:cNvPicPr/>
                <p:nvPr/>
              </p:nvPicPr>
              <p:blipFill>
                <a:blip r:embed="rId9"/>
                <a:stretch>
                  <a:fillRect/>
                </a:stretch>
              </p:blipFill>
              <p:spPr>
                <a:xfrm>
                  <a:off x="9812893" y="33924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51241" name="Freihand 51240">
                  <a:extLst>
                    <a:ext uri="{FF2B5EF4-FFF2-40B4-BE49-F238E27FC236}">
                      <a16:creationId xmlns:a16="http://schemas.microsoft.com/office/drawing/2014/main" id="{27154EB2-26F4-400A-A0A5-6DBFC5385440}"/>
                    </a:ext>
                  </a:extLst>
                </p14:cNvPr>
                <p14:cNvContentPartPr/>
                <p14:nvPr/>
              </p14:nvContentPartPr>
              <p14:xfrm>
                <a:off x="9883813" y="3321912"/>
                <a:ext cx="89280" cy="168120"/>
              </p14:xfrm>
            </p:contentPart>
          </mc:Choice>
          <mc:Fallback>
            <p:pic>
              <p:nvPicPr>
                <p:cNvPr id="51241" name="Freihand 51240">
                  <a:extLst>
                    <a:ext uri="{FF2B5EF4-FFF2-40B4-BE49-F238E27FC236}">
                      <a16:creationId xmlns:a16="http://schemas.microsoft.com/office/drawing/2014/main" id="{27154EB2-26F4-400A-A0A5-6DBFC5385440}"/>
                    </a:ext>
                  </a:extLst>
                </p:cNvPr>
                <p:cNvPicPr/>
                <p:nvPr/>
              </p:nvPicPr>
              <p:blipFill>
                <a:blip r:embed="rId149"/>
                <a:stretch>
                  <a:fillRect/>
                </a:stretch>
              </p:blipFill>
              <p:spPr>
                <a:xfrm>
                  <a:off x="9879493" y="3317592"/>
                  <a:ext cx="9792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51242" name="Freihand 51241">
                  <a:extLst>
                    <a:ext uri="{FF2B5EF4-FFF2-40B4-BE49-F238E27FC236}">
                      <a16:creationId xmlns:a16="http://schemas.microsoft.com/office/drawing/2014/main" id="{B410D93A-25DD-4C3C-AF46-314FC559A345}"/>
                    </a:ext>
                  </a:extLst>
                </p14:cNvPr>
                <p14:cNvContentPartPr/>
                <p14:nvPr/>
              </p14:nvContentPartPr>
              <p14:xfrm>
                <a:off x="9942853" y="3424512"/>
                <a:ext cx="48240" cy="47160"/>
              </p14:xfrm>
            </p:contentPart>
          </mc:Choice>
          <mc:Fallback>
            <p:pic>
              <p:nvPicPr>
                <p:cNvPr id="51242" name="Freihand 51241">
                  <a:extLst>
                    <a:ext uri="{FF2B5EF4-FFF2-40B4-BE49-F238E27FC236}">
                      <a16:creationId xmlns:a16="http://schemas.microsoft.com/office/drawing/2014/main" id="{B410D93A-25DD-4C3C-AF46-314FC559A345}"/>
                    </a:ext>
                  </a:extLst>
                </p:cNvPr>
                <p:cNvPicPr/>
                <p:nvPr/>
              </p:nvPicPr>
              <p:blipFill>
                <a:blip r:embed="rId151"/>
                <a:stretch>
                  <a:fillRect/>
                </a:stretch>
              </p:blipFill>
              <p:spPr>
                <a:xfrm>
                  <a:off x="9938533" y="3420192"/>
                  <a:ext cx="5688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51244" name="Freihand 51243">
                  <a:extLst>
                    <a:ext uri="{FF2B5EF4-FFF2-40B4-BE49-F238E27FC236}">
                      <a16:creationId xmlns:a16="http://schemas.microsoft.com/office/drawing/2014/main" id="{77154CB7-9D2F-46DA-A9F2-9843047E5363}"/>
                    </a:ext>
                  </a:extLst>
                </p14:cNvPr>
                <p14:cNvContentPartPr/>
                <p14:nvPr/>
              </p14:nvContentPartPr>
              <p14:xfrm>
                <a:off x="10235893" y="3304632"/>
                <a:ext cx="134640" cy="84960"/>
              </p14:xfrm>
            </p:contentPart>
          </mc:Choice>
          <mc:Fallback>
            <p:pic>
              <p:nvPicPr>
                <p:cNvPr id="51244" name="Freihand 51243">
                  <a:extLst>
                    <a:ext uri="{FF2B5EF4-FFF2-40B4-BE49-F238E27FC236}">
                      <a16:creationId xmlns:a16="http://schemas.microsoft.com/office/drawing/2014/main" id="{77154CB7-9D2F-46DA-A9F2-9843047E5363}"/>
                    </a:ext>
                  </a:extLst>
                </p:cNvPr>
                <p:cNvPicPr/>
                <p:nvPr/>
              </p:nvPicPr>
              <p:blipFill>
                <a:blip r:embed="rId153"/>
                <a:stretch>
                  <a:fillRect/>
                </a:stretch>
              </p:blipFill>
              <p:spPr>
                <a:xfrm>
                  <a:off x="10231573" y="3300312"/>
                  <a:ext cx="1432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51245" name="Freihand 51244">
                  <a:extLst>
                    <a:ext uri="{FF2B5EF4-FFF2-40B4-BE49-F238E27FC236}">
                      <a16:creationId xmlns:a16="http://schemas.microsoft.com/office/drawing/2014/main" id="{97FE8DB4-1258-4AEB-85A8-4326DB1DAD8E}"/>
                    </a:ext>
                  </a:extLst>
                </p14:cNvPr>
                <p14:cNvContentPartPr/>
                <p14:nvPr/>
              </p14:nvContentPartPr>
              <p14:xfrm>
                <a:off x="10272613" y="3374832"/>
                <a:ext cx="138600" cy="67320"/>
              </p14:xfrm>
            </p:contentPart>
          </mc:Choice>
          <mc:Fallback>
            <p:pic>
              <p:nvPicPr>
                <p:cNvPr id="51245" name="Freihand 51244">
                  <a:extLst>
                    <a:ext uri="{FF2B5EF4-FFF2-40B4-BE49-F238E27FC236}">
                      <a16:creationId xmlns:a16="http://schemas.microsoft.com/office/drawing/2014/main" id="{97FE8DB4-1258-4AEB-85A8-4326DB1DAD8E}"/>
                    </a:ext>
                  </a:extLst>
                </p:cNvPr>
                <p:cNvPicPr/>
                <p:nvPr/>
              </p:nvPicPr>
              <p:blipFill>
                <a:blip r:embed="rId155"/>
                <a:stretch>
                  <a:fillRect/>
                </a:stretch>
              </p:blipFill>
              <p:spPr>
                <a:xfrm>
                  <a:off x="10268293" y="3370512"/>
                  <a:ext cx="14724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51246" name="Freihand 51245">
                  <a:extLst>
                    <a:ext uri="{FF2B5EF4-FFF2-40B4-BE49-F238E27FC236}">
                      <a16:creationId xmlns:a16="http://schemas.microsoft.com/office/drawing/2014/main" id="{3108A6B0-B0F2-4B9E-8637-9C761B1B9AB2}"/>
                    </a:ext>
                  </a:extLst>
                </p14:cNvPr>
                <p14:cNvContentPartPr/>
                <p14:nvPr/>
              </p14:nvContentPartPr>
              <p14:xfrm>
                <a:off x="10062733" y="3481032"/>
                <a:ext cx="28080" cy="10080"/>
              </p14:xfrm>
            </p:contentPart>
          </mc:Choice>
          <mc:Fallback>
            <p:pic>
              <p:nvPicPr>
                <p:cNvPr id="51246" name="Freihand 51245">
                  <a:extLst>
                    <a:ext uri="{FF2B5EF4-FFF2-40B4-BE49-F238E27FC236}">
                      <a16:creationId xmlns:a16="http://schemas.microsoft.com/office/drawing/2014/main" id="{3108A6B0-B0F2-4B9E-8637-9C761B1B9AB2}"/>
                    </a:ext>
                  </a:extLst>
                </p:cNvPr>
                <p:cNvPicPr/>
                <p:nvPr/>
              </p:nvPicPr>
              <p:blipFill>
                <a:blip r:embed="rId157"/>
                <a:stretch>
                  <a:fillRect/>
                </a:stretch>
              </p:blipFill>
              <p:spPr>
                <a:xfrm>
                  <a:off x="10058413" y="3476712"/>
                  <a:ext cx="3672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51247" name="Freihand 51246">
                  <a:extLst>
                    <a:ext uri="{FF2B5EF4-FFF2-40B4-BE49-F238E27FC236}">
                      <a16:creationId xmlns:a16="http://schemas.microsoft.com/office/drawing/2014/main" id="{B36C2AFF-5DA4-4293-A269-9C96A8609C2F}"/>
                    </a:ext>
                  </a:extLst>
                </p14:cNvPr>
                <p14:cNvContentPartPr/>
                <p14:nvPr/>
              </p14:nvContentPartPr>
              <p14:xfrm>
                <a:off x="10491493" y="3222192"/>
                <a:ext cx="155520" cy="171360"/>
              </p14:xfrm>
            </p:contentPart>
          </mc:Choice>
          <mc:Fallback>
            <p:pic>
              <p:nvPicPr>
                <p:cNvPr id="51247" name="Freihand 51246">
                  <a:extLst>
                    <a:ext uri="{FF2B5EF4-FFF2-40B4-BE49-F238E27FC236}">
                      <a16:creationId xmlns:a16="http://schemas.microsoft.com/office/drawing/2014/main" id="{B36C2AFF-5DA4-4293-A269-9C96A8609C2F}"/>
                    </a:ext>
                  </a:extLst>
                </p:cNvPr>
                <p:cNvPicPr/>
                <p:nvPr/>
              </p:nvPicPr>
              <p:blipFill>
                <a:blip r:embed="rId159"/>
                <a:stretch>
                  <a:fillRect/>
                </a:stretch>
              </p:blipFill>
              <p:spPr>
                <a:xfrm>
                  <a:off x="10487173" y="3217872"/>
                  <a:ext cx="16416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51248" name="Freihand 51247">
                  <a:extLst>
                    <a:ext uri="{FF2B5EF4-FFF2-40B4-BE49-F238E27FC236}">
                      <a16:creationId xmlns:a16="http://schemas.microsoft.com/office/drawing/2014/main" id="{BE711593-804A-4661-84FC-B881F9B2629A}"/>
                    </a:ext>
                  </a:extLst>
                </p14:cNvPr>
                <p14:cNvContentPartPr/>
                <p14:nvPr/>
              </p14:nvContentPartPr>
              <p14:xfrm>
                <a:off x="10647013" y="3244512"/>
                <a:ext cx="68400" cy="153360"/>
              </p14:xfrm>
            </p:contentPart>
          </mc:Choice>
          <mc:Fallback>
            <p:pic>
              <p:nvPicPr>
                <p:cNvPr id="51248" name="Freihand 51247">
                  <a:extLst>
                    <a:ext uri="{FF2B5EF4-FFF2-40B4-BE49-F238E27FC236}">
                      <a16:creationId xmlns:a16="http://schemas.microsoft.com/office/drawing/2014/main" id="{BE711593-804A-4661-84FC-B881F9B2629A}"/>
                    </a:ext>
                  </a:extLst>
                </p:cNvPr>
                <p:cNvPicPr/>
                <p:nvPr/>
              </p:nvPicPr>
              <p:blipFill>
                <a:blip r:embed="rId161"/>
                <a:stretch>
                  <a:fillRect/>
                </a:stretch>
              </p:blipFill>
              <p:spPr>
                <a:xfrm>
                  <a:off x="10642693" y="3240192"/>
                  <a:ext cx="7704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51249" name="Freihand 51248">
                  <a:extLst>
                    <a:ext uri="{FF2B5EF4-FFF2-40B4-BE49-F238E27FC236}">
                      <a16:creationId xmlns:a16="http://schemas.microsoft.com/office/drawing/2014/main" id="{D1CEFAF9-5BAB-4022-9819-47720CC9C471}"/>
                    </a:ext>
                  </a:extLst>
                </p14:cNvPr>
                <p14:cNvContentPartPr/>
                <p14:nvPr/>
              </p14:nvContentPartPr>
              <p14:xfrm>
                <a:off x="10651693" y="3292032"/>
                <a:ext cx="111960" cy="39600"/>
              </p14:xfrm>
            </p:contentPart>
          </mc:Choice>
          <mc:Fallback>
            <p:pic>
              <p:nvPicPr>
                <p:cNvPr id="51249" name="Freihand 51248">
                  <a:extLst>
                    <a:ext uri="{FF2B5EF4-FFF2-40B4-BE49-F238E27FC236}">
                      <a16:creationId xmlns:a16="http://schemas.microsoft.com/office/drawing/2014/main" id="{D1CEFAF9-5BAB-4022-9819-47720CC9C471}"/>
                    </a:ext>
                  </a:extLst>
                </p:cNvPr>
                <p:cNvPicPr/>
                <p:nvPr/>
              </p:nvPicPr>
              <p:blipFill>
                <a:blip r:embed="rId163"/>
                <a:stretch>
                  <a:fillRect/>
                </a:stretch>
              </p:blipFill>
              <p:spPr>
                <a:xfrm>
                  <a:off x="10647373" y="3287712"/>
                  <a:ext cx="12060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51250" name="Freihand 51249">
                  <a:extLst>
                    <a:ext uri="{FF2B5EF4-FFF2-40B4-BE49-F238E27FC236}">
                      <a16:creationId xmlns:a16="http://schemas.microsoft.com/office/drawing/2014/main" id="{6A645735-7388-4C6E-8BBF-891FB5CAB950}"/>
                    </a:ext>
                  </a:extLst>
                </p14:cNvPr>
                <p14:cNvContentPartPr/>
                <p14:nvPr/>
              </p14:nvContentPartPr>
              <p14:xfrm>
                <a:off x="10874173" y="3140472"/>
                <a:ext cx="139320" cy="174960"/>
              </p14:xfrm>
            </p:contentPart>
          </mc:Choice>
          <mc:Fallback>
            <p:pic>
              <p:nvPicPr>
                <p:cNvPr id="51250" name="Freihand 51249">
                  <a:extLst>
                    <a:ext uri="{FF2B5EF4-FFF2-40B4-BE49-F238E27FC236}">
                      <a16:creationId xmlns:a16="http://schemas.microsoft.com/office/drawing/2014/main" id="{6A645735-7388-4C6E-8BBF-891FB5CAB950}"/>
                    </a:ext>
                  </a:extLst>
                </p:cNvPr>
                <p:cNvPicPr/>
                <p:nvPr/>
              </p:nvPicPr>
              <p:blipFill>
                <a:blip r:embed="rId165"/>
                <a:stretch>
                  <a:fillRect/>
                </a:stretch>
              </p:blipFill>
              <p:spPr>
                <a:xfrm>
                  <a:off x="10869853" y="3136152"/>
                  <a:ext cx="14796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51251" name="Freihand 51250">
                  <a:extLst>
                    <a:ext uri="{FF2B5EF4-FFF2-40B4-BE49-F238E27FC236}">
                      <a16:creationId xmlns:a16="http://schemas.microsoft.com/office/drawing/2014/main" id="{B4C7DEBC-A95C-4025-B545-74333BF83D94}"/>
                    </a:ext>
                  </a:extLst>
                </p14:cNvPr>
                <p14:cNvContentPartPr/>
                <p14:nvPr/>
              </p14:nvContentPartPr>
              <p14:xfrm>
                <a:off x="11046253" y="3118152"/>
                <a:ext cx="360000" cy="126000"/>
              </p14:xfrm>
            </p:contentPart>
          </mc:Choice>
          <mc:Fallback>
            <p:pic>
              <p:nvPicPr>
                <p:cNvPr id="51251" name="Freihand 51250">
                  <a:extLst>
                    <a:ext uri="{FF2B5EF4-FFF2-40B4-BE49-F238E27FC236}">
                      <a16:creationId xmlns:a16="http://schemas.microsoft.com/office/drawing/2014/main" id="{B4C7DEBC-A95C-4025-B545-74333BF83D94}"/>
                    </a:ext>
                  </a:extLst>
                </p:cNvPr>
                <p:cNvPicPr/>
                <p:nvPr/>
              </p:nvPicPr>
              <p:blipFill>
                <a:blip r:embed="rId167"/>
                <a:stretch>
                  <a:fillRect/>
                </a:stretch>
              </p:blipFill>
              <p:spPr>
                <a:xfrm>
                  <a:off x="11041933" y="3113832"/>
                  <a:ext cx="3686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51252" name="Freihand 51251">
                  <a:extLst>
                    <a:ext uri="{FF2B5EF4-FFF2-40B4-BE49-F238E27FC236}">
                      <a16:creationId xmlns:a16="http://schemas.microsoft.com/office/drawing/2014/main" id="{83221C31-5EF2-4BC9-87F2-E882085ED44C}"/>
                    </a:ext>
                  </a:extLst>
                </p14:cNvPr>
                <p14:cNvContentPartPr/>
                <p14:nvPr/>
              </p14:nvContentPartPr>
              <p14:xfrm>
                <a:off x="11386093" y="3067752"/>
                <a:ext cx="126360" cy="81360"/>
              </p14:xfrm>
            </p:contentPart>
          </mc:Choice>
          <mc:Fallback>
            <p:pic>
              <p:nvPicPr>
                <p:cNvPr id="51252" name="Freihand 51251">
                  <a:extLst>
                    <a:ext uri="{FF2B5EF4-FFF2-40B4-BE49-F238E27FC236}">
                      <a16:creationId xmlns:a16="http://schemas.microsoft.com/office/drawing/2014/main" id="{83221C31-5EF2-4BC9-87F2-E882085ED44C}"/>
                    </a:ext>
                  </a:extLst>
                </p:cNvPr>
                <p:cNvPicPr/>
                <p:nvPr/>
              </p:nvPicPr>
              <p:blipFill>
                <a:blip r:embed="rId169"/>
                <a:stretch>
                  <a:fillRect/>
                </a:stretch>
              </p:blipFill>
              <p:spPr>
                <a:xfrm>
                  <a:off x="11381773" y="3063432"/>
                  <a:ext cx="13500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51253" name="Freihand 51252">
                  <a:extLst>
                    <a:ext uri="{FF2B5EF4-FFF2-40B4-BE49-F238E27FC236}">
                      <a16:creationId xmlns:a16="http://schemas.microsoft.com/office/drawing/2014/main" id="{4F3ADCFA-8487-4754-943B-ECEEEF11D448}"/>
                    </a:ext>
                  </a:extLst>
                </p14:cNvPr>
                <p14:cNvContentPartPr/>
                <p14:nvPr/>
              </p14:nvContentPartPr>
              <p14:xfrm>
                <a:off x="11565733" y="3062352"/>
                <a:ext cx="174960" cy="78480"/>
              </p14:xfrm>
            </p:contentPart>
          </mc:Choice>
          <mc:Fallback>
            <p:pic>
              <p:nvPicPr>
                <p:cNvPr id="51253" name="Freihand 51252">
                  <a:extLst>
                    <a:ext uri="{FF2B5EF4-FFF2-40B4-BE49-F238E27FC236}">
                      <a16:creationId xmlns:a16="http://schemas.microsoft.com/office/drawing/2014/main" id="{4F3ADCFA-8487-4754-943B-ECEEEF11D448}"/>
                    </a:ext>
                  </a:extLst>
                </p:cNvPr>
                <p:cNvPicPr/>
                <p:nvPr/>
              </p:nvPicPr>
              <p:blipFill>
                <a:blip r:embed="rId171"/>
                <a:stretch>
                  <a:fillRect/>
                </a:stretch>
              </p:blipFill>
              <p:spPr>
                <a:xfrm>
                  <a:off x="11561413" y="3058032"/>
                  <a:ext cx="1836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51254" name="Freihand 51253">
                  <a:extLst>
                    <a:ext uri="{FF2B5EF4-FFF2-40B4-BE49-F238E27FC236}">
                      <a16:creationId xmlns:a16="http://schemas.microsoft.com/office/drawing/2014/main" id="{96D02EB7-2DEB-40DD-AA98-91165908CA7E}"/>
                    </a:ext>
                  </a:extLst>
                </p14:cNvPr>
                <p14:cNvContentPartPr/>
                <p14:nvPr/>
              </p14:nvContentPartPr>
              <p14:xfrm>
                <a:off x="11698573" y="2935632"/>
                <a:ext cx="7560" cy="33120"/>
              </p14:xfrm>
            </p:contentPart>
          </mc:Choice>
          <mc:Fallback>
            <p:pic>
              <p:nvPicPr>
                <p:cNvPr id="51254" name="Freihand 51253">
                  <a:extLst>
                    <a:ext uri="{FF2B5EF4-FFF2-40B4-BE49-F238E27FC236}">
                      <a16:creationId xmlns:a16="http://schemas.microsoft.com/office/drawing/2014/main" id="{96D02EB7-2DEB-40DD-AA98-91165908CA7E}"/>
                    </a:ext>
                  </a:extLst>
                </p:cNvPr>
                <p:cNvPicPr/>
                <p:nvPr/>
              </p:nvPicPr>
              <p:blipFill>
                <a:blip r:embed="rId173"/>
                <a:stretch>
                  <a:fillRect/>
                </a:stretch>
              </p:blipFill>
              <p:spPr>
                <a:xfrm>
                  <a:off x="11694253" y="2931312"/>
                  <a:ext cx="1620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51255" name="Freihand 51254">
                  <a:extLst>
                    <a:ext uri="{FF2B5EF4-FFF2-40B4-BE49-F238E27FC236}">
                      <a16:creationId xmlns:a16="http://schemas.microsoft.com/office/drawing/2014/main" id="{61B9F6EC-379B-400B-86AF-830893CBB5D1}"/>
                    </a:ext>
                  </a:extLst>
                </p14:cNvPr>
                <p14:cNvContentPartPr/>
                <p14:nvPr/>
              </p14:nvContentPartPr>
              <p14:xfrm>
                <a:off x="11755093" y="2921592"/>
                <a:ext cx="118080" cy="153000"/>
              </p14:xfrm>
            </p:contentPart>
          </mc:Choice>
          <mc:Fallback>
            <p:pic>
              <p:nvPicPr>
                <p:cNvPr id="51255" name="Freihand 51254">
                  <a:extLst>
                    <a:ext uri="{FF2B5EF4-FFF2-40B4-BE49-F238E27FC236}">
                      <a16:creationId xmlns:a16="http://schemas.microsoft.com/office/drawing/2014/main" id="{61B9F6EC-379B-400B-86AF-830893CBB5D1}"/>
                    </a:ext>
                  </a:extLst>
                </p:cNvPr>
                <p:cNvPicPr/>
                <p:nvPr/>
              </p:nvPicPr>
              <p:blipFill>
                <a:blip r:embed="rId175"/>
                <a:stretch>
                  <a:fillRect/>
                </a:stretch>
              </p:blipFill>
              <p:spPr>
                <a:xfrm>
                  <a:off x="11750773" y="2917272"/>
                  <a:ext cx="12672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51256" name="Freihand 51255">
                  <a:extLst>
                    <a:ext uri="{FF2B5EF4-FFF2-40B4-BE49-F238E27FC236}">
                      <a16:creationId xmlns:a16="http://schemas.microsoft.com/office/drawing/2014/main" id="{A050985C-DC73-43A3-B960-04CBBDA6FE46}"/>
                    </a:ext>
                  </a:extLst>
                </p14:cNvPr>
                <p14:cNvContentPartPr/>
                <p14:nvPr/>
              </p14:nvContentPartPr>
              <p14:xfrm>
                <a:off x="11845453" y="3023832"/>
                <a:ext cx="106560" cy="63360"/>
              </p14:xfrm>
            </p:contentPart>
          </mc:Choice>
          <mc:Fallback>
            <p:pic>
              <p:nvPicPr>
                <p:cNvPr id="51256" name="Freihand 51255">
                  <a:extLst>
                    <a:ext uri="{FF2B5EF4-FFF2-40B4-BE49-F238E27FC236}">
                      <a16:creationId xmlns:a16="http://schemas.microsoft.com/office/drawing/2014/main" id="{A050985C-DC73-43A3-B960-04CBBDA6FE46}"/>
                    </a:ext>
                  </a:extLst>
                </p:cNvPr>
                <p:cNvPicPr/>
                <p:nvPr/>
              </p:nvPicPr>
              <p:blipFill>
                <a:blip r:embed="rId177"/>
                <a:stretch>
                  <a:fillRect/>
                </a:stretch>
              </p:blipFill>
              <p:spPr>
                <a:xfrm>
                  <a:off x="11841133" y="3019512"/>
                  <a:ext cx="115200" cy="72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8">
            <p14:nvContentPartPr>
              <p14:cNvPr id="51258" name="Freihand 51257">
                <a:extLst>
                  <a:ext uri="{FF2B5EF4-FFF2-40B4-BE49-F238E27FC236}">
                    <a16:creationId xmlns:a16="http://schemas.microsoft.com/office/drawing/2014/main" id="{C69D91F9-61C6-4D9D-9B3F-813AE1720417}"/>
                  </a:ext>
                </a:extLst>
              </p14:cNvPr>
              <p14:cNvContentPartPr/>
              <p14:nvPr/>
            </p14:nvContentPartPr>
            <p14:xfrm>
              <a:off x="2237413" y="3204912"/>
              <a:ext cx="1377720" cy="244080"/>
            </p14:xfrm>
          </p:contentPart>
        </mc:Choice>
        <mc:Fallback>
          <p:pic>
            <p:nvPicPr>
              <p:cNvPr id="51258" name="Freihand 51257">
                <a:extLst>
                  <a:ext uri="{FF2B5EF4-FFF2-40B4-BE49-F238E27FC236}">
                    <a16:creationId xmlns:a16="http://schemas.microsoft.com/office/drawing/2014/main" id="{C69D91F9-61C6-4D9D-9B3F-813AE1720417}"/>
                  </a:ext>
                </a:extLst>
              </p:cNvPr>
              <p:cNvPicPr/>
              <p:nvPr/>
            </p:nvPicPr>
            <p:blipFill>
              <a:blip r:embed="rId179"/>
              <a:stretch>
                <a:fillRect/>
              </a:stretch>
            </p:blipFill>
            <p:spPr>
              <a:xfrm>
                <a:off x="2233093" y="3200592"/>
                <a:ext cx="138636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51259" name="Freihand 51258">
                <a:extLst>
                  <a:ext uri="{FF2B5EF4-FFF2-40B4-BE49-F238E27FC236}">
                    <a16:creationId xmlns:a16="http://schemas.microsoft.com/office/drawing/2014/main" id="{63A24C33-750F-4821-A859-B581615D68BA}"/>
                  </a:ext>
                </a:extLst>
              </p14:cNvPr>
              <p14:cNvContentPartPr/>
              <p14:nvPr/>
            </p14:nvContentPartPr>
            <p14:xfrm>
              <a:off x="1199893" y="2869392"/>
              <a:ext cx="3323880" cy="374040"/>
            </p14:xfrm>
          </p:contentPart>
        </mc:Choice>
        <mc:Fallback>
          <p:pic>
            <p:nvPicPr>
              <p:cNvPr id="51259" name="Freihand 51258">
                <a:extLst>
                  <a:ext uri="{FF2B5EF4-FFF2-40B4-BE49-F238E27FC236}">
                    <a16:creationId xmlns:a16="http://schemas.microsoft.com/office/drawing/2014/main" id="{63A24C33-750F-4821-A859-B581615D68BA}"/>
                  </a:ext>
                </a:extLst>
              </p:cNvPr>
              <p:cNvPicPr/>
              <p:nvPr/>
            </p:nvPicPr>
            <p:blipFill>
              <a:blip r:embed="rId181"/>
              <a:stretch>
                <a:fillRect/>
              </a:stretch>
            </p:blipFill>
            <p:spPr>
              <a:xfrm>
                <a:off x="1195573" y="2865072"/>
                <a:ext cx="3332520" cy="38268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51260" name="Freihand 51259">
                <a:extLst>
                  <a:ext uri="{FF2B5EF4-FFF2-40B4-BE49-F238E27FC236}">
                    <a16:creationId xmlns:a16="http://schemas.microsoft.com/office/drawing/2014/main" id="{4DE1BB3D-87D1-423A-B2D9-7AA50295B1D2}"/>
                  </a:ext>
                </a:extLst>
              </p14:cNvPr>
              <p14:cNvContentPartPr/>
              <p14:nvPr/>
            </p14:nvContentPartPr>
            <p14:xfrm>
              <a:off x="2124733" y="2937792"/>
              <a:ext cx="1848960" cy="129960"/>
            </p14:xfrm>
          </p:contentPart>
        </mc:Choice>
        <mc:Fallback>
          <p:pic>
            <p:nvPicPr>
              <p:cNvPr id="51260" name="Freihand 51259">
                <a:extLst>
                  <a:ext uri="{FF2B5EF4-FFF2-40B4-BE49-F238E27FC236}">
                    <a16:creationId xmlns:a16="http://schemas.microsoft.com/office/drawing/2014/main" id="{4DE1BB3D-87D1-423A-B2D9-7AA50295B1D2}"/>
                  </a:ext>
                </a:extLst>
              </p:cNvPr>
              <p:cNvPicPr/>
              <p:nvPr/>
            </p:nvPicPr>
            <p:blipFill>
              <a:blip r:embed="rId183"/>
              <a:stretch>
                <a:fillRect/>
              </a:stretch>
            </p:blipFill>
            <p:spPr>
              <a:xfrm>
                <a:off x="2120413" y="2933472"/>
                <a:ext cx="185760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51261" name="Freihand 51260">
                <a:extLst>
                  <a:ext uri="{FF2B5EF4-FFF2-40B4-BE49-F238E27FC236}">
                    <a16:creationId xmlns:a16="http://schemas.microsoft.com/office/drawing/2014/main" id="{59E8ED14-BC2B-4618-992C-5AE0A9416646}"/>
                  </a:ext>
                </a:extLst>
              </p14:cNvPr>
              <p14:cNvContentPartPr/>
              <p14:nvPr/>
            </p14:nvContentPartPr>
            <p14:xfrm>
              <a:off x="6681253" y="2484552"/>
              <a:ext cx="797760" cy="325800"/>
            </p14:xfrm>
          </p:contentPart>
        </mc:Choice>
        <mc:Fallback>
          <p:pic>
            <p:nvPicPr>
              <p:cNvPr id="51261" name="Freihand 51260">
                <a:extLst>
                  <a:ext uri="{FF2B5EF4-FFF2-40B4-BE49-F238E27FC236}">
                    <a16:creationId xmlns:a16="http://schemas.microsoft.com/office/drawing/2014/main" id="{59E8ED14-BC2B-4618-992C-5AE0A9416646}"/>
                  </a:ext>
                </a:extLst>
              </p:cNvPr>
              <p:cNvPicPr/>
              <p:nvPr/>
            </p:nvPicPr>
            <p:blipFill>
              <a:blip r:embed="rId185"/>
              <a:stretch>
                <a:fillRect/>
              </a:stretch>
            </p:blipFill>
            <p:spPr>
              <a:xfrm>
                <a:off x="6676933" y="2480232"/>
                <a:ext cx="806400" cy="33444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51274" name="Freihand 51273">
                <a:extLst>
                  <a:ext uri="{FF2B5EF4-FFF2-40B4-BE49-F238E27FC236}">
                    <a16:creationId xmlns:a16="http://schemas.microsoft.com/office/drawing/2014/main" id="{72EB9F6C-7F56-48CE-9F99-1ADAF768591C}"/>
                  </a:ext>
                </a:extLst>
              </p14:cNvPr>
              <p14:cNvContentPartPr/>
              <p14:nvPr/>
            </p14:nvContentPartPr>
            <p14:xfrm>
              <a:off x="2045893" y="2505072"/>
              <a:ext cx="1947240" cy="63360"/>
            </p14:xfrm>
          </p:contentPart>
        </mc:Choice>
        <mc:Fallback>
          <p:pic>
            <p:nvPicPr>
              <p:cNvPr id="51274" name="Freihand 51273">
                <a:extLst>
                  <a:ext uri="{FF2B5EF4-FFF2-40B4-BE49-F238E27FC236}">
                    <a16:creationId xmlns:a16="http://schemas.microsoft.com/office/drawing/2014/main" id="{72EB9F6C-7F56-48CE-9F99-1ADAF768591C}"/>
                  </a:ext>
                </a:extLst>
              </p:cNvPr>
              <p:cNvPicPr/>
              <p:nvPr/>
            </p:nvPicPr>
            <p:blipFill>
              <a:blip r:embed="rId187"/>
              <a:stretch>
                <a:fillRect/>
              </a:stretch>
            </p:blipFill>
            <p:spPr>
              <a:xfrm>
                <a:off x="2041573" y="2500752"/>
                <a:ext cx="1955880" cy="72000"/>
              </a:xfrm>
              <a:prstGeom prst="rect">
                <a:avLst/>
              </a:prstGeom>
            </p:spPr>
          </p:pic>
        </mc:Fallback>
      </mc:AlternateContent>
      <p:grpSp>
        <p:nvGrpSpPr>
          <p:cNvPr id="51277" name="Gruppieren 51276">
            <a:extLst>
              <a:ext uri="{FF2B5EF4-FFF2-40B4-BE49-F238E27FC236}">
                <a16:creationId xmlns:a16="http://schemas.microsoft.com/office/drawing/2014/main" id="{69F1039B-2A30-47FD-9009-ABBA8495123B}"/>
              </a:ext>
            </a:extLst>
          </p:cNvPr>
          <p:cNvGrpSpPr/>
          <p:nvPr/>
        </p:nvGrpSpPr>
        <p:grpSpPr>
          <a:xfrm>
            <a:off x="5236213" y="1980912"/>
            <a:ext cx="165960" cy="534240"/>
            <a:chOff x="5236213" y="1980912"/>
            <a:chExt cx="165960" cy="534240"/>
          </a:xfrm>
        </p:grpSpPr>
        <mc:AlternateContent xmlns:mc="http://schemas.openxmlformats.org/markup-compatibility/2006">
          <mc:Choice xmlns:p14="http://schemas.microsoft.com/office/powerpoint/2010/main" Requires="p14">
            <p:contentPart p14:bwMode="auto" r:id="rId188">
              <p14:nvContentPartPr>
                <p14:cNvPr id="51275" name="Freihand 51274">
                  <a:extLst>
                    <a:ext uri="{FF2B5EF4-FFF2-40B4-BE49-F238E27FC236}">
                      <a16:creationId xmlns:a16="http://schemas.microsoft.com/office/drawing/2014/main" id="{2829709E-EB68-4B4C-AD35-3DC76CCB1B4E}"/>
                    </a:ext>
                  </a:extLst>
                </p14:cNvPr>
                <p14:cNvContentPartPr/>
                <p14:nvPr/>
              </p14:nvContentPartPr>
              <p14:xfrm>
                <a:off x="5257453" y="2116632"/>
                <a:ext cx="72360" cy="398520"/>
              </p14:xfrm>
            </p:contentPart>
          </mc:Choice>
          <mc:Fallback>
            <p:pic>
              <p:nvPicPr>
                <p:cNvPr id="51275" name="Freihand 51274">
                  <a:extLst>
                    <a:ext uri="{FF2B5EF4-FFF2-40B4-BE49-F238E27FC236}">
                      <a16:creationId xmlns:a16="http://schemas.microsoft.com/office/drawing/2014/main" id="{2829709E-EB68-4B4C-AD35-3DC76CCB1B4E}"/>
                    </a:ext>
                  </a:extLst>
                </p:cNvPr>
                <p:cNvPicPr/>
                <p:nvPr/>
              </p:nvPicPr>
              <p:blipFill>
                <a:blip r:embed="rId189"/>
                <a:stretch>
                  <a:fillRect/>
                </a:stretch>
              </p:blipFill>
              <p:spPr>
                <a:xfrm>
                  <a:off x="5253133" y="2112312"/>
                  <a:ext cx="81000" cy="40716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51276" name="Freihand 51275">
                  <a:extLst>
                    <a:ext uri="{FF2B5EF4-FFF2-40B4-BE49-F238E27FC236}">
                      <a16:creationId xmlns:a16="http://schemas.microsoft.com/office/drawing/2014/main" id="{CB74EDEB-FCDA-4C63-A3A2-1F8FAF94D4E3}"/>
                    </a:ext>
                  </a:extLst>
                </p14:cNvPr>
                <p14:cNvContentPartPr/>
                <p14:nvPr/>
              </p14:nvContentPartPr>
              <p14:xfrm>
                <a:off x="5236213" y="1980912"/>
                <a:ext cx="165960" cy="147240"/>
              </p14:xfrm>
            </p:contentPart>
          </mc:Choice>
          <mc:Fallback>
            <p:pic>
              <p:nvPicPr>
                <p:cNvPr id="51276" name="Freihand 51275">
                  <a:extLst>
                    <a:ext uri="{FF2B5EF4-FFF2-40B4-BE49-F238E27FC236}">
                      <a16:creationId xmlns:a16="http://schemas.microsoft.com/office/drawing/2014/main" id="{CB74EDEB-FCDA-4C63-A3A2-1F8FAF94D4E3}"/>
                    </a:ext>
                  </a:extLst>
                </p:cNvPr>
                <p:cNvPicPr/>
                <p:nvPr/>
              </p:nvPicPr>
              <p:blipFill>
                <a:blip r:embed="rId191"/>
                <a:stretch>
                  <a:fillRect/>
                </a:stretch>
              </p:blipFill>
              <p:spPr>
                <a:xfrm>
                  <a:off x="5231893" y="1976592"/>
                  <a:ext cx="174600" cy="155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2">
            <p14:nvContentPartPr>
              <p14:cNvPr id="51278" name="Freihand 51277">
                <a:extLst>
                  <a:ext uri="{FF2B5EF4-FFF2-40B4-BE49-F238E27FC236}">
                    <a16:creationId xmlns:a16="http://schemas.microsoft.com/office/drawing/2014/main" id="{BDE5F35F-13F6-40DA-ADFB-4114189E6A27}"/>
                  </a:ext>
                </a:extLst>
              </p14:cNvPr>
              <p14:cNvContentPartPr/>
              <p14:nvPr/>
            </p14:nvContentPartPr>
            <p14:xfrm>
              <a:off x="6843973" y="2072712"/>
              <a:ext cx="542520" cy="284400"/>
            </p14:xfrm>
          </p:contentPart>
        </mc:Choice>
        <mc:Fallback>
          <p:pic>
            <p:nvPicPr>
              <p:cNvPr id="51278" name="Freihand 51277">
                <a:extLst>
                  <a:ext uri="{FF2B5EF4-FFF2-40B4-BE49-F238E27FC236}">
                    <a16:creationId xmlns:a16="http://schemas.microsoft.com/office/drawing/2014/main" id="{BDE5F35F-13F6-40DA-ADFB-4114189E6A27}"/>
                  </a:ext>
                </a:extLst>
              </p:cNvPr>
              <p:cNvPicPr/>
              <p:nvPr/>
            </p:nvPicPr>
            <p:blipFill>
              <a:blip r:embed="rId193"/>
              <a:stretch>
                <a:fillRect/>
              </a:stretch>
            </p:blipFill>
            <p:spPr>
              <a:xfrm>
                <a:off x="6839653" y="2068392"/>
                <a:ext cx="551160" cy="293040"/>
              </a:xfrm>
              <a:prstGeom prst="rect">
                <a:avLst/>
              </a:prstGeom>
            </p:spPr>
          </p:pic>
        </mc:Fallback>
      </mc:AlternateContent>
      <p:grpSp>
        <p:nvGrpSpPr>
          <p:cNvPr id="51297" name="Gruppieren 51296">
            <a:extLst>
              <a:ext uri="{FF2B5EF4-FFF2-40B4-BE49-F238E27FC236}">
                <a16:creationId xmlns:a16="http://schemas.microsoft.com/office/drawing/2014/main" id="{A3B92AA1-29DE-4C6B-ABDE-0A27B0D37FC4}"/>
              </a:ext>
            </a:extLst>
          </p:cNvPr>
          <p:cNvGrpSpPr/>
          <p:nvPr/>
        </p:nvGrpSpPr>
        <p:grpSpPr>
          <a:xfrm>
            <a:off x="8659093" y="1794072"/>
            <a:ext cx="1932120" cy="874800"/>
            <a:chOff x="8659093" y="1794072"/>
            <a:chExt cx="1932120" cy="874800"/>
          </a:xfrm>
        </p:grpSpPr>
        <mc:AlternateContent xmlns:mc="http://schemas.openxmlformats.org/markup-compatibility/2006">
          <mc:Choice xmlns:p14="http://schemas.microsoft.com/office/powerpoint/2010/main" Requires="p14">
            <p:contentPart p14:bwMode="auto" r:id="rId194">
              <p14:nvContentPartPr>
                <p14:cNvPr id="15" name="Freihand 14">
                  <a:extLst>
                    <a:ext uri="{FF2B5EF4-FFF2-40B4-BE49-F238E27FC236}">
                      <a16:creationId xmlns:a16="http://schemas.microsoft.com/office/drawing/2014/main" id="{AEE0EEB4-8D78-4369-8989-5EEDEC789CF2}"/>
                    </a:ext>
                  </a:extLst>
                </p14:cNvPr>
                <p14:cNvContentPartPr/>
                <p14:nvPr/>
              </p14:nvContentPartPr>
              <p14:xfrm>
                <a:off x="8956453" y="1919712"/>
                <a:ext cx="273240" cy="50760"/>
              </p14:xfrm>
            </p:contentPart>
          </mc:Choice>
          <mc:Fallback>
            <p:pic>
              <p:nvPicPr>
                <p:cNvPr id="15" name="Freihand 14">
                  <a:extLst>
                    <a:ext uri="{FF2B5EF4-FFF2-40B4-BE49-F238E27FC236}">
                      <a16:creationId xmlns:a16="http://schemas.microsoft.com/office/drawing/2014/main" id="{AEE0EEB4-8D78-4369-8989-5EEDEC789CF2}"/>
                    </a:ext>
                  </a:extLst>
                </p:cNvPr>
                <p:cNvPicPr/>
                <p:nvPr/>
              </p:nvPicPr>
              <p:blipFill>
                <a:blip r:embed="rId195"/>
                <a:stretch>
                  <a:fillRect/>
                </a:stretch>
              </p:blipFill>
              <p:spPr>
                <a:xfrm>
                  <a:off x="8952133" y="1915392"/>
                  <a:ext cx="28188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6" name="Freihand 15">
                  <a:extLst>
                    <a:ext uri="{FF2B5EF4-FFF2-40B4-BE49-F238E27FC236}">
                      <a16:creationId xmlns:a16="http://schemas.microsoft.com/office/drawing/2014/main" id="{E63BD8CC-6A4C-4FD7-8350-ED4699140582}"/>
                    </a:ext>
                  </a:extLst>
                </p14:cNvPr>
                <p14:cNvContentPartPr/>
                <p14:nvPr/>
              </p14:nvContentPartPr>
              <p14:xfrm>
                <a:off x="8904253" y="1841232"/>
                <a:ext cx="212400" cy="172440"/>
              </p14:xfrm>
            </p:contentPart>
          </mc:Choice>
          <mc:Fallback>
            <p:pic>
              <p:nvPicPr>
                <p:cNvPr id="16" name="Freihand 15">
                  <a:extLst>
                    <a:ext uri="{FF2B5EF4-FFF2-40B4-BE49-F238E27FC236}">
                      <a16:creationId xmlns:a16="http://schemas.microsoft.com/office/drawing/2014/main" id="{E63BD8CC-6A4C-4FD7-8350-ED4699140582}"/>
                    </a:ext>
                  </a:extLst>
                </p:cNvPr>
                <p:cNvPicPr/>
                <p:nvPr/>
              </p:nvPicPr>
              <p:blipFill>
                <a:blip r:embed="rId197"/>
                <a:stretch>
                  <a:fillRect/>
                </a:stretch>
              </p:blipFill>
              <p:spPr>
                <a:xfrm>
                  <a:off x="8899933" y="1836912"/>
                  <a:ext cx="22104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8" name="Freihand 17">
                  <a:extLst>
                    <a:ext uri="{FF2B5EF4-FFF2-40B4-BE49-F238E27FC236}">
                      <a16:creationId xmlns:a16="http://schemas.microsoft.com/office/drawing/2014/main" id="{7B34283F-DE8A-4523-8159-B97042B6D3A8}"/>
                    </a:ext>
                  </a:extLst>
                </p14:cNvPr>
                <p14:cNvContentPartPr/>
                <p14:nvPr/>
              </p14:nvContentPartPr>
              <p14:xfrm>
                <a:off x="9543973" y="1794072"/>
                <a:ext cx="139680" cy="172440"/>
              </p14:xfrm>
            </p:contentPart>
          </mc:Choice>
          <mc:Fallback>
            <p:pic>
              <p:nvPicPr>
                <p:cNvPr id="18" name="Freihand 17">
                  <a:extLst>
                    <a:ext uri="{FF2B5EF4-FFF2-40B4-BE49-F238E27FC236}">
                      <a16:creationId xmlns:a16="http://schemas.microsoft.com/office/drawing/2014/main" id="{7B34283F-DE8A-4523-8159-B97042B6D3A8}"/>
                    </a:ext>
                  </a:extLst>
                </p:cNvPr>
                <p:cNvPicPr/>
                <p:nvPr/>
              </p:nvPicPr>
              <p:blipFill>
                <a:blip r:embed="rId199"/>
                <a:stretch>
                  <a:fillRect/>
                </a:stretch>
              </p:blipFill>
              <p:spPr>
                <a:xfrm>
                  <a:off x="9539653" y="1789752"/>
                  <a:ext cx="14832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9" name="Freihand 18">
                  <a:extLst>
                    <a:ext uri="{FF2B5EF4-FFF2-40B4-BE49-F238E27FC236}">
                      <a16:creationId xmlns:a16="http://schemas.microsoft.com/office/drawing/2014/main" id="{E2CEC232-C804-44E9-B6B0-A50462E3E41A}"/>
                    </a:ext>
                  </a:extLst>
                </p14:cNvPr>
                <p14:cNvContentPartPr/>
                <p14:nvPr/>
              </p14:nvContentPartPr>
              <p14:xfrm>
                <a:off x="9653773" y="1845552"/>
                <a:ext cx="33120" cy="142560"/>
              </p14:xfrm>
            </p:contentPart>
          </mc:Choice>
          <mc:Fallback>
            <p:pic>
              <p:nvPicPr>
                <p:cNvPr id="19" name="Freihand 18">
                  <a:extLst>
                    <a:ext uri="{FF2B5EF4-FFF2-40B4-BE49-F238E27FC236}">
                      <a16:creationId xmlns:a16="http://schemas.microsoft.com/office/drawing/2014/main" id="{E2CEC232-C804-44E9-B6B0-A50462E3E41A}"/>
                    </a:ext>
                  </a:extLst>
                </p:cNvPr>
                <p:cNvPicPr/>
                <p:nvPr/>
              </p:nvPicPr>
              <p:blipFill>
                <a:blip r:embed="rId201"/>
                <a:stretch>
                  <a:fillRect/>
                </a:stretch>
              </p:blipFill>
              <p:spPr>
                <a:xfrm>
                  <a:off x="9649453" y="1841232"/>
                  <a:ext cx="4176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20" name="Freihand 19">
                  <a:extLst>
                    <a:ext uri="{FF2B5EF4-FFF2-40B4-BE49-F238E27FC236}">
                      <a16:creationId xmlns:a16="http://schemas.microsoft.com/office/drawing/2014/main" id="{B37C5B16-E4A2-474A-B351-1FE479BAA05A}"/>
                    </a:ext>
                  </a:extLst>
                </p14:cNvPr>
                <p14:cNvContentPartPr/>
                <p14:nvPr/>
              </p14:nvContentPartPr>
              <p14:xfrm>
                <a:off x="9302053" y="1897752"/>
                <a:ext cx="147960" cy="28800"/>
              </p14:xfrm>
            </p:contentPart>
          </mc:Choice>
          <mc:Fallback>
            <p:pic>
              <p:nvPicPr>
                <p:cNvPr id="20" name="Freihand 19">
                  <a:extLst>
                    <a:ext uri="{FF2B5EF4-FFF2-40B4-BE49-F238E27FC236}">
                      <a16:creationId xmlns:a16="http://schemas.microsoft.com/office/drawing/2014/main" id="{B37C5B16-E4A2-474A-B351-1FE479BAA05A}"/>
                    </a:ext>
                  </a:extLst>
                </p:cNvPr>
                <p:cNvPicPr/>
                <p:nvPr/>
              </p:nvPicPr>
              <p:blipFill>
                <a:blip r:embed="rId203"/>
                <a:stretch>
                  <a:fillRect/>
                </a:stretch>
              </p:blipFill>
              <p:spPr>
                <a:xfrm>
                  <a:off x="9297733" y="1893432"/>
                  <a:ext cx="15660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22" name="Freihand 21">
                  <a:extLst>
                    <a:ext uri="{FF2B5EF4-FFF2-40B4-BE49-F238E27FC236}">
                      <a16:creationId xmlns:a16="http://schemas.microsoft.com/office/drawing/2014/main" id="{5414516E-35D7-4FD9-A0DC-81DAB83FBD02}"/>
                    </a:ext>
                  </a:extLst>
                </p14:cNvPr>
                <p14:cNvContentPartPr/>
                <p14:nvPr/>
              </p14:nvContentPartPr>
              <p14:xfrm>
                <a:off x="9883453" y="1818912"/>
                <a:ext cx="20520" cy="141840"/>
              </p14:xfrm>
            </p:contentPart>
          </mc:Choice>
          <mc:Fallback>
            <p:pic>
              <p:nvPicPr>
                <p:cNvPr id="22" name="Freihand 21">
                  <a:extLst>
                    <a:ext uri="{FF2B5EF4-FFF2-40B4-BE49-F238E27FC236}">
                      <a16:creationId xmlns:a16="http://schemas.microsoft.com/office/drawing/2014/main" id="{5414516E-35D7-4FD9-A0DC-81DAB83FBD02}"/>
                    </a:ext>
                  </a:extLst>
                </p:cNvPr>
                <p:cNvPicPr/>
                <p:nvPr/>
              </p:nvPicPr>
              <p:blipFill>
                <a:blip r:embed="rId205"/>
                <a:stretch>
                  <a:fillRect/>
                </a:stretch>
              </p:blipFill>
              <p:spPr>
                <a:xfrm>
                  <a:off x="9879133" y="1814592"/>
                  <a:ext cx="291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23" name="Freihand 22">
                  <a:extLst>
                    <a:ext uri="{FF2B5EF4-FFF2-40B4-BE49-F238E27FC236}">
                      <a16:creationId xmlns:a16="http://schemas.microsoft.com/office/drawing/2014/main" id="{C924C40D-22E5-4DA9-8D0D-5ADDB1BF90B8}"/>
                    </a:ext>
                  </a:extLst>
                </p14:cNvPr>
                <p14:cNvContentPartPr/>
                <p14:nvPr/>
              </p14:nvContentPartPr>
              <p14:xfrm>
                <a:off x="9839533" y="1796952"/>
                <a:ext cx="120240" cy="198720"/>
              </p14:xfrm>
            </p:contentPart>
          </mc:Choice>
          <mc:Fallback>
            <p:pic>
              <p:nvPicPr>
                <p:cNvPr id="23" name="Freihand 22">
                  <a:extLst>
                    <a:ext uri="{FF2B5EF4-FFF2-40B4-BE49-F238E27FC236}">
                      <a16:creationId xmlns:a16="http://schemas.microsoft.com/office/drawing/2014/main" id="{C924C40D-22E5-4DA9-8D0D-5ADDB1BF90B8}"/>
                    </a:ext>
                  </a:extLst>
                </p:cNvPr>
                <p:cNvPicPr/>
                <p:nvPr/>
              </p:nvPicPr>
              <p:blipFill>
                <a:blip r:embed="rId207"/>
                <a:stretch>
                  <a:fillRect/>
                </a:stretch>
              </p:blipFill>
              <p:spPr>
                <a:xfrm>
                  <a:off x="9835213" y="1792632"/>
                  <a:ext cx="12888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24" name="Freihand 23">
                  <a:extLst>
                    <a:ext uri="{FF2B5EF4-FFF2-40B4-BE49-F238E27FC236}">
                      <a16:creationId xmlns:a16="http://schemas.microsoft.com/office/drawing/2014/main" id="{FA1DB2A4-087B-4834-86CC-D83B8955421E}"/>
                    </a:ext>
                  </a:extLst>
                </p14:cNvPr>
                <p14:cNvContentPartPr/>
                <p14:nvPr/>
              </p14:nvContentPartPr>
              <p14:xfrm>
                <a:off x="9999373" y="1900992"/>
                <a:ext cx="18000" cy="63000"/>
              </p14:xfrm>
            </p:contentPart>
          </mc:Choice>
          <mc:Fallback>
            <p:pic>
              <p:nvPicPr>
                <p:cNvPr id="24" name="Freihand 23">
                  <a:extLst>
                    <a:ext uri="{FF2B5EF4-FFF2-40B4-BE49-F238E27FC236}">
                      <a16:creationId xmlns:a16="http://schemas.microsoft.com/office/drawing/2014/main" id="{FA1DB2A4-087B-4834-86CC-D83B8955421E}"/>
                    </a:ext>
                  </a:extLst>
                </p:cNvPr>
                <p:cNvPicPr/>
                <p:nvPr/>
              </p:nvPicPr>
              <p:blipFill>
                <a:blip r:embed="rId209"/>
                <a:stretch>
                  <a:fillRect/>
                </a:stretch>
              </p:blipFill>
              <p:spPr>
                <a:xfrm>
                  <a:off x="9995053" y="1896672"/>
                  <a:ext cx="2664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25" name="Freihand 24">
                  <a:extLst>
                    <a:ext uri="{FF2B5EF4-FFF2-40B4-BE49-F238E27FC236}">
                      <a16:creationId xmlns:a16="http://schemas.microsoft.com/office/drawing/2014/main" id="{C68617F1-DE01-4519-8D3C-250C53361A52}"/>
                    </a:ext>
                  </a:extLst>
                </p14:cNvPr>
                <p14:cNvContentPartPr/>
                <p14:nvPr/>
              </p14:nvContentPartPr>
              <p14:xfrm>
                <a:off x="10083973" y="1805952"/>
                <a:ext cx="77400" cy="120600"/>
              </p14:xfrm>
            </p:contentPart>
          </mc:Choice>
          <mc:Fallback>
            <p:pic>
              <p:nvPicPr>
                <p:cNvPr id="25" name="Freihand 24">
                  <a:extLst>
                    <a:ext uri="{FF2B5EF4-FFF2-40B4-BE49-F238E27FC236}">
                      <a16:creationId xmlns:a16="http://schemas.microsoft.com/office/drawing/2014/main" id="{C68617F1-DE01-4519-8D3C-250C53361A52}"/>
                    </a:ext>
                  </a:extLst>
                </p:cNvPr>
                <p:cNvPicPr/>
                <p:nvPr/>
              </p:nvPicPr>
              <p:blipFill>
                <a:blip r:embed="rId211"/>
                <a:stretch>
                  <a:fillRect/>
                </a:stretch>
              </p:blipFill>
              <p:spPr>
                <a:xfrm>
                  <a:off x="10079653" y="1801632"/>
                  <a:ext cx="8604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26" name="Freihand 25">
                  <a:extLst>
                    <a:ext uri="{FF2B5EF4-FFF2-40B4-BE49-F238E27FC236}">
                      <a16:creationId xmlns:a16="http://schemas.microsoft.com/office/drawing/2014/main" id="{31D659DD-A99D-4AAC-B2B9-C3A90CED5425}"/>
                    </a:ext>
                  </a:extLst>
                </p14:cNvPr>
                <p14:cNvContentPartPr/>
                <p14:nvPr/>
              </p14:nvContentPartPr>
              <p14:xfrm>
                <a:off x="10367653" y="1843392"/>
                <a:ext cx="131040" cy="102960"/>
              </p14:xfrm>
            </p:contentPart>
          </mc:Choice>
          <mc:Fallback>
            <p:pic>
              <p:nvPicPr>
                <p:cNvPr id="26" name="Freihand 25">
                  <a:extLst>
                    <a:ext uri="{FF2B5EF4-FFF2-40B4-BE49-F238E27FC236}">
                      <a16:creationId xmlns:a16="http://schemas.microsoft.com/office/drawing/2014/main" id="{31D659DD-A99D-4AAC-B2B9-C3A90CED5425}"/>
                    </a:ext>
                  </a:extLst>
                </p:cNvPr>
                <p:cNvPicPr/>
                <p:nvPr/>
              </p:nvPicPr>
              <p:blipFill>
                <a:blip r:embed="rId213"/>
                <a:stretch>
                  <a:fillRect/>
                </a:stretch>
              </p:blipFill>
              <p:spPr>
                <a:xfrm>
                  <a:off x="10363333" y="1839072"/>
                  <a:ext cx="13968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27" name="Freihand 26">
                  <a:extLst>
                    <a:ext uri="{FF2B5EF4-FFF2-40B4-BE49-F238E27FC236}">
                      <a16:creationId xmlns:a16="http://schemas.microsoft.com/office/drawing/2014/main" id="{FB8D1E89-0D36-4862-AD58-A31EF638C37B}"/>
                    </a:ext>
                  </a:extLst>
                </p14:cNvPr>
                <p14:cNvContentPartPr/>
                <p14:nvPr/>
              </p14:nvContentPartPr>
              <p14:xfrm>
                <a:off x="10311853" y="1877232"/>
                <a:ext cx="174600" cy="18000"/>
              </p14:xfrm>
            </p:contentPart>
          </mc:Choice>
          <mc:Fallback>
            <p:pic>
              <p:nvPicPr>
                <p:cNvPr id="27" name="Freihand 26">
                  <a:extLst>
                    <a:ext uri="{FF2B5EF4-FFF2-40B4-BE49-F238E27FC236}">
                      <a16:creationId xmlns:a16="http://schemas.microsoft.com/office/drawing/2014/main" id="{FB8D1E89-0D36-4862-AD58-A31EF638C37B}"/>
                    </a:ext>
                  </a:extLst>
                </p:cNvPr>
                <p:cNvPicPr/>
                <p:nvPr/>
              </p:nvPicPr>
              <p:blipFill>
                <a:blip r:embed="rId215"/>
                <a:stretch>
                  <a:fillRect/>
                </a:stretch>
              </p:blipFill>
              <p:spPr>
                <a:xfrm>
                  <a:off x="10307533" y="1872912"/>
                  <a:ext cx="1832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28" name="Freihand 27">
                  <a:extLst>
                    <a:ext uri="{FF2B5EF4-FFF2-40B4-BE49-F238E27FC236}">
                      <a16:creationId xmlns:a16="http://schemas.microsoft.com/office/drawing/2014/main" id="{10A38F65-4CBA-45A5-A8B6-39F84A920FED}"/>
                    </a:ext>
                  </a:extLst>
                </p14:cNvPr>
                <p14:cNvContentPartPr/>
                <p14:nvPr/>
              </p14:nvContentPartPr>
              <p14:xfrm>
                <a:off x="10302853" y="1891272"/>
                <a:ext cx="194400" cy="41760"/>
              </p14:xfrm>
            </p:contentPart>
          </mc:Choice>
          <mc:Fallback>
            <p:pic>
              <p:nvPicPr>
                <p:cNvPr id="28" name="Freihand 27">
                  <a:extLst>
                    <a:ext uri="{FF2B5EF4-FFF2-40B4-BE49-F238E27FC236}">
                      <a16:creationId xmlns:a16="http://schemas.microsoft.com/office/drawing/2014/main" id="{10A38F65-4CBA-45A5-A8B6-39F84A920FED}"/>
                    </a:ext>
                  </a:extLst>
                </p:cNvPr>
                <p:cNvPicPr/>
                <p:nvPr/>
              </p:nvPicPr>
              <p:blipFill>
                <a:blip r:embed="rId217"/>
                <a:stretch>
                  <a:fillRect/>
                </a:stretch>
              </p:blipFill>
              <p:spPr>
                <a:xfrm>
                  <a:off x="10298533" y="1886952"/>
                  <a:ext cx="20304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51262" name="Freihand 51261">
                  <a:extLst>
                    <a:ext uri="{FF2B5EF4-FFF2-40B4-BE49-F238E27FC236}">
                      <a16:creationId xmlns:a16="http://schemas.microsoft.com/office/drawing/2014/main" id="{83D93FFC-FFC2-4213-BBA9-3B5AD50AFB6E}"/>
                    </a:ext>
                  </a:extLst>
                </p14:cNvPr>
                <p14:cNvContentPartPr/>
                <p14:nvPr/>
              </p14:nvContentPartPr>
              <p14:xfrm>
                <a:off x="8740813" y="2574552"/>
                <a:ext cx="327240" cy="94320"/>
              </p14:xfrm>
            </p:contentPart>
          </mc:Choice>
          <mc:Fallback>
            <p:pic>
              <p:nvPicPr>
                <p:cNvPr id="51262" name="Freihand 51261">
                  <a:extLst>
                    <a:ext uri="{FF2B5EF4-FFF2-40B4-BE49-F238E27FC236}">
                      <a16:creationId xmlns:a16="http://schemas.microsoft.com/office/drawing/2014/main" id="{83D93FFC-FFC2-4213-BBA9-3B5AD50AFB6E}"/>
                    </a:ext>
                  </a:extLst>
                </p:cNvPr>
                <p:cNvPicPr/>
                <p:nvPr/>
              </p:nvPicPr>
              <p:blipFill>
                <a:blip r:embed="rId219"/>
                <a:stretch>
                  <a:fillRect/>
                </a:stretch>
              </p:blipFill>
              <p:spPr>
                <a:xfrm>
                  <a:off x="8736493" y="2570232"/>
                  <a:ext cx="3358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51263" name="Freihand 51262">
                  <a:extLst>
                    <a:ext uri="{FF2B5EF4-FFF2-40B4-BE49-F238E27FC236}">
                      <a16:creationId xmlns:a16="http://schemas.microsoft.com/office/drawing/2014/main" id="{BD0F9A03-0F3C-4A5D-A490-00CA62067799}"/>
                    </a:ext>
                  </a:extLst>
                </p14:cNvPr>
                <p14:cNvContentPartPr/>
                <p14:nvPr/>
              </p14:nvContentPartPr>
              <p14:xfrm>
                <a:off x="9252733" y="2473032"/>
                <a:ext cx="143280" cy="142560"/>
              </p14:xfrm>
            </p:contentPart>
          </mc:Choice>
          <mc:Fallback>
            <p:pic>
              <p:nvPicPr>
                <p:cNvPr id="51263" name="Freihand 51262">
                  <a:extLst>
                    <a:ext uri="{FF2B5EF4-FFF2-40B4-BE49-F238E27FC236}">
                      <a16:creationId xmlns:a16="http://schemas.microsoft.com/office/drawing/2014/main" id="{BD0F9A03-0F3C-4A5D-A490-00CA62067799}"/>
                    </a:ext>
                  </a:extLst>
                </p:cNvPr>
                <p:cNvPicPr/>
                <p:nvPr/>
              </p:nvPicPr>
              <p:blipFill>
                <a:blip r:embed="rId221"/>
                <a:stretch>
                  <a:fillRect/>
                </a:stretch>
              </p:blipFill>
              <p:spPr>
                <a:xfrm>
                  <a:off x="9248413" y="2468712"/>
                  <a:ext cx="15192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51264" name="Freihand 51263">
                  <a:extLst>
                    <a:ext uri="{FF2B5EF4-FFF2-40B4-BE49-F238E27FC236}">
                      <a16:creationId xmlns:a16="http://schemas.microsoft.com/office/drawing/2014/main" id="{296AA919-FE6F-4BF7-BAA2-03B1F8EC9FCB}"/>
                    </a:ext>
                  </a:extLst>
                </p14:cNvPr>
                <p14:cNvContentPartPr/>
                <p14:nvPr/>
              </p14:nvContentPartPr>
              <p14:xfrm>
                <a:off x="9420853" y="2469072"/>
                <a:ext cx="99720" cy="85680"/>
              </p14:xfrm>
            </p:contentPart>
          </mc:Choice>
          <mc:Fallback>
            <p:pic>
              <p:nvPicPr>
                <p:cNvPr id="51264" name="Freihand 51263">
                  <a:extLst>
                    <a:ext uri="{FF2B5EF4-FFF2-40B4-BE49-F238E27FC236}">
                      <a16:creationId xmlns:a16="http://schemas.microsoft.com/office/drawing/2014/main" id="{296AA919-FE6F-4BF7-BAA2-03B1F8EC9FCB}"/>
                    </a:ext>
                  </a:extLst>
                </p:cNvPr>
                <p:cNvPicPr/>
                <p:nvPr/>
              </p:nvPicPr>
              <p:blipFill>
                <a:blip r:embed="rId223"/>
                <a:stretch>
                  <a:fillRect/>
                </a:stretch>
              </p:blipFill>
              <p:spPr>
                <a:xfrm>
                  <a:off x="9416533" y="2464752"/>
                  <a:ext cx="10836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51265" name="Freihand 51264">
                  <a:extLst>
                    <a:ext uri="{FF2B5EF4-FFF2-40B4-BE49-F238E27FC236}">
                      <a16:creationId xmlns:a16="http://schemas.microsoft.com/office/drawing/2014/main" id="{6A96CAE5-1E83-4E4B-AFA3-2772345097A6}"/>
                    </a:ext>
                  </a:extLst>
                </p14:cNvPr>
                <p14:cNvContentPartPr/>
                <p14:nvPr/>
              </p14:nvContentPartPr>
              <p14:xfrm>
                <a:off x="9692293" y="2416512"/>
                <a:ext cx="82800" cy="149760"/>
              </p14:xfrm>
            </p:contentPart>
          </mc:Choice>
          <mc:Fallback>
            <p:pic>
              <p:nvPicPr>
                <p:cNvPr id="51265" name="Freihand 51264">
                  <a:extLst>
                    <a:ext uri="{FF2B5EF4-FFF2-40B4-BE49-F238E27FC236}">
                      <a16:creationId xmlns:a16="http://schemas.microsoft.com/office/drawing/2014/main" id="{6A96CAE5-1E83-4E4B-AFA3-2772345097A6}"/>
                    </a:ext>
                  </a:extLst>
                </p:cNvPr>
                <p:cNvPicPr/>
                <p:nvPr/>
              </p:nvPicPr>
              <p:blipFill>
                <a:blip r:embed="rId225"/>
                <a:stretch>
                  <a:fillRect/>
                </a:stretch>
              </p:blipFill>
              <p:spPr>
                <a:xfrm>
                  <a:off x="9687973" y="2412192"/>
                  <a:ext cx="9144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51266" name="Freihand 51265">
                  <a:extLst>
                    <a:ext uri="{FF2B5EF4-FFF2-40B4-BE49-F238E27FC236}">
                      <a16:creationId xmlns:a16="http://schemas.microsoft.com/office/drawing/2014/main" id="{BE4C5837-40B0-4637-BDBF-B901FEAC30A3}"/>
                    </a:ext>
                  </a:extLst>
                </p14:cNvPr>
                <p14:cNvContentPartPr/>
                <p14:nvPr/>
              </p14:nvContentPartPr>
              <p14:xfrm>
                <a:off x="9588253" y="2377272"/>
                <a:ext cx="83160" cy="62280"/>
              </p14:xfrm>
            </p:contentPart>
          </mc:Choice>
          <mc:Fallback>
            <p:pic>
              <p:nvPicPr>
                <p:cNvPr id="51266" name="Freihand 51265">
                  <a:extLst>
                    <a:ext uri="{FF2B5EF4-FFF2-40B4-BE49-F238E27FC236}">
                      <a16:creationId xmlns:a16="http://schemas.microsoft.com/office/drawing/2014/main" id="{BE4C5837-40B0-4637-BDBF-B901FEAC30A3}"/>
                    </a:ext>
                  </a:extLst>
                </p:cNvPr>
                <p:cNvPicPr/>
                <p:nvPr/>
              </p:nvPicPr>
              <p:blipFill>
                <a:blip r:embed="rId227"/>
                <a:stretch>
                  <a:fillRect/>
                </a:stretch>
              </p:blipFill>
              <p:spPr>
                <a:xfrm>
                  <a:off x="9583933" y="2372952"/>
                  <a:ext cx="9180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51267" name="Freihand 51266">
                  <a:extLst>
                    <a:ext uri="{FF2B5EF4-FFF2-40B4-BE49-F238E27FC236}">
                      <a16:creationId xmlns:a16="http://schemas.microsoft.com/office/drawing/2014/main" id="{1A5037F3-5C85-457A-BBB7-5DA1D6E2333E}"/>
                    </a:ext>
                  </a:extLst>
                </p14:cNvPr>
                <p14:cNvContentPartPr/>
                <p14:nvPr/>
              </p14:nvContentPartPr>
              <p14:xfrm>
                <a:off x="9776893" y="2474832"/>
                <a:ext cx="49320" cy="76680"/>
              </p14:xfrm>
            </p:contentPart>
          </mc:Choice>
          <mc:Fallback>
            <p:pic>
              <p:nvPicPr>
                <p:cNvPr id="51267" name="Freihand 51266">
                  <a:extLst>
                    <a:ext uri="{FF2B5EF4-FFF2-40B4-BE49-F238E27FC236}">
                      <a16:creationId xmlns:a16="http://schemas.microsoft.com/office/drawing/2014/main" id="{1A5037F3-5C85-457A-BBB7-5DA1D6E2333E}"/>
                    </a:ext>
                  </a:extLst>
                </p:cNvPr>
                <p:cNvPicPr/>
                <p:nvPr/>
              </p:nvPicPr>
              <p:blipFill>
                <a:blip r:embed="rId229"/>
                <a:stretch>
                  <a:fillRect/>
                </a:stretch>
              </p:blipFill>
              <p:spPr>
                <a:xfrm>
                  <a:off x="9772573" y="2470512"/>
                  <a:ext cx="579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51268" name="Freihand 51267">
                  <a:extLst>
                    <a:ext uri="{FF2B5EF4-FFF2-40B4-BE49-F238E27FC236}">
                      <a16:creationId xmlns:a16="http://schemas.microsoft.com/office/drawing/2014/main" id="{AAC79770-9A20-4467-A3EC-300E4D4B3D79}"/>
                    </a:ext>
                  </a:extLst>
                </p14:cNvPr>
                <p14:cNvContentPartPr/>
                <p14:nvPr/>
              </p14:nvContentPartPr>
              <p14:xfrm>
                <a:off x="10016293" y="2344512"/>
                <a:ext cx="52560" cy="130320"/>
              </p14:xfrm>
            </p:contentPart>
          </mc:Choice>
          <mc:Fallback>
            <p:pic>
              <p:nvPicPr>
                <p:cNvPr id="51268" name="Freihand 51267">
                  <a:extLst>
                    <a:ext uri="{FF2B5EF4-FFF2-40B4-BE49-F238E27FC236}">
                      <a16:creationId xmlns:a16="http://schemas.microsoft.com/office/drawing/2014/main" id="{AAC79770-9A20-4467-A3EC-300E4D4B3D79}"/>
                    </a:ext>
                  </a:extLst>
                </p:cNvPr>
                <p:cNvPicPr/>
                <p:nvPr/>
              </p:nvPicPr>
              <p:blipFill>
                <a:blip r:embed="rId231"/>
                <a:stretch>
                  <a:fillRect/>
                </a:stretch>
              </p:blipFill>
              <p:spPr>
                <a:xfrm>
                  <a:off x="10011973" y="2340192"/>
                  <a:ext cx="6120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51269" name="Freihand 51268">
                  <a:extLst>
                    <a:ext uri="{FF2B5EF4-FFF2-40B4-BE49-F238E27FC236}">
                      <a16:creationId xmlns:a16="http://schemas.microsoft.com/office/drawing/2014/main" id="{59E514F7-C7CE-42F3-B7ED-AB749C2AAD69}"/>
                    </a:ext>
                  </a:extLst>
                </p14:cNvPr>
                <p14:cNvContentPartPr/>
                <p14:nvPr/>
              </p14:nvContentPartPr>
              <p14:xfrm>
                <a:off x="9975613" y="2285832"/>
                <a:ext cx="189000" cy="254520"/>
              </p14:xfrm>
            </p:contentPart>
          </mc:Choice>
          <mc:Fallback>
            <p:pic>
              <p:nvPicPr>
                <p:cNvPr id="51269" name="Freihand 51268">
                  <a:extLst>
                    <a:ext uri="{FF2B5EF4-FFF2-40B4-BE49-F238E27FC236}">
                      <a16:creationId xmlns:a16="http://schemas.microsoft.com/office/drawing/2014/main" id="{59E514F7-C7CE-42F3-B7ED-AB749C2AAD69}"/>
                    </a:ext>
                  </a:extLst>
                </p:cNvPr>
                <p:cNvPicPr/>
                <p:nvPr/>
              </p:nvPicPr>
              <p:blipFill>
                <a:blip r:embed="rId233"/>
                <a:stretch>
                  <a:fillRect/>
                </a:stretch>
              </p:blipFill>
              <p:spPr>
                <a:xfrm>
                  <a:off x="9971293" y="2281512"/>
                  <a:ext cx="19764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51270" name="Freihand 51269">
                  <a:extLst>
                    <a:ext uri="{FF2B5EF4-FFF2-40B4-BE49-F238E27FC236}">
                      <a16:creationId xmlns:a16="http://schemas.microsoft.com/office/drawing/2014/main" id="{8A411803-34E7-4768-8826-69EC299A9A84}"/>
                    </a:ext>
                  </a:extLst>
                </p14:cNvPr>
                <p14:cNvContentPartPr/>
                <p14:nvPr/>
              </p14:nvContentPartPr>
              <p14:xfrm>
                <a:off x="10294933" y="2303472"/>
                <a:ext cx="53640" cy="142200"/>
              </p14:xfrm>
            </p:contentPart>
          </mc:Choice>
          <mc:Fallback>
            <p:pic>
              <p:nvPicPr>
                <p:cNvPr id="51270" name="Freihand 51269">
                  <a:extLst>
                    <a:ext uri="{FF2B5EF4-FFF2-40B4-BE49-F238E27FC236}">
                      <a16:creationId xmlns:a16="http://schemas.microsoft.com/office/drawing/2014/main" id="{8A411803-34E7-4768-8826-69EC299A9A84}"/>
                    </a:ext>
                  </a:extLst>
                </p:cNvPr>
                <p:cNvPicPr/>
                <p:nvPr/>
              </p:nvPicPr>
              <p:blipFill>
                <a:blip r:embed="rId235"/>
                <a:stretch>
                  <a:fillRect/>
                </a:stretch>
              </p:blipFill>
              <p:spPr>
                <a:xfrm>
                  <a:off x="10290613" y="2299152"/>
                  <a:ext cx="6228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51271" name="Freihand 51270">
                  <a:extLst>
                    <a:ext uri="{FF2B5EF4-FFF2-40B4-BE49-F238E27FC236}">
                      <a16:creationId xmlns:a16="http://schemas.microsoft.com/office/drawing/2014/main" id="{11607CB2-5D34-4100-9B85-E8A42976BCC0}"/>
                    </a:ext>
                  </a:extLst>
                </p14:cNvPr>
                <p14:cNvContentPartPr/>
                <p14:nvPr/>
              </p14:nvContentPartPr>
              <p14:xfrm>
                <a:off x="10417333" y="2307072"/>
                <a:ext cx="33120" cy="146520"/>
              </p14:xfrm>
            </p:contentPart>
          </mc:Choice>
          <mc:Fallback>
            <p:pic>
              <p:nvPicPr>
                <p:cNvPr id="51271" name="Freihand 51270">
                  <a:extLst>
                    <a:ext uri="{FF2B5EF4-FFF2-40B4-BE49-F238E27FC236}">
                      <a16:creationId xmlns:a16="http://schemas.microsoft.com/office/drawing/2014/main" id="{11607CB2-5D34-4100-9B85-E8A42976BCC0}"/>
                    </a:ext>
                  </a:extLst>
                </p:cNvPr>
                <p:cNvPicPr/>
                <p:nvPr/>
              </p:nvPicPr>
              <p:blipFill>
                <a:blip r:embed="rId237"/>
                <a:stretch>
                  <a:fillRect/>
                </a:stretch>
              </p:blipFill>
              <p:spPr>
                <a:xfrm>
                  <a:off x="10413013" y="2302752"/>
                  <a:ext cx="417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51272" name="Freihand 51271">
                  <a:extLst>
                    <a:ext uri="{FF2B5EF4-FFF2-40B4-BE49-F238E27FC236}">
                      <a16:creationId xmlns:a16="http://schemas.microsoft.com/office/drawing/2014/main" id="{CDFD354E-E752-458D-91FA-71EB0E24DD62}"/>
                    </a:ext>
                  </a:extLst>
                </p14:cNvPr>
                <p14:cNvContentPartPr/>
                <p14:nvPr/>
              </p14:nvContentPartPr>
              <p14:xfrm>
                <a:off x="10323373" y="2227872"/>
                <a:ext cx="267840" cy="136080"/>
              </p14:xfrm>
            </p:contentPart>
          </mc:Choice>
          <mc:Fallback>
            <p:pic>
              <p:nvPicPr>
                <p:cNvPr id="51272" name="Freihand 51271">
                  <a:extLst>
                    <a:ext uri="{FF2B5EF4-FFF2-40B4-BE49-F238E27FC236}">
                      <a16:creationId xmlns:a16="http://schemas.microsoft.com/office/drawing/2014/main" id="{CDFD354E-E752-458D-91FA-71EB0E24DD62}"/>
                    </a:ext>
                  </a:extLst>
                </p:cNvPr>
                <p:cNvPicPr/>
                <p:nvPr/>
              </p:nvPicPr>
              <p:blipFill>
                <a:blip r:embed="rId239"/>
                <a:stretch>
                  <a:fillRect/>
                </a:stretch>
              </p:blipFill>
              <p:spPr>
                <a:xfrm>
                  <a:off x="10319053" y="2223552"/>
                  <a:ext cx="27648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51279" name="Freihand 51278">
                  <a:extLst>
                    <a:ext uri="{FF2B5EF4-FFF2-40B4-BE49-F238E27FC236}">
                      <a16:creationId xmlns:a16="http://schemas.microsoft.com/office/drawing/2014/main" id="{820050CC-632D-4A1D-B2F4-431CED1F9244}"/>
                    </a:ext>
                  </a:extLst>
                </p14:cNvPr>
                <p14:cNvContentPartPr/>
                <p14:nvPr/>
              </p14:nvContentPartPr>
              <p14:xfrm>
                <a:off x="8659093" y="2155512"/>
                <a:ext cx="211320" cy="65880"/>
              </p14:xfrm>
            </p:contentPart>
          </mc:Choice>
          <mc:Fallback>
            <p:pic>
              <p:nvPicPr>
                <p:cNvPr id="51279" name="Freihand 51278">
                  <a:extLst>
                    <a:ext uri="{FF2B5EF4-FFF2-40B4-BE49-F238E27FC236}">
                      <a16:creationId xmlns:a16="http://schemas.microsoft.com/office/drawing/2014/main" id="{820050CC-632D-4A1D-B2F4-431CED1F9244}"/>
                    </a:ext>
                  </a:extLst>
                </p:cNvPr>
                <p:cNvPicPr/>
                <p:nvPr/>
              </p:nvPicPr>
              <p:blipFill>
                <a:blip r:embed="rId241"/>
                <a:stretch>
                  <a:fillRect/>
                </a:stretch>
              </p:blipFill>
              <p:spPr>
                <a:xfrm>
                  <a:off x="8654773" y="2151192"/>
                  <a:ext cx="21996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51280" name="Freihand 51279">
                  <a:extLst>
                    <a:ext uri="{FF2B5EF4-FFF2-40B4-BE49-F238E27FC236}">
                      <a16:creationId xmlns:a16="http://schemas.microsoft.com/office/drawing/2014/main" id="{4FCEF019-400B-4347-8B20-26BC2C0EEF85}"/>
                    </a:ext>
                  </a:extLst>
                </p14:cNvPr>
                <p14:cNvContentPartPr/>
                <p14:nvPr/>
              </p14:nvContentPartPr>
              <p14:xfrm>
                <a:off x="8940613" y="2111592"/>
                <a:ext cx="123480" cy="110880"/>
              </p14:xfrm>
            </p:contentPart>
          </mc:Choice>
          <mc:Fallback>
            <p:pic>
              <p:nvPicPr>
                <p:cNvPr id="51280" name="Freihand 51279">
                  <a:extLst>
                    <a:ext uri="{FF2B5EF4-FFF2-40B4-BE49-F238E27FC236}">
                      <a16:creationId xmlns:a16="http://schemas.microsoft.com/office/drawing/2014/main" id="{4FCEF019-400B-4347-8B20-26BC2C0EEF85}"/>
                    </a:ext>
                  </a:extLst>
                </p:cNvPr>
                <p:cNvPicPr/>
                <p:nvPr/>
              </p:nvPicPr>
              <p:blipFill>
                <a:blip r:embed="rId243"/>
                <a:stretch>
                  <a:fillRect/>
                </a:stretch>
              </p:blipFill>
              <p:spPr>
                <a:xfrm>
                  <a:off x="8936293" y="2107272"/>
                  <a:ext cx="13212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51281" name="Freihand 51280">
                  <a:extLst>
                    <a:ext uri="{FF2B5EF4-FFF2-40B4-BE49-F238E27FC236}">
                      <a16:creationId xmlns:a16="http://schemas.microsoft.com/office/drawing/2014/main" id="{454B39BC-8B7B-4EE5-AC05-9B2B1DAC7A33}"/>
                    </a:ext>
                  </a:extLst>
                </p14:cNvPr>
                <p14:cNvContentPartPr/>
                <p14:nvPr/>
              </p14:nvContentPartPr>
              <p14:xfrm>
                <a:off x="9147253" y="2126352"/>
                <a:ext cx="100800" cy="87840"/>
              </p14:xfrm>
            </p:contentPart>
          </mc:Choice>
          <mc:Fallback>
            <p:pic>
              <p:nvPicPr>
                <p:cNvPr id="51281" name="Freihand 51280">
                  <a:extLst>
                    <a:ext uri="{FF2B5EF4-FFF2-40B4-BE49-F238E27FC236}">
                      <a16:creationId xmlns:a16="http://schemas.microsoft.com/office/drawing/2014/main" id="{454B39BC-8B7B-4EE5-AC05-9B2B1DAC7A33}"/>
                    </a:ext>
                  </a:extLst>
                </p:cNvPr>
                <p:cNvPicPr/>
                <p:nvPr/>
              </p:nvPicPr>
              <p:blipFill>
                <a:blip r:embed="rId245"/>
                <a:stretch>
                  <a:fillRect/>
                </a:stretch>
              </p:blipFill>
              <p:spPr>
                <a:xfrm>
                  <a:off x="9142933" y="2122032"/>
                  <a:ext cx="1094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51282" name="Freihand 51281">
                  <a:extLst>
                    <a:ext uri="{FF2B5EF4-FFF2-40B4-BE49-F238E27FC236}">
                      <a16:creationId xmlns:a16="http://schemas.microsoft.com/office/drawing/2014/main" id="{B5C0C9C3-19B4-4C27-914B-ABF1C3DC0271}"/>
                    </a:ext>
                  </a:extLst>
                </p14:cNvPr>
                <p14:cNvContentPartPr/>
                <p14:nvPr/>
              </p14:nvContentPartPr>
              <p14:xfrm>
                <a:off x="9258133" y="2191872"/>
                <a:ext cx="23400" cy="87120"/>
              </p14:xfrm>
            </p:contentPart>
          </mc:Choice>
          <mc:Fallback>
            <p:pic>
              <p:nvPicPr>
                <p:cNvPr id="51282" name="Freihand 51281">
                  <a:extLst>
                    <a:ext uri="{FF2B5EF4-FFF2-40B4-BE49-F238E27FC236}">
                      <a16:creationId xmlns:a16="http://schemas.microsoft.com/office/drawing/2014/main" id="{B5C0C9C3-19B4-4C27-914B-ABF1C3DC0271}"/>
                    </a:ext>
                  </a:extLst>
                </p:cNvPr>
                <p:cNvPicPr/>
                <p:nvPr/>
              </p:nvPicPr>
              <p:blipFill>
                <a:blip r:embed="rId247"/>
                <a:stretch>
                  <a:fillRect/>
                </a:stretch>
              </p:blipFill>
              <p:spPr>
                <a:xfrm>
                  <a:off x="9253813" y="2187552"/>
                  <a:ext cx="320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51283" name="Freihand 51282">
                  <a:extLst>
                    <a:ext uri="{FF2B5EF4-FFF2-40B4-BE49-F238E27FC236}">
                      <a16:creationId xmlns:a16="http://schemas.microsoft.com/office/drawing/2014/main" id="{4733DB5E-EC8A-4536-B8CD-B82E14181D9F}"/>
                    </a:ext>
                  </a:extLst>
                </p14:cNvPr>
                <p14:cNvContentPartPr/>
                <p14:nvPr/>
              </p14:nvContentPartPr>
              <p14:xfrm>
                <a:off x="9312493" y="2113392"/>
                <a:ext cx="83520" cy="110520"/>
              </p14:xfrm>
            </p:contentPart>
          </mc:Choice>
          <mc:Fallback>
            <p:pic>
              <p:nvPicPr>
                <p:cNvPr id="51283" name="Freihand 51282">
                  <a:extLst>
                    <a:ext uri="{FF2B5EF4-FFF2-40B4-BE49-F238E27FC236}">
                      <a16:creationId xmlns:a16="http://schemas.microsoft.com/office/drawing/2014/main" id="{4733DB5E-EC8A-4536-B8CD-B82E14181D9F}"/>
                    </a:ext>
                  </a:extLst>
                </p:cNvPr>
                <p:cNvPicPr/>
                <p:nvPr/>
              </p:nvPicPr>
              <p:blipFill>
                <a:blip r:embed="rId249"/>
                <a:stretch>
                  <a:fillRect/>
                </a:stretch>
              </p:blipFill>
              <p:spPr>
                <a:xfrm>
                  <a:off x="9308173" y="2109072"/>
                  <a:ext cx="921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51284" name="Freihand 51283">
                  <a:extLst>
                    <a:ext uri="{FF2B5EF4-FFF2-40B4-BE49-F238E27FC236}">
                      <a16:creationId xmlns:a16="http://schemas.microsoft.com/office/drawing/2014/main" id="{8DD65BA7-7380-4D9C-B716-B077C07B5A9D}"/>
                    </a:ext>
                  </a:extLst>
                </p14:cNvPr>
                <p14:cNvContentPartPr/>
                <p14:nvPr/>
              </p14:nvContentPartPr>
              <p14:xfrm>
                <a:off x="9335533" y="2096832"/>
                <a:ext cx="58680" cy="16560"/>
              </p14:xfrm>
            </p:contentPart>
          </mc:Choice>
          <mc:Fallback>
            <p:pic>
              <p:nvPicPr>
                <p:cNvPr id="51284" name="Freihand 51283">
                  <a:extLst>
                    <a:ext uri="{FF2B5EF4-FFF2-40B4-BE49-F238E27FC236}">
                      <a16:creationId xmlns:a16="http://schemas.microsoft.com/office/drawing/2014/main" id="{8DD65BA7-7380-4D9C-B716-B077C07B5A9D}"/>
                    </a:ext>
                  </a:extLst>
                </p:cNvPr>
                <p:cNvPicPr/>
                <p:nvPr/>
              </p:nvPicPr>
              <p:blipFill>
                <a:blip r:embed="rId251"/>
                <a:stretch>
                  <a:fillRect/>
                </a:stretch>
              </p:blipFill>
              <p:spPr>
                <a:xfrm>
                  <a:off x="9331213" y="2092512"/>
                  <a:ext cx="673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51285" name="Freihand 51284">
                  <a:extLst>
                    <a:ext uri="{FF2B5EF4-FFF2-40B4-BE49-F238E27FC236}">
                      <a16:creationId xmlns:a16="http://schemas.microsoft.com/office/drawing/2014/main" id="{7FA3DC89-4F25-46F0-9DEF-BDE8A96B4B57}"/>
                    </a:ext>
                  </a:extLst>
                </p14:cNvPr>
                <p14:cNvContentPartPr/>
                <p14:nvPr/>
              </p14:nvContentPartPr>
              <p14:xfrm>
                <a:off x="9069853" y="2099712"/>
                <a:ext cx="24480" cy="156960"/>
              </p14:xfrm>
            </p:contentPart>
          </mc:Choice>
          <mc:Fallback>
            <p:pic>
              <p:nvPicPr>
                <p:cNvPr id="51285" name="Freihand 51284">
                  <a:extLst>
                    <a:ext uri="{FF2B5EF4-FFF2-40B4-BE49-F238E27FC236}">
                      <a16:creationId xmlns:a16="http://schemas.microsoft.com/office/drawing/2014/main" id="{7FA3DC89-4F25-46F0-9DEF-BDE8A96B4B57}"/>
                    </a:ext>
                  </a:extLst>
                </p:cNvPr>
                <p:cNvPicPr/>
                <p:nvPr/>
              </p:nvPicPr>
              <p:blipFill>
                <a:blip r:embed="rId253"/>
                <a:stretch>
                  <a:fillRect/>
                </a:stretch>
              </p:blipFill>
              <p:spPr>
                <a:xfrm>
                  <a:off x="9065533" y="2095392"/>
                  <a:ext cx="3312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51286" name="Freihand 51285">
                  <a:extLst>
                    <a:ext uri="{FF2B5EF4-FFF2-40B4-BE49-F238E27FC236}">
                      <a16:creationId xmlns:a16="http://schemas.microsoft.com/office/drawing/2014/main" id="{EB033E84-5AD4-44D5-8E29-451E15EEAF64}"/>
                    </a:ext>
                  </a:extLst>
                </p14:cNvPr>
                <p14:cNvContentPartPr/>
                <p14:nvPr/>
              </p14:nvContentPartPr>
              <p14:xfrm>
                <a:off x="9469093" y="2113752"/>
                <a:ext cx="62280" cy="106560"/>
              </p14:xfrm>
            </p:contentPart>
          </mc:Choice>
          <mc:Fallback>
            <p:pic>
              <p:nvPicPr>
                <p:cNvPr id="51286" name="Freihand 51285">
                  <a:extLst>
                    <a:ext uri="{FF2B5EF4-FFF2-40B4-BE49-F238E27FC236}">
                      <a16:creationId xmlns:a16="http://schemas.microsoft.com/office/drawing/2014/main" id="{EB033E84-5AD4-44D5-8E29-451E15EEAF64}"/>
                    </a:ext>
                  </a:extLst>
                </p:cNvPr>
                <p:cNvPicPr/>
                <p:nvPr/>
              </p:nvPicPr>
              <p:blipFill>
                <a:blip r:embed="rId255"/>
                <a:stretch>
                  <a:fillRect/>
                </a:stretch>
              </p:blipFill>
              <p:spPr>
                <a:xfrm>
                  <a:off x="9464773" y="2109432"/>
                  <a:ext cx="709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51287" name="Freihand 51286">
                  <a:extLst>
                    <a:ext uri="{FF2B5EF4-FFF2-40B4-BE49-F238E27FC236}">
                      <a16:creationId xmlns:a16="http://schemas.microsoft.com/office/drawing/2014/main" id="{1C5BEDED-7435-4702-8B89-F656ACE87273}"/>
                    </a:ext>
                  </a:extLst>
                </p14:cNvPr>
                <p14:cNvContentPartPr/>
                <p14:nvPr/>
              </p14:nvContentPartPr>
              <p14:xfrm>
                <a:off x="9407173" y="2074512"/>
                <a:ext cx="73800" cy="69480"/>
              </p14:xfrm>
            </p:contentPart>
          </mc:Choice>
          <mc:Fallback>
            <p:pic>
              <p:nvPicPr>
                <p:cNvPr id="51287" name="Freihand 51286">
                  <a:extLst>
                    <a:ext uri="{FF2B5EF4-FFF2-40B4-BE49-F238E27FC236}">
                      <a16:creationId xmlns:a16="http://schemas.microsoft.com/office/drawing/2014/main" id="{1C5BEDED-7435-4702-8B89-F656ACE87273}"/>
                    </a:ext>
                  </a:extLst>
                </p:cNvPr>
                <p:cNvPicPr/>
                <p:nvPr/>
              </p:nvPicPr>
              <p:blipFill>
                <a:blip r:embed="rId257"/>
                <a:stretch>
                  <a:fillRect/>
                </a:stretch>
              </p:blipFill>
              <p:spPr>
                <a:xfrm>
                  <a:off x="9402853" y="2070192"/>
                  <a:ext cx="8244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51288" name="Freihand 51287">
                  <a:extLst>
                    <a:ext uri="{FF2B5EF4-FFF2-40B4-BE49-F238E27FC236}">
                      <a16:creationId xmlns:a16="http://schemas.microsoft.com/office/drawing/2014/main" id="{56DB72AB-3394-48A5-B839-7CA0A3CF8DAA}"/>
                    </a:ext>
                  </a:extLst>
                </p14:cNvPr>
                <p14:cNvContentPartPr/>
                <p14:nvPr/>
              </p14:nvContentPartPr>
              <p14:xfrm>
                <a:off x="9513013" y="2145072"/>
                <a:ext cx="71640" cy="83160"/>
              </p14:xfrm>
            </p:contentPart>
          </mc:Choice>
          <mc:Fallback>
            <p:pic>
              <p:nvPicPr>
                <p:cNvPr id="51288" name="Freihand 51287">
                  <a:extLst>
                    <a:ext uri="{FF2B5EF4-FFF2-40B4-BE49-F238E27FC236}">
                      <a16:creationId xmlns:a16="http://schemas.microsoft.com/office/drawing/2014/main" id="{56DB72AB-3394-48A5-B839-7CA0A3CF8DAA}"/>
                    </a:ext>
                  </a:extLst>
                </p:cNvPr>
                <p:cNvPicPr/>
                <p:nvPr/>
              </p:nvPicPr>
              <p:blipFill>
                <a:blip r:embed="rId259"/>
                <a:stretch>
                  <a:fillRect/>
                </a:stretch>
              </p:blipFill>
              <p:spPr>
                <a:xfrm>
                  <a:off x="9508693" y="2140752"/>
                  <a:ext cx="802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51289" name="Freihand 51288">
                  <a:extLst>
                    <a:ext uri="{FF2B5EF4-FFF2-40B4-BE49-F238E27FC236}">
                      <a16:creationId xmlns:a16="http://schemas.microsoft.com/office/drawing/2014/main" id="{5B0AC8CB-595D-4990-99F7-E70B98747AAA}"/>
                    </a:ext>
                  </a:extLst>
                </p14:cNvPr>
                <p14:cNvContentPartPr/>
                <p14:nvPr/>
              </p14:nvContentPartPr>
              <p14:xfrm>
                <a:off x="9609853" y="2066232"/>
                <a:ext cx="12600" cy="164880"/>
              </p14:xfrm>
            </p:contentPart>
          </mc:Choice>
          <mc:Fallback>
            <p:pic>
              <p:nvPicPr>
                <p:cNvPr id="51289" name="Freihand 51288">
                  <a:extLst>
                    <a:ext uri="{FF2B5EF4-FFF2-40B4-BE49-F238E27FC236}">
                      <a16:creationId xmlns:a16="http://schemas.microsoft.com/office/drawing/2014/main" id="{5B0AC8CB-595D-4990-99F7-E70B98747AAA}"/>
                    </a:ext>
                  </a:extLst>
                </p:cNvPr>
                <p:cNvPicPr/>
                <p:nvPr/>
              </p:nvPicPr>
              <p:blipFill>
                <a:blip r:embed="rId261"/>
                <a:stretch>
                  <a:fillRect/>
                </a:stretch>
              </p:blipFill>
              <p:spPr>
                <a:xfrm>
                  <a:off x="9605533" y="2061912"/>
                  <a:ext cx="2124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51291" name="Freihand 51290">
                  <a:extLst>
                    <a:ext uri="{FF2B5EF4-FFF2-40B4-BE49-F238E27FC236}">
                      <a16:creationId xmlns:a16="http://schemas.microsoft.com/office/drawing/2014/main" id="{09897C67-F9D5-4321-8776-EAEA8FE6D943}"/>
                    </a:ext>
                  </a:extLst>
                </p14:cNvPr>
                <p14:cNvContentPartPr/>
                <p14:nvPr/>
              </p14:nvContentPartPr>
              <p14:xfrm>
                <a:off x="9743413" y="2093952"/>
                <a:ext cx="25920" cy="116280"/>
              </p14:xfrm>
            </p:contentPart>
          </mc:Choice>
          <mc:Fallback>
            <p:pic>
              <p:nvPicPr>
                <p:cNvPr id="51291" name="Freihand 51290">
                  <a:extLst>
                    <a:ext uri="{FF2B5EF4-FFF2-40B4-BE49-F238E27FC236}">
                      <a16:creationId xmlns:a16="http://schemas.microsoft.com/office/drawing/2014/main" id="{09897C67-F9D5-4321-8776-EAEA8FE6D943}"/>
                    </a:ext>
                  </a:extLst>
                </p:cNvPr>
                <p:cNvPicPr/>
                <p:nvPr/>
              </p:nvPicPr>
              <p:blipFill>
                <a:blip r:embed="rId263"/>
                <a:stretch>
                  <a:fillRect/>
                </a:stretch>
              </p:blipFill>
              <p:spPr>
                <a:xfrm>
                  <a:off x="9739093" y="2089632"/>
                  <a:ext cx="345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51292" name="Freihand 51291">
                  <a:extLst>
                    <a:ext uri="{FF2B5EF4-FFF2-40B4-BE49-F238E27FC236}">
                      <a16:creationId xmlns:a16="http://schemas.microsoft.com/office/drawing/2014/main" id="{2C07C58C-E2EA-4009-8DFE-4708CA2E01D3}"/>
                    </a:ext>
                  </a:extLst>
                </p14:cNvPr>
                <p14:cNvContentPartPr/>
                <p14:nvPr/>
              </p14:nvContentPartPr>
              <p14:xfrm>
                <a:off x="9697693" y="2058312"/>
                <a:ext cx="149040" cy="147240"/>
              </p14:xfrm>
            </p:contentPart>
          </mc:Choice>
          <mc:Fallback>
            <p:pic>
              <p:nvPicPr>
                <p:cNvPr id="51292" name="Freihand 51291">
                  <a:extLst>
                    <a:ext uri="{FF2B5EF4-FFF2-40B4-BE49-F238E27FC236}">
                      <a16:creationId xmlns:a16="http://schemas.microsoft.com/office/drawing/2014/main" id="{2C07C58C-E2EA-4009-8DFE-4708CA2E01D3}"/>
                    </a:ext>
                  </a:extLst>
                </p:cNvPr>
                <p:cNvPicPr/>
                <p:nvPr/>
              </p:nvPicPr>
              <p:blipFill>
                <a:blip r:embed="rId265"/>
                <a:stretch>
                  <a:fillRect/>
                </a:stretch>
              </p:blipFill>
              <p:spPr>
                <a:xfrm>
                  <a:off x="9693373" y="2053992"/>
                  <a:ext cx="15768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51294" name="Freihand 51293">
                  <a:extLst>
                    <a:ext uri="{FF2B5EF4-FFF2-40B4-BE49-F238E27FC236}">
                      <a16:creationId xmlns:a16="http://schemas.microsoft.com/office/drawing/2014/main" id="{C1A60D4C-91DC-4E3F-8EA4-38E0B254F1F5}"/>
                    </a:ext>
                  </a:extLst>
                </p14:cNvPr>
                <p14:cNvContentPartPr/>
                <p14:nvPr/>
              </p14:nvContentPartPr>
              <p14:xfrm>
                <a:off x="9875173" y="2092152"/>
                <a:ext cx="33120" cy="93600"/>
              </p14:xfrm>
            </p:contentPart>
          </mc:Choice>
          <mc:Fallback>
            <p:pic>
              <p:nvPicPr>
                <p:cNvPr id="51294" name="Freihand 51293">
                  <a:extLst>
                    <a:ext uri="{FF2B5EF4-FFF2-40B4-BE49-F238E27FC236}">
                      <a16:creationId xmlns:a16="http://schemas.microsoft.com/office/drawing/2014/main" id="{C1A60D4C-91DC-4E3F-8EA4-38E0B254F1F5}"/>
                    </a:ext>
                  </a:extLst>
                </p:cNvPr>
                <p:cNvPicPr/>
                <p:nvPr/>
              </p:nvPicPr>
              <p:blipFill>
                <a:blip r:embed="rId267"/>
                <a:stretch>
                  <a:fillRect/>
                </a:stretch>
              </p:blipFill>
              <p:spPr>
                <a:xfrm>
                  <a:off x="9870853" y="2087832"/>
                  <a:ext cx="417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51295" name="Freihand 51294">
                  <a:extLst>
                    <a:ext uri="{FF2B5EF4-FFF2-40B4-BE49-F238E27FC236}">
                      <a16:creationId xmlns:a16="http://schemas.microsoft.com/office/drawing/2014/main" id="{E8FE2815-8C96-478C-8E06-536744F04BAC}"/>
                    </a:ext>
                  </a:extLst>
                </p14:cNvPr>
                <p14:cNvContentPartPr/>
                <p14:nvPr/>
              </p14:nvContentPartPr>
              <p14:xfrm>
                <a:off x="9935653" y="2075952"/>
                <a:ext cx="9720" cy="113400"/>
              </p14:xfrm>
            </p:contentPart>
          </mc:Choice>
          <mc:Fallback>
            <p:pic>
              <p:nvPicPr>
                <p:cNvPr id="51295" name="Freihand 51294">
                  <a:extLst>
                    <a:ext uri="{FF2B5EF4-FFF2-40B4-BE49-F238E27FC236}">
                      <a16:creationId xmlns:a16="http://schemas.microsoft.com/office/drawing/2014/main" id="{E8FE2815-8C96-478C-8E06-536744F04BAC}"/>
                    </a:ext>
                  </a:extLst>
                </p:cNvPr>
                <p:cNvPicPr/>
                <p:nvPr/>
              </p:nvPicPr>
              <p:blipFill>
                <a:blip r:embed="rId269"/>
                <a:stretch>
                  <a:fillRect/>
                </a:stretch>
              </p:blipFill>
              <p:spPr>
                <a:xfrm>
                  <a:off x="9931333" y="2071632"/>
                  <a:ext cx="1836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51296" name="Freihand 51295">
                  <a:extLst>
                    <a:ext uri="{FF2B5EF4-FFF2-40B4-BE49-F238E27FC236}">
                      <a16:creationId xmlns:a16="http://schemas.microsoft.com/office/drawing/2014/main" id="{89FF7454-6BE5-43B9-87FD-675C82F35AC8}"/>
                    </a:ext>
                  </a:extLst>
                </p14:cNvPr>
                <p14:cNvContentPartPr/>
                <p14:nvPr/>
              </p14:nvContentPartPr>
              <p14:xfrm>
                <a:off x="9867613" y="2060472"/>
                <a:ext cx="159840" cy="63720"/>
              </p14:xfrm>
            </p:contentPart>
          </mc:Choice>
          <mc:Fallback>
            <p:pic>
              <p:nvPicPr>
                <p:cNvPr id="51296" name="Freihand 51295">
                  <a:extLst>
                    <a:ext uri="{FF2B5EF4-FFF2-40B4-BE49-F238E27FC236}">
                      <a16:creationId xmlns:a16="http://schemas.microsoft.com/office/drawing/2014/main" id="{89FF7454-6BE5-43B9-87FD-675C82F35AC8}"/>
                    </a:ext>
                  </a:extLst>
                </p:cNvPr>
                <p:cNvPicPr/>
                <p:nvPr/>
              </p:nvPicPr>
              <p:blipFill>
                <a:blip r:embed="rId271"/>
                <a:stretch>
                  <a:fillRect/>
                </a:stretch>
              </p:blipFill>
              <p:spPr>
                <a:xfrm>
                  <a:off x="9863293" y="2056152"/>
                  <a:ext cx="168480" cy="72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72">
            <p14:nvContentPartPr>
              <p14:cNvPr id="51298" name="Freihand 51297">
                <a:extLst>
                  <a:ext uri="{FF2B5EF4-FFF2-40B4-BE49-F238E27FC236}">
                    <a16:creationId xmlns:a16="http://schemas.microsoft.com/office/drawing/2014/main" id="{B3EBAF5C-0FBC-479D-A0E0-8778BCD8B955}"/>
                  </a:ext>
                </a:extLst>
              </p14:cNvPr>
              <p14:cNvContentPartPr/>
              <p14:nvPr/>
            </p14:nvContentPartPr>
            <p14:xfrm>
              <a:off x="7622293" y="1393032"/>
              <a:ext cx="612720" cy="71280"/>
            </p14:xfrm>
          </p:contentPart>
        </mc:Choice>
        <mc:Fallback>
          <p:pic>
            <p:nvPicPr>
              <p:cNvPr id="51298" name="Freihand 51297">
                <a:extLst>
                  <a:ext uri="{FF2B5EF4-FFF2-40B4-BE49-F238E27FC236}">
                    <a16:creationId xmlns:a16="http://schemas.microsoft.com/office/drawing/2014/main" id="{B3EBAF5C-0FBC-479D-A0E0-8778BCD8B955}"/>
                  </a:ext>
                </a:extLst>
              </p:cNvPr>
              <p:cNvPicPr/>
              <p:nvPr/>
            </p:nvPicPr>
            <p:blipFill>
              <a:blip r:embed="rId273"/>
              <a:stretch>
                <a:fillRect/>
              </a:stretch>
            </p:blipFill>
            <p:spPr>
              <a:xfrm>
                <a:off x="7617973" y="1388712"/>
                <a:ext cx="621360" cy="79920"/>
              </a:xfrm>
              <a:prstGeom prst="rect">
                <a:avLst/>
              </a:prstGeom>
            </p:spPr>
          </p:pic>
        </mc:Fallback>
      </mc:AlternateContent>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ChangeArrowheads="1"/>
          </p:cNvSpPr>
          <p:nvPr/>
        </p:nvSpPr>
        <p:spPr bwMode="auto">
          <a:xfrm>
            <a:off x="4267201" y="115999"/>
            <a:ext cx="3707476"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Entstehungsrechnung</a:t>
            </a:r>
          </a:p>
        </p:txBody>
      </p:sp>
      <p:pic>
        <p:nvPicPr>
          <p:cNvPr id="5222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353" y="755419"/>
            <a:ext cx="8456613" cy="55578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hteck 7">
            <a:extLst>
              <a:ext uri="{FF2B5EF4-FFF2-40B4-BE49-F238E27FC236}">
                <a16:creationId xmlns:a16="http://schemas.microsoft.com/office/drawing/2014/main" id="{289B4D48-7ED3-4BE9-8CAD-4BBCEBCE1C4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EF2EC760-D49A-418D-A252-48B2B167E457}"/>
                  </a:ext>
                </a:extLst>
              </p14:cNvPr>
              <p14:cNvContentPartPr/>
              <p14:nvPr/>
            </p14:nvContentPartPr>
            <p14:xfrm>
              <a:off x="336973" y="4991232"/>
              <a:ext cx="4102920" cy="1218240"/>
            </p14:xfrm>
          </p:contentPart>
        </mc:Choice>
        <mc:Fallback>
          <p:pic>
            <p:nvPicPr>
              <p:cNvPr id="2" name="Freihand 1">
                <a:extLst>
                  <a:ext uri="{FF2B5EF4-FFF2-40B4-BE49-F238E27FC236}">
                    <a16:creationId xmlns:a16="http://schemas.microsoft.com/office/drawing/2014/main" id="{EF2EC760-D49A-418D-A252-48B2B167E457}"/>
                  </a:ext>
                </a:extLst>
              </p:cNvPr>
              <p:cNvPicPr/>
              <p:nvPr/>
            </p:nvPicPr>
            <p:blipFill>
              <a:blip r:embed="rId5"/>
              <a:stretch>
                <a:fillRect/>
              </a:stretch>
            </p:blipFill>
            <p:spPr>
              <a:xfrm>
                <a:off x="332653" y="4986912"/>
                <a:ext cx="4111560" cy="12268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5D1FE1F3-F747-4E7D-9873-82A2D58F51A8}"/>
                  </a:ext>
                </a:extLst>
              </p14:cNvPr>
              <p14:cNvContentPartPr/>
              <p14:nvPr/>
            </p14:nvContentPartPr>
            <p14:xfrm>
              <a:off x="222493" y="4871352"/>
              <a:ext cx="3519000" cy="767160"/>
            </p14:xfrm>
          </p:contentPart>
        </mc:Choice>
        <mc:Fallback>
          <p:pic>
            <p:nvPicPr>
              <p:cNvPr id="3" name="Freihand 2">
                <a:extLst>
                  <a:ext uri="{FF2B5EF4-FFF2-40B4-BE49-F238E27FC236}">
                    <a16:creationId xmlns:a16="http://schemas.microsoft.com/office/drawing/2014/main" id="{5D1FE1F3-F747-4E7D-9873-82A2D58F51A8}"/>
                  </a:ext>
                </a:extLst>
              </p:cNvPr>
              <p:cNvPicPr/>
              <p:nvPr/>
            </p:nvPicPr>
            <p:blipFill>
              <a:blip r:embed="rId7"/>
              <a:stretch>
                <a:fillRect/>
              </a:stretch>
            </p:blipFill>
            <p:spPr>
              <a:xfrm>
                <a:off x="218173" y="4867032"/>
                <a:ext cx="3527640" cy="775800"/>
              </a:xfrm>
              <a:prstGeom prst="rect">
                <a:avLst/>
              </a:prstGeom>
            </p:spPr>
          </p:pic>
        </mc:Fallback>
      </mc:AlternateContent>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ChangeArrowheads="1"/>
          </p:cNvSpPr>
          <p:nvPr/>
        </p:nvSpPr>
        <p:spPr bwMode="auto">
          <a:xfrm>
            <a:off x="2937908" y="136525"/>
            <a:ext cx="620609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Bruttowertschöpfung Deutschland 2023</a:t>
            </a:r>
          </a:p>
        </p:txBody>
      </p:sp>
      <p:sp>
        <p:nvSpPr>
          <p:cNvPr id="53252" name="Text Box 4"/>
          <p:cNvSpPr txBox="1">
            <a:spLocks noChangeArrowheads="1"/>
          </p:cNvSpPr>
          <p:nvPr/>
        </p:nvSpPr>
        <p:spPr bwMode="auto">
          <a:xfrm>
            <a:off x="1703388" y="6509483"/>
            <a:ext cx="3408362" cy="3079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1400" dirty="0"/>
              <a:t>Quelle: Destatis, jeweilige Preise, Mrd. Euro</a:t>
            </a:r>
          </a:p>
        </p:txBody>
      </p:sp>
      <p:sp>
        <p:nvSpPr>
          <p:cNvPr id="9" name="Rechteck 8">
            <a:extLst>
              <a:ext uri="{FF2B5EF4-FFF2-40B4-BE49-F238E27FC236}">
                <a16:creationId xmlns:a16="http://schemas.microsoft.com/office/drawing/2014/main" id="{BD2E68E0-160E-427C-8A27-F3109F5B96E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1065E164-C31A-45FF-99F0-9CCE9C6FA1AD}"/>
              </a:ext>
            </a:extLst>
          </p:cNvPr>
          <p:cNvPicPr>
            <a:picLocks noChangeAspect="1"/>
          </p:cNvPicPr>
          <p:nvPr/>
        </p:nvPicPr>
        <p:blipFill>
          <a:blip r:embed="rId3"/>
          <a:stretch>
            <a:fillRect/>
          </a:stretch>
        </p:blipFill>
        <p:spPr>
          <a:xfrm>
            <a:off x="333995" y="799295"/>
            <a:ext cx="8027251" cy="4824891"/>
          </a:xfrm>
          <a:prstGeom prst="rect">
            <a:avLst/>
          </a:prstGeom>
        </p:spPr>
      </p:pic>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92C7DB37-B492-4BF3-8F75-3F9C84E31F1B}"/>
                  </a:ext>
                </a:extLst>
              </p14:cNvPr>
              <p14:cNvContentPartPr/>
              <p14:nvPr/>
            </p14:nvContentPartPr>
            <p14:xfrm>
              <a:off x="2774173" y="1459992"/>
              <a:ext cx="594720" cy="520560"/>
            </p14:xfrm>
          </p:contentPart>
        </mc:Choice>
        <mc:Fallback>
          <p:pic>
            <p:nvPicPr>
              <p:cNvPr id="3" name="Freihand 2">
                <a:extLst>
                  <a:ext uri="{FF2B5EF4-FFF2-40B4-BE49-F238E27FC236}">
                    <a16:creationId xmlns:a16="http://schemas.microsoft.com/office/drawing/2014/main" id="{92C7DB37-B492-4BF3-8F75-3F9C84E31F1B}"/>
                  </a:ext>
                </a:extLst>
              </p:cNvPr>
              <p:cNvPicPr/>
              <p:nvPr/>
            </p:nvPicPr>
            <p:blipFill>
              <a:blip r:embed="rId5"/>
              <a:stretch>
                <a:fillRect/>
              </a:stretch>
            </p:blipFill>
            <p:spPr>
              <a:xfrm>
                <a:off x="2769853" y="1455672"/>
                <a:ext cx="603360" cy="5292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C053C736-BE4B-4DB4-B376-104B0DC1B31E}"/>
                  </a:ext>
                </a:extLst>
              </p14:cNvPr>
              <p14:cNvContentPartPr/>
              <p14:nvPr/>
            </p14:nvContentPartPr>
            <p14:xfrm>
              <a:off x="5967013" y="2884512"/>
              <a:ext cx="1973520" cy="72000"/>
            </p14:xfrm>
          </p:contentPart>
        </mc:Choice>
        <mc:Fallback>
          <p:pic>
            <p:nvPicPr>
              <p:cNvPr id="4" name="Freihand 3">
                <a:extLst>
                  <a:ext uri="{FF2B5EF4-FFF2-40B4-BE49-F238E27FC236}">
                    <a16:creationId xmlns:a16="http://schemas.microsoft.com/office/drawing/2014/main" id="{C053C736-BE4B-4DB4-B376-104B0DC1B31E}"/>
                  </a:ext>
                </a:extLst>
              </p:cNvPr>
              <p:cNvPicPr/>
              <p:nvPr/>
            </p:nvPicPr>
            <p:blipFill>
              <a:blip r:embed="rId7"/>
              <a:stretch>
                <a:fillRect/>
              </a:stretch>
            </p:blipFill>
            <p:spPr>
              <a:xfrm>
                <a:off x="5962693" y="2880192"/>
                <a:ext cx="1982160" cy="80640"/>
              </a:xfrm>
              <a:prstGeom prst="rect">
                <a:avLst/>
              </a:prstGeom>
            </p:spPr>
          </p:pic>
        </mc:Fallback>
      </mc:AlternateContent>
      <p:grpSp>
        <p:nvGrpSpPr>
          <p:cNvPr id="33" name="Gruppieren 32">
            <a:extLst>
              <a:ext uri="{FF2B5EF4-FFF2-40B4-BE49-F238E27FC236}">
                <a16:creationId xmlns:a16="http://schemas.microsoft.com/office/drawing/2014/main" id="{A4EA8B13-6260-47E0-AB89-66530F727E50}"/>
              </a:ext>
            </a:extLst>
          </p:cNvPr>
          <p:cNvGrpSpPr/>
          <p:nvPr/>
        </p:nvGrpSpPr>
        <p:grpSpPr>
          <a:xfrm>
            <a:off x="8312773" y="1741872"/>
            <a:ext cx="3600720" cy="1369080"/>
            <a:chOff x="8312773" y="1741872"/>
            <a:chExt cx="3600720" cy="1369080"/>
          </a:xfrm>
        </p:grpSpPr>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2FEA1910-F986-45B2-A28E-4A4A223A4AA6}"/>
                    </a:ext>
                  </a:extLst>
                </p14:cNvPr>
                <p14:cNvContentPartPr/>
                <p14:nvPr/>
              </p14:nvContentPartPr>
              <p14:xfrm>
                <a:off x="8314213" y="2656272"/>
                <a:ext cx="226800" cy="86760"/>
              </p14:xfrm>
            </p:contentPart>
          </mc:Choice>
          <mc:Fallback>
            <p:pic>
              <p:nvPicPr>
                <p:cNvPr id="5" name="Freihand 4">
                  <a:extLst>
                    <a:ext uri="{FF2B5EF4-FFF2-40B4-BE49-F238E27FC236}">
                      <a16:creationId xmlns:a16="http://schemas.microsoft.com/office/drawing/2014/main" id="{2FEA1910-F986-45B2-A28E-4A4A223A4AA6}"/>
                    </a:ext>
                  </a:extLst>
                </p:cNvPr>
                <p:cNvPicPr/>
                <p:nvPr/>
              </p:nvPicPr>
              <p:blipFill>
                <a:blip r:embed="rId9"/>
                <a:stretch>
                  <a:fillRect/>
                </a:stretch>
              </p:blipFill>
              <p:spPr>
                <a:xfrm>
                  <a:off x="8309893" y="2651952"/>
                  <a:ext cx="2354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6" name="Freihand 5">
                  <a:extLst>
                    <a:ext uri="{FF2B5EF4-FFF2-40B4-BE49-F238E27FC236}">
                      <a16:creationId xmlns:a16="http://schemas.microsoft.com/office/drawing/2014/main" id="{5F38C4A7-EFF2-4218-B106-6BD47BA10DAB}"/>
                    </a:ext>
                  </a:extLst>
                </p14:cNvPr>
                <p14:cNvContentPartPr/>
                <p14:nvPr/>
              </p14:nvContentPartPr>
              <p14:xfrm>
                <a:off x="8650453" y="2527392"/>
                <a:ext cx="87120" cy="196920"/>
              </p14:xfrm>
            </p:contentPart>
          </mc:Choice>
          <mc:Fallback>
            <p:pic>
              <p:nvPicPr>
                <p:cNvPr id="6" name="Freihand 5">
                  <a:extLst>
                    <a:ext uri="{FF2B5EF4-FFF2-40B4-BE49-F238E27FC236}">
                      <a16:creationId xmlns:a16="http://schemas.microsoft.com/office/drawing/2014/main" id="{5F38C4A7-EFF2-4218-B106-6BD47BA10DAB}"/>
                    </a:ext>
                  </a:extLst>
                </p:cNvPr>
                <p:cNvPicPr/>
                <p:nvPr/>
              </p:nvPicPr>
              <p:blipFill>
                <a:blip r:embed="rId11"/>
                <a:stretch>
                  <a:fillRect/>
                </a:stretch>
              </p:blipFill>
              <p:spPr>
                <a:xfrm>
                  <a:off x="8646133" y="2523072"/>
                  <a:ext cx="9576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Freihand 6">
                  <a:extLst>
                    <a:ext uri="{FF2B5EF4-FFF2-40B4-BE49-F238E27FC236}">
                      <a16:creationId xmlns:a16="http://schemas.microsoft.com/office/drawing/2014/main" id="{BF8C3409-72C9-4D35-B058-53700F1D780C}"/>
                    </a:ext>
                  </a:extLst>
                </p14:cNvPr>
                <p14:cNvContentPartPr/>
                <p14:nvPr/>
              </p14:nvContentPartPr>
              <p14:xfrm>
                <a:off x="8825413" y="2524512"/>
                <a:ext cx="90000" cy="180360"/>
              </p14:xfrm>
            </p:contentPart>
          </mc:Choice>
          <mc:Fallback>
            <p:pic>
              <p:nvPicPr>
                <p:cNvPr id="7" name="Freihand 6">
                  <a:extLst>
                    <a:ext uri="{FF2B5EF4-FFF2-40B4-BE49-F238E27FC236}">
                      <a16:creationId xmlns:a16="http://schemas.microsoft.com/office/drawing/2014/main" id="{BF8C3409-72C9-4D35-B058-53700F1D780C}"/>
                    </a:ext>
                  </a:extLst>
                </p:cNvPr>
                <p:cNvPicPr/>
                <p:nvPr/>
              </p:nvPicPr>
              <p:blipFill>
                <a:blip r:embed="rId13"/>
                <a:stretch>
                  <a:fillRect/>
                </a:stretch>
              </p:blipFill>
              <p:spPr>
                <a:xfrm>
                  <a:off x="8821093" y="2520192"/>
                  <a:ext cx="9864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8" name="Freihand 7">
                  <a:extLst>
                    <a:ext uri="{FF2B5EF4-FFF2-40B4-BE49-F238E27FC236}">
                      <a16:creationId xmlns:a16="http://schemas.microsoft.com/office/drawing/2014/main" id="{F8D8848D-74E5-472C-A5BA-F3B1453A6661}"/>
                    </a:ext>
                  </a:extLst>
                </p14:cNvPr>
                <p14:cNvContentPartPr/>
                <p14:nvPr/>
              </p14:nvContentPartPr>
              <p14:xfrm>
                <a:off x="8837293" y="2488872"/>
                <a:ext cx="127080" cy="23040"/>
              </p14:xfrm>
            </p:contentPart>
          </mc:Choice>
          <mc:Fallback>
            <p:pic>
              <p:nvPicPr>
                <p:cNvPr id="8" name="Freihand 7">
                  <a:extLst>
                    <a:ext uri="{FF2B5EF4-FFF2-40B4-BE49-F238E27FC236}">
                      <a16:creationId xmlns:a16="http://schemas.microsoft.com/office/drawing/2014/main" id="{F8D8848D-74E5-472C-A5BA-F3B1453A6661}"/>
                    </a:ext>
                  </a:extLst>
                </p:cNvPr>
                <p:cNvPicPr/>
                <p:nvPr/>
              </p:nvPicPr>
              <p:blipFill>
                <a:blip r:embed="rId15"/>
                <a:stretch>
                  <a:fillRect/>
                </a:stretch>
              </p:blipFill>
              <p:spPr>
                <a:xfrm>
                  <a:off x="8832973" y="2484552"/>
                  <a:ext cx="13572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0" name="Freihand 9">
                  <a:extLst>
                    <a:ext uri="{FF2B5EF4-FFF2-40B4-BE49-F238E27FC236}">
                      <a16:creationId xmlns:a16="http://schemas.microsoft.com/office/drawing/2014/main" id="{F9A7CC20-AFB0-4FBE-B594-38D44FD6110D}"/>
                    </a:ext>
                  </a:extLst>
                </p14:cNvPr>
                <p14:cNvContentPartPr/>
                <p14:nvPr/>
              </p14:nvContentPartPr>
              <p14:xfrm>
                <a:off x="9108373" y="2473392"/>
                <a:ext cx="42120" cy="136440"/>
              </p14:xfrm>
            </p:contentPart>
          </mc:Choice>
          <mc:Fallback>
            <p:pic>
              <p:nvPicPr>
                <p:cNvPr id="10" name="Freihand 9">
                  <a:extLst>
                    <a:ext uri="{FF2B5EF4-FFF2-40B4-BE49-F238E27FC236}">
                      <a16:creationId xmlns:a16="http://schemas.microsoft.com/office/drawing/2014/main" id="{F9A7CC20-AFB0-4FBE-B594-38D44FD6110D}"/>
                    </a:ext>
                  </a:extLst>
                </p:cNvPr>
                <p:cNvPicPr/>
                <p:nvPr/>
              </p:nvPicPr>
              <p:blipFill>
                <a:blip r:embed="rId17"/>
                <a:stretch>
                  <a:fillRect/>
                </a:stretch>
              </p:blipFill>
              <p:spPr>
                <a:xfrm>
                  <a:off x="9104053" y="2469072"/>
                  <a:ext cx="507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1" name="Freihand 10">
                  <a:extLst>
                    <a:ext uri="{FF2B5EF4-FFF2-40B4-BE49-F238E27FC236}">
                      <a16:creationId xmlns:a16="http://schemas.microsoft.com/office/drawing/2014/main" id="{5F32E3E1-498A-487D-9629-4D9993337FFE}"/>
                    </a:ext>
                  </a:extLst>
                </p14:cNvPr>
                <p14:cNvContentPartPr/>
                <p14:nvPr/>
              </p14:nvContentPartPr>
              <p14:xfrm>
                <a:off x="9004693" y="2408592"/>
                <a:ext cx="237960" cy="224640"/>
              </p14:xfrm>
            </p:contentPart>
          </mc:Choice>
          <mc:Fallback>
            <p:pic>
              <p:nvPicPr>
                <p:cNvPr id="11" name="Freihand 10">
                  <a:extLst>
                    <a:ext uri="{FF2B5EF4-FFF2-40B4-BE49-F238E27FC236}">
                      <a16:creationId xmlns:a16="http://schemas.microsoft.com/office/drawing/2014/main" id="{5F32E3E1-498A-487D-9629-4D9993337FFE}"/>
                    </a:ext>
                  </a:extLst>
                </p:cNvPr>
                <p:cNvPicPr/>
                <p:nvPr/>
              </p:nvPicPr>
              <p:blipFill>
                <a:blip r:embed="rId19"/>
                <a:stretch>
                  <a:fillRect/>
                </a:stretch>
              </p:blipFill>
              <p:spPr>
                <a:xfrm>
                  <a:off x="9000373" y="2404272"/>
                  <a:ext cx="24660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Freihand 12">
                  <a:extLst>
                    <a:ext uri="{FF2B5EF4-FFF2-40B4-BE49-F238E27FC236}">
                      <a16:creationId xmlns:a16="http://schemas.microsoft.com/office/drawing/2014/main" id="{BD36BB4B-AA09-4D63-A433-1F08F6612759}"/>
                    </a:ext>
                  </a:extLst>
                </p14:cNvPr>
                <p14:cNvContentPartPr/>
                <p14:nvPr/>
              </p14:nvContentPartPr>
              <p14:xfrm>
                <a:off x="9643693" y="2399592"/>
                <a:ext cx="266760" cy="123480"/>
              </p14:xfrm>
            </p:contentPart>
          </mc:Choice>
          <mc:Fallback>
            <p:pic>
              <p:nvPicPr>
                <p:cNvPr id="13" name="Freihand 12">
                  <a:extLst>
                    <a:ext uri="{FF2B5EF4-FFF2-40B4-BE49-F238E27FC236}">
                      <a16:creationId xmlns:a16="http://schemas.microsoft.com/office/drawing/2014/main" id="{BD36BB4B-AA09-4D63-A433-1F08F6612759}"/>
                    </a:ext>
                  </a:extLst>
                </p:cNvPr>
                <p:cNvPicPr/>
                <p:nvPr/>
              </p:nvPicPr>
              <p:blipFill>
                <a:blip r:embed="rId21"/>
                <a:stretch>
                  <a:fillRect/>
                </a:stretch>
              </p:blipFill>
              <p:spPr>
                <a:xfrm>
                  <a:off x="9639373" y="2395272"/>
                  <a:ext cx="2754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 name="Freihand 13">
                  <a:extLst>
                    <a:ext uri="{FF2B5EF4-FFF2-40B4-BE49-F238E27FC236}">
                      <a16:creationId xmlns:a16="http://schemas.microsoft.com/office/drawing/2014/main" id="{61DD2B26-A371-4467-A66D-71F68B3CEB88}"/>
                    </a:ext>
                  </a:extLst>
                </p14:cNvPr>
                <p14:cNvContentPartPr/>
                <p14:nvPr/>
              </p14:nvContentPartPr>
              <p14:xfrm>
                <a:off x="9888853" y="2267112"/>
                <a:ext cx="360" cy="360"/>
              </p14:xfrm>
            </p:contentPart>
          </mc:Choice>
          <mc:Fallback>
            <p:pic>
              <p:nvPicPr>
                <p:cNvPr id="14" name="Freihand 13">
                  <a:extLst>
                    <a:ext uri="{FF2B5EF4-FFF2-40B4-BE49-F238E27FC236}">
                      <a16:creationId xmlns:a16="http://schemas.microsoft.com/office/drawing/2014/main" id="{61DD2B26-A371-4467-A66D-71F68B3CEB88}"/>
                    </a:ext>
                  </a:extLst>
                </p:cNvPr>
                <p:cNvPicPr/>
                <p:nvPr/>
              </p:nvPicPr>
              <p:blipFill>
                <a:blip r:embed="rId23"/>
                <a:stretch>
                  <a:fillRect/>
                </a:stretch>
              </p:blipFill>
              <p:spPr>
                <a:xfrm>
                  <a:off x="9884533" y="22627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5" name="Freihand 14">
                  <a:extLst>
                    <a:ext uri="{FF2B5EF4-FFF2-40B4-BE49-F238E27FC236}">
                      <a16:creationId xmlns:a16="http://schemas.microsoft.com/office/drawing/2014/main" id="{F8E31E5E-1EEB-4974-86B2-AD86FD5035C0}"/>
                    </a:ext>
                  </a:extLst>
                </p14:cNvPr>
                <p14:cNvContentPartPr/>
                <p14:nvPr/>
              </p14:nvContentPartPr>
              <p14:xfrm>
                <a:off x="10068133" y="2307792"/>
                <a:ext cx="189720" cy="64440"/>
              </p14:xfrm>
            </p:contentPart>
          </mc:Choice>
          <mc:Fallback>
            <p:pic>
              <p:nvPicPr>
                <p:cNvPr id="15" name="Freihand 14">
                  <a:extLst>
                    <a:ext uri="{FF2B5EF4-FFF2-40B4-BE49-F238E27FC236}">
                      <a16:creationId xmlns:a16="http://schemas.microsoft.com/office/drawing/2014/main" id="{F8E31E5E-1EEB-4974-86B2-AD86FD5035C0}"/>
                    </a:ext>
                  </a:extLst>
                </p:cNvPr>
                <p:cNvPicPr/>
                <p:nvPr/>
              </p:nvPicPr>
              <p:blipFill>
                <a:blip r:embed="rId25"/>
                <a:stretch>
                  <a:fillRect/>
                </a:stretch>
              </p:blipFill>
              <p:spPr>
                <a:xfrm>
                  <a:off x="10063813" y="2303472"/>
                  <a:ext cx="19836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6" name="Freihand 15">
                  <a:extLst>
                    <a:ext uri="{FF2B5EF4-FFF2-40B4-BE49-F238E27FC236}">
                      <a16:creationId xmlns:a16="http://schemas.microsoft.com/office/drawing/2014/main" id="{5709C87D-FF56-4A9D-AD91-1EFFE35EC485}"/>
                    </a:ext>
                  </a:extLst>
                </p14:cNvPr>
                <p14:cNvContentPartPr/>
                <p14:nvPr/>
              </p14:nvContentPartPr>
              <p14:xfrm>
                <a:off x="10266133" y="2185392"/>
                <a:ext cx="285120" cy="132840"/>
              </p14:xfrm>
            </p:contentPart>
          </mc:Choice>
          <mc:Fallback>
            <p:pic>
              <p:nvPicPr>
                <p:cNvPr id="16" name="Freihand 15">
                  <a:extLst>
                    <a:ext uri="{FF2B5EF4-FFF2-40B4-BE49-F238E27FC236}">
                      <a16:creationId xmlns:a16="http://schemas.microsoft.com/office/drawing/2014/main" id="{5709C87D-FF56-4A9D-AD91-1EFFE35EC485}"/>
                    </a:ext>
                  </a:extLst>
                </p:cNvPr>
                <p:cNvPicPr/>
                <p:nvPr/>
              </p:nvPicPr>
              <p:blipFill>
                <a:blip r:embed="rId27"/>
                <a:stretch>
                  <a:fillRect/>
                </a:stretch>
              </p:blipFill>
              <p:spPr>
                <a:xfrm>
                  <a:off x="10261813" y="2181072"/>
                  <a:ext cx="29376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7" name="Freihand 16">
                  <a:extLst>
                    <a:ext uri="{FF2B5EF4-FFF2-40B4-BE49-F238E27FC236}">
                      <a16:creationId xmlns:a16="http://schemas.microsoft.com/office/drawing/2014/main" id="{31332268-3D15-459C-92C7-F68FF32AE003}"/>
                    </a:ext>
                  </a:extLst>
                </p14:cNvPr>
                <p14:cNvContentPartPr/>
                <p14:nvPr/>
              </p14:nvContentPartPr>
              <p14:xfrm>
                <a:off x="10548013" y="2113032"/>
                <a:ext cx="222480" cy="149760"/>
              </p14:xfrm>
            </p:contentPart>
          </mc:Choice>
          <mc:Fallback>
            <p:pic>
              <p:nvPicPr>
                <p:cNvPr id="17" name="Freihand 16">
                  <a:extLst>
                    <a:ext uri="{FF2B5EF4-FFF2-40B4-BE49-F238E27FC236}">
                      <a16:creationId xmlns:a16="http://schemas.microsoft.com/office/drawing/2014/main" id="{31332268-3D15-459C-92C7-F68FF32AE003}"/>
                    </a:ext>
                  </a:extLst>
                </p:cNvPr>
                <p:cNvPicPr/>
                <p:nvPr/>
              </p:nvPicPr>
              <p:blipFill>
                <a:blip r:embed="rId29"/>
                <a:stretch>
                  <a:fillRect/>
                </a:stretch>
              </p:blipFill>
              <p:spPr>
                <a:xfrm>
                  <a:off x="10543693" y="2108712"/>
                  <a:ext cx="23112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8" name="Freihand 17">
                  <a:extLst>
                    <a:ext uri="{FF2B5EF4-FFF2-40B4-BE49-F238E27FC236}">
                      <a16:creationId xmlns:a16="http://schemas.microsoft.com/office/drawing/2014/main" id="{44154AC1-71D4-4BA4-B4BD-74FA0120333F}"/>
                    </a:ext>
                  </a:extLst>
                </p14:cNvPr>
                <p14:cNvContentPartPr/>
                <p14:nvPr/>
              </p14:nvContentPartPr>
              <p14:xfrm>
                <a:off x="10741693" y="2087112"/>
                <a:ext cx="35640" cy="36720"/>
              </p14:xfrm>
            </p:contentPart>
          </mc:Choice>
          <mc:Fallback>
            <p:pic>
              <p:nvPicPr>
                <p:cNvPr id="18" name="Freihand 17">
                  <a:extLst>
                    <a:ext uri="{FF2B5EF4-FFF2-40B4-BE49-F238E27FC236}">
                      <a16:creationId xmlns:a16="http://schemas.microsoft.com/office/drawing/2014/main" id="{44154AC1-71D4-4BA4-B4BD-74FA0120333F}"/>
                    </a:ext>
                  </a:extLst>
                </p:cNvPr>
                <p:cNvPicPr/>
                <p:nvPr/>
              </p:nvPicPr>
              <p:blipFill>
                <a:blip r:embed="rId31"/>
                <a:stretch>
                  <a:fillRect/>
                </a:stretch>
              </p:blipFill>
              <p:spPr>
                <a:xfrm>
                  <a:off x="10737373" y="2082792"/>
                  <a:ext cx="4428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9" name="Freihand 18">
                  <a:extLst>
                    <a:ext uri="{FF2B5EF4-FFF2-40B4-BE49-F238E27FC236}">
                      <a16:creationId xmlns:a16="http://schemas.microsoft.com/office/drawing/2014/main" id="{770FEB06-D9AE-4B03-B1BB-B56961E1362F}"/>
                    </a:ext>
                  </a:extLst>
                </p14:cNvPr>
                <p14:cNvContentPartPr/>
                <p14:nvPr/>
              </p14:nvContentPartPr>
              <p14:xfrm>
                <a:off x="10795693" y="2119512"/>
                <a:ext cx="270720" cy="63720"/>
              </p14:xfrm>
            </p:contentPart>
          </mc:Choice>
          <mc:Fallback>
            <p:pic>
              <p:nvPicPr>
                <p:cNvPr id="19" name="Freihand 18">
                  <a:extLst>
                    <a:ext uri="{FF2B5EF4-FFF2-40B4-BE49-F238E27FC236}">
                      <a16:creationId xmlns:a16="http://schemas.microsoft.com/office/drawing/2014/main" id="{770FEB06-D9AE-4B03-B1BB-B56961E1362F}"/>
                    </a:ext>
                  </a:extLst>
                </p:cNvPr>
                <p:cNvPicPr/>
                <p:nvPr/>
              </p:nvPicPr>
              <p:blipFill>
                <a:blip r:embed="rId33"/>
                <a:stretch>
                  <a:fillRect/>
                </a:stretch>
              </p:blipFill>
              <p:spPr>
                <a:xfrm>
                  <a:off x="10791373" y="2115192"/>
                  <a:ext cx="2793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0" name="Freihand 19">
                  <a:extLst>
                    <a:ext uri="{FF2B5EF4-FFF2-40B4-BE49-F238E27FC236}">
                      <a16:creationId xmlns:a16="http://schemas.microsoft.com/office/drawing/2014/main" id="{C0EF588B-8640-49C1-951B-927E625AB419}"/>
                    </a:ext>
                  </a:extLst>
                </p14:cNvPr>
                <p14:cNvContentPartPr/>
                <p14:nvPr/>
              </p14:nvContentPartPr>
              <p14:xfrm>
                <a:off x="11220493" y="1885872"/>
                <a:ext cx="121320" cy="222120"/>
              </p14:xfrm>
            </p:contentPart>
          </mc:Choice>
          <mc:Fallback>
            <p:pic>
              <p:nvPicPr>
                <p:cNvPr id="20" name="Freihand 19">
                  <a:extLst>
                    <a:ext uri="{FF2B5EF4-FFF2-40B4-BE49-F238E27FC236}">
                      <a16:creationId xmlns:a16="http://schemas.microsoft.com/office/drawing/2014/main" id="{C0EF588B-8640-49C1-951B-927E625AB419}"/>
                    </a:ext>
                  </a:extLst>
                </p:cNvPr>
                <p:cNvPicPr/>
                <p:nvPr/>
              </p:nvPicPr>
              <p:blipFill>
                <a:blip r:embed="rId35"/>
                <a:stretch>
                  <a:fillRect/>
                </a:stretch>
              </p:blipFill>
              <p:spPr>
                <a:xfrm>
                  <a:off x="11216173" y="1881552"/>
                  <a:ext cx="12996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1" name="Freihand 20">
                  <a:extLst>
                    <a:ext uri="{FF2B5EF4-FFF2-40B4-BE49-F238E27FC236}">
                      <a16:creationId xmlns:a16="http://schemas.microsoft.com/office/drawing/2014/main" id="{BE811BC2-48C7-46B0-842D-5FD2742E9EDC}"/>
                    </a:ext>
                  </a:extLst>
                </p14:cNvPr>
                <p14:cNvContentPartPr/>
                <p14:nvPr/>
              </p14:nvContentPartPr>
              <p14:xfrm>
                <a:off x="11351533" y="1944912"/>
                <a:ext cx="116640" cy="107640"/>
              </p14:xfrm>
            </p:contentPart>
          </mc:Choice>
          <mc:Fallback>
            <p:pic>
              <p:nvPicPr>
                <p:cNvPr id="21" name="Freihand 20">
                  <a:extLst>
                    <a:ext uri="{FF2B5EF4-FFF2-40B4-BE49-F238E27FC236}">
                      <a16:creationId xmlns:a16="http://schemas.microsoft.com/office/drawing/2014/main" id="{BE811BC2-48C7-46B0-842D-5FD2742E9EDC}"/>
                    </a:ext>
                  </a:extLst>
                </p:cNvPr>
                <p:cNvPicPr/>
                <p:nvPr/>
              </p:nvPicPr>
              <p:blipFill>
                <a:blip r:embed="rId37"/>
                <a:stretch>
                  <a:fillRect/>
                </a:stretch>
              </p:blipFill>
              <p:spPr>
                <a:xfrm>
                  <a:off x="11347213" y="1940592"/>
                  <a:ext cx="12528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2" name="Freihand 21">
                  <a:extLst>
                    <a:ext uri="{FF2B5EF4-FFF2-40B4-BE49-F238E27FC236}">
                      <a16:creationId xmlns:a16="http://schemas.microsoft.com/office/drawing/2014/main" id="{5D868A8D-A0EF-4294-BA90-A5CE2A7B8398}"/>
                    </a:ext>
                  </a:extLst>
                </p14:cNvPr>
                <p14:cNvContentPartPr/>
                <p14:nvPr/>
              </p14:nvContentPartPr>
              <p14:xfrm>
                <a:off x="11522533" y="1855272"/>
                <a:ext cx="264960" cy="321480"/>
              </p14:xfrm>
            </p:contentPart>
          </mc:Choice>
          <mc:Fallback>
            <p:pic>
              <p:nvPicPr>
                <p:cNvPr id="22" name="Freihand 21">
                  <a:extLst>
                    <a:ext uri="{FF2B5EF4-FFF2-40B4-BE49-F238E27FC236}">
                      <a16:creationId xmlns:a16="http://schemas.microsoft.com/office/drawing/2014/main" id="{5D868A8D-A0EF-4294-BA90-A5CE2A7B8398}"/>
                    </a:ext>
                  </a:extLst>
                </p:cNvPr>
                <p:cNvPicPr/>
                <p:nvPr/>
              </p:nvPicPr>
              <p:blipFill>
                <a:blip r:embed="rId39"/>
                <a:stretch>
                  <a:fillRect/>
                </a:stretch>
              </p:blipFill>
              <p:spPr>
                <a:xfrm>
                  <a:off x="11518213" y="1850952"/>
                  <a:ext cx="273600" cy="3301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3" name="Freihand 22">
                  <a:extLst>
                    <a:ext uri="{FF2B5EF4-FFF2-40B4-BE49-F238E27FC236}">
                      <a16:creationId xmlns:a16="http://schemas.microsoft.com/office/drawing/2014/main" id="{3B1BA7DF-0030-4336-969A-CA90843BF8B5}"/>
                    </a:ext>
                  </a:extLst>
                </p14:cNvPr>
                <p14:cNvContentPartPr/>
                <p14:nvPr/>
              </p14:nvContentPartPr>
              <p14:xfrm>
                <a:off x="11751133" y="1801632"/>
                <a:ext cx="43560" cy="36720"/>
              </p14:xfrm>
            </p:contentPart>
          </mc:Choice>
          <mc:Fallback>
            <p:pic>
              <p:nvPicPr>
                <p:cNvPr id="23" name="Freihand 22">
                  <a:extLst>
                    <a:ext uri="{FF2B5EF4-FFF2-40B4-BE49-F238E27FC236}">
                      <a16:creationId xmlns:a16="http://schemas.microsoft.com/office/drawing/2014/main" id="{3B1BA7DF-0030-4336-969A-CA90843BF8B5}"/>
                    </a:ext>
                  </a:extLst>
                </p:cNvPr>
                <p:cNvPicPr/>
                <p:nvPr/>
              </p:nvPicPr>
              <p:blipFill>
                <a:blip r:embed="rId41"/>
                <a:stretch>
                  <a:fillRect/>
                </a:stretch>
              </p:blipFill>
              <p:spPr>
                <a:xfrm>
                  <a:off x="11746813" y="1797312"/>
                  <a:ext cx="5220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4" name="Freihand 23">
                  <a:extLst>
                    <a:ext uri="{FF2B5EF4-FFF2-40B4-BE49-F238E27FC236}">
                      <a16:creationId xmlns:a16="http://schemas.microsoft.com/office/drawing/2014/main" id="{5D971E26-8E86-48E3-B954-ED958EE13E1E}"/>
                    </a:ext>
                  </a:extLst>
                </p14:cNvPr>
                <p14:cNvContentPartPr/>
                <p14:nvPr/>
              </p14:nvContentPartPr>
              <p14:xfrm>
                <a:off x="11799733" y="1741872"/>
                <a:ext cx="113760" cy="191520"/>
              </p14:xfrm>
            </p:contentPart>
          </mc:Choice>
          <mc:Fallback>
            <p:pic>
              <p:nvPicPr>
                <p:cNvPr id="24" name="Freihand 23">
                  <a:extLst>
                    <a:ext uri="{FF2B5EF4-FFF2-40B4-BE49-F238E27FC236}">
                      <a16:creationId xmlns:a16="http://schemas.microsoft.com/office/drawing/2014/main" id="{5D971E26-8E86-48E3-B954-ED958EE13E1E}"/>
                    </a:ext>
                  </a:extLst>
                </p:cNvPr>
                <p:cNvPicPr/>
                <p:nvPr/>
              </p:nvPicPr>
              <p:blipFill>
                <a:blip r:embed="rId43"/>
                <a:stretch>
                  <a:fillRect/>
                </a:stretch>
              </p:blipFill>
              <p:spPr>
                <a:xfrm>
                  <a:off x="11795413" y="1737552"/>
                  <a:ext cx="12240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5" name="Freihand 24">
                  <a:extLst>
                    <a:ext uri="{FF2B5EF4-FFF2-40B4-BE49-F238E27FC236}">
                      <a16:creationId xmlns:a16="http://schemas.microsoft.com/office/drawing/2014/main" id="{B68D9D3F-25D2-4BB2-8139-82089EDC4A92}"/>
                    </a:ext>
                  </a:extLst>
                </p14:cNvPr>
                <p14:cNvContentPartPr/>
                <p14:nvPr/>
              </p14:nvContentPartPr>
              <p14:xfrm>
                <a:off x="10153453" y="2537112"/>
                <a:ext cx="155520" cy="132480"/>
              </p14:xfrm>
            </p:contentPart>
          </mc:Choice>
          <mc:Fallback>
            <p:pic>
              <p:nvPicPr>
                <p:cNvPr id="25" name="Freihand 24">
                  <a:extLst>
                    <a:ext uri="{FF2B5EF4-FFF2-40B4-BE49-F238E27FC236}">
                      <a16:creationId xmlns:a16="http://schemas.microsoft.com/office/drawing/2014/main" id="{B68D9D3F-25D2-4BB2-8139-82089EDC4A92}"/>
                    </a:ext>
                  </a:extLst>
                </p:cNvPr>
                <p:cNvPicPr/>
                <p:nvPr/>
              </p:nvPicPr>
              <p:blipFill>
                <a:blip r:embed="rId45"/>
                <a:stretch>
                  <a:fillRect/>
                </a:stretch>
              </p:blipFill>
              <p:spPr>
                <a:xfrm>
                  <a:off x="10149133" y="2532792"/>
                  <a:ext cx="16416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6" name="Freihand 25">
                  <a:extLst>
                    <a:ext uri="{FF2B5EF4-FFF2-40B4-BE49-F238E27FC236}">
                      <a16:creationId xmlns:a16="http://schemas.microsoft.com/office/drawing/2014/main" id="{FD5BB768-7B04-4BAC-80E6-2BD5891DAD79}"/>
                    </a:ext>
                  </a:extLst>
                </p14:cNvPr>
                <p14:cNvContentPartPr/>
                <p14:nvPr/>
              </p14:nvContentPartPr>
              <p14:xfrm>
                <a:off x="10337773" y="2568792"/>
                <a:ext cx="66600" cy="73440"/>
              </p14:xfrm>
            </p:contentPart>
          </mc:Choice>
          <mc:Fallback>
            <p:pic>
              <p:nvPicPr>
                <p:cNvPr id="26" name="Freihand 25">
                  <a:extLst>
                    <a:ext uri="{FF2B5EF4-FFF2-40B4-BE49-F238E27FC236}">
                      <a16:creationId xmlns:a16="http://schemas.microsoft.com/office/drawing/2014/main" id="{FD5BB768-7B04-4BAC-80E6-2BD5891DAD79}"/>
                    </a:ext>
                  </a:extLst>
                </p:cNvPr>
                <p:cNvPicPr/>
                <p:nvPr/>
              </p:nvPicPr>
              <p:blipFill>
                <a:blip r:embed="rId47"/>
                <a:stretch>
                  <a:fillRect/>
                </a:stretch>
              </p:blipFill>
              <p:spPr>
                <a:xfrm>
                  <a:off x="10333453" y="2564472"/>
                  <a:ext cx="7524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7" name="Freihand 26">
                  <a:extLst>
                    <a:ext uri="{FF2B5EF4-FFF2-40B4-BE49-F238E27FC236}">
                      <a16:creationId xmlns:a16="http://schemas.microsoft.com/office/drawing/2014/main" id="{97915663-5C62-44F8-A51F-41C8F547237C}"/>
                    </a:ext>
                  </a:extLst>
                </p14:cNvPr>
                <p14:cNvContentPartPr/>
                <p14:nvPr/>
              </p14:nvContentPartPr>
              <p14:xfrm>
                <a:off x="10471693" y="2522352"/>
                <a:ext cx="78480" cy="93240"/>
              </p14:xfrm>
            </p:contentPart>
          </mc:Choice>
          <mc:Fallback>
            <p:pic>
              <p:nvPicPr>
                <p:cNvPr id="27" name="Freihand 26">
                  <a:extLst>
                    <a:ext uri="{FF2B5EF4-FFF2-40B4-BE49-F238E27FC236}">
                      <a16:creationId xmlns:a16="http://schemas.microsoft.com/office/drawing/2014/main" id="{97915663-5C62-44F8-A51F-41C8F547237C}"/>
                    </a:ext>
                  </a:extLst>
                </p:cNvPr>
                <p:cNvPicPr/>
                <p:nvPr/>
              </p:nvPicPr>
              <p:blipFill>
                <a:blip r:embed="rId49"/>
                <a:stretch>
                  <a:fillRect/>
                </a:stretch>
              </p:blipFill>
              <p:spPr>
                <a:xfrm>
                  <a:off x="10467373" y="2518032"/>
                  <a:ext cx="871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8" name="Freihand 27">
                  <a:extLst>
                    <a:ext uri="{FF2B5EF4-FFF2-40B4-BE49-F238E27FC236}">
                      <a16:creationId xmlns:a16="http://schemas.microsoft.com/office/drawing/2014/main" id="{CA01CD1C-64D8-408A-8082-B44CF6102560}"/>
                    </a:ext>
                  </a:extLst>
                </p14:cNvPr>
                <p14:cNvContentPartPr/>
                <p14:nvPr/>
              </p14:nvContentPartPr>
              <p14:xfrm>
                <a:off x="10529653" y="2400312"/>
                <a:ext cx="85680" cy="142200"/>
              </p14:xfrm>
            </p:contentPart>
          </mc:Choice>
          <mc:Fallback>
            <p:pic>
              <p:nvPicPr>
                <p:cNvPr id="28" name="Freihand 27">
                  <a:extLst>
                    <a:ext uri="{FF2B5EF4-FFF2-40B4-BE49-F238E27FC236}">
                      <a16:creationId xmlns:a16="http://schemas.microsoft.com/office/drawing/2014/main" id="{CA01CD1C-64D8-408A-8082-B44CF6102560}"/>
                    </a:ext>
                  </a:extLst>
                </p:cNvPr>
                <p:cNvPicPr/>
                <p:nvPr/>
              </p:nvPicPr>
              <p:blipFill>
                <a:blip r:embed="rId51"/>
                <a:stretch>
                  <a:fillRect/>
                </a:stretch>
              </p:blipFill>
              <p:spPr>
                <a:xfrm>
                  <a:off x="10525333" y="2395992"/>
                  <a:ext cx="9432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9" name="Freihand 28">
                  <a:extLst>
                    <a:ext uri="{FF2B5EF4-FFF2-40B4-BE49-F238E27FC236}">
                      <a16:creationId xmlns:a16="http://schemas.microsoft.com/office/drawing/2014/main" id="{E110D3AE-8C4B-4C49-ADEA-23A33A08AFCD}"/>
                    </a:ext>
                  </a:extLst>
                </p14:cNvPr>
                <p14:cNvContentPartPr/>
                <p14:nvPr/>
              </p14:nvContentPartPr>
              <p14:xfrm>
                <a:off x="10605973" y="2330472"/>
                <a:ext cx="67680" cy="83880"/>
              </p14:xfrm>
            </p:contentPart>
          </mc:Choice>
          <mc:Fallback>
            <p:pic>
              <p:nvPicPr>
                <p:cNvPr id="29" name="Freihand 28">
                  <a:extLst>
                    <a:ext uri="{FF2B5EF4-FFF2-40B4-BE49-F238E27FC236}">
                      <a16:creationId xmlns:a16="http://schemas.microsoft.com/office/drawing/2014/main" id="{E110D3AE-8C4B-4C49-ADEA-23A33A08AFCD}"/>
                    </a:ext>
                  </a:extLst>
                </p:cNvPr>
                <p:cNvPicPr/>
                <p:nvPr/>
              </p:nvPicPr>
              <p:blipFill>
                <a:blip r:embed="rId53"/>
                <a:stretch>
                  <a:fillRect/>
                </a:stretch>
              </p:blipFill>
              <p:spPr>
                <a:xfrm>
                  <a:off x="10601653" y="2326152"/>
                  <a:ext cx="763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0" name="Freihand 29">
                  <a:extLst>
                    <a:ext uri="{FF2B5EF4-FFF2-40B4-BE49-F238E27FC236}">
                      <a16:creationId xmlns:a16="http://schemas.microsoft.com/office/drawing/2014/main" id="{9E506F9E-C702-46DC-B0B1-263E788C9FFD}"/>
                    </a:ext>
                  </a:extLst>
                </p14:cNvPr>
                <p14:cNvContentPartPr/>
                <p14:nvPr/>
              </p14:nvContentPartPr>
              <p14:xfrm>
                <a:off x="10015573" y="2529912"/>
                <a:ext cx="160560" cy="86760"/>
              </p14:xfrm>
            </p:contentPart>
          </mc:Choice>
          <mc:Fallback>
            <p:pic>
              <p:nvPicPr>
                <p:cNvPr id="30" name="Freihand 29">
                  <a:extLst>
                    <a:ext uri="{FF2B5EF4-FFF2-40B4-BE49-F238E27FC236}">
                      <a16:creationId xmlns:a16="http://schemas.microsoft.com/office/drawing/2014/main" id="{9E506F9E-C702-46DC-B0B1-263E788C9FFD}"/>
                    </a:ext>
                  </a:extLst>
                </p:cNvPr>
                <p:cNvPicPr/>
                <p:nvPr/>
              </p:nvPicPr>
              <p:blipFill>
                <a:blip r:embed="rId55"/>
                <a:stretch>
                  <a:fillRect/>
                </a:stretch>
              </p:blipFill>
              <p:spPr>
                <a:xfrm>
                  <a:off x="10011253" y="2525592"/>
                  <a:ext cx="16920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2" name="Freihand 31">
                  <a:extLst>
                    <a:ext uri="{FF2B5EF4-FFF2-40B4-BE49-F238E27FC236}">
                      <a16:creationId xmlns:a16="http://schemas.microsoft.com/office/drawing/2014/main" id="{18CF9EA9-6396-4EB7-85CA-844E1A127931}"/>
                    </a:ext>
                  </a:extLst>
                </p14:cNvPr>
                <p14:cNvContentPartPr/>
                <p14:nvPr/>
              </p14:nvContentPartPr>
              <p14:xfrm>
                <a:off x="8312773" y="2037432"/>
                <a:ext cx="1318320" cy="1073520"/>
              </p14:xfrm>
            </p:contentPart>
          </mc:Choice>
          <mc:Fallback>
            <p:pic>
              <p:nvPicPr>
                <p:cNvPr id="32" name="Freihand 31">
                  <a:extLst>
                    <a:ext uri="{FF2B5EF4-FFF2-40B4-BE49-F238E27FC236}">
                      <a16:creationId xmlns:a16="http://schemas.microsoft.com/office/drawing/2014/main" id="{18CF9EA9-6396-4EB7-85CA-844E1A127931}"/>
                    </a:ext>
                  </a:extLst>
                </p:cNvPr>
                <p:cNvPicPr/>
                <p:nvPr/>
              </p:nvPicPr>
              <p:blipFill>
                <a:blip r:embed="rId57"/>
                <a:stretch>
                  <a:fillRect/>
                </a:stretch>
              </p:blipFill>
              <p:spPr>
                <a:xfrm>
                  <a:off x="8308453" y="2033112"/>
                  <a:ext cx="1326960" cy="1082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8">
            <p14:nvContentPartPr>
              <p14:cNvPr id="34" name="Freihand 33">
                <a:extLst>
                  <a:ext uri="{FF2B5EF4-FFF2-40B4-BE49-F238E27FC236}">
                    <a16:creationId xmlns:a16="http://schemas.microsoft.com/office/drawing/2014/main" id="{0E3AD2F0-6CD7-4ACC-8E89-74FDC084F586}"/>
                  </a:ext>
                </a:extLst>
              </p14:cNvPr>
              <p14:cNvContentPartPr/>
              <p14:nvPr/>
            </p14:nvContentPartPr>
            <p14:xfrm>
              <a:off x="5992573" y="3530352"/>
              <a:ext cx="1512000" cy="52200"/>
            </p14:xfrm>
          </p:contentPart>
        </mc:Choice>
        <mc:Fallback>
          <p:pic>
            <p:nvPicPr>
              <p:cNvPr id="34" name="Freihand 33">
                <a:extLst>
                  <a:ext uri="{FF2B5EF4-FFF2-40B4-BE49-F238E27FC236}">
                    <a16:creationId xmlns:a16="http://schemas.microsoft.com/office/drawing/2014/main" id="{0E3AD2F0-6CD7-4ACC-8E89-74FDC084F586}"/>
                  </a:ext>
                </a:extLst>
              </p:cNvPr>
              <p:cNvPicPr/>
              <p:nvPr/>
            </p:nvPicPr>
            <p:blipFill>
              <a:blip r:embed="rId59"/>
              <a:stretch>
                <a:fillRect/>
              </a:stretch>
            </p:blipFill>
            <p:spPr>
              <a:xfrm>
                <a:off x="5988253" y="3526032"/>
                <a:ext cx="1520640" cy="60840"/>
              </a:xfrm>
              <a:prstGeom prst="rect">
                <a:avLst/>
              </a:prstGeom>
            </p:spPr>
          </p:pic>
        </mc:Fallback>
      </mc:AlternateContent>
      <p:grpSp>
        <p:nvGrpSpPr>
          <p:cNvPr id="40" name="Gruppieren 39">
            <a:extLst>
              <a:ext uri="{FF2B5EF4-FFF2-40B4-BE49-F238E27FC236}">
                <a16:creationId xmlns:a16="http://schemas.microsoft.com/office/drawing/2014/main" id="{88952123-EA81-49D3-80A5-03F62F692BF0}"/>
              </a:ext>
            </a:extLst>
          </p:cNvPr>
          <p:cNvGrpSpPr/>
          <p:nvPr/>
        </p:nvGrpSpPr>
        <p:grpSpPr>
          <a:xfrm>
            <a:off x="8226373" y="3223272"/>
            <a:ext cx="919440" cy="319320"/>
            <a:chOff x="8226373" y="3223272"/>
            <a:chExt cx="919440" cy="319320"/>
          </a:xfrm>
        </p:grpSpPr>
        <mc:AlternateContent xmlns:mc="http://schemas.openxmlformats.org/markup-compatibility/2006">
          <mc:Choice xmlns:p14="http://schemas.microsoft.com/office/powerpoint/2010/main" Requires="p14">
            <p:contentPart p14:bwMode="auto" r:id="rId60">
              <p14:nvContentPartPr>
                <p14:cNvPr id="35" name="Freihand 34">
                  <a:extLst>
                    <a:ext uri="{FF2B5EF4-FFF2-40B4-BE49-F238E27FC236}">
                      <a16:creationId xmlns:a16="http://schemas.microsoft.com/office/drawing/2014/main" id="{C0782ACD-FAD3-4D55-93A0-28AB783CEA31}"/>
                    </a:ext>
                  </a:extLst>
                </p14:cNvPr>
                <p14:cNvContentPartPr/>
                <p14:nvPr/>
              </p14:nvContentPartPr>
              <p14:xfrm>
                <a:off x="8226373" y="3389592"/>
                <a:ext cx="250200" cy="106200"/>
              </p14:xfrm>
            </p:contentPart>
          </mc:Choice>
          <mc:Fallback>
            <p:pic>
              <p:nvPicPr>
                <p:cNvPr id="35" name="Freihand 34">
                  <a:extLst>
                    <a:ext uri="{FF2B5EF4-FFF2-40B4-BE49-F238E27FC236}">
                      <a16:creationId xmlns:a16="http://schemas.microsoft.com/office/drawing/2014/main" id="{C0782ACD-FAD3-4D55-93A0-28AB783CEA31}"/>
                    </a:ext>
                  </a:extLst>
                </p:cNvPr>
                <p:cNvPicPr/>
                <p:nvPr/>
              </p:nvPicPr>
              <p:blipFill>
                <a:blip r:embed="rId61"/>
                <a:stretch>
                  <a:fillRect/>
                </a:stretch>
              </p:blipFill>
              <p:spPr>
                <a:xfrm>
                  <a:off x="8222053" y="3385272"/>
                  <a:ext cx="2588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6" name="Freihand 35">
                  <a:extLst>
                    <a:ext uri="{FF2B5EF4-FFF2-40B4-BE49-F238E27FC236}">
                      <a16:creationId xmlns:a16="http://schemas.microsoft.com/office/drawing/2014/main" id="{EC2EF3C6-D0B3-44D7-BE06-2913E244E056}"/>
                    </a:ext>
                  </a:extLst>
                </p14:cNvPr>
                <p14:cNvContentPartPr/>
                <p14:nvPr/>
              </p14:nvContentPartPr>
              <p14:xfrm>
                <a:off x="8713813" y="3352512"/>
                <a:ext cx="103320" cy="190080"/>
              </p14:xfrm>
            </p:contentPart>
          </mc:Choice>
          <mc:Fallback>
            <p:pic>
              <p:nvPicPr>
                <p:cNvPr id="36" name="Freihand 35">
                  <a:extLst>
                    <a:ext uri="{FF2B5EF4-FFF2-40B4-BE49-F238E27FC236}">
                      <a16:creationId xmlns:a16="http://schemas.microsoft.com/office/drawing/2014/main" id="{EC2EF3C6-D0B3-44D7-BE06-2913E244E056}"/>
                    </a:ext>
                  </a:extLst>
                </p:cNvPr>
                <p:cNvPicPr/>
                <p:nvPr/>
              </p:nvPicPr>
              <p:blipFill>
                <a:blip r:embed="rId63"/>
                <a:stretch>
                  <a:fillRect/>
                </a:stretch>
              </p:blipFill>
              <p:spPr>
                <a:xfrm>
                  <a:off x="8709493" y="3348192"/>
                  <a:ext cx="11196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7" name="Freihand 36">
                  <a:extLst>
                    <a:ext uri="{FF2B5EF4-FFF2-40B4-BE49-F238E27FC236}">
                      <a16:creationId xmlns:a16="http://schemas.microsoft.com/office/drawing/2014/main" id="{4B13AECA-4009-4994-AF59-7E0A271933F4}"/>
                    </a:ext>
                  </a:extLst>
                </p14:cNvPr>
                <p14:cNvContentPartPr/>
                <p14:nvPr/>
              </p14:nvContentPartPr>
              <p14:xfrm>
                <a:off x="8720293" y="3307512"/>
                <a:ext cx="184320" cy="41400"/>
              </p14:xfrm>
            </p:contentPart>
          </mc:Choice>
          <mc:Fallback>
            <p:pic>
              <p:nvPicPr>
                <p:cNvPr id="37" name="Freihand 36">
                  <a:extLst>
                    <a:ext uri="{FF2B5EF4-FFF2-40B4-BE49-F238E27FC236}">
                      <a16:creationId xmlns:a16="http://schemas.microsoft.com/office/drawing/2014/main" id="{4B13AECA-4009-4994-AF59-7E0A271933F4}"/>
                    </a:ext>
                  </a:extLst>
                </p:cNvPr>
                <p:cNvPicPr/>
                <p:nvPr/>
              </p:nvPicPr>
              <p:blipFill>
                <a:blip r:embed="rId65"/>
                <a:stretch>
                  <a:fillRect/>
                </a:stretch>
              </p:blipFill>
              <p:spPr>
                <a:xfrm>
                  <a:off x="8715973" y="3303192"/>
                  <a:ext cx="19296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8" name="Freihand 37">
                  <a:extLst>
                    <a:ext uri="{FF2B5EF4-FFF2-40B4-BE49-F238E27FC236}">
                      <a16:creationId xmlns:a16="http://schemas.microsoft.com/office/drawing/2014/main" id="{47A7A541-29FB-4052-BCBB-D46EF67B123F}"/>
                    </a:ext>
                  </a:extLst>
                </p14:cNvPr>
                <p14:cNvContentPartPr/>
                <p14:nvPr/>
              </p14:nvContentPartPr>
              <p14:xfrm>
                <a:off x="9001093" y="3301032"/>
                <a:ext cx="84240" cy="181800"/>
              </p14:xfrm>
            </p:contentPart>
          </mc:Choice>
          <mc:Fallback>
            <p:pic>
              <p:nvPicPr>
                <p:cNvPr id="38" name="Freihand 37">
                  <a:extLst>
                    <a:ext uri="{FF2B5EF4-FFF2-40B4-BE49-F238E27FC236}">
                      <a16:creationId xmlns:a16="http://schemas.microsoft.com/office/drawing/2014/main" id="{47A7A541-29FB-4052-BCBB-D46EF67B123F}"/>
                    </a:ext>
                  </a:extLst>
                </p:cNvPr>
                <p:cNvPicPr/>
                <p:nvPr/>
              </p:nvPicPr>
              <p:blipFill>
                <a:blip r:embed="rId67"/>
                <a:stretch>
                  <a:fillRect/>
                </a:stretch>
              </p:blipFill>
              <p:spPr>
                <a:xfrm>
                  <a:off x="8996773" y="3296712"/>
                  <a:ext cx="9288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9" name="Freihand 38">
                  <a:extLst>
                    <a:ext uri="{FF2B5EF4-FFF2-40B4-BE49-F238E27FC236}">
                      <a16:creationId xmlns:a16="http://schemas.microsoft.com/office/drawing/2014/main" id="{71CF303B-BB93-4A36-AE20-D3AFE15EFA2C}"/>
                    </a:ext>
                  </a:extLst>
                </p14:cNvPr>
                <p14:cNvContentPartPr/>
                <p14:nvPr/>
              </p14:nvContentPartPr>
              <p14:xfrm>
                <a:off x="8910733" y="3223272"/>
                <a:ext cx="235080" cy="257760"/>
              </p14:xfrm>
            </p:contentPart>
          </mc:Choice>
          <mc:Fallback>
            <p:pic>
              <p:nvPicPr>
                <p:cNvPr id="39" name="Freihand 38">
                  <a:extLst>
                    <a:ext uri="{FF2B5EF4-FFF2-40B4-BE49-F238E27FC236}">
                      <a16:creationId xmlns:a16="http://schemas.microsoft.com/office/drawing/2014/main" id="{71CF303B-BB93-4A36-AE20-D3AFE15EFA2C}"/>
                    </a:ext>
                  </a:extLst>
                </p:cNvPr>
                <p:cNvPicPr/>
                <p:nvPr/>
              </p:nvPicPr>
              <p:blipFill>
                <a:blip r:embed="rId69"/>
                <a:stretch>
                  <a:fillRect/>
                </a:stretch>
              </p:blipFill>
              <p:spPr>
                <a:xfrm>
                  <a:off x="8906413" y="3218952"/>
                  <a:ext cx="243720" cy="266400"/>
                </a:xfrm>
                <a:prstGeom prst="rect">
                  <a:avLst/>
                </a:prstGeom>
              </p:spPr>
            </p:pic>
          </mc:Fallback>
        </mc:AlternateContent>
      </p:grpSp>
      <p:grpSp>
        <p:nvGrpSpPr>
          <p:cNvPr id="48" name="Gruppieren 47">
            <a:extLst>
              <a:ext uri="{FF2B5EF4-FFF2-40B4-BE49-F238E27FC236}">
                <a16:creationId xmlns:a16="http://schemas.microsoft.com/office/drawing/2014/main" id="{D60A1C4E-7C2E-4D45-92C2-8DB7815A415D}"/>
              </a:ext>
            </a:extLst>
          </p:cNvPr>
          <p:cNvGrpSpPr/>
          <p:nvPr/>
        </p:nvGrpSpPr>
        <p:grpSpPr>
          <a:xfrm>
            <a:off x="8129173" y="3739152"/>
            <a:ext cx="1100520" cy="423720"/>
            <a:chOff x="8129173" y="3739152"/>
            <a:chExt cx="1100520" cy="423720"/>
          </a:xfrm>
        </p:grpSpPr>
        <mc:AlternateContent xmlns:mc="http://schemas.openxmlformats.org/markup-compatibility/2006">
          <mc:Choice xmlns:p14="http://schemas.microsoft.com/office/powerpoint/2010/main" Requires="p14">
            <p:contentPart p14:bwMode="auto" r:id="rId70">
              <p14:nvContentPartPr>
                <p14:cNvPr id="41" name="Freihand 40">
                  <a:extLst>
                    <a:ext uri="{FF2B5EF4-FFF2-40B4-BE49-F238E27FC236}">
                      <a16:creationId xmlns:a16="http://schemas.microsoft.com/office/drawing/2014/main" id="{DFB430FF-0C9B-4751-834C-030AC2078A27}"/>
                    </a:ext>
                  </a:extLst>
                </p14:cNvPr>
                <p14:cNvContentPartPr/>
                <p14:nvPr/>
              </p14:nvContentPartPr>
              <p14:xfrm>
                <a:off x="8129173" y="4041552"/>
                <a:ext cx="286560" cy="121320"/>
              </p14:xfrm>
            </p:contentPart>
          </mc:Choice>
          <mc:Fallback>
            <p:pic>
              <p:nvPicPr>
                <p:cNvPr id="41" name="Freihand 40">
                  <a:extLst>
                    <a:ext uri="{FF2B5EF4-FFF2-40B4-BE49-F238E27FC236}">
                      <a16:creationId xmlns:a16="http://schemas.microsoft.com/office/drawing/2014/main" id="{DFB430FF-0C9B-4751-834C-030AC2078A27}"/>
                    </a:ext>
                  </a:extLst>
                </p:cNvPr>
                <p:cNvPicPr/>
                <p:nvPr/>
              </p:nvPicPr>
              <p:blipFill>
                <a:blip r:embed="rId71"/>
                <a:stretch>
                  <a:fillRect/>
                </a:stretch>
              </p:blipFill>
              <p:spPr>
                <a:xfrm>
                  <a:off x="8124853" y="4037232"/>
                  <a:ext cx="29520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2" name="Freihand 41">
                  <a:extLst>
                    <a:ext uri="{FF2B5EF4-FFF2-40B4-BE49-F238E27FC236}">
                      <a16:creationId xmlns:a16="http://schemas.microsoft.com/office/drawing/2014/main" id="{D11A1759-3C5F-4AAA-9F2C-7DC8F382A51C}"/>
                    </a:ext>
                  </a:extLst>
                </p14:cNvPr>
                <p14:cNvContentPartPr/>
                <p14:nvPr/>
              </p14:nvContentPartPr>
              <p14:xfrm>
                <a:off x="8611573" y="3897912"/>
                <a:ext cx="14760" cy="181080"/>
              </p14:xfrm>
            </p:contentPart>
          </mc:Choice>
          <mc:Fallback>
            <p:pic>
              <p:nvPicPr>
                <p:cNvPr id="42" name="Freihand 41">
                  <a:extLst>
                    <a:ext uri="{FF2B5EF4-FFF2-40B4-BE49-F238E27FC236}">
                      <a16:creationId xmlns:a16="http://schemas.microsoft.com/office/drawing/2014/main" id="{D11A1759-3C5F-4AAA-9F2C-7DC8F382A51C}"/>
                    </a:ext>
                  </a:extLst>
                </p:cNvPr>
                <p:cNvPicPr/>
                <p:nvPr/>
              </p:nvPicPr>
              <p:blipFill>
                <a:blip r:embed="rId73"/>
                <a:stretch>
                  <a:fillRect/>
                </a:stretch>
              </p:blipFill>
              <p:spPr>
                <a:xfrm>
                  <a:off x="8607253" y="3893592"/>
                  <a:ext cx="2340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3" name="Freihand 42">
                  <a:extLst>
                    <a:ext uri="{FF2B5EF4-FFF2-40B4-BE49-F238E27FC236}">
                      <a16:creationId xmlns:a16="http://schemas.microsoft.com/office/drawing/2014/main" id="{BE4699E1-8CB9-40B0-AF9C-98C909125CC4}"/>
                    </a:ext>
                  </a:extLst>
                </p14:cNvPr>
                <p14:cNvContentPartPr/>
                <p14:nvPr/>
              </p14:nvContentPartPr>
              <p14:xfrm>
                <a:off x="8730013" y="3875592"/>
                <a:ext cx="103680" cy="169560"/>
              </p14:xfrm>
            </p:contentPart>
          </mc:Choice>
          <mc:Fallback>
            <p:pic>
              <p:nvPicPr>
                <p:cNvPr id="43" name="Freihand 42">
                  <a:extLst>
                    <a:ext uri="{FF2B5EF4-FFF2-40B4-BE49-F238E27FC236}">
                      <a16:creationId xmlns:a16="http://schemas.microsoft.com/office/drawing/2014/main" id="{BE4699E1-8CB9-40B0-AF9C-98C909125CC4}"/>
                    </a:ext>
                  </a:extLst>
                </p:cNvPr>
                <p:cNvPicPr/>
                <p:nvPr/>
              </p:nvPicPr>
              <p:blipFill>
                <a:blip r:embed="rId75"/>
                <a:stretch>
                  <a:fillRect/>
                </a:stretch>
              </p:blipFill>
              <p:spPr>
                <a:xfrm>
                  <a:off x="8725693" y="3871272"/>
                  <a:ext cx="11232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4" name="Freihand 43">
                  <a:extLst>
                    <a:ext uri="{FF2B5EF4-FFF2-40B4-BE49-F238E27FC236}">
                      <a16:creationId xmlns:a16="http://schemas.microsoft.com/office/drawing/2014/main" id="{2DB6509C-1520-4BDA-91E2-AE83959558E4}"/>
                    </a:ext>
                  </a:extLst>
                </p14:cNvPr>
                <p14:cNvContentPartPr/>
                <p14:nvPr/>
              </p14:nvContentPartPr>
              <p14:xfrm>
                <a:off x="8739373" y="3810792"/>
                <a:ext cx="165240" cy="41760"/>
              </p14:xfrm>
            </p:contentPart>
          </mc:Choice>
          <mc:Fallback>
            <p:pic>
              <p:nvPicPr>
                <p:cNvPr id="44" name="Freihand 43">
                  <a:extLst>
                    <a:ext uri="{FF2B5EF4-FFF2-40B4-BE49-F238E27FC236}">
                      <a16:creationId xmlns:a16="http://schemas.microsoft.com/office/drawing/2014/main" id="{2DB6509C-1520-4BDA-91E2-AE83959558E4}"/>
                    </a:ext>
                  </a:extLst>
                </p:cNvPr>
                <p:cNvPicPr/>
                <p:nvPr/>
              </p:nvPicPr>
              <p:blipFill>
                <a:blip r:embed="rId77"/>
                <a:stretch>
                  <a:fillRect/>
                </a:stretch>
              </p:blipFill>
              <p:spPr>
                <a:xfrm>
                  <a:off x="8735053" y="3806472"/>
                  <a:ext cx="17388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5" name="Freihand 44">
                  <a:extLst>
                    <a:ext uri="{FF2B5EF4-FFF2-40B4-BE49-F238E27FC236}">
                      <a16:creationId xmlns:a16="http://schemas.microsoft.com/office/drawing/2014/main" id="{2CE8EE8D-2BFE-454F-B175-D205A813EABB}"/>
                    </a:ext>
                  </a:extLst>
                </p14:cNvPr>
                <p14:cNvContentPartPr/>
                <p14:nvPr/>
              </p14:nvContentPartPr>
              <p14:xfrm>
                <a:off x="9083173" y="3784512"/>
                <a:ext cx="57960" cy="204840"/>
              </p14:xfrm>
            </p:contentPart>
          </mc:Choice>
          <mc:Fallback>
            <p:pic>
              <p:nvPicPr>
                <p:cNvPr id="45" name="Freihand 44">
                  <a:extLst>
                    <a:ext uri="{FF2B5EF4-FFF2-40B4-BE49-F238E27FC236}">
                      <a16:creationId xmlns:a16="http://schemas.microsoft.com/office/drawing/2014/main" id="{2CE8EE8D-2BFE-454F-B175-D205A813EABB}"/>
                    </a:ext>
                  </a:extLst>
                </p:cNvPr>
                <p:cNvPicPr/>
                <p:nvPr/>
              </p:nvPicPr>
              <p:blipFill>
                <a:blip r:embed="rId79"/>
                <a:stretch>
                  <a:fillRect/>
                </a:stretch>
              </p:blipFill>
              <p:spPr>
                <a:xfrm>
                  <a:off x="9078853" y="3780192"/>
                  <a:ext cx="6660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6" name="Freihand 45">
                  <a:extLst>
                    <a:ext uri="{FF2B5EF4-FFF2-40B4-BE49-F238E27FC236}">
                      <a16:creationId xmlns:a16="http://schemas.microsoft.com/office/drawing/2014/main" id="{219E5902-BB20-4962-8851-EDA42C9B48F7}"/>
                    </a:ext>
                  </a:extLst>
                </p14:cNvPr>
                <p14:cNvContentPartPr/>
                <p14:nvPr/>
              </p14:nvContentPartPr>
              <p14:xfrm>
                <a:off x="8938453" y="3739152"/>
                <a:ext cx="136800" cy="101880"/>
              </p14:xfrm>
            </p:contentPart>
          </mc:Choice>
          <mc:Fallback>
            <p:pic>
              <p:nvPicPr>
                <p:cNvPr id="46" name="Freihand 45">
                  <a:extLst>
                    <a:ext uri="{FF2B5EF4-FFF2-40B4-BE49-F238E27FC236}">
                      <a16:creationId xmlns:a16="http://schemas.microsoft.com/office/drawing/2014/main" id="{219E5902-BB20-4962-8851-EDA42C9B48F7}"/>
                    </a:ext>
                  </a:extLst>
                </p:cNvPr>
                <p:cNvPicPr/>
                <p:nvPr/>
              </p:nvPicPr>
              <p:blipFill>
                <a:blip r:embed="rId81"/>
                <a:stretch>
                  <a:fillRect/>
                </a:stretch>
              </p:blipFill>
              <p:spPr>
                <a:xfrm>
                  <a:off x="8934133" y="3734832"/>
                  <a:ext cx="14544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7" name="Freihand 46">
                  <a:extLst>
                    <a:ext uri="{FF2B5EF4-FFF2-40B4-BE49-F238E27FC236}">
                      <a16:creationId xmlns:a16="http://schemas.microsoft.com/office/drawing/2014/main" id="{5867B229-AF9D-499D-843A-E3457AE1ADDD}"/>
                    </a:ext>
                  </a:extLst>
                </p14:cNvPr>
                <p14:cNvContentPartPr/>
                <p14:nvPr/>
              </p14:nvContentPartPr>
              <p14:xfrm>
                <a:off x="9179293" y="3865872"/>
                <a:ext cx="50400" cy="75960"/>
              </p14:xfrm>
            </p:contentPart>
          </mc:Choice>
          <mc:Fallback>
            <p:pic>
              <p:nvPicPr>
                <p:cNvPr id="47" name="Freihand 46">
                  <a:extLst>
                    <a:ext uri="{FF2B5EF4-FFF2-40B4-BE49-F238E27FC236}">
                      <a16:creationId xmlns:a16="http://schemas.microsoft.com/office/drawing/2014/main" id="{5867B229-AF9D-499D-843A-E3457AE1ADDD}"/>
                    </a:ext>
                  </a:extLst>
                </p:cNvPr>
                <p:cNvPicPr/>
                <p:nvPr/>
              </p:nvPicPr>
              <p:blipFill>
                <a:blip r:embed="rId83"/>
                <a:stretch>
                  <a:fillRect/>
                </a:stretch>
              </p:blipFill>
              <p:spPr>
                <a:xfrm>
                  <a:off x="9174973" y="3861552"/>
                  <a:ext cx="59040" cy="84600"/>
                </a:xfrm>
                <a:prstGeom prst="rect">
                  <a:avLst/>
                </a:prstGeom>
              </p:spPr>
            </p:pic>
          </mc:Fallback>
        </mc:AlternateContent>
      </p:grpSp>
      <p:grpSp>
        <p:nvGrpSpPr>
          <p:cNvPr id="56" name="Gruppieren 55">
            <a:extLst>
              <a:ext uri="{FF2B5EF4-FFF2-40B4-BE49-F238E27FC236}">
                <a16:creationId xmlns:a16="http://schemas.microsoft.com/office/drawing/2014/main" id="{98B75FBF-5E1F-4620-926B-E1F852E80987}"/>
              </a:ext>
            </a:extLst>
          </p:cNvPr>
          <p:cNvGrpSpPr/>
          <p:nvPr/>
        </p:nvGrpSpPr>
        <p:grpSpPr>
          <a:xfrm>
            <a:off x="6732373" y="5120832"/>
            <a:ext cx="1072800" cy="338040"/>
            <a:chOff x="6732373" y="5120832"/>
            <a:chExt cx="1072800" cy="338040"/>
          </a:xfrm>
        </p:grpSpPr>
        <mc:AlternateContent xmlns:mc="http://schemas.openxmlformats.org/markup-compatibility/2006">
          <mc:Choice xmlns:p14="http://schemas.microsoft.com/office/powerpoint/2010/main" Requires="p14">
            <p:contentPart p14:bwMode="auto" r:id="rId84">
              <p14:nvContentPartPr>
                <p14:cNvPr id="49" name="Freihand 48">
                  <a:extLst>
                    <a:ext uri="{FF2B5EF4-FFF2-40B4-BE49-F238E27FC236}">
                      <a16:creationId xmlns:a16="http://schemas.microsoft.com/office/drawing/2014/main" id="{4224B695-27DB-45DD-A131-2A99A73A43F0}"/>
                    </a:ext>
                  </a:extLst>
                </p14:cNvPr>
                <p14:cNvContentPartPr/>
                <p14:nvPr/>
              </p14:nvContentPartPr>
              <p14:xfrm>
                <a:off x="6732373" y="5176992"/>
                <a:ext cx="275760" cy="156960"/>
              </p14:xfrm>
            </p:contentPart>
          </mc:Choice>
          <mc:Fallback>
            <p:pic>
              <p:nvPicPr>
                <p:cNvPr id="49" name="Freihand 48">
                  <a:extLst>
                    <a:ext uri="{FF2B5EF4-FFF2-40B4-BE49-F238E27FC236}">
                      <a16:creationId xmlns:a16="http://schemas.microsoft.com/office/drawing/2014/main" id="{4224B695-27DB-45DD-A131-2A99A73A43F0}"/>
                    </a:ext>
                  </a:extLst>
                </p:cNvPr>
                <p:cNvPicPr/>
                <p:nvPr/>
              </p:nvPicPr>
              <p:blipFill>
                <a:blip r:embed="rId85"/>
                <a:stretch>
                  <a:fillRect/>
                </a:stretch>
              </p:blipFill>
              <p:spPr>
                <a:xfrm>
                  <a:off x="6728053" y="5172672"/>
                  <a:ext cx="28440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0" name="Freihand 49">
                  <a:extLst>
                    <a:ext uri="{FF2B5EF4-FFF2-40B4-BE49-F238E27FC236}">
                      <a16:creationId xmlns:a16="http://schemas.microsoft.com/office/drawing/2014/main" id="{42FBF53A-B0E9-4811-8A63-725AEB642951}"/>
                    </a:ext>
                  </a:extLst>
                </p14:cNvPr>
                <p14:cNvContentPartPr/>
                <p14:nvPr/>
              </p14:nvContentPartPr>
              <p14:xfrm>
                <a:off x="7095613" y="5247192"/>
                <a:ext cx="173520" cy="211680"/>
              </p14:xfrm>
            </p:contentPart>
          </mc:Choice>
          <mc:Fallback>
            <p:pic>
              <p:nvPicPr>
                <p:cNvPr id="50" name="Freihand 49">
                  <a:extLst>
                    <a:ext uri="{FF2B5EF4-FFF2-40B4-BE49-F238E27FC236}">
                      <a16:creationId xmlns:a16="http://schemas.microsoft.com/office/drawing/2014/main" id="{42FBF53A-B0E9-4811-8A63-725AEB642951}"/>
                    </a:ext>
                  </a:extLst>
                </p:cNvPr>
                <p:cNvPicPr/>
                <p:nvPr/>
              </p:nvPicPr>
              <p:blipFill>
                <a:blip r:embed="rId87"/>
                <a:stretch>
                  <a:fillRect/>
                </a:stretch>
              </p:blipFill>
              <p:spPr>
                <a:xfrm>
                  <a:off x="7091293" y="5242872"/>
                  <a:ext cx="18216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1" name="Freihand 50">
                  <a:extLst>
                    <a:ext uri="{FF2B5EF4-FFF2-40B4-BE49-F238E27FC236}">
                      <a16:creationId xmlns:a16="http://schemas.microsoft.com/office/drawing/2014/main" id="{F6C80BFF-61E7-4ABB-80BA-D36B6A064318}"/>
                    </a:ext>
                  </a:extLst>
                </p14:cNvPr>
                <p14:cNvContentPartPr/>
                <p14:nvPr/>
              </p14:nvContentPartPr>
              <p14:xfrm>
                <a:off x="7151053" y="5207232"/>
                <a:ext cx="180360" cy="42120"/>
              </p14:xfrm>
            </p:contentPart>
          </mc:Choice>
          <mc:Fallback>
            <p:pic>
              <p:nvPicPr>
                <p:cNvPr id="51" name="Freihand 50">
                  <a:extLst>
                    <a:ext uri="{FF2B5EF4-FFF2-40B4-BE49-F238E27FC236}">
                      <a16:creationId xmlns:a16="http://schemas.microsoft.com/office/drawing/2014/main" id="{F6C80BFF-61E7-4ABB-80BA-D36B6A064318}"/>
                    </a:ext>
                  </a:extLst>
                </p:cNvPr>
                <p:cNvPicPr/>
                <p:nvPr/>
              </p:nvPicPr>
              <p:blipFill>
                <a:blip r:embed="rId89"/>
                <a:stretch>
                  <a:fillRect/>
                </a:stretch>
              </p:blipFill>
              <p:spPr>
                <a:xfrm>
                  <a:off x="7146733" y="5202912"/>
                  <a:ext cx="18900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2" name="Freihand 51">
                  <a:extLst>
                    <a:ext uri="{FF2B5EF4-FFF2-40B4-BE49-F238E27FC236}">
                      <a16:creationId xmlns:a16="http://schemas.microsoft.com/office/drawing/2014/main" id="{321B3A50-C8E6-4F03-B7E3-7EFAF2742601}"/>
                    </a:ext>
                  </a:extLst>
                </p14:cNvPr>
                <p14:cNvContentPartPr/>
                <p14:nvPr/>
              </p14:nvContentPartPr>
              <p14:xfrm>
                <a:off x="7376773" y="5161512"/>
                <a:ext cx="189000" cy="235440"/>
              </p14:xfrm>
            </p:contentPart>
          </mc:Choice>
          <mc:Fallback>
            <p:pic>
              <p:nvPicPr>
                <p:cNvPr id="52" name="Freihand 51">
                  <a:extLst>
                    <a:ext uri="{FF2B5EF4-FFF2-40B4-BE49-F238E27FC236}">
                      <a16:creationId xmlns:a16="http://schemas.microsoft.com/office/drawing/2014/main" id="{321B3A50-C8E6-4F03-B7E3-7EFAF2742601}"/>
                    </a:ext>
                  </a:extLst>
                </p:cNvPr>
                <p:cNvPicPr/>
                <p:nvPr/>
              </p:nvPicPr>
              <p:blipFill>
                <a:blip r:embed="rId91"/>
                <a:stretch>
                  <a:fillRect/>
                </a:stretch>
              </p:blipFill>
              <p:spPr>
                <a:xfrm>
                  <a:off x="7372453" y="5157192"/>
                  <a:ext cx="19764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3" name="Freihand 52">
                  <a:extLst>
                    <a:ext uri="{FF2B5EF4-FFF2-40B4-BE49-F238E27FC236}">
                      <a16:creationId xmlns:a16="http://schemas.microsoft.com/office/drawing/2014/main" id="{551B2ACD-8992-4C7C-979C-4D1302CCCF3E}"/>
                    </a:ext>
                  </a:extLst>
                </p14:cNvPr>
                <p14:cNvContentPartPr/>
                <p14:nvPr/>
              </p14:nvContentPartPr>
              <p14:xfrm>
                <a:off x="7603573" y="5184552"/>
                <a:ext cx="76680" cy="156240"/>
              </p14:xfrm>
            </p:contentPart>
          </mc:Choice>
          <mc:Fallback>
            <p:pic>
              <p:nvPicPr>
                <p:cNvPr id="53" name="Freihand 52">
                  <a:extLst>
                    <a:ext uri="{FF2B5EF4-FFF2-40B4-BE49-F238E27FC236}">
                      <a16:creationId xmlns:a16="http://schemas.microsoft.com/office/drawing/2014/main" id="{551B2ACD-8992-4C7C-979C-4D1302CCCF3E}"/>
                    </a:ext>
                  </a:extLst>
                </p:cNvPr>
                <p:cNvPicPr/>
                <p:nvPr/>
              </p:nvPicPr>
              <p:blipFill>
                <a:blip r:embed="rId93"/>
                <a:stretch>
                  <a:fillRect/>
                </a:stretch>
              </p:blipFill>
              <p:spPr>
                <a:xfrm>
                  <a:off x="7599253" y="5180232"/>
                  <a:ext cx="8532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4" name="Freihand 53">
                  <a:extLst>
                    <a:ext uri="{FF2B5EF4-FFF2-40B4-BE49-F238E27FC236}">
                      <a16:creationId xmlns:a16="http://schemas.microsoft.com/office/drawing/2014/main" id="{CF9A57CC-B9C8-4994-94A2-552DCD6A3A9A}"/>
                    </a:ext>
                  </a:extLst>
                </p14:cNvPr>
                <p14:cNvContentPartPr/>
                <p14:nvPr/>
              </p14:nvContentPartPr>
              <p14:xfrm>
                <a:off x="7487293" y="5120832"/>
                <a:ext cx="114120" cy="63360"/>
              </p14:xfrm>
            </p:contentPart>
          </mc:Choice>
          <mc:Fallback>
            <p:pic>
              <p:nvPicPr>
                <p:cNvPr id="54" name="Freihand 53">
                  <a:extLst>
                    <a:ext uri="{FF2B5EF4-FFF2-40B4-BE49-F238E27FC236}">
                      <a16:creationId xmlns:a16="http://schemas.microsoft.com/office/drawing/2014/main" id="{CF9A57CC-B9C8-4994-94A2-552DCD6A3A9A}"/>
                    </a:ext>
                  </a:extLst>
                </p:cNvPr>
                <p:cNvPicPr/>
                <p:nvPr/>
              </p:nvPicPr>
              <p:blipFill>
                <a:blip r:embed="rId95"/>
                <a:stretch>
                  <a:fillRect/>
                </a:stretch>
              </p:blipFill>
              <p:spPr>
                <a:xfrm>
                  <a:off x="7482973" y="5116512"/>
                  <a:ext cx="1227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5" name="Freihand 54">
                  <a:extLst>
                    <a:ext uri="{FF2B5EF4-FFF2-40B4-BE49-F238E27FC236}">
                      <a16:creationId xmlns:a16="http://schemas.microsoft.com/office/drawing/2014/main" id="{E3C19EF8-2CC6-48AC-8A7E-F88408EC4789}"/>
                    </a:ext>
                  </a:extLst>
                </p14:cNvPr>
                <p14:cNvContentPartPr/>
                <p14:nvPr/>
              </p14:nvContentPartPr>
              <p14:xfrm>
                <a:off x="7661533" y="5240352"/>
                <a:ext cx="143640" cy="141840"/>
              </p14:xfrm>
            </p:contentPart>
          </mc:Choice>
          <mc:Fallback>
            <p:pic>
              <p:nvPicPr>
                <p:cNvPr id="55" name="Freihand 54">
                  <a:extLst>
                    <a:ext uri="{FF2B5EF4-FFF2-40B4-BE49-F238E27FC236}">
                      <a16:creationId xmlns:a16="http://schemas.microsoft.com/office/drawing/2014/main" id="{E3C19EF8-2CC6-48AC-8A7E-F88408EC4789}"/>
                    </a:ext>
                  </a:extLst>
                </p:cNvPr>
                <p:cNvPicPr/>
                <p:nvPr/>
              </p:nvPicPr>
              <p:blipFill>
                <a:blip r:embed="rId97"/>
                <a:stretch>
                  <a:fillRect/>
                </a:stretch>
              </p:blipFill>
              <p:spPr>
                <a:xfrm>
                  <a:off x="7657213" y="5236032"/>
                  <a:ext cx="152280" cy="150480"/>
                </a:xfrm>
                <a:prstGeom prst="rect">
                  <a:avLst/>
                </a:prstGeom>
              </p:spPr>
            </p:pic>
          </mc:Fallback>
        </mc:AlternateContent>
      </p:gr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ChangeArrowheads="1"/>
          </p:cNvSpPr>
          <p:nvPr/>
        </p:nvSpPr>
        <p:spPr bwMode="auto">
          <a:xfrm>
            <a:off x="81887" y="0"/>
            <a:ext cx="6901329" cy="8653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Entwicklung der nominalen Anteile an der Bruttowertschöpfung (Deutschland)</a:t>
            </a:r>
          </a:p>
        </p:txBody>
      </p:sp>
      <p:sp>
        <p:nvSpPr>
          <p:cNvPr id="54276" name="Text Box 3"/>
          <p:cNvSpPr txBox="1">
            <a:spLocks noChangeArrowheads="1"/>
          </p:cNvSpPr>
          <p:nvPr/>
        </p:nvSpPr>
        <p:spPr bwMode="auto">
          <a:xfrm>
            <a:off x="2550630" y="5987449"/>
            <a:ext cx="2646461" cy="31658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rgbClr val="000000"/>
              </a:buClr>
              <a:buSzPct val="100000"/>
              <a:buFont typeface="Times New Roman" pitchFamily="18" charset="0"/>
              <a:buNone/>
            </a:pPr>
            <a:r>
              <a:rPr lang="de-DE" altLang="de-DE" sz="1400" dirty="0"/>
              <a:t>Quelle: </a:t>
            </a:r>
            <a:r>
              <a:rPr lang="de-DE" altLang="de-DE" sz="1400" dirty="0" err="1"/>
              <a:t>Destatis</a:t>
            </a:r>
            <a:r>
              <a:rPr lang="de-DE" altLang="de-DE" sz="1400" dirty="0"/>
              <a:t>, jeweilige Preise</a:t>
            </a:r>
          </a:p>
        </p:txBody>
      </p:sp>
      <p:sp>
        <p:nvSpPr>
          <p:cNvPr id="21" name="Rechteck 20">
            <a:extLst>
              <a:ext uri="{FF2B5EF4-FFF2-40B4-BE49-F238E27FC236}">
                <a16:creationId xmlns:a16="http://schemas.microsoft.com/office/drawing/2014/main" id="{7D0B83D1-822E-4966-A08A-93DFFBAB77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E8EDC179-63B9-41DA-A105-B27152381C3F}"/>
              </a:ext>
            </a:extLst>
          </p:cNvPr>
          <p:cNvPicPr>
            <a:picLocks noChangeAspect="1"/>
          </p:cNvPicPr>
          <p:nvPr/>
        </p:nvPicPr>
        <p:blipFill>
          <a:blip r:embed="rId3"/>
          <a:stretch>
            <a:fillRect/>
          </a:stretch>
        </p:blipFill>
        <p:spPr>
          <a:xfrm>
            <a:off x="267479" y="978378"/>
            <a:ext cx="7874165" cy="4520548"/>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AC723B6F-17E8-4E23-A023-D56777F86AE8}"/>
                  </a:ext>
                </a:extLst>
              </p14:cNvPr>
              <p14:cNvContentPartPr/>
              <p14:nvPr/>
            </p14:nvContentPartPr>
            <p14:xfrm>
              <a:off x="1136173" y="3898632"/>
              <a:ext cx="3813120" cy="101160"/>
            </p14:xfrm>
          </p:contentPart>
        </mc:Choice>
        <mc:Fallback>
          <p:pic>
            <p:nvPicPr>
              <p:cNvPr id="2" name="Freihand 1">
                <a:extLst>
                  <a:ext uri="{FF2B5EF4-FFF2-40B4-BE49-F238E27FC236}">
                    <a16:creationId xmlns:a16="http://schemas.microsoft.com/office/drawing/2014/main" id="{AC723B6F-17E8-4E23-A023-D56777F86AE8}"/>
                  </a:ext>
                </a:extLst>
              </p:cNvPr>
              <p:cNvPicPr/>
              <p:nvPr/>
            </p:nvPicPr>
            <p:blipFill>
              <a:blip r:embed="rId5"/>
              <a:stretch>
                <a:fillRect/>
              </a:stretch>
            </p:blipFill>
            <p:spPr>
              <a:xfrm>
                <a:off x="1131853" y="3894312"/>
                <a:ext cx="38217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F31C11C8-DDD4-4DD1-A055-8FA160854B5C}"/>
                  </a:ext>
                </a:extLst>
              </p14:cNvPr>
              <p14:cNvContentPartPr/>
              <p14:nvPr/>
            </p14:nvContentPartPr>
            <p14:xfrm>
              <a:off x="1231933" y="4534392"/>
              <a:ext cx="3671640" cy="101160"/>
            </p14:xfrm>
          </p:contentPart>
        </mc:Choice>
        <mc:Fallback>
          <p:pic>
            <p:nvPicPr>
              <p:cNvPr id="4" name="Freihand 3">
                <a:extLst>
                  <a:ext uri="{FF2B5EF4-FFF2-40B4-BE49-F238E27FC236}">
                    <a16:creationId xmlns:a16="http://schemas.microsoft.com/office/drawing/2014/main" id="{F31C11C8-DDD4-4DD1-A055-8FA160854B5C}"/>
                  </a:ext>
                </a:extLst>
              </p:cNvPr>
              <p:cNvPicPr/>
              <p:nvPr/>
            </p:nvPicPr>
            <p:blipFill>
              <a:blip r:embed="rId7"/>
              <a:stretch>
                <a:fillRect/>
              </a:stretch>
            </p:blipFill>
            <p:spPr>
              <a:xfrm>
                <a:off x="1227613" y="4530072"/>
                <a:ext cx="3680280" cy="109800"/>
              </a:xfrm>
              <a:prstGeom prst="rect">
                <a:avLst/>
              </a:prstGeom>
            </p:spPr>
          </p:pic>
        </mc:Fallback>
      </mc:AlternateContent>
      <p:grpSp>
        <p:nvGrpSpPr>
          <p:cNvPr id="9" name="Gruppieren 8">
            <a:extLst>
              <a:ext uri="{FF2B5EF4-FFF2-40B4-BE49-F238E27FC236}">
                <a16:creationId xmlns:a16="http://schemas.microsoft.com/office/drawing/2014/main" id="{0E3BD107-0AB3-4564-837E-40DFEE9E1739}"/>
              </a:ext>
            </a:extLst>
          </p:cNvPr>
          <p:cNvGrpSpPr/>
          <p:nvPr/>
        </p:nvGrpSpPr>
        <p:grpSpPr>
          <a:xfrm>
            <a:off x="5173573" y="4374912"/>
            <a:ext cx="368640" cy="268200"/>
            <a:chOff x="5173573" y="4374912"/>
            <a:chExt cx="368640" cy="268200"/>
          </a:xfrm>
        </p:grpSpPr>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1A336CED-1CC4-42E0-A6BE-B85AA6E6175B}"/>
                    </a:ext>
                  </a:extLst>
                </p14:cNvPr>
                <p14:cNvContentPartPr/>
                <p14:nvPr/>
              </p14:nvContentPartPr>
              <p14:xfrm>
                <a:off x="5173573" y="4446912"/>
                <a:ext cx="126000" cy="196200"/>
              </p14:xfrm>
            </p:contentPart>
          </mc:Choice>
          <mc:Fallback>
            <p:pic>
              <p:nvPicPr>
                <p:cNvPr id="5" name="Freihand 4">
                  <a:extLst>
                    <a:ext uri="{FF2B5EF4-FFF2-40B4-BE49-F238E27FC236}">
                      <a16:creationId xmlns:a16="http://schemas.microsoft.com/office/drawing/2014/main" id="{1A336CED-1CC4-42E0-A6BE-B85AA6E6175B}"/>
                    </a:ext>
                  </a:extLst>
                </p:cNvPr>
                <p:cNvPicPr/>
                <p:nvPr/>
              </p:nvPicPr>
              <p:blipFill>
                <a:blip r:embed="rId9"/>
                <a:stretch>
                  <a:fillRect/>
                </a:stretch>
              </p:blipFill>
              <p:spPr>
                <a:xfrm>
                  <a:off x="5169253" y="4442592"/>
                  <a:ext cx="13464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6" name="Freihand 5">
                  <a:extLst>
                    <a:ext uri="{FF2B5EF4-FFF2-40B4-BE49-F238E27FC236}">
                      <a16:creationId xmlns:a16="http://schemas.microsoft.com/office/drawing/2014/main" id="{BE230A56-4F31-42C8-900B-C669CFB4FB09}"/>
                    </a:ext>
                  </a:extLst>
                </p14:cNvPr>
                <p14:cNvContentPartPr/>
                <p14:nvPr/>
              </p14:nvContentPartPr>
              <p14:xfrm>
                <a:off x="5185813" y="4416312"/>
                <a:ext cx="132480" cy="35640"/>
              </p14:xfrm>
            </p:contentPart>
          </mc:Choice>
          <mc:Fallback>
            <p:pic>
              <p:nvPicPr>
                <p:cNvPr id="6" name="Freihand 5">
                  <a:extLst>
                    <a:ext uri="{FF2B5EF4-FFF2-40B4-BE49-F238E27FC236}">
                      <a16:creationId xmlns:a16="http://schemas.microsoft.com/office/drawing/2014/main" id="{BE230A56-4F31-42C8-900B-C669CFB4FB09}"/>
                    </a:ext>
                  </a:extLst>
                </p:cNvPr>
                <p:cNvPicPr/>
                <p:nvPr/>
              </p:nvPicPr>
              <p:blipFill>
                <a:blip r:embed="rId11"/>
                <a:stretch>
                  <a:fillRect/>
                </a:stretch>
              </p:blipFill>
              <p:spPr>
                <a:xfrm>
                  <a:off x="5181493" y="4411992"/>
                  <a:ext cx="14112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Freihand 6">
                  <a:extLst>
                    <a:ext uri="{FF2B5EF4-FFF2-40B4-BE49-F238E27FC236}">
                      <a16:creationId xmlns:a16="http://schemas.microsoft.com/office/drawing/2014/main" id="{5C2FE37D-2BCA-40D3-9878-804671C71898}"/>
                    </a:ext>
                  </a:extLst>
                </p14:cNvPr>
                <p14:cNvContentPartPr/>
                <p14:nvPr/>
              </p14:nvContentPartPr>
              <p14:xfrm>
                <a:off x="5405053" y="4461312"/>
                <a:ext cx="50040" cy="114120"/>
              </p14:xfrm>
            </p:contentPart>
          </mc:Choice>
          <mc:Fallback>
            <p:pic>
              <p:nvPicPr>
                <p:cNvPr id="7" name="Freihand 6">
                  <a:extLst>
                    <a:ext uri="{FF2B5EF4-FFF2-40B4-BE49-F238E27FC236}">
                      <a16:creationId xmlns:a16="http://schemas.microsoft.com/office/drawing/2014/main" id="{5C2FE37D-2BCA-40D3-9878-804671C71898}"/>
                    </a:ext>
                  </a:extLst>
                </p:cNvPr>
                <p:cNvPicPr/>
                <p:nvPr/>
              </p:nvPicPr>
              <p:blipFill>
                <a:blip r:embed="rId13"/>
                <a:stretch>
                  <a:fillRect/>
                </a:stretch>
              </p:blipFill>
              <p:spPr>
                <a:xfrm>
                  <a:off x="5400733" y="4456992"/>
                  <a:ext cx="5868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8" name="Freihand 7">
                  <a:extLst>
                    <a:ext uri="{FF2B5EF4-FFF2-40B4-BE49-F238E27FC236}">
                      <a16:creationId xmlns:a16="http://schemas.microsoft.com/office/drawing/2014/main" id="{B67E97F3-35B0-427D-9C38-BF2C66D0C61C}"/>
                    </a:ext>
                  </a:extLst>
                </p14:cNvPr>
                <p14:cNvContentPartPr/>
                <p14:nvPr/>
              </p14:nvContentPartPr>
              <p14:xfrm>
                <a:off x="5312533" y="4374912"/>
                <a:ext cx="229680" cy="215280"/>
              </p14:xfrm>
            </p:contentPart>
          </mc:Choice>
          <mc:Fallback>
            <p:pic>
              <p:nvPicPr>
                <p:cNvPr id="8" name="Freihand 7">
                  <a:extLst>
                    <a:ext uri="{FF2B5EF4-FFF2-40B4-BE49-F238E27FC236}">
                      <a16:creationId xmlns:a16="http://schemas.microsoft.com/office/drawing/2014/main" id="{B67E97F3-35B0-427D-9C38-BF2C66D0C61C}"/>
                    </a:ext>
                  </a:extLst>
                </p:cNvPr>
                <p:cNvPicPr/>
                <p:nvPr/>
              </p:nvPicPr>
              <p:blipFill>
                <a:blip r:embed="rId15"/>
                <a:stretch>
                  <a:fillRect/>
                </a:stretch>
              </p:blipFill>
              <p:spPr>
                <a:xfrm>
                  <a:off x="5308213" y="4370592"/>
                  <a:ext cx="238320" cy="223920"/>
                </a:xfrm>
                <a:prstGeom prst="rect">
                  <a:avLst/>
                </a:prstGeom>
              </p:spPr>
            </p:pic>
          </mc:Fallback>
        </mc:AlternateContent>
      </p:grpSp>
      <p:grpSp>
        <p:nvGrpSpPr>
          <p:cNvPr id="15" name="Gruppieren 14">
            <a:extLst>
              <a:ext uri="{FF2B5EF4-FFF2-40B4-BE49-F238E27FC236}">
                <a16:creationId xmlns:a16="http://schemas.microsoft.com/office/drawing/2014/main" id="{8B647F40-572A-4C15-95FF-0479FF8C73FC}"/>
              </a:ext>
            </a:extLst>
          </p:cNvPr>
          <p:cNvGrpSpPr/>
          <p:nvPr/>
        </p:nvGrpSpPr>
        <p:grpSpPr>
          <a:xfrm>
            <a:off x="5182573" y="3716832"/>
            <a:ext cx="471960" cy="259920"/>
            <a:chOff x="5182573" y="3716832"/>
            <a:chExt cx="471960" cy="259920"/>
          </a:xfrm>
        </p:grpSpPr>
        <mc:AlternateContent xmlns:mc="http://schemas.openxmlformats.org/markup-compatibility/2006">
          <mc:Choice xmlns:p14="http://schemas.microsoft.com/office/powerpoint/2010/main" Requires="p14">
            <p:contentPart p14:bwMode="auto" r:id="rId16">
              <p14:nvContentPartPr>
                <p14:cNvPr id="10" name="Freihand 9">
                  <a:extLst>
                    <a:ext uri="{FF2B5EF4-FFF2-40B4-BE49-F238E27FC236}">
                      <a16:creationId xmlns:a16="http://schemas.microsoft.com/office/drawing/2014/main" id="{E4F2F2FC-2246-4EA7-A5E7-68CB24C8DAB8}"/>
                    </a:ext>
                  </a:extLst>
                </p14:cNvPr>
                <p14:cNvContentPartPr/>
                <p14:nvPr/>
              </p14:nvContentPartPr>
              <p14:xfrm>
                <a:off x="5182573" y="3788112"/>
                <a:ext cx="45000" cy="155160"/>
              </p14:xfrm>
            </p:contentPart>
          </mc:Choice>
          <mc:Fallback>
            <p:pic>
              <p:nvPicPr>
                <p:cNvPr id="10" name="Freihand 9">
                  <a:extLst>
                    <a:ext uri="{FF2B5EF4-FFF2-40B4-BE49-F238E27FC236}">
                      <a16:creationId xmlns:a16="http://schemas.microsoft.com/office/drawing/2014/main" id="{E4F2F2FC-2246-4EA7-A5E7-68CB24C8DAB8}"/>
                    </a:ext>
                  </a:extLst>
                </p:cNvPr>
                <p:cNvPicPr/>
                <p:nvPr/>
              </p:nvPicPr>
              <p:blipFill>
                <a:blip r:embed="rId17"/>
                <a:stretch>
                  <a:fillRect/>
                </a:stretch>
              </p:blipFill>
              <p:spPr>
                <a:xfrm>
                  <a:off x="5178253" y="3783792"/>
                  <a:ext cx="5364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1" name="Freihand 10">
                  <a:extLst>
                    <a:ext uri="{FF2B5EF4-FFF2-40B4-BE49-F238E27FC236}">
                      <a16:creationId xmlns:a16="http://schemas.microsoft.com/office/drawing/2014/main" id="{E38AC95E-9AC2-4F50-93F2-EBA72124C71F}"/>
                    </a:ext>
                  </a:extLst>
                </p14:cNvPr>
                <p14:cNvContentPartPr/>
                <p14:nvPr/>
              </p14:nvContentPartPr>
              <p14:xfrm>
                <a:off x="5248813" y="3802152"/>
                <a:ext cx="105120" cy="174600"/>
              </p14:xfrm>
            </p:contentPart>
          </mc:Choice>
          <mc:Fallback>
            <p:pic>
              <p:nvPicPr>
                <p:cNvPr id="11" name="Freihand 10">
                  <a:extLst>
                    <a:ext uri="{FF2B5EF4-FFF2-40B4-BE49-F238E27FC236}">
                      <a16:creationId xmlns:a16="http://schemas.microsoft.com/office/drawing/2014/main" id="{E38AC95E-9AC2-4F50-93F2-EBA72124C71F}"/>
                    </a:ext>
                  </a:extLst>
                </p:cNvPr>
                <p:cNvPicPr/>
                <p:nvPr/>
              </p:nvPicPr>
              <p:blipFill>
                <a:blip r:embed="rId19"/>
                <a:stretch>
                  <a:fillRect/>
                </a:stretch>
              </p:blipFill>
              <p:spPr>
                <a:xfrm>
                  <a:off x="5244493" y="3797832"/>
                  <a:ext cx="11376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2" name="Freihand 11">
                  <a:extLst>
                    <a:ext uri="{FF2B5EF4-FFF2-40B4-BE49-F238E27FC236}">
                      <a16:creationId xmlns:a16="http://schemas.microsoft.com/office/drawing/2014/main" id="{58C9E5E1-2373-4200-8D80-8E6C0D7C6092}"/>
                    </a:ext>
                  </a:extLst>
                </p14:cNvPr>
                <p14:cNvContentPartPr/>
                <p14:nvPr/>
              </p14:nvContentPartPr>
              <p14:xfrm>
                <a:off x="5287333" y="3792432"/>
                <a:ext cx="243720" cy="147240"/>
              </p14:xfrm>
            </p:contentPart>
          </mc:Choice>
          <mc:Fallback>
            <p:pic>
              <p:nvPicPr>
                <p:cNvPr id="12" name="Freihand 11">
                  <a:extLst>
                    <a:ext uri="{FF2B5EF4-FFF2-40B4-BE49-F238E27FC236}">
                      <a16:creationId xmlns:a16="http://schemas.microsoft.com/office/drawing/2014/main" id="{58C9E5E1-2373-4200-8D80-8E6C0D7C6092}"/>
                    </a:ext>
                  </a:extLst>
                </p:cNvPr>
                <p:cNvPicPr/>
                <p:nvPr/>
              </p:nvPicPr>
              <p:blipFill>
                <a:blip r:embed="rId21"/>
                <a:stretch>
                  <a:fillRect/>
                </a:stretch>
              </p:blipFill>
              <p:spPr>
                <a:xfrm>
                  <a:off x="5283013" y="3788112"/>
                  <a:ext cx="25236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3" name="Freihand 12">
                  <a:extLst>
                    <a:ext uri="{FF2B5EF4-FFF2-40B4-BE49-F238E27FC236}">
                      <a16:creationId xmlns:a16="http://schemas.microsoft.com/office/drawing/2014/main" id="{CE83C032-389A-40CF-B8E8-908E1A77CB13}"/>
                    </a:ext>
                  </a:extLst>
                </p14:cNvPr>
                <p14:cNvContentPartPr/>
                <p14:nvPr/>
              </p14:nvContentPartPr>
              <p14:xfrm>
                <a:off x="5372653" y="3716832"/>
                <a:ext cx="96840" cy="91080"/>
              </p14:xfrm>
            </p:contentPart>
          </mc:Choice>
          <mc:Fallback>
            <p:pic>
              <p:nvPicPr>
                <p:cNvPr id="13" name="Freihand 12">
                  <a:extLst>
                    <a:ext uri="{FF2B5EF4-FFF2-40B4-BE49-F238E27FC236}">
                      <a16:creationId xmlns:a16="http://schemas.microsoft.com/office/drawing/2014/main" id="{CE83C032-389A-40CF-B8E8-908E1A77CB13}"/>
                    </a:ext>
                  </a:extLst>
                </p:cNvPr>
                <p:cNvPicPr/>
                <p:nvPr/>
              </p:nvPicPr>
              <p:blipFill>
                <a:blip r:embed="rId23"/>
                <a:stretch>
                  <a:fillRect/>
                </a:stretch>
              </p:blipFill>
              <p:spPr>
                <a:xfrm>
                  <a:off x="5368333" y="3712512"/>
                  <a:ext cx="1054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4" name="Freihand 13">
                  <a:extLst>
                    <a:ext uri="{FF2B5EF4-FFF2-40B4-BE49-F238E27FC236}">
                      <a16:creationId xmlns:a16="http://schemas.microsoft.com/office/drawing/2014/main" id="{BC989D9F-9BE6-4338-B5B9-A22BC73CEC8D}"/>
                    </a:ext>
                  </a:extLst>
                </p14:cNvPr>
                <p14:cNvContentPartPr/>
                <p14:nvPr/>
              </p14:nvContentPartPr>
              <p14:xfrm>
                <a:off x="5534653" y="3820872"/>
                <a:ext cx="119880" cy="105480"/>
              </p14:xfrm>
            </p:contentPart>
          </mc:Choice>
          <mc:Fallback>
            <p:pic>
              <p:nvPicPr>
                <p:cNvPr id="14" name="Freihand 13">
                  <a:extLst>
                    <a:ext uri="{FF2B5EF4-FFF2-40B4-BE49-F238E27FC236}">
                      <a16:creationId xmlns:a16="http://schemas.microsoft.com/office/drawing/2014/main" id="{BC989D9F-9BE6-4338-B5B9-A22BC73CEC8D}"/>
                    </a:ext>
                  </a:extLst>
                </p:cNvPr>
                <p:cNvPicPr/>
                <p:nvPr/>
              </p:nvPicPr>
              <p:blipFill>
                <a:blip r:embed="rId25"/>
                <a:stretch>
                  <a:fillRect/>
                </a:stretch>
              </p:blipFill>
              <p:spPr>
                <a:xfrm>
                  <a:off x="5530333" y="3816552"/>
                  <a:ext cx="128520" cy="114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
            <p14:nvContentPartPr>
              <p14:cNvPr id="45" name="Freihand 44">
                <a:extLst>
                  <a:ext uri="{FF2B5EF4-FFF2-40B4-BE49-F238E27FC236}">
                    <a16:creationId xmlns:a16="http://schemas.microsoft.com/office/drawing/2014/main" id="{6DF206B8-644B-46F4-BD62-3486C5F5EE82}"/>
                  </a:ext>
                </a:extLst>
              </p14:cNvPr>
              <p14:cNvContentPartPr/>
              <p14:nvPr/>
            </p14:nvContentPartPr>
            <p14:xfrm>
              <a:off x="4914013" y="1346592"/>
              <a:ext cx="375480" cy="677520"/>
            </p14:xfrm>
          </p:contentPart>
        </mc:Choice>
        <mc:Fallback>
          <p:pic>
            <p:nvPicPr>
              <p:cNvPr id="45" name="Freihand 44">
                <a:extLst>
                  <a:ext uri="{FF2B5EF4-FFF2-40B4-BE49-F238E27FC236}">
                    <a16:creationId xmlns:a16="http://schemas.microsoft.com/office/drawing/2014/main" id="{6DF206B8-644B-46F4-BD62-3486C5F5EE82}"/>
                  </a:ext>
                </a:extLst>
              </p:cNvPr>
              <p:cNvPicPr/>
              <p:nvPr/>
            </p:nvPicPr>
            <p:blipFill>
              <a:blip r:embed="rId27"/>
              <a:stretch>
                <a:fillRect/>
              </a:stretch>
            </p:blipFill>
            <p:spPr>
              <a:xfrm>
                <a:off x="4909693" y="1342272"/>
                <a:ext cx="384120" cy="686160"/>
              </a:xfrm>
              <a:prstGeom prst="rect">
                <a:avLst/>
              </a:prstGeom>
            </p:spPr>
          </p:pic>
        </mc:Fallback>
      </mc:AlternateContent>
      <p:grpSp>
        <p:nvGrpSpPr>
          <p:cNvPr id="54298" name="Gruppieren 54297">
            <a:extLst>
              <a:ext uri="{FF2B5EF4-FFF2-40B4-BE49-F238E27FC236}">
                <a16:creationId xmlns:a16="http://schemas.microsoft.com/office/drawing/2014/main" id="{113A2DD1-24D4-4FB3-BAB4-5D58CE23D778}"/>
              </a:ext>
            </a:extLst>
          </p:cNvPr>
          <p:cNvGrpSpPr/>
          <p:nvPr/>
        </p:nvGrpSpPr>
        <p:grpSpPr>
          <a:xfrm>
            <a:off x="909733" y="240672"/>
            <a:ext cx="10480320" cy="3234960"/>
            <a:chOff x="909733" y="240672"/>
            <a:chExt cx="10480320" cy="3234960"/>
          </a:xfrm>
        </p:grpSpPr>
        <mc:AlternateContent xmlns:mc="http://schemas.openxmlformats.org/markup-compatibility/2006">
          <mc:Choice xmlns:p14="http://schemas.microsoft.com/office/powerpoint/2010/main" Requires="p14">
            <p:contentPart p14:bwMode="auto" r:id="rId28">
              <p14:nvContentPartPr>
                <p14:cNvPr id="49" name="Freihand 48">
                  <a:extLst>
                    <a:ext uri="{FF2B5EF4-FFF2-40B4-BE49-F238E27FC236}">
                      <a16:creationId xmlns:a16="http://schemas.microsoft.com/office/drawing/2014/main" id="{E9F382CB-732B-423E-BFE6-E9F99F2ACDFB}"/>
                    </a:ext>
                  </a:extLst>
                </p14:cNvPr>
                <p14:cNvContentPartPr/>
                <p14:nvPr/>
              </p14:nvContentPartPr>
              <p14:xfrm>
                <a:off x="5940373" y="741792"/>
                <a:ext cx="38880" cy="170280"/>
              </p14:xfrm>
            </p:contentPart>
          </mc:Choice>
          <mc:Fallback>
            <p:pic>
              <p:nvPicPr>
                <p:cNvPr id="49" name="Freihand 48">
                  <a:extLst>
                    <a:ext uri="{FF2B5EF4-FFF2-40B4-BE49-F238E27FC236}">
                      <a16:creationId xmlns:a16="http://schemas.microsoft.com/office/drawing/2014/main" id="{E9F382CB-732B-423E-BFE6-E9F99F2ACDFB}"/>
                    </a:ext>
                  </a:extLst>
                </p:cNvPr>
                <p:cNvPicPr/>
                <p:nvPr/>
              </p:nvPicPr>
              <p:blipFill>
                <a:blip r:embed="rId29"/>
                <a:stretch>
                  <a:fillRect/>
                </a:stretch>
              </p:blipFill>
              <p:spPr>
                <a:xfrm>
                  <a:off x="5936053" y="737472"/>
                  <a:ext cx="4752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50" name="Freihand 49">
                  <a:extLst>
                    <a:ext uri="{FF2B5EF4-FFF2-40B4-BE49-F238E27FC236}">
                      <a16:creationId xmlns:a16="http://schemas.microsoft.com/office/drawing/2014/main" id="{95A951FA-565D-4C48-9FB9-187BDCD88F0D}"/>
                    </a:ext>
                  </a:extLst>
                </p14:cNvPr>
                <p14:cNvContentPartPr/>
                <p14:nvPr/>
              </p14:nvContentPartPr>
              <p14:xfrm>
                <a:off x="5799973" y="691752"/>
                <a:ext cx="232920" cy="238680"/>
              </p14:xfrm>
            </p:contentPart>
          </mc:Choice>
          <mc:Fallback>
            <p:pic>
              <p:nvPicPr>
                <p:cNvPr id="50" name="Freihand 49">
                  <a:extLst>
                    <a:ext uri="{FF2B5EF4-FFF2-40B4-BE49-F238E27FC236}">
                      <a16:creationId xmlns:a16="http://schemas.microsoft.com/office/drawing/2014/main" id="{95A951FA-565D-4C48-9FB9-187BDCD88F0D}"/>
                    </a:ext>
                  </a:extLst>
                </p:cNvPr>
                <p:cNvPicPr/>
                <p:nvPr/>
              </p:nvPicPr>
              <p:blipFill>
                <a:blip r:embed="rId31"/>
                <a:stretch>
                  <a:fillRect/>
                </a:stretch>
              </p:blipFill>
              <p:spPr>
                <a:xfrm>
                  <a:off x="5795653" y="687432"/>
                  <a:ext cx="24156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51" name="Freihand 50">
                  <a:extLst>
                    <a:ext uri="{FF2B5EF4-FFF2-40B4-BE49-F238E27FC236}">
                      <a16:creationId xmlns:a16="http://schemas.microsoft.com/office/drawing/2014/main" id="{55B2B4D0-DAB4-4CEC-8C9B-ED8028608333}"/>
                    </a:ext>
                  </a:extLst>
                </p14:cNvPr>
                <p14:cNvContentPartPr/>
                <p14:nvPr/>
              </p14:nvContentPartPr>
              <p14:xfrm>
                <a:off x="6084013" y="646392"/>
                <a:ext cx="45000" cy="177840"/>
              </p14:xfrm>
            </p:contentPart>
          </mc:Choice>
          <mc:Fallback>
            <p:pic>
              <p:nvPicPr>
                <p:cNvPr id="51" name="Freihand 50">
                  <a:extLst>
                    <a:ext uri="{FF2B5EF4-FFF2-40B4-BE49-F238E27FC236}">
                      <a16:creationId xmlns:a16="http://schemas.microsoft.com/office/drawing/2014/main" id="{55B2B4D0-DAB4-4CEC-8C9B-ED8028608333}"/>
                    </a:ext>
                  </a:extLst>
                </p:cNvPr>
                <p:cNvPicPr/>
                <p:nvPr/>
              </p:nvPicPr>
              <p:blipFill>
                <a:blip r:embed="rId33"/>
                <a:stretch>
                  <a:fillRect/>
                </a:stretch>
              </p:blipFill>
              <p:spPr>
                <a:xfrm>
                  <a:off x="6079693" y="642072"/>
                  <a:ext cx="5364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52" name="Freihand 51">
                  <a:extLst>
                    <a:ext uri="{FF2B5EF4-FFF2-40B4-BE49-F238E27FC236}">
                      <a16:creationId xmlns:a16="http://schemas.microsoft.com/office/drawing/2014/main" id="{94506C04-06CE-42E0-8049-B9B14FCF237A}"/>
                    </a:ext>
                  </a:extLst>
                </p14:cNvPr>
                <p14:cNvContentPartPr/>
                <p14:nvPr/>
              </p14:nvContentPartPr>
              <p14:xfrm>
                <a:off x="6185173" y="648912"/>
                <a:ext cx="131400" cy="256680"/>
              </p14:xfrm>
            </p:contentPart>
          </mc:Choice>
          <mc:Fallback>
            <p:pic>
              <p:nvPicPr>
                <p:cNvPr id="52" name="Freihand 51">
                  <a:extLst>
                    <a:ext uri="{FF2B5EF4-FFF2-40B4-BE49-F238E27FC236}">
                      <a16:creationId xmlns:a16="http://schemas.microsoft.com/office/drawing/2014/main" id="{94506C04-06CE-42E0-8049-B9B14FCF237A}"/>
                    </a:ext>
                  </a:extLst>
                </p:cNvPr>
                <p:cNvPicPr/>
                <p:nvPr/>
              </p:nvPicPr>
              <p:blipFill>
                <a:blip r:embed="rId35"/>
                <a:stretch>
                  <a:fillRect/>
                </a:stretch>
              </p:blipFill>
              <p:spPr>
                <a:xfrm>
                  <a:off x="6180853" y="644592"/>
                  <a:ext cx="14004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53" name="Freihand 52">
                  <a:extLst>
                    <a:ext uri="{FF2B5EF4-FFF2-40B4-BE49-F238E27FC236}">
                      <a16:creationId xmlns:a16="http://schemas.microsoft.com/office/drawing/2014/main" id="{1EA9C46F-A71B-422A-AAE8-B1EA63FF277E}"/>
                    </a:ext>
                  </a:extLst>
                </p14:cNvPr>
                <p14:cNvContentPartPr/>
                <p14:nvPr/>
              </p14:nvContentPartPr>
              <p14:xfrm>
                <a:off x="6294613" y="498072"/>
                <a:ext cx="117000" cy="205200"/>
              </p14:xfrm>
            </p:contentPart>
          </mc:Choice>
          <mc:Fallback>
            <p:pic>
              <p:nvPicPr>
                <p:cNvPr id="53" name="Freihand 52">
                  <a:extLst>
                    <a:ext uri="{FF2B5EF4-FFF2-40B4-BE49-F238E27FC236}">
                      <a16:creationId xmlns:a16="http://schemas.microsoft.com/office/drawing/2014/main" id="{1EA9C46F-A71B-422A-AAE8-B1EA63FF277E}"/>
                    </a:ext>
                  </a:extLst>
                </p:cNvPr>
                <p:cNvPicPr/>
                <p:nvPr/>
              </p:nvPicPr>
              <p:blipFill>
                <a:blip r:embed="rId37"/>
                <a:stretch>
                  <a:fillRect/>
                </a:stretch>
              </p:blipFill>
              <p:spPr>
                <a:xfrm>
                  <a:off x="6290293" y="493752"/>
                  <a:ext cx="12564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54" name="Freihand 53">
                  <a:extLst>
                    <a:ext uri="{FF2B5EF4-FFF2-40B4-BE49-F238E27FC236}">
                      <a16:creationId xmlns:a16="http://schemas.microsoft.com/office/drawing/2014/main" id="{300A0788-DD66-456C-BC37-D5C7F44B49DB}"/>
                    </a:ext>
                  </a:extLst>
                </p14:cNvPr>
                <p14:cNvContentPartPr/>
                <p14:nvPr/>
              </p14:nvContentPartPr>
              <p14:xfrm>
                <a:off x="6404773" y="448392"/>
                <a:ext cx="275760" cy="215640"/>
              </p14:xfrm>
            </p:contentPart>
          </mc:Choice>
          <mc:Fallback>
            <p:pic>
              <p:nvPicPr>
                <p:cNvPr id="54" name="Freihand 53">
                  <a:extLst>
                    <a:ext uri="{FF2B5EF4-FFF2-40B4-BE49-F238E27FC236}">
                      <a16:creationId xmlns:a16="http://schemas.microsoft.com/office/drawing/2014/main" id="{300A0788-DD66-456C-BC37-D5C7F44B49DB}"/>
                    </a:ext>
                  </a:extLst>
                </p:cNvPr>
                <p:cNvPicPr/>
                <p:nvPr/>
              </p:nvPicPr>
              <p:blipFill>
                <a:blip r:embed="rId39"/>
                <a:stretch>
                  <a:fillRect/>
                </a:stretch>
              </p:blipFill>
              <p:spPr>
                <a:xfrm>
                  <a:off x="6400453" y="444072"/>
                  <a:ext cx="28440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55" name="Freihand 54">
                  <a:extLst>
                    <a:ext uri="{FF2B5EF4-FFF2-40B4-BE49-F238E27FC236}">
                      <a16:creationId xmlns:a16="http://schemas.microsoft.com/office/drawing/2014/main" id="{7F9B8331-A57C-487F-805F-6F1C02A03CAC}"/>
                    </a:ext>
                  </a:extLst>
                </p14:cNvPr>
                <p14:cNvContentPartPr/>
                <p14:nvPr/>
              </p14:nvContentPartPr>
              <p14:xfrm>
                <a:off x="6603133" y="441912"/>
                <a:ext cx="41400" cy="4680"/>
              </p14:xfrm>
            </p:contentPart>
          </mc:Choice>
          <mc:Fallback>
            <p:pic>
              <p:nvPicPr>
                <p:cNvPr id="55" name="Freihand 54">
                  <a:extLst>
                    <a:ext uri="{FF2B5EF4-FFF2-40B4-BE49-F238E27FC236}">
                      <a16:creationId xmlns:a16="http://schemas.microsoft.com/office/drawing/2014/main" id="{7F9B8331-A57C-487F-805F-6F1C02A03CAC}"/>
                    </a:ext>
                  </a:extLst>
                </p:cNvPr>
                <p:cNvPicPr/>
                <p:nvPr/>
              </p:nvPicPr>
              <p:blipFill>
                <a:blip r:embed="rId41"/>
                <a:stretch>
                  <a:fillRect/>
                </a:stretch>
              </p:blipFill>
              <p:spPr>
                <a:xfrm>
                  <a:off x="6598813" y="437592"/>
                  <a:ext cx="5004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56" name="Freihand 55">
                  <a:extLst>
                    <a:ext uri="{FF2B5EF4-FFF2-40B4-BE49-F238E27FC236}">
                      <a16:creationId xmlns:a16="http://schemas.microsoft.com/office/drawing/2014/main" id="{7735D376-6636-42FA-B78C-37651BB1F2D3}"/>
                    </a:ext>
                  </a:extLst>
                </p14:cNvPr>
                <p14:cNvContentPartPr/>
                <p14:nvPr/>
              </p14:nvContentPartPr>
              <p14:xfrm>
                <a:off x="6656413" y="462072"/>
                <a:ext cx="84600" cy="109800"/>
              </p14:xfrm>
            </p:contentPart>
          </mc:Choice>
          <mc:Fallback>
            <p:pic>
              <p:nvPicPr>
                <p:cNvPr id="56" name="Freihand 55">
                  <a:extLst>
                    <a:ext uri="{FF2B5EF4-FFF2-40B4-BE49-F238E27FC236}">
                      <a16:creationId xmlns:a16="http://schemas.microsoft.com/office/drawing/2014/main" id="{7735D376-6636-42FA-B78C-37651BB1F2D3}"/>
                    </a:ext>
                  </a:extLst>
                </p:cNvPr>
                <p:cNvPicPr/>
                <p:nvPr/>
              </p:nvPicPr>
              <p:blipFill>
                <a:blip r:embed="rId43"/>
                <a:stretch>
                  <a:fillRect/>
                </a:stretch>
              </p:blipFill>
              <p:spPr>
                <a:xfrm>
                  <a:off x="6652093" y="457752"/>
                  <a:ext cx="932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57" name="Freihand 56">
                  <a:extLst>
                    <a:ext uri="{FF2B5EF4-FFF2-40B4-BE49-F238E27FC236}">
                      <a16:creationId xmlns:a16="http://schemas.microsoft.com/office/drawing/2014/main" id="{DE6157D7-ECC1-4DF9-BF0C-86C97AE044CB}"/>
                    </a:ext>
                  </a:extLst>
                </p14:cNvPr>
                <p14:cNvContentPartPr/>
                <p14:nvPr/>
              </p14:nvContentPartPr>
              <p14:xfrm>
                <a:off x="6770893" y="338592"/>
                <a:ext cx="479160" cy="228240"/>
              </p14:xfrm>
            </p:contentPart>
          </mc:Choice>
          <mc:Fallback>
            <p:pic>
              <p:nvPicPr>
                <p:cNvPr id="57" name="Freihand 56">
                  <a:extLst>
                    <a:ext uri="{FF2B5EF4-FFF2-40B4-BE49-F238E27FC236}">
                      <a16:creationId xmlns:a16="http://schemas.microsoft.com/office/drawing/2014/main" id="{DE6157D7-ECC1-4DF9-BF0C-86C97AE044CB}"/>
                    </a:ext>
                  </a:extLst>
                </p:cNvPr>
                <p:cNvPicPr/>
                <p:nvPr/>
              </p:nvPicPr>
              <p:blipFill>
                <a:blip r:embed="rId45"/>
                <a:stretch>
                  <a:fillRect/>
                </a:stretch>
              </p:blipFill>
              <p:spPr>
                <a:xfrm>
                  <a:off x="6766573" y="334272"/>
                  <a:ext cx="48780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58" name="Freihand 57">
                  <a:extLst>
                    <a:ext uri="{FF2B5EF4-FFF2-40B4-BE49-F238E27FC236}">
                      <a16:creationId xmlns:a16="http://schemas.microsoft.com/office/drawing/2014/main" id="{32FD9B6A-F842-4C19-BAE3-5F995967BD3D}"/>
                    </a:ext>
                  </a:extLst>
                </p14:cNvPr>
                <p14:cNvContentPartPr/>
                <p14:nvPr/>
              </p14:nvContentPartPr>
              <p14:xfrm>
                <a:off x="6883213" y="240672"/>
                <a:ext cx="26640" cy="2880"/>
              </p14:xfrm>
            </p:contentPart>
          </mc:Choice>
          <mc:Fallback>
            <p:pic>
              <p:nvPicPr>
                <p:cNvPr id="58" name="Freihand 57">
                  <a:extLst>
                    <a:ext uri="{FF2B5EF4-FFF2-40B4-BE49-F238E27FC236}">
                      <a16:creationId xmlns:a16="http://schemas.microsoft.com/office/drawing/2014/main" id="{32FD9B6A-F842-4C19-BAE3-5F995967BD3D}"/>
                    </a:ext>
                  </a:extLst>
                </p:cNvPr>
                <p:cNvPicPr/>
                <p:nvPr/>
              </p:nvPicPr>
              <p:blipFill>
                <a:blip r:embed="rId47"/>
                <a:stretch>
                  <a:fillRect/>
                </a:stretch>
              </p:blipFill>
              <p:spPr>
                <a:xfrm>
                  <a:off x="6878893" y="236352"/>
                  <a:ext cx="3528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6" name="Freihand 15">
                  <a:extLst>
                    <a:ext uri="{FF2B5EF4-FFF2-40B4-BE49-F238E27FC236}">
                      <a16:creationId xmlns:a16="http://schemas.microsoft.com/office/drawing/2014/main" id="{DD1E3294-9B90-43BF-8B9A-674B5F40DF8E}"/>
                    </a:ext>
                  </a:extLst>
                </p14:cNvPr>
                <p14:cNvContentPartPr/>
                <p14:nvPr/>
              </p14:nvContentPartPr>
              <p14:xfrm>
                <a:off x="1094773" y="1519392"/>
                <a:ext cx="2459520" cy="1737000"/>
              </p14:xfrm>
            </p:contentPart>
          </mc:Choice>
          <mc:Fallback>
            <p:pic>
              <p:nvPicPr>
                <p:cNvPr id="16" name="Freihand 15">
                  <a:extLst>
                    <a:ext uri="{FF2B5EF4-FFF2-40B4-BE49-F238E27FC236}">
                      <a16:creationId xmlns:a16="http://schemas.microsoft.com/office/drawing/2014/main" id="{DD1E3294-9B90-43BF-8B9A-674B5F40DF8E}"/>
                    </a:ext>
                  </a:extLst>
                </p:cNvPr>
                <p:cNvPicPr/>
                <p:nvPr/>
              </p:nvPicPr>
              <p:blipFill>
                <a:blip r:embed="rId49"/>
                <a:stretch>
                  <a:fillRect/>
                </a:stretch>
              </p:blipFill>
              <p:spPr>
                <a:xfrm>
                  <a:off x="1090453" y="1515072"/>
                  <a:ext cx="2468160" cy="17456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7" name="Freihand 16">
                  <a:extLst>
                    <a:ext uri="{FF2B5EF4-FFF2-40B4-BE49-F238E27FC236}">
                      <a16:creationId xmlns:a16="http://schemas.microsoft.com/office/drawing/2014/main" id="{749C648A-C45E-48DD-AD17-6AA93E0495EA}"/>
                    </a:ext>
                  </a:extLst>
                </p14:cNvPr>
                <p14:cNvContentPartPr/>
                <p14:nvPr/>
              </p14:nvContentPartPr>
              <p14:xfrm>
                <a:off x="990373" y="2356032"/>
                <a:ext cx="2278440" cy="1069200"/>
              </p14:xfrm>
            </p:contentPart>
          </mc:Choice>
          <mc:Fallback>
            <p:pic>
              <p:nvPicPr>
                <p:cNvPr id="17" name="Freihand 16">
                  <a:extLst>
                    <a:ext uri="{FF2B5EF4-FFF2-40B4-BE49-F238E27FC236}">
                      <a16:creationId xmlns:a16="http://schemas.microsoft.com/office/drawing/2014/main" id="{749C648A-C45E-48DD-AD17-6AA93E0495EA}"/>
                    </a:ext>
                  </a:extLst>
                </p:cNvPr>
                <p:cNvPicPr/>
                <p:nvPr/>
              </p:nvPicPr>
              <p:blipFill>
                <a:blip r:embed="rId51"/>
                <a:stretch>
                  <a:fillRect/>
                </a:stretch>
              </p:blipFill>
              <p:spPr>
                <a:xfrm>
                  <a:off x="986053" y="2351712"/>
                  <a:ext cx="2287080" cy="10778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9" name="Freihand 18">
                  <a:extLst>
                    <a:ext uri="{FF2B5EF4-FFF2-40B4-BE49-F238E27FC236}">
                      <a16:creationId xmlns:a16="http://schemas.microsoft.com/office/drawing/2014/main" id="{1DB200E3-EBF1-45E4-BA03-185065225984}"/>
                    </a:ext>
                  </a:extLst>
                </p14:cNvPr>
                <p14:cNvContentPartPr/>
                <p14:nvPr/>
              </p14:nvContentPartPr>
              <p14:xfrm>
                <a:off x="3526573" y="1719192"/>
                <a:ext cx="360" cy="360"/>
              </p14:xfrm>
            </p:contentPart>
          </mc:Choice>
          <mc:Fallback>
            <p:pic>
              <p:nvPicPr>
                <p:cNvPr id="19" name="Freihand 18">
                  <a:extLst>
                    <a:ext uri="{FF2B5EF4-FFF2-40B4-BE49-F238E27FC236}">
                      <a16:creationId xmlns:a16="http://schemas.microsoft.com/office/drawing/2014/main" id="{1DB200E3-EBF1-45E4-BA03-185065225984}"/>
                    </a:ext>
                  </a:extLst>
                </p:cNvPr>
                <p:cNvPicPr/>
                <p:nvPr/>
              </p:nvPicPr>
              <p:blipFill>
                <a:blip r:embed="rId53"/>
                <a:stretch>
                  <a:fillRect/>
                </a:stretch>
              </p:blipFill>
              <p:spPr>
                <a:xfrm>
                  <a:off x="3522253" y="17148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22" name="Freihand 21">
                  <a:extLst>
                    <a:ext uri="{FF2B5EF4-FFF2-40B4-BE49-F238E27FC236}">
                      <a16:creationId xmlns:a16="http://schemas.microsoft.com/office/drawing/2014/main" id="{23391F0B-5044-49D2-8FE3-3283101FC8E5}"/>
                    </a:ext>
                  </a:extLst>
                </p14:cNvPr>
                <p14:cNvContentPartPr/>
                <p14:nvPr/>
              </p14:nvContentPartPr>
              <p14:xfrm>
                <a:off x="3510013" y="1401312"/>
                <a:ext cx="41400" cy="1902600"/>
              </p14:xfrm>
            </p:contentPart>
          </mc:Choice>
          <mc:Fallback>
            <p:pic>
              <p:nvPicPr>
                <p:cNvPr id="22" name="Freihand 21">
                  <a:extLst>
                    <a:ext uri="{FF2B5EF4-FFF2-40B4-BE49-F238E27FC236}">
                      <a16:creationId xmlns:a16="http://schemas.microsoft.com/office/drawing/2014/main" id="{23391F0B-5044-49D2-8FE3-3283101FC8E5}"/>
                    </a:ext>
                  </a:extLst>
                </p:cNvPr>
                <p:cNvPicPr/>
                <p:nvPr/>
              </p:nvPicPr>
              <p:blipFill>
                <a:blip r:embed="rId55"/>
                <a:stretch>
                  <a:fillRect/>
                </a:stretch>
              </p:blipFill>
              <p:spPr>
                <a:xfrm>
                  <a:off x="3505693" y="1396992"/>
                  <a:ext cx="50040" cy="19112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24" name="Freihand 23">
                  <a:extLst>
                    <a:ext uri="{FF2B5EF4-FFF2-40B4-BE49-F238E27FC236}">
                      <a16:creationId xmlns:a16="http://schemas.microsoft.com/office/drawing/2014/main" id="{89BF77CE-3F5C-490F-8BBD-70651E91B158}"/>
                    </a:ext>
                  </a:extLst>
                </p14:cNvPr>
                <p14:cNvContentPartPr/>
                <p14:nvPr/>
              </p14:nvContentPartPr>
              <p14:xfrm>
                <a:off x="918013" y="2222112"/>
                <a:ext cx="224280" cy="375840"/>
              </p14:xfrm>
            </p:contentPart>
          </mc:Choice>
          <mc:Fallback>
            <p:pic>
              <p:nvPicPr>
                <p:cNvPr id="24" name="Freihand 23">
                  <a:extLst>
                    <a:ext uri="{FF2B5EF4-FFF2-40B4-BE49-F238E27FC236}">
                      <a16:creationId xmlns:a16="http://schemas.microsoft.com/office/drawing/2014/main" id="{89BF77CE-3F5C-490F-8BBD-70651E91B158}"/>
                    </a:ext>
                  </a:extLst>
                </p:cNvPr>
                <p:cNvPicPr/>
                <p:nvPr/>
              </p:nvPicPr>
              <p:blipFill>
                <a:blip r:embed="rId57"/>
                <a:stretch>
                  <a:fillRect/>
                </a:stretch>
              </p:blipFill>
              <p:spPr>
                <a:xfrm>
                  <a:off x="913693" y="2217792"/>
                  <a:ext cx="232920" cy="3844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26" name="Freihand 25">
                  <a:extLst>
                    <a:ext uri="{FF2B5EF4-FFF2-40B4-BE49-F238E27FC236}">
                      <a16:creationId xmlns:a16="http://schemas.microsoft.com/office/drawing/2014/main" id="{35EC0C97-E76C-4A49-AF19-2801154A767A}"/>
                    </a:ext>
                  </a:extLst>
                </p14:cNvPr>
                <p14:cNvContentPartPr/>
                <p14:nvPr/>
              </p14:nvContentPartPr>
              <p14:xfrm>
                <a:off x="909733" y="2926272"/>
                <a:ext cx="215280" cy="303480"/>
              </p14:xfrm>
            </p:contentPart>
          </mc:Choice>
          <mc:Fallback>
            <p:pic>
              <p:nvPicPr>
                <p:cNvPr id="26" name="Freihand 25">
                  <a:extLst>
                    <a:ext uri="{FF2B5EF4-FFF2-40B4-BE49-F238E27FC236}">
                      <a16:creationId xmlns:a16="http://schemas.microsoft.com/office/drawing/2014/main" id="{35EC0C97-E76C-4A49-AF19-2801154A767A}"/>
                    </a:ext>
                  </a:extLst>
                </p:cNvPr>
                <p:cNvPicPr/>
                <p:nvPr/>
              </p:nvPicPr>
              <p:blipFill>
                <a:blip r:embed="rId59"/>
                <a:stretch>
                  <a:fillRect/>
                </a:stretch>
              </p:blipFill>
              <p:spPr>
                <a:xfrm>
                  <a:off x="905413" y="2921952"/>
                  <a:ext cx="223920" cy="3121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28" name="Freihand 27">
                  <a:extLst>
                    <a:ext uri="{FF2B5EF4-FFF2-40B4-BE49-F238E27FC236}">
                      <a16:creationId xmlns:a16="http://schemas.microsoft.com/office/drawing/2014/main" id="{5BDCADA2-FDAE-45F7-B8A1-C02D2B9F89B5}"/>
                    </a:ext>
                  </a:extLst>
                </p14:cNvPr>
                <p14:cNvContentPartPr/>
                <p14:nvPr/>
              </p14:nvContentPartPr>
              <p14:xfrm>
                <a:off x="3581293" y="1588512"/>
                <a:ext cx="1605600" cy="86760"/>
              </p14:xfrm>
            </p:contentPart>
          </mc:Choice>
          <mc:Fallback>
            <p:pic>
              <p:nvPicPr>
                <p:cNvPr id="28" name="Freihand 27">
                  <a:extLst>
                    <a:ext uri="{FF2B5EF4-FFF2-40B4-BE49-F238E27FC236}">
                      <a16:creationId xmlns:a16="http://schemas.microsoft.com/office/drawing/2014/main" id="{5BDCADA2-FDAE-45F7-B8A1-C02D2B9F89B5}"/>
                    </a:ext>
                  </a:extLst>
                </p:cNvPr>
                <p:cNvPicPr/>
                <p:nvPr/>
              </p:nvPicPr>
              <p:blipFill>
                <a:blip r:embed="rId61"/>
                <a:stretch>
                  <a:fillRect/>
                </a:stretch>
              </p:blipFill>
              <p:spPr>
                <a:xfrm>
                  <a:off x="3576973" y="1584192"/>
                  <a:ext cx="16142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29" name="Freihand 28">
                  <a:extLst>
                    <a:ext uri="{FF2B5EF4-FFF2-40B4-BE49-F238E27FC236}">
                      <a16:creationId xmlns:a16="http://schemas.microsoft.com/office/drawing/2014/main" id="{363FDF6E-C2C8-4E47-AB27-1AA75AC7E357}"/>
                    </a:ext>
                  </a:extLst>
                </p14:cNvPr>
                <p14:cNvContentPartPr/>
                <p14:nvPr/>
              </p14:nvContentPartPr>
              <p14:xfrm>
                <a:off x="3762373" y="3364752"/>
                <a:ext cx="1337040" cy="44640"/>
              </p14:xfrm>
            </p:contentPart>
          </mc:Choice>
          <mc:Fallback>
            <p:pic>
              <p:nvPicPr>
                <p:cNvPr id="29" name="Freihand 28">
                  <a:extLst>
                    <a:ext uri="{FF2B5EF4-FFF2-40B4-BE49-F238E27FC236}">
                      <a16:creationId xmlns:a16="http://schemas.microsoft.com/office/drawing/2014/main" id="{363FDF6E-C2C8-4E47-AB27-1AA75AC7E357}"/>
                    </a:ext>
                  </a:extLst>
                </p:cNvPr>
                <p:cNvPicPr/>
                <p:nvPr/>
              </p:nvPicPr>
              <p:blipFill>
                <a:blip r:embed="rId63"/>
                <a:stretch>
                  <a:fillRect/>
                </a:stretch>
              </p:blipFill>
              <p:spPr>
                <a:xfrm>
                  <a:off x="3758053" y="3360432"/>
                  <a:ext cx="134568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1" name="Freihand 30">
                  <a:extLst>
                    <a:ext uri="{FF2B5EF4-FFF2-40B4-BE49-F238E27FC236}">
                      <a16:creationId xmlns:a16="http://schemas.microsoft.com/office/drawing/2014/main" id="{407A780C-0196-4322-951C-C7161E78ED9B}"/>
                    </a:ext>
                  </a:extLst>
                </p14:cNvPr>
                <p14:cNvContentPartPr/>
                <p14:nvPr/>
              </p14:nvContentPartPr>
              <p14:xfrm>
                <a:off x="5231533" y="1574472"/>
                <a:ext cx="360" cy="360"/>
              </p14:xfrm>
            </p:contentPart>
          </mc:Choice>
          <mc:Fallback>
            <p:pic>
              <p:nvPicPr>
                <p:cNvPr id="31" name="Freihand 30">
                  <a:extLst>
                    <a:ext uri="{FF2B5EF4-FFF2-40B4-BE49-F238E27FC236}">
                      <a16:creationId xmlns:a16="http://schemas.microsoft.com/office/drawing/2014/main" id="{407A780C-0196-4322-951C-C7161E78ED9B}"/>
                    </a:ext>
                  </a:extLst>
                </p:cNvPr>
                <p:cNvPicPr/>
                <p:nvPr/>
              </p:nvPicPr>
              <p:blipFill>
                <a:blip r:embed="rId53"/>
                <a:stretch>
                  <a:fillRect/>
                </a:stretch>
              </p:blipFill>
              <p:spPr>
                <a:xfrm>
                  <a:off x="5227213" y="15701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2" name="Freihand 31">
                  <a:extLst>
                    <a:ext uri="{FF2B5EF4-FFF2-40B4-BE49-F238E27FC236}">
                      <a16:creationId xmlns:a16="http://schemas.microsoft.com/office/drawing/2014/main" id="{BC9C0825-83BF-4B2D-A5AD-3E8CB7CAE3C0}"/>
                    </a:ext>
                  </a:extLst>
                </p14:cNvPr>
                <p14:cNvContentPartPr/>
                <p14:nvPr/>
              </p14:nvContentPartPr>
              <p14:xfrm>
                <a:off x="5217853" y="1482672"/>
                <a:ext cx="141120" cy="181080"/>
              </p14:xfrm>
            </p:contentPart>
          </mc:Choice>
          <mc:Fallback>
            <p:pic>
              <p:nvPicPr>
                <p:cNvPr id="32" name="Freihand 31">
                  <a:extLst>
                    <a:ext uri="{FF2B5EF4-FFF2-40B4-BE49-F238E27FC236}">
                      <a16:creationId xmlns:a16="http://schemas.microsoft.com/office/drawing/2014/main" id="{BC9C0825-83BF-4B2D-A5AD-3E8CB7CAE3C0}"/>
                    </a:ext>
                  </a:extLst>
                </p:cNvPr>
                <p:cNvPicPr/>
                <p:nvPr/>
              </p:nvPicPr>
              <p:blipFill>
                <a:blip r:embed="rId66"/>
                <a:stretch>
                  <a:fillRect/>
                </a:stretch>
              </p:blipFill>
              <p:spPr>
                <a:xfrm>
                  <a:off x="5213533" y="1478352"/>
                  <a:ext cx="14976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3" name="Freihand 32">
                  <a:extLst>
                    <a:ext uri="{FF2B5EF4-FFF2-40B4-BE49-F238E27FC236}">
                      <a16:creationId xmlns:a16="http://schemas.microsoft.com/office/drawing/2014/main" id="{EE75B372-7577-4B87-A095-C4401B300E5F}"/>
                    </a:ext>
                  </a:extLst>
                </p14:cNvPr>
                <p14:cNvContentPartPr/>
                <p14:nvPr/>
              </p14:nvContentPartPr>
              <p14:xfrm>
                <a:off x="5270773" y="1469712"/>
                <a:ext cx="107640" cy="24120"/>
              </p14:xfrm>
            </p:contentPart>
          </mc:Choice>
          <mc:Fallback>
            <p:pic>
              <p:nvPicPr>
                <p:cNvPr id="33" name="Freihand 32">
                  <a:extLst>
                    <a:ext uri="{FF2B5EF4-FFF2-40B4-BE49-F238E27FC236}">
                      <a16:creationId xmlns:a16="http://schemas.microsoft.com/office/drawing/2014/main" id="{EE75B372-7577-4B87-A095-C4401B300E5F}"/>
                    </a:ext>
                  </a:extLst>
                </p:cNvPr>
                <p:cNvPicPr/>
                <p:nvPr/>
              </p:nvPicPr>
              <p:blipFill>
                <a:blip r:embed="rId68"/>
                <a:stretch>
                  <a:fillRect/>
                </a:stretch>
              </p:blipFill>
              <p:spPr>
                <a:xfrm>
                  <a:off x="5266453" y="1465392"/>
                  <a:ext cx="11628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4" name="Freihand 33">
                  <a:extLst>
                    <a:ext uri="{FF2B5EF4-FFF2-40B4-BE49-F238E27FC236}">
                      <a16:creationId xmlns:a16="http://schemas.microsoft.com/office/drawing/2014/main" id="{FDAB5E00-8E07-440B-8E38-C209C5305DAC}"/>
                    </a:ext>
                  </a:extLst>
                </p14:cNvPr>
                <p14:cNvContentPartPr/>
                <p14:nvPr/>
              </p14:nvContentPartPr>
              <p14:xfrm>
                <a:off x="5409013" y="1468272"/>
                <a:ext cx="114840" cy="176400"/>
              </p14:xfrm>
            </p:contentPart>
          </mc:Choice>
          <mc:Fallback>
            <p:pic>
              <p:nvPicPr>
                <p:cNvPr id="34" name="Freihand 33">
                  <a:extLst>
                    <a:ext uri="{FF2B5EF4-FFF2-40B4-BE49-F238E27FC236}">
                      <a16:creationId xmlns:a16="http://schemas.microsoft.com/office/drawing/2014/main" id="{FDAB5E00-8E07-440B-8E38-C209C5305DAC}"/>
                    </a:ext>
                  </a:extLst>
                </p:cNvPr>
                <p:cNvPicPr/>
                <p:nvPr/>
              </p:nvPicPr>
              <p:blipFill>
                <a:blip r:embed="rId70"/>
                <a:stretch>
                  <a:fillRect/>
                </a:stretch>
              </p:blipFill>
              <p:spPr>
                <a:xfrm>
                  <a:off x="5404693" y="1463952"/>
                  <a:ext cx="12348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35" name="Freihand 34">
                  <a:extLst>
                    <a:ext uri="{FF2B5EF4-FFF2-40B4-BE49-F238E27FC236}">
                      <a16:creationId xmlns:a16="http://schemas.microsoft.com/office/drawing/2014/main" id="{C1AAC09A-5314-44FD-B491-7D10217957E4}"/>
                    </a:ext>
                  </a:extLst>
                </p14:cNvPr>
                <p14:cNvContentPartPr/>
                <p14:nvPr/>
              </p14:nvContentPartPr>
              <p14:xfrm>
                <a:off x="5463373" y="1440552"/>
                <a:ext cx="252000" cy="144720"/>
              </p14:xfrm>
            </p:contentPart>
          </mc:Choice>
          <mc:Fallback>
            <p:pic>
              <p:nvPicPr>
                <p:cNvPr id="35" name="Freihand 34">
                  <a:extLst>
                    <a:ext uri="{FF2B5EF4-FFF2-40B4-BE49-F238E27FC236}">
                      <a16:creationId xmlns:a16="http://schemas.microsoft.com/office/drawing/2014/main" id="{C1AAC09A-5314-44FD-B491-7D10217957E4}"/>
                    </a:ext>
                  </a:extLst>
                </p:cNvPr>
                <p:cNvPicPr/>
                <p:nvPr/>
              </p:nvPicPr>
              <p:blipFill>
                <a:blip r:embed="rId72"/>
                <a:stretch>
                  <a:fillRect/>
                </a:stretch>
              </p:blipFill>
              <p:spPr>
                <a:xfrm>
                  <a:off x="5459053" y="1436232"/>
                  <a:ext cx="26064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36" name="Freihand 35">
                  <a:extLst>
                    <a:ext uri="{FF2B5EF4-FFF2-40B4-BE49-F238E27FC236}">
                      <a16:creationId xmlns:a16="http://schemas.microsoft.com/office/drawing/2014/main" id="{B545960B-B135-479D-9DE8-71E9BD185A3A}"/>
                    </a:ext>
                  </a:extLst>
                </p14:cNvPr>
                <p14:cNvContentPartPr/>
                <p14:nvPr/>
              </p14:nvContentPartPr>
              <p14:xfrm>
                <a:off x="5562733" y="1385832"/>
                <a:ext cx="84960" cy="99720"/>
              </p14:xfrm>
            </p:contentPart>
          </mc:Choice>
          <mc:Fallback>
            <p:pic>
              <p:nvPicPr>
                <p:cNvPr id="36" name="Freihand 35">
                  <a:extLst>
                    <a:ext uri="{FF2B5EF4-FFF2-40B4-BE49-F238E27FC236}">
                      <a16:creationId xmlns:a16="http://schemas.microsoft.com/office/drawing/2014/main" id="{B545960B-B135-479D-9DE8-71E9BD185A3A}"/>
                    </a:ext>
                  </a:extLst>
                </p:cNvPr>
                <p:cNvPicPr/>
                <p:nvPr/>
              </p:nvPicPr>
              <p:blipFill>
                <a:blip r:embed="rId74"/>
                <a:stretch>
                  <a:fillRect/>
                </a:stretch>
              </p:blipFill>
              <p:spPr>
                <a:xfrm>
                  <a:off x="5558413" y="1381512"/>
                  <a:ext cx="936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37" name="Freihand 36">
                  <a:extLst>
                    <a:ext uri="{FF2B5EF4-FFF2-40B4-BE49-F238E27FC236}">
                      <a16:creationId xmlns:a16="http://schemas.microsoft.com/office/drawing/2014/main" id="{907C910F-6047-4743-AEF6-2A6F0F8717A6}"/>
                    </a:ext>
                  </a:extLst>
                </p14:cNvPr>
                <p14:cNvContentPartPr/>
                <p14:nvPr/>
              </p14:nvContentPartPr>
              <p14:xfrm>
                <a:off x="5688373" y="1504992"/>
                <a:ext cx="106560" cy="88200"/>
              </p14:xfrm>
            </p:contentPart>
          </mc:Choice>
          <mc:Fallback>
            <p:pic>
              <p:nvPicPr>
                <p:cNvPr id="37" name="Freihand 36">
                  <a:extLst>
                    <a:ext uri="{FF2B5EF4-FFF2-40B4-BE49-F238E27FC236}">
                      <a16:creationId xmlns:a16="http://schemas.microsoft.com/office/drawing/2014/main" id="{907C910F-6047-4743-AEF6-2A6F0F8717A6}"/>
                    </a:ext>
                  </a:extLst>
                </p:cNvPr>
                <p:cNvPicPr/>
                <p:nvPr/>
              </p:nvPicPr>
              <p:blipFill>
                <a:blip r:embed="rId76"/>
                <a:stretch>
                  <a:fillRect/>
                </a:stretch>
              </p:blipFill>
              <p:spPr>
                <a:xfrm>
                  <a:off x="5684053" y="1500672"/>
                  <a:ext cx="11520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38" name="Freihand 37">
                  <a:extLst>
                    <a:ext uri="{FF2B5EF4-FFF2-40B4-BE49-F238E27FC236}">
                      <a16:creationId xmlns:a16="http://schemas.microsoft.com/office/drawing/2014/main" id="{1288D214-0BB4-48F6-A7F4-A1CAB1885C8C}"/>
                    </a:ext>
                  </a:extLst>
                </p14:cNvPr>
                <p14:cNvContentPartPr/>
                <p14:nvPr/>
              </p14:nvContentPartPr>
              <p14:xfrm>
                <a:off x="5148733" y="3318312"/>
                <a:ext cx="108000" cy="136440"/>
              </p14:xfrm>
            </p:contentPart>
          </mc:Choice>
          <mc:Fallback>
            <p:pic>
              <p:nvPicPr>
                <p:cNvPr id="38" name="Freihand 37">
                  <a:extLst>
                    <a:ext uri="{FF2B5EF4-FFF2-40B4-BE49-F238E27FC236}">
                      <a16:creationId xmlns:a16="http://schemas.microsoft.com/office/drawing/2014/main" id="{1288D214-0BB4-48F6-A7F4-A1CAB1885C8C}"/>
                    </a:ext>
                  </a:extLst>
                </p:cNvPr>
                <p:cNvPicPr/>
                <p:nvPr/>
              </p:nvPicPr>
              <p:blipFill>
                <a:blip r:embed="rId78"/>
                <a:stretch>
                  <a:fillRect/>
                </a:stretch>
              </p:blipFill>
              <p:spPr>
                <a:xfrm>
                  <a:off x="5144413" y="3313992"/>
                  <a:ext cx="11664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39" name="Freihand 38">
                  <a:extLst>
                    <a:ext uri="{FF2B5EF4-FFF2-40B4-BE49-F238E27FC236}">
                      <a16:creationId xmlns:a16="http://schemas.microsoft.com/office/drawing/2014/main" id="{088EFF6E-C856-4970-97FC-330AF85ED9C9}"/>
                    </a:ext>
                  </a:extLst>
                </p14:cNvPr>
                <p14:cNvContentPartPr/>
                <p14:nvPr/>
              </p14:nvContentPartPr>
              <p14:xfrm>
                <a:off x="5269333" y="3318312"/>
                <a:ext cx="89280" cy="157320"/>
              </p14:xfrm>
            </p:contentPart>
          </mc:Choice>
          <mc:Fallback>
            <p:pic>
              <p:nvPicPr>
                <p:cNvPr id="39" name="Freihand 38">
                  <a:extLst>
                    <a:ext uri="{FF2B5EF4-FFF2-40B4-BE49-F238E27FC236}">
                      <a16:creationId xmlns:a16="http://schemas.microsoft.com/office/drawing/2014/main" id="{088EFF6E-C856-4970-97FC-330AF85ED9C9}"/>
                    </a:ext>
                  </a:extLst>
                </p:cNvPr>
                <p:cNvPicPr/>
                <p:nvPr/>
              </p:nvPicPr>
              <p:blipFill>
                <a:blip r:embed="rId80"/>
                <a:stretch>
                  <a:fillRect/>
                </a:stretch>
              </p:blipFill>
              <p:spPr>
                <a:xfrm>
                  <a:off x="5265013" y="3313992"/>
                  <a:ext cx="9792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0" name="Freihand 39">
                  <a:extLst>
                    <a:ext uri="{FF2B5EF4-FFF2-40B4-BE49-F238E27FC236}">
                      <a16:creationId xmlns:a16="http://schemas.microsoft.com/office/drawing/2014/main" id="{0769FC45-F90E-4177-9B4F-AF727B3FD547}"/>
                    </a:ext>
                  </a:extLst>
                </p14:cNvPr>
                <p14:cNvContentPartPr/>
                <p14:nvPr/>
              </p14:nvContentPartPr>
              <p14:xfrm>
                <a:off x="5278333" y="3273672"/>
                <a:ext cx="328680" cy="123840"/>
              </p14:xfrm>
            </p:contentPart>
          </mc:Choice>
          <mc:Fallback>
            <p:pic>
              <p:nvPicPr>
                <p:cNvPr id="40" name="Freihand 39">
                  <a:extLst>
                    <a:ext uri="{FF2B5EF4-FFF2-40B4-BE49-F238E27FC236}">
                      <a16:creationId xmlns:a16="http://schemas.microsoft.com/office/drawing/2014/main" id="{0769FC45-F90E-4177-9B4F-AF727B3FD547}"/>
                    </a:ext>
                  </a:extLst>
                </p:cNvPr>
                <p:cNvPicPr/>
                <p:nvPr/>
              </p:nvPicPr>
              <p:blipFill>
                <a:blip r:embed="rId82"/>
                <a:stretch>
                  <a:fillRect/>
                </a:stretch>
              </p:blipFill>
              <p:spPr>
                <a:xfrm>
                  <a:off x="5274013" y="3269352"/>
                  <a:ext cx="3373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1" name="Freihand 40">
                  <a:extLst>
                    <a:ext uri="{FF2B5EF4-FFF2-40B4-BE49-F238E27FC236}">
                      <a16:creationId xmlns:a16="http://schemas.microsoft.com/office/drawing/2014/main" id="{4AD1EA26-42D4-4ECA-95E0-748EED5AFADC}"/>
                    </a:ext>
                  </a:extLst>
                </p14:cNvPr>
                <p14:cNvContentPartPr/>
                <p14:nvPr/>
              </p14:nvContentPartPr>
              <p14:xfrm>
                <a:off x="5409373" y="3217512"/>
                <a:ext cx="122760" cy="90000"/>
              </p14:xfrm>
            </p:contentPart>
          </mc:Choice>
          <mc:Fallback>
            <p:pic>
              <p:nvPicPr>
                <p:cNvPr id="41" name="Freihand 40">
                  <a:extLst>
                    <a:ext uri="{FF2B5EF4-FFF2-40B4-BE49-F238E27FC236}">
                      <a16:creationId xmlns:a16="http://schemas.microsoft.com/office/drawing/2014/main" id="{4AD1EA26-42D4-4ECA-95E0-748EED5AFADC}"/>
                    </a:ext>
                  </a:extLst>
                </p:cNvPr>
                <p:cNvPicPr/>
                <p:nvPr/>
              </p:nvPicPr>
              <p:blipFill>
                <a:blip r:embed="rId84"/>
                <a:stretch>
                  <a:fillRect/>
                </a:stretch>
              </p:blipFill>
              <p:spPr>
                <a:xfrm>
                  <a:off x="5405053" y="3213192"/>
                  <a:ext cx="1314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2" name="Freihand 41">
                  <a:extLst>
                    <a:ext uri="{FF2B5EF4-FFF2-40B4-BE49-F238E27FC236}">
                      <a16:creationId xmlns:a16="http://schemas.microsoft.com/office/drawing/2014/main" id="{B3E4FF75-7103-48D2-B7F3-B41EC38C96BC}"/>
                    </a:ext>
                  </a:extLst>
                </p14:cNvPr>
                <p14:cNvContentPartPr/>
                <p14:nvPr/>
              </p14:nvContentPartPr>
              <p14:xfrm>
                <a:off x="5612413" y="3301032"/>
                <a:ext cx="71280" cy="107640"/>
              </p14:xfrm>
            </p:contentPart>
          </mc:Choice>
          <mc:Fallback>
            <p:pic>
              <p:nvPicPr>
                <p:cNvPr id="42" name="Freihand 41">
                  <a:extLst>
                    <a:ext uri="{FF2B5EF4-FFF2-40B4-BE49-F238E27FC236}">
                      <a16:creationId xmlns:a16="http://schemas.microsoft.com/office/drawing/2014/main" id="{B3E4FF75-7103-48D2-B7F3-B41EC38C96BC}"/>
                    </a:ext>
                  </a:extLst>
                </p:cNvPr>
                <p:cNvPicPr/>
                <p:nvPr/>
              </p:nvPicPr>
              <p:blipFill>
                <a:blip r:embed="rId86"/>
                <a:stretch>
                  <a:fillRect/>
                </a:stretch>
              </p:blipFill>
              <p:spPr>
                <a:xfrm>
                  <a:off x="5608093" y="3296712"/>
                  <a:ext cx="7992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47" name="Freihand 46">
                  <a:extLst>
                    <a:ext uri="{FF2B5EF4-FFF2-40B4-BE49-F238E27FC236}">
                      <a16:creationId xmlns:a16="http://schemas.microsoft.com/office/drawing/2014/main" id="{E1DF52BE-0DD5-4235-8BDD-8A3C2631F7E0}"/>
                    </a:ext>
                  </a:extLst>
                </p14:cNvPr>
                <p14:cNvContentPartPr/>
                <p14:nvPr/>
              </p14:nvContentPartPr>
              <p14:xfrm>
                <a:off x="5201653" y="1030152"/>
                <a:ext cx="404280" cy="435600"/>
              </p14:xfrm>
            </p:contentPart>
          </mc:Choice>
          <mc:Fallback>
            <p:pic>
              <p:nvPicPr>
                <p:cNvPr id="47" name="Freihand 46">
                  <a:extLst>
                    <a:ext uri="{FF2B5EF4-FFF2-40B4-BE49-F238E27FC236}">
                      <a16:creationId xmlns:a16="http://schemas.microsoft.com/office/drawing/2014/main" id="{E1DF52BE-0DD5-4235-8BDD-8A3C2631F7E0}"/>
                    </a:ext>
                  </a:extLst>
                </p:cNvPr>
                <p:cNvPicPr/>
                <p:nvPr/>
              </p:nvPicPr>
              <p:blipFill>
                <a:blip r:embed="rId88"/>
                <a:stretch>
                  <a:fillRect/>
                </a:stretch>
              </p:blipFill>
              <p:spPr>
                <a:xfrm>
                  <a:off x="5197333" y="1025832"/>
                  <a:ext cx="412920" cy="4442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48" name="Freihand 47">
                  <a:extLst>
                    <a:ext uri="{FF2B5EF4-FFF2-40B4-BE49-F238E27FC236}">
                      <a16:creationId xmlns:a16="http://schemas.microsoft.com/office/drawing/2014/main" id="{802E084B-503F-4422-B724-0822D7A969CD}"/>
                    </a:ext>
                  </a:extLst>
                </p14:cNvPr>
                <p14:cNvContentPartPr/>
                <p14:nvPr/>
              </p14:nvContentPartPr>
              <p14:xfrm>
                <a:off x="5098333" y="1234992"/>
                <a:ext cx="278640" cy="339480"/>
              </p14:xfrm>
            </p:contentPart>
          </mc:Choice>
          <mc:Fallback>
            <p:pic>
              <p:nvPicPr>
                <p:cNvPr id="48" name="Freihand 47">
                  <a:extLst>
                    <a:ext uri="{FF2B5EF4-FFF2-40B4-BE49-F238E27FC236}">
                      <a16:creationId xmlns:a16="http://schemas.microsoft.com/office/drawing/2014/main" id="{802E084B-503F-4422-B724-0822D7A969CD}"/>
                    </a:ext>
                  </a:extLst>
                </p:cNvPr>
                <p:cNvPicPr/>
                <p:nvPr/>
              </p:nvPicPr>
              <p:blipFill>
                <a:blip r:embed="rId90"/>
                <a:stretch>
                  <a:fillRect/>
                </a:stretch>
              </p:blipFill>
              <p:spPr>
                <a:xfrm>
                  <a:off x="5094013" y="1230672"/>
                  <a:ext cx="287280" cy="3481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60" name="Freihand 59">
                  <a:extLst>
                    <a:ext uri="{FF2B5EF4-FFF2-40B4-BE49-F238E27FC236}">
                      <a16:creationId xmlns:a16="http://schemas.microsoft.com/office/drawing/2014/main" id="{1CCC92C5-A31B-4949-9529-CAE9CAA96DB5}"/>
                    </a:ext>
                  </a:extLst>
                </p14:cNvPr>
                <p14:cNvContentPartPr/>
                <p14:nvPr/>
              </p14:nvContentPartPr>
              <p14:xfrm>
                <a:off x="3793333" y="2112312"/>
                <a:ext cx="4590720" cy="411480"/>
              </p14:xfrm>
            </p:contentPart>
          </mc:Choice>
          <mc:Fallback>
            <p:pic>
              <p:nvPicPr>
                <p:cNvPr id="60" name="Freihand 59">
                  <a:extLst>
                    <a:ext uri="{FF2B5EF4-FFF2-40B4-BE49-F238E27FC236}">
                      <a16:creationId xmlns:a16="http://schemas.microsoft.com/office/drawing/2014/main" id="{1CCC92C5-A31B-4949-9529-CAE9CAA96DB5}"/>
                    </a:ext>
                  </a:extLst>
                </p:cNvPr>
                <p:cNvPicPr/>
                <p:nvPr/>
              </p:nvPicPr>
              <p:blipFill>
                <a:blip r:embed="rId92"/>
                <a:stretch>
                  <a:fillRect/>
                </a:stretch>
              </p:blipFill>
              <p:spPr>
                <a:xfrm>
                  <a:off x="3789013" y="2107992"/>
                  <a:ext cx="4599360" cy="4201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1" name="Freihand 60">
                  <a:extLst>
                    <a:ext uri="{FF2B5EF4-FFF2-40B4-BE49-F238E27FC236}">
                      <a16:creationId xmlns:a16="http://schemas.microsoft.com/office/drawing/2014/main" id="{D5E3F3E2-DCAA-4C36-932C-0F37D9B3FADF}"/>
                    </a:ext>
                  </a:extLst>
                </p14:cNvPr>
                <p14:cNvContentPartPr/>
                <p14:nvPr/>
              </p14:nvContentPartPr>
              <p14:xfrm>
                <a:off x="3619093" y="2245872"/>
                <a:ext cx="716760" cy="360720"/>
              </p14:xfrm>
            </p:contentPart>
          </mc:Choice>
          <mc:Fallback>
            <p:pic>
              <p:nvPicPr>
                <p:cNvPr id="61" name="Freihand 60">
                  <a:extLst>
                    <a:ext uri="{FF2B5EF4-FFF2-40B4-BE49-F238E27FC236}">
                      <a16:creationId xmlns:a16="http://schemas.microsoft.com/office/drawing/2014/main" id="{D5E3F3E2-DCAA-4C36-932C-0F37D9B3FADF}"/>
                    </a:ext>
                  </a:extLst>
                </p:cNvPr>
                <p:cNvPicPr/>
                <p:nvPr/>
              </p:nvPicPr>
              <p:blipFill>
                <a:blip r:embed="rId94"/>
                <a:stretch>
                  <a:fillRect/>
                </a:stretch>
              </p:blipFill>
              <p:spPr>
                <a:xfrm>
                  <a:off x="3614773" y="2241552"/>
                  <a:ext cx="725400" cy="3693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3" name="Freihand 62">
                  <a:extLst>
                    <a:ext uri="{FF2B5EF4-FFF2-40B4-BE49-F238E27FC236}">
                      <a16:creationId xmlns:a16="http://schemas.microsoft.com/office/drawing/2014/main" id="{586FA754-7823-4EC5-94CD-E7D199B46F9A}"/>
                    </a:ext>
                  </a:extLst>
                </p14:cNvPr>
                <p14:cNvContentPartPr/>
                <p14:nvPr/>
              </p14:nvContentPartPr>
              <p14:xfrm>
                <a:off x="8617693" y="1909992"/>
                <a:ext cx="316800" cy="244080"/>
              </p14:xfrm>
            </p:contentPart>
          </mc:Choice>
          <mc:Fallback>
            <p:pic>
              <p:nvPicPr>
                <p:cNvPr id="63" name="Freihand 62">
                  <a:extLst>
                    <a:ext uri="{FF2B5EF4-FFF2-40B4-BE49-F238E27FC236}">
                      <a16:creationId xmlns:a16="http://schemas.microsoft.com/office/drawing/2014/main" id="{586FA754-7823-4EC5-94CD-E7D199B46F9A}"/>
                    </a:ext>
                  </a:extLst>
                </p:cNvPr>
                <p:cNvPicPr/>
                <p:nvPr/>
              </p:nvPicPr>
              <p:blipFill>
                <a:blip r:embed="rId96"/>
                <a:stretch>
                  <a:fillRect/>
                </a:stretch>
              </p:blipFill>
              <p:spPr>
                <a:xfrm>
                  <a:off x="8613373" y="1905672"/>
                  <a:ext cx="32544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4272" name="Freihand 54271">
                  <a:extLst>
                    <a:ext uri="{FF2B5EF4-FFF2-40B4-BE49-F238E27FC236}">
                      <a16:creationId xmlns:a16="http://schemas.microsoft.com/office/drawing/2014/main" id="{42CAE74F-C4C9-43FB-A05F-4757DC95775D}"/>
                    </a:ext>
                  </a:extLst>
                </p14:cNvPr>
                <p14:cNvContentPartPr/>
                <p14:nvPr/>
              </p14:nvContentPartPr>
              <p14:xfrm>
                <a:off x="8989213" y="2002872"/>
                <a:ext cx="348480" cy="108360"/>
              </p14:xfrm>
            </p:contentPart>
          </mc:Choice>
          <mc:Fallback>
            <p:pic>
              <p:nvPicPr>
                <p:cNvPr id="54272" name="Freihand 54271">
                  <a:extLst>
                    <a:ext uri="{FF2B5EF4-FFF2-40B4-BE49-F238E27FC236}">
                      <a16:creationId xmlns:a16="http://schemas.microsoft.com/office/drawing/2014/main" id="{42CAE74F-C4C9-43FB-A05F-4757DC95775D}"/>
                    </a:ext>
                  </a:extLst>
                </p:cNvPr>
                <p:cNvPicPr/>
                <p:nvPr/>
              </p:nvPicPr>
              <p:blipFill>
                <a:blip r:embed="rId98"/>
                <a:stretch>
                  <a:fillRect/>
                </a:stretch>
              </p:blipFill>
              <p:spPr>
                <a:xfrm>
                  <a:off x="8984893" y="1998552"/>
                  <a:ext cx="3571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4273" name="Freihand 54272">
                  <a:extLst>
                    <a:ext uri="{FF2B5EF4-FFF2-40B4-BE49-F238E27FC236}">
                      <a16:creationId xmlns:a16="http://schemas.microsoft.com/office/drawing/2014/main" id="{E66091D4-D2E3-4157-AF58-F545130208F4}"/>
                    </a:ext>
                  </a:extLst>
                </p14:cNvPr>
                <p14:cNvContentPartPr/>
                <p14:nvPr/>
              </p14:nvContentPartPr>
              <p14:xfrm>
                <a:off x="9340933" y="1817832"/>
                <a:ext cx="363960" cy="227160"/>
              </p14:xfrm>
            </p:contentPart>
          </mc:Choice>
          <mc:Fallback>
            <p:pic>
              <p:nvPicPr>
                <p:cNvPr id="54273" name="Freihand 54272">
                  <a:extLst>
                    <a:ext uri="{FF2B5EF4-FFF2-40B4-BE49-F238E27FC236}">
                      <a16:creationId xmlns:a16="http://schemas.microsoft.com/office/drawing/2014/main" id="{E66091D4-D2E3-4157-AF58-F545130208F4}"/>
                    </a:ext>
                  </a:extLst>
                </p:cNvPr>
                <p:cNvPicPr/>
                <p:nvPr/>
              </p:nvPicPr>
              <p:blipFill>
                <a:blip r:embed="rId100"/>
                <a:stretch>
                  <a:fillRect/>
                </a:stretch>
              </p:blipFill>
              <p:spPr>
                <a:xfrm>
                  <a:off x="9336613" y="1813512"/>
                  <a:ext cx="37260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4274" name="Freihand 54273">
                  <a:extLst>
                    <a:ext uri="{FF2B5EF4-FFF2-40B4-BE49-F238E27FC236}">
                      <a16:creationId xmlns:a16="http://schemas.microsoft.com/office/drawing/2014/main" id="{700C26B2-2A46-4A7B-9050-8BFC6FAFA9B9}"/>
                    </a:ext>
                  </a:extLst>
                </p14:cNvPr>
                <p14:cNvContentPartPr/>
                <p14:nvPr/>
              </p14:nvContentPartPr>
              <p14:xfrm>
                <a:off x="9901453" y="1760232"/>
                <a:ext cx="388080" cy="212040"/>
              </p14:xfrm>
            </p:contentPart>
          </mc:Choice>
          <mc:Fallback>
            <p:pic>
              <p:nvPicPr>
                <p:cNvPr id="54274" name="Freihand 54273">
                  <a:extLst>
                    <a:ext uri="{FF2B5EF4-FFF2-40B4-BE49-F238E27FC236}">
                      <a16:creationId xmlns:a16="http://schemas.microsoft.com/office/drawing/2014/main" id="{700C26B2-2A46-4A7B-9050-8BFC6FAFA9B9}"/>
                    </a:ext>
                  </a:extLst>
                </p:cNvPr>
                <p:cNvPicPr/>
                <p:nvPr/>
              </p:nvPicPr>
              <p:blipFill>
                <a:blip r:embed="rId102"/>
                <a:stretch>
                  <a:fillRect/>
                </a:stretch>
              </p:blipFill>
              <p:spPr>
                <a:xfrm>
                  <a:off x="9897133" y="1755912"/>
                  <a:ext cx="39672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54277" name="Freihand 54276">
                  <a:extLst>
                    <a:ext uri="{FF2B5EF4-FFF2-40B4-BE49-F238E27FC236}">
                      <a16:creationId xmlns:a16="http://schemas.microsoft.com/office/drawing/2014/main" id="{6DB0DDD5-185E-49F8-BA88-F8BCBEC60775}"/>
                    </a:ext>
                  </a:extLst>
                </p14:cNvPr>
                <p14:cNvContentPartPr/>
                <p14:nvPr/>
              </p14:nvContentPartPr>
              <p14:xfrm>
                <a:off x="8745133" y="2494272"/>
                <a:ext cx="16560" cy="145800"/>
              </p14:xfrm>
            </p:contentPart>
          </mc:Choice>
          <mc:Fallback>
            <p:pic>
              <p:nvPicPr>
                <p:cNvPr id="54277" name="Freihand 54276">
                  <a:extLst>
                    <a:ext uri="{FF2B5EF4-FFF2-40B4-BE49-F238E27FC236}">
                      <a16:creationId xmlns:a16="http://schemas.microsoft.com/office/drawing/2014/main" id="{6DB0DDD5-185E-49F8-BA88-F8BCBEC60775}"/>
                    </a:ext>
                  </a:extLst>
                </p:cNvPr>
                <p:cNvPicPr/>
                <p:nvPr/>
              </p:nvPicPr>
              <p:blipFill>
                <a:blip r:embed="rId104"/>
                <a:stretch>
                  <a:fillRect/>
                </a:stretch>
              </p:blipFill>
              <p:spPr>
                <a:xfrm>
                  <a:off x="8740813" y="2489952"/>
                  <a:ext cx="2520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54278" name="Freihand 54277">
                  <a:extLst>
                    <a:ext uri="{FF2B5EF4-FFF2-40B4-BE49-F238E27FC236}">
                      <a16:creationId xmlns:a16="http://schemas.microsoft.com/office/drawing/2014/main" id="{8C708D9B-C9E8-4A6F-B475-A6F55F5DFEA7}"/>
                    </a:ext>
                  </a:extLst>
                </p14:cNvPr>
                <p14:cNvContentPartPr/>
                <p14:nvPr/>
              </p14:nvContentPartPr>
              <p14:xfrm>
                <a:off x="8485933" y="2386272"/>
                <a:ext cx="324360" cy="339480"/>
              </p14:xfrm>
            </p:contentPart>
          </mc:Choice>
          <mc:Fallback>
            <p:pic>
              <p:nvPicPr>
                <p:cNvPr id="54278" name="Freihand 54277">
                  <a:extLst>
                    <a:ext uri="{FF2B5EF4-FFF2-40B4-BE49-F238E27FC236}">
                      <a16:creationId xmlns:a16="http://schemas.microsoft.com/office/drawing/2014/main" id="{8C708D9B-C9E8-4A6F-B475-A6F55F5DFEA7}"/>
                    </a:ext>
                  </a:extLst>
                </p:cNvPr>
                <p:cNvPicPr/>
                <p:nvPr/>
              </p:nvPicPr>
              <p:blipFill>
                <a:blip r:embed="rId106"/>
                <a:stretch>
                  <a:fillRect/>
                </a:stretch>
              </p:blipFill>
              <p:spPr>
                <a:xfrm>
                  <a:off x="8481613" y="2381952"/>
                  <a:ext cx="333000" cy="3481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54279" name="Freihand 54278">
                  <a:extLst>
                    <a:ext uri="{FF2B5EF4-FFF2-40B4-BE49-F238E27FC236}">
                      <a16:creationId xmlns:a16="http://schemas.microsoft.com/office/drawing/2014/main" id="{6A4C16B6-FDE9-4E04-AD55-133CA5E45305}"/>
                    </a:ext>
                  </a:extLst>
                </p14:cNvPr>
                <p14:cNvContentPartPr/>
                <p14:nvPr/>
              </p14:nvContentPartPr>
              <p14:xfrm>
                <a:off x="8896693" y="2495712"/>
                <a:ext cx="25200" cy="119160"/>
              </p14:xfrm>
            </p:contentPart>
          </mc:Choice>
          <mc:Fallback>
            <p:pic>
              <p:nvPicPr>
                <p:cNvPr id="54279" name="Freihand 54278">
                  <a:extLst>
                    <a:ext uri="{FF2B5EF4-FFF2-40B4-BE49-F238E27FC236}">
                      <a16:creationId xmlns:a16="http://schemas.microsoft.com/office/drawing/2014/main" id="{6A4C16B6-FDE9-4E04-AD55-133CA5E45305}"/>
                    </a:ext>
                  </a:extLst>
                </p:cNvPr>
                <p:cNvPicPr/>
                <p:nvPr/>
              </p:nvPicPr>
              <p:blipFill>
                <a:blip r:embed="rId108"/>
                <a:stretch>
                  <a:fillRect/>
                </a:stretch>
              </p:blipFill>
              <p:spPr>
                <a:xfrm>
                  <a:off x="8892373" y="2491392"/>
                  <a:ext cx="3384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54280" name="Freihand 54279">
                  <a:extLst>
                    <a:ext uri="{FF2B5EF4-FFF2-40B4-BE49-F238E27FC236}">
                      <a16:creationId xmlns:a16="http://schemas.microsoft.com/office/drawing/2014/main" id="{43EAEDB2-B864-459B-8611-9012381E7718}"/>
                    </a:ext>
                  </a:extLst>
                </p14:cNvPr>
                <p14:cNvContentPartPr/>
                <p14:nvPr/>
              </p14:nvContentPartPr>
              <p14:xfrm>
                <a:off x="8952493" y="2457192"/>
                <a:ext cx="278640" cy="111240"/>
              </p14:xfrm>
            </p:contentPart>
          </mc:Choice>
          <mc:Fallback>
            <p:pic>
              <p:nvPicPr>
                <p:cNvPr id="54280" name="Freihand 54279">
                  <a:extLst>
                    <a:ext uri="{FF2B5EF4-FFF2-40B4-BE49-F238E27FC236}">
                      <a16:creationId xmlns:a16="http://schemas.microsoft.com/office/drawing/2014/main" id="{43EAEDB2-B864-459B-8611-9012381E7718}"/>
                    </a:ext>
                  </a:extLst>
                </p:cNvPr>
                <p:cNvPicPr/>
                <p:nvPr/>
              </p:nvPicPr>
              <p:blipFill>
                <a:blip r:embed="rId110"/>
                <a:stretch>
                  <a:fillRect/>
                </a:stretch>
              </p:blipFill>
              <p:spPr>
                <a:xfrm>
                  <a:off x="8948173" y="2452872"/>
                  <a:ext cx="28728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54281" name="Freihand 54280">
                  <a:extLst>
                    <a:ext uri="{FF2B5EF4-FFF2-40B4-BE49-F238E27FC236}">
                      <a16:creationId xmlns:a16="http://schemas.microsoft.com/office/drawing/2014/main" id="{573517DE-2777-4B58-9162-857B3AC4E517}"/>
                    </a:ext>
                  </a:extLst>
                </p14:cNvPr>
                <p14:cNvContentPartPr/>
                <p14:nvPr/>
              </p14:nvContentPartPr>
              <p14:xfrm>
                <a:off x="9190453" y="2353872"/>
                <a:ext cx="65160" cy="41400"/>
              </p14:xfrm>
            </p:contentPart>
          </mc:Choice>
          <mc:Fallback>
            <p:pic>
              <p:nvPicPr>
                <p:cNvPr id="54281" name="Freihand 54280">
                  <a:extLst>
                    <a:ext uri="{FF2B5EF4-FFF2-40B4-BE49-F238E27FC236}">
                      <a16:creationId xmlns:a16="http://schemas.microsoft.com/office/drawing/2014/main" id="{573517DE-2777-4B58-9162-857B3AC4E517}"/>
                    </a:ext>
                  </a:extLst>
                </p:cNvPr>
                <p:cNvPicPr/>
                <p:nvPr/>
              </p:nvPicPr>
              <p:blipFill>
                <a:blip r:embed="rId112"/>
                <a:stretch>
                  <a:fillRect/>
                </a:stretch>
              </p:blipFill>
              <p:spPr>
                <a:xfrm>
                  <a:off x="9186133" y="2349552"/>
                  <a:ext cx="7380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54282" name="Freihand 54281">
                  <a:extLst>
                    <a:ext uri="{FF2B5EF4-FFF2-40B4-BE49-F238E27FC236}">
                      <a16:creationId xmlns:a16="http://schemas.microsoft.com/office/drawing/2014/main" id="{E002D041-7D33-49AE-8B56-571DCC427D15}"/>
                    </a:ext>
                  </a:extLst>
                </p14:cNvPr>
                <p14:cNvContentPartPr/>
                <p14:nvPr/>
              </p14:nvContentPartPr>
              <p14:xfrm>
                <a:off x="9280093" y="2406432"/>
                <a:ext cx="133560" cy="131400"/>
              </p14:xfrm>
            </p:contentPart>
          </mc:Choice>
          <mc:Fallback>
            <p:pic>
              <p:nvPicPr>
                <p:cNvPr id="54282" name="Freihand 54281">
                  <a:extLst>
                    <a:ext uri="{FF2B5EF4-FFF2-40B4-BE49-F238E27FC236}">
                      <a16:creationId xmlns:a16="http://schemas.microsoft.com/office/drawing/2014/main" id="{E002D041-7D33-49AE-8B56-571DCC427D15}"/>
                    </a:ext>
                  </a:extLst>
                </p:cNvPr>
                <p:cNvPicPr/>
                <p:nvPr/>
              </p:nvPicPr>
              <p:blipFill>
                <a:blip r:embed="rId114"/>
                <a:stretch>
                  <a:fillRect/>
                </a:stretch>
              </p:blipFill>
              <p:spPr>
                <a:xfrm>
                  <a:off x="9275773" y="2402112"/>
                  <a:ext cx="1422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54283" name="Freihand 54282">
                  <a:extLst>
                    <a:ext uri="{FF2B5EF4-FFF2-40B4-BE49-F238E27FC236}">
                      <a16:creationId xmlns:a16="http://schemas.microsoft.com/office/drawing/2014/main" id="{F1A17551-8C57-471D-BE8C-E7788A8D7005}"/>
                    </a:ext>
                  </a:extLst>
                </p14:cNvPr>
                <p14:cNvContentPartPr/>
                <p14:nvPr/>
              </p14:nvContentPartPr>
              <p14:xfrm>
                <a:off x="9382693" y="2259192"/>
                <a:ext cx="443160" cy="234720"/>
              </p14:xfrm>
            </p:contentPart>
          </mc:Choice>
          <mc:Fallback>
            <p:pic>
              <p:nvPicPr>
                <p:cNvPr id="54283" name="Freihand 54282">
                  <a:extLst>
                    <a:ext uri="{FF2B5EF4-FFF2-40B4-BE49-F238E27FC236}">
                      <a16:creationId xmlns:a16="http://schemas.microsoft.com/office/drawing/2014/main" id="{F1A17551-8C57-471D-BE8C-E7788A8D7005}"/>
                    </a:ext>
                  </a:extLst>
                </p:cNvPr>
                <p:cNvPicPr/>
                <p:nvPr/>
              </p:nvPicPr>
              <p:blipFill>
                <a:blip r:embed="rId116"/>
                <a:stretch>
                  <a:fillRect/>
                </a:stretch>
              </p:blipFill>
              <p:spPr>
                <a:xfrm>
                  <a:off x="9378373" y="2254872"/>
                  <a:ext cx="45180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54284" name="Freihand 54283">
                  <a:extLst>
                    <a:ext uri="{FF2B5EF4-FFF2-40B4-BE49-F238E27FC236}">
                      <a16:creationId xmlns:a16="http://schemas.microsoft.com/office/drawing/2014/main" id="{60E6722B-3D61-435F-B499-461837B050B7}"/>
                    </a:ext>
                  </a:extLst>
                </p14:cNvPr>
                <p14:cNvContentPartPr/>
                <p14:nvPr/>
              </p14:nvContentPartPr>
              <p14:xfrm>
                <a:off x="9738733" y="2221032"/>
                <a:ext cx="18360" cy="3240"/>
              </p14:xfrm>
            </p:contentPart>
          </mc:Choice>
          <mc:Fallback>
            <p:pic>
              <p:nvPicPr>
                <p:cNvPr id="54284" name="Freihand 54283">
                  <a:extLst>
                    <a:ext uri="{FF2B5EF4-FFF2-40B4-BE49-F238E27FC236}">
                      <a16:creationId xmlns:a16="http://schemas.microsoft.com/office/drawing/2014/main" id="{60E6722B-3D61-435F-B499-461837B050B7}"/>
                    </a:ext>
                  </a:extLst>
                </p:cNvPr>
                <p:cNvPicPr/>
                <p:nvPr/>
              </p:nvPicPr>
              <p:blipFill>
                <a:blip r:embed="rId118"/>
                <a:stretch>
                  <a:fillRect/>
                </a:stretch>
              </p:blipFill>
              <p:spPr>
                <a:xfrm>
                  <a:off x="9734413" y="2216712"/>
                  <a:ext cx="2700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54285" name="Freihand 54284">
                  <a:extLst>
                    <a:ext uri="{FF2B5EF4-FFF2-40B4-BE49-F238E27FC236}">
                      <a16:creationId xmlns:a16="http://schemas.microsoft.com/office/drawing/2014/main" id="{BF6715BE-44C8-4097-8FB1-066F18CF31C8}"/>
                    </a:ext>
                  </a:extLst>
                </p14:cNvPr>
                <p14:cNvContentPartPr/>
                <p14:nvPr/>
              </p14:nvContentPartPr>
              <p14:xfrm>
                <a:off x="9866893" y="2250192"/>
                <a:ext cx="119880" cy="146520"/>
              </p14:xfrm>
            </p:contentPart>
          </mc:Choice>
          <mc:Fallback>
            <p:pic>
              <p:nvPicPr>
                <p:cNvPr id="54285" name="Freihand 54284">
                  <a:extLst>
                    <a:ext uri="{FF2B5EF4-FFF2-40B4-BE49-F238E27FC236}">
                      <a16:creationId xmlns:a16="http://schemas.microsoft.com/office/drawing/2014/main" id="{BF6715BE-44C8-4097-8FB1-066F18CF31C8}"/>
                    </a:ext>
                  </a:extLst>
                </p:cNvPr>
                <p:cNvPicPr/>
                <p:nvPr/>
              </p:nvPicPr>
              <p:blipFill>
                <a:blip r:embed="rId120"/>
                <a:stretch>
                  <a:fillRect/>
                </a:stretch>
              </p:blipFill>
              <p:spPr>
                <a:xfrm>
                  <a:off x="9862573" y="2245872"/>
                  <a:ext cx="1285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54286" name="Freihand 54285">
                  <a:extLst>
                    <a:ext uri="{FF2B5EF4-FFF2-40B4-BE49-F238E27FC236}">
                      <a16:creationId xmlns:a16="http://schemas.microsoft.com/office/drawing/2014/main" id="{B85DC5D7-42A4-4D62-802D-C3AE530518ED}"/>
                    </a:ext>
                  </a:extLst>
                </p14:cNvPr>
                <p14:cNvContentPartPr/>
                <p14:nvPr/>
              </p14:nvContentPartPr>
              <p14:xfrm>
                <a:off x="9973813" y="2085312"/>
                <a:ext cx="404280" cy="387360"/>
              </p14:xfrm>
            </p:contentPart>
          </mc:Choice>
          <mc:Fallback>
            <p:pic>
              <p:nvPicPr>
                <p:cNvPr id="54286" name="Freihand 54285">
                  <a:extLst>
                    <a:ext uri="{FF2B5EF4-FFF2-40B4-BE49-F238E27FC236}">
                      <a16:creationId xmlns:a16="http://schemas.microsoft.com/office/drawing/2014/main" id="{B85DC5D7-42A4-4D62-802D-C3AE530518ED}"/>
                    </a:ext>
                  </a:extLst>
                </p:cNvPr>
                <p:cNvPicPr/>
                <p:nvPr/>
              </p:nvPicPr>
              <p:blipFill>
                <a:blip r:embed="rId122"/>
                <a:stretch>
                  <a:fillRect/>
                </a:stretch>
              </p:blipFill>
              <p:spPr>
                <a:xfrm>
                  <a:off x="9969493" y="2080992"/>
                  <a:ext cx="412920" cy="3960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54287" name="Freihand 54286">
                  <a:extLst>
                    <a:ext uri="{FF2B5EF4-FFF2-40B4-BE49-F238E27FC236}">
                      <a16:creationId xmlns:a16="http://schemas.microsoft.com/office/drawing/2014/main" id="{15E2C19A-BB49-417B-A899-609D8850D281}"/>
                    </a:ext>
                  </a:extLst>
                </p14:cNvPr>
                <p14:cNvContentPartPr/>
                <p14:nvPr/>
              </p14:nvContentPartPr>
              <p14:xfrm>
                <a:off x="10398973" y="2118072"/>
                <a:ext cx="140040" cy="125280"/>
              </p14:xfrm>
            </p:contentPart>
          </mc:Choice>
          <mc:Fallback>
            <p:pic>
              <p:nvPicPr>
                <p:cNvPr id="54287" name="Freihand 54286">
                  <a:extLst>
                    <a:ext uri="{FF2B5EF4-FFF2-40B4-BE49-F238E27FC236}">
                      <a16:creationId xmlns:a16="http://schemas.microsoft.com/office/drawing/2014/main" id="{15E2C19A-BB49-417B-A899-609D8850D281}"/>
                    </a:ext>
                  </a:extLst>
                </p:cNvPr>
                <p:cNvPicPr/>
                <p:nvPr/>
              </p:nvPicPr>
              <p:blipFill>
                <a:blip r:embed="rId124"/>
                <a:stretch>
                  <a:fillRect/>
                </a:stretch>
              </p:blipFill>
              <p:spPr>
                <a:xfrm>
                  <a:off x="10394653" y="2113752"/>
                  <a:ext cx="1486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54288" name="Freihand 54287">
                  <a:extLst>
                    <a:ext uri="{FF2B5EF4-FFF2-40B4-BE49-F238E27FC236}">
                      <a16:creationId xmlns:a16="http://schemas.microsoft.com/office/drawing/2014/main" id="{AA0ABE08-39E9-470A-A360-85F93E5AD4E6}"/>
                    </a:ext>
                  </a:extLst>
                </p14:cNvPr>
                <p14:cNvContentPartPr/>
                <p14:nvPr/>
              </p14:nvContentPartPr>
              <p14:xfrm>
                <a:off x="10609213" y="2088192"/>
                <a:ext cx="147240" cy="39240"/>
              </p14:xfrm>
            </p:contentPart>
          </mc:Choice>
          <mc:Fallback>
            <p:pic>
              <p:nvPicPr>
                <p:cNvPr id="54288" name="Freihand 54287">
                  <a:extLst>
                    <a:ext uri="{FF2B5EF4-FFF2-40B4-BE49-F238E27FC236}">
                      <a16:creationId xmlns:a16="http://schemas.microsoft.com/office/drawing/2014/main" id="{AA0ABE08-39E9-470A-A360-85F93E5AD4E6}"/>
                    </a:ext>
                  </a:extLst>
                </p:cNvPr>
                <p:cNvPicPr/>
                <p:nvPr/>
              </p:nvPicPr>
              <p:blipFill>
                <a:blip r:embed="rId126"/>
                <a:stretch>
                  <a:fillRect/>
                </a:stretch>
              </p:blipFill>
              <p:spPr>
                <a:xfrm>
                  <a:off x="10604893" y="2083872"/>
                  <a:ext cx="15588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54289" name="Freihand 54288">
                  <a:extLst>
                    <a:ext uri="{FF2B5EF4-FFF2-40B4-BE49-F238E27FC236}">
                      <a16:creationId xmlns:a16="http://schemas.microsoft.com/office/drawing/2014/main" id="{962FA8A6-D523-4E92-A575-7AC1CA460D93}"/>
                    </a:ext>
                  </a:extLst>
                </p14:cNvPr>
                <p14:cNvContentPartPr/>
                <p14:nvPr/>
              </p14:nvContentPartPr>
              <p14:xfrm>
                <a:off x="9408613" y="2791992"/>
                <a:ext cx="170640" cy="342720"/>
              </p14:xfrm>
            </p:contentPart>
          </mc:Choice>
          <mc:Fallback>
            <p:pic>
              <p:nvPicPr>
                <p:cNvPr id="54289" name="Freihand 54288">
                  <a:extLst>
                    <a:ext uri="{FF2B5EF4-FFF2-40B4-BE49-F238E27FC236}">
                      <a16:creationId xmlns:a16="http://schemas.microsoft.com/office/drawing/2014/main" id="{962FA8A6-D523-4E92-A575-7AC1CA460D93}"/>
                    </a:ext>
                  </a:extLst>
                </p:cNvPr>
                <p:cNvPicPr/>
                <p:nvPr/>
              </p:nvPicPr>
              <p:blipFill>
                <a:blip r:embed="rId128"/>
                <a:stretch>
                  <a:fillRect/>
                </a:stretch>
              </p:blipFill>
              <p:spPr>
                <a:xfrm>
                  <a:off x="9404293" y="2787672"/>
                  <a:ext cx="179280" cy="3513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54290" name="Freihand 54289">
                  <a:extLst>
                    <a:ext uri="{FF2B5EF4-FFF2-40B4-BE49-F238E27FC236}">
                      <a16:creationId xmlns:a16="http://schemas.microsoft.com/office/drawing/2014/main" id="{949558B8-8FE6-47CE-AAA3-FB2DFF7C9168}"/>
                    </a:ext>
                  </a:extLst>
                </p14:cNvPr>
                <p14:cNvContentPartPr/>
                <p14:nvPr/>
              </p14:nvContentPartPr>
              <p14:xfrm>
                <a:off x="9610573" y="2754552"/>
                <a:ext cx="95400" cy="140400"/>
              </p14:xfrm>
            </p:contentPart>
          </mc:Choice>
          <mc:Fallback>
            <p:pic>
              <p:nvPicPr>
                <p:cNvPr id="54290" name="Freihand 54289">
                  <a:extLst>
                    <a:ext uri="{FF2B5EF4-FFF2-40B4-BE49-F238E27FC236}">
                      <a16:creationId xmlns:a16="http://schemas.microsoft.com/office/drawing/2014/main" id="{949558B8-8FE6-47CE-AAA3-FB2DFF7C9168}"/>
                    </a:ext>
                  </a:extLst>
                </p:cNvPr>
                <p:cNvPicPr/>
                <p:nvPr/>
              </p:nvPicPr>
              <p:blipFill>
                <a:blip r:embed="rId130"/>
                <a:stretch>
                  <a:fillRect/>
                </a:stretch>
              </p:blipFill>
              <p:spPr>
                <a:xfrm>
                  <a:off x="9606253" y="2750232"/>
                  <a:ext cx="10404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54291" name="Freihand 54290">
                  <a:extLst>
                    <a:ext uri="{FF2B5EF4-FFF2-40B4-BE49-F238E27FC236}">
                      <a16:creationId xmlns:a16="http://schemas.microsoft.com/office/drawing/2014/main" id="{C7209483-A525-49AC-8053-0C7F3276B8B6}"/>
                    </a:ext>
                  </a:extLst>
                </p14:cNvPr>
                <p14:cNvContentPartPr/>
                <p14:nvPr/>
              </p14:nvContentPartPr>
              <p14:xfrm>
                <a:off x="9772573" y="2573832"/>
                <a:ext cx="287280" cy="249840"/>
              </p14:xfrm>
            </p:contentPart>
          </mc:Choice>
          <mc:Fallback>
            <p:pic>
              <p:nvPicPr>
                <p:cNvPr id="54291" name="Freihand 54290">
                  <a:extLst>
                    <a:ext uri="{FF2B5EF4-FFF2-40B4-BE49-F238E27FC236}">
                      <a16:creationId xmlns:a16="http://schemas.microsoft.com/office/drawing/2014/main" id="{C7209483-A525-49AC-8053-0C7F3276B8B6}"/>
                    </a:ext>
                  </a:extLst>
                </p:cNvPr>
                <p:cNvPicPr/>
                <p:nvPr/>
              </p:nvPicPr>
              <p:blipFill>
                <a:blip r:embed="rId132"/>
                <a:stretch>
                  <a:fillRect/>
                </a:stretch>
              </p:blipFill>
              <p:spPr>
                <a:xfrm>
                  <a:off x="9768253" y="2569512"/>
                  <a:ext cx="29592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54292" name="Freihand 54291">
                  <a:extLst>
                    <a:ext uri="{FF2B5EF4-FFF2-40B4-BE49-F238E27FC236}">
                      <a16:creationId xmlns:a16="http://schemas.microsoft.com/office/drawing/2014/main" id="{75EDF3E2-4B90-4751-A0A3-ECD6EA50B121}"/>
                    </a:ext>
                  </a:extLst>
                </p14:cNvPr>
                <p14:cNvContentPartPr/>
                <p14:nvPr/>
              </p14:nvContentPartPr>
              <p14:xfrm>
                <a:off x="10144813" y="2630352"/>
                <a:ext cx="131040" cy="133560"/>
              </p14:xfrm>
            </p:contentPart>
          </mc:Choice>
          <mc:Fallback>
            <p:pic>
              <p:nvPicPr>
                <p:cNvPr id="54292" name="Freihand 54291">
                  <a:extLst>
                    <a:ext uri="{FF2B5EF4-FFF2-40B4-BE49-F238E27FC236}">
                      <a16:creationId xmlns:a16="http://schemas.microsoft.com/office/drawing/2014/main" id="{75EDF3E2-4B90-4751-A0A3-ECD6EA50B121}"/>
                    </a:ext>
                  </a:extLst>
                </p:cNvPr>
                <p:cNvPicPr/>
                <p:nvPr/>
              </p:nvPicPr>
              <p:blipFill>
                <a:blip r:embed="rId134"/>
                <a:stretch>
                  <a:fillRect/>
                </a:stretch>
              </p:blipFill>
              <p:spPr>
                <a:xfrm>
                  <a:off x="10140493" y="2626032"/>
                  <a:ext cx="1396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54294" name="Freihand 54293">
                  <a:extLst>
                    <a:ext uri="{FF2B5EF4-FFF2-40B4-BE49-F238E27FC236}">
                      <a16:creationId xmlns:a16="http://schemas.microsoft.com/office/drawing/2014/main" id="{66BF1CD8-DAC3-43C6-A578-36A7D65DD23F}"/>
                    </a:ext>
                  </a:extLst>
                </p14:cNvPr>
                <p14:cNvContentPartPr/>
                <p14:nvPr/>
              </p14:nvContentPartPr>
              <p14:xfrm>
                <a:off x="10305013" y="2480592"/>
                <a:ext cx="174960" cy="270000"/>
              </p14:xfrm>
            </p:contentPart>
          </mc:Choice>
          <mc:Fallback>
            <p:pic>
              <p:nvPicPr>
                <p:cNvPr id="54294" name="Freihand 54293">
                  <a:extLst>
                    <a:ext uri="{FF2B5EF4-FFF2-40B4-BE49-F238E27FC236}">
                      <a16:creationId xmlns:a16="http://schemas.microsoft.com/office/drawing/2014/main" id="{66BF1CD8-DAC3-43C6-A578-36A7D65DD23F}"/>
                    </a:ext>
                  </a:extLst>
                </p:cNvPr>
                <p:cNvPicPr/>
                <p:nvPr/>
              </p:nvPicPr>
              <p:blipFill>
                <a:blip r:embed="rId136"/>
                <a:stretch>
                  <a:fillRect/>
                </a:stretch>
              </p:blipFill>
              <p:spPr>
                <a:xfrm>
                  <a:off x="10300693" y="2476272"/>
                  <a:ext cx="18360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54295" name="Freihand 54294">
                  <a:extLst>
                    <a:ext uri="{FF2B5EF4-FFF2-40B4-BE49-F238E27FC236}">
                      <a16:creationId xmlns:a16="http://schemas.microsoft.com/office/drawing/2014/main" id="{CE9FADE6-7477-4D82-A5BF-F1796E1879D7}"/>
                    </a:ext>
                  </a:extLst>
                </p14:cNvPr>
                <p14:cNvContentPartPr/>
                <p14:nvPr/>
              </p14:nvContentPartPr>
              <p14:xfrm>
                <a:off x="10491493" y="2377272"/>
                <a:ext cx="475560" cy="343440"/>
              </p14:xfrm>
            </p:contentPart>
          </mc:Choice>
          <mc:Fallback>
            <p:pic>
              <p:nvPicPr>
                <p:cNvPr id="54295" name="Freihand 54294">
                  <a:extLst>
                    <a:ext uri="{FF2B5EF4-FFF2-40B4-BE49-F238E27FC236}">
                      <a16:creationId xmlns:a16="http://schemas.microsoft.com/office/drawing/2014/main" id="{CE9FADE6-7477-4D82-A5BF-F1796E1879D7}"/>
                    </a:ext>
                  </a:extLst>
                </p:cNvPr>
                <p:cNvPicPr/>
                <p:nvPr/>
              </p:nvPicPr>
              <p:blipFill>
                <a:blip r:embed="rId138"/>
                <a:stretch>
                  <a:fillRect/>
                </a:stretch>
              </p:blipFill>
              <p:spPr>
                <a:xfrm>
                  <a:off x="10487173" y="2372952"/>
                  <a:ext cx="484200" cy="3520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54296" name="Freihand 54295">
                  <a:extLst>
                    <a:ext uri="{FF2B5EF4-FFF2-40B4-BE49-F238E27FC236}">
                      <a16:creationId xmlns:a16="http://schemas.microsoft.com/office/drawing/2014/main" id="{5167ACFC-0159-4AB2-8B47-68F7FEE79EA1}"/>
                    </a:ext>
                  </a:extLst>
                </p14:cNvPr>
                <p14:cNvContentPartPr/>
                <p14:nvPr/>
              </p14:nvContentPartPr>
              <p14:xfrm>
                <a:off x="11000173" y="2116272"/>
                <a:ext cx="266040" cy="311760"/>
              </p14:xfrm>
            </p:contentPart>
          </mc:Choice>
          <mc:Fallback>
            <p:pic>
              <p:nvPicPr>
                <p:cNvPr id="54296" name="Freihand 54295">
                  <a:extLst>
                    <a:ext uri="{FF2B5EF4-FFF2-40B4-BE49-F238E27FC236}">
                      <a16:creationId xmlns:a16="http://schemas.microsoft.com/office/drawing/2014/main" id="{5167ACFC-0159-4AB2-8B47-68F7FEE79EA1}"/>
                    </a:ext>
                  </a:extLst>
                </p:cNvPr>
                <p:cNvPicPr/>
                <p:nvPr/>
              </p:nvPicPr>
              <p:blipFill>
                <a:blip r:embed="rId140"/>
                <a:stretch>
                  <a:fillRect/>
                </a:stretch>
              </p:blipFill>
              <p:spPr>
                <a:xfrm>
                  <a:off x="10995853" y="2111952"/>
                  <a:ext cx="274680" cy="3204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54297" name="Freihand 54296">
                  <a:extLst>
                    <a:ext uri="{FF2B5EF4-FFF2-40B4-BE49-F238E27FC236}">
                      <a16:creationId xmlns:a16="http://schemas.microsoft.com/office/drawing/2014/main" id="{8F3A0BBC-3473-4491-A51B-51A4EC2E2EFC}"/>
                    </a:ext>
                  </a:extLst>
                </p14:cNvPr>
                <p14:cNvContentPartPr/>
                <p14:nvPr/>
              </p14:nvContentPartPr>
              <p14:xfrm>
                <a:off x="11058853" y="2449992"/>
                <a:ext cx="331200" cy="190440"/>
              </p14:xfrm>
            </p:contentPart>
          </mc:Choice>
          <mc:Fallback>
            <p:pic>
              <p:nvPicPr>
                <p:cNvPr id="54297" name="Freihand 54296">
                  <a:extLst>
                    <a:ext uri="{FF2B5EF4-FFF2-40B4-BE49-F238E27FC236}">
                      <a16:creationId xmlns:a16="http://schemas.microsoft.com/office/drawing/2014/main" id="{8F3A0BBC-3473-4491-A51B-51A4EC2E2EFC}"/>
                    </a:ext>
                  </a:extLst>
                </p:cNvPr>
                <p:cNvPicPr/>
                <p:nvPr/>
              </p:nvPicPr>
              <p:blipFill>
                <a:blip r:embed="rId142"/>
                <a:stretch>
                  <a:fillRect/>
                </a:stretch>
              </p:blipFill>
              <p:spPr>
                <a:xfrm>
                  <a:off x="11054533" y="2445672"/>
                  <a:ext cx="339840" cy="199080"/>
                </a:xfrm>
                <a:prstGeom prst="rect">
                  <a:avLst/>
                </a:prstGeom>
              </p:spPr>
            </p:pic>
          </mc:Fallback>
        </mc:AlternateContent>
      </p:gr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Verwendungsrechnung 2023</a:t>
            </a:r>
          </a:p>
        </p:txBody>
      </p:sp>
      <p:sp>
        <p:nvSpPr>
          <p:cNvPr id="55300" name="Text Box 3"/>
          <p:cNvSpPr txBox="1">
            <a:spLocks noChangeArrowheads="1"/>
          </p:cNvSpPr>
          <p:nvPr/>
        </p:nvSpPr>
        <p:spPr bwMode="auto">
          <a:xfrm>
            <a:off x="5497657" y="1154692"/>
            <a:ext cx="378630" cy="83099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4800">
                <a:cs typeface="Times New Roman" pitchFamily="18" charset="0"/>
              </a:rPr>
              <a:t>}</a:t>
            </a:r>
          </a:p>
        </p:txBody>
      </p:sp>
      <p:sp>
        <p:nvSpPr>
          <p:cNvPr id="55301" name="Text Box 4"/>
          <p:cNvSpPr txBox="1">
            <a:spLocks noChangeArrowheads="1"/>
          </p:cNvSpPr>
          <p:nvPr/>
        </p:nvSpPr>
        <p:spPr bwMode="auto">
          <a:xfrm>
            <a:off x="5371737" y="1835729"/>
            <a:ext cx="915987" cy="19208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
                <a:srgbClr val="000000"/>
              </a:buClr>
              <a:buSzPct val="100000"/>
              <a:buFont typeface="Times New Roman" pitchFamily="18" charset="0"/>
              <a:buNone/>
            </a:pPr>
            <a:r>
              <a:rPr lang="de-DE" altLang="de-DE" sz="12000" dirty="0">
                <a:cs typeface="Times New Roman" pitchFamily="18" charset="0"/>
              </a:rPr>
              <a:t>}</a:t>
            </a:r>
            <a:endParaRPr lang="de-DE" altLang="de-DE" sz="2400" dirty="0">
              <a:cs typeface="Times New Roman" pitchFamily="18" charset="0"/>
            </a:endParaRPr>
          </a:p>
        </p:txBody>
      </p:sp>
      <p:sp>
        <p:nvSpPr>
          <p:cNvPr id="55302" name="Text Box 5"/>
          <p:cNvSpPr txBox="1">
            <a:spLocks noChangeArrowheads="1"/>
          </p:cNvSpPr>
          <p:nvPr/>
        </p:nvSpPr>
        <p:spPr bwMode="auto">
          <a:xfrm>
            <a:off x="6121546" y="3872438"/>
            <a:ext cx="1883977"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cs typeface="Times New Roman" pitchFamily="18" charset="0"/>
              </a:rPr>
              <a:t>Außenbeitrag</a:t>
            </a:r>
          </a:p>
        </p:txBody>
      </p:sp>
      <p:sp>
        <p:nvSpPr>
          <p:cNvPr id="55303" name="Text Box 6"/>
          <p:cNvSpPr txBox="1">
            <a:spLocks noChangeArrowheads="1"/>
          </p:cNvSpPr>
          <p:nvPr/>
        </p:nvSpPr>
        <p:spPr bwMode="auto">
          <a:xfrm>
            <a:off x="5542107" y="3624788"/>
            <a:ext cx="378630" cy="83099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4800">
                <a:cs typeface="Times New Roman" pitchFamily="18" charset="0"/>
              </a:rPr>
              <a:t>}</a:t>
            </a:r>
          </a:p>
        </p:txBody>
      </p:sp>
      <p:sp>
        <p:nvSpPr>
          <p:cNvPr id="55304" name="Text Box 7"/>
          <p:cNvSpPr txBox="1">
            <a:spLocks noChangeArrowheads="1"/>
          </p:cNvSpPr>
          <p:nvPr/>
        </p:nvSpPr>
        <p:spPr bwMode="auto">
          <a:xfrm>
            <a:off x="6121546" y="2554867"/>
            <a:ext cx="1897955" cy="83099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cs typeface="Times New Roman" pitchFamily="18" charset="0"/>
              </a:rPr>
              <a:t>Bruttoanlage-</a:t>
            </a:r>
          </a:p>
          <a:p>
            <a:pPr>
              <a:buClr>
                <a:srgbClr val="000000"/>
              </a:buClr>
              <a:buSzPct val="100000"/>
              <a:buFont typeface="Times New Roman" pitchFamily="18" charset="0"/>
              <a:buNone/>
            </a:pPr>
            <a:r>
              <a:rPr lang="de-DE" altLang="de-DE" sz="2400" dirty="0" err="1">
                <a:cs typeface="Times New Roman" pitchFamily="18" charset="0"/>
              </a:rPr>
              <a:t>investitionen</a:t>
            </a:r>
            <a:endParaRPr lang="de-DE" altLang="de-DE" sz="2400" dirty="0">
              <a:cs typeface="Times New Roman" pitchFamily="18" charset="0"/>
            </a:endParaRPr>
          </a:p>
        </p:txBody>
      </p:sp>
      <p:sp>
        <p:nvSpPr>
          <p:cNvPr id="55305" name="Text Box 8"/>
          <p:cNvSpPr txBox="1">
            <a:spLocks noChangeArrowheads="1"/>
          </p:cNvSpPr>
          <p:nvPr/>
        </p:nvSpPr>
        <p:spPr bwMode="auto">
          <a:xfrm>
            <a:off x="6124720" y="1402341"/>
            <a:ext cx="1217612"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cs typeface="Times New Roman" pitchFamily="18" charset="0"/>
              </a:rPr>
              <a:t>Konsum</a:t>
            </a:r>
          </a:p>
        </p:txBody>
      </p:sp>
      <p:sp>
        <p:nvSpPr>
          <p:cNvPr id="55306" name="Text Box 11"/>
          <p:cNvSpPr txBox="1">
            <a:spLocks noChangeArrowheads="1"/>
          </p:cNvSpPr>
          <p:nvPr/>
        </p:nvSpPr>
        <p:spPr bwMode="auto">
          <a:xfrm>
            <a:off x="5590421" y="4366777"/>
            <a:ext cx="2819400" cy="52322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rgbClr val="000000"/>
              </a:buClr>
              <a:buSzPct val="100000"/>
              <a:buFont typeface="Times New Roman" pitchFamily="18" charset="0"/>
              <a:buNone/>
            </a:pPr>
            <a:r>
              <a:rPr lang="de-DE" altLang="de-DE" sz="1400" dirty="0"/>
              <a:t>Quelle: Destatis , jeweilige Preise, Mrd. Euro</a:t>
            </a:r>
          </a:p>
        </p:txBody>
      </p:sp>
      <p:sp>
        <p:nvSpPr>
          <p:cNvPr id="18" name="Rechteck 17">
            <a:extLst>
              <a:ext uri="{FF2B5EF4-FFF2-40B4-BE49-F238E27FC236}">
                <a16:creationId xmlns:a16="http://schemas.microsoft.com/office/drawing/2014/main" id="{8CB43FD1-7E4D-49FF-B53E-9A627B94C6E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82F9F1EB-6257-41E4-9CA8-790207B8B77E}"/>
              </a:ext>
            </a:extLst>
          </p:cNvPr>
          <p:cNvPicPr>
            <a:picLocks noChangeAspect="1"/>
          </p:cNvPicPr>
          <p:nvPr/>
        </p:nvPicPr>
        <p:blipFill>
          <a:blip r:embed="rId3"/>
          <a:stretch>
            <a:fillRect/>
          </a:stretch>
        </p:blipFill>
        <p:spPr>
          <a:xfrm>
            <a:off x="8092652" y="710538"/>
            <a:ext cx="3954514" cy="3378904"/>
          </a:xfrm>
          <a:prstGeom prst="rect">
            <a:avLst/>
          </a:prstGeom>
        </p:spPr>
      </p:pic>
      <p:pic>
        <p:nvPicPr>
          <p:cNvPr id="4" name="Grafik 3">
            <a:extLst>
              <a:ext uri="{FF2B5EF4-FFF2-40B4-BE49-F238E27FC236}">
                <a16:creationId xmlns:a16="http://schemas.microsoft.com/office/drawing/2014/main" id="{6C692F95-5B5E-4EF4-AB49-2E68A3ACF239}"/>
              </a:ext>
            </a:extLst>
          </p:cNvPr>
          <p:cNvPicPr>
            <a:picLocks noChangeAspect="1"/>
          </p:cNvPicPr>
          <p:nvPr/>
        </p:nvPicPr>
        <p:blipFill>
          <a:blip r:embed="rId4"/>
          <a:stretch>
            <a:fillRect/>
          </a:stretch>
        </p:blipFill>
        <p:spPr>
          <a:xfrm>
            <a:off x="713562" y="1288037"/>
            <a:ext cx="4876859" cy="3500015"/>
          </a:xfrm>
          <a:prstGeom prst="rect">
            <a:avLst/>
          </a:prstGeom>
        </p:spPr>
      </p:pic>
      <mc:AlternateContent xmlns:mc="http://schemas.openxmlformats.org/markup-compatibility/2006">
        <mc:Choice xmlns:p14="http://schemas.microsoft.com/office/powerpoint/2010/main" Requires="p14">
          <p:contentPart p14:bwMode="auto" r:id="rId5">
            <p14:nvContentPartPr>
              <p14:cNvPr id="2" name="Freihand 1">
                <a:extLst>
                  <a:ext uri="{FF2B5EF4-FFF2-40B4-BE49-F238E27FC236}">
                    <a16:creationId xmlns:a16="http://schemas.microsoft.com/office/drawing/2014/main" id="{5CD336D1-AF8A-4DB5-B87C-F79DA9F8C5B3}"/>
                  </a:ext>
                </a:extLst>
              </p14:cNvPr>
              <p14:cNvContentPartPr/>
              <p14:nvPr/>
            </p14:nvContentPartPr>
            <p14:xfrm>
              <a:off x="731173" y="3147672"/>
              <a:ext cx="4667400" cy="481320"/>
            </p14:xfrm>
          </p:contentPart>
        </mc:Choice>
        <mc:Fallback>
          <p:pic>
            <p:nvPicPr>
              <p:cNvPr id="2" name="Freihand 1">
                <a:extLst>
                  <a:ext uri="{FF2B5EF4-FFF2-40B4-BE49-F238E27FC236}">
                    <a16:creationId xmlns:a16="http://schemas.microsoft.com/office/drawing/2014/main" id="{5CD336D1-AF8A-4DB5-B87C-F79DA9F8C5B3}"/>
                  </a:ext>
                </a:extLst>
              </p:cNvPr>
              <p:cNvPicPr/>
              <p:nvPr/>
            </p:nvPicPr>
            <p:blipFill>
              <a:blip r:embed="rId6"/>
              <a:stretch>
                <a:fillRect/>
              </a:stretch>
            </p:blipFill>
            <p:spPr>
              <a:xfrm>
                <a:off x="726853" y="3143352"/>
                <a:ext cx="4676040" cy="4899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794EE758-96F0-489B-B4FF-995503643DD5}"/>
                  </a:ext>
                </a:extLst>
              </p14:cNvPr>
              <p14:cNvContentPartPr/>
              <p14:nvPr/>
            </p14:nvContentPartPr>
            <p14:xfrm>
              <a:off x="6010573" y="4806192"/>
              <a:ext cx="526320" cy="59400"/>
            </p14:xfrm>
          </p:contentPart>
        </mc:Choice>
        <mc:Fallback>
          <p:pic>
            <p:nvPicPr>
              <p:cNvPr id="5" name="Freihand 4">
                <a:extLst>
                  <a:ext uri="{FF2B5EF4-FFF2-40B4-BE49-F238E27FC236}">
                    <a16:creationId xmlns:a16="http://schemas.microsoft.com/office/drawing/2014/main" id="{794EE758-96F0-489B-B4FF-995503643DD5}"/>
                  </a:ext>
                </a:extLst>
              </p:cNvPr>
              <p:cNvPicPr/>
              <p:nvPr/>
            </p:nvPicPr>
            <p:blipFill>
              <a:blip r:embed="rId8"/>
              <a:stretch>
                <a:fillRect/>
              </a:stretch>
            </p:blipFill>
            <p:spPr>
              <a:xfrm>
                <a:off x="6006253" y="4801872"/>
                <a:ext cx="53496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5A446CD5-DA6D-4F2B-B5A5-21EE786A035A}"/>
                  </a:ext>
                </a:extLst>
              </p14:cNvPr>
              <p14:cNvContentPartPr/>
              <p14:nvPr/>
            </p14:nvContentPartPr>
            <p14:xfrm>
              <a:off x="5473093" y="3402192"/>
              <a:ext cx="409680" cy="110160"/>
            </p14:xfrm>
          </p:contentPart>
        </mc:Choice>
        <mc:Fallback>
          <p:pic>
            <p:nvPicPr>
              <p:cNvPr id="6" name="Freihand 5">
                <a:extLst>
                  <a:ext uri="{FF2B5EF4-FFF2-40B4-BE49-F238E27FC236}">
                    <a16:creationId xmlns:a16="http://schemas.microsoft.com/office/drawing/2014/main" id="{5A446CD5-DA6D-4F2B-B5A5-21EE786A035A}"/>
                  </a:ext>
                </a:extLst>
              </p:cNvPr>
              <p:cNvPicPr/>
              <p:nvPr/>
            </p:nvPicPr>
            <p:blipFill>
              <a:blip r:embed="rId10"/>
              <a:stretch>
                <a:fillRect/>
              </a:stretch>
            </p:blipFill>
            <p:spPr>
              <a:xfrm>
                <a:off x="5468773" y="3397872"/>
                <a:ext cx="418320" cy="118800"/>
              </a:xfrm>
              <a:prstGeom prst="rect">
                <a:avLst/>
              </a:prstGeom>
            </p:spPr>
          </p:pic>
        </mc:Fallback>
      </mc:AlternateContent>
      <p:grpSp>
        <p:nvGrpSpPr>
          <p:cNvPr id="16" name="Gruppieren 15">
            <a:extLst>
              <a:ext uri="{FF2B5EF4-FFF2-40B4-BE49-F238E27FC236}">
                <a16:creationId xmlns:a16="http://schemas.microsoft.com/office/drawing/2014/main" id="{0B053047-D826-42F1-8806-3C19A433C170}"/>
              </a:ext>
            </a:extLst>
          </p:cNvPr>
          <p:cNvGrpSpPr/>
          <p:nvPr/>
        </p:nvGrpSpPr>
        <p:grpSpPr>
          <a:xfrm>
            <a:off x="5931373" y="1470792"/>
            <a:ext cx="6036480" cy="2111400"/>
            <a:chOff x="5931373" y="1470792"/>
            <a:chExt cx="6036480" cy="2111400"/>
          </a:xfrm>
        </p:grpSpPr>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E386A8DF-460B-468E-90C2-A402C8CE1429}"/>
                    </a:ext>
                  </a:extLst>
                </p14:cNvPr>
                <p14:cNvContentPartPr/>
                <p14:nvPr/>
              </p14:nvContentPartPr>
              <p14:xfrm>
                <a:off x="5931373" y="3478152"/>
                <a:ext cx="142560" cy="57600"/>
              </p14:xfrm>
            </p:contentPart>
          </mc:Choice>
          <mc:Fallback>
            <p:pic>
              <p:nvPicPr>
                <p:cNvPr id="7" name="Freihand 6">
                  <a:extLst>
                    <a:ext uri="{FF2B5EF4-FFF2-40B4-BE49-F238E27FC236}">
                      <a16:creationId xmlns:a16="http://schemas.microsoft.com/office/drawing/2014/main" id="{E386A8DF-460B-468E-90C2-A402C8CE1429}"/>
                    </a:ext>
                  </a:extLst>
                </p:cNvPr>
                <p:cNvPicPr/>
                <p:nvPr/>
              </p:nvPicPr>
              <p:blipFill>
                <a:blip r:embed="rId12"/>
                <a:stretch>
                  <a:fillRect/>
                </a:stretch>
              </p:blipFill>
              <p:spPr>
                <a:xfrm>
                  <a:off x="5927053" y="3473832"/>
                  <a:ext cx="15120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Freihand 7">
                  <a:extLst>
                    <a:ext uri="{FF2B5EF4-FFF2-40B4-BE49-F238E27FC236}">
                      <a16:creationId xmlns:a16="http://schemas.microsoft.com/office/drawing/2014/main" id="{E796A839-0635-4634-BD3D-B0DF23135A88}"/>
                    </a:ext>
                  </a:extLst>
                </p14:cNvPr>
                <p14:cNvContentPartPr/>
                <p14:nvPr/>
              </p14:nvContentPartPr>
              <p14:xfrm>
                <a:off x="6150973" y="3433872"/>
                <a:ext cx="67680" cy="96480"/>
              </p14:xfrm>
            </p:contentPart>
          </mc:Choice>
          <mc:Fallback>
            <p:pic>
              <p:nvPicPr>
                <p:cNvPr id="8" name="Freihand 7">
                  <a:extLst>
                    <a:ext uri="{FF2B5EF4-FFF2-40B4-BE49-F238E27FC236}">
                      <a16:creationId xmlns:a16="http://schemas.microsoft.com/office/drawing/2014/main" id="{E796A839-0635-4634-BD3D-B0DF23135A88}"/>
                    </a:ext>
                  </a:extLst>
                </p:cNvPr>
                <p:cNvPicPr/>
                <p:nvPr/>
              </p:nvPicPr>
              <p:blipFill>
                <a:blip r:embed="rId14"/>
                <a:stretch>
                  <a:fillRect/>
                </a:stretch>
              </p:blipFill>
              <p:spPr>
                <a:xfrm>
                  <a:off x="6146653" y="3429552"/>
                  <a:ext cx="763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 name="Freihand 8">
                  <a:extLst>
                    <a:ext uri="{FF2B5EF4-FFF2-40B4-BE49-F238E27FC236}">
                      <a16:creationId xmlns:a16="http://schemas.microsoft.com/office/drawing/2014/main" id="{1E41D9EE-3666-47AE-953C-CFB3780826FF}"/>
                    </a:ext>
                  </a:extLst>
                </p14:cNvPr>
                <p14:cNvContentPartPr/>
                <p14:nvPr/>
              </p14:nvContentPartPr>
              <p14:xfrm>
                <a:off x="6240253" y="3492192"/>
                <a:ext cx="4680" cy="90000"/>
              </p14:xfrm>
            </p:contentPart>
          </mc:Choice>
          <mc:Fallback>
            <p:pic>
              <p:nvPicPr>
                <p:cNvPr id="9" name="Freihand 8">
                  <a:extLst>
                    <a:ext uri="{FF2B5EF4-FFF2-40B4-BE49-F238E27FC236}">
                      <a16:creationId xmlns:a16="http://schemas.microsoft.com/office/drawing/2014/main" id="{1E41D9EE-3666-47AE-953C-CFB3780826FF}"/>
                    </a:ext>
                  </a:extLst>
                </p:cNvPr>
                <p:cNvPicPr/>
                <p:nvPr/>
              </p:nvPicPr>
              <p:blipFill>
                <a:blip r:embed="rId16"/>
                <a:stretch>
                  <a:fillRect/>
                </a:stretch>
              </p:blipFill>
              <p:spPr>
                <a:xfrm>
                  <a:off x="6235933" y="3487872"/>
                  <a:ext cx="133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0" name="Freihand 9">
                  <a:extLst>
                    <a:ext uri="{FF2B5EF4-FFF2-40B4-BE49-F238E27FC236}">
                      <a16:creationId xmlns:a16="http://schemas.microsoft.com/office/drawing/2014/main" id="{04969790-7E66-479E-94A6-493C8DF34B2D}"/>
                    </a:ext>
                  </a:extLst>
                </p14:cNvPr>
                <p14:cNvContentPartPr/>
                <p14:nvPr/>
              </p14:nvContentPartPr>
              <p14:xfrm>
                <a:off x="6311533" y="3413352"/>
                <a:ext cx="14040" cy="104760"/>
              </p14:xfrm>
            </p:contentPart>
          </mc:Choice>
          <mc:Fallback>
            <p:pic>
              <p:nvPicPr>
                <p:cNvPr id="10" name="Freihand 9">
                  <a:extLst>
                    <a:ext uri="{FF2B5EF4-FFF2-40B4-BE49-F238E27FC236}">
                      <a16:creationId xmlns:a16="http://schemas.microsoft.com/office/drawing/2014/main" id="{04969790-7E66-479E-94A6-493C8DF34B2D}"/>
                    </a:ext>
                  </a:extLst>
                </p:cNvPr>
                <p:cNvPicPr/>
                <p:nvPr/>
              </p:nvPicPr>
              <p:blipFill>
                <a:blip r:embed="rId18"/>
                <a:stretch>
                  <a:fillRect/>
                </a:stretch>
              </p:blipFill>
              <p:spPr>
                <a:xfrm>
                  <a:off x="6307213" y="3409032"/>
                  <a:ext cx="226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1" name="Freihand 10">
                  <a:extLst>
                    <a:ext uri="{FF2B5EF4-FFF2-40B4-BE49-F238E27FC236}">
                      <a16:creationId xmlns:a16="http://schemas.microsoft.com/office/drawing/2014/main" id="{F55389EB-ED26-452A-A9B9-2397E0507B64}"/>
                    </a:ext>
                  </a:extLst>
                </p14:cNvPr>
                <p14:cNvContentPartPr/>
                <p14:nvPr/>
              </p14:nvContentPartPr>
              <p14:xfrm>
                <a:off x="6424573" y="3418752"/>
                <a:ext cx="59760" cy="114120"/>
              </p14:xfrm>
            </p:contentPart>
          </mc:Choice>
          <mc:Fallback>
            <p:pic>
              <p:nvPicPr>
                <p:cNvPr id="11" name="Freihand 10">
                  <a:extLst>
                    <a:ext uri="{FF2B5EF4-FFF2-40B4-BE49-F238E27FC236}">
                      <a16:creationId xmlns:a16="http://schemas.microsoft.com/office/drawing/2014/main" id="{F55389EB-ED26-452A-A9B9-2397E0507B64}"/>
                    </a:ext>
                  </a:extLst>
                </p:cNvPr>
                <p:cNvPicPr/>
                <p:nvPr/>
              </p:nvPicPr>
              <p:blipFill>
                <a:blip r:embed="rId20"/>
                <a:stretch>
                  <a:fillRect/>
                </a:stretch>
              </p:blipFill>
              <p:spPr>
                <a:xfrm>
                  <a:off x="6420253" y="3414432"/>
                  <a:ext cx="684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2" name="Freihand 11">
                  <a:extLst>
                    <a:ext uri="{FF2B5EF4-FFF2-40B4-BE49-F238E27FC236}">
                      <a16:creationId xmlns:a16="http://schemas.microsoft.com/office/drawing/2014/main" id="{07DE7041-A4C2-4B90-B4FA-2DC41CB16743}"/>
                    </a:ext>
                  </a:extLst>
                </p14:cNvPr>
                <p14:cNvContentPartPr/>
                <p14:nvPr/>
              </p14:nvContentPartPr>
              <p14:xfrm>
                <a:off x="6360133" y="3383832"/>
                <a:ext cx="73440" cy="68040"/>
              </p14:xfrm>
            </p:contentPart>
          </mc:Choice>
          <mc:Fallback>
            <p:pic>
              <p:nvPicPr>
                <p:cNvPr id="12" name="Freihand 11">
                  <a:extLst>
                    <a:ext uri="{FF2B5EF4-FFF2-40B4-BE49-F238E27FC236}">
                      <a16:creationId xmlns:a16="http://schemas.microsoft.com/office/drawing/2014/main" id="{07DE7041-A4C2-4B90-B4FA-2DC41CB16743}"/>
                    </a:ext>
                  </a:extLst>
                </p:cNvPr>
                <p:cNvPicPr/>
                <p:nvPr/>
              </p:nvPicPr>
              <p:blipFill>
                <a:blip r:embed="rId22"/>
                <a:stretch>
                  <a:fillRect/>
                </a:stretch>
              </p:blipFill>
              <p:spPr>
                <a:xfrm>
                  <a:off x="6355813" y="3379512"/>
                  <a:ext cx="820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3" name="Freihand 12">
                  <a:extLst>
                    <a:ext uri="{FF2B5EF4-FFF2-40B4-BE49-F238E27FC236}">
                      <a16:creationId xmlns:a16="http://schemas.microsoft.com/office/drawing/2014/main" id="{B965EBCB-61F4-47A1-878C-6D209B5A5FAA}"/>
                    </a:ext>
                  </a:extLst>
                </p14:cNvPr>
                <p14:cNvContentPartPr/>
                <p14:nvPr/>
              </p14:nvContentPartPr>
              <p14:xfrm>
                <a:off x="6480733" y="3479232"/>
                <a:ext cx="51480" cy="83880"/>
              </p14:xfrm>
            </p:contentPart>
          </mc:Choice>
          <mc:Fallback>
            <p:pic>
              <p:nvPicPr>
                <p:cNvPr id="13" name="Freihand 12">
                  <a:extLst>
                    <a:ext uri="{FF2B5EF4-FFF2-40B4-BE49-F238E27FC236}">
                      <a16:creationId xmlns:a16="http://schemas.microsoft.com/office/drawing/2014/main" id="{B965EBCB-61F4-47A1-878C-6D209B5A5FAA}"/>
                    </a:ext>
                  </a:extLst>
                </p:cNvPr>
                <p:cNvPicPr/>
                <p:nvPr/>
              </p:nvPicPr>
              <p:blipFill>
                <a:blip r:embed="rId24"/>
                <a:stretch>
                  <a:fillRect/>
                </a:stretch>
              </p:blipFill>
              <p:spPr>
                <a:xfrm>
                  <a:off x="6476413" y="3474912"/>
                  <a:ext cx="601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5" name="Freihand 14">
                  <a:extLst>
                    <a:ext uri="{FF2B5EF4-FFF2-40B4-BE49-F238E27FC236}">
                      <a16:creationId xmlns:a16="http://schemas.microsoft.com/office/drawing/2014/main" id="{71C19B5D-AC05-4656-9FBE-4C3D80C61B8E}"/>
                    </a:ext>
                  </a:extLst>
                </p14:cNvPr>
                <p14:cNvContentPartPr/>
                <p14:nvPr/>
              </p14:nvContentPartPr>
              <p14:xfrm>
                <a:off x="8768533" y="1470792"/>
                <a:ext cx="3199320" cy="2050560"/>
              </p14:xfrm>
            </p:contentPart>
          </mc:Choice>
          <mc:Fallback>
            <p:pic>
              <p:nvPicPr>
                <p:cNvPr id="15" name="Freihand 14">
                  <a:extLst>
                    <a:ext uri="{FF2B5EF4-FFF2-40B4-BE49-F238E27FC236}">
                      <a16:creationId xmlns:a16="http://schemas.microsoft.com/office/drawing/2014/main" id="{71C19B5D-AC05-4656-9FBE-4C3D80C61B8E}"/>
                    </a:ext>
                  </a:extLst>
                </p:cNvPr>
                <p:cNvPicPr/>
                <p:nvPr/>
              </p:nvPicPr>
              <p:blipFill>
                <a:blip r:embed="rId26"/>
                <a:stretch>
                  <a:fillRect/>
                </a:stretch>
              </p:blipFill>
              <p:spPr>
                <a:xfrm>
                  <a:off x="8764213" y="1466472"/>
                  <a:ext cx="3207960" cy="2059200"/>
                </a:xfrm>
                <a:prstGeom prst="rect">
                  <a:avLst/>
                </a:prstGeom>
              </p:spPr>
            </p:pic>
          </mc:Fallback>
        </mc:AlternateContent>
      </p:grpSp>
      <p:grpSp>
        <p:nvGrpSpPr>
          <p:cNvPr id="20" name="Gruppieren 19">
            <a:extLst>
              <a:ext uri="{FF2B5EF4-FFF2-40B4-BE49-F238E27FC236}">
                <a16:creationId xmlns:a16="http://schemas.microsoft.com/office/drawing/2014/main" id="{F540D4BA-1E8C-431B-A425-6D16743FDD25}"/>
              </a:ext>
            </a:extLst>
          </p:cNvPr>
          <p:cNvGrpSpPr/>
          <p:nvPr/>
        </p:nvGrpSpPr>
        <p:grpSpPr>
          <a:xfrm>
            <a:off x="10267933" y="1511832"/>
            <a:ext cx="1666800" cy="1671120"/>
            <a:chOff x="10267933" y="1511832"/>
            <a:chExt cx="1666800" cy="1671120"/>
          </a:xfrm>
        </p:grpSpPr>
        <mc:AlternateContent xmlns:mc="http://schemas.openxmlformats.org/markup-compatibility/2006">
          <mc:Choice xmlns:p14="http://schemas.microsoft.com/office/powerpoint/2010/main" Requires="p14">
            <p:contentPart p14:bwMode="auto" r:id="rId27">
              <p14:nvContentPartPr>
                <p14:cNvPr id="17" name="Freihand 16">
                  <a:extLst>
                    <a:ext uri="{FF2B5EF4-FFF2-40B4-BE49-F238E27FC236}">
                      <a16:creationId xmlns:a16="http://schemas.microsoft.com/office/drawing/2014/main" id="{09CF7E8E-335C-4ABE-984A-CE80D9033B70}"/>
                    </a:ext>
                  </a:extLst>
                </p14:cNvPr>
                <p14:cNvContentPartPr/>
                <p14:nvPr/>
              </p14:nvContentPartPr>
              <p14:xfrm>
                <a:off x="11463133" y="1511832"/>
                <a:ext cx="471600" cy="623160"/>
              </p14:xfrm>
            </p:contentPart>
          </mc:Choice>
          <mc:Fallback>
            <p:pic>
              <p:nvPicPr>
                <p:cNvPr id="17" name="Freihand 16">
                  <a:extLst>
                    <a:ext uri="{FF2B5EF4-FFF2-40B4-BE49-F238E27FC236}">
                      <a16:creationId xmlns:a16="http://schemas.microsoft.com/office/drawing/2014/main" id="{09CF7E8E-335C-4ABE-984A-CE80D9033B70}"/>
                    </a:ext>
                  </a:extLst>
                </p:cNvPr>
                <p:cNvPicPr/>
                <p:nvPr/>
              </p:nvPicPr>
              <p:blipFill>
                <a:blip r:embed="rId28"/>
                <a:stretch>
                  <a:fillRect/>
                </a:stretch>
              </p:blipFill>
              <p:spPr>
                <a:xfrm>
                  <a:off x="11458813" y="1507512"/>
                  <a:ext cx="480240" cy="6318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3B1F21DC-1382-44C1-9EC2-D361ADA43533}"/>
                    </a:ext>
                  </a:extLst>
                </p14:cNvPr>
                <p14:cNvContentPartPr/>
                <p14:nvPr/>
              </p14:nvContentPartPr>
              <p14:xfrm>
                <a:off x="10267933" y="2607672"/>
                <a:ext cx="589320" cy="575280"/>
              </p14:xfrm>
            </p:contentPart>
          </mc:Choice>
          <mc:Fallback>
            <p:pic>
              <p:nvPicPr>
                <p:cNvPr id="19" name="Freihand 18">
                  <a:extLst>
                    <a:ext uri="{FF2B5EF4-FFF2-40B4-BE49-F238E27FC236}">
                      <a16:creationId xmlns:a16="http://schemas.microsoft.com/office/drawing/2014/main" id="{3B1F21DC-1382-44C1-9EC2-D361ADA43533}"/>
                    </a:ext>
                  </a:extLst>
                </p:cNvPr>
                <p:cNvPicPr/>
                <p:nvPr/>
              </p:nvPicPr>
              <p:blipFill>
                <a:blip r:embed="rId30"/>
                <a:stretch>
                  <a:fillRect/>
                </a:stretch>
              </p:blipFill>
              <p:spPr>
                <a:xfrm>
                  <a:off x="10263613" y="2603352"/>
                  <a:ext cx="597960" cy="583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1">
            <p14:nvContentPartPr>
              <p14:cNvPr id="38" name="Freihand 37">
                <a:extLst>
                  <a:ext uri="{FF2B5EF4-FFF2-40B4-BE49-F238E27FC236}">
                    <a16:creationId xmlns:a16="http://schemas.microsoft.com/office/drawing/2014/main" id="{A0C90186-17BF-47CB-BC67-9FB7C52DE4D9}"/>
                  </a:ext>
                </a:extLst>
              </p14:cNvPr>
              <p14:cNvContentPartPr/>
              <p14:nvPr/>
            </p14:nvContentPartPr>
            <p14:xfrm>
              <a:off x="11467453" y="1502472"/>
              <a:ext cx="542160" cy="645480"/>
            </p14:xfrm>
          </p:contentPart>
        </mc:Choice>
        <mc:Fallback>
          <p:pic>
            <p:nvPicPr>
              <p:cNvPr id="38" name="Freihand 37">
                <a:extLst>
                  <a:ext uri="{FF2B5EF4-FFF2-40B4-BE49-F238E27FC236}">
                    <a16:creationId xmlns:a16="http://schemas.microsoft.com/office/drawing/2014/main" id="{A0C90186-17BF-47CB-BC67-9FB7C52DE4D9}"/>
                  </a:ext>
                </a:extLst>
              </p:cNvPr>
              <p:cNvPicPr/>
              <p:nvPr/>
            </p:nvPicPr>
            <p:blipFill>
              <a:blip r:embed="rId32"/>
              <a:stretch>
                <a:fillRect/>
              </a:stretch>
            </p:blipFill>
            <p:spPr>
              <a:xfrm>
                <a:off x="11463133" y="1498152"/>
                <a:ext cx="550800" cy="6541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41" name="Freihand 40">
                <a:extLst>
                  <a:ext uri="{FF2B5EF4-FFF2-40B4-BE49-F238E27FC236}">
                    <a16:creationId xmlns:a16="http://schemas.microsoft.com/office/drawing/2014/main" id="{BB44D0A3-2536-4394-9120-B2902B5AD847}"/>
                  </a:ext>
                </a:extLst>
              </p14:cNvPr>
              <p14:cNvContentPartPr/>
              <p14:nvPr/>
            </p14:nvContentPartPr>
            <p14:xfrm>
              <a:off x="10285573" y="2624592"/>
              <a:ext cx="548640" cy="470520"/>
            </p14:xfrm>
          </p:contentPart>
        </mc:Choice>
        <mc:Fallback>
          <p:pic>
            <p:nvPicPr>
              <p:cNvPr id="41" name="Freihand 40">
                <a:extLst>
                  <a:ext uri="{FF2B5EF4-FFF2-40B4-BE49-F238E27FC236}">
                    <a16:creationId xmlns:a16="http://schemas.microsoft.com/office/drawing/2014/main" id="{BB44D0A3-2536-4394-9120-B2902B5AD847}"/>
                  </a:ext>
                </a:extLst>
              </p:cNvPr>
              <p:cNvPicPr/>
              <p:nvPr/>
            </p:nvPicPr>
            <p:blipFill>
              <a:blip r:embed="rId34"/>
              <a:stretch>
                <a:fillRect/>
              </a:stretch>
            </p:blipFill>
            <p:spPr>
              <a:xfrm>
                <a:off x="10281253" y="2620272"/>
                <a:ext cx="557280" cy="479160"/>
              </a:xfrm>
              <a:prstGeom prst="rect">
                <a:avLst/>
              </a:prstGeom>
            </p:spPr>
          </p:pic>
        </mc:Fallback>
      </mc:AlternateContent>
      <p:grpSp>
        <p:nvGrpSpPr>
          <p:cNvPr id="63" name="Gruppieren 62">
            <a:extLst>
              <a:ext uri="{FF2B5EF4-FFF2-40B4-BE49-F238E27FC236}">
                <a16:creationId xmlns:a16="http://schemas.microsoft.com/office/drawing/2014/main" id="{F911C4B7-EEA9-4F47-A892-609046B26FDE}"/>
              </a:ext>
            </a:extLst>
          </p:cNvPr>
          <p:cNvGrpSpPr/>
          <p:nvPr/>
        </p:nvGrpSpPr>
        <p:grpSpPr>
          <a:xfrm>
            <a:off x="8995333" y="1848072"/>
            <a:ext cx="1896840" cy="1335960"/>
            <a:chOff x="8995333" y="1848072"/>
            <a:chExt cx="1896840" cy="1335960"/>
          </a:xfrm>
        </p:grpSpPr>
        <mc:AlternateContent xmlns:mc="http://schemas.openxmlformats.org/markup-compatibility/2006">
          <mc:Choice xmlns:p14="http://schemas.microsoft.com/office/powerpoint/2010/main" Requires="p14">
            <p:contentPart p14:bwMode="auto" r:id="rId35">
              <p14:nvContentPartPr>
                <p14:cNvPr id="26" name="Freihand 25">
                  <a:extLst>
                    <a:ext uri="{FF2B5EF4-FFF2-40B4-BE49-F238E27FC236}">
                      <a16:creationId xmlns:a16="http://schemas.microsoft.com/office/drawing/2014/main" id="{E2638C2B-042F-46B2-BCF1-7FE6F6F235B1}"/>
                    </a:ext>
                  </a:extLst>
                </p14:cNvPr>
                <p14:cNvContentPartPr/>
                <p14:nvPr/>
              </p14:nvContentPartPr>
              <p14:xfrm>
                <a:off x="10419853" y="2348832"/>
                <a:ext cx="49680" cy="205560"/>
              </p14:xfrm>
            </p:contentPart>
          </mc:Choice>
          <mc:Fallback>
            <p:pic>
              <p:nvPicPr>
                <p:cNvPr id="26" name="Freihand 25">
                  <a:extLst>
                    <a:ext uri="{FF2B5EF4-FFF2-40B4-BE49-F238E27FC236}">
                      <a16:creationId xmlns:a16="http://schemas.microsoft.com/office/drawing/2014/main" id="{E2638C2B-042F-46B2-BCF1-7FE6F6F235B1}"/>
                    </a:ext>
                  </a:extLst>
                </p:cNvPr>
                <p:cNvPicPr/>
                <p:nvPr/>
              </p:nvPicPr>
              <p:blipFill>
                <a:blip r:embed="rId36"/>
                <a:stretch>
                  <a:fillRect/>
                </a:stretch>
              </p:blipFill>
              <p:spPr>
                <a:xfrm>
                  <a:off x="10415533" y="2344512"/>
                  <a:ext cx="5832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7" name="Freihand 26">
                  <a:extLst>
                    <a:ext uri="{FF2B5EF4-FFF2-40B4-BE49-F238E27FC236}">
                      <a16:creationId xmlns:a16="http://schemas.microsoft.com/office/drawing/2014/main" id="{BAE65618-A8ED-4417-A56A-D0AB41FDB006}"/>
                    </a:ext>
                  </a:extLst>
                </p14:cNvPr>
                <p14:cNvContentPartPr/>
                <p14:nvPr/>
              </p14:nvContentPartPr>
              <p14:xfrm>
                <a:off x="10377373" y="2484192"/>
                <a:ext cx="157680" cy="99000"/>
              </p14:xfrm>
            </p:contentPart>
          </mc:Choice>
          <mc:Fallback>
            <p:pic>
              <p:nvPicPr>
                <p:cNvPr id="27" name="Freihand 26">
                  <a:extLst>
                    <a:ext uri="{FF2B5EF4-FFF2-40B4-BE49-F238E27FC236}">
                      <a16:creationId xmlns:a16="http://schemas.microsoft.com/office/drawing/2014/main" id="{BAE65618-A8ED-4417-A56A-D0AB41FDB006}"/>
                    </a:ext>
                  </a:extLst>
                </p:cNvPr>
                <p:cNvPicPr/>
                <p:nvPr/>
              </p:nvPicPr>
              <p:blipFill>
                <a:blip r:embed="rId38"/>
                <a:stretch>
                  <a:fillRect/>
                </a:stretch>
              </p:blipFill>
              <p:spPr>
                <a:xfrm>
                  <a:off x="10373053" y="2479872"/>
                  <a:ext cx="1663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8" name="Freihand 27">
                  <a:extLst>
                    <a:ext uri="{FF2B5EF4-FFF2-40B4-BE49-F238E27FC236}">
                      <a16:creationId xmlns:a16="http://schemas.microsoft.com/office/drawing/2014/main" id="{71156FF0-CE23-4E2E-BFB9-4BC32CB21BD0}"/>
                    </a:ext>
                  </a:extLst>
                </p14:cNvPr>
                <p14:cNvContentPartPr/>
                <p14:nvPr/>
              </p14:nvContentPartPr>
              <p14:xfrm>
                <a:off x="9956533" y="2162712"/>
                <a:ext cx="51840" cy="161640"/>
              </p14:xfrm>
            </p:contentPart>
          </mc:Choice>
          <mc:Fallback>
            <p:pic>
              <p:nvPicPr>
                <p:cNvPr id="28" name="Freihand 27">
                  <a:extLst>
                    <a:ext uri="{FF2B5EF4-FFF2-40B4-BE49-F238E27FC236}">
                      <a16:creationId xmlns:a16="http://schemas.microsoft.com/office/drawing/2014/main" id="{71156FF0-CE23-4E2E-BFB9-4BC32CB21BD0}"/>
                    </a:ext>
                  </a:extLst>
                </p:cNvPr>
                <p:cNvPicPr/>
                <p:nvPr/>
              </p:nvPicPr>
              <p:blipFill>
                <a:blip r:embed="rId40"/>
                <a:stretch>
                  <a:fillRect/>
                </a:stretch>
              </p:blipFill>
              <p:spPr>
                <a:xfrm>
                  <a:off x="9952213" y="2158392"/>
                  <a:ext cx="6048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9" name="Freihand 28">
                  <a:extLst>
                    <a:ext uri="{FF2B5EF4-FFF2-40B4-BE49-F238E27FC236}">
                      <a16:creationId xmlns:a16="http://schemas.microsoft.com/office/drawing/2014/main" id="{0A80D899-87E1-44FE-99F9-1F6E9443C6FC}"/>
                    </a:ext>
                  </a:extLst>
                </p14:cNvPr>
                <p14:cNvContentPartPr/>
                <p14:nvPr/>
              </p14:nvContentPartPr>
              <p14:xfrm>
                <a:off x="9863293" y="2107992"/>
                <a:ext cx="154800" cy="108720"/>
              </p14:xfrm>
            </p:contentPart>
          </mc:Choice>
          <mc:Fallback>
            <p:pic>
              <p:nvPicPr>
                <p:cNvPr id="29" name="Freihand 28">
                  <a:extLst>
                    <a:ext uri="{FF2B5EF4-FFF2-40B4-BE49-F238E27FC236}">
                      <a16:creationId xmlns:a16="http://schemas.microsoft.com/office/drawing/2014/main" id="{0A80D899-87E1-44FE-99F9-1F6E9443C6FC}"/>
                    </a:ext>
                  </a:extLst>
                </p:cNvPr>
                <p:cNvPicPr/>
                <p:nvPr/>
              </p:nvPicPr>
              <p:blipFill>
                <a:blip r:embed="rId42"/>
                <a:stretch>
                  <a:fillRect/>
                </a:stretch>
              </p:blipFill>
              <p:spPr>
                <a:xfrm>
                  <a:off x="9858973" y="2103672"/>
                  <a:ext cx="1634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0" name="Freihand 29">
                  <a:extLst>
                    <a:ext uri="{FF2B5EF4-FFF2-40B4-BE49-F238E27FC236}">
                      <a16:creationId xmlns:a16="http://schemas.microsoft.com/office/drawing/2014/main" id="{A728B1BA-D643-40A8-8902-C552F7EE4BD0}"/>
                    </a:ext>
                  </a:extLst>
                </p14:cNvPr>
                <p14:cNvContentPartPr/>
                <p14:nvPr/>
              </p14:nvContentPartPr>
              <p14:xfrm>
                <a:off x="9890653" y="2194752"/>
                <a:ext cx="147240" cy="81000"/>
              </p14:xfrm>
            </p:contentPart>
          </mc:Choice>
          <mc:Fallback>
            <p:pic>
              <p:nvPicPr>
                <p:cNvPr id="30" name="Freihand 29">
                  <a:extLst>
                    <a:ext uri="{FF2B5EF4-FFF2-40B4-BE49-F238E27FC236}">
                      <a16:creationId xmlns:a16="http://schemas.microsoft.com/office/drawing/2014/main" id="{A728B1BA-D643-40A8-8902-C552F7EE4BD0}"/>
                    </a:ext>
                  </a:extLst>
                </p:cNvPr>
                <p:cNvPicPr/>
                <p:nvPr/>
              </p:nvPicPr>
              <p:blipFill>
                <a:blip r:embed="rId44"/>
                <a:stretch>
                  <a:fillRect/>
                </a:stretch>
              </p:blipFill>
              <p:spPr>
                <a:xfrm>
                  <a:off x="9886333" y="2190432"/>
                  <a:ext cx="1558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1" name="Freihand 30">
                  <a:extLst>
                    <a:ext uri="{FF2B5EF4-FFF2-40B4-BE49-F238E27FC236}">
                      <a16:creationId xmlns:a16="http://schemas.microsoft.com/office/drawing/2014/main" id="{53C09C1B-1B38-4F44-87E8-5517A068627D}"/>
                    </a:ext>
                  </a:extLst>
                </p14:cNvPr>
                <p14:cNvContentPartPr/>
                <p14:nvPr/>
              </p14:nvContentPartPr>
              <p14:xfrm>
                <a:off x="10038253" y="2105112"/>
                <a:ext cx="172080" cy="164520"/>
              </p14:xfrm>
            </p:contentPart>
          </mc:Choice>
          <mc:Fallback>
            <p:pic>
              <p:nvPicPr>
                <p:cNvPr id="31" name="Freihand 30">
                  <a:extLst>
                    <a:ext uri="{FF2B5EF4-FFF2-40B4-BE49-F238E27FC236}">
                      <a16:creationId xmlns:a16="http://schemas.microsoft.com/office/drawing/2014/main" id="{53C09C1B-1B38-4F44-87E8-5517A068627D}"/>
                    </a:ext>
                  </a:extLst>
                </p:cNvPr>
                <p:cNvPicPr/>
                <p:nvPr/>
              </p:nvPicPr>
              <p:blipFill>
                <a:blip r:embed="rId46"/>
                <a:stretch>
                  <a:fillRect/>
                </a:stretch>
              </p:blipFill>
              <p:spPr>
                <a:xfrm>
                  <a:off x="10033933" y="2100792"/>
                  <a:ext cx="18072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2" name="Freihand 31">
                  <a:extLst>
                    <a:ext uri="{FF2B5EF4-FFF2-40B4-BE49-F238E27FC236}">
                      <a16:creationId xmlns:a16="http://schemas.microsoft.com/office/drawing/2014/main" id="{CFF4D3EB-6124-45A2-97B7-FA47A5165308}"/>
                    </a:ext>
                  </a:extLst>
                </p14:cNvPr>
                <p14:cNvContentPartPr/>
                <p14:nvPr/>
              </p14:nvContentPartPr>
              <p14:xfrm>
                <a:off x="10243453" y="2017272"/>
                <a:ext cx="273960" cy="164880"/>
              </p14:xfrm>
            </p:contentPart>
          </mc:Choice>
          <mc:Fallback>
            <p:pic>
              <p:nvPicPr>
                <p:cNvPr id="32" name="Freihand 31">
                  <a:extLst>
                    <a:ext uri="{FF2B5EF4-FFF2-40B4-BE49-F238E27FC236}">
                      <a16:creationId xmlns:a16="http://schemas.microsoft.com/office/drawing/2014/main" id="{CFF4D3EB-6124-45A2-97B7-FA47A5165308}"/>
                    </a:ext>
                  </a:extLst>
                </p:cNvPr>
                <p:cNvPicPr/>
                <p:nvPr/>
              </p:nvPicPr>
              <p:blipFill>
                <a:blip r:embed="rId48"/>
                <a:stretch>
                  <a:fillRect/>
                </a:stretch>
              </p:blipFill>
              <p:spPr>
                <a:xfrm>
                  <a:off x="10239133" y="2012952"/>
                  <a:ext cx="28260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3" name="Freihand 32">
                  <a:extLst>
                    <a:ext uri="{FF2B5EF4-FFF2-40B4-BE49-F238E27FC236}">
                      <a16:creationId xmlns:a16="http://schemas.microsoft.com/office/drawing/2014/main" id="{D388E481-D171-4610-8D6B-A936BA7680DA}"/>
                    </a:ext>
                  </a:extLst>
                </p14:cNvPr>
                <p14:cNvContentPartPr/>
                <p14:nvPr/>
              </p14:nvContentPartPr>
              <p14:xfrm>
                <a:off x="10434613" y="2011152"/>
                <a:ext cx="87840" cy="67680"/>
              </p14:xfrm>
            </p:contentPart>
          </mc:Choice>
          <mc:Fallback>
            <p:pic>
              <p:nvPicPr>
                <p:cNvPr id="33" name="Freihand 32">
                  <a:extLst>
                    <a:ext uri="{FF2B5EF4-FFF2-40B4-BE49-F238E27FC236}">
                      <a16:creationId xmlns:a16="http://schemas.microsoft.com/office/drawing/2014/main" id="{D388E481-D171-4610-8D6B-A936BA7680DA}"/>
                    </a:ext>
                  </a:extLst>
                </p:cNvPr>
                <p:cNvPicPr/>
                <p:nvPr/>
              </p:nvPicPr>
              <p:blipFill>
                <a:blip r:embed="rId50"/>
                <a:stretch>
                  <a:fillRect/>
                </a:stretch>
              </p:blipFill>
              <p:spPr>
                <a:xfrm>
                  <a:off x="10430293" y="2006832"/>
                  <a:ext cx="9648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4" name="Freihand 33">
                  <a:extLst>
                    <a:ext uri="{FF2B5EF4-FFF2-40B4-BE49-F238E27FC236}">
                      <a16:creationId xmlns:a16="http://schemas.microsoft.com/office/drawing/2014/main" id="{C2C8C3CB-C955-4708-BDB8-9E40D5C7CFF4}"/>
                    </a:ext>
                  </a:extLst>
                </p14:cNvPr>
                <p14:cNvContentPartPr/>
                <p14:nvPr/>
              </p14:nvContentPartPr>
              <p14:xfrm>
                <a:off x="10496893" y="1902792"/>
                <a:ext cx="212400" cy="119880"/>
              </p14:xfrm>
            </p:contentPart>
          </mc:Choice>
          <mc:Fallback>
            <p:pic>
              <p:nvPicPr>
                <p:cNvPr id="34" name="Freihand 33">
                  <a:extLst>
                    <a:ext uri="{FF2B5EF4-FFF2-40B4-BE49-F238E27FC236}">
                      <a16:creationId xmlns:a16="http://schemas.microsoft.com/office/drawing/2014/main" id="{C2C8C3CB-C955-4708-BDB8-9E40D5C7CFF4}"/>
                    </a:ext>
                  </a:extLst>
                </p:cNvPr>
                <p:cNvPicPr/>
                <p:nvPr/>
              </p:nvPicPr>
              <p:blipFill>
                <a:blip r:embed="rId52"/>
                <a:stretch>
                  <a:fillRect/>
                </a:stretch>
              </p:blipFill>
              <p:spPr>
                <a:xfrm>
                  <a:off x="10492573" y="1898472"/>
                  <a:ext cx="22104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5" name="Freihand 34">
                  <a:extLst>
                    <a:ext uri="{FF2B5EF4-FFF2-40B4-BE49-F238E27FC236}">
                      <a16:creationId xmlns:a16="http://schemas.microsoft.com/office/drawing/2014/main" id="{4957D705-9545-41B5-8D72-CBFAAF4B20E9}"/>
                    </a:ext>
                  </a:extLst>
                </p14:cNvPr>
                <p14:cNvContentPartPr/>
                <p14:nvPr/>
              </p14:nvContentPartPr>
              <p14:xfrm>
                <a:off x="10669693" y="1887672"/>
                <a:ext cx="34560" cy="2520"/>
              </p14:xfrm>
            </p:contentPart>
          </mc:Choice>
          <mc:Fallback>
            <p:pic>
              <p:nvPicPr>
                <p:cNvPr id="35" name="Freihand 34">
                  <a:extLst>
                    <a:ext uri="{FF2B5EF4-FFF2-40B4-BE49-F238E27FC236}">
                      <a16:creationId xmlns:a16="http://schemas.microsoft.com/office/drawing/2014/main" id="{4957D705-9545-41B5-8D72-CBFAAF4B20E9}"/>
                    </a:ext>
                  </a:extLst>
                </p:cNvPr>
                <p:cNvPicPr/>
                <p:nvPr/>
              </p:nvPicPr>
              <p:blipFill>
                <a:blip r:embed="rId54"/>
                <a:stretch>
                  <a:fillRect/>
                </a:stretch>
              </p:blipFill>
              <p:spPr>
                <a:xfrm>
                  <a:off x="10665373" y="1883352"/>
                  <a:ext cx="4320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6" name="Freihand 35">
                  <a:extLst>
                    <a:ext uri="{FF2B5EF4-FFF2-40B4-BE49-F238E27FC236}">
                      <a16:creationId xmlns:a16="http://schemas.microsoft.com/office/drawing/2014/main" id="{08604845-C890-4C17-9F78-D8F5B5BBEA3A}"/>
                    </a:ext>
                  </a:extLst>
                </p14:cNvPr>
                <p14:cNvContentPartPr/>
                <p14:nvPr/>
              </p14:nvContentPartPr>
              <p14:xfrm>
                <a:off x="10703533" y="1889112"/>
                <a:ext cx="78840" cy="99000"/>
              </p14:xfrm>
            </p:contentPart>
          </mc:Choice>
          <mc:Fallback>
            <p:pic>
              <p:nvPicPr>
                <p:cNvPr id="36" name="Freihand 35">
                  <a:extLst>
                    <a:ext uri="{FF2B5EF4-FFF2-40B4-BE49-F238E27FC236}">
                      <a16:creationId xmlns:a16="http://schemas.microsoft.com/office/drawing/2014/main" id="{08604845-C890-4C17-9F78-D8F5B5BBEA3A}"/>
                    </a:ext>
                  </a:extLst>
                </p:cNvPr>
                <p:cNvPicPr/>
                <p:nvPr/>
              </p:nvPicPr>
              <p:blipFill>
                <a:blip r:embed="rId56"/>
                <a:stretch>
                  <a:fillRect/>
                </a:stretch>
              </p:blipFill>
              <p:spPr>
                <a:xfrm>
                  <a:off x="10699213" y="1884792"/>
                  <a:ext cx="874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7" name="Freihand 36">
                  <a:extLst>
                    <a:ext uri="{FF2B5EF4-FFF2-40B4-BE49-F238E27FC236}">
                      <a16:creationId xmlns:a16="http://schemas.microsoft.com/office/drawing/2014/main" id="{31890207-BE67-4AA7-8211-1DC8DDA64C5A}"/>
                    </a:ext>
                  </a:extLst>
                </p14:cNvPr>
                <p14:cNvContentPartPr/>
                <p14:nvPr/>
              </p14:nvContentPartPr>
              <p14:xfrm>
                <a:off x="10805773" y="1848072"/>
                <a:ext cx="86400" cy="81000"/>
              </p14:xfrm>
            </p:contentPart>
          </mc:Choice>
          <mc:Fallback>
            <p:pic>
              <p:nvPicPr>
                <p:cNvPr id="37" name="Freihand 36">
                  <a:extLst>
                    <a:ext uri="{FF2B5EF4-FFF2-40B4-BE49-F238E27FC236}">
                      <a16:creationId xmlns:a16="http://schemas.microsoft.com/office/drawing/2014/main" id="{31890207-BE67-4AA7-8211-1DC8DDA64C5A}"/>
                    </a:ext>
                  </a:extLst>
                </p:cNvPr>
                <p:cNvPicPr/>
                <p:nvPr/>
              </p:nvPicPr>
              <p:blipFill>
                <a:blip r:embed="rId58"/>
                <a:stretch>
                  <a:fillRect/>
                </a:stretch>
              </p:blipFill>
              <p:spPr>
                <a:xfrm>
                  <a:off x="10801453" y="1843752"/>
                  <a:ext cx="9504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3" name="Freihand 42">
                  <a:extLst>
                    <a:ext uri="{FF2B5EF4-FFF2-40B4-BE49-F238E27FC236}">
                      <a16:creationId xmlns:a16="http://schemas.microsoft.com/office/drawing/2014/main" id="{628AD3A9-7AAC-441F-956F-E55024565567}"/>
                    </a:ext>
                  </a:extLst>
                </p14:cNvPr>
                <p14:cNvContentPartPr/>
                <p14:nvPr/>
              </p14:nvContentPartPr>
              <p14:xfrm>
                <a:off x="9880933" y="2487792"/>
                <a:ext cx="288360" cy="190800"/>
              </p14:xfrm>
            </p:contentPart>
          </mc:Choice>
          <mc:Fallback>
            <p:pic>
              <p:nvPicPr>
                <p:cNvPr id="43" name="Freihand 42">
                  <a:extLst>
                    <a:ext uri="{FF2B5EF4-FFF2-40B4-BE49-F238E27FC236}">
                      <a16:creationId xmlns:a16="http://schemas.microsoft.com/office/drawing/2014/main" id="{628AD3A9-7AAC-441F-956F-E55024565567}"/>
                    </a:ext>
                  </a:extLst>
                </p:cNvPr>
                <p:cNvPicPr/>
                <p:nvPr/>
              </p:nvPicPr>
              <p:blipFill>
                <a:blip r:embed="rId60"/>
                <a:stretch>
                  <a:fillRect/>
                </a:stretch>
              </p:blipFill>
              <p:spPr>
                <a:xfrm>
                  <a:off x="9876613" y="2483472"/>
                  <a:ext cx="29700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4" name="Freihand 43">
                  <a:extLst>
                    <a:ext uri="{FF2B5EF4-FFF2-40B4-BE49-F238E27FC236}">
                      <a16:creationId xmlns:a16="http://schemas.microsoft.com/office/drawing/2014/main" id="{D95E221D-2947-4FAB-86FC-C842F9DD2404}"/>
                    </a:ext>
                  </a:extLst>
                </p14:cNvPr>
                <p14:cNvContentPartPr/>
                <p14:nvPr/>
              </p14:nvContentPartPr>
              <p14:xfrm>
                <a:off x="10053013" y="2609112"/>
                <a:ext cx="164520" cy="150120"/>
              </p14:xfrm>
            </p:contentPart>
          </mc:Choice>
          <mc:Fallback>
            <p:pic>
              <p:nvPicPr>
                <p:cNvPr id="44" name="Freihand 43">
                  <a:extLst>
                    <a:ext uri="{FF2B5EF4-FFF2-40B4-BE49-F238E27FC236}">
                      <a16:creationId xmlns:a16="http://schemas.microsoft.com/office/drawing/2014/main" id="{D95E221D-2947-4FAB-86FC-C842F9DD2404}"/>
                    </a:ext>
                  </a:extLst>
                </p:cNvPr>
                <p:cNvPicPr/>
                <p:nvPr/>
              </p:nvPicPr>
              <p:blipFill>
                <a:blip r:embed="rId62"/>
                <a:stretch>
                  <a:fillRect/>
                </a:stretch>
              </p:blipFill>
              <p:spPr>
                <a:xfrm>
                  <a:off x="10048693" y="2604792"/>
                  <a:ext cx="17316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5" name="Freihand 44">
                  <a:extLst>
                    <a:ext uri="{FF2B5EF4-FFF2-40B4-BE49-F238E27FC236}">
                      <a16:creationId xmlns:a16="http://schemas.microsoft.com/office/drawing/2014/main" id="{750EBBF0-49DD-40CD-85B3-816FE106657F}"/>
                    </a:ext>
                  </a:extLst>
                </p14:cNvPr>
                <p14:cNvContentPartPr/>
                <p14:nvPr/>
              </p14:nvContentPartPr>
              <p14:xfrm>
                <a:off x="9065893" y="2512992"/>
                <a:ext cx="54000" cy="97200"/>
              </p14:xfrm>
            </p:contentPart>
          </mc:Choice>
          <mc:Fallback>
            <p:pic>
              <p:nvPicPr>
                <p:cNvPr id="45" name="Freihand 44">
                  <a:extLst>
                    <a:ext uri="{FF2B5EF4-FFF2-40B4-BE49-F238E27FC236}">
                      <a16:creationId xmlns:a16="http://schemas.microsoft.com/office/drawing/2014/main" id="{750EBBF0-49DD-40CD-85B3-816FE106657F}"/>
                    </a:ext>
                  </a:extLst>
                </p:cNvPr>
                <p:cNvPicPr/>
                <p:nvPr/>
              </p:nvPicPr>
              <p:blipFill>
                <a:blip r:embed="rId64"/>
                <a:stretch>
                  <a:fillRect/>
                </a:stretch>
              </p:blipFill>
              <p:spPr>
                <a:xfrm>
                  <a:off x="9061573" y="2508672"/>
                  <a:ext cx="626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6" name="Freihand 45">
                  <a:extLst>
                    <a:ext uri="{FF2B5EF4-FFF2-40B4-BE49-F238E27FC236}">
                      <a16:creationId xmlns:a16="http://schemas.microsoft.com/office/drawing/2014/main" id="{0F742A68-A920-4570-88E4-DD319361BF06}"/>
                    </a:ext>
                  </a:extLst>
                </p14:cNvPr>
                <p14:cNvContentPartPr/>
                <p14:nvPr/>
              </p14:nvContentPartPr>
              <p14:xfrm>
                <a:off x="8995333" y="2438112"/>
                <a:ext cx="154080" cy="210960"/>
              </p14:xfrm>
            </p:contentPart>
          </mc:Choice>
          <mc:Fallback>
            <p:pic>
              <p:nvPicPr>
                <p:cNvPr id="46" name="Freihand 45">
                  <a:extLst>
                    <a:ext uri="{FF2B5EF4-FFF2-40B4-BE49-F238E27FC236}">
                      <a16:creationId xmlns:a16="http://schemas.microsoft.com/office/drawing/2014/main" id="{0F742A68-A920-4570-88E4-DD319361BF06}"/>
                    </a:ext>
                  </a:extLst>
                </p:cNvPr>
                <p:cNvPicPr/>
                <p:nvPr/>
              </p:nvPicPr>
              <p:blipFill>
                <a:blip r:embed="rId66"/>
                <a:stretch>
                  <a:fillRect/>
                </a:stretch>
              </p:blipFill>
              <p:spPr>
                <a:xfrm>
                  <a:off x="8991013" y="2433792"/>
                  <a:ext cx="16272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7" name="Freihand 46">
                  <a:extLst>
                    <a:ext uri="{FF2B5EF4-FFF2-40B4-BE49-F238E27FC236}">
                      <a16:creationId xmlns:a16="http://schemas.microsoft.com/office/drawing/2014/main" id="{B5944D5D-13DA-40A8-9D5B-8E943F289EF0}"/>
                    </a:ext>
                  </a:extLst>
                </p14:cNvPr>
                <p14:cNvContentPartPr/>
                <p14:nvPr/>
              </p14:nvContentPartPr>
              <p14:xfrm>
                <a:off x="9181093" y="2439192"/>
                <a:ext cx="58680" cy="104760"/>
              </p14:xfrm>
            </p:contentPart>
          </mc:Choice>
          <mc:Fallback>
            <p:pic>
              <p:nvPicPr>
                <p:cNvPr id="47" name="Freihand 46">
                  <a:extLst>
                    <a:ext uri="{FF2B5EF4-FFF2-40B4-BE49-F238E27FC236}">
                      <a16:creationId xmlns:a16="http://schemas.microsoft.com/office/drawing/2014/main" id="{B5944D5D-13DA-40A8-9D5B-8E943F289EF0}"/>
                    </a:ext>
                  </a:extLst>
                </p:cNvPr>
                <p:cNvPicPr/>
                <p:nvPr/>
              </p:nvPicPr>
              <p:blipFill>
                <a:blip r:embed="rId68"/>
                <a:stretch>
                  <a:fillRect/>
                </a:stretch>
              </p:blipFill>
              <p:spPr>
                <a:xfrm>
                  <a:off x="9176773" y="2434872"/>
                  <a:ext cx="673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8" name="Freihand 47">
                  <a:extLst>
                    <a:ext uri="{FF2B5EF4-FFF2-40B4-BE49-F238E27FC236}">
                      <a16:creationId xmlns:a16="http://schemas.microsoft.com/office/drawing/2014/main" id="{E90EA35A-A9FE-492F-A53F-4736D92DE13C}"/>
                    </a:ext>
                  </a:extLst>
                </p14:cNvPr>
                <p14:cNvContentPartPr/>
                <p14:nvPr/>
              </p14:nvContentPartPr>
              <p14:xfrm>
                <a:off x="9142573" y="2350992"/>
                <a:ext cx="160200" cy="194400"/>
              </p14:xfrm>
            </p:contentPart>
          </mc:Choice>
          <mc:Fallback>
            <p:pic>
              <p:nvPicPr>
                <p:cNvPr id="48" name="Freihand 47">
                  <a:extLst>
                    <a:ext uri="{FF2B5EF4-FFF2-40B4-BE49-F238E27FC236}">
                      <a16:creationId xmlns:a16="http://schemas.microsoft.com/office/drawing/2014/main" id="{E90EA35A-A9FE-492F-A53F-4736D92DE13C}"/>
                    </a:ext>
                  </a:extLst>
                </p:cNvPr>
                <p:cNvPicPr/>
                <p:nvPr/>
              </p:nvPicPr>
              <p:blipFill>
                <a:blip r:embed="rId70"/>
                <a:stretch>
                  <a:fillRect/>
                </a:stretch>
              </p:blipFill>
              <p:spPr>
                <a:xfrm>
                  <a:off x="9138253" y="2346672"/>
                  <a:ext cx="16884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1" name="Freihand 50">
                  <a:extLst>
                    <a:ext uri="{FF2B5EF4-FFF2-40B4-BE49-F238E27FC236}">
                      <a16:creationId xmlns:a16="http://schemas.microsoft.com/office/drawing/2014/main" id="{765FFCFE-CAD1-4BB1-8F60-539F8B82C3CC}"/>
                    </a:ext>
                  </a:extLst>
                </p14:cNvPr>
                <p14:cNvContentPartPr/>
                <p14:nvPr/>
              </p14:nvContentPartPr>
              <p14:xfrm>
                <a:off x="9365413" y="2228592"/>
                <a:ext cx="96120" cy="155880"/>
              </p14:xfrm>
            </p:contentPart>
          </mc:Choice>
          <mc:Fallback>
            <p:pic>
              <p:nvPicPr>
                <p:cNvPr id="51" name="Freihand 50">
                  <a:extLst>
                    <a:ext uri="{FF2B5EF4-FFF2-40B4-BE49-F238E27FC236}">
                      <a16:creationId xmlns:a16="http://schemas.microsoft.com/office/drawing/2014/main" id="{765FFCFE-CAD1-4BB1-8F60-539F8B82C3CC}"/>
                    </a:ext>
                  </a:extLst>
                </p:cNvPr>
                <p:cNvPicPr/>
                <p:nvPr/>
              </p:nvPicPr>
              <p:blipFill>
                <a:blip r:embed="rId72"/>
                <a:stretch>
                  <a:fillRect/>
                </a:stretch>
              </p:blipFill>
              <p:spPr>
                <a:xfrm>
                  <a:off x="9361093" y="2224272"/>
                  <a:ext cx="10476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2" name="Freihand 51">
                  <a:extLst>
                    <a:ext uri="{FF2B5EF4-FFF2-40B4-BE49-F238E27FC236}">
                      <a16:creationId xmlns:a16="http://schemas.microsoft.com/office/drawing/2014/main" id="{55FA5676-00B5-42FB-A83D-4A2AE782F35D}"/>
                    </a:ext>
                  </a:extLst>
                </p14:cNvPr>
                <p14:cNvContentPartPr/>
                <p14:nvPr/>
              </p14:nvContentPartPr>
              <p14:xfrm>
                <a:off x="9440653" y="2097912"/>
                <a:ext cx="124560" cy="212040"/>
              </p14:xfrm>
            </p:contentPart>
          </mc:Choice>
          <mc:Fallback>
            <p:pic>
              <p:nvPicPr>
                <p:cNvPr id="52" name="Freihand 51">
                  <a:extLst>
                    <a:ext uri="{FF2B5EF4-FFF2-40B4-BE49-F238E27FC236}">
                      <a16:creationId xmlns:a16="http://schemas.microsoft.com/office/drawing/2014/main" id="{55FA5676-00B5-42FB-A83D-4A2AE782F35D}"/>
                    </a:ext>
                  </a:extLst>
                </p:cNvPr>
                <p:cNvPicPr/>
                <p:nvPr/>
              </p:nvPicPr>
              <p:blipFill>
                <a:blip r:embed="rId74"/>
                <a:stretch>
                  <a:fillRect/>
                </a:stretch>
              </p:blipFill>
              <p:spPr>
                <a:xfrm>
                  <a:off x="9436333" y="2093592"/>
                  <a:ext cx="13320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3" name="Freihand 52">
                  <a:extLst>
                    <a:ext uri="{FF2B5EF4-FFF2-40B4-BE49-F238E27FC236}">
                      <a16:creationId xmlns:a16="http://schemas.microsoft.com/office/drawing/2014/main" id="{332F5D21-C9D3-4927-881A-1ABFBBA5DFDF}"/>
                    </a:ext>
                  </a:extLst>
                </p14:cNvPr>
                <p14:cNvContentPartPr/>
                <p14:nvPr/>
              </p14:nvContentPartPr>
              <p14:xfrm>
                <a:off x="9631093" y="2217072"/>
                <a:ext cx="33480" cy="60120"/>
              </p14:xfrm>
            </p:contentPart>
          </mc:Choice>
          <mc:Fallback>
            <p:pic>
              <p:nvPicPr>
                <p:cNvPr id="53" name="Freihand 52">
                  <a:extLst>
                    <a:ext uri="{FF2B5EF4-FFF2-40B4-BE49-F238E27FC236}">
                      <a16:creationId xmlns:a16="http://schemas.microsoft.com/office/drawing/2014/main" id="{332F5D21-C9D3-4927-881A-1ABFBBA5DFDF}"/>
                    </a:ext>
                  </a:extLst>
                </p:cNvPr>
                <p:cNvPicPr/>
                <p:nvPr/>
              </p:nvPicPr>
              <p:blipFill>
                <a:blip r:embed="rId76"/>
                <a:stretch>
                  <a:fillRect/>
                </a:stretch>
              </p:blipFill>
              <p:spPr>
                <a:xfrm>
                  <a:off x="9626773" y="2212752"/>
                  <a:ext cx="4212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4" name="Freihand 53">
                  <a:extLst>
                    <a:ext uri="{FF2B5EF4-FFF2-40B4-BE49-F238E27FC236}">
                      <a16:creationId xmlns:a16="http://schemas.microsoft.com/office/drawing/2014/main" id="{4D4BBDD0-C44F-477A-A2ED-6545AB643E30}"/>
                    </a:ext>
                  </a:extLst>
                </p14:cNvPr>
                <p14:cNvContentPartPr/>
                <p14:nvPr/>
              </p14:nvContentPartPr>
              <p14:xfrm>
                <a:off x="9632533" y="2053632"/>
                <a:ext cx="57240" cy="136080"/>
              </p14:xfrm>
            </p:contentPart>
          </mc:Choice>
          <mc:Fallback>
            <p:pic>
              <p:nvPicPr>
                <p:cNvPr id="54" name="Freihand 53">
                  <a:extLst>
                    <a:ext uri="{FF2B5EF4-FFF2-40B4-BE49-F238E27FC236}">
                      <a16:creationId xmlns:a16="http://schemas.microsoft.com/office/drawing/2014/main" id="{4D4BBDD0-C44F-477A-A2ED-6545AB643E30}"/>
                    </a:ext>
                  </a:extLst>
                </p:cNvPr>
                <p:cNvPicPr/>
                <p:nvPr/>
              </p:nvPicPr>
              <p:blipFill>
                <a:blip r:embed="rId78"/>
                <a:stretch>
                  <a:fillRect/>
                </a:stretch>
              </p:blipFill>
              <p:spPr>
                <a:xfrm>
                  <a:off x="9628213" y="2049312"/>
                  <a:ext cx="6588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5" name="Freihand 54">
                  <a:extLst>
                    <a:ext uri="{FF2B5EF4-FFF2-40B4-BE49-F238E27FC236}">
                      <a16:creationId xmlns:a16="http://schemas.microsoft.com/office/drawing/2014/main" id="{FF45CF84-1FE7-4480-87A1-627824ABB4E2}"/>
                    </a:ext>
                  </a:extLst>
                </p14:cNvPr>
                <p14:cNvContentPartPr/>
                <p14:nvPr/>
              </p14:nvContentPartPr>
              <p14:xfrm>
                <a:off x="9560893" y="2036352"/>
                <a:ext cx="138240" cy="159480"/>
              </p14:xfrm>
            </p:contentPart>
          </mc:Choice>
          <mc:Fallback>
            <p:pic>
              <p:nvPicPr>
                <p:cNvPr id="55" name="Freihand 54">
                  <a:extLst>
                    <a:ext uri="{FF2B5EF4-FFF2-40B4-BE49-F238E27FC236}">
                      <a16:creationId xmlns:a16="http://schemas.microsoft.com/office/drawing/2014/main" id="{FF45CF84-1FE7-4480-87A1-627824ABB4E2}"/>
                    </a:ext>
                  </a:extLst>
                </p:cNvPr>
                <p:cNvPicPr/>
                <p:nvPr/>
              </p:nvPicPr>
              <p:blipFill>
                <a:blip r:embed="rId80"/>
                <a:stretch>
                  <a:fillRect/>
                </a:stretch>
              </p:blipFill>
              <p:spPr>
                <a:xfrm>
                  <a:off x="9556573" y="2032032"/>
                  <a:ext cx="14688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6" name="Freihand 55">
                  <a:extLst>
                    <a:ext uri="{FF2B5EF4-FFF2-40B4-BE49-F238E27FC236}">
                      <a16:creationId xmlns:a16="http://schemas.microsoft.com/office/drawing/2014/main" id="{6B0BE50C-178F-4E25-BB65-D0AA61C876AD}"/>
                    </a:ext>
                  </a:extLst>
                </p14:cNvPr>
                <p14:cNvContentPartPr/>
                <p14:nvPr/>
              </p14:nvContentPartPr>
              <p14:xfrm>
                <a:off x="9692293" y="2029152"/>
                <a:ext cx="60480" cy="130320"/>
              </p14:xfrm>
            </p:contentPart>
          </mc:Choice>
          <mc:Fallback>
            <p:pic>
              <p:nvPicPr>
                <p:cNvPr id="56" name="Freihand 55">
                  <a:extLst>
                    <a:ext uri="{FF2B5EF4-FFF2-40B4-BE49-F238E27FC236}">
                      <a16:creationId xmlns:a16="http://schemas.microsoft.com/office/drawing/2014/main" id="{6B0BE50C-178F-4E25-BB65-D0AA61C876AD}"/>
                    </a:ext>
                  </a:extLst>
                </p:cNvPr>
                <p:cNvPicPr/>
                <p:nvPr/>
              </p:nvPicPr>
              <p:blipFill>
                <a:blip r:embed="rId82"/>
                <a:stretch>
                  <a:fillRect/>
                </a:stretch>
              </p:blipFill>
              <p:spPr>
                <a:xfrm>
                  <a:off x="9687973" y="2024832"/>
                  <a:ext cx="6912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7" name="Freihand 56">
                  <a:extLst>
                    <a:ext uri="{FF2B5EF4-FFF2-40B4-BE49-F238E27FC236}">
                      <a16:creationId xmlns:a16="http://schemas.microsoft.com/office/drawing/2014/main" id="{541DCF02-DEB6-4D08-BE19-5D7E9E31424D}"/>
                    </a:ext>
                  </a:extLst>
                </p14:cNvPr>
                <p14:cNvContentPartPr/>
                <p14:nvPr/>
              </p14:nvContentPartPr>
              <p14:xfrm>
                <a:off x="9743053" y="2032752"/>
                <a:ext cx="56160" cy="87120"/>
              </p14:xfrm>
            </p:contentPart>
          </mc:Choice>
          <mc:Fallback>
            <p:pic>
              <p:nvPicPr>
                <p:cNvPr id="57" name="Freihand 56">
                  <a:extLst>
                    <a:ext uri="{FF2B5EF4-FFF2-40B4-BE49-F238E27FC236}">
                      <a16:creationId xmlns:a16="http://schemas.microsoft.com/office/drawing/2014/main" id="{541DCF02-DEB6-4D08-BE19-5D7E9E31424D}"/>
                    </a:ext>
                  </a:extLst>
                </p:cNvPr>
                <p:cNvPicPr/>
                <p:nvPr/>
              </p:nvPicPr>
              <p:blipFill>
                <a:blip r:embed="rId84"/>
                <a:stretch>
                  <a:fillRect/>
                </a:stretch>
              </p:blipFill>
              <p:spPr>
                <a:xfrm>
                  <a:off x="9738733" y="2028432"/>
                  <a:ext cx="648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8" name="Freihand 57">
                  <a:extLst>
                    <a:ext uri="{FF2B5EF4-FFF2-40B4-BE49-F238E27FC236}">
                      <a16:creationId xmlns:a16="http://schemas.microsoft.com/office/drawing/2014/main" id="{5F109719-157D-4275-AE68-383C9E46B621}"/>
                    </a:ext>
                  </a:extLst>
                </p14:cNvPr>
                <p14:cNvContentPartPr/>
                <p14:nvPr/>
              </p14:nvContentPartPr>
              <p14:xfrm>
                <a:off x="9783733" y="1926912"/>
                <a:ext cx="130320" cy="119880"/>
              </p14:xfrm>
            </p:contentPart>
          </mc:Choice>
          <mc:Fallback>
            <p:pic>
              <p:nvPicPr>
                <p:cNvPr id="58" name="Freihand 57">
                  <a:extLst>
                    <a:ext uri="{FF2B5EF4-FFF2-40B4-BE49-F238E27FC236}">
                      <a16:creationId xmlns:a16="http://schemas.microsoft.com/office/drawing/2014/main" id="{5F109719-157D-4275-AE68-383C9E46B621}"/>
                    </a:ext>
                  </a:extLst>
                </p:cNvPr>
                <p:cNvPicPr/>
                <p:nvPr/>
              </p:nvPicPr>
              <p:blipFill>
                <a:blip r:embed="rId86"/>
                <a:stretch>
                  <a:fillRect/>
                </a:stretch>
              </p:blipFill>
              <p:spPr>
                <a:xfrm>
                  <a:off x="9779413" y="1922592"/>
                  <a:ext cx="13896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9" name="Freihand 58">
                  <a:extLst>
                    <a:ext uri="{FF2B5EF4-FFF2-40B4-BE49-F238E27FC236}">
                      <a16:creationId xmlns:a16="http://schemas.microsoft.com/office/drawing/2014/main" id="{D84C3943-D964-4846-80BD-FC2E932F40B8}"/>
                    </a:ext>
                  </a:extLst>
                </p14:cNvPr>
                <p14:cNvContentPartPr/>
                <p14:nvPr/>
              </p14:nvContentPartPr>
              <p14:xfrm>
                <a:off x="9785173" y="1960032"/>
                <a:ext cx="145800" cy="93960"/>
              </p14:xfrm>
            </p:contentPart>
          </mc:Choice>
          <mc:Fallback>
            <p:pic>
              <p:nvPicPr>
                <p:cNvPr id="59" name="Freihand 58">
                  <a:extLst>
                    <a:ext uri="{FF2B5EF4-FFF2-40B4-BE49-F238E27FC236}">
                      <a16:creationId xmlns:a16="http://schemas.microsoft.com/office/drawing/2014/main" id="{D84C3943-D964-4846-80BD-FC2E932F40B8}"/>
                    </a:ext>
                  </a:extLst>
                </p:cNvPr>
                <p:cNvPicPr/>
                <p:nvPr/>
              </p:nvPicPr>
              <p:blipFill>
                <a:blip r:embed="rId88"/>
                <a:stretch>
                  <a:fillRect/>
                </a:stretch>
              </p:blipFill>
              <p:spPr>
                <a:xfrm>
                  <a:off x="9780853" y="1955712"/>
                  <a:ext cx="1544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61" name="Freihand 60">
                  <a:extLst>
                    <a:ext uri="{FF2B5EF4-FFF2-40B4-BE49-F238E27FC236}">
                      <a16:creationId xmlns:a16="http://schemas.microsoft.com/office/drawing/2014/main" id="{B4922ACC-2BD5-4802-B9E1-5BE15CE317DF}"/>
                    </a:ext>
                  </a:extLst>
                </p14:cNvPr>
                <p14:cNvContentPartPr/>
                <p14:nvPr/>
              </p14:nvContentPartPr>
              <p14:xfrm>
                <a:off x="10276573" y="2635752"/>
                <a:ext cx="573840" cy="548280"/>
              </p14:xfrm>
            </p:contentPart>
          </mc:Choice>
          <mc:Fallback>
            <p:pic>
              <p:nvPicPr>
                <p:cNvPr id="61" name="Freihand 60">
                  <a:extLst>
                    <a:ext uri="{FF2B5EF4-FFF2-40B4-BE49-F238E27FC236}">
                      <a16:creationId xmlns:a16="http://schemas.microsoft.com/office/drawing/2014/main" id="{B4922ACC-2BD5-4802-B9E1-5BE15CE317DF}"/>
                    </a:ext>
                  </a:extLst>
                </p:cNvPr>
                <p:cNvPicPr/>
                <p:nvPr/>
              </p:nvPicPr>
              <p:blipFill>
                <a:blip r:embed="rId90"/>
                <a:stretch>
                  <a:fillRect/>
                </a:stretch>
              </p:blipFill>
              <p:spPr>
                <a:xfrm>
                  <a:off x="10272253" y="2631432"/>
                  <a:ext cx="582480" cy="556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1">
            <p14:nvContentPartPr>
              <p14:cNvPr id="62" name="Freihand 61">
                <a:extLst>
                  <a:ext uri="{FF2B5EF4-FFF2-40B4-BE49-F238E27FC236}">
                    <a16:creationId xmlns:a16="http://schemas.microsoft.com/office/drawing/2014/main" id="{E81AF1B2-4145-43E2-9147-6D815C1BDA5E}"/>
                  </a:ext>
                </a:extLst>
              </p14:cNvPr>
              <p14:cNvContentPartPr/>
              <p14:nvPr/>
            </p14:nvContentPartPr>
            <p14:xfrm>
              <a:off x="11425333" y="1552512"/>
              <a:ext cx="496080" cy="543600"/>
            </p14:xfrm>
          </p:contentPart>
        </mc:Choice>
        <mc:Fallback>
          <p:pic>
            <p:nvPicPr>
              <p:cNvPr id="62" name="Freihand 61">
                <a:extLst>
                  <a:ext uri="{FF2B5EF4-FFF2-40B4-BE49-F238E27FC236}">
                    <a16:creationId xmlns:a16="http://schemas.microsoft.com/office/drawing/2014/main" id="{E81AF1B2-4145-43E2-9147-6D815C1BDA5E}"/>
                  </a:ext>
                </a:extLst>
              </p:cNvPr>
              <p:cNvPicPr/>
              <p:nvPr/>
            </p:nvPicPr>
            <p:blipFill>
              <a:blip r:embed="rId92"/>
              <a:stretch>
                <a:fillRect/>
              </a:stretch>
            </p:blipFill>
            <p:spPr>
              <a:xfrm>
                <a:off x="11421013" y="1548192"/>
                <a:ext cx="504720" cy="552240"/>
              </a:xfrm>
              <a:prstGeom prst="rect">
                <a:avLst/>
              </a:prstGeom>
            </p:spPr>
          </p:pic>
        </mc:Fallback>
      </mc:AlternateContent>
      <p:grpSp>
        <p:nvGrpSpPr>
          <p:cNvPr id="55364" name="Gruppieren 55363">
            <a:extLst>
              <a:ext uri="{FF2B5EF4-FFF2-40B4-BE49-F238E27FC236}">
                <a16:creationId xmlns:a16="http://schemas.microsoft.com/office/drawing/2014/main" id="{D4CA8905-0B8F-4D60-ACDD-10F512744F2A}"/>
              </a:ext>
            </a:extLst>
          </p:cNvPr>
          <p:cNvGrpSpPr/>
          <p:nvPr/>
        </p:nvGrpSpPr>
        <p:grpSpPr>
          <a:xfrm>
            <a:off x="8836933" y="100632"/>
            <a:ext cx="3323520" cy="1478520"/>
            <a:chOff x="8836933" y="100632"/>
            <a:chExt cx="3323520" cy="1478520"/>
          </a:xfrm>
        </p:grpSpPr>
        <mc:AlternateContent xmlns:mc="http://schemas.openxmlformats.org/markup-compatibility/2006">
          <mc:Choice xmlns:p14="http://schemas.microsoft.com/office/powerpoint/2010/main" Requires="p14">
            <p:contentPart p14:bwMode="auto" r:id="rId93">
              <p14:nvContentPartPr>
                <p14:cNvPr id="21" name="Freihand 20">
                  <a:extLst>
                    <a:ext uri="{FF2B5EF4-FFF2-40B4-BE49-F238E27FC236}">
                      <a16:creationId xmlns:a16="http://schemas.microsoft.com/office/drawing/2014/main" id="{FA4A6E01-7178-4D64-B666-57A9D6173992}"/>
                    </a:ext>
                  </a:extLst>
                </p14:cNvPr>
                <p14:cNvContentPartPr/>
                <p14:nvPr/>
              </p14:nvContentPartPr>
              <p14:xfrm>
                <a:off x="11270893" y="1278552"/>
                <a:ext cx="276840" cy="300600"/>
              </p14:xfrm>
            </p:contentPart>
          </mc:Choice>
          <mc:Fallback>
            <p:pic>
              <p:nvPicPr>
                <p:cNvPr id="21" name="Freihand 20">
                  <a:extLst>
                    <a:ext uri="{FF2B5EF4-FFF2-40B4-BE49-F238E27FC236}">
                      <a16:creationId xmlns:a16="http://schemas.microsoft.com/office/drawing/2014/main" id="{FA4A6E01-7178-4D64-B666-57A9D6173992}"/>
                    </a:ext>
                  </a:extLst>
                </p:cNvPr>
                <p:cNvPicPr/>
                <p:nvPr/>
              </p:nvPicPr>
              <p:blipFill>
                <a:blip r:embed="rId94"/>
                <a:stretch>
                  <a:fillRect/>
                </a:stretch>
              </p:blipFill>
              <p:spPr>
                <a:xfrm>
                  <a:off x="11266573" y="1274232"/>
                  <a:ext cx="285480" cy="3092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22" name="Freihand 21">
                  <a:extLst>
                    <a:ext uri="{FF2B5EF4-FFF2-40B4-BE49-F238E27FC236}">
                      <a16:creationId xmlns:a16="http://schemas.microsoft.com/office/drawing/2014/main" id="{9233CFD9-7C7E-4453-AD66-12669BD124E1}"/>
                    </a:ext>
                  </a:extLst>
                </p14:cNvPr>
                <p14:cNvContentPartPr/>
                <p14:nvPr/>
              </p14:nvContentPartPr>
              <p14:xfrm>
                <a:off x="11040133" y="983352"/>
                <a:ext cx="180360" cy="255600"/>
              </p14:xfrm>
            </p:contentPart>
          </mc:Choice>
          <mc:Fallback>
            <p:pic>
              <p:nvPicPr>
                <p:cNvPr id="22" name="Freihand 21">
                  <a:extLst>
                    <a:ext uri="{FF2B5EF4-FFF2-40B4-BE49-F238E27FC236}">
                      <a16:creationId xmlns:a16="http://schemas.microsoft.com/office/drawing/2014/main" id="{9233CFD9-7C7E-4453-AD66-12669BD124E1}"/>
                    </a:ext>
                  </a:extLst>
                </p:cNvPr>
                <p:cNvPicPr/>
                <p:nvPr/>
              </p:nvPicPr>
              <p:blipFill>
                <a:blip r:embed="rId96"/>
                <a:stretch>
                  <a:fillRect/>
                </a:stretch>
              </p:blipFill>
              <p:spPr>
                <a:xfrm>
                  <a:off x="11035813" y="979032"/>
                  <a:ext cx="18900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23" name="Freihand 22">
                  <a:extLst>
                    <a:ext uri="{FF2B5EF4-FFF2-40B4-BE49-F238E27FC236}">
                      <a16:creationId xmlns:a16="http://schemas.microsoft.com/office/drawing/2014/main" id="{3A8E22B4-8D11-44F6-83BE-ABDE1FB2A943}"/>
                    </a:ext>
                  </a:extLst>
                </p14:cNvPr>
                <p14:cNvContentPartPr/>
                <p14:nvPr/>
              </p14:nvContentPartPr>
              <p14:xfrm>
                <a:off x="11238133" y="1128792"/>
                <a:ext cx="87480" cy="85320"/>
              </p14:xfrm>
            </p:contentPart>
          </mc:Choice>
          <mc:Fallback>
            <p:pic>
              <p:nvPicPr>
                <p:cNvPr id="23" name="Freihand 22">
                  <a:extLst>
                    <a:ext uri="{FF2B5EF4-FFF2-40B4-BE49-F238E27FC236}">
                      <a16:creationId xmlns:a16="http://schemas.microsoft.com/office/drawing/2014/main" id="{3A8E22B4-8D11-44F6-83BE-ABDE1FB2A943}"/>
                    </a:ext>
                  </a:extLst>
                </p:cNvPr>
                <p:cNvPicPr/>
                <p:nvPr/>
              </p:nvPicPr>
              <p:blipFill>
                <a:blip r:embed="rId98"/>
                <a:stretch>
                  <a:fillRect/>
                </a:stretch>
              </p:blipFill>
              <p:spPr>
                <a:xfrm>
                  <a:off x="11233813" y="1124472"/>
                  <a:ext cx="961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24" name="Freihand 23">
                  <a:extLst>
                    <a:ext uri="{FF2B5EF4-FFF2-40B4-BE49-F238E27FC236}">
                      <a16:creationId xmlns:a16="http://schemas.microsoft.com/office/drawing/2014/main" id="{FFDB3B8B-CB66-4BFB-9514-83305CC52771}"/>
                    </a:ext>
                  </a:extLst>
                </p14:cNvPr>
                <p14:cNvContentPartPr/>
                <p14:nvPr/>
              </p14:nvContentPartPr>
              <p14:xfrm>
                <a:off x="11352613" y="1094592"/>
                <a:ext cx="302760" cy="103680"/>
              </p14:xfrm>
            </p:contentPart>
          </mc:Choice>
          <mc:Fallback>
            <p:pic>
              <p:nvPicPr>
                <p:cNvPr id="24" name="Freihand 23">
                  <a:extLst>
                    <a:ext uri="{FF2B5EF4-FFF2-40B4-BE49-F238E27FC236}">
                      <a16:creationId xmlns:a16="http://schemas.microsoft.com/office/drawing/2014/main" id="{FFDB3B8B-CB66-4BFB-9514-83305CC52771}"/>
                    </a:ext>
                  </a:extLst>
                </p:cNvPr>
                <p:cNvPicPr/>
                <p:nvPr/>
              </p:nvPicPr>
              <p:blipFill>
                <a:blip r:embed="rId100"/>
                <a:stretch>
                  <a:fillRect/>
                </a:stretch>
              </p:blipFill>
              <p:spPr>
                <a:xfrm>
                  <a:off x="11348293" y="1090272"/>
                  <a:ext cx="31140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25" name="Freihand 24">
                  <a:extLst>
                    <a:ext uri="{FF2B5EF4-FFF2-40B4-BE49-F238E27FC236}">
                      <a16:creationId xmlns:a16="http://schemas.microsoft.com/office/drawing/2014/main" id="{42F68609-7FB7-4F94-AE83-D64D90B4E5D4}"/>
                    </a:ext>
                  </a:extLst>
                </p14:cNvPr>
                <p14:cNvContentPartPr/>
                <p14:nvPr/>
              </p14:nvContentPartPr>
              <p14:xfrm>
                <a:off x="11679853" y="1034472"/>
                <a:ext cx="74160" cy="60480"/>
              </p14:xfrm>
            </p:contentPart>
          </mc:Choice>
          <mc:Fallback>
            <p:pic>
              <p:nvPicPr>
                <p:cNvPr id="25" name="Freihand 24">
                  <a:extLst>
                    <a:ext uri="{FF2B5EF4-FFF2-40B4-BE49-F238E27FC236}">
                      <a16:creationId xmlns:a16="http://schemas.microsoft.com/office/drawing/2014/main" id="{42F68609-7FB7-4F94-AE83-D64D90B4E5D4}"/>
                    </a:ext>
                  </a:extLst>
                </p:cNvPr>
                <p:cNvPicPr/>
                <p:nvPr/>
              </p:nvPicPr>
              <p:blipFill>
                <a:blip r:embed="rId102"/>
                <a:stretch>
                  <a:fillRect/>
                </a:stretch>
              </p:blipFill>
              <p:spPr>
                <a:xfrm>
                  <a:off x="11675533" y="1030152"/>
                  <a:ext cx="8280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55296" name="Freihand 55295">
                  <a:extLst>
                    <a:ext uri="{FF2B5EF4-FFF2-40B4-BE49-F238E27FC236}">
                      <a16:creationId xmlns:a16="http://schemas.microsoft.com/office/drawing/2014/main" id="{EFDF7B5D-0317-4930-96AE-D0AFD1B12BD9}"/>
                    </a:ext>
                  </a:extLst>
                </p14:cNvPr>
                <p14:cNvContentPartPr/>
                <p14:nvPr/>
              </p14:nvContentPartPr>
              <p14:xfrm>
                <a:off x="8836933" y="513912"/>
                <a:ext cx="395280" cy="324360"/>
              </p14:xfrm>
            </p:contentPart>
          </mc:Choice>
          <mc:Fallback>
            <p:pic>
              <p:nvPicPr>
                <p:cNvPr id="55296" name="Freihand 55295">
                  <a:extLst>
                    <a:ext uri="{FF2B5EF4-FFF2-40B4-BE49-F238E27FC236}">
                      <a16:creationId xmlns:a16="http://schemas.microsoft.com/office/drawing/2014/main" id="{EFDF7B5D-0317-4930-96AE-D0AFD1B12BD9}"/>
                    </a:ext>
                  </a:extLst>
                </p:cNvPr>
                <p:cNvPicPr/>
                <p:nvPr/>
              </p:nvPicPr>
              <p:blipFill>
                <a:blip r:embed="rId104"/>
                <a:stretch>
                  <a:fillRect/>
                </a:stretch>
              </p:blipFill>
              <p:spPr>
                <a:xfrm>
                  <a:off x="8832613" y="509592"/>
                  <a:ext cx="403920" cy="3330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55297" name="Freihand 55296">
                  <a:extLst>
                    <a:ext uri="{FF2B5EF4-FFF2-40B4-BE49-F238E27FC236}">
                      <a16:creationId xmlns:a16="http://schemas.microsoft.com/office/drawing/2014/main" id="{579D949E-91C2-4354-B8D1-76D0F833ABA2}"/>
                    </a:ext>
                  </a:extLst>
                </p14:cNvPr>
                <p14:cNvContentPartPr/>
                <p14:nvPr/>
              </p14:nvContentPartPr>
              <p14:xfrm>
                <a:off x="9167053" y="441912"/>
                <a:ext cx="140760" cy="194760"/>
              </p14:xfrm>
            </p:contentPart>
          </mc:Choice>
          <mc:Fallback>
            <p:pic>
              <p:nvPicPr>
                <p:cNvPr id="55297" name="Freihand 55296">
                  <a:extLst>
                    <a:ext uri="{FF2B5EF4-FFF2-40B4-BE49-F238E27FC236}">
                      <a16:creationId xmlns:a16="http://schemas.microsoft.com/office/drawing/2014/main" id="{579D949E-91C2-4354-B8D1-76D0F833ABA2}"/>
                    </a:ext>
                  </a:extLst>
                </p:cNvPr>
                <p:cNvPicPr/>
                <p:nvPr/>
              </p:nvPicPr>
              <p:blipFill>
                <a:blip r:embed="rId106"/>
                <a:stretch>
                  <a:fillRect/>
                </a:stretch>
              </p:blipFill>
              <p:spPr>
                <a:xfrm>
                  <a:off x="9162733" y="437592"/>
                  <a:ext cx="14940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55298" name="Freihand 55297">
                  <a:extLst>
                    <a:ext uri="{FF2B5EF4-FFF2-40B4-BE49-F238E27FC236}">
                      <a16:creationId xmlns:a16="http://schemas.microsoft.com/office/drawing/2014/main" id="{F0E2C502-A23C-4C2F-88B9-1E279FE750C1}"/>
                    </a:ext>
                  </a:extLst>
                </p14:cNvPr>
                <p14:cNvContentPartPr/>
                <p14:nvPr/>
              </p14:nvContentPartPr>
              <p14:xfrm>
                <a:off x="9483493" y="327792"/>
                <a:ext cx="206280" cy="80640"/>
              </p14:xfrm>
            </p:contentPart>
          </mc:Choice>
          <mc:Fallback>
            <p:pic>
              <p:nvPicPr>
                <p:cNvPr id="55298" name="Freihand 55297">
                  <a:extLst>
                    <a:ext uri="{FF2B5EF4-FFF2-40B4-BE49-F238E27FC236}">
                      <a16:creationId xmlns:a16="http://schemas.microsoft.com/office/drawing/2014/main" id="{F0E2C502-A23C-4C2F-88B9-1E279FE750C1}"/>
                    </a:ext>
                  </a:extLst>
                </p:cNvPr>
                <p:cNvPicPr/>
                <p:nvPr/>
              </p:nvPicPr>
              <p:blipFill>
                <a:blip r:embed="rId108"/>
                <a:stretch>
                  <a:fillRect/>
                </a:stretch>
              </p:blipFill>
              <p:spPr>
                <a:xfrm>
                  <a:off x="9479173" y="323472"/>
                  <a:ext cx="2149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55307" name="Freihand 55306">
                  <a:extLst>
                    <a:ext uri="{FF2B5EF4-FFF2-40B4-BE49-F238E27FC236}">
                      <a16:creationId xmlns:a16="http://schemas.microsoft.com/office/drawing/2014/main" id="{8933F57F-1EEA-4831-9474-A03F5283E7B2}"/>
                    </a:ext>
                  </a:extLst>
                </p14:cNvPr>
                <p14:cNvContentPartPr/>
                <p14:nvPr/>
              </p14:nvContentPartPr>
              <p14:xfrm>
                <a:off x="9655933" y="264792"/>
                <a:ext cx="360" cy="360"/>
              </p14:xfrm>
            </p:contentPart>
          </mc:Choice>
          <mc:Fallback>
            <p:pic>
              <p:nvPicPr>
                <p:cNvPr id="55307" name="Freihand 55306">
                  <a:extLst>
                    <a:ext uri="{FF2B5EF4-FFF2-40B4-BE49-F238E27FC236}">
                      <a16:creationId xmlns:a16="http://schemas.microsoft.com/office/drawing/2014/main" id="{8933F57F-1EEA-4831-9474-A03F5283E7B2}"/>
                    </a:ext>
                  </a:extLst>
                </p:cNvPr>
                <p:cNvPicPr/>
                <p:nvPr/>
              </p:nvPicPr>
              <p:blipFill>
                <a:blip r:embed="rId110"/>
                <a:stretch>
                  <a:fillRect/>
                </a:stretch>
              </p:blipFill>
              <p:spPr>
                <a:xfrm>
                  <a:off x="9651613" y="2604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55308" name="Freihand 55307">
                  <a:extLst>
                    <a:ext uri="{FF2B5EF4-FFF2-40B4-BE49-F238E27FC236}">
                      <a16:creationId xmlns:a16="http://schemas.microsoft.com/office/drawing/2014/main" id="{18C963E4-8481-47FD-9F0F-DDE4917002E3}"/>
                    </a:ext>
                  </a:extLst>
                </p14:cNvPr>
                <p14:cNvContentPartPr/>
                <p14:nvPr/>
              </p14:nvContentPartPr>
              <p14:xfrm>
                <a:off x="9742333" y="250032"/>
                <a:ext cx="70920" cy="121680"/>
              </p14:xfrm>
            </p:contentPart>
          </mc:Choice>
          <mc:Fallback>
            <p:pic>
              <p:nvPicPr>
                <p:cNvPr id="55308" name="Freihand 55307">
                  <a:extLst>
                    <a:ext uri="{FF2B5EF4-FFF2-40B4-BE49-F238E27FC236}">
                      <a16:creationId xmlns:a16="http://schemas.microsoft.com/office/drawing/2014/main" id="{18C963E4-8481-47FD-9F0F-DDE4917002E3}"/>
                    </a:ext>
                  </a:extLst>
                </p:cNvPr>
                <p:cNvPicPr/>
                <p:nvPr/>
              </p:nvPicPr>
              <p:blipFill>
                <a:blip r:embed="rId112"/>
                <a:stretch>
                  <a:fillRect/>
                </a:stretch>
              </p:blipFill>
              <p:spPr>
                <a:xfrm>
                  <a:off x="9738013" y="245712"/>
                  <a:ext cx="795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55309" name="Freihand 55308">
                  <a:extLst>
                    <a:ext uri="{FF2B5EF4-FFF2-40B4-BE49-F238E27FC236}">
                      <a16:creationId xmlns:a16="http://schemas.microsoft.com/office/drawing/2014/main" id="{33309954-F894-4A6C-A3E1-458605A833D8}"/>
                    </a:ext>
                  </a:extLst>
                </p14:cNvPr>
                <p14:cNvContentPartPr/>
                <p14:nvPr/>
              </p14:nvContentPartPr>
              <p14:xfrm>
                <a:off x="9798853" y="180912"/>
                <a:ext cx="186120" cy="152280"/>
              </p14:xfrm>
            </p:contentPart>
          </mc:Choice>
          <mc:Fallback>
            <p:pic>
              <p:nvPicPr>
                <p:cNvPr id="55309" name="Freihand 55308">
                  <a:extLst>
                    <a:ext uri="{FF2B5EF4-FFF2-40B4-BE49-F238E27FC236}">
                      <a16:creationId xmlns:a16="http://schemas.microsoft.com/office/drawing/2014/main" id="{33309954-F894-4A6C-A3E1-458605A833D8}"/>
                    </a:ext>
                  </a:extLst>
                </p:cNvPr>
                <p:cNvPicPr/>
                <p:nvPr/>
              </p:nvPicPr>
              <p:blipFill>
                <a:blip r:embed="rId114"/>
                <a:stretch>
                  <a:fillRect/>
                </a:stretch>
              </p:blipFill>
              <p:spPr>
                <a:xfrm>
                  <a:off x="9794533" y="176592"/>
                  <a:ext cx="19476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55310" name="Freihand 55309">
                  <a:extLst>
                    <a:ext uri="{FF2B5EF4-FFF2-40B4-BE49-F238E27FC236}">
                      <a16:creationId xmlns:a16="http://schemas.microsoft.com/office/drawing/2014/main" id="{B1C80354-CC73-4D1D-8E59-6E0D9DC49D27}"/>
                    </a:ext>
                  </a:extLst>
                </p14:cNvPr>
                <p14:cNvContentPartPr/>
                <p14:nvPr/>
              </p14:nvContentPartPr>
              <p14:xfrm>
                <a:off x="10139773" y="210432"/>
                <a:ext cx="173520" cy="81000"/>
              </p14:xfrm>
            </p:contentPart>
          </mc:Choice>
          <mc:Fallback>
            <p:pic>
              <p:nvPicPr>
                <p:cNvPr id="55310" name="Freihand 55309">
                  <a:extLst>
                    <a:ext uri="{FF2B5EF4-FFF2-40B4-BE49-F238E27FC236}">
                      <a16:creationId xmlns:a16="http://schemas.microsoft.com/office/drawing/2014/main" id="{B1C80354-CC73-4D1D-8E59-6E0D9DC49D27}"/>
                    </a:ext>
                  </a:extLst>
                </p:cNvPr>
                <p:cNvPicPr/>
                <p:nvPr/>
              </p:nvPicPr>
              <p:blipFill>
                <a:blip r:embed="rId116"/>
                <a:stretch>
                  <a:fillRect/>
                </a:stretch>
              </p:blipFill>
              <p:spPr>
                <a:xfrm>
                  <a:off x="10135453" y="206112"/>
                  <a:ext cx="1821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55311" name="Freihand 55310">
                  <a:extLst>
                    <a:ext uri="{FF2B5EF4-FFF2-40B4-BE49-F238E27FC236}">
                      <a16:creationId xmlns:a16="http://schemas.microsoft.com/office/drawing/2014/main" id="{059E04F3-6038-456F-9C3C-7AF5A8659A95}"/>
                    </a:ext>
                  </a:extLst>
                </p14:cNvPr>
                <p14:cNvContentPartPr/>
                <p14:nvPr/>
              </p14:nvContentPartPr>
              <p14:xfrm>
                <a:off x="10296373" y="142752"/>
                <a:ext cx="360" cy="360"/>
              </p14:xfrm>
            </p:contentPart>
          </mc:Choice>
          <mc:Fallback>
            <p:pic>
              <p:nvPicPr>
                <p:cNvPr id="55311" name="Freihand 55310">
                  <a:extLst>
                    <a:ext uri="{FF2B5EF4-FFF2-40B4-BE49-F238E27FC236}">
                      <a16:creationId xmlns:a16="http://schemas.microsoft.com/office/drawing/2014/main" id="{059E04F3-6038-456F-9C3C-7AF5A8659A95}"/>
                    </a:ext>
                  </a:extLst>
                </p:cNvPr>
                <p:cNvPicPr/>
                <p:nvPr/>
              </p:nvPicPr>
              <p:blipFill>
                <a:blip r:embed="rId110"/>
                <a:stretch>
                  <a:fillRect/>
                </a:stretch>
              </p:blipFill>
              <p:spPr>
                <a:xfrm>
                  <a:off x="10292053" y="1384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55312" name="Freihand 55311">
                  <a:extLst>
                    <a:ext uri="{FF2B5EF4-FFF2-40B4-BE49-F238E27FC236}">
                      <a16:creationId xmlns:a16="http://schemas.microsoft.com/office/drawing/2014/main" id="{055D438F-8C99-4CEA-AC23-6017793C2B6C}"/>
                    </a:ext>
                  </a:extLst>
                </p14:cNvPr>
                <p14:cNvContentPartPr/>
                <p14:nvPr/>
              </p14:nvContentPartPr>
              <p14:xfrm>
                <a:off x="10495453" y="100632"/>
                <a:ext cx="115200" cy="162360"/>
              </p14:xfrm>
            </p:contentPart>
          </mc:Choice>
          <mc:Fallback>
            <p:pic>
              <p:nvPicPr>
                <p:cNvPr id="55312" name="Freihand 55311">
                  <a:extLst>
                    <a:ext uri="{FF2B5EF4-FFF2-40B4-BE49-F238E27FC236}">
                      <a16:creationId xmlns:a16="http://schemas.microsoft.com/office/drawing/2014/main" id="{055D438F-8C99-4CEA-AC23-6017793C2B6C}"/>
                    </a:ext>
                  </a:extLst>
                </p:cNvPr>
                <p:cNvPicPr/>
                <p:nvPr/>
              </p:nvPicPr>
              <p:blipFill>
                <a:blip r:embed="rId119"/>
                <a:stretch>
                  <a:fillRect/>
                </a:stretch>
              </p:blipFill>
              <p:spPr>
                <a:xfrm>
                  <a:off x="10491133" y="96312"/>
                  <a:ext cx="12384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55313" name="Freihand 55312">
                  <a:extLst>
                    <a:ext uri="{FF2B5EF4-FFF2-40B4-BE49-F238E27FC236}">
                      <a16:creationId xmlns:a16="http://schemas.microsoft.com/office/drawing/2014/main" id="{4F9E2E49-1110-4D5F-8FC8-817A8F756232}"/>
                    </a:ext>
                  </a:extLst>
                </p14:cNvPr>
                <p14:cNvContentPartPr/>
                <p14:nvPr/>
              </p14:nvContentPartPr>
              <p14:xfrm>
                <a:off x="10579693" y="176232"/>
                <a:ext cx="151920" cy="78480"/>
              </p14:xfrm>
            </p:contentPart>
          </mc:Choice>
          <mc:Fallback>
            <p:pic>
              <p:nvPicPr>
                <p:cNvPr id="55313" name="Freihand 55312">
                  <a:extLst>
                    <a:ext uri="{FF2B5EF4-FFF2-40B4-BE49-F238E27FC236}">
                      <a16:creationId xmlns:a16="http://schemas.microsoft.com/office/drawing/2014/main" id="{4F9E2E49-1110-4D5F-8FC8-817A8F756232}"/>
                    </a:ext>
                  </a:extLst>
                </p:cNvPr>
                <p:cNvPicPr/>
                <p:nvPr/>
              </p:nvPicPr>
              <p:blipFill>
                <a:blip r:embed="rId121"/>
                <a:stretch>
                  <a:fillRect/>
                </a:stretch>
              </p:blipFill>
              <p:spPr>
                <a:xfrm>
                  <a:off x="10575373" y="171912"/>
                  <a:ext cx="1605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55314" name="Freihand 55313">
                  <a:extLst>
                    <a:ext uri="{FF2B5EF4-FFF2-40B4-BE49-F238E27FC236}">
                      <a16:creationId xmlns:a16="http://schemas.microsoft.com/office/drawing/2014/main" id="{0BB783A7-72E1-4D10-AA7E-277D71B58D59}"/>
                    </a:ext>
                  </a:extLst>
                </p14:cNvPr>
                <p14:cNvContentPartPr/>
                <p14:nvPr/>
              </p14:nvContentPartPr>
              <p14:xfrm>
                <a:off x="10711453" y="150672"/>
                <a:ext cx="18000" cy="3240"/>
              </p14:xfrm>
            </p:contentPart>
          </mc:Choice>
          <mc:Fallback>
            <p:pic>
              <p:nvPicPr>
                <p:cNvPr id="55314" name="Freihand 55313">
                  <a:extLst>
                    <a:ext uri="{FF2B5EF4-FFF2-40B4-BE49-F238E27FC236}">
                      <a16:creationId xmlns:a16="http://schemas.microsoft.com/office/drawing/2014/main" id="{0BB783A7-72E1-4D10-AA7E-277D71B58D59}"/>
                    </a:ext>
                  </a:extLst>
                </p:cNvPr>
                <p:cNvPicPr/>
                <p:nvPr/>
              </p:nvPicPr>
              <p:blipFill>
                <a:blip r:embed="rId123"/>
                <a:stretch>
                  <a:fillRect/>
                </a:stretch>
              </p:blipFill>
              <p:spPr>
                <a:xfrm>
                  <a:off x="10707133" y="146352"/>
                  <a:ext cx="2664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55315" name="Freihand 55314">
                  <a:extLst>
                    <a:ext uri="{FF2B5EF4-FFF2-40B4-BE49-F238E27FC236}">
                      <a16:creationId xmlns:a16="http://schemas.microsoft.com/office/drawing/2014/main" id="{4FA2B234-D348-49C8-B550-D031AAA70478}"/>
                    </a:ext>
                  </a:extLst>
                </p14:cNvPr>
                <p14:cNvContentPartPr/>
                <p14:nvPr/>
              </p14:nvContentPartPr>
              <p14:xfrm>
                <a:off x="10738813" y="174072"/>
                <a:ext cx="87480" cy="113760"/>
              </p14:xfrm>
            </p:contentPart>
          </mc:Choice>
          <mc:Fallback>
            <p:pic>
              <p:nvPicPr>
                <p:cNvPr id="55315" name="Freihand 55314">
                  <a:extLst>
                    <a:ext uri="{FF2B5EF4-FFF2-40B4-BE49-F238E27FC236}">
                      <a16:creationId xmlns:a16="http://schemas.microsoft.com/office/drawing/2014/main" id="{4FA2B234-D348-49C8-B550-D031AAA70478}"/>
                    </a:ext>
                  </a:extLst>
                </p:cNvPr>
                <p:cNvPicPr/>
                <p:nvPr/>
              </p:nvPicPr>
              <p:blipFill>
                <a:blip r:embed="rId125"/>
                <a:stretch>
                  <a:fillRect/>
                </a:stretch>
              </p:blipFill>
              <p:spPr>
                <a:xfrm>
                  <a:off x="10734493" y="169752"/>
                  <a:ext cx="9612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55316" name="Freihand 55315">
                  <a:extLst>
                    <a:ext uri="{FF2B5EF4-FFF2-40B4-BE49-F238E27FC236}">
                      <a16:creationId xmlns:a16="http://schemas.microsoft.com/office/drawing/2014/main" id="{24B09305-F17A-4EF8-94F1-370F0841A01B}"/>
                    </a:ext>
                  </a:extLst>
                </p14:cNvPr>
                <p14:cNvContentPartPr/>
                <p14:nvPr/>
              </p14:nvContentPartPr>
              <p14:xfrm>
                <a:off x="10844293" y="180912"/>
                <a:ext cx="183960" cy="60840"/>
              </p14:xfrm>
            </p:contentPart>
          </mc:Choice>
          <mc:Fallback>
            <p:pic>
              <p:nvPicPr>
                <p:cNvPr id="55316" name="Freihand 55315">
                  <a:extLst>
                    <a:ext uri="{FF2B5EF4-FFF2-40B4-BE49-F238E27FC236}">
                      <a16:creationId xmlns:a16="http://schemas.microsoft.com/office/drawing/2014/main" id="{24B09305-F17A-4EF8-94F1-370F0841A01B}"/>
                    </a:ext>
                  </a:extLst>
                </p:cNvPr>
                <p:cNvPicPr/>
                <p:nvPr/>
              </p:nvPicPr>
              <p:blipFill>
                <a:blip r:embed="rId127"/>
                <a:stretch>
                  <a:fillRect/>
                </a:stretch>
              </p:blipFill>
              <p:spPr>
                <a:xfrm>
                  <a:off x="10839973" y="176592"/>
                  <a:ext cx="19260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55317" name="Freihand 55316">
                  <a:extLst>
                    <a:ext uri="{FF2B5EF4-FFF2-40B4-BE49-F238E27FC236}">
                      <a16:creationId xmlns:a16="http://schemas.microsoft.com/office/drawing/2014/main" id="{70CB08C5-2721-4D08-9201-52C6F1D0722F}"/>
                    </a:ext>
                  </a:extLst>
                </p14:cNvPr>
                <p14:cNvContentPartPr/>
                <p14:nvPr/>
              </p14:nvContentPartPr>
              <p14:xfrm>
                <a:off x="11170453" y="122952"/>
                <a:ext cx="102240" cy="140040"/>
              </p14:xfrm>
            </p:contentPart>
          </mc:Choice>
          <mc:Fallback>
            <p:pic>
              <p:nvPicPr>
                <p:cNvPr id="55317" name="Freihand 55316">
                  <a:extLst>
                    <a:ext uri="{FF2B5EF4-FFF2-40B4-BE49-F238E27FC236}">
                      <a16:creationId xmlns:a16="http://schemas.microsoft.com/office/drawing/2014/main" id="{70CB08C5-2721-4D08-9201-52C6F1D0722F}"/>
                    </a:ext>
                  </a:extLst>
                </p:cNvPr>
                <p:cNvPicPr/>
                <p:nvPr/>
              </p:nvPicPr>
              <p:blipFill>
                <a:blip r:embed="rId129"/>
                <a:stretch>
                  <a:fillRect/>
                </a:stretch>
              </p:blipFill>
              <p:spPr>
                <a:xfrm>
                  <a:off x="11166133" y="118632"/>
                  <a:ext cx="11088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55318" name="Freihand 55317">
                  <a:extLst>
                    <a:ext uri="{FF2B5EF4-FFF2-40B4-BE49-F238E27FC236}">
                      <a16:creationId xmlns:a16="http://schemas.microsoft.com/office/drawing/2014/main" id="{58068985-5C01-4C1D-9633-1539E7207B64}"/>
                    </a:ext>
                  </a:extLst>
                </p14:cNvPr>
                <p14:cNvContentPartPr/>
                <p14:nvPr/>
              </p14:nvContentPartPr>
              <p14:xfrm>
                <a:off x="11233093" y="194592"/>
                <a:ext cx="104400" cy="44640"/>
              </p14:xfrm>
            </p:contentPart>
          </mc:Choice>
          <mc:Fallback>
            <p:pic>
              <p:nvPicPr>
                <p:cNvPr id="55318" name="Freihand 55317">
                  <a:extLst>
                    <a:ext uri="{FF2B5EF4-FFF2-40B4-BE49-F238E27FC236}">
                      <a16:creationId xmlns:a16="http://schemas.microsoft.com/office/drawing/2014/main" id="{58068985-5C01-4C1D-9633-1539E7207B64}"/>
                    </a:ext>
                  </a:extLst>
                </p:cNvPr>
                <p:cNvPicPr/>
                <p:nvPr/>
              </p:nvPicPr>
              <p:blipFill>
                <a:blip r:embed="rId131"/>
                <a:stretch>
                  <a:fillRect/>
                </a:stretch>
              </p:blipFill>
              <p:spPr>
                <a:xfrm>
                  <a:off x="11228773" y="190272"/>
                  <a:ext cx="11304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55319" name="Freihand 55318">
                  <a:extLst>
                    <a:ext uri="{FF2B5EF4-FFF2-40B4-BE49-F238E27FC236}">
                      <a16:creationId xmlns:a16="http://schemas.microsoft.com/office/drawing/2014/main" id="{D1D6EEF6-0159-4BEB-A573-994E933E1E9E}"/>
                    </a:ext>
                  </a:extLst>
                </p14:cNvPr>
                <p14:cNvContentPartPr/>
                <p14:nvPr/>
              </p14:nvContentPartPr>
              <p14:xfrm>
                <a:off x="11314453" y="173352"/>
                <a:ext cx="205920" cy="70920"/>
              </p14:xfrm>
            </p:contentPart>
          </mc:Choice>
          <mc:Fallback>
            <p:pic>
              <p:nvPicPr>
                <p:cNvPr id="55319" name="Freihand 55318">
                  <a:extLst>
                    <a:ext uri="{FF2B5EF4-FFF2-40B4-BE49-F238E27FC236}">
                      <a16:creationId xmlns:a16="http://schemas.microsoft.com/office/drawing/2014/main" id="{D1D6EEF6-0159-4BEB-A573-994E933E1E9E}"/>
                    </a:ext>
                  </a:extLst>
                </p:cNvPr>
                <p:cNvPicPr/>
                <p:nvPr/>
              </p:nvPicPr>
              <p:blipFill>
                <a:blip r:embed="rId133"/>
                <a:stretch>
                  <a:fillRect/>
                </a:stretch>
              </p:blipFill>
              <p:spPr>
                <a:xfrm>
                  <a:off x="11310133" y="169032"/>
                  <a:ext cx="2145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55320" name="Freihand 55319">
                  <a:extLst>
                    <a:ext uri="{FF2B5EF4-FFF2-40B4-BE49-F238E27FC236}">
                      <a16:creationId xmlns:a16="http://schemas.microsoft.com/office/drawing/2014/main" id="{2D78241A-38C4-4554-9A4A-6F2F44CE79FA}"/>
                    </a:ext>
                  </a:extLst>
                </p14:cNvPr>
                <p14:cNvContentPartPr/>
                <p14:nvPr/>
              </p14:nvContentPartPr>
              <p14:xfrm>
                <a:off x="11540893" y="174072"/>
                <a:ext cx="64800" cy="65520"/>
              </p14:xfrm>
            </p:contentPart>
          </mc:Choice>
          <mc:Fallback>
            <p:pic>
              <p:nvPicPr>
                <p:cNvPr id="55320" name="Freihand 55319">
                  <a:extLst>
                    <a:ext uri="{FF2B5EF4-FFF2-40B4-BE49-F238E27FC236}">
                      <a16:creationId xmlns:a16="http://schemas.microsoft.com/office/drawing/2014/main" id="{2D78241A-38C4-4554-9A4A-6F2F44CE79FA}"/>
                    </a:ext>
                  </a:extLst>
                </p:cNvPr>
                <p:cNvPicPr/>
                <p:nvPr/>
              </p:nvPicPr>
              <p:blipFill>
                <a:blip r:embed="rId135"/>
                <a:stretch>
                  <a:fillRect/>
                </a:stretch>
              </p:blipFill>
              <p:spPr>
                <a:xfrm>
                  <a:off x="11536573" y="169752"/>
                  <a:ext cx="734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55321" name="Freihand 55320">
                  <a:extLst>
                    <a:ext uri="{FF2B5EF4-FFF2-40B4-BE49-F238E27FC236}">
                      <a16:creationId xmlns:a16="http://schemas.microsoft.com/office/drawing/2014/main" id="{F9BDAD32-15AB-4992-B8BB-FF95ADF05B14}"/>
                    </a:ext>
                  </a:extLst>
                </p14:cNvPr>
                <p14:cNvContentPartPr/>
                <p14:nvPr/>
              </p14:nvContentPartPr>
              <p14:xfrm>
                <a:off x="9555853" y="536232"/>
                <a:ext cx="294120" cy="164880"/>
              </p14:xfrm>
            </p:contentPart>
          </mc:Choice>
          <mc:Fallback>
            <p:pic>
              <p:nvPicPr>
                <p:cNvPr id="55321" name="Freihand 55320">
                  <a:extLst>
                    <a:ext uri="{FF2B5EF4-FFF2-40B4-BE49-F238E27FC236}">
                      <a16:creationId xmlns:a16="http://schemas.microsoft.com/office/drawing/2014/main" id="{F9BDAD32-15AB-4992-B8BB-FF95ADF05B14}"/>
                    </a:ext>
                  </a:extLst>
                </p:cNvPr>
                <p:cNvPicPr/>
                <p:nvPr/>
              </p:nvPicPr>
              <p:blipFill>
                <a:blip r:embed="rId137"/>
                <a:stretch>
                  <a:fillRect/>
                </a:stretch>
              </p:blipFill>
              <p:spPr>
                <a:xfrm>
                  <a:off x="9551533" y="531912"/>
                  <a:ext cx="30276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55322" name="Freihand 55321">
                  <a:extLst>
                    <a:ext uri="{FF2B5EF4-FFF2-40B4-BE49-F238E27FC236}">
                      <a16:creationId xmlns:a16="http://schemas.microsoft.com/office/drawing/2014/main" id="{8E5208F2-AF84-480B-BB4D-3F29D76C0AD3}"/>
                    </a:ext>
                  </a:extLst>
                </p14:cNvPr>
                <p14:cNvContentPartPr/>
                <p14:nvPr/>
              </p14:nvContentPartPr>
              <p14:xfrm>
                <a:off x="9774733" y="494472"/>
                <a:ext cx="360" cy="360"/>
              </p14:xfrm>
            </p:contentPart>
          </mc:Choice>
          <mc:Fallback>
            <p:pic>
              <p:nvPicPr>
                <p:cNvPr id="55322" name="Freihand 55321">
                  <a:extLst>
                    <a:ext uri="{FF2B5EF4-FFF2-40B4-BE49-F238E27FC236}">
                      <a16:creationId xmlns:a16="http://schemas.microsoft.com/office/drawing/2014/main" id="{8E5208F2-AF84-480B-BB4D-3F29D76C0AD3}"/>
                    </a:ext>
                  </a:extLst>
                </p:cNvPr>
                <p:cNvPicPr/>
                <p:nvPr/>
              </p:nvPicPr>
              <p:blipFill>
                <a:blip r:embed="rId110"/>
                <a:stretch>
                  <a:fillRect/>
                </a:stretch>
              </p:blipFill>
              <p:spPr>
                <a:xfrm>
                  <a:off x="9770413" y="4901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55323" name="Freihand 55322">
                  <a:extLst>
                    <a:ext uri="{FF2B5EF4-FFF2-40B4-BE49-F238E27FC236}">
                      <a16:creationId xmlns:a16="http://schemas.microsoft.com/office/drawing/2014/main" id="{E9431359-27C8-4622-BE3A-59BA1FC761F3}"/>
                    </a:ext>
                  </a:extLst>
                </p14:cNvPr>
                <p14:cNvContentPartPr/>
                <p14:nvPr/>
              </p14:nvContentPartPr>
              <p14:xfrm>
                <a:off x="9968413" y="468912"/>
                <a:ext cx="88560" cy="185760"/>
              </p14:xfrm>
            </p:contentPart>
          </mc:Choice>
          <mc:Fallback>
            <p:pic>
              <p:nvPicPr>
                <p:cNvPr id="55323" name="Freihand 55322">
                  <a:extLst>
                    <a:ext uri="{FF2B5EF4-FFF2-40B4-BE49-F238E27FC236}">
                      <a16:creationId xmlns:a16="http://schemas.microsoft.com/office/drawing/2014/main" id="{E9431359-27C8-4622-BE3A-59BA1FC761F3}"/>
                    </a:ext>
                  </a:extLst>
                </p:cNvPr>
                <p:cNvPicPr/>
                <p:nvPr/>
              </p:nvPicPr>
              <p:blipFill>
                <a:blip r:embed="rId140"/>
                <a:stretch>
                  <a:fillRect/>
                </a:stretch>
              </p:blipFill>
              <p:spPr>
                <a:xfrm>
                  <a:off x="9964093" y="464592"/>
                  <a:ext cx="9720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55324" name="Freihand 55323">
                  <a:extLst>
                    <a:ext uri="{FF2B5EF4-FFF2-40B4-BE49-F238E27FC236}">
                      <a16:creationId xmlns:a16="http://schemas.microsoft.com/office/drawing/2014/main" id="{434A8477-8E3B-4660-A33B-F2F141A18877}"/>
                    </a:ext>
                  </a:extLst>
                </p14:cNvPr>
                <p14:cNvContentPartPr/>
                <p14:nvPr/>
              </p14:nvContentPartPr>
              <p14:xfrm>
                <a:off x="10036813" y="536952"/>
                <a:ext cx="155160" cy="114480"/>
              </p14:xfrm>
            </p:contentPart>
          </mc:Choice>
          <mc:Fallback>
            <p:pic>
              <p:nvPicPr>
                <p:cNvPr id="55324" name="Freihand 55323">
                  <a:extLst>
                    <a:ext uri="{FF2B5EF4-FFF2-40B4-BE49-F238E27FC236}">
                      <a16:creationId xmlns:a16="http://schemas.microsoft.com/office/drawing/2014/main" id="{434A8477-8E3B-4660-A33B-F2F141A18877}"/>
                    </a:ext>
                  </a:extLst>
                </p:cNvPr>
                <p:cNvPicPr/>
                <p:nvPr/>
              </p:nvPicPr>
              <p:blipFill>
                <a:blip r:embed="rId142"/>
                <a:stretch>
                  <a:fillRect/>
                </a:stretch>
              </p:blipFill>
              <p:spPr>
                <a:xfrm>
                  <a:off x="10032493" y="532632"/>
                  <a:ext cx="1638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55325" name="Freihand 55324">
                  <a:extLst>
                    <a:ext uri="{FF2B5EF4-FFF2-40B4-BE49-F238E27FC236}">
                      <a16:creationId xmlns:a16="http://schemas.microsoft.com/office/drawing/2014/main" id="{94C3FD59-559C-47B0-8D5A-7B2E2C0ED226}"/>
                    </a:ext>
                  </a:extLst>
                </p14:cNvPr>
                <p14:cNvContentPartPr/>
                <p14:nvPr/>
              </p14:nvContentPartPr>
              <p14:xfrm>
                <a:off x="10208173" y="486552"/>
                <a:ext cx="186120" cy="277200"/>
              </p14:xfrm>
            </p:contentPart>
          </mc:Choice>
          <mc:Fallback>
            <p:pic>
              <p:nvPicPr>
                <p:cNvPr id="55325" name="Freihand 55324">
                  <a:extLst>
                    <a:ext uri="{FF2B5EF4-FFF2-40B4-BE49-F238E27FC236}">
                      <a16:creationId xmlns:a16="http://schemas.microsoft.com/office/drawing/2014/main" id="{94C3FD59-559C-47B0-8D5A-7B2E2C0ED226}"/>
                    </a:ext>
                  </a:extLst>
                </p:cNvPr>
                <p:cNvPicPr/>
                <p:nvPr/>
              </p:nvPicPr>
              <p:blipFill>
                <a:blip r:embed="rId144"/>
                <a:stretch>
                  <a:fillRect/>
                </a:stretch>
              </p:blipFill>
              <p:spPr>
                <a:xfrm>
                  <a:off x="10203853" y="482232"/>
                  <a:ext cx="19476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55326" name="Freihand 55325">
                  <a:extLst>
                    <a:ext uri="{FF2B5EF4-FFF2-40B4-BE49-F238E27FC236}">
                      <a16:creationId xmlns:a16="http://schemas.microsoft.com/office/drawing/2014/main" id="{C4A281E4-D9F0-4984-B750-DD8FCDB08869}"/>
                    </a:ext>
                  </a:extLst>
                </p14:cNvPr>
                <p14:cNvContentPartPr/>
                <p14:nvPr/>
              </p14:nvContentPartPr>
              <p14:xfrm>
                <a:off x="10447933" y="421752"/>
                <a:ext cx="120600" cy="149040"/>
              </p14:xfrm>
            </p:contentPart>
          </mc:Choice>
          <mc:Fallback>
            <p:pic>
              <p:nvPicPr>
                <p:cNvPr id="55326" name="Freihand 55325">
                  <a:extLst>
                    <a:ext uri="{FF2B5EF4-FFF2-40B4-BE49-F238E27FC236}">
                      <a16:creationId xmlns:a16="http://schemas.microsoft.com/office/drawing/2014/main" id="{C4A281E4-D9F0-4984-B750-DD8FCDB08869}"/>
                    </a:ext>
                  </a:extLst>
                </p:cNvPr>
                <p:cNvPicPr/>
                <p:nvPr/>
              </p:nvPicPr>
              <p:blipFill>
                <a:blip r:embed="rId146"/>
                <a:stretch>
                  <a:fillRect/>
                </a:stretch>
              </p:blipFill>
              <p:spPr>
                <a:xfrm>
                  <a:off x="10443613" y="417432"/>
                  <a:ext cx="12924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55327" name="Freihand 55326">
                  <a:extLst>
                    <a:ext uri="{FF2B5EF4-FFF2-40B4-BE49-F238E27FC236}">
                      <a16:creationId xmlns:a16="http://schemas.microsoft.com/office/drawing/2014/main" id="{B6903932-D94A-4E74-BFF4-742DE9E26FF9}"/>
                    </a:ext>
                  </a:extLst>
                </p14:cNvPr>
                <p14:cNvContentPartPr/>
                <p14:nvPr/>
              </p14:nvContentPartPr>
              <p14:xfrm>
                <a:off x="10508773" y="504192"/>
                <a:ext cx="99000" cy="47160"/>
              </p14:xfrm>
            </p:contentPart>
          </mc:Choice>
          <mc:Fallback>
            <p:pic>
              <p:nvPicPr>
                <p:cNvPr id="55327" name="Freihand 55326">
                  <a:extLst>
                    <a:ext uri="{FF2B5EF4-FFF2-40B4-BE49-F238E27FC236}">
                      <a16:creationId xmlns:a16="http://schemas.microsoft.com/office/drawing/2014/main" id="{B6903932-D94A-4E74-BFF4-742DE9E26FF9}"/>
                    </a:ext>
                  </a:extLst>
                </p:cNvPr>
                <p:cNvPicPr/>
                <p:nvPr/>
              </p:nvPicPr>
              <p:blipFill>
                <a:blip r:embed="rId148"/>
                <a:stretch>
                  <a:fillRect/>
                </a:stretch>
              </p:blipFill>
              <p:spPr>
                <a:xfrm>
                  <a:off x="10504093" y="499872"/>
                  <a:ext cx="10764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55328" name="Freihand 55327">
                  <a:extLst>
                    <a:ext uri="{FF2B5EF4-FFF2-40B4-BE49-F238E27FC236}">
                      <a16:creationId xmlns:a16="http://schemas.microsoft.com/office/drawing/2014/main" id="{D72175C7-585B-4940-8BB6-6887A9AD171A}"/>
                    </a:ext>
                  </a:extLst>
                </p14:cNvPr>
                <p14:cNvContentPartPr/>
                <p14:nvPr/>
              </p14:nvContentPartPr>
              <p14:xfrm>
                <a:off x="10612093" y="494832"/>
                <a:ext cx="300240" cy="48960"/>
              </p14:xfrm>
            </p:contentPart>
          </mc:Choice>
          <mc:Fallback>
            <p:pic>
              <p:nvPicPr>
                <p:cNvPr id="55328" name="Freihand 55327">
                  <a:extLst>
                    <a:ext uri="{FF2B5EF4-FFF2-40B4-BE49-F238E27FC236}">
                      <a16:creationId xmlns:a16="http://schemas.microsoft.com/office/drawing/2014/main" id="{D72175C7-585B-4940-8BB6-6887A9AD171A}"/>
                    </a:ext>
                  </a:extLst>
                </p:cNvPr>
                <p:cNvPicPr/>
                <p:nvPr/>
              </p:nvPicPr>
              <p:blipFill>
                <a:blip r:embed="rId150"/>
                <a:stretch>
                  <a:fillRect/>
                </a:stretch>
              </p:blipFill>
              <p:spPr>
                <a:xfrm>
                  <a:off x="10607773" y="490512"/>
                  <a:ext cx="30888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55329" name="Freihand 55328">
                  <a:extLst>
                    <a:ext uri="{FF2B5EF4-FFF2-40B4-BE49-F238E27FC236}">
                      <a16:creationId xmlns:a16="http://schemas.microsoft.com/office/drawing/2014/main" id="{4FDECC7A-136C-4B05-ACF4-EAA255CEAE2C}"/>
                    </a:ext>
                  </a:extLst>
                </p14:cNvPr>
                <p14:cNvContentPartPr/>
                <p14:nvPr/>
              </p14:nvContentPartPr>
              <p14:xfrm>
                <a:off x="10976053" y="470712"/>
                <a:ext cx="80280" cy="150840"/>
              </p14:xfrm>
            </p:contentPart>
          </mc:Choice>
          <mc:Fallback>
            <p:pic>
              <p:nvPicPr>
                <p:cNvPr id="55329" name="Freihand 55328">
                  <a:extLst>
                    <a:ext uri="{FF2B5EF4-FFF2-40B4-BE49-F238E27FC236}">
                      <a16:creationId xmlns:a16="http://schemas.microsoft.com/office/drawing/2014/main" id="{4FDECC7A-136C-4B05-ACF4-EAA255CEAE2C}"/>
                    </a:ext>
                  </a:extLst>
                </p:cNvPr>
                <p:cNvPicPr/>
                <p:nvPr/>
              </p:nvPicPr>
              <p:blipFill>
                <a:blip r:embed="rId152"/>
                <a:stretch>
                  <a:fillRect/>
                </a:stretch>
              </p:blipFill>
              <p:spPr>
                <a:xfrm>
                  <a:off x="10971733" y="466392"/>
                  <a:ext cx="8892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55330" name="Freihand 55329">
                  <a:extLst>
                    <a:ext uri="{FF2B5EF4-FFF2-40B4-BE49-F238E27FC236}">
                      <a16:creationId xmlns:a16="http://schemas.microsoft.com/office/drawing/2014/main" id="{B2AEED51-68FB-4FAA-A015-38D0BD8FFE08}"/>
                    </a:ext>
                  </a:extLst>
                </p14:cNvPr>
                <p14:cNvContentPartPr/>
                <p14:nvPr/>
              </p14:nvContentPartPr>
              <p14:xfrm>
                <a:off x="11075773" y="327072"/>
                <a:ext cx="505440" cy="196560"/>
              </p14:xfrm>
            </p:contentPart>
          </mc:Choice>
          <mc:Fallback>
            <p:pic>
              <p:nvPicPr>
                <p:cNvPr id="55330" name="Freihand 55329">
                  <a:extLst>
                    <a:ext uri="{FF2B5EF4-FFF2-40B4-BE49-F238E27FC236}">
                      <a16:creationId xmlns:a16="http://schemas.microsoft.com/office/drawing/2014/main" id="{B2AEED51-68FB-4FAA-A015-38D0BD8FFE08}"/>
                    </a:ext>
                  </a:extLst>
                </p:cNvPr>
                <p:cNvPicPr/>
                <p:nvPr/>
              </p:nvPicPr>
              <p:blipFill>
                <a:blip r:embed="rId154"/>
                <a:stretch>
                  <a:fillRect/>
                </a:stretch>
              </p:blipFill>
              <p:spPr>
                <a:xfrm>
                  <a:off x="11071453" y="322752"/>
                  <a:ext cx="51408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55332" name="Freihand 55331">
                  <a:extLst>
                    <a:ext uri="{FF2B5EF4-FFF2-40B4-BE49-F238E27FC236}">
                      <a16:creationId xmlns:a16="http://schemas.microsoft.com/office/drawing/2014/main" id="{0E2CDDB3-6CEF-4F9B-940E-72DB06B31B56}"/>
                    </a:ext>
                  </a:extLst>
                </p14:cNvPr>
                <p14:cNvContentPartPr/>
                <p14:nvPr/>
              </p14:nvContentPartPr>
              <p14:xfrm>
                <a:off x="10469533" y="687432"/>
                <a:ext cx="88200" cy="106200"/>
              </p14:xfrm>
            </p:contentPart>
          </mc:Choice>
          <mc:Fallback>
            <p:pic>
              <p:nvPicPr>
                <p:cNvPr id="55332" name="Freihand 55331">
                  <a:extLst>
                    <a:ext uri="{FF2B5EF4-FFF2-40B4-BE49-F238E27FC236}">
                      <a16:creationId xmlns:a16="http://schemas.microsoft.com/office/drawing/2014/main" id="{0E2CDDB3-6CEF-4F9B-940E-72DB06B31B56}"/>
                    </a:ext>
                  </a:extLst>
                </p:cNvPr>
                <p:cNvPicPr/>
                <p:nvPr/>
              </p:nvPicPr>
              <p:blipFill>
                <a:blip r:embed="rId156"/>
                <a:stretch>
                  <a:fillRect/>
                </a:stretch>
              </p:blipFill>
              <p:spPr>
                <a:xfrm>
                  <a:off x="10465213" y="683112"/>
                  <a:ext cx="968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55333" name="Freihand 55332">
                  <a:extLst>
                    <a:ext uri="{FF2B5EF4-FFF2-40B4-BE49-F238E27FC236}">
                      <a16:creationId xmlns:a16="http://schemas.microsoft.com/office/drawing/2014/main" id="{8504A8E7-60E1-4846-83BC-71DF96A48672}"/>
                    </a:ext>
                  </a:extLst>
                </p14:cNvPr>
                <p14:cNvContentPartPr/>
                <p14:nvPr/>
              </p14:nvContentPartPr>
              <p14:xfrm>
                <a:off x="10577533" y="684192"/>
                <a:ext cx="107280" cy="95040"/>
              </p14:xfrm>
            </p:contentPart>
          </mc:Choice>
          <mc:Fallback>
            <p:pic>
              <p:nvPicPr>
                <p:cNvPr id="55333" name="Freihand 55332">
                  <a:extLst>
                    <a:ext uri="{FF2B5EF4-FFF2-40B4-BE49-F238E27FC236}">
                      <a16:creationId xmlns:a16="http://schemas.microsoft.com/office/drawing/2014/main" id="{8504A8E7-60E1-4846-83BC-71DF96A48672}"/>
                    </a:ext>
                  </a:extLst>
                </p:cNvPr>
                <p:cNvPicPr/>
                <p:nvPr/>
              </p:nvPicPr>
              <p:blipFill>
                <a:blip r:embed="rId158"/>
                <a:stretch>
                  <a:fillRect/>
                </a:stretch>
              </p:blipFill>
              <p:spPr>
                <a:xfrm>
                  <a:off x="10573213" y="679872"/>
                  <a:ext cx="1159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55334" name="Freihand 55333">
                  <a:extLst>
                    <a:ext uri="{FF2B5EF4-FFF2-40B4-BE49-F238E27FC236}">
                      <a16:creationId xmlns:a16="http://schemas.microsoft.com/office/drawing/2014/main" id="{115018C5-7950-4BB0-AB37-B7D4F89D9408}"/>
                    </a:ext>
                  </a:extLst>
                </p14:cNvPr>
                <p14:cNvContentPartPr/>
                <p14:nvPr/>
              </p14:nvContentPartPr>
              <p14:xfrm>
                <a:off x="10734853" y="763752"/>
                <a:ext cx="27720" cy="10440"/>
              </p14:xfrm>
            </p:contentPart>
          </mc:Choice>
          <mc:Fallback>
            <p:pic>
              <p:nvPicPr>
                <p:cNvPr id="55334" name="Freihand 55333">
                  <a:extLst>
                    <a:ext uri="{FF2B5EF4-FFF2-40B4-BE49-F238E27FC236}">
                      <a16:creationId xmlns:a16="http://schemas.microsoft.com/office/drawing/2014/main" id="{115018C5-7950-4BB0-AB37-B7D4F89D9408}"/>
                    </a:ext>
                  </a:extLst>
                </p:cNvPr>
                <p:cNvPicPr/>
                <p:nvPr/>
              </p:nvPicPr>
              <p:blipFill>
                <a:blip r:embed="rId160"/>
                <a:stretch>
                  <a:fillRect/>
                </a:stretch>
              </p:blipFill>
              <p:spPr>
                <a:xfrm>
                  <a:off x="10730533" y="759432"/>
                  <a:ext cx="3636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55335" name="Freihand 55334">
                  <a:extLst>
                    <a:ext uri="{FF2B5EF4-FFF2-40B4-BE49-F238E27FC236}">
                      <a16:creationId xmlns:a16="http://schemas.microsoft.com/office/drawing/2014/main" id="{0B73DCF7-85B2-4853-A093-2A39CEBBF429}"/>
                    </a:ext>
                  </a:extLst>
                </p14:cNvPr>
                <p14:cNvContentPartPr/>
                <p14:nvPr/>
              </p14:nvContentPartPr>
              <p14:xfrm>
                <a:off x="10862293" y="652152"/>
                <a:ext cx="75960" cy="94320"/>
              </p14:xfrm>
            </p:contentPart>
          </mc:Choice>
          <mc:Fallback>
            <p:pic>
              <p:nvPicPr>
                <p:cNvPr id="55335" name="Freihand 55334">
                  <a:extLst>
                    <a:ext uri="{FF2B5EF4-FFF2-40B4-BE49-F238E27FC236}">
                      <a16:creationId xmlns:a16="http://schemas.microsoft.com/office/drawing/2014/main" id="{0B73DCF7-85B2-4853-A093-2A39CEBBF429}"/>
                    </a:ext>
                  </a:extLst>
                </p:cNvPr>
                <p:cNvPicPr/>
                <p:nvPr/>
              </p:nvPicPr>
              <p:blipFill>
                <a:blip r:embed="rId162"/>
                <a:stretch>
                  <a:fillRect/>
                </a:stretch>
              </p:blipFill>
              <p:spPr>
                <a:xfrm>
                  <a:off x="10857973" y="647832"/>
                  <a:ext cx="846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55336" name="Freihand 55335">
                  <a:extLst>
                    <a:ext uri="{FF2B5EF4-FFF2-40B4-BE49-F238E27FC236}">
                      <a16:creationId xmlns:a16="http://schemas.microsoft.com/office/drawing/2014/main" id="{E7D4D9E6-97A4-4EAE-B22D-790330D83C8F}"/>
                    </a:ext>
                  </a:extLst>
                </p14:cNvPr>
                <p14:cNvContentPartPr/>
                <p14:nvPr/>
              </p14:nvContentPartPr>
              <p14:xfrm>
                <a:off x="10978213" y="719832"/>
                <a:ext cx="23040" cy="64440"/>
              </p14:xfrm>
            </p:contentPart>
          </mc:Choice>
          <mc:Fallback>
            <p:pic>
              <p:nvPicPr>
                <p:cNvPr id="55336" name="Freihand 55335">
                  <a:extLst>
                    <a:ext uri="{FF2B5EF4-FFF2-40B4-BE49-F238E27FC236}">
                      <a16:creationId xmlns:a16="http://schemas.microsoft.com/office/drawing/2014/main" id="{E7D4D9E6-97A4-4EAE-B22D-790330D83C8F}"/>
                    </a:ext>
                  </a:extLst>
                </p:cNvPr>
                <p:cNvPicPr/>
                <p:nvPr/>
              </p:nvPicPr>
              <p:blipFill>
                <a:blip r:embed="rId164"/>
                <a:stretch>
                  <a:fillRect/>
                </a:stretch>
              </p:blipFill>
              <p:spPr>
                <a:xfrm>
                  <a:off x="10973893" y="715512"/>
                  <a:ext cx="316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55337" name="Freihand 55336">
                  <a:extLst>
                    <a:ext uri="{FF2B5EF4-FFF2-40B4-BE49-F238E27FC236}">
                      <a16:creationId xmlns:a16="http://schemas.microsoft.com/office/drawing/2014/main" id="{23477654-8893-4DA1-83CF-A921A13DD2B9}"/>
                    </a:ext>
                  </a:extLst>
                </p14:cNvPr>
                <p14:cNvContentPartPr/>
                <p14:nvPr/>
              </p14:nvContentPartPr>
              <p14:xfrm>
                <a:off x="11032213" y="604272"/>
                <a:ext cx="138960" cy="152640"/>
              </p14:xfrm>
            </p:contentPart>
          </mc:Choice>
          <mc:Fallback>
            <p:pic>
              <p:nvPicPr>
                <p:cNvPr id="55337" name="Freihand 55336">
                  <a:extLst>
                    <a:ext uri="{FF2B5EF4-FFF2-40B4-BE49-F238E27FC236}">
                      <a16:creationId xmlns:a16="http://schemas.microsoft.com/office/drawing/2014/main" id="{23477654-8893-4DA1-83CF-A921A13DD2B9}"/>
                    </a:ext>
                  </a:extLst>
                </p:cNvPr>
                <p:cNvPicPr/>
                <p:nvPr/>
              </p:nvPicPr>
              <p:blipFill>
                <a:blip r:embed="rId166"/>
                <a:stretch>
                  <a:fillRect/>
                </a:stretch>
              </p:blipFill>
              <p:spPr>
                <a:xfrm>
                  <a:off x="11027893" y="599952"/>
                  <a:ext cx="14760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55338" name="Freihand 55337">
                  <a:extLst>
                    <a:ext uri="{FF2B5EF4-FFF2-40B4-BE49-F238E27FC236}">
                      <a16:creationId xmlns:a16="http://schemas.microsoft.com/office/drawing/2014/main" id="{43CB0BC5-E7D5-4EA2-B088-B4662109E284}"/>
                    </a:ext>
                  </a:extLst>
                </p14:cNvPr>
                <p14:cNvContentPartPr/>
                <p14:nvPr/>
              </p14:nvContentPartPr>
              <p14:xfrm>
                <a:off x="11246773" y="585912"/>
                <a:ext cx="61560" cy="133920"/>
              </p14:xfrm>
            </p:contentPart>
          </mc:Choice>
          <mc:Fallback>
            <p:pic>
              <p:nvPicPr>
                <p:cNvPr id="55338" name="Freihand 55337">
                  <a:extLst>
                    <a:ext uri="{FF2B5EF4-FFF2-40B4-BE49-F238E27FC236}">
                      <a16:creationId xmlns:a16="http://schemas.microsoft.com/office/drawing/2014/main" id="{43CB0BC5-E7D5-4EA2-B088-B4662109E284}"/>
                    </a:ext>
                  </a:extLst>
                </p:cNvPr>
                <p:cNvPicPr/>
                <p:nvPr/>
              </p:nvPicPr>
              <p:blipFill>
                <a:blip r:embed="rId168"/>
                <a:stretch>
                  <a:fillRect/>
                </a:stretch>
              </p:blipFill>
              <p:spPr>
                <a:xfrm>
                  <a:off x="11242453" y="581592"/>
                  <a:ext cx="702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55339" name="Freihand 55338">
                  <a:extLst>
                    <a:ext uri="{FF2B5EF4-FFF2-40B4-BE49-F238E27FC236}">
                      <a16:creationId xmlns:a16="http://schemas.microsoft.com/office/drawing/2014/main" id="{5015F697-8243-41BD-B387-D5DB0919628B}"/>
                    </a:ext>
                  </a:extLst>
                </p14:cNvPr>
                <p14:cNvContentPartPr/>
                <p14:nvPr/>
              </p14:nvContentPartPr>
              <p14:xfrm>
                <a:off x="11180533" y="573312"/>
                <a:ext cx="58680" cy="84600"/>
              </p14:xfrm>
            </p:contentPart>
          </mc:Choice>
          <mc:Fallback>
            <p:pic>
              <p:nvPicPr>
                <p:cNvPr id="55339" name="Freihand 55338">
                  <a:extLst>
                    <a:ext uri="{FF2B5EF4-FFF2-40B4-BE49-F238E27FC236}">
                      <a16:creationId xmlns:a16="http://schemas.microsoft.com/office/drawing/2014/main" id="{5015F697-8243-41BD-B387-D5DB0919628B}"/>
                    </a:ext>
                  </a:extLst>
                </p:cNvPr>
                <p:cNvPicPr/>
                <p:nvPr/>
              </p:nvPicPr>
              <p:blipFill>
                <a:blip r:embed="rId170"/>
                <a:stretch>
                  <a:fillRect/>
                </a:stretch>
              </p:blipFill>
              <p:spPr>
                <a:xfrm>
                  <a:off x="11176213" y="568992"/>
                  <a:ext cx="673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55340" name="Freihand 55339">
                  <a:extLst>
                    <a:ext uri="{FF2B5EF4-FFF2-40B4-BE49-F238E27FC236}">
                      <a16:creationId xmlns:a16="http://schemas.microsoft.com/office/drawing/2014/main" id="{215F95D9-F5C1-4411-9AEE-F2533E7260EE}"/>
                    </a:ext>
                  </a:extLst>
                </p14:cNvPr>
                <p14:cNvContentPartPr/>
                <p14:nvPr/>
              </p14:nvContentPartPr>
              <p14:xfrm>
                <a:off x="11292853" y="586992"/>
                <a:ext cx="188640" cy="141840"/>
              </p14:xfrm>
            </p:contentPart>
          </mc:Choice>
          <mc:Fallback>
            <p:pic>
              <p:nvPicPr>
                <p:cNvPr id="55340" name="Freihand 55339">
                  <a:extLst>
                    <a:ext uri="{FF2B5EF4-FFF2-40B4-BE49-F238E27FC236}">
                      <a16:creationId xmlns:a16="http://schemas.microsoft.com/office/drawing/2014/main" id="{215F95D9-F5C1-4411-9AEE-F2533E7260EE}"/>
                    </a:ext>
                  </a:extLst>
                </p:cNvPr>
                <p:cNvPicPr/>
                <p:nvPr/>
              </p:nvPicPr>
              <p:blipFill>
                <a:blip r:embed="rId172"/>
                <a:stretch>
                  <a:fillRect/>
                </a:stretch>
              </p:blipFill>
              <p:spPr>
                <a:xfrm>
                  <a:off x="11288533" y="582672"/>
                  <a:ext cx="19728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55341" name="Freihand 55340">
                  <a:extLst>
                    <a:ext uri="{FF2B5EF4-FFF2-40B4-BE49-F238E27FC236}">
                      <a16:creationId xmlns:a16="http://schemas.microsoft.com/office/drawing/2014/main" id="{D9CF8CF3-305E-4425-83CD-BD38B5E4A6E4}"/>
                    </a:ext>
                  </a:extLst>
                </p14:cNvPr>
                <p14:cNvContentPartPr/>
                <p14:nvPr/>
              </p14:nvContentPartPr>
              <p14:xfrm>
                <a:off x="11542693" y="512472"/>
                <a:ext cx="40680" cy="114480"/>
              </p14:xfrm>
            </p:contentPart>
          </mc:Choice>
          <mc:Fallback>
            <p:pic>
              <p:nvPicPr>
                <p:cNvPr id="55341" name="Freihand 55340">
                  <a:extLst>
                    <a:ext uri="{FF2B5EF4-FFF2-40B4-BE49-F238E27FC236}">
                      <a16:creationId xmlns:a16="http://schemas.microsoft.com/office/drawing/2014/main" id="{D9CF8CF3-305E-4425-83CD-BD38B5E4A6E4}"/>
                    </a:ext>
                  </a:extLst>
                </p:cNvPr>
                <p:cNvPicPr/>
                <p:nvPr/>
              </p:nvPicPr>
              <p:blipFill>
                <a:blip r:embed="rId174"/>
                <a:stretch>
                  <a:fillRect/>
                </a:stretch>
              </p:blipFill>
              <p:spPr>
                <a:xfrm>
                  <a:off x="11538373" y="508152"/>
                  <a:ext cx="4932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55342" name="Freihand 55341">
                  <a:extLst>
                    <a:ext uri="{FF2B5EF4-FFF2-40B4-BE49-F238E27FC236}">
                      <a16:creationId xmlns:a16="http://schemas.microsoft.com/office/drawing/2014/main" id="{E8228A37-7BBE-498E-821F-0DF464792780}"/>
                    </a:ext>
                  </a:extLst>
                </p14:cNvPr>
                <p14:cNvContentPartPr/>
                <p14:nvPr/>
              </p14:nvContentPartPr>
              <p14:xfrm>
                <a:off x="11474653" y="455952"/>
                <a:ext cx="74160" cy="87480"/>
              </p14:xfrm>
            </p:contentPart>
          </mc:Choice>
          <mc:Fallback>
            <p:pic>
              <p:nvPicPr>
                <p:cNvPr id="55342" name="Freihand 55341">
                  <a:extLst>
                    <a:ext uri="{FF2B5EF4-FFF2-40B4-BE49-F238E27FC236}">
                      <a16:creationId xmlns:a16="http://schemas.microsoft.com/office/drawing/2014/main" id="{E8228A37-7BBE-498E-821F-0DF464792780}"/>
                    </a:ext>
                  </a:extLst>
                </p:cNvPr>
                <p:cNvPicPr/>
                <p:nvPr/>
              </p:nvPicPr>
              <p:blipFill>
                <a:blip r:embed="rId176"/>
                <a:stretch>
                  <a:fillRect/>
                </a:stretch>
              </p:blipFill>
              <p:spPr>
                <a:xfrm>
                  <a:off x="11470333" y="451632"/>
                  <a:ext cx="828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55344" name="Freihand 55343">
                  <a:extLst>
                    <a:ext uri="{FF2B5EF4-FFF2-40B4-BE49-F238E27FC236}">
                      <a16:creationId xmlns:a16="http://schemas.microsoft.com/office/drawing/2014/main" id="{8AD9CD67-21C2-47D4-B3B0-293DCAADC424}"/>
                    </a:ext>
                  </a:extLst>
                </p14:cNvPr>
                <p14:cNvContentPartPr/>
                <p14:nvPr/>
              </p14:nvContentPartPr>
              <p14:xfrm>
                <a:off x="11526493" y="425352"/>
                <a:ext cx="185040" cy="194040"/>
              </p14:xfrm>
            </p:contentPart>
          </mc:Choice>
          <mc:Fallback>
            <p:pic>
              <p:nvPicPr>
                <p:cNvPr id="55344" name="Freihand 55343">
                  <a:extLst>
                    <a:ext uri="{FF2B5EF4-FFF2-40B4-BE49-F238E27FC236}">
                      <a16:creationId xmlns:a16="http://schemas.microsoft.com/office/drawing/2014/main" id="{8AD9CD67-21C2-47D4-B3B0-293DCAADC424}"/>
                    </a:ext>
                  </a:extLst>
                </p:cNvPr>
                <p:cNvPicPr/>
                <p:nvPr/>
              </p:nvPicPr>
              <p:blipFill>
                <a:blip r:embed="rId178"/>
                <a:stretch>
                  <a:fillRect/>
                </a:stretch>
              </p:blipFill>
              <p:spPr>
                <a:xfrm>
                  <a:off x="11522173" y="421032"/>
                  <a:ext cx="19368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55345" name="Freihand 55344">
                  <a:extLst>
                    <a:ext uri="{FF2B5EF4-FFF2-40B4-BE49-F238E27FC236}">
                      <a16:creationId xmlns:a16="http://schemas.microsoft.com/office/drawing/2014/main" id="{4F174F0E-08DA-419F-9EBA-1EDE431DF335}"/>
                    </a:ext>
                  </a:extLst>
                </p14:cNvPr>
                <p14:cNvContentPartPr/>
                <p14:nvPr/>
              </p14:nvContentPartPr>
              <p14:xfrm>
                <a:off x="11721973" y="363792"/>
                <a:ext cx="204840" cy="207360"/>
              </p14:xfrm>
            </p:contentPart>
          </mc:Choice>
          <mc:Fallback>
            <p:pic>
              <p:nvPicPr>
                <p:cNvPr id="55345" name="Freihand 55344">
                  <a:extLst>
                    <a:ext uri="{FF2B5EF4-FFF2-40B4-BE49-F238E27FC236}">
                      <a16:creationId xmlns:a16="http://schemas.microsoft.com/office/drawing/2014/main" id="{4F174F0E-08DA-419F-9EBA-1EDE431DF335}"/>
                    </a:ext>
                  </a:extLst>
                </p:cNvPr>
                <p:cNvPicPr/>
                <p:nvPr/>
              </p:nvPicPr>
              <p:blipFill>
                <a:blip r:embed="rId180"/>
                <a:stretch>
                  <a:fillRect/>
                </a:stretch>
              </p:blipFill>
              <p:spPr>
                <a:xfrm>
                  <a:off x="11717653" y="359472"/>
                  <a:ext cx="21348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55346" name="Freihand 55345">
                  <a:extLst>
                    <a:ext uri="{FF2B5EF4-FFF2-40B4-BE49-F238E27FC236}">
                      <a16:creationId xmlns:a16="http://schemas.microsoft.com/office/drawing/2014/main" id="{5116B196-F640-4A2C-ADE9-76206C631032}"/>
                    </a:ext>
                  </a:extLst>
                </p14:cNvPr>
                <p14:cNvContentPartPr/>
                <p14:nvPr/>
              </p14:nvContentPartPr>
              <p14:xfrm>
                <a:off x="11925013" y="459192"/>
                <a:ext cx="5040" cy="10080"/>
              </p14:xfrm>
            </p:contentPart>
          </mc:Choice>
          <mc:Fallback>
            <p:pic>
              <p:nvPicPr>
                <p:cNvPr id="55346" name="Freihand 55345">
                  <a:extLst>
                    <a:ext uri="{FF2B5EF4-FFF2-40B4-BE49-F238E27FC236}">
                      <a16:creationId xmlns:a16="http://schemas.microsoft.com/office/drawing/2014/main" id="{5116B196-F640-4A2C-ADE9-76206C631032}"/>
                    </a:ext>
                  </a:extLst>
                </p:cNvPr>
                <p:cNvPicPr/>
                <p:nvPr/>
              </p:nvPicPr>
              <p:blipFill>
                <a:blip r:embed="rId182"/>
                <a:stretch>
                  <a:fillRect/>
                </a:stretch>
              </p:blipFill>
              <p:spPr>
                <a:xfrm>
                  <a:off x="11920693" y="454872"/>
                  <a:ext cx="1368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55347" name="Freihand 55346">
                  <a:extLst>
                    <a:ext uri="{FF2B5EF4-FFF2-40B4-BE49-F238E27FC236}">
                      <a16:creationId xmlns:a16="http://schemas.microsoft.com/office/drawing/2014/main" id="{2399CB0A-1BB6-4AF1-9E88-3F1D8801CF90}"/>
                    </a:ext>
                  </a:extLst>
                </p14:cNvPr>
                <p14:cNvContentPartPr/>
                <p14:nvPr/>
              </p14:nvContentPartPr>
              <p14:xfrm>
                <a:off x="11926093" y="420672"/>
                <a:ext cx="27360" cy="98640"/>
              </p14:xfrm>
            </p:contentPart>
          </mc:Choice>
          <mc:Fallback>
            <p:pic>
              <p:nvPicPr>
                <p:cNvPr id="55347" name="Freihand 55346">
                  <a:extLst>
                    <a:ext uri="{FF2B5EF4-FFF2-40B4-BE49-F238E27FC236}">
                      <a16:creationId xmlns:a16="http://schemas.microsoft.com/office/drawing/2014/main" id="{2399CB0A-1BB6-4AF1-9E88-3F1D8801CF90}"/>
                    </a:ext>
                  </a:extLst>
                </p:cNvPr>
                <p:cNvPicPr/>
                <p:nvPr/>
              </p:nvPicPr>
              <p:blipFill>
                <a:blip r:embed="rId184"/>
                <a:stretch>
                  <a:fillRect/>
                </a:stretch>
              </p:blipFill>
              <p:spPr>
                <a:xfrm>
                  <a:off x="11921773" y="416352"/>
                  <a:ext cx="360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55348" name="Freihand 55347">
                  <a:extLst>
                    <a:ext uri="{FF2B5EF4-FFF2-40B4-BE49-F238E27FC236}">
                      <a16:creationId xmlns:a16="http://schemas.microsoft.com/office/drawing/2014/main" id="{8391D0F1-A796-45BE-BE07-3752DA43626E}"/>
                    </a:ext>
                  </a:extLst>
                </p14:cNvPr>
                <p14:cNvContentPartPr/>
                <p14:nvPr/>
              </p14:nvContentPartPr>
              <p14:xfrm>
                <a:off x="11965333" y="420312"/>
                <a:ext cx="2520" cy="19440"/>
              </p14:xfrm>
            </p:contentPart>
          </mc:Choice>
          <mc:Fallback>
            <p:pic>
              <p:nvPicPr>
                <p:cNvPr id="55348" name="Freihand 55347">
                  <a:extLst>
                    <a:ext uri="{FF2B5EF4-FFF2-40B4-BE49-F238E27FC236}">
                      <a16:creationId xmlns:a16="http://schemas.microsoft.com/office/drawing/2014/main" id="{8391D0F1-A796-45BE-BE07-3752DA43626E}"/>
                    </a:ext>
                  </a:extLst>
                </p:cNvPr>
                <p:cNvPicPr/>
                <p:nvPr/>
              </p:nvPicPr>
              <p:blipFill>
                <a:blip r:embed="rId186"/>
                <a:stretch>
                  <a:fillRect/>
                </a:stretch>
              </p:blipFill>
              <p:spPr>
                <a:xfrm>
                  <a:off x="11961013" y="415992"/>
                  <a:ext cx="1116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55349" name="Freihand 55348">
                  <a:extLst>
                    <a:ext uri="{FF2B5EF4-FFF2-40B4-BE49-F238E27FC236}">
                      <a16:creationId xmlns:a16="http://schemas.microsoft.com/office/drawing/2014/main" id="{1413984E-EF68-47A1-875A-7D09E544C15D}"/>
                    </a:ext>
                  </a:extLst>
                </p14:cNvPr>
                <p14:cNvContentPartPr/>
                <p14:nvPr/>
              </p14:nvContentPartPr>
              <p14:xfrm>
                <a:off x="11937613" y="396552"/>
                <a:ext cx="50400" cy="133920"/>
              </p14:xfrm>
            </p:contentPart>
          </mc:Choice>
          <mc:Fallback>
            <p:pic>
              <p:nvPicPr>
                <p:cNvPr id="55349" name="Freihand 55348">
                  <a:extLst>
                    <a:ext uri="{FF2B5EF4-FFF2-40B4-BE49-F238E27FC236}">
                      <a16:creationId xmlns:a16="http://schemas.microsoft.com/office/drawing/2014/main" id="{1413984E-EF68-47A1-875A-7D09E544C15D}"/>
                    </a:ext>
                  </a:extLst>
                </p:cNvPr>
                <p:cNvPicPr/>
                <p:nvPr/>
              </p:nvPicPr>
              <p:blipFill>
                <a:blip r:embed="rId188"/>
                <a:stretch>
                  <a:fillRect/>
                </a:stretch>
              </p:blipFill>
              <p:spPr>
                <a:xfrm>
                  <a:off x="11933293" y="392232"/>
                  <a:ext cx="5904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55350" name="Freihand 55349">
                  <a:extLst>
                    <a:ext uri="{FF2B5EF4-FFF2-40B4-BE49-F238E27FC236}">
                      <a16:creationId xmlns:a16="http://schemas.microsoft.com/office/drawing/2014/main" id="{BE00AA81-A867-44C0-BCE6-CF82CCAB5782}"/>
                    </a:ext>
                  </a:extLst>
                </p14:cNvPr>
                <p14:cNvContentPartPr/>
                <p14:nvPr/>
              </p14:nvContentPartPr>
              <p14:xfrm>
                <a:off x="11958853" y="340392"/>
                <a:ext cx="360" cy="360"/>
              </p14:xfrm>
            </p:contentPart>
          </mc:Choice>
          <mc:Fallback>
            <p:pic>
              <p:nvPicPr>
                <p:cNvPr id="55350" name="Freihand 55349">
                  <a:extLst>
                    <a:ext uri="{FF2B5EF4-FFF2-40B4-BE49-F238E27FC236}">
                      <a16:creationId xmlns:a16="http://schemas.microsoft.com/office/drawing/2014/main" id="{BE00AA81-A867-44C0-BCE6-CF82CCAB5782}"/>
                    </a:ext>
                  </a:extLst>
                </p:cNvPr>
                <p:cNvPicPr/>
                <p:nvPr/>
              </p:nvPicPr>
              <p:blipFill>
                <a:blip r:embed="rId110"/>
                <a:stretch>
                  <a:fillRect/>
                </a:stretch>
              </p:blipFill>
              <p:spPr>
                <a:xfrm>
                  <a:off x="11954533" y="3360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55351" name="Freihand 55350">
                  <a:extLst>
                    <a:ext uri="{FF2B5EF4-FFF2-40B4-BE49-F238E27FC236}">
                      <a16:creationId xmlns:a16="http://schemas.microsoft.com/office/drawing/2014/main" id="{5DDC2D93-9E44-4B1D-9F3B-7182613D5C51}"/>
                    </a:ext>
                  </a:extLst>
                </p14:cNvPr>
                <p14:cNvContentPartPr/>
                <p14:nvPr/>
              </p14:nvContentPartPr>
              <p14:xfrm>
                <a:off x="11144533" y="782112"/>
                <a:ext cx="313560" cy="150840"/>
              </p14:xfrm>
            </p:contentPart>
          </mc:Choice>
          <mc:Fallback>
            <p:pic>
              <p:nvPicPr>
                <p:cNvPr id="55351" name="Freihand 55350">
                  <a:extLst>
                    <a:ext uri="{FF2B5EF4-FFF2-40B4-BE49-F238E27FC236}">
                      <a16:creationId xmlns:a16="http://schemas.microsoft.com/office/drawing/2014/main" id="{5DDC2D93-9E44-4B1D-9F3B-7182613D5C51}"/>
                    </a:ext>
                  </a:extLst>
                </p:cNvPr>
                <p:cNvPicPr/>
                <p:nvPr/>
              </p:nvPicPr>
              <p:blipFill>
                <a:blip r:embed="rId191"/>
                <a:stretch>
                  <a:fillRect/>
                </a:stretch>
              </p:blipFill>
              <p:spPr>
                <a:xfrm>
                  <a:off x="11140213" y="777792"/>
                  <a:ext cx="32220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55352" name="Freihand 55351">
                  <a:extLst>
                    <a:ext uri="{FF2B5EF4-FFF2-40B4-BE49-F238E27FC236}">
                      <a16:creationId xmlns:a16="http://schemas.microsoft.com/office/drawing/2014/main" id="{DD25C953-1E0D-4166-904B-ECB1D7886A4A}"/>
                    </a:ext>
                  </a:extLst>
                </p14:cNvPr>
                <p14:cNvContentPartPr/>
                <p14:nvPr/>
              </p14:nvContentPartPr>
              <p14:xfrm>
                <a:off x="11547373" y="719472"/>
                <a:ext cx="23760" cy="100080"/>
              </p14:xfrm>
            </p:contentPart>
          </mc:Choice>
          <mc:Fallback>
            <p:pic>
              <p:nvPicPr>
                <p:cNvPr id="55352" name="Freihand 55351">
                  <a:extLst>
                    <a:ext uri="{FF2B5EF4-FFF2-40B4-BE49-F238E27FC236}">
                      <a16:creationId xmlns:a16="http://schemas.microsoft.com/office/drawing/2014/main" id="{DD25C953-1E0D-4166-904B-ECB1D7886A4A}"/>
                    </a:ext>
                  </a:extLst>
                </p:cNvPr>
                <p:cNvPicPr/>
                <p:nvPr/>
              </p:nvPicPr>
              <p:blipFill>
                <a:blip r:embed="rId193"/>
                <a:stretch>
                  <a:fillRect/>
                </a:stretch>
              </p:blipFill>
              <p:spPr>
                <a:xfrm>
                  <a:off x="11543053" y="715152"/>
                  <a:ext cx="324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55353" name="Freihand 55352">
                  <a:extLst>
                    <a:ext uri="{FF2B5EF4-FFF2-40B4-BE49-F238E27FC236}">
                      <a16:creationId xmlns:a16="http://schemas.microsoft.com/office/drawing/2014/main" id="{5D1CA9FA-9D8D-4FBC-8214-0611C01AC0AA}"/>
                    </a:ext>
                  </a:extLst>
                </p14:cNvPr>
                <p14:cNvContentPartPr/>
                <p14:nvPr/>
              </p14:nvContentPartPr>
              <p14:xfrm>
                <a:off x="11490493" y="684912"/>
                <a:ext cx="113040" cy="174240"/>
              </p14:xfrm>
            </p:contentPart>
          </mc:Choice>
          <mc:Fallback>
            <p:pic>
              <p:nvPicPr>
                <p:cNvPr id="55353" name="Freihand 55352">
                  <a:extLst>
                    <a:ext uri="{FF2B5EF4-FFF2-40B4-BE49-F238E27FC236}">
                      <a16:creationId xmlns:a16="http://schemas.microsoft.com/office/drawing/2014/main" id="{5D1CA9FA-9D8D-4FBC-8214-0611C01AC0AA}"/>
                    </a:ext>
                  </a:extLst>
                </p:cNvPr>
                <p:cNvPicPr/>
                <p:nvPr/>
              </p:nvPicPr>
              <p:blipFill>
                <a:blip r:embed="rId195"/>
                <a:stretch>
                  <a:fillRect/>
                </a:stretch>
              </p:blipFill>
              <p:spPr>
                <a:xfrm>
                  <a:off x="11486173" y="680592"/>
                  <a:ext cx="12168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55354" name="Freihand 55353">
                  <a:extLst>
                    <a:ext uri="{FF2B5EF4-FFF2-40B4-BE49-F238E27FC236}">
                      <a16:creationId xmlns:a16="http://schemas.microsoft.com/office/drawing/2014/main" id="{C357D5F4-C62F-400D-8525-FF2764AA9360}"/>
                    </a:ext>
                  </a:extLst>
                </p14:cNvPr>
                <p14:cNvContentPartPr/>
                <p14:nvPr/>
              </p14:nvContentPartPr>
              <p14:xfrm>
                <a:off x="11628373" y="696432"/>
                <a:ext cx="37800" cy="92520"/>
              </p14:xfrm>
            </p:contentPart>
          </mc:Choice>
          <mc:Fallback>
            <p:pic>
              <p:nvPicPr>
                <p:cNvPr id="55354" name="Freihand 55353">
                  <a:extLst>
                    <a:ext uri="{FF2B5EF4-FFF2-40B4-BE49-F238E27FC236}">
                      <a16:creationId xmlns:a16="http://schemas.microsoft.com/office/drawing/2014/main" id="{C357D5F4-C62F-400D-8525-FF2764AA9360}"/>
                    </a:ext>
                  </a:extLst>
                </p:cNvPr>
                <p:cNvPicPr/>
                <p:nvPr/>
              </p:nvPicPr>
              <p:blipFill>
                <a:blip r:embed="rId197"/>
                <a:stretch>
                  <a:fillRect/>
                </a:stretch>
              </p:blipFill>
              <p:spPr>
                <a:xfrm>
                  <a:off x="11624053" y="692112"/>
                  <a:ext cx="464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55355" name="Freihand 55354">
                  <a:extLst>
                    <a:ext uri="{FF2B5EF4-FFF2-40B4-BE49-F238E27FC236}">
                      <a16:creationId xmlns:a16="http://schemas.microsoft.com/office/drawing/2014/main" id="{7D255546-6356-49AD-B724-6CB010E62331}"/>
                    </a:ext>
                  </a:extLst>
                </p14:cNvPr>
                <p14:cNvContentPartPr/>
                <p14:nvPr/>
              </p14:nvContentPartPr>
              <p14:xfrm>
                <a:off x="11717653" y="676272"/>
                <a:ext cx="31320" cy="123120"/>
              </p14:xfrm>
            </p:contentPart>
          </mc:Choice>
          <mc:Fallback>
            <p:pic>
              <p:nvPicPr>
                <p:cNvPr id="55355" name="Freihand 55354">
                  <a:extLst>
                    <a:ext uri="{FF2B5EF4-FFF2-40B4-BE49-F238E27FC236}">
                      <a16:creationId xmlns:a16="http://schemas.microsoft.com/office/drawing/2014/main" id="{7D255546-6356-49AD-B724-6CB010E62331}"/>
                    </a:ext>
                  </a:extLst>
                </p:cNvPr>
                <p:cNvPicPr/>
                <p:nvPr/>
              </p:nvPicPr>
              <p:blipFill>
                <a:blip r:embed="rId199"/>
                <a:stretch>
                  <a:fillRect/>
                </a:stretch>
              </p:blipFill>
              <p:spPr>
                <a:xfrm>
                  <a:off x="11713333" y="671952"/>
                  <a:ext cx="3996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55356" name="Freihand 55355">
                  <a:extLst>
                    <a:ext uri="{FF2B5EF4-FFF2-40B4-BE49-F238E27FC236}">
                      <a16:creationId xmlns:a16="http://schemas.microsoft.com/office/drawing/2014/main" id="{B8C4C1E7-6A44-4DD1-8F79-FB38B9D2840A}"/>
                    </a:ext>
                  </a:extLst>
                </p14:cNvPr>
                <p14:cNvContentPartPr/>
                <p14:nvPr/>
              </p14:nvContentPartPr>
              <p14:xfrm>
                <a:off x="11658973" y="624072"/>
                <a:ext cx="119520" cy="105120"/>
              </p14:xfrm>
            </p:contentPart>
          </mc:Choice>
          <mc:Fallback>
            <p:pic>
              <p:nvPicPr>
                <p:cNvPr id="55356" name="Freihand 55355">
                  <a:extLst>
                    <a:ext uri="{FF2B5EF4-FFF2-40B4-BE49-F238E27FC236}">
                      <a16:creationId xmlns:a16="http://schemas.microsoft.com/office/drawing/2014/main" id="{B8C4C1E7-6A44-4DD1-8F79-FB38B9D2840A}"/>
                    </a:ext>
                  </a:extLst>
                </p:cNvPr>
                <p:cNvPicPr/>
                <p:nvPr/>
              </p:nvPicPr>
              <p:blipFill>
                <a:blip r:embed="rId201"/>
                <a:stretch>
                  <a:fillRect/>
                </a:stretch>
              </p:blipFill>
              <p:spPr>
                <a:xfrm>
                  <a:off x="11654653" y="619752"/>
                  <a:ext cx="12816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55357" name="Freihand 55356">
                  <a:extLst>
                    <a:ext uri="{FF2B5EF4-FFF2-40B4-BE49-F238E27FC236}">
                      <a16:creationId xmlns:a16="http://schemas.microsoft.com/office/drawing/2014/main" id="{94F232E5-7B05-471E-969A-F01EF215AC37}"/>
                    </a:ext>
                  </a:extLst>
                </p14:cNvPr>
                <p14:cNvContentPartPr/>
                <p14:nvPr/>
              </p14:nvContentPartPr>
              <p14:xfrm>
                <a:off x="11388613" y="954552"/>
                <a:ext cx="194040" cy="95400"/>
              </p14:xfrm>
            </p:contentPart>
          </mc:Choice>
          <mc:Fallback>
            <p:pic>
              <p:nvPicPr>
                <p:cNvPr id="55357" name="Freihand 55356">
                  <a:extLst>
                    <a:ext uri="{FF2B5EF4-FFF2-40B4-BE49-F238E27FC236}">
                      <a16:creationId xmlns:a16="http://schemas.microsoft.com/office/drawing/2014/main" id="{94F232E5-7B05-471E-969A-F01EF215AC37}"/>
                    </a:ext>
                  </a:extLst>
                </p:cNvPr>
                <p:cNvPicPr/>
                <p:nvPr/>
              </p:nvPicPr>
              <p:blipFill>
                <a:blip r:embed="rId203"/>
                <a:stretch>
                  <a:fillRect/>
                </a:stretch>
              </p:blipFill>
              <p:spPr>
                <a:xfrm>
                  <a:off x="11384293" y="950232"/>
                  <a:ext cx="2026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55358" name="Freihand 55357">
                  <a:extLst>
                    <a:ext uri="{FF2B5EF4-FFF2-40B4-BE49-F238E27FC236}">
                      <a16:creationId xmlns:a16="http://schemas.microsoft.com/office/drawing/2014/main" id="{24943C26-DF96-4C65-8524-61D980C45884}"/>
                    </a:ext>
                  </a:extLst>
                </p14:cNvPr>
                <p14:cNvContentPartPr/>
                <p14:nvPr/>
              </p14:nvContentPartPr>
              <p14:xfrm>
                <a:off x="11548453" y="899472"/>
                <a:ext cx="65520" cy="135000"/>
              </p14:xfrm>
            </p:contentPart>
          </mc:Choice>
          <mc:Fallback>
            <p:pic>
              <p:nvPicPr>
                <p:cNvPr id="55358" name="Freihand 55357">
                  <a:extLst>
                    <a:ext uri="{FF2B5EF4-FFF2-40B4-BE49-F238E27FC236}">
                      <a16:creationId xmlns:a16="http://schemas.microsoft.com/office/drawing/2014/main" id="{24943C26-DF96-4C65-8524-61D980C45884}"/>
                    </a:ext>
                  </a:extLst>
                </p:cNvPr>
                <p:cNvPicPr/>
                <p:nvPr/>
              </p:nvPicPr>
              <p:blipFill>
                <a:blip r:embed="rId205"/>
                <a:stretch>
                  <a:fillRect/>
                </a:stretch>
              </p:blipFill>
              <p:spPr>
                <a:xfrm>
                  <a:off x="11544133" y="895152"/>
                  <a:ext cx="7416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55359" name="Freihand 55358">
                  <a:extLst>
                    <a:ext uri="{FF2B5EF4-FFF2-40B4-BE49-F238E27FC236}">
                      <a16:creationId xmlns:a16="http://schemas.microsoft.com/office/drawing/2014/main" id="{6C90E8E5-AFE7-44CE-A324-543203AC2BA1}"/>
                    </a:ext>
                  </a:extLst>
                </p14:cNvPr>
                <p14:cNvContentPartPr/>
                <p14:nvPr/>
              </p14:nvContentPartPr>
              <p14:xfrm>
                <a:off x="11657893" y="891912"/>
                <a:ext cx="119520" cy="90000"/>
              </p14:xfrm>
            </p:contentPart>
          </mc:Choice>
          <mc:Fallback>
            <p:pic>
              <p:nvPicPr>
                <p:cNvPr id="55359" name="Freihand 55358">
                  <a:extLst>
                    <a:ext uri="{FF2B5EF4-FFF2-40B4-BE49-F238E27FC236}">
                      <a16:creationId xmlns:a16="http://schemas.microsoft.com/office/drawing/2014/main" id="{6C90E8E5-AFE7-44CE-A324-543203AC2BA1}"/>
                    </a:ext>
                  </a:extLst>
                </p:cNvPr>
                <p:cNvPicPr/>
                <p:nvPr/>
              </p:nvPicPr>
              <p:blipFill>
                <a:blip r:embed="rId207"/>
                <a:stretch>
                  <a:fillRect/>
                </a:stretch>
              </p:blipFill>
              <p:spPr>
                <a:xfrm>
                  <a:off x="11653573" y="887592"/>
                  <a:ext cx="1281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55360" name="Freihand 55359">
                  <a:extLst>
                    <a:ext uri="{FF2B5EF4-FFF2-40B4-BE49-F238E27FC236}">
                      <a16:creationId xmlns:a16="http://schemas.microsoft.com/office/drawing/2014/main" id="{1034CFBF-B2CF-4985-AC2E-6C44BBC88085}"/>
                    </a:ext>
                  </a:extLst>
                </p14:cNvPr>
                <p14:cNvContentPartPr/>
                <p14:nvPr/>
              </p14:nvContentPartPr>
              <p14:xfrm>
                <a:off x="11804413" y="853392"/>
                <a:ext cx="56520" cy="55440"/>
              </p14:xfrm>
            </p:contentPart>
          </mc:Choice>
          <mc:Fallback>
            <p:pic>
              <p:nvPicPr>
                <p:cNvPr id="55360" name="Freihand 55359">
                  <a:extLst>
                    <a:ext uri="{FF2B5EF4-FFF2-40B4-BE49-F238E27FC236}">
                      <a16:creationId xmlns:a16="http://schemas.microsoft.com/office/drawing/2014/main" id="{1034CFBF-B2CF-4985-AC2E-6C44BBC88085}"/>
                    </a:ext>
                  </a:extLst>
                </p:cNvPr>
                <p:cNvPicPr/>
                <p:nvPr/>
              </p:nvPicPr>
              <p:blipFill>
                <a:blip r:embed="rId209"/>
                <a:stretch>
                  <a:fillRect/>
                </a:stretch>
              </p:blipFill>
              <p:spPr>
                <a:xfrm>
                  <a:off x="11800093" y="849072"/>
                  <a:ext cx="6516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55361" name="Freihand 55360">
                  <a:extLst>
                    <a:ext uri="{FF2B5EF4-FFF2-40B4-BE49-F238E27FC236}">
                      <a16:creationId xmlns:a16="http://schemas.microsoft.com/office/drawing/2014/main" id="{ED51C6C9-2885-43CE-A0CE-684DD3D30A32}"/>
                    </a:ext>
                  </a:extLst>
                </p14:cNvPr>
                <p14:cNvContentPartPr/>
                <p14:nvPr/>
              </p14:nvContentPartPr>
              <p14:xfrm>
                <a:off x="11874973" y="747552"/>
                <a:ext cx="82800" cy="137520"/>
              </p14:xfrm>
            </p:contentPart>
          </mc:Choice>
          <mc:Fallback>
            <p:pic>
              <p:nvPicPr>
                <p:cNvPr id="55361" name="Freihand 55360">
                  <a:extLst>
                    <a:ext uri="{FF2B5EF4-FFF2-40B4-BE49-F238E27FC236}">
                      <a16:creationId xmlns:a16="http://schemas.microsoft.com/office/drawing/2014/main" id="{ED51C6C9-2885-43CE-A0CE-684DD3D30A32}"/>
                    </a:ext>
                  </a:extLst>
                </p:cNvPr>
                <p:cNvPicPr/>
                <p:nvPr/>
              </p:nvPicPr>
              <p:blipFill>
                <a:blip r:embed="rId211"/>
                <a:stretch>
                  <a:fillRect/>
                </a:stretch>
              </p:blipFill>
              <p:spPr>
                <a:xfrm>
                  <a:off x="11870653" y="743232"/>
                  <a:ext cx="9144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55362" name="Freihand 55361">
                  <a:extLst>
                    <a:ext uri="{FF2B5EF4-FFF2-40B4-BE49-F238E27FC236}">
                      <a16:creationId xmlns:a16="http://schemas.microsoft.com/office/drawing/2014/main" id="{96A3F22B-17DE-4898-BC0E-D1F7861574BB}"/>
                    </a:ext>
                  </a:extLst>
                </p14:cNvPr>
                <p14:cNvContentPartPr/>
                <p14:nvPr/>
              </p14:nvContentPartPr>
              <p14:xfrm>
                <a:off x="11975413" y="747552"/>
                <a:ext cx="124560" cy="78120"/>
              </p14:xfrm>
            </p:contentPart>
          </mc:Choice>
          <mc:Fallback>
            <p:pic>
              <p:nvPicPr>
                <p:cNvPr id="55362" name="Freihand 55361">
                  <a:extLst>
                    <a:ext uri="{FF2B5EF4-FFF2-40B4-BE49-F238E27FC236}">
                      <a16:creationId xmlns:a16="http://schemas.microsoft.com/office/drawing/2014/main" id="{96A3F22B-17DE-4898-BC0E-D1F7861574BB}"/>
                    </a:ext>
                  </a:extLst>
                </p:cNvPr>
                <p:cNvPicPr/>
                <p:nvPr/>
              </p:nvPicPr>
              <p:blipFill>
                <a:blip r:embed="rId213"/>
                <a:stretch>
                  <a:fillRect/>
                </a:stretch>
              </p:blipFill>
              <p:spPr>
                <a:xfrm>
                  <a:off x="11971093" y="743232"/>
                  <a:ext cx="13320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55363" name="Freihand 55362">
                  <a:extLst>
                    <a:ext uri="{FF2B5EF4-FFF2-40B4-BE49-F238E27FC236}">
                      <a16:creationId xmlns:a16="http://schemas.microsoft.com/office/drawing/2014/main" id="{7BF4BDCC-4EAB-4A22-8672-6BC7913A081A}"/>
                    </a:ext>
                  </a:extLst>
                </p14:cNvPr>
                <p14:cNvContentPartPr/>
                <p14:nvPr/>
              </p14:nvContentPartPr>
              <p14:xfrm>
                <a:off x="12117973" y="589152"/>
                <a:ext cx="42480" cy="221040"/>
              </p14:xfrm>
            </p:contentPart>
          </mc:Choice>
          <mc:Fallback>
            <p:pic>
              <p:nvPicPr>
                <p:cNvPr id="55363" name="Freihand 55362">
                  <a:extLst>
                    <a:ext uri="{FF2B5EF4-FFF2-40B4-BE49-F238E27FC236}">
                      <a16:creationId xmlns:a16="http://schemas.microsoft.com/office/drawing/2014/main" id="{7BF4BDCC-4EAB-4A22-8672-6BC7913A081A}"/>
                    </a:ext>
                  </a:extLst>
                </p:cNvPr>
                <p:cNvPicPr/>
                <p:nvPr/>
              </p:nvPicPr>
              <p:blipFill>
                <a:blip r:embed="rId215"/>
                <a:stretch>
                  <a:fillRect/>
                </a:stretch>
              </p:blipFill>
              <p:spPr>
                <a:xfrm>
                  <a:off x="12113653" y="584832"/>
                  <a:ext cx="51120" cy="229680"/>
                </a:xfrm>
                <a:prstGeom prst="rect">
                  <a:avLst/>
                </a:prstGeom>
              </p:spPr>
            </p:pic>
          </mc:Fallback>
        </mc:AlternateContent>
      </p:grpSp>
      <p:grpSp>
        <p:nvGrpSpPr>
          <p:cNvPr id="55376" name="Gruppieren 55375">
            <a:extLst>
              <a:ext uri="{FF2B5EF4-FFF2-40B4-BE49-F238E27FC236}">
                <a16:creationId xmlns:a16="http://schemas.microsoft.com/office/drawing/2014/main" id="{3DEBB8C4-789E-4D07-99B2-486475CA19C2}"/>
              </a:ext>
            </a:extLst>
          </p:cNvPr>
          <p:cNvGrpSpPr/>
          <p:nvPr/>
        </p:nvGrpSpPr>
        <p:grpSpPr>
          <a:xfrm>
            <a:off x="5715373" y="1870392"/>
            <a:ext cx="435600" cy="185040"/>
            <a:chOff x="5715373" y="1870392"/>
            <a:chExt cx="435600" cy="185040"/>
          </a:xfrm>
        </p:grpSpPr>
        <mc:AlternateContent xmlns:mc="http://schemas.openxmlformats.org/markup-compatibility/2006">
          <mc:Choice xmlns:p14="http://schemas.microsoft.com/office/powerpoint/2010/main" Requires="p14">
            <p:contentPart p14:bwMode="auto" r:id="rId216">
              <p14:nvContentPartPr>
                <p14:cNvPr id="55374" name="Freihand 55373">
                  <a:extLst>
                    <a:ext uri="{FF2B5EF4-FFF2-40B4-BE49-F238E27FC236}">
                      <a16:creationId xmlns:a16="http://schemas.microsoft.com/office/drawing/2014/main" id="{5848313C-ED35-405F-8B12-2CB208C582F6}"/>
                    </a:ext>
                  </a:extLst>
                </p14:cNvPr>
                <p14:cNvContentPartPr/>
                <p14:nvPr/>
              </p14:nvContentPartPr>
              <p14:xfrm>
                <a:off x="5715373" y="1934472"/>
                <a:ext cx="333360" cy="18000"/>
              </p14:xfrm>
            </p:contentPart>
          </mc:Choice>
          <mc:Fallback>
            <p:pic>
              <p:nvPicPr>
                <p:cNvPr id="55374" name="Freihand 55373">
                  <a:extLst>
                    <a:ext uri="{FF2B5EF4-FFF2-40B4-BE49-F238E27FC236}">
                      <a16:creationId xmlns:a16="http://schemas.microsoft.com/office/drawing/2014/main" id="{5848313C-ED35-405F-8B12-2CB208C582F6}"/>
                    </a:ext>
                  </a:extLst>
                </p:cNvPr>
                <p:cNvPicPr/>
                <p:nvPr/>
              </p:nvPicPr>
              <p:blipFill>
                <a:blip r:embed="rId217"/>
                <a:stretch>
                  <a:fillRect/>
                </a:stretch>
              </p:blipFill>
              <p:spPr>
                <a:xfrm>
                  <a:off x="5711053" y="1930152"/>
                  <a:ext cx="34200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55375" name="Freihand 55374">
                  <a:extLst>
                    <a:ext uri="{FF2B5EF4-FFF2-40B4-BE49-F238E27FC236}">
                      <a16:creationId xmlns:a16="http://schemas.microsoft.com/office/drawing/2014/main" id="{5A302E02-8B4A-4159-89BE-3E544D932E66}"/>
                    </a:ext>
                  </a:extLst>
                </p14:cNvPr>
                <p14:cNvContentPartPr/>
                <p14:nvPr/>
              </p14:nvContentPartPr>
              <p14:xfrm>
                <a:off x="6048373" y="1870392"/>
                <a:ext cx="102600" cy="185040"/>
              </p14:xfrm>
            </p:contentPart>
          </mc:Choice>
          <mc:Fallback>
            <p:pic>
              <p:nvPicPr>
                <p:cNvPr id="55375" name="Freihand 55374">
                  <a:extLst>
                    <a:ext uri="{FF2B5EF4-FFF2-40B4-BE49-F238E27FC236}">
                      <a16:creationId xmlns:a16="http://schemas.microsoft.com/office/drawing/2014/main" id="{5A302E02-8B4A-4159-89BE-3E544D932E66}"/>
                    </a:ext>
                  </a:extLst>
                </p:cNvPr>
                <p:cNvPicPr/>
                <p:nvPr/>
              </p:nvPicPr>
              <p:blipFill>
                <a:blip r:embed="rId219"/>
                <a:stretch>
                  <a:fillRect/>
                </a:stretch>
              </p:blipFill>
              <p:spPr>
                <a:xfrm>
                  <a:off x="6044053" y="1866072"/>
                  <a:ext cx="111240" cy="193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0">
            <p14:nvContentPartPr>
              <p14:cNvPr id="55377" name="Freihand 55376">
                <a:extLst>
                  <a:ext uri="{FF2B5EF4-FFF2-40B4-BE49-F238E27FC236}">
                    <a16:creationId xmlns:a16="http://schemas.microsoft.com/office/drawing/2014/main" id="{A508F186-53DA-4590-B696-B4DC2698782F}"/>
                  </a:ext>
                </a:extLst>
              </p14:cNvPr>
              <p14:cNvContentPartPr/>
              <p14:nvPr/>
            </p14:nvContentPartPr>
            <p14:xfrm>
              <a:off x="4100413" y="2110152"/>
              <a:ext cx="1506240" cy="1591920"/>
            </p14:xfrm>
          </p:contentPart>
        </mc:Choice>
        <mc:Fallback>
          <p:pic>
            <p:nvPicPr>
              <p:cNvPr id="55377" name="Freihand 55376">
                <a:extLst>
                  <a:ext uri="{FF2B5EF4-FFF2-40B4-BE49-F238E27FC236}">
                    <a16:creationId xmlns:a16="http://schemas.microsoft.com/office/drawing/2014/main" id="{A508F186-53DA-4590-B696-B4DC2698782F}"/>
                  </a:ext>
                </a:extLst>
              </p:cNvPr>
              <p:cNvPicPr/>
              <p:nvPr/>
            </p:nvPicPr>
            <p:blipFill>
              <a:blip r:embed="rId221"/>
              <a:stretch>
                <a:fillRect/>
              </a:stretch>
            </p:blipFill>
            <p:spPr>
              <a:xfrm>
                <a:off x="4096093" y="2105832"/>
                <a:ext cx="1514880" cy="1600560"/>
              </a:xfrm>
              <a:prstGeom prst="rect">
                <a:avLst/>
              </a:prstGeom>
            </p:spPr>
          </p:pic>
        </mc:Fallback>
      </mc:AlternateContent>
      <p:grpSp>
        <p:nvGrpSpPr>
          <p:cNvPr id="55401" name="Gruppieren 55400">
            <a:extLst>
              <a:ext uri="{FF2B5EF4-FFF2-40B4-BE49-F238E27FC236}">
                <a16:creationId xmlns:a16="http://schemas.microsoft.com/office/drawing/2014/main" id="{A73AA41C-EBB5-4F4A-9420-87B12C43054A}"/>
              </a:ext>
            </a:extLst>
          </p:cNvPr>
          <p:cNvGrpSpPr/>
          <p:nvPr/>
        </p:nvGrpSpPr>
        <p:grpSpPr>
          <a:xfrm>
            <a:off x="6464893" y="1752312"/>
            <a:ext cx="557280" cy="178560"/>
            <a:chOff x="6464893" y="1752312"/>
            <a:chExt cx="557280" cy="178560"/>
          </a:xfrm>
        </p:grpSpPr>
        <mc:AlternateContent xmlns:mc="http://schemas.openxmlformats.org/markup-compatibility/2006">
          <mc:Choice xmlns:p14="http://schemas.microsoft.com/office/powerpoint/2010/main" Requires="p14">
            <p:contentPart p14:bwMode="auto" r:id="rId222">
              <p14:nvContentPartPr>
                <p14:cNvPr id="55390" name="Freihand 55389">
                  <a:extLst>
                    <a:ext uri="{FF2B5EF4-FFF2-40B4-BE49-F238E27FC236}">
                      <a16:creationId xmlns:a16="http://schemas.microsoft.com/office/drawing/2014/main" id="{20269786-AAFF-4BC2-8CA6-80FD75AD89FA}"/>
                    </a:ext>
                  </a:extLst>
                </p14:cNvPr>
                <p14:cNvContentPartPr/>
                <p14:nvPr/>
              </p14:nvContentPartPr>
              <p14:xfrm>
                <a:off x="6464893" y="1781112"/>
                <a:ext cx="155160" cy="149760"/>
              </p14:xfrm>
            </p:contentPart>
          </mc:Choice>
          <mc:Fallback>
            <p:pic>
              <p:nvPicPr>
                <p:cNvPr id="55390" name="Freihand 55389">
                  <a:extLst>
                    <a:ext uri="{FF2B5EF4-FFF2-40B4-BE49-F238E27FC236}">
                      <a16:creationId xmlns:a16="http://schemas.microsoft.com/office/drawing/2014/main" id="{20269786-AAFF-4BC2-8CA6-80FD75AD89FA}"/>
                    </a:ext>
                  </a:extLst>
                </p:cNvPr>
                <p:cNvPicPr/>
                <p:nvPr/>
              </p:nvPicPr>
              <p:blipFill>
                <a:blip r:embed="rId223"/>
                <a:stretch>
                  <a:fillRect/>
                </a:stretch>
              </p:blipFill>
              <p:spPr>
                <a:xfrm>
                  <a:off x="6460573" y="1776792"/>
                  <a:ext cx="16380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55391" name="Freihand 55390">
                  <a:extLst>
                    <a:ext uri="{FF2B5EF4-FFF2-40B4-BE49-F238E27FC236}">
                      <a16:creationId xmlns:a16="http://schemas.microsoft.com/office/drawing/2014/main" id="{CA643263-72B0-45AC-B1B7-DD218528A6CC}"/>
                    </a:ext>
                  </a:extLst>
                </p14:cNvPr>
                <p14:cNvContentPartPr/>
                <p14:nvPr/>
              </p14:nvContentPartPr>
              <p14:xfrm>
                <a:off x="6664693" y="1787592"/>
                <a:ext cx="120600" cy="119160"/>
              </p14:xfrm>
            </p:contentPart>
          </mc:Choice>
          <mc:Fallback>
            <p:pic>
              <p:nvPicPr>
                <p:cNvPr id="55391" name="Freihand 55390">
                  <a:extLst>
                    <a:ext uri="{FF2B5EF4-FFF2-40B4-BE49-F238E27FC236}">
                      <a16:creationId xmlns:a16="http://schemas.microsoft.com/office/drawing/2014/main" id="{CA643263-72B0-45AC-B1B7-DD218528A6CC}"/>
                    </a:ext>
                  </a:extLst>
                </p:cNvPr>
                <p:cNvPicPr/>
                <p:nvPr/>
              </p:nvPicPr>
              <p:blipFill>
                <a:blip r:embed="rId225"/>
                <a:stretch>
                  <a:fillRect/>
                </a:stretch>
              </p:blipFill>
              <p:spPr>
                <a:xfrm>
                  <a:off x="6660373" y="1783272"/>
                  <a:ext cx="12924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55392" name="Freihand 55391">
                  <a:extLst>
                    <a:ext uri="{FF2B5EF4-FFF2-40B4-BE49-F238E27FC236}">
                      <a16:creationId xmlns:a16="http://schemas.microsoft.com/office/drawing/2014/main" id="{CE63A199-8FA2-409D-B369-49CAF82A7F67}"/>
                    </a:ext>
                  </a:extLst>
                </p14:cNvPr>
                <p14:cNvContentPartPr/>
                <p14:nvPr/>
              </p14:nvContentPartPr>
              <p14:xfrm>
                <a:off x="6897613" y="1792632"/>
                <a:ext cx="36000" cy="100440"/>
              </p14:xfrm>
            </p:contentPart>
          </mc:Choice>
          <mc:Fallback>
            <p:pic>
              <p:nvPicPr>
                <p:cNvPr id="55392" name="Freihand 55391">
                  <a:extLst>
                    <a:ext uri="{FF2B5EF4-FFF2-40B4-BE49-F238E27FC236}">
                      <a16:creationId xmlns:a16="http://schemas.microsoft.com/office/drawing/2014/main" id="{CE63A199-8FA2-409D-B369-49CAF82A7F67}"/>
                    </a:ext>
                  </a:extLst>
                </p:cNvPr>
                <p:cNvPicPr/>
                <p:nvPr/>
              </p:nvPicPr>
              <p:blipFill>
                <a:blip r:embed="rId227"/>
                <a:stretch>
                  <a:fillRect/>
                </a:stretch>
              </p:blipFill>
              <p:spPr>
                <a:xfrm>
                  <a:off x="6893293" y="1788312"/>
                  <a:ext cx="4464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55393" name="Freihand 55392">
                  <a:extLst>
                    <a:ext uri="{FF2B5EF4-FFF2-40B4-BE49-F238E27FC236}">
                      <a16:creationId xmlns:a16="http://schemas.microsoft.com/office/drawing/2014/main" id="{7FAAAF7B-FFFB-4BCC-95D8-28EC9ECBD8B1}"/>
                    </a:ext>
                  </a:extLst>
                </p14:cNvPr>
                <p14:cNvContentPartPr/>
                <p14:nvPr/>
              </p14:nvContentPartPr>
              <p14:xfrm>
                <a:off x="6797173" y="1752312"/>
                <a:ext cx="83160" cy="47160"/>
              </p14:xfrm>
            </p:contentPart>
          </mc:Choice>
          <mc:Fallback>
            <p:pic>
              <p:nvPicPr>
                <p:cNvPr id="55393" name="Freihand 55392">
                  <a:extLst>
                    <a:ext uri="{FF2B5EF4-FFF2-40B4-BE49-F238E27FC236}">
                      <a16:creationId xmlns:a16="http://schemas.microsoft.com/office/drawing/2014/main" id="{7FAAAF7B-FFFB-4BCC-95D8-28EC9ECBD8B1}"/>
                    </a:ext>
                  </a:extLst>
                </p:cNvPr>
                <p:cNvPicPr/>
                <p:nvPr/>
              </p:nvPicPr>
              <p:blipFill>
                <a:blip r:embed="rId229"/>
                <a:stretch>
                  <a:fillRect/>
                </a:stretch>
              </p:blipFill>
              <p:spPr>
                <a:xfrm>
                  <a:off x="6792853" y="1747992"/>
                  <a:ext cx="9180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55394" name="Freihand 55393">
                  <a:extLst>
                    <a:ext uri="{FF2B5EF4-FFF2-40B4-BE49-F238E27FC236}">
                      <a16:creationId xmlns:a16="http://schemas.microsoft.com/office/drawing/2014/main" id="{9D29DEF5-6279-4C4A-8CAF-57F2554E9996}"/>
                    </a:ext>
                  </a:extLst>
                </p14:cNvPr>
                <p14:cNvContentPartPr/>
                <p14:nvPr/>
              </p14:nvContentPartPr>
              <p14:xfrm>
                <a:off x="6945853" y="1829352"/>
                <a:ext cx="76320" cy="76680"/>
              </p14:xfrm>
            </p:contentPart>
          </mc:Choice>
          <mc:Fallback>
            <p:pic>
              <p:nvPicPr>
                <p:cNvPr id="55394" name="Freihand 55393">
                  <a:extLst>
                    <a:ext uri="{FF2B5EF4-FFF2-40B4-BE49-F238E27FC236}">
                      <a16:creationId xmlns:a16="http://schemas.microsoft.com/office/drawing/2014/main" id="{9D29DEF5-6279-4C4A-8CAF-57F2554E9996}"/>
                    </a:ext>
                  </a:extLst>
                </p:cNvPr>
                <p:cNvPicPr/>
                <p:nvPr/>
              </p:nvPicPr>
              <p:blipFill>
                <a:blip r:embed="rId231"/>
                <a:stretch>
                  <a:fillRect/>
                </a:stretch>
              </p:blipFill>
              <p:spPr>
                <a:xfrm>
                  <a:off x="6941533" y="1825032"/>
                  <a:ext cx="84960" cy="85320"/>
                </a:xfrm>
                <a:prstGeom prst="rect">
                  <a:avLst/>
                </a:prstGeom>
              </p:spPr>
            </p:pic>
          </mc:Fallback>
        </mc:AlternateContent>
      </p:grpSp>
      <p:grpSp>
        <p:nvGrpSpPr>
          <p:cNvPr id="55400" name="Gruppieren 55399">
            <a:extLst>
              <a:ext uri="{FF2B5EF4-FFF2-40B4-BE49-F238E27FC236}">
                <a16:creationId xmlns:a16="http://schemas.microsoft.com/office/drawing/2014/main" id="{09182434-0B3C-42B6-981A-FEC62787C3BE}"/>
              </a:ext>
            </a:extLst>
          </p:cNvPr>
          <p:cNvGrpSpPr/>
          <p:nvPr/>
        </p:nvGrpSpPr>
        <p:grpSpPr>
          <a:xfrm>
            <a:off x="5994733" y="2066952"/>
            <a:ext cx="1674000" cy="557640"/>
            <a:chOff x="5994733" y="2066952"/>
            <a:chExt cx="1674000" cy="557640"/>
          </a:xfrm>
        </p:grpSpPr>
        <mc:AlternateContent xmlns:mc="http://schemas.openxmlformats.org/markup-compatibility/2006">
          <mc:Choice xmlns:p14="http://schemas.microsoft.com/office/powerpoint/2010/main" Requires="p14">
            <p:contentPart p14:bwMode="auto" r:id="rId232">
              <p14:nvContentPartPr>
                <p14:cNvPr id="55378" name="Freihand 55377">
                  <a:extLst>
                    <a:ext uri="{FF2B5EF4-FFF2-40B4-BE49-F238E27FC236}">
                      <a16:creationId xmlns:a16="http://schemas.microsoft.com/office/drawing/2014/main" id="{7390F6B1-BB3B-4F37-80E6-5A7559112984}"/>
                    </a:ext>
                  </a:extLst>
                </p14:cNvPr>
                <p14:cNvContentPartPr/>
                <p14:nvPr/>
              </p14:nvContentPartPr>
              <p14:xfrm>
                <a:off x="6077893" y="2489952"/>
                <a:ext cx="25560" cy="31680"/>
              </p14:xfrm>
            </p:contentPart>
          </mc:Choice>
          <mc:Fallback>
            <p:pic>
              <p:nvPicPr>
                <p:cNvPr id="55378" name="Freihand 55377">
                  <a:extLst>
                    <a:ext uri="{FF2B5EF4-FFF2-40B4-BE49-F238E27FC236}">
                      <a16:creationId xmlns:a16="http://schemas.microsoft.com/office/drawing/2014/main" id="{7390F6B1-BB3B-4F37-80E6-5A7559112984}"/>
                    </a:ext>
                  </a:extLst>
                </p:cNvPr>
                <p:cNvPicPr/>
                <p:nvPr/>
              </p:nvPicPr>
              <p:blipFill>
                <a:blip r:embed="rId233"/>
                <a:stretch>
                  <a:fillRect/>
                </a:stretch>
              </p:blipFill>
              <p:spPr>
                <a:xfrm>
                  <a:off x="6073573" y="2485632"/>
                  <a:ext cx="3420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55379" name="Freihand 55378">
                  <a:extLst>
                    <a:ext uri="{FF2B5EF4-FFF2-40B4-BE49-F238E27FC236}">
                      <a16:creationId xmlns:a16="http://schemas.microsoft.com/office/drawing/2014/main" id="{B01A4151-EBAB-4368-A9D2-90AA96495253}"/>
                    </a:ext>
                  </a:extLst>
                </p14:cNvPr>
                <p14:cNvContentPartPr/>
                <p14:nvPr/>
              </p14:nvContentPartPr>
              <p14:xfrm>
                <a:off x="5994733" y="2518392"/>
                <a:ext cx="156240" cy="106200"/>
              </p14:xfrm>
            </p:contentPart>
          </mc:Choice>
          <mc:Fallback>
            <p:pic>
              <p:nvPicPr>
                <p:cNvPr id="55379" name="Freihand 55378">
                  <a:extLst>
                    <a:ext uri="{FF2B5EF4-FFF2-40B4-BE49-F238E27FC236}">
                      <a16:creationId xmlns:a16="http://schemas.microsoft.com/office/drawing/2014/main" id="{B01A4151-EBAB-4368-A9D2-90AA96495253}"/>
                    </a:ext>
                  </a:extLst>
                </p:cNvPr>
                <p:cNvPicPr/>
                <p:nvPr/>
              </p:nvPicPr>
              <p:blipFill>
                <a:blip r:embed="rId235"/>
                <a:stretch>
                  <a:fillRect/>
                </a:stretch>
              </p:blipFill>
              <p:spPr>
                <a:xfrm>
                  <a:off x="5990413" y="2514072"/>
                  <a:ext cx="1648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55380" name="Freihand 55379">
                  <a:extLst>
                    <a:ext uri="{FF2B5EF4-FFF2-40B4-BE49-F238E27FC236}">
                      <a16:creationId xmlns:a16="http://schemas.microsoft.com/office/drawing/2014/main" id="{516AEB22-2079-4CD0-BEA7-B6600621173D}"/>
                    </a:ext>
                  </a:extLst>
                </p14:cNvPr>
                <p14:cNvContentPartPr/>
                <p14:nvPr/>
              </p14:nvContentPartPr>
              <p14:xfrm>
                <a:off x="6187333" y="2396352"/>
                <a:ext cx="125280" cy="225360"/>
              </p14:xfrm>
            </p:contentPart>
          </mc:Choice>
          <mc:Fallback>
            <p:pic>
              <p:nvPicPr>
                <p:cNvPr id="55380" name="Freihand 55379">
                  <a:extLst>
                    <a:ext uri="{FF2B5EF4-FFF2-40B4-BE49-F238E27FC236}">
                      <a16:creationId xmlns:a16="http://schemas.microsoft.com/office/drawing/2014/main" id="{516AEB22-2079-4CD0-BEA7-B6600621173D}"/>
                    </a:ext>
                  </a:extLst>
                </p:cNvPr>
                <p:cNvPicPr/>
                <p:nvPr/>
              </p:nvPicPr>
              <p:blipFill>
                <a:blip r:embed="rId237"/>
                <a:stretch>
                  <a:fillRect/>
                </a:stretch>
              </p:blipFill>
              <p:spPr>
                <a:xfrm>
                  <a:off x="6183013" y="2392032"/>
                  <a:ext cx="13392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55381" name="Freihand 55380">
                  <a:extLst>
                    <a:ext uri="{FF2B5EF4-FFF2-40B4-BE49-F238E27FC236}">
                      <a16:creationId xmlns:a16="http://schemas.microsoft.com/office/drawing/2014/main" id="{F4EBD8E3-C002-4B16-B4CB-EB273B5B215A}"/>
                    </a:ext>
                  </a:extLst>
                </p14:cNvPr>
                <p14:cNvContentPartPr/>
                <p14:nvPr/>
              </p14:nvContentPartPr>
              <p14:xfrm>
                <a:off x="6342133" y="2388072"/>
                <a:ext cx="92160" cy="183240"/>
              </p14:xfrm>
            </p:contentPart>
          </mc:Choice>
          <mc:Fallback>
            <p:pic>
              <p:nvPicPr>
                <p:cNvPr id="55381" name="Freihand 55380">
                  <a:extLst>
                    <a:ext uri="{FF2B5EF4-FFF2-40B4-BE49-F238E27FC236}">
                      <a16:creationId xmlns:a16="http://schemas.microsoft.com/office/drawing/2014/main" id="{F4EBD8E3-C002-4B16-B4CB-EB273B5B215A}"/>
                    </a:ext>
                  </a:extLst>
                </p:cNvPr>
                <p:cNvPicPr/>
                <p:nvPr/>
              </p:nvPicPr>
              <p:blipFill>
                <a:blip r:embed="rId239"/>
                <a:stretch>
                  <a:fillRect/>
                </a:stretch>
              </p:blipFill>
              <p:spPr>
                <a:xfrm>
                  <a:off x="6337813" y="2383752"/>
                  <a:ext cx="10080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55382" name="Freihand 55381">
                  <a:extLst>
                    <a:ext uri="{FF2B5EF4-FFF2-40B4-BE49-F238E27FC236}">
                      <a16:creationId xmlns:a16="http://schemas.microsoft.com/office/drawing/2014/main" id="{C6929CB7-83DF-4F9C-84E8-5DB21ED53D9B}"/>
                    </a:ext>
                  </a:extLst>
                </p14:cNvPr>
                <p14:cNvContentPartPr/>
                <p14:nvPr/>
              </p14:nvContentPartPr>
              <p14:xfrm>
                <a:off x="6373813" y="2384832"/>
                <a:ext cx="71640" cy="28440"/>
              </p14:xfrm>
            </p:contentPart>
          </mc:Choice>
          <mc:Fallback>
            <p:pic>
              <p:nvPicPr>
                <p:cNvPr id="55382" name="Freihand 55381">
                  <a:extLst>
                    <a:ext uri="{FF2B5EF4-FFF2-40B4-BE49-F238E27FC236}">
                      <a16:creationId xmlns:a16="http://schemas.microsoft.com/office/drawing/2014/main" id="{C6929CB7-83DF-4F9C-84E8-5DB21ED53D9B}"/>
                    </a:ext>
                  </a:extLst>
                </p:cNvPr>
                <p:cNvPicPr/>
                <p:nvPr/>
              </p:nvPicPr>
              <p:blipFill>
                <a:blip r:embed="rId241"/>
                <a:stretch>
                  <a:fillRect/>
                </a:stretch>
              </p:blipFill>
              <p:spPr>
                <a:xfrm>
                  <a:off x="6369493" y="2380512"/>
                  <a:ext cx="8028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55383" name="Freihand 55382">
                  <a:extLst>
                    <a:ext uri="{FF2B5EF4-FFF2-40B4-BE49-F238E27FC236}">
                      <a16:creationId xmlns:a16="http://schemas.microsoft.com/office/drawing/2014/main" id="{350B3FB2-18E1-446E-BCC6-550F6C09ADD1}"/>
                    </a:ext>
                  </a:extLst>
                </p14:cNvPr>
                <p14:cNvContentPartPr/>
                <p14:nvPr/>
              </p14:nvContentPartPr>
              <p14:xfrm>
                <a:off x="6481093" y="2355312"/>
                <a:ext cx="76320" cy="137520"/>
              </p14:xfrm>
            </p:contentPart>
          </mc:Choice>
          <mc:Fallback>
            <p:pic>
              <p:nvPicPr>
                <p:cNvPr id="55383" name="Freihand 55382">
                  <a:extLst>
                    <a:ext uri="{FF2B5EF4-FFF2-40B4-BE49-F238E27FC236}">
                      <a16:creationId xmlns:a16="http://schemas.microsoft.com/office/drawing/2014/main" id="{350B3FB2-18E1-446E-BCC6-550F6C09ADD1}"/>
                    </a:ext>
                  </a:extLst>
                </p:cNvPr>
                <p:cNvPicPr/>
                <p:nvPr/>
              </p:nvPicPr>
              <p:blipFill>
                <a:blip r:embed="rId243"/>
                <a:stretch>
                  <a:fillRect/>
                </a:stretch>
              </p:blipFill>
              <p:spPr>
                <a:xfrm>
                  <a:off x="6476773" y="2350992"/>
                  <a:ext cx="8496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55384" name="Freihand 55383">
                  <a:extLst>
                    <a:ext uri="{FF2B5EF4-FFF2-40B4-BE49-F238E27FC236}">
                      <a16:creationId xmlns:a16="http://schemas.microsoft.com/office/drawing/2014/main" id="{E55D979F-C150-4BBB-BE90-AFF6B122134E}"/>
                    </a:ext>
                  </a:extLst>
                </p14:cNvPr>
                <p14:cNvContentPartPr/>
                <p14:nvPr/>
              </p14:nvContentPartPr>
              <p14:xfrm>
                <a:off x="6630853" y="2256312"/>
                <a:ext cx="63360" cy="211320"/>
              </p14:xfrm>
            </p:contentPart>
          </mc:Choice>
          <mc:Fallback>
            <p:pic>
              <p:nvPicPr>
                <p:cNvPr id="55384" name="Freihand 55383">
                  <a:extLst>
                    <a:ext uri="{FF2B5EF4-FFF2-40B4-BE49-F238E27FC236}">
                      <a16:creationId xmlns:a16="http://schemas.microsoft.com/office/drawing/2014/main" id="{E55D979F-C150-4BBB-BE90-AFF6B122134E}"/>
                    </a:ext>
                  </a:extLst>
                </p:cNvPr>
                <p:cNvPicPr/>
                <p:nvPr/>
              </p:nvPicPr>
              <p:blipFill>
                <a:blip r:embed="rId245"/>
                <a:stretch>
                  <a:fillRect/>
                </a:stretch>
              </p:blipFill>
              <p:spPr>
                <a:xfrm>
                  <a:off x="6626533" y="2251992"/>
                  <a:ext cx="7200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55385" name="Freihand 55384">
                  <a:extLst>
                    <a:ext uri="{FF2B5EF4-FFF2-40B4-BE49-F238E27FC236}">
                      <a16:creationId xmlns:a16="http://schemas.microsoft.com/office/drawing/2014/main" id="{7FC8987B-747E-47C1-BEC9-E14E1AE2864F}"/>
                    </a:ext>
                  </a:extLst>
                </p14:cNvPr>
                <p14:cNvContentPartPr/>
                <p14:nvPr/>
              </p14:nvContentPartPr>
              <p14:xfrm>
                <a:off x="6691333" y="2384832"/>
                <a:ext cx="360" cy="360"/>
              </p14:xfrm>
            </p:contentPart>
          </mc:Choice>
          <mc:Fallback>
            <p:pic>
              <p:nvPicPr>
                <p:cNvPr id="55385" name="Freihand 55384">
                  <a:extLst>
                    <a:ext uri="{FF2B5EF4-FFF2-40B4-BE49-F238E27FC236}">
                      <a16:creationId xmlns:a16="http://schemas.microsoft.com/office/drawing/2014/main" id="{7FC8987B-747E-47C1-BEC9-E14E1AE2864F}"/>
                    </a:ext>
                  </a:extLst>
                </p:cNvPr>
                <p:cNvPicPr/>
                <p:nvPr/>
              </p:nvPicPr>
              <p:blipFill>
                <a:blip r:embed="rId110"/>
                <a:stretch>
                  <a:fillRect/>
                </a:stretch>
              </p:blipFill>
              <p:spPr>
                <a:xfrm>
                  <a:off x="6687013" y="23805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55386" name="Freihand 55385">
                  <a:extLst>
                    <a:ext uri="{FF2B5EF4-FFF2-40B4-BE49-F238E27FC236}">
                      <a16:creationId xmlns:a16="http://schemas.microsoft.com/office/drawing/2014/main" id="{07770C28-C89B-45EC-ADE7-37E4B06E965B}"/>
                    </a:ext>
                  </a:extLst>
                </p14:cNvPr>
                <p14:cNvContentPartPr/>
                <p14:nvPr/>
              </p14:nvContentPartPr>
              <p14:xfrm>
                <a:off x="6674413" y="2234352"/>
                <a:ext cx="83880" cy="133920"/>
              </p14:xfrm>
            </p:contentPart>
          </mc:Choice>
          <mc:Fallback>
            <p:pic>
              <p:nvPicPr>
                <p:cNvPr id="55386" name="Freihand 55385">
                  <a:extLst>
                    <a:ext uri="{FF2B5EF4-FFF2-40B4-BE49-F238E27FC236}">
                      <a16:creationId xmlns:a16="http://schemas.microsoft.com/office/drawing/2014/main" id="{07770C28-C89B-45EC-ADE7-37E4B06E965B}"/>
                    </a:ext>
                  </a:extLst>
                </p:cNvPr>
                <p:cNvPicPr/>
                <p:nvPr/>
              </p:nvPicPr>
              <p:blipFill>
                <a:blip r:embed="rId248"/>
                <a:stretch>
                  <a:fillRect/>
                </a:stretch>
              </p:blipFill>
              <p:spPr>
                <a:xfrm>
                  <a:off x="6670093" y="2230032"/>
                  <a:ext cx="925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55387" name="Freihand 55386">
                  <a:extLst>
                    <a:ext uri="{FF2B5EF4-FFF2-40B4-BE49-F238E27FC236}">
                      <a16:creationId xmlns:a16="http://schemas.microsoft.com/office/drawing/2014/main" id="{6E47ABF0-516A-4E85-BCE0-138FB583209B}"/>
                    </a:ext>
                  </a:extLst>
                </p14:cNvPr>
                <p14:cNvContentPartPr/>
                <p14:nvPr/>
              </p14:nvContentPartPr>
              <p14:xfrm>
                <a:off x="6773053" y="2242272"/>
                <a:ext cx="195480" cy="175320"/>
              </p14:xfrm>
            </p:contentPart>
          </mc:Choice>
          <mc:Fallback>
            <p:pic>
              <p:nvPicPr>
                <p:cNvPr id="55387" name="Freihand 55386">
                  <a:extLst>
                    <a:ext uri="{FF2B5EF4-FFF2-40B4-BE49-F238E27FC236}">
                      <a16:creationId xmlns:a16="http://schemas.microsoft.com/office/drawing/2014/main" id="{6E47ABF0-516A-4E85-BCE0-138FB583209B}"/>
                    </a:ext>
                  </a:extLst>
                </p:cNvPr>
                <p:cNvPicPr/>
                <p:nvPr/>
              </p:nvPicPr>
              <p:blipFill>
                <a:blip r:embed="rId250"/>
                <a:stretch>
                  <a:fillRect/>
                </a:stretch>
              </p:blipFill>
              <p:spPr>
                <a:xfrm>
                  <a:off x="6768733" y="2237952"/>
                  <a:ext cx="20412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55388" name="Freihand 55387">
                  <a:extLst>
                    <a:ext uri="{FF2B5EF4-FFF2-40B4-BE49-F238E27FC236}">
                      <a16:creationId xmlns:a16="http://schemas.microsoft.com/office/drawing/2014/main" id="{DB3D01F3-49CF-463C-B700-F96AABCFC757}"/>
                    </a:ext>
                  </a:extLst>
                </p14:cNvPr>
                <p14:cNvContentPartPr/>
                <p14:nvPr/>
              </p14:nvContentPartPr>
              <p14:xfrm>
                <a:off x="7023613" y="2334792"/>
                <a:ext cx="360" cy="360"/>
              </p14:xfrm>
            </p:contentPart>
          </mc:Choice>
          <mc:Fallback>
            <p:pic>
              <p:nvPicPr>
                <p:cNvPr id="55388" name="Freihand 55387">
                  <a:extLst>
                    <a:ext uri="{FF2B5EF4-FFF2-40B4-BE49-F238E27FC236}">
                      <a16:creationId xmlns:a16="http://schemas.microsoft.com/office/drawing/2014/main" id="{DB3D01F3-49CF-463C-B700-F96AABCFC757}"/>
                    </a:ext>
                  </a:extLst>
                </p:cNvPr>
                <p:cNvPicPr/>
                <p:nvPr/>
              </p:nvPicPr>
              <p:blipFill>
                <a:blip r:embed="rId110"/>
                <a:stretch>
                  <a:fillRect/>
                </a:stretch>
              </p:blipFill>
              <p:spPr>
                <a:xfrm>
                  <a:off x="7019293" y="23304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55395" name="Freihand 55394">
                  <a:extLst>
                    <a:ext uri="{FF2B5EF4-FFF2-40B4-BE49-F238E27FC236}">
                      <a16:creationId xmlns:a16="http://schemas.microsoft.com/office/drawing/2014/main" id="{40777BFE-B945-41C7-A9EC-583C0A6BD45B}"/>
                    </a:ext>
                  </a:extLst>
                </p14:cNvPr>
                <p14:cNvContentPartPr/>
                <p14:nvPr/>
              </p14:nvContentPartPr>
              <p14:xfrm>
                <a:off x="7143493" y="2224992"/>
                <a:ext cx="164520" cy="163440"/>
              </p14:xfrm>
            </p:contentPart>
          </mc:Choice>
          <mc:Fallback>
            <p:pic>
              <p:nvPicPr>
                <p:cNvPr id="55395" name="Freihand 55394">
                  <a:extLst>
                    <a:ext uri="{FF2B5EF4-FFF2-40B4-BE49-F238E27FC236}">
                      <a16:creationId xmlns:a16="http://schemas.microsoft.com/office/drawing/2014/main" id="{40777BFE-B945-41C7-A9EC-583C0A6BD45B}"/>
                    </a:ext>
                  </a:extLst>
                </p:cNvPr>
                <p:cNvPicPr/>
                <p:nvPr/>
              </p:nvPicPr>
              <p:blipFill>
                <a:blip r:embed="rId253"/>
                <a:stretch>
                  <a:fillRect/>
                </a:stretch>
              </p:blipFill>
              <p:spPr>
                <a:xfrm>
                  <a:off x="7139173" y="2220672"/>
                  <a:ext cx="17316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55396" name="Freihand 55395">
                  <a:extLst>
                    <a:ext uri="{FF2B5EF4-FFF2-40B4-BE49-F238E27FC236}">
                      <a16:creationId xmlns:a16="http://schemas.microsoft.com/office/drawing/2014/main" id="{F8786D7A-0F95-43FB-8236-270D57441003}"/>
                    </a:ext>
                  </a:extLst>
                </p14:cNvPr>
                <p14:cNvContentPartPr/>
                <p14:nvPr/>
              </p14:nvContentPartPr>
              <p14:xfrm>
                <a:off x="7314853" y="2160912"/>
                <a:ext cx="111240" cy="178560"/>
              </p14:xfrm>
            </p:contentPart>
          </mc:Choice>
          <mc:Fallback>
            <p:pic>
              <p:nvPicPr>
                <p:cNvPr id="55396" name="Freihand 55395">
                  <a:extLst>
                    <a:ext uri="{FF2B5EF4-FFF2-40B4-BE49-F238E27FC236}">
                      <a16:creationId xmlns:a16="http://schemas.microsoft.com/office/drawing/2014/main" id="{F8786D7A-0F95-43FB-8236-270D57441003}"/>
                    </a:ext>
                  </a:extLst>
                </p:cNvPr>
                <p:cNvPicPr/>
                <p:nvPr/>
              </p:nvPicPr>
              <p:blipFill>
                <a:blip r:embed="rId255"/>
                <a:stretch>
                  <a:fillRect/>
                </a:stretch>
              </p:blipFill>
              <p:spPr>
                <a:xfrm>
                  <a:off x="7310533" y="2156592"/>
                  <a:ext cx="11988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55397" name="Freihand 55396">
                  <a:extLst>
                    <a:ext uri="{FF2B5EF4-FFF2-40B4-BE49-F238E27FC236}">
                      <a16:creationId xmlns:a16="http://schemas.microsoft.com/office/drawing/2014/main" id="{6F717A01-B6AD-4326-99EB-72E2437F6FA8}"/>
                    </a:ext>
                  </a:extLst>
                </p14:cNvPr>
                <p14:cNvContentPartPr/>
                <p14:nvPr/>
              </p14:nvContentPartPr>
              <p14:xfrm>
                <a:off x="7523293" y="2118072"/>
                <a:ext cx="44280" cy="129240"/>
              </p14:xfrm>
            </p:contentPart>
          </mc:Choice>
          <mc:Fallback>
            <p:pic>
              <p:nvPicPr>
                <p:cNvPr id="55397" name="Freihand 55396">
                  <a:extLst>
                    <a:ext uri="{FF2B5EF4-FFF2-40B4-BE49-F238E27FC236}">
                      <a16:creationId xmlns:a16="http://schemas.microsoft.com/office/drawing/2014/main" id="{6F717A01-B6AD-4326-99EB-72E2437F6FA8}"/>
                    </a:ext>
                  </a:extLst>
                </p:cNvPr>
                <p:cNvPicPr/>
                <p:nvPr/>
              </p:nvPicPr>
              <p:blipFill>
                <a:blip r:embed="rId257"/>
                <a:stretch>
                  <a:fillRect/>
                </a:stretch>
              </p:blipFill>
              <p:spPr>
                <a:xfrm>
                  <a:off x="7518973" y="2113752"/>
                  <a:ext cx="5292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55398" name="Freihand 55397">
                  <a:extLst>
                    <a:ext uri="{FF2B5EF4-FFF2-40B4-BE49-F238E27FC236}">
                      <a16:creationId xmlns:a16="http://schemas.microsoft.com/office/drawing/2014/main" id="{BB25AD38-D801-4A0B-BA6E-EB36326C452C}"/>
                    </a:ext>
                  </a:extLst>
                </p14:cNvPr>
                <p14:cNvContentPartPr/>
                <p14:nvPr/>
              </p14:nvContentPartPr>
              <p14:xfrm>
                <a:off x="7406293" y="2066952"/>
                <a:ext cx="100440" cy="59040"/>
              </p14:xfrm>
            </p:contentPart>
          </mc:Choice>
          <mc:Fallback>
            <p:pic>
              <p:nvPicPr>
                <p:cNvPr id="55398" name="Freihand 55397">
                  <a:extLst>
                    <a:ext uri="{FF2B5EF4-FFF2-40B4-BE49-F238E27FC236}">
                      <a16:creationId xmlns:a16="http://schemas.microsoft.com/office/drawing/2014/main" id="{BB25AD38-D801-4A0B-BA6E-EB36326C452C}"/>
                    </a:ext>
                  </a:extLst>
                </p:cNvPr>
                <p:cNvPicPr/>
                <p:nvPr/>
              </p:nvPicPr>
              <p:blipFill>
                <a:blip r:embed="rId259"/>
                <a:stretch>
                  <a:fillRect/>
                </a:stretch>
              </p:blipFill>
              <p:spPr>
                <a:xfrm>
                  <a:off x="7401973" y="2062632"/>
                  <a:ext cx="10908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55399" name="Freihand 55398">
                  <a:extLst>
                    <a:ext uri="{FF2B5EF4-FFF2-40B4-BE49-F238E27FC236}">
                      <a16:creationId xmlns:a16="http://schemas.microsoft.com/office/drawing/2014/main" id="{3DAB0291-6567-4541-9CFC-0029A1E51543}"/>
                    </a:ext>
                  </a:extLst>
                </p14:cNvPr>
                <p14:cNvContentPartPr/>
                <p14:nvPr/>
              </p14:nvContentPartPr>
              <p14:xfrm>
                <a:off x="7581253" y="2141472"/>
                <a:ext cx="87480" cy="83880"/>
              </p14:xfrm>
            </p:contentPart>
          </mc:Choice>
          <mc:Fallback>
            <p:pic>
              <p:nvPicPr>
                <p:cNvPr id="55399" name="Freihand 55398">
                  <a:extLst>
                    <a:ext uri="{FF2B5EF4-FFF2-40B4-BE49-F238E27FC236}">
                      <a16:creationId xmlns:a16="http://schemas.microsoft.com/office/drawing/2014/main" id="{3DAB0291-6567-4541-9CFC-0029A1E51543}"/>
                    </a:ext>
                  </a:extLst>
                </p:cNvPr>
                <p:cNvPicPr/>
                <p:nvPr/>
              </p:nvPicPr>
              <p:blipFill>
                <a:blip r:embed="rId261"/>
                <a:stretch>
                  <a:fillRect/>
                </a:stretch>
              </p:blipFill>
              <p:spPr>
                <a:xfrm>
                  <a:off x="7576933" y="2137152"/>
                  <a:ext cx="96120" cy="92520"/>
                </a:xfrm>
                <a:prstGeom prst="rect">
                  <a:avLst/>
                </a:prstGeom>
              </p:spPr>
            </p:pic>
          </mc:Fallback>
        </mc:AlternateContent>
      </p:grpSp>
      <p:grpSp>
        <p:nvGrpSpPr>
          <p:cNvPr id="55409" name="Gruppieren 55408">
            <a:extLst>
              <a:ext uri="{FF2B5EF4-FFF2-40B4-BE49-F238E27FC236}">
                <a16:creationId xmlns:a16="http://schemas.microsoft.com/office/drawing/2014/main" id="{6A0A6BDB-A21A-468D-87D3-DBC5C60C8743}"/>
              </a:ext>
            </a:extLst>
          </p:cNvPr>
          <p:cNvGrpSpPr/>
          <p:nvPr/>
        </p:nvGrpSpPr>
        <p:grpSpPr>
          <a:xfrm>
            <a:off x="6946933" y="3562032"/>
            <a:ext cx="623520" cy="331200"/>
            <a:chOff x="6946933" y="3562032"/>
            <a:chExt cx="623520" cy="331200"/>
          </a:xfrm>
        </p:grpSpPr>
        <mc:AlternateContent xmlns:mc="http://schemas.openxmlformats.org/markup-compatibility/2006">
          <mc:Choice xmlns:p14="http://schemas.microsoft.com/office/powerpoint/2010/main" Requires="p14">
            <p:contentPart p14:bwMode="auto" r:id="rId262">
              <p14:nvContentPartPr>
                <p14:cNvPr id="55402" name="Freihand 55401">
                  <a:extLst>
                    <a:ext uri="{FF2B5EF4-FFF2-40B4-BE49-F238E27FC236}">
                      <a16:creationId xmlns:a16="http://schemas.microsoft.com/office/drawing/2014/main" id="{DC0A4D93-D09C-40BC-9DD9-8171B8BD151F}"/>
                    </a:ext>
                  </a:extLst>
                </p14:cNvPr>
                <p14:cNvContentPartPr/>
                <p14:nvPr/>
              </p14:nvContentPartPr>
              <p14:xfrm>
                <a:off x="6946933" y="3797112"/>
                <a:ext cx="98640" cy="96120"/>
              </p14:xfrm>
            </p:contentPart>
          </mc:Choice>
          <mc:Fallback>
            <p:pic>
              <p:nvPicPr>
                <p:cNvPr id="55402" name="Freihand 55401">
                  <a:extLst>
                    <a:ext uri="{FF2B5EF4-FFF2-40B4-BE49-F238E27FC236}">
                      <a16:creationId xmlns:a16="http://schemas.microsoft.com/office/drawing/2014/main" id="{DC0A4D93-D09C-40BC-9DD9-8171B8BD151F}"/>
                    </a:ext>
                  </a:extLst>
                </p:cNvPr>
                <p:cNvPicPr/>
                <p:nvPr/>
              </p:nvPicPr>
              <p:blipFill>
                <a:blip r:embed="rId263"/>
                <a:stretch>
                  <a:fillRect/>
                </a:stretch>
              </p:blipFill>
              <p:spPr>
                <a:xfrm>
                  <a:off x="6942613" y="3792792"/>
                  <a:ext cx="1072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55403" name="Freihand 55402">
                  <a:extLst>
                    <a:ext uri="{FF2B5EF4-FFF2-40B4-BE49-F238E27FC236}">
                      <a16:creationId xmlns:a16="http://schemas.microsoft.com/office/drawing/2014/main" id="{ABB6C547-09D3-4D18-99C0-029BAC32A051}"/>
                    </a:ext>
                  </a:extLst>
                </p14:cNvPr>
                <p14:cNvContentPartPr/>
                <p14:nvPr/>
              </p14:nvContentPartPr>
              <p14:xfrm>
                <a:off x="7027573" y="3780912"/>
                <a:ext cx="127440" cy="92160"/>
              </p14:xfrm>
            </p:contentPart>
          </mc:Choice>
          <mc:Fallback>
            <p:pic>
              <p:nvPicPr>
                <p:cNvPr id="55403" name="Freihand 55402">
                  <a:extLst>
                    <a:ext uri="{FF2B5EF4-FFF2-40B4-BE49-F238E27FC236}">
                      <a16:creationId xmlns:a16="http://schemas.microsoft.com/office/drawing/2014/main" id="{ABB6C547-09D3-4D18-99C0-029BAC32A051}"/>
                    </a:ext>
                  </a:extLst>
                </p:cNvPr>
                <p:cNvPicPr/>
                <p:nvPr/>
              </p:nvPicPr>
              <p:blipFill>
                <a:blip r:embed="rId265"/>
                <a:stretch>
                  <a:fillRect/>
                </a:stretch>
              </p:blipFill>
              <p:spPr>
                <a:xfrm>
                  <a:off x="7023253" y="3776592"/>
                  <a:ext cx="1360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55404" name="Freihand 55403">
                  <a:extLst>
                    <a:ext uri="{FF2B5EF4-FFF2-40B4-BE49-F238E27FC236}">
                      <a16:creationId xmlns:a16="http://schemas.microsoft.com/office/drawing/2014/main" id="{6E901BE4-D60B-4678-A4C2-F15EFB96399A}"/>
                    </a:ext>
                  </a:extLst>
                </p14:cNvPr>
                <p14:cNvContentPartPr/>
                <p14:nvPr/>
              </p14:nvContentPartPr>
              <p14:xfrm>
                <a:off x="7171933" y="3820872"/>
                <a:ext cx="16920" cy="45360"/>
              </p14:xfrm>
            </p:contentPart>
          </mc:Choice>
          <mc:Fallback>
            <p:pic>
              <p:nvPicPr>
                <p:cNvPr id="55404" name="Freihand 55403">
                  <a:extLst>
                    <a:ext uri="{FF2B5EF4-FFF2-40B4-BE49-F238E27FC236}">
                      <a16:creationId xmlns:a16="http://schemas.microsoft.com/office/drawing/2014/main" id="{6E901BE4-D60B-4678-A4C2-F15EFB96399A}"/>
                    </a:ext>
                  </a:extLst>
                </p:cNvPr>
                <p:cNvPicPr/>
                <p:nvPr/>
              </p:nvPicPr>
              <p:blipFill>
                <a:blip r:embed="rId267"/>
                <a:stretch>
                  <a:fillRect/>
                </a:stretch>
              </p:blipFill>
              <p:spPr>
                <a:xfrm>
                  <a:off x="7167613" y="3816552"/>
                  <a:ext cx="2556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55405" name="Freihand 55404">
                  <a:extLst>
                    <a:ext uri="{FF2B5EF4-FFF2-40B4-BE49-F238E27FC236}">
                      <a16:creationId xmlns:a16="http://schemas.microsoft.com/office/drawing/2014/main" id="{8BD0722D-36D2-45AC-9BCA-FD2F3E1C1F15}"/>
                    </a:ext>
                  </a:extLst>
                </p14:cNvPr>
                <p14:cNvContentPartPr/>
                <p14:nvPr/>
              </p14:nvContentPartPr>
              <p14:xfrm>
                <a:off x="7306933" y="3617472"/>
                <a:ext cx="100080" cy="182880"/>
              </p14:xfrm>
            </p:contentPart>
          </mc:Choice>
          <mc:Fallback>
            <p:pic>
              <p:nvPicPr>
                <p:cNvPr id="55405" name="Freihand 55404">
                  <a:extLst>
                    <a:ext uri="{FF2B5EF4-FFF2-40B4-BE49-F238E27FC236}">
                      <a16:creationId xmlns:a16="http://schemas.microsoft.com/office/drawing/2014/main" id="{8BD0722D-36D2-45AC-9BCA-FD2F3E1C1F15}"/>
                    </a:ext>
                  </a:extLst>
                </p:cNvPr>
                <p:cNvPicPr/>
                <p:nvPr/>
              </p:nvPicPr>
              <p:blipFill>
                <a:blip r:embed="rId269"/>
                <a:stretch>
                  <a:fillRect/>
                </a:stretch>
              </p:blipFill>
              <p:spPr>
                <a:xfrm>
                  <a:off x="7302613" y="3613152"/>
                  <a:ext cx="10872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55406" name="Freihand 55405">
                  <a:extLst>
                    <a:ext uri="{FF2B5EF4-FFF2-40B4-BE49-F238E27FC236}">
                      <a16:creationId xmlns:a16="http://schemas.microsoft.com/office/drawing/2014/main" id="{4C5F8398-F2F2-46BE-B616-D49791F8AE4E}"/>
                    </a:ext>
                  </a:extLst>
                </p14:cNvPr>
                <p14:cNvContentPartPr/>
                <p14:nvPr/>
              </p14:nvContentPartPr>
              <p14:xfrm>
                <a:off x="7484773" y="3587952"/>
                <a:ext cx="39600" cy="135720"/>
              </p14:xfrm>
            </p:contentPart>
          </mc:Choice>
          <mc:Fallback>
            <p:pic>
              <p:nvPicPr>
                <p:cNvPr id="55406" name="Freihand 55405">
                  <a:extLst>
                    <a:ext uri="{FF2B5EF4-FFF2-40B4-BE49-F238E27FC236}">
                      <a16:creationId xmlns:a16="http://schemas.microsoft.com/office/drawing/2014/main" id="{4C5F8398-F2F2-46BE-B616-D49791F8AE4E}"/>
                    </a:ext>
                  </a:extLst>
                </p:cNvPr>
                <p:cNvPicPr/>
                <p:nvPr/>
              </p:nvPicPr>
              <p:blipFill>
                <a:blip r:embed="rId271"/>
                <a:stretch>
                  <a:fillRect/>
                </a:stretch>
              </p:blipFill>
              <p:spPr>
                <a:xfrm>
                  <a:off x="7480453" y="3583632"/>
                  <a:ext cx="4824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55407" name="Freihand 55406">
                  <a:extLst>
                    <a:ext uri="{FF2B5EF4-FFF2-40B4-BE49-F238E27FC236}">
                      <a16:creationId xmlns:a16="http://schemas.microsoft.com/office/drawing/2014/main" id="{B7A7893A-483D-446A-A051-C2FE230C2F56}"/>
                    </a:ext>
                  </a:extLst>
                </p14:cNvPr>
                <p14:cNvContentPartPr/>
                <p14:nvPr/>
              </p14:nvContentPartPr>
              <p14:xfrm>
                <a:off x="7400173" y="3562032"/>
                <a:ext cx="82080" cy="67320"/>
              </p14:xfrm>
            </p:contentPart>
          </mc:Choice>
          <mc:Fallback>
            <p:pic>
              <p:nvPicPr>
                <p:cNvPr id="55407" name="Freihand 55406">
                  <a:extLst>
                    <a:ext uri="{FF2B5EF4-FFF2-40B4-BE49-F238E27FC236}">
                      <a16:creationId xmlns:a16="http://schemas.microsoft.com/office/drawing/2014/main" id="{B7A7893A-483D-446A-A051-C2FE230C2F56}"/>
                    </a:ext>
                  </a:extLst>
                </p:cNvPr>
                <p:cNvPicPr/>
                <p:nvPr/>
              </p:nvPicPr>
              <p:blipFill>
                <a:blip r:embed="rId273"/>
                <a:stretch>
                  <a:fillRect/>
                </a:stretch>
              </p:blipFill>
              <p:spPr>
                <a:xfrm>
                  <a:off x="7395853" y="3557712"/>
                  <a:ext cx="9072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55408" name="Freihand 55407">
                  <a:extLst>
                    <a:ext uri="{FF2B5EF4-FFF2-40B4-BE49-F238E27FC236}">
                      <a16:creationId xmlns:a16="http://schemas.microsoft.com/office/drawing/2014/main" id="{E1E92519-AC49-41F4-85E0-70E69E1E1685}"/>
                    </a:ext>
                  </a:extLst>
                </p14:cNvPr>
                <p14:cNvContentPartPr/>
                <p14:nvPr/>
              </p14:nvContentPartPr>
              <p14:xfrm>
                <a:off x="7532653" y="3650952"/>
                <a:ext cx="37800" cy="47880"/>
              </p14:xfrm>
            </p:contentPart>
          </mc:Choice>
          <mc:Fallback>
            <p:pic>
              <p:nvPicPr>
                <p:cNvPr id="55408" name="Freihand 55407">
                  <a:extLst>
                    <a:ext uri="{FF2B5EF4-FFF2-40B4-BE49-F238E27FC236}">
                      <a16:creationId xmlns:a16="http://schemas.microsoft.com/office/drawing/2014/main" id="{E1E92519-AC49-41F4-85E0-70E69E1E1685}"/>
                    </a:ext>
                  </a:extLst>
                </p:cNvPr>
                <p:cNvPicPr/>
                <p:nvPr/>
              </p:nvPicPr>
              <p:blipFill>
                <a:blip r:embed="rId275"/>
                <a:stretch>
                  <a:fillRect/>
                </a:stretch>
              </p:blipFill>
              <p:spPr>
                <a:xfrm>
                  <a:off x="7528333" y="3646632"/>
                  <a:ext cx="46440" cy="56520"/>
                </a:xfrm>
                <a:prstGeom prst="rect">
                  <a:avLst/>
                </a:prstGeom>
              </p:spPr>
            </p:pic>
          </mc:Fallback>
        </mc:AlternateContent>
      </p:grpSp>
      <p:grpSp>
        <p:nvGrpSpPr>
          <p:cNvPr id="55411" name="Gruppieren 55410">
            <a:extLst>
              <a:ext uri="{FF2B5EF4-FFF2-40B4-BE49-F238E27FC236}">
                <a16:creationId xmlns:a16="http://schemas.microsoft.com/office/drawing/2014/main" id="{5D0EB66E-DECC-450F-B82C-9E1DE5C91254}"/>
              </a:ext>
            </a:extLst>
          </p:cNvPr>
          <p:cNvGrpSpPr/>
          <p:nvPr/>
        </p:nvGrpSpPr>
        <p:grpSpPr>
          <a:xfrm>
            <a:off x="5378413" y="748632"/>
            <a:ext cx="1368000" cy="794160"/>
            <a:chOff x="5378413" y="748632"/>
            <a:chExt cx="1368000" cy="794160"/>
          </a:xfrm>
        </p:grpSpPr>
        <mc:AlternateContent xmlns:mc="http://schemas.openxmlformats.org/markup-compatibility/2006">
          <mc:Choice xmlns:p14="http://schemas.microsoft.com/office/powerpoint/2010/main" Requires="p14">
            <p:contentPart p14:bwMode="auto" r:id="rId276">
              <p14:nvContentPartPr>
                <p14:cNvPr id="55365" name="Freihand 55364">
                  <a:extLst>
                    <a:ext uri="{FF2B5EF4-FFF2-40B4-BE49-F238E27FC236}">
                      <a16:creationId xmlns:a16="http://schemas.microsoft.com/office/drawing/2014/main" id="{9A3CA491-BAF3-4C8D-8552-5C6B7B470B92}"/>
                    </a:ext>
                  </a:extLst>
                </p14:cNvPr>
                <p14:cNvContentPartPr/>
                <p14:nvPr/>
              </p14:nvContentPartPr>
              <p14:xfrm>
                <a:off x="5479213" y="1100712"/>
                <a:ext cx="385920" cy="337680"/>
              </p14:xfrm>
            </p:contentPart>
          </mc:Choice>
          <mc:Fallback>
            <p:pic>
              <p:nvPicPr>
                <p:cNvPr id="55365" name="Freihand 55364">
                  <a:extLst>
                    <a:ext uri="{FF2B5EF4-FFF2-40B4-BE49-F238E27FC236}">
                      <a16:creationId xmlns:a16="http://schemas.microsoft.com/office/drawing/2014/main" id="{9A3CA491-BAF3-4C8D-8552-5C6B7B470B92}"/>
                    </a:ext>
                  </a:extLst>
                </p:cNvPr>
                <p:cNvPicPr/>
                <p:nvPr/>
              </p:nvPicPr>
              <p:blipFill>
                <a:blip r:embed="rId277"/>
                <a:stretch>
                  <a:fillRect/>
                </a:stretch>
              </p:blipFill>
              <p:spPr>
                <a:xfrm>
                  <a:off x="5474893" y="1096392"/>
                  <a:ext cx="394560" cy="34632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55366" name="Freihand 55365">
                  <a:extLst>
                    <a:ext uri="{FF2B5EF4-FFF2-40B4-BE49-F238E27FC236}">
                      <a16:creationId xmlns:a16="http://schemas.microsoft.com/office/drawing/2014/main" id="{E791A166-AFF3-49ED-98D2-2FCC6D8A66C4}"/>
                    </a:ext>
                  </a:extLst>
                </p14:cNvPr>
                <p14:cNvContentPartPr/>
                <p14:nvPr/>
              </p14:nvContentPartPr>
              <p14:xfrm>
                <a:off x="5378413" y="1297632"/>
                <a:ext cx="267840" cy="245160"/>
              </p14:xfrm>
            </p:contentPart>
          </mc:Choice>
          <mc:Fallback>
            <p:pic>
              <p:nvPicPr>
                <p:cNvPr id="55366" name="Freihand 55365">
                  <a:extLst>
                    <a:ext uri="{FF2B5EF4-FFF2-40B4-BE49-F238E27FC236}">
                      <a16:creationId xmlns:a16="http://schemas.microsoft.com/office/drawing/2014/main" id="{E791A166-AFF3-49ED-98D2-2FCC6D8A66C4}"/>
                    </a:ext>
                  </a:extLst>
                </p:cNvPr>
                <p:cNvPicPr/>
                <p:nvPr/>
              </p:nvPicPr>
              <p:blipFill>
                <a:blip r:embed="rId279"/>
                <a:stretch>
                  <a:fillRect/>
                </a:stretch>
              </p:blipFill>
              <p:spPr>
                <a:xfrm>
                  <a:off x="5374093" y="1293312"/>
                  <a:ext cx="27648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55368" name="Freihand 55367">
                  <a:extLst>
                    <a:ext uri="{FF2B5EF4-FFF2-40B4-BE49-F238E27FC236}">
                      <a16:creationId xmlns:a16="http://schemas.microsoft.com/office/drawing/2014/main" id="{E38D523C-AECD-4921-BA51-EDFB839E6783}"/>
                    </a:ext>
                  </a:extLst>
                </p14:cNvPr>
                <p14:cNvContentPartPr/>
                <p14:nvPr/>
              </p14:nvContentPartPr>
              <p14:xfrm>
                <a:off x="5993653" y="935112"/>
                <a:ext cx="114120" cy="136800"/>
              </p14:xfrm>
            </p:contentPart>
          </mc:Choice>
          <mc:Fallback>
            <p:pic>
              <p:nvPicPr>
                <p:cNvPr id="55368" name="Freihand 55367">
                  <a:extLst>
                    <a:ext uri="{FF2B5EF4-FFF2-40B4-BE49-F238E27FC236}">
                      <a16:creationId xmlns:a16="http://schemas.microsoft.com/office/drawing/2014/main" id="{E38D523C-AECD-4921-BA51-EDFB839E6783}"/>
                    </a:ext>
                  </a:extLst>
                </p:cNvPr>
                <p:cNvPicPr/>
                <p:nvPr/>
              </p:nvPicPr>
              <p:blipFill>
                <a:blip r:embed="rId281"/>
                <a:stretch>
                  <a:fillRect/>
                </a:stretch>
              </p:blipFill>
              <p:spPr>
                <a:xfrm>
                  <a:off x="5989333" y="930792"/>
                  <a:ext cx="1227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55369" name="Freihand 55368">
                  <a:extLst>
                    <a:ext uri="{FF2B5EF4-FFF2-40B4-BE49-F238E27FC236}">
                      <a16:creationId xmlns:a16="http://schemas.microsoft.com/office/drawing/2014/main" id="{73D00EE4-EB16-4068-8DFE-931D7E1DC8B8}"/>
                    </a:ext>
                  </a:extLst>
                </p14:cNvPr>
                <p14:cNvContentPartPr/>
                <p14:nvPr/>
              </p14:nvContentPartPr>
              <p14:xfrm>
                <a:off x="6030733" y="859152"/>
                <a:ext cx="125640" cy="58320"/>
              </p14:xfrm>
            </p:contentPart>
          </mc:Choice>
          <mc:Fallback>
            <p:pic>
              <p:nvPicPr>
                <p:cNvPr id="55369" name="Freihand 55368">
                  <a:extLst>
                    <a:ext uri="{FF2B5EF4-FFF2-40B4-BE49-F238E27FC236}">
                      <a16:creationId xmlns:a16="http://schemas.microsoft.com/office/drawing/2014/main" id="{73D00EE4-EB16-4068-8DFE-931D7E1DC8B8}"/>
                    </a:ext>
                  </a:extLst>
                </p:cNvPr>
                <p:cNvPicPr/>
                <p:nvPr/>
              </p:nvPicPr>
              <p:blipFill>
                <a:blip r:embed="rId283"/>
                <a:stretch>
                  <a:fillRect/>
                </a:stretch>
              </p:blipFill>
              <p:spPr>
                <a:xfrm>
                  <a:off x="6026413" y="854832"/>
                  <a:ext cx="13428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55370" name="Freihand 55369">
                  <a:extLst>
                    <a:ext uri="{FF2B5EF4-FFF2-40B4-BE49-F238E27FC236}">
                      <a16:creationId xmlns:a16="http://schemas.microsoft.com/office/drawing/2014/main" id="{88A0F3DF-DE95-4A47-9F5E-37BCCCBE2A56}"/>
                    </a:ext>
                  </a:extLst>
                </p14:cNvPr>
                <p14:cNvContentPartPr/>
                <p14:nvPr/>
              </p14:nvContentPartPr>
              <p14:xfrm>
                <a:off x="6185173" y="831072"/>
                <a:ext cx="90360" cy="149400"/>
              </p14:xfrm>
            </p:contentPart>
          </mc:Choice>
          <mc:Fallback>
            <p:pic>
              <p:nvPicPr>
                <p:cNvPr id="55370" name="Freihand 55369">
                  <a:extLst>
                    <a:ext uri="{FF2B5EF4-FFF2-40B4-BE49-F238E27FC236}">
                      <a16:creationId xmlns:a16="http://schemas.microsoft.com/office/drawing/2014/main" id="{88A0F3DF-DE95-4A47-9F5E-37BCCCBE2A56}"/>
                    </a:ext>
                  </a:extLst>
                </p:cNvPr>
                <p:cNvPicPr/>
                <p:nvPr/>
              </p:nvPicPr>
              <p:blipFill>
                <a:blip r:embed="rId285"/>
                <a:stretch>
                  <a:fillRect/>
                </a:stretch>
              </p:blipFill>
              <p:spPr>
                <a:xfrm>
                  <a:off x="6180853" y="826752"/>
                  <a:ext cx="9900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55371" name="Freihand 55370">
                  <a:extLst>
                    <a:ext uri="{FF2B5EF4-FFF2-40B4-BE49-F238E27FC236}">
                      <a16:creationId xmlns:a16="http://schemas.microsoft.com/office/drawing/2014/main" id="{31417636-4E09-463C-A184-075FA9416EDC}"/>
                    </a:ext>
                  </a:extLst>
                </p14:cNvPr>
                <p14:cNvContentPartPr/>
                <p14:nvPr/>
              </p14:nvContentPartPr>
              <p14:xfrm>
                <a:off x="6394693" y="779232"/>
                <a:ext cx="53640" cy="160200"/>
              </p14:xfrm>
            </p:contentPart>
          </mc:Choice>
          <mc:Fallback>
            <p:pic>
              <p:nvPicPr>
                <p:cNvPr id="55371" name="Freihand 55370">
                  <a:extLst>
                    <a:ext uri="{FF2B5EF4-FFF2-40B4-BE49-F238E27FC236}">
                      <a16:creationId xmlns:a16="http://schemas.microsoft.com/office/drawing/2014/main" id="{31417636-4E09-463C-A184-075FA9416EDC}"/>
                    </a:ext>
                  </a:extLst>
                </p:cNvPr>
                <p:cNvPicPr/>
                <p:nvPr/>
              </p:nvPicPr>
              <p:blipFill>
                <a:blip r:embed="rId287"/>
                <a:stretch>
                  <a:fillRect/>
                </a:stretch>
              </p:blipFill>
              <p:spPr>
                <a:xfrm>
                  <a:off x="6390373" y="774912"/>
                  <a:ext cx="6228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55372" name="Freihand 55371">
                  <a:extLst>
                    <a:ext uri="{FF2B5EF4-FFF2-40B4-BE49-F238E27FC236}">
                      <a16:creationId xmlns:a16="http://schemas.microsoft.com/office/drawing/2014/main" id="{4ECEABEA-8D33-4C00-8C6F-C8EE2187481E}"/>
                    </a:ext>
                  </a:extLst>
                </p14:cNvPr>
                <p14:cNvContentPartPr/>
                <p14:nvPr/>
              </p14:nvContentPartPr>
              <p14:xfrm>
                <a:off x="6289213" y="748632"/>
                <a:ext cx="259920" cy="179640"/>
              </p14:xfrm>
            </p:contentPart>
          </mc:Choice>
          <mc:Fallback>
            <p:pic>
              <p:nvPicPr>
                <p:cNvPr id="55372" name="Freihand 55371">
                  <a:extLst>
                    <a:ext uri="{FF2B5EF4-FFF2-40B4-BE49-F238E27FC236}">
                      <a16:creationId xmlns:a16="http://schemas.microsoft.com/office/drawing/2014/main" id="{4ECEABEA-8D33-4C00-8C6F-C8EE2187481E}"/>
                    </a:ext>
                  </a:extLst>
                </p:cNvPr>
                <p:cNvPicPr/>
                <p:nvPr/>
              </p:nvPicPr>
              <p:blipFill>
                <a:blip r:embed="rId289"/>
                <a:stretch>
                  <a:fillRect/>
                </a:stretch>
              </p:blipFill>
              <p:spPr>
                <a:xfrm>
                  <a:off x="6284893" y="744312"/>
                  <a:ext cx="26856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55410" name="Freihand 55409">
                  <a:extLst>
                    <a:ext uri="{FF2B5EF4-FFF2-40B4-BE49-F238E27FC236}">
                      <a16:creationId xmlns:a16="http://schemas.microsoft.com/office/drawing/2014/main" id="{28F57616-1DB3-4CC4-A3CB-F61DB53E3A6B}"/>
                    </a:ext>
                  </a:extLst>
                </p14:cNvPr>
                <p14:cNvContentPartPr/>
                <p14:nvPr/>
              </p14:nvContentPartPr>
              <p14:xfrm>
                <a:off x="5929933" y="881832"/>
                <a:ext cx="816480" cy="383040"/>
              </p14:xfrm>
            </p:contentPart>
          </mc:Choice>
          <mc:Fallback>
            <p:pic>
              <p:nvPicPr>
                <p:cNvPr id="55410" name="Freihand 55409">
                  <a:extLst>
                    <a:ext uri="{FF2B5EF4-FFF2-40B4-BE49-F238E27FC236}">
                      <a16:creationId xmlns:a16="http://schemas.microsoft.com/office/drawing/2014/main" id="{28F57616-1DB3-4CC4-A3CB-F61DB53E3A6B}"/>
                    </a:ext>
                  </a:extLst>
                </p:cNvPr>
                <p:cNvPicPr/>
                <p:nvPr/>
              </p:nvPicPr>
              <p:blipFill>
                <a:blip r:embed="rId291"/>
                <a:stretch>
                  <a:fillRect/>
                </a:stretch>
              </p:blipFill>
              <p:spPr>
                <a:xfrm>
                  <a:off x="5925613" y="877512"/>
                  <a:ext cx="825120" cy="391680"/>
                </a:xfrm>
                <a:prstGeom prst="rect">
                  <a:avLst/>
                </a:prstGeom>
              </p:spPr>
            </p:pic>
          </mc:Fallback>
        </mc:AlternateContent>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30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30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530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30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30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3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p:bldP spid="55301" grpId="0"/>
      <p:bldP spid="55302" grpId="0"/>
      <p:bldP spid="55303" grpId="0"/>
      <p:bldP spid="55304" grpId="0"/>
      <p:bldP spid="5530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ChangeArrowheads="1"/>
          </p:cNvSpPr>
          <p:nvPr/>
        </p:nvSpPr>
        <p:spPr bwMode="auto">
          <a:xfrm>
            <a:off x="1179253" y="79017"/>
            <a:ext cx="6275387"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Anteile der Verwendungskomponenten am Bruttoinlandsprodukt (Deutschland)</a:t>
            </a:r>
          </a:p>
        </p:txBody>
      </p:sp>
      <p:sp>
        <p:nvSpPr>
          <p:cNvPr id="56324" name="Text Box 4"/>
          <p:cNvSpPr txBox="1">
            <a:spLocks noChangeArrowheads="1"/>
          </p:cNvSpPr>
          <p:nvPr/>
        </p:nvSpPr>
        <p:spPr bwMode="auto">
          <a:xfrm>
            <a:off x="0" y="5354320"/>
            <a:ext cx="2552943"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1400" dirty="0"/>
              <a:t>Quelle: </a:t>
            </a:r>
            <a:r>
              <a:rPr lang="de-DE" altLang="de-DE" sz="1400" dirty="0" err="1"/>
              <a:t>Destatis</a:t>
            </a:r>
            <a:r>
              <a:rPr lang="de-DE" altLang="de-DE" sz="1400" dirty="0"/>
              <a:t>, jeweilige Preise</a:t>
            </a:r>
          </a:p>
        </p:txBody>
      </p:sp>
      <p:sp>
        <p:nvSpPr>
          <p:cNvPr id="20" name="Rechteck 19">
            <a:extLst>
              <a:ext uri="{FF2B5EF4-FFF2-40B4-BE49-F238E27FC236}">
                <a16:creationId xmlns:a16="http://schemas.microsoft.com/office/drawing/2014/main" id="{BF330EE3-507B-49BB-BE37-DE0E3A04E98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4DFA63F4-CAEE-4428-B3A5-E45D1EF8EC48}"/>
              </a:ext>
            </a:extLst>
          </p:cNvPr>
          <p:cNvPicPr>
            <a:picLocks noChangeAspect="1"/>
          </p:cNvPicPr>
          <p:nvPr/>
        </p:nvPicPr>
        <p:blipFill>
          <a:blip r:embed="rId3"/>
          <a:stretch>
            <a:fillRect/>
          </a:stretch>
        </p:blipFill>
        <p:spPr>
          <a:xfrm>
            <a:off x="266744" y="912195"/>
            <a:ext cx="7694211" cy="4442125"/>
          </a:xfrm>
          <a:prstGeom prst="rect">
            <a:avLst/>
          </a:prstGeom>
        </p:spPr>
      </p:pic>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28B6543C-9FFB-443D-BE50-D60105652EE7}"/>
                  </a:ext>
                </a:extLst>
              </p14:cNvPr>
              <p14:cNvContentPartPr/>
              <p14:nvPr/>
            </p14:nvContentPartPr>
            <p14:xfrm>
              <a:off x="6050893" y="1620552"/>
              <a:ext cx="1590480" cy="307440"/>
            </p14:xfrm>
          </p:contentPart>
        </mc:Choice>
        <mc:Fallback>
          <p:pic>
            <p:nvPicPr>
              <p:cNvPr id="3" name="Freihand 2">
                <a:extLst>
                  <a:ext uri="{FF2B5EF4-FFF2-40B4-BE49-F238E27FC236}">
                    <a16:creationId xmlns:a16="http://schemas.microsoft.com/office/drawing/2014/main" id="{28B6543C-9FFB-443D-BE50-D60105652EE7}"/>
                  </a:ext>
                </a:extLst>
              </p:cNvPr>
              <p:cNvPicPr/>
              <p:nvPr/>
            </p:nvPicPr>
            <p:blipFill>
              <a:blip r:embed="rId5"/>
              <a:stretch>
                <a:fillRect/>
              </a:stretch>
            </p:blipFill>
            <p:spPr>
              <a:xfrm>
                <a:off x="6046573" y="1616232"/>
                <a:ext cx="1599120" cy="316080"/>
              </a:xfrm>
              <a:prstGeom prst="rect">
                <a:avLst/>
              </a:prstGeom>
            </p:spPr>
          </p:pic>
        </mc:Fallback>
      </mc:AlternateContent>
      <p:grpSp>
        <p:nvGrpSpPr>
          <p:cNvPr id="33" name="Gruppieren 32">
            <a:extLst>
              <a:ext uri="{FF2B5EF4-FFF2-40B4-BE49-F238E27FC236}">
                <a16:creationId xmlns:a16="http://schemas.microsoft.com/office/drawing/2014/main" id="{B398F8F0-1AFE-4581-B0EA-85D4086F946B}"/>
              </a:ext>
            </a:extLst>
          </p:cNvPr>
          <p:cNvGrpSpPr/>
          <p:nvPr/>
        </p:nvGrpSpPr>
        <p:grpSpPr>
          <a:xfrm>
            <a:off x="5889613" y="1196112"/>
            <a:ext cx="218160" cy="360720"/>
            <a:chOff x="5889613" y="1196112"/>
            <a:chExt cx="218160" cy="360720"/>
          </a:xfrm>
        </p:grpSpPr>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31B039EC-3192-420F-B3BA-888C3425A62F}"/>
                    </a:ext>
                  </a:extLst>
                </p14:cNvPr>
                <p14:cNvContentPartPr/>
                <p14:nvPr/>
              </p14:nvContentPartPr>
              <p14:xfrm>
                <a:off x="5947573" y="1196112"/>
                <a:ext cx="160200" cy="350640"/>
              </p14:xfrm>
            </p:contentPart>
          </mc:Choice>
          <mc:Fallback>
            <p:pic>
              <p:nvPicPr>
                <p:cNvPr id="4" name="Freihand 3">
                  <a:extLst>
                    <a:ext uri="{FF2B5EF4-FFF2-40B4-BE49-F238E27FC236}">
                      <a16:creationId xmlns:a16="http://schemas.microsoft.com/office/drawing/2014/main" id="{31B039EC-3192-420F-B3BA-888C3425A62F}"/>
                    </a:ext>
                  </a:extLst>
                </p:cNvPr>
                <p:cNvPicPr/>
                <p:nvPr/>
              </p:nvPicPr>
              <p:blipFill>
                <a:blip r:embed="rId7"/>
                <a:stretch>
                  <a:fillRect/>
                </a:stretch>
              </p:blipFill>
              <p:spPr>
                <a:xfrm>
                  <a:off x="5943253" y="1191792"/>
                  <a:ext cx="168840" cy="3592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F94DA03B-061E-43C1-BEF4-50114657A12C}"/>
                    </a:ext>
                  </a:extLst>
                </p14:cNvPr>
                <p14:cNvContentPartPr/>
                <p14:nvPr/>
              </p14:nvContentPartPr>
              <p14:xfrm>
                <a:off x="5889613" y="1292592"/>
                <a:ext cx="151560" cy="264240"/>
              </p14:xfrm>
            </p:contentPart>
          </mc:Choice>
          <mc:Fallback>
            <p:pic>
              <p:nvPicPr>
                <p:cNvPr id="5" name="Freihand 4">
                  <a:extLst>
                    <a:ext uri="{FF2B5EF4-FFF2-40B4-BE49-F238E27FC236}">
                      <a16:creationId xmlns:a16="http://schemas.microsoft.com/office/drawing/2014/main" id="{F94DA03B-061E-43C1-BEF4-50114657A12C}"/>
                    </a:ext>
                  </a:extLst>
                </p:cNvPr>
                <p:cNvPicPr/>
                <p:nvPr/>
              </p:nvPicPr>
              <p:blipFill>
                <a:blip r:embed="rId9"/>
                <a:stretch>
                  <a:fillRect/>
                </a:stretch>
              </p:blipFill>
              <p:spPr>
                <a:xfrm>
                  <a:off x="5885293" y="1288272"/>
                  <a:ext cx="160200" cy="272880"/>
                </a:xfrm>
                <a:prstGeom prst="rect">
                  <a:avLst/>
                </a:prstGeom>
              </p:spPr>
            </p:pic>
          </mc:Fallback>
        </mc:AlternateContent>
      </p:grpSp>
      <p:grpSp>
        <p:nvGrpSpPr>
          <p:cNvPr id="32" name="Gruppieren 31">
            <a:extLst>
              <a:ext uri="{FF2B5EF4-FFF2-40B4-BE49-F238E27FC236}">
                <a16:creationId xmlns:a16="http://schemas.microsoft.com/office/drawing/2014/main" id="{83243292-82ED-481F-827A-9BDC0CB17BAB}"/>
              </a:ext>
            </a:extLst>
          </p:cNvPr>
          <p:cNvGrpSpPr/>
          <p:nvPr/>
        </p:nvGrpSpPr>
        <p:grpSpPr>
          <a:xfrm>
            <a:off x="6122893" y="717672"/>
            <a:ext cx="466200" cy="343800"/>
            <a:chOff x="6122893" y="717672"/>
            <a:chExt cx="466200" cy="343800"/>
          </a:xfrm>
        </p:grpSpPr>
        <mc:AlternateContent xmlns:mc="http://schemas.openxmlformats.org/markup-compatibility/2006">
          <mc:Choice xmlns:p14="http://schemas.microsoft.com/office/powerpoint/2010/main" Requires="p14">
            <p:contentPart p14:bwMode="auto" r:id="rId10">
              <p14:nvContentPartPr>
                <p14:cNvPr id="6" name="Freihand 5">
                  <a:extLst>
                    <a:ext uri="{FF2B5EF4-FFF2-40B4-BE49-F238E27FC236}">
                      <a16:creationId xmlns:a16="http://schemas.microsoft.com/office/drawing/2014/main" id="{DD4BDCDC-A202-4AED-84C7-DC75DCB548D6}"/>
                    </a:ext>
                  </a:extLst>
                </p14:cNvPr>
                <p14:cNvContentPartPr/>
                <p14:nvPr/>
              </p14:nvContentPartPr>
              <p14:xfrm>
                <a:off x="6122893" y="899472"/>
                <a:ext cx="117720" cy="162000"/>
              </p14:xfrm>
            </p:contentPart>
          </mc:Choice>
          <mc:Fallback>
            <p:pic>
              <p:nvPicPr>
                <p:cNvPr id="6" name="Freihand 5">
                  <a:extLst>
                    <a:ext uri="{FF2B5EF4-FFF2-40B4-BE49-F238E27FC236}">
                      <a16:creationId xmlns:a16="http://schemas.microsoft.com/office/drawing/2014/main" id="{DD4BDCDC-A202-4AED-84C7-DC75DCB548D6}"/>
                    </a:ext>
                  </a:extLst>
                </p:cNvPr>
                <p:cNvPicPr/>
                <p:nvPr/>
              </p:nvPicPr>
              <p:blipFill>
                <a:blip r:embed="rId11"/>
                <a:stretch>
                  <a:fillRect/>
                </a:stretch>
              </p:blipFill>
              <p:spPr>
                <a:xfrm>
                  <a:off x="6118573" y="895152"/>
                  <a:ext cx="12636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Freihand 6">
                  <a:extLst>
                    <a:ext uri="{FF2B5EF4-FFF2-40B4-BE49-F238E27FC236}">
                      <a16:creationId xmlns:a16="http://schemas.microsoft.com/office/drawing/2014/main" id="{927E0677-BD4C-4589-8C07-BE3EA12BA5D9}"/>
                    </a:ext>
                  </a:extLst>
                </p14:cNvPr>
                <p14:cNvContentPartPr/>
                <p14:nvPr/>
              </p14:nvContentPartPr>
              <p14:xfrm>
                <a:off x="6147373" y="826392"/>
                <a:ext cx="116280" cy="32760"/>
              </p14:xfrm>
            </p:contentPart>
          </mc:Choice>
          <mc:Fallback>
            <p:pic>
              <p:nvPicPr>
                <p:cNvPr id="7" name="Freihand 6">
                  <a:extLst>
                    <a:ext uri="{FF2B5EF4-FFF2-40B4-BE49-F238E27FC236}">
                      <a16:creationId xmlns:a16="http://schemas.microsoft.com/office/drawing/2014/main" id="{927E0677-BD4C-4589-8C07-BE3EA12BA5D9}"/>
                    </a:ext>
                  </a:extLst>
                </p:cNvPr>
                <p:cNvPicPr/>
                <p:nvPr/>
              </p:nvPicPr>
              <p:blipFill>
                <a:blip r:embed="rId13"/>
                <a:stretch>
                  <a:fillRect/>
                </a:stretch>
              </p:blipFill>
              <p:spPr>
                <a:xfrm>
                  <a:off x="6143053" y="822072"/>
                  <a:ext cx="12492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8" name="Freihand 7">
                  <a:extLst>
                    <a:ext uri="{FF2B5EF4-FFF2-40B4-BE49-F238E27FC236}">
                      <a16:creationId xmlns:a16="http://schemas.microsoft.com/office/drawing/2014/main" id="{691CB6D3-1E23-4216-86A9-74A2226BE1D6}"/>
                    </a:ext>
                  </a:extLst>
                </p14:cNvPr>
                <p14:cNvContentPartPr/>
                <p14:nvPr/>
              </p14:nvContentPartPr>
              <p14:xfrm>
                <a:off x="6282733" y="767712"/>
                <a:ext cx="250200" cy="192240"/>
              </p14:xfrm>
            </p:contentPart>
          </mc:Choice>
          <mc:Fallback>
            <p:pic>
              <p:nvPicPr>
                <p:cNvPr id="8" name="Freihand 7">
                  <a:extLst>
                    <a:ext uri="{FF2B5EF4-FFF2-40B4-BE49-F238E27FC236}">
                      <a16:creationId xmlns:a16="http://schemas.microsoft.com/office/drawing/2014/main" id="{691CB6D3-1E23-4216-86A9-74A2226BE1D6}"/>
                    </a:ext>
                  </a:extLst>
                </p:cNvPr>
                <p:cNvPicPr/>
                <p:nvPr/>
              </p:nvPicPr>
              <p:blipFill>
                <a:blip r:embed="rId15"/>
                <a:stretch>
                  <a:fillRect/>
                </a:stretch>
              </p:blipFill>
              <p:spPr>
                <a:xfrm>
                  <a:off x="6278413" y="763392"/>
                  <a:ext cx="25884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9" name="Freihand 8">
                  <a:extLst>
                    <a:ext uri="{FF2B5EF4-FFF2-40B4-BE49-F238E27FC236}">
                      <a16:creationId xmlns:a16="http://schemas.microsoft.com/office/drawing/2014/main" id="{3BFE072F-2ECB-49F1-A303-A150952A01F7}"/>
                    </a:ext>
                  </a:extLst>
                </p14:cNvPr>
                <p14:cNvContentPartPr/>
                <p14:nvPr/>
              </p14:nvContentPartPr>
              <p14:xfrm>
                <a:off x="6366613" y="717672"/>
                <a:ext cx="114840" cy="73440"/>
              </p14:xfrm>
            </p:contentPart>
          </mc:Choice>
          <mc:Fallback>
            <p:pic>
              <p:nvPicPr>
                <p:cNvPr id="9" name="Freihand 8">
                  <a:extLst>
                    <a:ext uri="{FF2B5EF4-FFF2-40B4-BE49-F238E27FC236}">
                      <a16:creationId xmlns:a16="http://schemas.microsoft.com/office/drawing/2014/main" id="{3BFE072F-2ECB-49F1-A303-A150952A01F7}"/>
                    </a:ext>
                  </a:extLst>
                </p:cNvPr>
                <p:cNvPicPr/>
                <p:nvPr/>
              </p:nvPicPr>
              <p:blipFill>
                <a:blip r:embed="rId17"/>
                <a:stretch>
                  <a:fillRect/>
                </a:stretch>
              </p:blipFill>
              <p:spPr>
                <a:xfrm>
                  <a:off x="6362293" y="713352"/>
                  <a:ext cx="12348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0" name="Freihand 9">
                  <a:extLst>
                    <a:ext uri="{FF2B5EF4-FFF2-40B4-BE49-F238E27FC236}">
                      <a16:creationId xmlns:a16="http://schemas.microsoft.com/office/drawing/2014/main" id="{96527627-BDF0-405B-B737-BC9740182EE1}"/>
                    </a:ext>
                  </a:extLst>
                </p14:cNvPr>
                <p14:cNvContentPartPr/>
                <p14:nvPr/>
              </p14:nvContentPartPr>
              <p14:xfrm>
                <a:off x="6539053" y="845832"/>
                <a:ext cx="50040" cy="65160"/>
              </p14:xfrm>
            </p:contentPart>
          </mc:Choice>
          <mc:Fallback>
            <p:pic>
              <p:nvPicPr>
                <p:cNvPr id="10" name="Freihand 9">
                  <a:extLst>
                    <a:ext uri="{FF2B5EF4-FFF2-40B4-BE49-F238E27FC236}">
                      <a16:creationId xmlns:a16="http://schemas.microsoft.com/office/drawing/2014/main" id="{96527627-BDF0-405B-B737-BC9740182EE1}"/>
                    </a:ext>
                  </a:extLst>
                </p:cNvPr>
                <p:cNvPicPr/>
                <p:nvPr/>
              </p:nvPicPr>
              <p:blipFill>
                <a:blip r:embed="rId19"/>
                <a:stretch>
                  <a:fillRect/>
                </a:stretch>
              </p:blipFill>
              <p:spPr>
                <a:xfrm>
                  <a:off x="6534733" y="841512"/>
                  <a:ext cx="58680" cy="73800"/>
                </a:xfrm>
                <a:prstGeom prst="rect">
                  <a:avLst/>
                </a:prstGeom>
              </p:spPr>
            </p:pic>
          </mc:Fallback>
        </mc:AlternateContent>
      </p:grpSp>
      <p:grpSp>
        <p:nvGrpSpPr>
          <p:cNvPr id="62" name="Gruppieren 61">
            <a:extLst>
              <a:ext uri="{FF2B5EF4-FFF2-40B4-BE49-F238E27FC236}">
                <a16:creationId xmlns:a16="http://schemas.microsoft.com/office/drawing/2014/main" id="{5C7C36B1-7567-4AE3-8254-C0334F8FA2CF}"/>
              </a:ext>
            </a:extLst>
          </p:cNvPr>
          <p:cNvGrpSpPr/>
          <p:nvPr/>
        </p:nvGrpSpPr>
        <p:grpSpPr>
          <a:xfrm>
            <a:off x="7904893" y="1588152"/>
            <a:ext cx="538560" cy="335520"/>
            <a:chOff x="7904893" y="1588152"/>
            <a:chExt cx="538560" cy="335520"/>
          </a:xfrm>
        </p:grpSpPr>
        <mc:AlternateContent xmlns:mc="http://schemas.openxmlformats.org/markup-compatibility/2006">
          <mc:Choice xmlns:p14="http://schemas.microsoft.com/office/powerpoint/2010/main" Requires="p14">
            <p:contentPart p14:bwMode="auto" r:id="rId20">
              <p14:nvContentPartPr>
                <p14:cNvPr id="38" name="Freihand 37">
                  <a:extLst>
                    <a:ext uri="{FF2B5EF4-FFF2-40B4-BE49-F238E27FC236}">
                      <a16:creationId xmlns:a16="http://schemas.microsoft.com/office/drawing/2014/main" id="{CDFB640A-0D82-429D-9319-33D1B6D36EFA}"/>
                    </a:ext>
                  </a:extLst>
                </p14:cNvPr>
                <p14:cNvContentPartPr/>
                <p14:nvPr/>
              </p14:nvContentPartPr>
              <p14:xfrm>
                <a:off x="7904893" y="1727472"/>
                <a:ext cx="107640" cy="196200"/>
              </p14:xfrm>
            </p:contentPart>
          </mc:Choice>
          <mc:Fallback>
            <p:pic>
              <p:nvPicPr>
                <p:cNvPr id="38" name="Freihand 37">
                  <a:extLst>
                    <a:ext uri="{FF2B5EF4-FFF2-40B4-BE49-F238E27FC236}">
                      <a16:creationId xmlns:a16="http://schemas.microsoft.com/office/drawing/2014/main" id="{CDFB640A-0D82-429D-9319-33D1B6D36EFA}"/>
                    </a:ext>
                  </a:extLst>
                </p:cNvPr>
                <p:cNvPicPr/>
                <p:nvPr/>
              </p:nvPicPr>
              <p:blipFill>
                <a:blip r:embed="rId21"/>
                <a:stretch>
                  <a:fillRect/>
                </a:stretch>
              </p:blipFill>
              <p:spPr>
                <a:xfrm>
                  <a:off x="7900573" y="1723152"/>
                  <a:ext cx="11628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9" name="Freihand 38">
                  <a:extLst>
                    <a:ext uri="{FF2B5EF4-FFF2-40B4-BE49-F238E27FC236}">
                      <a16:creationId xmlns:a16="http://schemas.microsoft.com/office/drawing/2014/main" id="{AE804B4B-2BE0-4FBE-ADD4-67A72EDC3D0F}"/>
                    </a:ext>
                  </a:extLst>
                </p14:cNvPr>
                <p14:cNvContentPartPr/>
                <p14:nvPr/>
              </p14:nvContentPartPr>
              <p14:xfrm>
                <a:off x="7919293" y="1706232"/>
                <a:ext cx="128880" cy="29880"/>
              </p14:xfrm>
            </p:contentPart>
          </mc:Choice>
          <mc:Fallback>
            <p:pic>
              <p:nvPicPr>
                <p:cNvPr id="39" name="Freihand 38">
                  <a:extLst>
                    <a:ext uri="{FF2B5EF4-FFF2-40B4-BE49-F238E27FC236}">
                      <a16:creationId xmlns:a16="http://schemas.microsoft.com/office/drawing/2014/main" id="{AE804B4B-2BE0-4FBE-ADD4-67A72EDC3D0F}"/>
                    </a:ext>
                  </a:extLst>
                </p:cNvPr>
                <p:cNvPicPr/>
                <p:nvPr/>
              </p:nvPicPr>
              <p:blipFill>
                <a:blip r:embed="rId23"/>
                <a:stretch>
                  <a:fillRect/>
                </a:stretch>
              </p:blipFill>
              <p:spPr>
                <a:xfrm>
                  <a:off x="7914973" y="1701912"/>
                  <a:ext cx="13752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40" name="Freihand 39">
                  <a:extLst>
                    <a:ext uri="{FF2B5EF4-FFF2-40B4-BE49-F238E27FC236}">
                      <a16:creationId xmlns:a16="http://schemas.microsoft.com/office/drawing/2014/main" id="{E3079E1F-02C3-4DED-BB73-F04C45B8C2B5}"/>
                    </a:ext>
                  </a:extLst>
                </p14:cNvPr>
                <p14:cNvContentPartPr/>
                <p14:nvPr/>
              </p14:nvContentPartPr>
              <p14:xfrm>
                <a:off x="8089933" y="1679592"/>
                <a:ext cx="103680" cy="145800"/>
              </p14:xfrm>
            </p:contentPart>
          </mc:Choice>
          <mc:Fallback>
            <p:pic>
              <p:nvPicPr>
                <p:cNvPr id="40" name="Freihand 39">
                  <a:extLst>
                    <a:ext uri="{FF2B5EF4-FFF2-40B4-BE49-F238E27FC236}">
                      <a16:creationId xmlns:a16="http://schemas.microsoft.com/office/drawing/2014/main" id="{E3079E1F-02C3-4DED-BB73-F04C45B8C2B5}"/>
                    </a:ext>
                  </a:extLst>
                </p:cNvPr>
                <p:cNvPicPr/>
                <p:nvPr/>
              </p:nvPicPr>
              <p:blipFill>
                <a:blip r:embed="rId25"/>
                <a:stretch>
                  <a:fillRect/>
                </a:stretch>
              </p:blipFill>
              <p:spPr>
                <a:xfrm>
                  <a:off x="8085613" y="1675272"/>
                  <a:ext cx="11232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56" name="Freihand 55">
                  <a:extLst>
                    <a:ext uri="{FF2B5EF4-FFF2-40B4-BE49-F238E27FC236}">
                      <a16:creationId xmlns:a16="http://schemas.microsoft.com/office/drawing/2014/main" id="{39F3029B-403E-4315-A7C6-F102BF3DC7EF}"/>
                    </a:ext>
                  </a:extLst>
                </p14:cNvPr>
                <p14:cNvContentPartPr/>
                <p14:nvPr/>
              </p14:nvContentPartPr>
              <p14:xfrm>
                <a:off x="8311333" y="1660872"/>
                <a:ext cx="71640" cy="149400"/>
              </p14:xfrm>
            </p:contentPart>
          </mc:Choice>
          <mc:Fallback>
            <p:pic>
              <p:nvPicPr>
                <p:cNvPr id="56" name="Freihand 55">
                  <a:extLst>
                    <a:ext uri="{FF2B5EF4-FFF2-40B4-BE49-F238E27FC236}">
                      <a16:creationId xmlns:a16="http://schemas.microsoft.com/office/drawing/2014/main" id="{39F3029B-403E-4315-A7C6-F102BF3DC7EF}"/>
                    </a:ext>
                  </a:extLst>
                </p:cNvPr>
                <p:cNvPicPr/>
                <p:nvPr/>
              </p:nvPicPr>
              <p:blipFill>
                <a:blip r:embed="rId27"/>
                <a:stretch>
                  <a:fillRect/>
                </a:stretch>
              </p:blipFill>
              <p:spPr>
                <a:xfrm>
                  <a:off x="8307013" y="1656552"/>
                  <a:ext cx="8028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57" name="Freihand 56">
                  <a:extLst>
                    <a:ext uri="{FF2B5EF4-FFF2-40B4-BE49-F238E27FC236}">
                      <a16:creationId xmlns:a16="http://schemas.microsoft.com/office/drawing/2014/main" id="{8DFE9D6E-9C13-40C3-B349-B2AAC03A922B}"/>
                    </a:ext>
                  </a:extLst>
                </p14:cNvPr>
                <p14:cNvContentPartPr/>
                <p14:nvPr/>
              </p14:nvContentPartPr>
              <p14:xfrm>
                <a:off x="8236453" y="1588152"/>
                <a:ext cx="69120" cy="99360"/>
              </p14:xfrm>
            </p:contentPart>
          </mc:Choice>
          <mc:Fallback>
            <p:pic>
              <p:nvPicPr>
                <p:cNvPr id="57" name="Freihand 56">
                  <a:extLst>
                    <a:ext uri="{FF2B5EF4-FFF2-40B4-BE49-F238E27FC236}">
                      <a16:creationId xmlns:a16="http://schemas.microsoft.com/office/drawing/2014/main" id="{8DFE9D6E-9C13-40C3-B349-B2AAC03A922B}"/>
                    </a:ext>
                  </a:extLst>
                </p:cNvPr>
                <p:cNvPicPr/>
                <p:nvPr/>
              </p:nvPicPr>
              <p:blipFill>
                <a:blip r:embed="rId29"/>
                <a:stretch>
                  <a:fillRect/>
                </a:stretch>
              </p:blipFill>
              <p:spPr>
                <a:xfrm>
                  <a:off x="8232133" y="1583832"/>
                  <a:ext cx="777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58" name="Freihand 57">
                  <a:extLst>
                    <a:ext uri="{FF2B5EF4-FFF2-40B4-BE49-F238E27FC236}">
                      <a16:creationId xmlns:a16="http://schemas.microsoft.com/office/drawing/2014/main" id="{94E56C45-E414-4507-BD47-10FEAACE6B79}"/>
                    </a:ext>
                  </a:extLst>
                </p14:cNvPr>
                <p14:cNvContentPartPr/>
                <p14:nvPr/>
              </p14:nvContentPartPr>
              <p14:xfrm>
                <a:off x="8377213" y="1718472"/>
                <a:ext cx="66240" cy="60840"/>
              </p14:xfrm>
            </p:contentPart>
          </mc:Choice>
          <mc:Fallback>
            <p:pic>
              <p:nvPicPr>
                <p:cNvPr id="58" name="Freihand 57">
                  <a:extLst>
                    <a:ext uri="{FF2B5EF4-FFF2-40B4-BE49-F238E27FC236}">
                      <a16:creationId xmlns:a16="http://schemas.microsoft.com/office/drawing/2014/main" id="{94E56C45-E414-4507-BD47-10FEAACE6B79}"/>
                    </a:ext>
                  </a:extLst>
                </p:cNvPr>
                <p:cNvPicPr/>
                <p:nvPr/>
              </p:nvPicPr>
              <p:blipFill>
                <a:blip r:embed="rId31"/>
                <a:stretch>
                  <a:fillRect/>
                </a:stretch>
              </p:blipFill>
              <p:spPr>
                <a:xfrm>
                  <a:off x="8372893" y="1714152"/>
                  <a:ext cx="74880" cy="69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2">
            <p14:nvContentPartPr>
              <p14:cNvPr id="56320" name="Freihand 56319">
                <a:extLst>
                  <a:ext uri="{FF2B5EF4-FFF2-40B4-BE49-F238E27FC236}">
                    <a16:creationId xmlns:a16="http://schemas.microsoft.com/office/drawing/2014/main" id="{624B77BC-5C13-425E-8AE6-D2FB0A8343A9}"/>
                  </a:ext>
                </a:extLst>
              </p14:cNvPr>
              <p14:cNvContentPartPr/>
              <p14:nvPr/>
            </p14:nvContentPartPr>
            <p14:xfrm>
              <a:off x="5246293" y="3556632"/>
              <a:ext cx="2276640" cy="79560"/>
            </p14:xfrm>
          </p:contentPart>
        </mc:Choice>
        <mc:Fallback>
          <p:pic>
            <p:nvPicPr>
              <p:cNvPr id="56320" name="Freihand 56319">
                <a:extLst>
                  <a:ext uri="{FF2B5EF4-FFF2-40B4-BE49-F238E27FC236}">
                    <a16:creationId xmlns:a16="http://schemas.microsoft.com/office/drawing/2014/main" id="{624B77BC-5C13-425E-8AE6-D2FB0A8343A9}"/>
                  </a:ext>
                </a:extLst>
              </p:cNvPr>
              <p:cNvPicPr/>
              <p:nvPr/>
            </p:nvPicPr>
            <p:blipFill>
              <a:blip r:embed="rId33"/>
              <a:stretch>
                <a:fillRect/>
              </a:stretch>
            </p:blipFill>
            <p:spPr>
              <a:xfrm>
                <a:off x="5241973" y="3552312"/>
                <a:ext cx="22852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56344" name="Freihand 56343">
                <a:extLst>
                  <a:ext uri="{FF2B5EF4-FFF2-40B4-BE49-F238E27FC236}">
                    <a16:creationId xmlns:a16="http://schemas.microsoft.com/office/drawing/2014/main" id="{23B4020C-D766-42F5-93ED-38886FCE5CEC}"/>
                  </a:ext>
                </a:extLst>
              </p14:cNvPr>
              <p14:cNvContentPartPr/>
              <p14:nvPr/>
            </p14:nvContentPartPr>
            <p14:xfrm>
              <a:off x="2774893" y="3525312"/>
              <a:ext cx="708840" cy="47520"/>
            </p14:xfrm>
          </p:contentPart>
        </mc:Choice>
        <mc:Fallback>
          <p:pic>
            <p:nvPicPr>
              <p:cNvPr id="56344" name="Freihand 56343">
                <a:extLst>
                  <a:ext uri="{FF2B5EF4-FFF2-40B4-BE49-F238E27FC236}">
                    <a16:creationId xmlns:a16="http://schemas.microsoft.com/office/drawing/2014/main" id="{23B4020C-D766-42F5-93ED-38886FCE5CEC}"/>
                  </a:ext>
                </a:extLst>
              </p:cNvPr>
              <p:cNvPicPr/>
              <p:nvPr/>
            </p:nvPicPr>
            <p:blipFill>
              <a:blip r:embed="rId35"/>
              <a:stretch>
                <a:fillRect/>
              </a:stretch>
            </p:blipFill>
            <p:spPr>
              <a:xfrm>
                <a:off x="2770573" y="3520992"/>
                <a:ext cx="717480" cy="56160"/>
              </a:xfrm>
              <a:prstGeom prst="rect">
                <a:avLst/>
              </a:prstGeom>
            </p:spPr>
          </p:pic>
        </mc:Fallback>
      </mc:AlternateContent>
      <p:grpSp>
        <p:nvGrpSpPr>
          <p:cNvPr id="56427" name="Gruppieren 56426">
            <a:extLst>
              <a:ext uri="{FF2B5EF4-FFF2-40B4-BE49-F238E27FC236}">
                <a16:creationId xmlns:a16="http://schemas.microsoft.com/office/drawing/2014/main" id="{F45D607B-0717-4384-815C-8553470CFEB7}"/>
              </a:ext>
            </a:extLst>
          </p:cNvPr>
          <p:cNvGrpSpPr/>
          <p:nvPr/>
        </p:nvGrpSpPr>
        <p:grpSpPr>
          <a:xfrm>
            <a:off x="3377893" y="2266032"/>
            <a:ext cx="8593560" cy="1941480"/>
            <a:chOff x="3377893" y="2266032"/>
            <a:chExt cx="8593560" cy="1941480"/>
          </a:xfrm>
        </p:grpSpPr>
        <mc:AlternateContent xmlns:mc="http://schemas.openxmlformats.org/markup-compatibility/2006">
          <mc:Choice xmlns:p14="http://schemas.microsoft.com/office/powerpoint/2010/main" Requires="p14">
            <p:contentPart p14:bwMode="auto" r:id="rId36">
              <p14:nvContentPartPr>
                <p14:cNvPr id="13" name="Freihand 12">
                  <a:extLst>
                    <a:ext uri="{FF2B5EF4-FFF2-40B4-BE49-F238E27FC236}">
                      <a16:creationId xmlns:a16="http://schemas.microsoft.com/office/drawing/2014/main" id="{4BBEFD85-DADD-4BB1-B8EB-8EF1B1024348}"/>
                    </a:ext>
                  </a:extLst>
                </p14:cNvPr>
                <p14:cNvContentPartPr/>
                <p14:nvPr/>
              </p14:nvContentPartPr>
              <p14:xfrm>
                <a:off x="5976013" y="2364672"/>
                <a:ext cx="177480" cy="178200"/>
              </p14:xfrm>
            </p:contentPart>
          </mc:Choice>
          <mc:Fallback>
            <p:pic>
              <p:nvPicPr>
                <p:cNvPr id="13" name="Freihand 12">
                  <a:extLst>
                    <a:ext uri="{FF2B5EF4-FFF2-40B4-BE49-F238E27FC236}">
                      <a16:creationId xmlns:a16="http://schemas.microsoft.com/office/drawing/2014/main" id="{4BBEFD85-DADD-4BB1-B8EB-8EF1B1024348}"/>
                    </a:ext>
                  </a:extLst>
                </p:cNvPr>
                <p:cNvPicPr/>
                <p:nvPr/>
              </p:nvPicPr>
              <p:blipFill>
                <a:blip r:embed="rId37"/>
                <a:stretch>
                  <a:fillRect/>
                </a:stretch>
              </p:blipFill>
              <p:spPr>
                <a:xfrm>
                  <a:off x="5971693" y="2360352"/>
                  <a:ext cx="18612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4" name="Freihand 13">
                  <a:extLst>
                    <a:ext uri="{FF2B5EF4-FFF2-40B4-BE49-F238E27FC236}">
                      <a16:creationId xmlns:a16="http://schemas.microsoft.com/office/drawing/2014/main" id="{5981E678-FBFF-45A2-938C-3BE25C14B9BC}"/>
                    </a:ext>
                  </a:extLst>
                </p14:cNvPr>
                <p14:cNvContentPartPr/>
                <p14:nvPr/>
              </p14:nvContentPartPr>
              <p14:xfrm>
                <a:off x="6143773" y="2338392"/>
                <a:ext cx="91440" cy="137160"/>
              </p14:xfrm>
            </p:contentPart>
          </mc:Choice>
          <mc:Fallback>
            <p:pic>
              <p:nvPicPr>
                <p:cNvPr id="14" name="Freihand 13">
                  <a:extLst>
                    <a:ext uri="{FF2B5EF4-FFF2-40B4-BE49-F238E27FC236}">
                      <a16:creationId xmlns:a16="http://schemas.microsoft.com/office/drawing/2014/main" id="{5981E678-FBFF-45A2-938C-3BE25C14B9BC}"/>
                    </a:ext>
                  </a:extLst>
                </p:cNvPr>
                <p:cNvPicPr/>
                <p:nvPr/>
              </p:nvPicPr>
              <p:blipFill>
                <a:blip r:embed="rId39"/>
                <a:stretch>
                  <a:fillRect/>
                </a:stretch>
              </p:blipFill>
              <p:spPr>
                <a:xfrm>
                  <a:off x="6139453" y="2334072"/>
                  <a:ext cx="10008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5" name="Freihand 14">
                  <a:extLst>
                    <a:ext uri="{FF2B5EF4-FFF2-40B4-BE49-F238E27FC236}">
                      <a16:creationId xmlns:a16="http://schemas.microsoft.com/office/drawing/2014/main" id="{EF1779C7-EAF5-4767-A533-A4B8948724CF}"/>
                    </a:ext>
                  </a:extLst>
                </p14:cNvPr>
                <p14:cNvContentPartPr/>
                <p14:nvPr/>
              </p14:nvContentPartPr>
              <p14:xfrm>
                <a:off x="6301453" y="2320032"/>
                <a:ext cx="16200" cy="119880"/>
              </p14:xfrm>
            </p:contentPart>
          </mc:Choice>
          <mc:Fallback>
            <p:pic>
              <p:nvPicPr>
                <p:cNvPr id="15" name="Freihand 14">
                  <a:extLst>
                    <a:ext uri="{FF2B5EF4-FFF2-40B4-BE49-F238E27FC236}">
                      <a16:creationId xmlns:a16="http://schemas.microsoft.com/office/drawing/2014/main" id="{EF1779C7-EAF5-4767-A533-A4B8948724CF}"/>
                    </a:ext>
                  </a:extLst>
                </p:cNvPr>
                <p:cNvPicPr/>
                <p:nvPr/>
              </p:nvPicPr>
              <p:blipFill>
                <a:blip r:embed="rId41"/>
                <a:stretch>
                  <a:fillRect/>
                </a:stretch>
              </p:blipFill>
              <p:spPr>
                <a:xfrm>
                  <a:off x="6297133" y="2315712"/>
                  <a:ext cx="2484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6" name="Freihand 15">
                  <a:extLst>
                    <a:ext uri="{FF2B5EF4-FFF2-40B4-BE49-F238E27FC236}">
                      <a16:creationId xmlns:a16="http://schemas.microsoft.com/office/drawing/2014/main" id="{95DEFB1B-86DC-48B2-ACD0-5E5D1827B58A}"/>
                    </a:ext>
                  </a:extLst>
                </p14:cNvPr>
                <p14:cNvContentPartPr/>
                <p14:nvPr/>
              </p14:nvContentPartPr>
              <p14:xfrm>
                <a:off x="6210373" y="2271792"/>
                <a:ext cx="88920" cy="125640"/>
              </p14:xfrm>
            </p:contentPart>
          </mc:Choice>
          <mc:Fallback>
            <p:pic>
              <p:nvPicPr>
                <p:cNvPr id="16" name="Freihand 15">
                  <a:extLst>
                    <a:ext uri="{FF2B5EF4-FFF2-40B4-BE49-F238E27FC236}">
                      <a16:creationId xmlns:a16="http://schemas.microsoft.com/office/drawing/2014/main" id="{95DEFB1B-86DC-48B2-ACD0-5E5D1827B58A}"/>
                    </a:ext>
                  </a:extLst>
                </p:cNvPr>
                <p:cNvPicPr/>
                <p:nvPr/>
              </p:nvPicPr>
              <p:blipFill>
                <a:blip r:embed="rId43"/>
                <a:stretch>
                  <a:fillRect/>
                </a:stretch>
              </p:blipFill>
              <p:spPr>
                <a:xfrm>
                  <a:off x="6206053" y="2267472"/>
                  <a:ext cx="9756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7" name="Freihand 16">
                  <a:extLst>
                    <a:ext uri="{FF2B5EF4-FFF2-40B4-BE49-F238E27FC236}">
                      <a16:creationId xmlns:a16="http://schemas.microsoft.com/office/drawing/2014/main" id="{42330270-BF09-4614-AF9F-C3AD2584CC20}"/>
                    </a:ext>
                  </a:extLst>
                </p14:cNvPr>
                <p14:cNvContentPartPr/>
                <p14:nvPr/>
              </p14:nvContentPartPr>
              <p14:xfrm>
                <a:off x="6325213" y="2375472"/>
                <a:ext cx="61560" cy="39960"/>
              </p14:xfrm>
            </p:contentPart>
          </mc:Choice>
          <mc:Fallback>
            <p:pic>
              <p:nvPicPr>
                <p:cNvPr id="17" name="Freihand 16">
                  <a:extLst>
                    <a:ext uri="{FF2B5EF4-FFF2-40B4-BE49-F238E27FC236}">
                      <a16:creationId xmlns:a16="http://schemas.microsoft.com/office/drawing/2014/main" id="{42330270-BF09-4614-AF9F-C3AD2584CC20}"/>
                    </a:ext>
                  </a:extLst>
                </p:cNvPr>
                <p:cNvPicPr/>
                <p:nvPr/>
              </p:nvPicPr>
              <p:blipFill>
                <a:blip r:embed="rId45"/>
                <a:stretch>
                  <a:fillRect/>
                </a:stretch>
              </p:blipFill>
              <p:spPr>
                <a:xfrm>
                  <a:off x="6320893" y="2371152"/>
                  <a:ext cx="7020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1" name="Freihand 10">
                  <a:extLst>
                    <a:ext uri="{FF2B5EF4-FFF2-40B4-BE49-F238E27FC236}">
                      <a16:creationId xmlns:a16="http://schemas.microsoft.com/office/drawing/2014/main" id="{ECF0383E-1661-4F20-98BF-4B48F5AD2A3F}"/>
                    </a:ext>
                  </a:extLst>
                </p14:cNvPr>
                <p14:cNvContentPartPr/>
                <p14:nvPr/>
              </p14:nvContentPartPr>
              <p14:xfrm>
                <a:off x="5945773" y="2659512"/>
                <a:ext cx="114120" cy="364680"/>
              </p14:xfrm>
            </p:contentPart>
          </mc:Choice>
          <mc:Fallback>
            <p:pic>
              <p:nvPicPr>
                <p:cNvPr id="11" name="Freihand 10">
                  <a:extLst>
                    <a:ext uri="{FF2B5EF4-FFF2-40B4-BE49-F238E27FC236}">
                      <a16:creationId xmlns:a16="http://schemas.microsoft.com/office/drawing/2014/main" id="{ECF0383E-1661-4F20-98BF-4B48F5AD2A3F}"/>
                    </a:ext>
                  </a:extLst>
                </p:cNvPr>
                <p:cNvPicPr/>
                <p:nvPr/>
              </p:nvPicPr>
              <p:blipFill>
                <a:blip r:embed="rId47"/>
                <a:stretch>
                  <a:fillRect/>
                </a:stretch>
              </p:blipFill>
              <p:spPr>
                <a:xfrm>
                  <a:off x="5941453" y="2655192"/>
                  <a:ext cx="122760" cy="3733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2" name="Freihand 11">
                  <a:extLst>
                    <a:ext uri="{FF2B5EF4-FFF2-40B4-BE49-F238E27FC236}">
                      <a16:creationId xmlns:a16="http://schemas.microsoft.com/office/drawing/2014/main" id="{5440AF53-7883-493C-B82F-CC9628A2CC00}"/>
                    </a:ext>
                  </a:extLst>
                </p14:cNvPr>
                <p14:cNvContentPartPr/>
                <p14:nvPr/>
              </p14:nvContentPartPr>
              <p14:xfrm>
                <a:off x="5895373" y="2771832"/>
                <a:ext cx="156240" cy="263520"/>
              </p14:xfrm>
            </p:contentPart>
          </mc:Choice>
          <mc:Fallback>
            <p:pic>
              <p:nvPicPr>
                <p:cNvPr id="12" name="Freihand 11">
                  <a:extLst>
                    <a:ext uri="{FF2B5EF4-FFF2-40B4-BE49-F238E27FC236}">
                      <a16:creationId xmlns:a16="http://schemas.microsoft.com/office/drawing/2014/main" id="{5440AF53-7883-493C-B82F-CC9628A2CC00}"/>
                    </a:ext>
                  </a:extLst>
                </p:cNvPr>
                <p:cNvPicPr/>
                <p:nvPr/>
              </p:nvPicPr>
              <p:blipFill>
                <a:blip r:embed="rId49"/>
                <a:stretch>
                  <a:fillRect/>
                </a:stretch>
              </p:blipFill>
              <p:spPr>
                <a:xfrm>
                  <a:off x="5891053" y="2767512"/>
                  <a:ext cx="16488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8" name="Freihand 17">
                  <a:extLst>
                    <a:ext uri="{FF2B5EF4-FFF2-40B4-BE49-F238E27FC236}">
                      <a16:creationId xmlns:a16="http://schemas.microsoft.com/office/drawing/2014/main" id="{B94AC798-DC6E-4E42-9D82-CB4EF8F5768E}"/>
                    </a:ext>
                  </a:extLst>
                </p14:cNvPr>
                <p14:cNvContentPartPr/>
                <p14:nvPr/>
              </p14:nvContentPartPr>
              <p14:xfrm>
                <a:off x="6053773" y="3183672"/>
                <a:ext cx="98280" cy="149040"/>
              </p14:xfrm>
            </p:contentPart>
          </mc:Choice>
          <mc:Fallback>
            <p:pic>
              <p:nvPicPr>
                <p:cNvPr id="18" name="Freihand 17">
                  <a:extLst>
                    <a:ext uri="{FF2B5EF4-FFF2-40B4-BE49-F238E27FC236}">
                      <a16:creationId xmlns:a16="http://schemas.microsoft.com/office/drawing/2014/main" id="{B94AC798-DC6E-4E42-9D82-CB4EF8F5768E}"/>
                    </a:ext>
                  </a:extLst>
                </p:cNvPr>
                <p:cNvPicPr/>
                <p:nvPr/>
              </p:nvPicPr>
              <p:blipFill>
                <a:blip r:embed="rId51"/>
                <a:stretch>
                  <a:fillRect/>
                </a:stretch>
              </p:blipFill>
              <p:spPr>
                <a:xfrm>
                  <a:off x="6049453" y="3179352"/>
                  <a:ext cx="10692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9" name="Freihand 18">
                  <a:extLst>
                    <a:ext uri="{FF2B5EF4-FFF2-40B4-BE49-F238E27FC236}">
                      <a16:creationId xmlns:a16="http://schemas.microsoft.com/office/drawing/2014/main" id="{5419B9D1-01E2-45FC-BD66-64D1B2A6DF63}"/>
                    </a:ext>
                  </a:extLst>
                </p14:cNvPr>
                <p14:cNvContentPartPr/>
                <p14:nvPr/>
              </p14:nvContentPartPr>
              <p14:xfrm>
                <a:off x="5996173" y="3081072"/>
                <a:ext cx="139320" cy="189720"/>
              </p14:xfrm>
            </p:contentPart>
          </mc:Choice>
          <mc:Fallback>
            <p:pic>
              <p:nvPicPr>
                <p:cNvPr id="19" name="Freihand 18">
                  <a:extLst>
                    <a:ext uri="{FF2B5EF4-FFF2-40B4-BE49-F238E27FC236}">
                      <a16:creationId xmlns:a16="http://schemas.microsoft.com/office/drawing/2014/main" id="{5419B9D1-01E2-45FC-BD66-64D1B2A6DF63}"/>
                    </a:ext>
                  </a:extLst>
                </p:cNvPr>
                <p:cNvPicPr/>
                <p:nvPr/>
              </p:nvPicPr>
              <p:blipFill>
                <a:blip r:embed="rId53"/>
                <a:stretch>
                  <a:fillRect/>
                </a:stretch>
              </p:blipFill>
              <p:spPr>
                <a:xfrm>
                  <a:off x="5991853" y="3076752"/>
                  <a:ext cx="14796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21" name="Freihand 20">
                  <a:extLst>
                    <a:ext uri="{FF2B5EF4-FFF2-40B4-BE49-F238E27FC236}">
                      <a16:creationId xmlns:a16="http://schemas.microsoft.com/office/drawing/2014/main" id="{A36F2E52-E504-4101-8FC4-72EC6BEEA177}"/>
                    </a:ext>
                  </a:extLst>
                </p14:cNvPr>
                <p14:cNvContentPartPr/>
                <p14:nvPr/>
              </p14:nvContentPartPr>
              <p14:xfrm>
                <a:off x="6239893" y="3229752"/>
                <a:ext cx="99000" cy="131040"/>
              </p14:xfrm>
            </p:contentPart>
          </mc:Choice>
          <mc:Fallback>
            <p:pic>
              <p:nvPicPr>
                <p:cNvPr id="21" name="Freihand 20">
                  <a:extLst>
                    <a:ext uri="{FF2B5EF4-FFF2-40B4-BE49-F238E27FC236}">
                      <a16:creationId xmlns:a16="http://schemas.microsoft.com/office/drawing/2014/main" id="{A36F2E52-E504-4101-8FC4-72EC6BEEA177}"/>
                    </a:ext>
                  </a:extLst>
                </p:cNvPr>
                <p:cNvPicPr/>
                <p:nvPr/>
              </p:nvPicPr>
              <p:blipFill>
                <a:blip r:embed="rId55"/>
                <a:stretch>
                  <a:fillRect/>
                </a:stretch>
              </p:blipFill>
              <p:spPr>
                <a:xfrm>
                  <a:off x="6235573" y="3225432"/>
                  <a:ext cx="10764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22" name="Freihand 21">
                  <a:extLst>
                    <a:ext uri="{FF2B5EF4-FFF2-40B4-BE49-F238E27FC236}">
                      <a16:creationId xmlns:a16="http://schemas.microsoft.com/office/drawing/2014/main" id="{F2BE08B3-308B-48CC-9083-8AA73B41A5BC}"/>
                    </a:ext>
                  </a:extLst>
                </p14:cNvPr>
                <p14:cNvContentPartPr/>
                <p14:nvPr/>
              </p14:nvContentPartPr>
              <p14:xfrm>
                <a:off x="6388933" y="3178632"/>
                <a:ext cx="51120" cy="109800"/>
              </p14:xfrm>
            </p:contentPart>
          </mc:Choice>
          <mc:Fallback>
            <p:pic>
              <p:nvPicPr>
                <p:cNvPr id="22" name="Freihand 21">
                  <a:extLst>
                    <a:ext uri="{FF2B5EF4-FFF2-40B4-BE49-F238E27FC236}">
                      <a16:creationId xmlns:a16="http://schemas.microsoft.com/office/drawing/2014/main" id="{F2BE08B3-308B-48CC-9083-8AA73B41A5BC}"/>
                    </a:ext>
                  </a:extLst>
                </p:cNvPr>
                <p:cNvPicPr/>
                <p:nvPr/>
              </p:nvPicPr>
              <p:blipFill>
                <a:blip r:embed="rId57"/>
                <a:stretch>
                  <a:fillRect/>
                </a:stretch>
              </p:blipFill>
              <p:spPr>
                <a:xfrm>
                  <a:off x="6384613" y="3174312"/>
                  <a:ext cx="597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23" name="Freihand 22">
                  <a:extLst>
                    <a:ext uri="{FF2B5EF4-FFF2-40B4-BE49-F238E27FC236}">
                      <a16:creationId xmlns:a16="http://schemas.microsoft.com/office/drawing/2014/main" id="{1D73759D-CE6B-4EDC-9F9A-6CB9E8EB0CEE}"/>
                    </a:ext>
                  </a:extLst>
                </p14:cNvPr>
                <p14:cNvContentPartPr/>
                <p14:nvPr/>
              </p14:nvContentPartPr>
              <p14:xfrm>
                <a:off x="6500893" y="3160632"/>
                <a:ext cx="16920" cy="97200"/>
              </p14:xfrm>
            </p:contentPart>
          </mc:Choice>
          <mc:Fallback>
            <p:pic>
              <p:nvPicPr>
                <p:cNvPr id="23" name="Freihand 22">
                  <a:extLst>
                    <a:ext uri="{FF2B5EF4-FFF2-40B4-BE49-F238E27FC236}">
                      <a16:creationId xmlns:a16="http://schemas.microsoft.com/office/drawing/2014/main" id="{1D73759D-CE6B-4EDC-9F9A-6CB9E8EB0CEE}"/>
                    </a:ext>
                  </a:extLst>
                </p:cNvPr>
                <p:cNvPicPr/>
                <p:nvPr/>
              </p:nvPicPr>
              <p:blipFill>
                <a:blip r:embed="rId59"/>
                <a:stretch>
                  <a:fillRect/>
                </a:stretch>
              </p:blipFill>
              <p:spPr>
                <a:xfrm>
                  <a:off x="6496573" y="3156312"/>
                  <a:ext cx="255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24" name="Freihand 23">
                  <a:extLst>
                    <a:ext uri="{FF2B5EF4-FFF2-40B4-BE49-F238E27FC236}">
                      <a16:creationId xmlns:a16="http://schemas.microsoft.com/office/drawing/2014/main" id="{0A54BABB-365D-4561-9A6E-011D04AA803C}"/>
                    </a:ext>
                  </a:extLst>
                </p14:cNvPr>
                <p14:cNvContentPartPr/>
                <p14:nvPr/>
              </p14:nvContentPartPr>
              <p14:xfrm>
                <a:off x="6439333" y="3115992"/>
                <a:ext cx="33120" cy="99720"/>
              </p14:xfrm>
            </p:contentPart>
          </mc:Choice>
          <mc:Fallback>
            <p:pic>
              <p:nvPicPr>
                <p:cNvPr id="24" name="Freihand 23">
                  <a:extLst>
                    <a:ext uri="{FF2B5EF4-FFF2-40B4-BE49-F238E27FC236}">
                      <a16:creationId xmlns:a16="http://schemas.microsoft.com/office/drawing/2014/main" id="{0A54BABB-365D-4561-9A6E-011D04AA803C}"/>
                    </a:ext>
                  </a:extLst>
                </p:cNvPr>
                <p:cNvPicPr/>
                <p:nvPr/>
              </p:nvPicPr>
              <p:blipFill>
                <a:blip r:embed="rId61"/>
                <a:stretch>
                  <a:fillRect/>
                </a:stretch>
              </p:blipFill>
              <p:spPr>
                <a:xfrm>
                  <a:off x="6435013" y="3111672"/>
                  <a:ext cx="417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25" name="Freihand 24">
                  <a:extLst>
                    <a:ext uri="{FF2B5EF4-FFF2-40B4-BE49-F238E27FC236}">
                      <a16:creationId xmlns:a16="http://schemas.microsoft.com/office/drawing/2014/main" id="{F6555B37-1A5F-41B8-8AC1-956D5F76692C}"/>
                    </a:ext>
                  </a:extLst>
                </p14:cNvPr>
                <p14:cNvContentPartPr/>
                <p14:nvPr/>
              </p14:nvContentPartPr>
              <p14:xfrm>
                <a:off x="6509173" y="3192312"/>
                <a:ext cx="55800" cy="30960"/>
              </p14:xfrm>
            </p:contentPart>
          </mc:Choice>
          <mc:Fallback>
            <p:pic>
              <p:nvPicPr>
                <p:cNvPr id="25" name="Freihand 24">
                  <a:extLst>
                    <a:ext uri="{FF2B5EF4-FFF2-40B4-BE49-F238E27FC236}">
                      <a16:creationId xmlns:a16="http://schemas.microsoft.com/office/drawing/2014/main" id="{F6555B37-1A5F-41B8-8AC1-956D5F76692C}"/>
                    </a:ext>
                  </a:extLst>
                </p:cNvPr>
                <p:cNvPicPr/>
                <p:nvPr/>
              </p:nvPicPr>
              <p:blipFill>
                <a:blip r:embed="rId63"/>
                <a:stretch>
                  <a:fillRect/>
                </a:stretch>
              </p:blipFill>
              <p:spPr>
                <a:xfrm>
                  <a:off x="6504853" y="3187992"/>
                  <a:ext cx="6444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5" name="Freihand 44">
                  <a:extLst>
                    <a:ext uri="{FF2B5EF4-FFF2-40B4-BE49-F238E27FC236}">
                      <a16:creationId xmlns:a16="http://schemas.microsoft.com/office/drawing/2014/main" id="{DCD37478-B56B-487A-99FC-458FB53DFF24}"/>
                    </a:ext>
                  </a:extLst>
                </p14:cNvPr>
                <p14:cNvContentPartPr/>
                <p14:nvPr/>
              </p14:nvContentPartPr>
              <p14:xfrm>
                <a:off x="7902733" y="3508392"/>
                <a:ext cx="106560" cy="216720"/>
              </p14:xfrm>
            </p:contentPart>
          </mc:Choice>
          <mc:Fallback>
            <p:pic>
              <p:nvPicPr>
                <p:cNvPr id="45" name="Freihand 44">
                  <a:extLst>
                    <a:ext uri="{FF2B5EF4-FFF2-40B4-BE49-F238E27FC236}">
                      <a16:creationId xmlns:a16="http://schemas.microsoft.com/office/drawing/2014/main" id="{DCD37478-B56B-487A-99FC-458FB53DFF24}"/>
                    </a:ext>
                  </a:extLst>
                </p:cNvPr>
                <p:cNvPicPr/>
                <p:nvPr/>
              </p:nvPicPr>
              <p:blipFill>
                <a:blip r:embed="rId65"/>
                <a:stretch>
                  <a:fillRect/>
                </a:stretch>
              </p:blipFill>
              <p:spPr>
                <a:xfrm>
                  <a:off x="7898413" y="3504072"/>
                  <a:ext cx="11520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6" name="Freihand 45">
                  <a:extLst>
                    <a:ext uri="{FF2B5EF4-FFF2-40B4-BE49-F238E27FC236}">
                      <a16:creationId xmlns:a16="http://schemas.microsoft.com/office/drawing/2014/main" id="{4B173072-47ED-4DD4-A9AA-CCA2E228C3FA}"/>
                    </a:ext>
                  </a:extLst>
                </p14:cNvPr>
                <p14:cNvContentPartPr/>
                <p14:nvPr/>
              </p14:nvContentPartPr>
              <p14:xfrm>
                <a:off x="7923613" y="3488592"/>
                <a:ext cx="108720" cy="21240"/>
              </p14:xfrm>
            </p:contentPart>
          </mc:Choice>
          <mc:Fallback>
            <p:pic>
              <p:nvPicPr>
                <p:cNvPr id="46" name="Freihand 45">
                  <a:extLst>
                    <a:ext uri="{FF2B5EF4-FFF2-40B4-BE49-F238E27FC236}">
                      <a16:creationId xmlns:a16="http://schemas.microsoft.com/office/drawing/2014/main" id="{4B173072-47ED-4DD4-A9AA-CCA2E228C3FA}"/>
                    </a:ext>
                  </a:extLst>
                </p:cNvPr>
                <p:cNvPicPr/>
                <p:nvPr/>
              </p:nvPicPr>
              <p:blipFill>
                <a:blip r:embed="rId67"/>
                <a:stretch>
                  <a:fillRect/>
                </a:stretch>
              </p:blipFill>
              <p:spPr>
                <a:xfrm>
                  <a:off x="7919293" y="3484272"/>
                  <a:ext cx="11736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7" name="Freihand 46">
                  <a:extLst>
                    <a:ext uri="{FF2B5EF4-FFF2-40B4-BE49-F238E27FC236}">
                      <a16:creationId xmlns:a16="http://schemas.microsoft.com/office/drawing/2014/main" id="{4B6FACEB-D41C-4DD3-86C3-F6A7B5249ED8}"/>
                    </a:ext>
                  </a:extLst>
                </p14:cNvPr>
                <p14:cNvContentPartPr/>
                <p14:nvPr/>
              </p14:nvContentPartPr>
              <p14:xfrm>
                <a:off x="8048533" y="3409752"/>
                <a:ext cx="148320" cy="194400"/>
              </p14:xfrm>
            </p:contentPart>
          </mc:Choice>
          <mc:Fallback>
            <p:pic>
              <p:nvPicPr>
                <p:cNvPr id="47" name="Freihand 46">
                  <a:extLst>
                    <a:ext uri="{FF2B5EF4-FFF2-40B4-BE49-F238E27FC236}">
                      <a16:creationId xmlns:a16="http://schemas.microsoft.com/office/drawing/2014/main" id="{4B6FACEB-D41C-4DD3-86C3-F6A7B5249ED8}"/>
                    </a:ext>
                  </a:extLst>
                </p:cNvPr>
                <p:cNvPicPr/>
                <p:nvPr/>
              </p:nvPicPr>
              <p:blipFill>
                <a:blip r:embed="rId69"/>
                <a:stretch>
                  <a:fillRect/>
                </a:stretch>
              </p:blipFill>
              <p:spPr>
                <a:xfrm>
                  <a:off x="8044213" y="3405432"/>
                  <a:ext cx="15696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8" name="Freihand 47">
                  <a:extLst>
                    <a:ext uri="{FF2B5EF4-FFF2-40B4-BE49-F238E27FC236}">
                      <a16:creationId xmlns:a16="http://schemas.microsoft.com/office/drawing/2014/main" id="{4C22281F-8603-4A33-B59F-ED0F9FBF6056}"/>
                    </a:ext>
                  </a:extLst>
                </p14:cNvPr>
                <p14:cNvContentPartPr/>
                <p14:nvPr/>
              </p14:nvContentPartPr>
              <p14:xfrm>
                <a:off x="8192533" y="3468792"/>
                <a:ext cx="77040" cy="148680"/>
              </p14:xfrm>
            </p:contentPart>
          </mc:Choice>
          <mc:Fallback>
            <p:pic>
              <p:nvPicPr>
                <p:cNvPr id="48" name="Freihand 47">
                  <a:extLst>
                    <a:ext uri="{FF2B5EF4-FFF2-40B4-BE49-F238E27FC236}">
                      <a16:creationId xmlns:a16="http://schemas.microsoft.com/office/drawing/2014/main" id="{4C22281F-8603-4A33-B59F-ED0F9FBF6056}"/>
                    </a:ext>
                  </a:extLst>
                </p:cNvPr>
                <p:cNvPicPr/>
                <p:nvPr/>
              </p:nvPicPr>
              <p:blipFill>
                <a:blip r:embed="rId71"/>
                <a:stretch>
                  <a:fillRect/>
                </a:stretch>
              </p:blipFill>
              <p:spPr>
                <a:xfrm>
                  <a:off x="8188213" y="3464472"/>
                  <a:ext cx="8568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1" name="Freihand 40">
                  <a:extLst>
                    <a:ext uri="{FF2B5EF4-FFF2-40B4-BE49-F238E27FC236}">
                      <a16:creationId xmlns:a16="http://schemas.microsoft.com/office/drawing/2014/main" id="{BEC0AF75-79AC-44AB-BC89-4B84399FAAEA}"/>
                    </a:ext>
                  </a:extLst>
                </p14:cNvPr>
                <p14:cNvContentPartPr/>
                <p14:nvPr/>
              </p14:nvContentPartPr>
              <p14:xfrm>
                <a:off x="7810573" y="2744472"/>
                <a:ext cx="154800" cy="96120"/>
              </p14:xfrm>
            </p:contentPart>
          </mc:Choice>
          <mc:Fallback>
            <p:pic>
              <p:nvPicPr>
                <p:cNvPr id="41" name="Freihand 40">
                  <a:extLst>
                    <a:ext uri="{FF2B5EF4-FFF2-40B4-BE49-F238E27FC236}">
                      <a16:creationId xmlns:a16="http://schemas.microsoft.com/office/drawing/2014/main" id="{BEC0AF75-79AC-44AB-BC89-4B84399FAAEA}"/>
                    </a:ext>
                  </a:extLst>
                </p:cNvPr>
                <p:cNvPicPr/>
                <p:nvPr/>
              </p:nvPicPr>
              <p:blipFill>
                <a:blip r:embed="rId73"/>
                <a:stretch>
                  <a:fillRect/>
                </a:stretch>
              </p:blipFill>
              <p:spPr>
                <a:xfrm>
                  <a:off x="7806253" y="2740152"/>
                  <a:ext cx="1634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2" name="Freihand 41">
                  <a:extLst>
                    <a:ext uri="{FF2B5EF4-FFF2-40B4-BE49-F238E27FC236}">
                      <a16:creationId xmlns:a16="http://schemas.microsoft.com/office/drawing/2014/main" id="{DB1A2C3B-FE41-4B31-B2E0-FED33610A893}"/>
                    </a:ext>
                  </a:extLst>
                </p14:cNvPr>
                <p14:cNvContentPartPr/>
                <p14:nvPr/>
              </p14:nvContentPartPr>
              <p14:xfrm>
                <a:off x="7977253" y="2703072"/>
                <a:ext cx="56880" cy="133920"/>
              </p14:xfrm>
            </p:contentPart>
          </mc:Choice>
          <mc:Fallback>
            <p:pic>
              <p:nvPicPr>
                <p:cNvPr id="42" name="Freihand 41">
                  <a:extLst>
                    <a:ext uri="{FF2B5EF4-FFF2-40B4-BE49-F238E27FC236}">
                      <a16:creationId xmlns:a16="http://schemas.microsoft.com/office/drawing/2014/main" id="{DB1A2C3B-FE41-4B31-B2E0-FED33610A893}"/>
                    </a:ext>
                  </a:extLst>
                </p:cNvPr>
                <p:cNvPicPr/>
                <p:nvPr/>
              </p:nvPicPr>
              <p:blipFill>
                <a:blip r:embed="rId75"/>
                <a:stretch>
                  <a:fillRect/>
                </a:stretch>
              </p:blipFill>
              <p:spPr>
                <a:xfrm>
                  <a:off x="7972933" y="2698752"/>
                  <a:ext cx="655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3" name="Freihand 42">
                  <a:extLst>
                    <a:ext uri="{FF2B5EF4-FFF2-40B4-BE49-F238E27FC236}">
                      <a16:creationId xmlns:a16="http://schemas.microsoft.com/office/drawing/2014/main" id="{73D1A07E-0151-4190-8E02-7F493CDF270A}"/>
                    </a:ext>
                  </a:extLst>
                </p14:cNvPr>
                <p14:cNvContentPartPr/>
                <p14:nvPr/>
              </p14:nvContentPartPr>
              <p14:xfrm>
                <a:off x="7870693" y="2980992"/>
                <a:ext cx="104760" cy="128880"/>
              </p14:xfrm>
            </p:contentPart>
          </mc:Choice>
          <mc:Fallback>
            <p:pic>
              <p:nvPicPr>
                <p:cNvPr id="43" name="Freihand 42">
                  <a:extLst>
                    <a:ext uri="{FF2B5EF4-FFF2-40B4-BE49-F238E27FC236}">
                      <a16:creationId xmlns:a16="http://schemas.microsoft.com/office/drawing/2014/main" id="{73D1A07E-0151-4190-8E02-7F493CDF270A}"/>
                    </a:ext>
                  </a:extLst>
                </p:cNvPr>
                <p:cNvPicPr/>
                <p:nvPr/>
              </p:nvPicPr>
              <p:blipFill>
                <a:blip r:embed="rId77"/>
                <a:stretch>
                  <a:fillRect/>
                </a:stretch>
              </p:blipFill>
              <p:spPr>
                <a:xfrm>
                  <a:off x="7866373" y="2976672"/>
                  <a:ext cx="11340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4" name="Freihand 43">
                  <a:extLst>
                    <a:ext uri="{FF2B5EF4-FFF2-40B4-BE49-F238E27FC236}">
                      <a16:creationId xmlns:a16="http://schemas.microsoft.com/office/drawing/2014/main" id="{D8896A86-F37F-4B89-954F-AE8FCD022339}"/>
                    </a:ext>
                  </a:extLst>
                </p14:cNvPr>
                <p14:cNvContentPartPr/>
                <p14:nvPr/>
              </p14:nvContentPartPr>
              <p14:xfrm>
                <a:off x="7977613" y="2947872"/>
                <a:ext cx="73440" cy="133920"/>
              </p14:xfrm>
            </p:contentPart>
          </mc:Choice>
          <mc:Fallback>
            <p:pic>
              <p:nvPicPr>
                <p:cNvPr id="44" name="Freihand 43">
                  <a:extLst>
                    <a:ext uri="{FF2B5EF4-FFF2-40B4-BE49-F238E27FC236}">
                      <a16:creationId xmlns:a16="http://schemas.microsoft.com/office/drawing/2014/main" id="{D8896A86-F37F-4B89-954F-AE8FCD022339}"/>
                    </a:ext>
                  </a:extLst>
                </p:cNvPr>
                <p:cNvPicPr/>
                <p:nvPr/>
              </p:nvPicPr>
              <p:blipFill>
                <a:blip r:embed="rId79"/>
                <a:stretch>
                  <a:fillRect/>
                </a:stretch>
              </p:blipFill>
              <p:spPr>
                <a:xfrm>
                  <a:off x="7973293" y="2943552"/>
                  <a:ext cx="8208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9" name="Freihand 48">
                  <a:extLst>
                    <a:ext uri="{FF2B5EF4-FFF2-40B4-BE49-F238E27FC236}">
                      <a16:creationId xmlns:a16="http://schemas.microsoft.com/office/drawing/2014/main" id="{3A227D07-F721-4889-B12C-E3A8A6CBA8A9}"/>
                    </a:ext>
                  </a:extLst>
                </p14:cNvPr>
                <p14:cNvContentPartPr/>
                <p14:nvPr/>
              </p14:nvContentPartPr>
              <p14:xfrm>
                <a:off x="8168053" y="2916552"/>
                <a:ext cx="34200" cy="93960"/>
              </p14:xfrm>
            </p:contentPart>
          </mc:Choice>
          <mc:Fallback>
            <p:pic>
              <p:nvPicPr>
                <p:cNvPr id="49" name="Freihand 48">
                  <a:extLst>
                    <a:ext uri="{FF2B5EF4-FFF2-40B4-BE49-F238E27FC236}">
                      <a16:creationId xmlns:a16="http://schemas.microsoft.com/office/drawing/2014/main" id="{3A227D07-F721-4889-B12C-E3A8A6CBA8A9}"/>
                    </a:ext>
                  </a:extLst>
                </p:cNvPr>
                <p:cNvPicPr/>
                <p:nvPr/>
              </p:nvPicPr>
              <p:blipFill>
                <a:blip r:embed="rId81"/>
                <a:stretch>
                  <a:fillRect/>
                </a:stretch>
              </p:blipFill>
              <p:spPr>
                <a:xfrm>
                  <a:off x="8163733" y="2912232"/>
                  <a:ext cx="428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0" name="Freihand 49">
                  <a:extLst>
                    <a:ext uri="{FF2B5EF4-FFF2-40B4-BE49-F238E27FC236}">
                      <a16:creationId xmlns:a16="http://schemas.microsoft.com/office/drawing/2014/main" id="{A772A086-0666-42BC-9D35-0AC5409FFA97}"/>
                    </a:ext>
                  </a:extLst>
                </p14:cNvPr>
                <p14:cNvContentPartPr/>
                <p14:nvPr/>
              </p14:nvContentPartPr>
              <p14:xfrm>
                <a:off x="8079493" y="2874792"/>
                <a:ext cx="52920" cy="93240"/>
              </p14:xfrm>
            </p:contentPart>
          </mc:Choice>
          <mc:Fallback>
            <p:pic>
              <p:nvPicPr>
                <p:cNvPr id="50" name="Freihand 49">
                  <a:extLst>
                    <a:ext uri="{FF2B5EF4-FFF2-40B4-BE49-F238E27FC236}">
                      <a16:creationId xmlns:a16="http://schemas.microsoft.com/office/drawing/2014/main" id="{A772A086-0666-42BC-9D35-0AC5409FFA97}"/>
                    </a:ext>
                  </a:extLst>
                </p:cNvPr>
                <p:cNvPicPr/>
                <p:nvPr/>
              </p:nvPicPr>
              <p:blipFill>
                <a:blip r:embed="rId83"/>
                <a:stretch>
                  <a:fillRect/>
                </a:stretch>
              </p:blipFill>
              <p:spPr>
                <a:xfrm>
                  <a:off x="8075173" y="2870472"/>
                  <a:ext cx="615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1" name="Freihand 50">
                  <a:extLst>
                    <a:ext uri="{FF2B5EF4-FFF2-40B4-BE49-F238E27FC236}">
                      <a16:creationId xmlns:a16="http://schemas.microsoft.com/office/drawing/2014/main" id="{BAC53BF0-4B04-489D-8F15-A692608CA619}"/>
                    </a:ext>
                  </a:extLst>
                </p14:cNvPr>
                <p14:cNvContentPartPr/>
                <p14:nvPr/>
              </p14:nvContentPartPr>
              <p14:xfrm>
                <a:off x="8189653" y="2942472"/>
                <a:ext cx="43920" cy="50400"/>
              </p14:xfrm>
            </p:contentPart>
          </mc:Choice>
          <mc:Fallback>
            <p:pic>
              <p:nvPicPr>
                <p:cNvPr id="51" name="Freihand 50">
                  <a:extLst>
                    <a:ext uri="{FF2B5EF4-FFF2-40B4-BE49-F238E27FC236}">
                      <a16:creationId xmlns:a16="http://schemas.microsoft.com/office/drawing/2014/main" id="{BAC53BF0-4B04-489D-8F15-A692608CA619}"/>
                    </a:ext>
                  </a:extLst>
                </p:cNvPr>
                <p:cNvPicPr/>
                <p:nvPr/>
              </p:nvPicPr>
              <p:blipFill>
                <a:blip r:embed="rId85"/>
                <a:stretch>
                  <a:fillRect/>
                </a:stretch>
              </p:blipFill>
              <p:spPr>
                <a:xfrm>
                  <a:off x="8185333" y="2938152"/>
                  <a:ext cx="5256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2" name="Freihand 51">
                  <a:extLst>
                    <a:ext uri="{FF2B5EF4-FFF2-40B4-BE49-F238E27FC236}">
                      <a16:creationId xmlns:a16="http://schemas.microsoft.com/office/drawing/2014/main" id="{9C0B022F-E7ED-47E3-9F3C-9477AF5C2EEF}"/>
                    </a:ext>
                  </a:extLst>
                </p14:cNvPr>
                <p14:cNvContentPartPr/>
                <p14:nvPr/>
              </p14:nvContentPartPr>
              <p14:xfrm>
                <a:off x="8123413" y="2625312"/>
                <a:ext cx="62640" cy="128160"/>
              </p14:xfrm>
            </p:contentPart>
          </mc:Choice>
          <mc:Fallback>
            <p:pic>
              <p:nvPicPr>
                <p:cNvPr id="52" name="Freihand 51">
                  <a:extLst>
                    <a:ext uri="{FF2B5EF4-FFF2-40B4-BE49-F238E27FC236}">
                      <a16:creationId xmlns:a16="http://schemas.microsoft.com/office/drawing/2014/main" id="{9C0B022F-E7ED-47E3-9F3C-9477AF5C2EEF}"/>
                    </a:ext>
                  </a:extLst>
                </p:cNvPr>
                <p:cNvPicPr/>
                <p:nvPr/>
              </p:nvPicPr>
              <p:blipFill>
                <a:blip r:embed="rId87"/>
                <a:stretch>
                  <a:fillRect/>
                </a:stretch>
              </p:blipFill>
              <p:spPr>
                <a:xfrm>
                  <a:off x="8119093" y="2620992"/>
                  <a:ext cx="7128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3" name="Freihand 52">
                  <a:extLst>
                    <a:ext uri="{FF2B5EF4-FFF2-40B4-BE49-F238E27FC236}">
                      <a16:creationId xmlns:a16="http://schemas.microsoft.com/office/drawing/2014/main" id="{1CA71615-8910-42C5-9468-0F0A07F7DAFF}"/>
                    </a:ext>
                  </a:extLst>
                </p14:cNvPr>
                <p14:cNvContentPartPr/>
                <p14:nvPr/>
              </p14:nvContentPartPr>
              <p14:xfrm>
                <a:off x="8051053" y="2587512"/>
                <a:ext cx="99360" cy="91440"/>
              </p14:xfrm>
            </p:contentPart>
          </mc:Choice>
          <mc:Fallback>
            <p:pic>
              <p:nvPicPr>
                <p:cNvPr id="53" name="Freihand 52">
                  <a:extLst>
                    <a:ext uri="{FF2B5EF4-FFF2-40B4-BE49-F238E27FC236}">
                      <a16:creationId xmlns:a16="http://schemas.microsoft.com/office/drawing/2014/main" id="{1CA71615-8910-42C5-9468-0F0A07F7DAFF}"/>
                    </a:ext>
                  </a:extLst>
                </p:cNvPr>
                <p:cNvPicPr/>
                <p:nvPr/>
              </p:nvPicPr>
              <p:blipFill>
                <a:blip r:embed="rId89"/>
                <a:stretch>
                  <a:fillRect/>
                </a:stretch>
              </p:blipFill>
              <p:spPr>
                <a:xfrm>
                  <a:off x="8046733" y="2583192"/>
                  <a:ext cx="1080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4" name="Freihand 53">
                  <a:extLst>
                    <a:ext uri="{FF2B5EF4-FFF2-40B4-BE49-F238E27FC236}">
                      <a16:creationId xmlns:a16="http://schemas.microsoft.com/office/drawing/2014/main" id="{F216CAC7-C60A-459B-AE66-489B793D4AD9}"/>
                    </a:ext>
                  </a:extLst>
                </p14:cNvPr>
                <p14:cNvContentPartPr/>
                <p14:nvPr/>
              </p14:nvContentPartPr>
              <p14:xfrm>
                <a:off x="8157973" y="2672112"/>
                <a:ext cx="54000" cy="82800"/>
              </p14:xfrm>
            </p:contentPart>
          </mc:Choice>
          <mc:Fallback>
            <p:pic>
              <p:nvPicPr>
                <p:cNvPr id="54" name="Freihand 53">
                  <a:extLst>
                    <a:ext uri="{FF2B5EF4-FFF2-40B4-BE49-F238E27FC236}">
                      <a16:creationId xmlns:a16="http://schemas.microsoft.com/office/drawing/2014/main" id="{F216CAC7-C60A-459B-AE66-489B793D4AD9}"/>
                    </a:ext>
                  </a:extLst>
                </p:cNvPr>
                <p:cNvPicPr/>
                <p:nvPr/>
              </p:nvPicPr>
              <p:blipFill>
                <a:blip r:embed="rId91"/>
                <a:stretch>
                  <a:fillRect/>
                </a:stretch>
              </p:blipFill>
              <p:spPr>
                <a:xfrm>
                  <a:off x="8153653" y="2667792"/>
                  <a:ext cx="626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5" name="Freihand 54">
                  <a:extLst>
                    <a:ext uri="{FF2B5EF4-FFF2-40B4-BE49-F238E27FC236}">
                      <a16:creationId xmlns:a16="http://schemas.microsoft.com/office/drawing/2014/main" id="{7BD07E71-3F99-458A-981F-C1A42F9423A9}"/>
                    </a:ext>
                  </a:extLst>
                </p14:cNvPr>
                <p14:cNvContentPartPr/>
                <p14:nvPr/>
              </p14:nvContentPartPr>
              <p14:xfrm>
                <a:off x="8192173" y="2979912"/>
                <a:ext cx="46440" cy="88200"/>
              </p14:xfrm>
            </p:contentPart>
          </mc:Choice>
          <mc:Fallback>
            <p:pic>
              <p:nvPicPr>
                <p:cNvPr id="55" name="Freihand 54">
                  <a:extLst>
                    <a:ext uri="{FF2B5EF4-FFF2-40B4-BE49-F238E27FC236}">
                      <a16:creationId xmlns:a16="http://schemas.microsoft.com/office/drawing/2014/main" id="{7BD07E71-3F99-458A-981F-C1A42F9423A9}"/>
                    </a:ext>
                  </a:extLst>
                </p:cNvPr>
                <p:cNvPicPr/>
                <p:nvPr/>
              </p:nvPicPr>
              <p:blipFill>
                <a:blip r:embed="rId93"/>
                <a:stretch>
                  <a:fillRect/>
                </a:stretch>
              </p:blipFill>
              <p:spPr>
                <a:xfrm>
                  <a:off x="8187853" y="2975592"/>
                  <a:ext cx="550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26" name="Freihand 25">
                  <a:extLst>
                    <a:ext uri="{FF2B5EF4-FFF2-40B4-BE49-F238E27FC236}">
                      <a16:creationId xmlns:a16="http://schemas.microsoft.com/office/drawing/2014/main" id="{6BB3AAD3-B1F7-4F34-A4AB-5E2E5A9E027B}"/>
                    </a:ext>
                  </a:extLst>
                </p14:cNvPr>
                <p14:cNvContentPartPr/>
                <p14:nvPr/>
              </p14:nvContentPartPr>
              <p14:xfrm>
                <a:off x="6323413" y="3646632"/>
                <a:ext cx="39600" cy="123480"/>
              </p14:xfrm>
            </p:contentPart>
          </mc:Choice>
          <mc:Fallback>
            <p:pic>
              <p:nvPicPr>
                <p:cNvPr id="26" name="Freihand 25">
                  <a:extLst>
                    <a:ext uri="{FF2B5EF4-FFF2-40B4-BE49-F238E27FC236}">
                      <a16:creationId xmlns:a16="http://schemas.microsoft.com/office/drawing/2014/main" id="{6BB3AAD3-B1F7-4F34-A4AB-5E2E5A9E027B}"/>
                    </a:ext>
                  </a:extLst>
                </p:cNvPr>
                <p:cNvPicPr/>
                <p:nvPr/>
              </p:nvPicPr>
              <p:blipFill>
                <a:blip r:embed="rId95"/>
                <a:stretch>
                  <a:fillRect/>
                </a:stretch>
              </p:blipFill>
              <p:spPr>
                <a:xfrm>
                  <a:off x="6319093" y="3642312"/>
                  <a:ext cx="482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27" name="Freihand 26">
                  <a:extLst>
                    <a:ext uri="{FF2B5EF4-FFF2-40B4-BE49-F238E27FC236}">
                      <a16:creationId xmlns:a16="http://schemas.microsoft.com/office/drawing/2014/main" id="{120EFD1F-8A8B-4C68-BC22-82E856FB5528}"/>
                    </a:ext>
                  </a:extLst>
                </p14:cNvPr>
                <p14:cNvContentPartPr/>
                <p14:nvPr/>
              </p14:nvContentPartPr>
              <p14:xfrm>
                <a:off x="6249253" y="3563112"/>
                <a:ext cx="129600" cy="151200"/>
              </p14:xfrm>
            </p:contentPart>
          </mc:Choice>
          <mc:Fallback>
            <p:pic>
              <p:nvPicPr>
                <p:cNvPr id="27" name="Freihand 26">
                  <a:extLst>
                    <a:ext uri="{FF2B5EF4-FFF2-40B4-BE49-F238E27FC236}">
                      <a16:creationId xmlns:a16="http://schemas.microsoft.com/office/drawing/2014/main" id="{120EFD1F-8A8B-4C68-BC22-82E856FB5528}"/>
                    </a:ext>
                  </a:extLst>
                </p:cNvPr>
                <p:cNvPicPr/>
                <p:nvPr/>
              </p:nvPicPr>
              <p:blipFill>
                <a:blip r:embed="rId97"/>
                <a:stretch>
                  <a:fillRect/>
                </a:stretch>
              </p:blipFill>
              <p:spPr>
                <a:xfrm>
                  <a:off x="6244933" y="3558792"/>
                  <a:ext cx="13824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28" name="Freihand 27">
                  <a:extLst>
                    <a:ext uri="{FF2B5EF4-FFF2-40B4-BE49-F238E27FC236}">
                      <a16:creationId xmlns:a16="http://schemas.microsoft.com/office/drawing/2014/main" id="{687EE10B-B00A-49F8-A3EA-85C2F1467144}"/>
                    </a:ext>
                  </a:extLst>
                </p14:cNvPr>
                <p14:cNvContentPartPr/>
                <p14:nvPr/>
              </p14:nvContentPartPr>
              <p14:xfrm>
                <a:off x="6425653" y="3782352"/>
                <a:ext cx="10440" cy="107280"/>
              </p14:xfrm>
            </p:contentPart>
          </mc:Choice>
          <mc:Fallback>
            <p:pic>
              <p:nvPicPr>
                <p:cNvPr id="28" name="Freihand 27">
                  <a:extLst>
                    <a:ext uri="{FF2B5EF4-FFF2-40B4-BE49-F238E27FC236}">
                      <a16:creationId xmlns:a16="http://schemas.microsoft.com/office/drawing/2014/main" id="{687EE10B-B00A-49F8-A3EA-85C2F1467144}"/>
                    </a:ext>
                  </a:extLst>
                </p:cNvPr>
                <p:cNvPicPr/>
                <p:nvPr/>
              </p:nvPicPr>
              <p:blipFill>
                <a:blip r:embed="rId99"/>
                <a:stretch>
                  <a:fillRect/>
                </a:stretch>
              </p:blipFill>
              <p:spPr>
                <a:xfrm>
                  <a:off x="6421333" y="3778032"/>
                  <a:ext cx="190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34" name="Freihand 33">
                  <a:extLst>
                    <a:ext uri="{FF2B5EF4-FFF2-40B4-BE49-F238E27FC236}">
                      <a16:creationId xmlns:a16="http://schemas.microsoft.com/office/drawing/2014/main" id="{785C628D-AE6C-425B-B28A-D0029B8318CB}"/>
                    </a:ext>
                  </a:extLst>
                </p14:cNvPr>
                <p14:cNvContentPartPr/>
                <p14:nvPr/>
              </p14:nvContentPartPr>
              <p14:xfrm>
                <a:off x="6405493" y="3840672"/>
                <a:ext cx="108000" cy="129600"/>
              </p14:xfrm>
            </p:contentPart>
          </mc:Choice>
          <mc:Fallback>
            <p:pic>
              <p:nvPicPr>
                <p:cNvPr id="34" name="Freihand 33">
                  <a:extLst>
                    <a:ext uri="{FF2B5EF4-FFF2-40B4-BE49-F238E27FC236}">
                      <a16:creationId xmlns:a16="http://schemas.microsoft.com/office/drawing/2014/main" id="{785C628D-AE6C-425B-B28A-D0029B8318CB}"/>
                    </a:ext>
                  </a:extLst>
                </p:cNvPr>
                <p:cNvPicPr/>
                <p:nvPr/>
              </p:nvPicPr>
              <p:blipFill>
                <a:blip r:embed="rId101"/>
                <a:stretch>
                  <a:fillRect/>
                </a:stretch>
              </p:blipFill>
              <p:spPr>
                <a:xfrm>
                  <a:off x="6401173" y="3836352"/>
                  <a:ext cx="11664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35" name="Freihand 34">
                  <a:extLst>
                    <a:ext uri="{FF2B5EF4-FFF2-40B4-BE49-F238E27FC236}">
                      <a16:creationId xmlns:a16="http://schemas.microsoft.com/office/drawing/2014/main" id="{66FEFC6E-0C68-43A1-93E7-7E34536A46BC}"/>
                    </a:ext>
                  </a:extLst>
                </p14:cNvPr>
                <p14:cNvContentPartPr/>
                <p14:nvPr/>
              </p14:nvContentPartPr>
              <p14:xfrm>
                <a:off x="6405133" y="3694152"/>
                <a:ext cx="196920" cy="189000"/>
              </p14:xfrm>
            </p:contentPart>
          </mc:Choice>
          <mc:Fallback>
            <p:pic>
              <p:nvPicPr>
                <p:cNvPr id="35" name="Freihand 34">
                  <a:extLst>
                    <a:ext uri="{FF2B5EF4-FFF2-40B4-BE49-F238E27FC236}">
                      <a16:creationId xmlns:a16="http://schemas.microsoft.com/office/drawing/2014/main" id="{66FEFC6E-0C68-43A1-93E7-7E34536A46BC}"/>
                    </a:ext>
                  </a:extLst>
                </p:cNvPr>
                <p:cNvPicPr/>
                <p:nvPr/>
              </p:nvPicPr>
              <p:blipFill>
                <a:blip r:embed="rId103"/>
                <a:stretch>
                  <a:fillRect/>
                </a:stretch>
              </p:blipFill>
              <p:spPr>
                <a:xfrm>
                  <a:off x="6400813" y="3689832"/>
                  <a:ext cx="20556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36" name="Freihand 35">
                  <a:extLst>
                    <a:ext uri="{FF2B5EF4-FFF2-40B4-BE49-F238E27FC236}">
                      <a16:creationId xmlns:a16="http://schemas.microsoft.com/office/drawing/2014/main" id="{622C225C-D8D5-4832-BADB-EB6DCBCF48F9}"/>
                    </a:ext>
                  </a:extLst>
                </p14:cNvPr>
                <p14:cNvContentPartPr/>
                <p14:nvPr/>
              </p14:nvContentPartPr>
              <p14:xfrm>
                <a:off x="6487933" y="3656352"/>
                <a:ext cx="46440" cy="134640"/>
              </p14:xfrm>
            </p:contentPart>
          </mc:Choice>
          <mc:Fallback>
            <p:pic>
              <p:nvPicPr>
                <p:cNvPr id="36" name="Freihand 35">
                  <a:extLst>
                    <a:ext uri="{FF2B5EF4-FFF2-40B4-BE49-F238E27FC236}">
                      <a16:creationId xmlns:a16="http://schemas.microsoft.com/office/drawing/2014/main" id="{622C225C-D8D5-4832-BADB-EB6DCBCF48F9}"/>
                    </a:ext>
                  </a:extLst>
                </p:cNvPr>
                <p:cNvPicPr/>
                <p:nvPr/>
              </p:nvPicPr>
              <p:blipFill>
                <a:blip r:embed="rId105"/>
                <a:stretch>
                  <a:fillRect/>
                </a:stretch>
              </p:blipFill>
              <p:spPr>
                <a:xfrm>
                  <a:off x="6483613" y="3652032"/>
                  <a:ext cx="5508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37" name="Freihand 36">
                  <a:extLst>
                    <a:ext uri="{FF2B5EF4-FFF2-40B4-BE49-F238E27FC236}">
                      <a16:creationId xmlns:a16="http://schemas.microsoft.com/office/drawing/2014/main" id="{BCD6175F-CD89-4553-A173-A5871777B531}"/>
                    </a:ext>
                  </a:extLst>
                </p14:cNvPr>
                <p14:cNvContentPartPr/>
                <p14:nvPr/>
              </p14:nvContentPartPr>
              <p14:xfrm>
                <a:off x="6635893" y="3800352"/>
                <a:ext cx="67320" cy="117360"/>
              </p14:xfrm>
            </p:contentPart>
          </mc:Choice>
          <mc:Fallback>
            <p:pic>
              <p:nvPicPr>
                <p:cNvPr id="37" name="Freihand 36">
                  <a:extLst>
                    <a:ext uri="{FF2B5EF4-FFF2-40B4-BE49-F238E27FC236}">
                      <a16:creationId xmlns:a16="http://schemas.microsoft.com/office/drawing/2014/main" id="{BCD6175F-CD89-4553-A173-A5871777B531}"/>
                    </a:ext>
                  </a:extLst>
                </p:cNvPr>
                <p:cNvPicPr/>
                <p:nvPr/>
              </p:nvPicPr>
              <p:blipFill>
                <a:blip r:embed="rId107"/>
                <a:stretch>
                  <a:fillRect/>
                </a:stretch>
              </p:blipFill>
              <p:spPr>
                <a:xfrm>
                  <a:off x="6631573" y="3796032"/>
                  <a:ext cx="759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56322" name="Freihand 56321">
                  <a:extLst>
                    <a:ext uri="{FF2B5EF4-FFF2-40B4-BE49-F238E27FC236}">
                      <a16:creationId xmlns:a16="http://schemas.microsoft.com/office/drawing/2014/main" id="{A1310AA4-3776-464E-A3D0-DE5F8ABE1411}"/>
                    </a:ext>
                  </a:extLst>
                </p14:cNvPr>
                <p14:cNvContentPartPr/>
                <p14:nvPr/>
              </p14:nvContentPartPr>
              <p14:xfrm>
                <a:off x="3377893" y="3521712"/>
                <a:ext cx="1816920" cy="615600"/>
              </p14:xfrm>
            </p:contentPart>
          </mc:Choice>
          <mc:Fallback>
            <p:pic>
              <p:nvPicPr>
                <p:cNvPr id="56322" name="Freihand 56321">
                  <a:extLst>
                    <a:ext uri="{FF2B5EF4-FFF2-40B4-BE49-F238E27FC236}">
                      <a16:creationId xmlns:a16="http://schemas.microsoft.com/office/drawing/2014/main" id="{A1310AA4-3776-464E-A3D0-DE5F8ABE1411}"/>
                    </a:ext>
                  </a:extLst>
                </p:cNvPr>
                <p:cNvPicPr/>
                <p:nvPr/>
              </p:nvPicPr>
              <p:blipFill>
                <a:blip r:embed="rId109"/>
                <a:stretch>
                  <a:fillRect/>
                </a:stretch>
              </p:blipFill>
              <p:spPr>
                <a:xfrm>
                  <a:off x="3373573" y="3517392"/>
                  <a:ext cx="1825560" cy="6242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56325" name="Freihand 56324">
                  <a:extLst>
                    <a:ext uri="{FF2B5EF4-FFF2-40B4-BE49-F238E27FC236}">
                      <a16:creationId xmlns:a16="http://schemas.microsoft.com/office/drawing/2014/main" id="{C0926A27-72C8-49D2-A7A5-1FA1CB38CB26}"/>
                    </a:ext>
                  </a:extLst>
                </p14:cNvPr>
                <p14:cNvContentPartPr/>
                <p14:nvPr/>
              </p14:nvContentPartPr>
              <p14:xfrm>
                <a:off x="4999333" y="2972352"/>
                <a:ext cx="4897080" cy="532440"/>
              </p14:xfrm>
            </p:contentPart>
          </mc:Choice>
          <mc:Fallback>
            <p:pic>
              <p:nvPicPr>
                <p:cNvPr id="56325" name="Freihand 56324">
                  <a:extLst>
                    <a:ext uri="{FF2B5EF4-FFF2-40B4-BE49-F238E27FC236}">
                      <a16:creationId xmlns:a16="http://schemas.microsoft.com/office/drawing/2014/main" id="{C0926A27-72C8-49D2-A7A5-1FA1CB38CB26}"/>
                    </a:ext>
                  </a:extLst>
                </p:cNvPr>
                <p:cNvPicPr/>
                <p:nvPr/>
              </p:nvPicPr>
              <p:blipFill>
                <a:blip r:embed="rId111"/>
                <a:stretch>
                  <a:fillRect/>
                </a:stretch>
              </p:blipFill>
              <p:spPr>
                <a:xfrm>
                  <a:off x="4995013" y="2968032"/>
                  <a:ext cx="4905720" cy="5410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56327" name="Freihand 56326">
                  <a:extLst>
                    <a:ext uri="{FF2B5EF4-FFF2-40B4-BE49-F238E27FC236}">
                      <a16:creationId xmlns:a16="http://schemas.microsoft.com/office/drawing/2014/main" id="{BFD6101E-69F1-4F47-BEC6-101075ABB811}"/>
                    </a:ext>
                  </a:extLst>
                </p14:cNvPr>
                <p14:cNvContentPartPr/>
                <p14:nvPr/>
              </p14:nvContentPartPr>
              <p14:xfrm>
                <a:off x="10058773" y="2590752"/>
                <a:ext cx="124560" cy="180360"/>
              </p14:xfrm>
            </p:contentPart>
          </mc:Choice>
          <mc:Fallback>
            <p:pic>
              <p:nvPicPr>
                <p:cNvPr id="56327" name="Freihand 56326">
                  <a:extLst>
                    <a:ext uri="{FF2B5EF4-FFF2-40B4-BE49-F238E27FC236}">
                      <a16:creationId xmlns:a16="http://schemas.microsoft.com/office/drawing/2014/main" id="{BFD6101E-69F1-4F47-BEC6-101075ABB811}"/>
                    </a:ext>
                  </a:extLst>
                </p:cNvPr>
                <p:cNvPicPr/>
                <p:nvPr/>
              </p:nvPicPr>
              <p:blipFill>
                <a:blip r:embed="rId113"/>
                <a:stretch>
                  <a:fillRect/>
                </a:stretch>
              </p:blipFill>
              <p:spPr>
                <a:xfrm>
                  <a:off x="10054453" y="2586432"/>
                  <a:ext cx="13320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56328" name="Freihand 56327">
                  <a:extLst>
                    <a:ext uri="{FF2B5EF4-FFF2-40B4-BE49-F238E27FC236}">
                      <a16:creationId xmlns:a16="http://schemas.microsoft.com/office/drawing/2014/main" id="{3CB46D82-3290-4B33-A355-A094F3B6FF23}"/>
                    </a:ext>
                  </a:extLst>
                </p14:cNvPr>
                <p14:cNvContentPartPr/>
                <p14:nvPr/>
              </p14:nvContentPartPr>
              <p14:xfrm>
                <a:off x="10223293" y="2599392"/>
                <a:ext cx="92160" cy="117360"/>
              </p14:xfrm>
            </p:contentPart>
          </mc:Choice>
          <mc:Fallback>
            <p:pic>
              <p:nvPicPr>
                <p:cNvPr id="56328" name="Freihand 56327">
                  <a:extLst>
                    <a:ext uri="{FF2B5EF4-FFF2-40B4-BE49-F238E27FC236}">
                      <a16:creationId xmlns:a16="http://schemas.microsoft.com/office/drawing/2014/main" id="{3CB46D82-3290-4B33-A355-A094F3B6FF23}"/>
                    </a:ext>
                  </a:extLst>
                </p:cNvPr>
                <p:cNvPicPr/>
                <p:nvPr/>
              </p:nvPicPr>
              <p:blipFill>
                <a:blip r:embed="rId115"/>
                <a:stretch>
                  <a:fillRect/>
                </a:stretch>
              </p:blipFill>
              <p:spPr>
                <a:xfrm>
                  <a:off x="10218973" y="2595072"/>
                  <a:ext cx="1008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56329" name="Freihand 56328">
                  <a:extLst>
                    <a:ext uri="{FF2B5EF4-FFF2-40B4-BE49-F238E27FC236}">
                      <a16:creationId xmlns:a16="http://schemas.microsoft.com/office/drawing/2014/main" id="{FE00985E-9895-4CC2-90BF-64EC69043CB5}"/>
                    </a:ext>
                  </a:extLst>
                </p14:cNvPr>
                <p14:cNvContentPartPr/>
                <p14:nvPr/>
              </p14:nvContentPartPr>
              <p14:xfrm>
                <a:off x="10355413" y="2673192"/>
                <a:ext cx="10080" cy="20520"/>
              </p14:xfrm>
            </p:contentPart>
          </mc:Choice>
          <mc:Fallback>
            <p:pic>
              <p:nvPicPr>
                <p:cNvPr id="56329" name="Freihand 56328">
                  <a:extLst>
                    <a:ext uri="{FF2B5EF4-FFF2-40B4-BE49-F238E27FC236}">
                      <a16:creationId xmlns:a16="http://schemas.microsoft.com/office/drawing/2014/main" id="{FE00985E-9895-4CC2-90BF-64EC69043CB5}"/>
                    </a:ext>
                  </a:extLst>
                </p:cNvPr>
                <p:cNvPicPr/>
                <p:nvPr/>
              </p:nvPicPr>
              <p:blipFill>
                <a:blip r:embed="rId117"/>
                <a:stretch>
                  <a:fillRect/>
                </a:stretch>
              </p:blipFill>
              <p:spPr>
                <a:xfrm>
                  <a:off x="10351093" y="2668872"/>
                  <a:ext cx="1872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56330" name="Freihand 56329">
                  <a:extLst>
                    <a:ext uri="{FF2B5EF4-FFF2-40B4-BE49-F238E27FC236}">
                      <a16:creationId xmlns:a16="http://schemas.microsoft.com/office/drawing/2014/main" id="{C2094EAC-947E-41BC-B567-6897D9EAD3ED}"/>
                    </a:ext>
                  </a:extLst>
                </p14:cNvPr>
                <p14:cNvContentPartPr/>
                <p14:nvPr/>
              </p14:nvContentPartPr>
              <p14:xfrm>
                <a:off x="10550893" y="2444232"/>
                <a:ext cx="69120" cy="155880"/>
              </p14:xfrm>
            </p:contentPart>
          </mc:Choice>
          <mc:Fallback>
            <p:pic>
              <p:nvPicPr>
                <p:cNvPr id="56330" name="Freihand 56329">
                  <a:extLst>
                    <a:ext uri="{FF2B5EF4-FFF2-40B4-BE49-F238E27FC236}">
                      <a16:creationId xmlns:a16="http://schemas.microsoft.com/office/drawing/2014/main" id="{C2094EAC-947E-41BC-B567-6897D9EAD3ED}"/>
                    </a:ext>
                  </a:extLst>
                </p:cNvPr>
                <p:cNvPicPr/>
                <p:nvPr/>
              </p:nvPicPr>
              <p:blipFill>
                <a:blip r:embed="rId119"/>
                <a:stretch>
                  <a:fillRect/>
                </a:stretch>
              </p:blipFill>
              <p:spPr>
                <a:xfrm>
                  <a:off x="10546573" y="2439912"/>
                  <a:ext cx="7776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56331" name="Freihand 56330">
                  <a:extLst>
                    <a:ext uri="{FF2B5EF4-FFF2-40B4-BE49-F238E27FC236}">
                      <a16:creationId xmlns:a16="http://schemas.microsoft.com/office/drawing/2014/main" id="{FA89F8CF-A4D9-453B-8FAA-7A58D2CE8751}"/>
                    </a:ext>
                  </a:extLst>
                </p14:cNvPr>
                <p14:cNvContentPartPr/>
                <p14:nvPr/>
              </p14:nvContentPartPr>
              <p14:xfrm>
                <a:off x="10649533" y="2407152"/>
                <a:ext cx="87120" cy="138600"/>
              </p14:xfrm>
            </p:contentPart>
          </mc:Choice>
          <mc:Fallback>
            <p:pic>
              <p:nvPicPr>
                <p:cNvPr id="56331" name="Freihand 56330">
                  <a:extLst>
                    <a:ext uri="{FF2B5EF4-FFF2-40B4-BE49-F238E27FC236}">
                      <a16:creationId xmlns:a16="http://schemas.microsoft.com/office/drawing/2014/main" id="{FA89F8CF-A4D9-453B-8FAA-7A58D2CE8751}"/>
                    </a:ext>
                  </a:extLst>
                </p:cNvPr>
                <p:cNvPicPr/>
                <p:nvPr/>
              </p:nvPicPr>
              <p:blipFill>
                <a:blip r:embed="rId121"/>
                <a:stretch>
                  <a:fillRect/>
                </a:stretch>
              </p:blipFill>
              <p:spPr>
                <a:xfrm>
                  <a:off x="10645213" y="2402832"/>
                  <a:ext cx="9576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56332" name="Freihand 56331">
                  <a:extLst>
                    <a:ext uri="{FF2B5EF4-FFF2-40B4-BE49-F238E27FC236}">
                      <a16:creationId xmlns:a16="http://schemas.microsoft.com/office/drawing/2014/main" id="{4CA2605F-C86A-49C8-AE72-73207AE2B995}"/>
                    </a:ext>
                  </a:extLst>
                </p14:cNvPr>
                <p14:cNvContentPartPr/>
                <p14:nvPr/>
              </p14:nvContentPartPr>
              <p14:xfrm>
                <a:off x="10858693" y="2336592"/>
                <a:ext cx="30600" cy="135720"/>
              </p14:xfrm>
            </p:contentPart>
          </mc:Choice>
          <mc:Fallback>
            <p:pic>
              <p:nvPicPr>
                <p:cNvPr id="56332" name="Freihand 56331">
                  <a:extLst>
                    <a:ext uri="{FF2B5EF4-FFF2-40B4-BE49-F238E27FC236}">
                      <a16:creationId xmlns:a16="http://schemas.microsoft.com/office/drawing/2014/main" id="{4CA2605F-C86A-49C8-AE72-73207AE2B995}"/>
                    </a:ext>
                  </a:extLst>
                </p:cNvPr>
                <p:cNvPicPr/>
                <p:nvPr/>
              </p:nvPicPr>
              <p:blipFill>
                <a:blip r:embed="rId123"/>
                <a:stretch>
                  <a:fillRect/>
                </a:stretch>
              </p:blipFill>
              <p:spPr>
                <a:xfrm>
                  <a:off x="10854373" y="2332272"/>
                  <a:ext cx="3924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56333" name="Freihand 56332">
                  <a:extLst>
                    <a:ext uri="{FF2B5EF4-FFF2-40B4-BE49-F238E27FC236}">
                      <a16:creationId xmlns:a16="http://schemas.microsoft.com/office/drawing/2014/main" id="{00BBD5CC-66F3-40CC-9D58-A4A0CB2DBE3E}"/>
                    </a:ext>
                  </a:extLst>
                </p14:cNvPr>
                <p14:cNvContentPartPr/>
                <p14:nvPr/>
              </p14:nvContentPartPr>
              <p14:xfrm>
                <a:off x="10745293" y="2266032"/>
                <a:ext cx="208440" cy="173880"/>
              </p14:xfrm>
            </p:contentPart>
          </mc:Choice>
          <mc:Fallback>
            <p:pic>
              <p:nvPicPr>
                <p:cNvPr id="56333" name="Freihand 56332">
                  <a:extLst>
                    <a:ext uri="{FF2B5EF4-FFF2-40B4-BE49-F238E27FC236}">
                      <a16:creationId xmlns:a16="http://schemas.microsoft.com/office/drawing/2014/main" id="{00BBD5CC-66F3-40CC-9D58-A4A0CB2DBE3E}"/>
                    </a:ext>
                  </a:extLst>
                </p:cNvPr>
                <p:cNvPicPr/>
                <p:nvPr/>
              </p:nvPicPr>
              <p:blipFill>
                <a:blip r:embed="rId125"/>
                <a:stretch>
                  <a:fillRect/>
                </a:stretch>
              </p:blipFill>
              <p:spPr>
                <a:xfrm>
                  <a:off x="10740973" y="2261712"/>
                  <a:ext cx="21708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56334" name="Freihand 56333">
                  <a:extLst>
                    <a:ext uri="{FF2B5EF4-FFF2-40B4-BE49-F238E27FC236}">
                      <a16:creationId xmlns:a16="http://schemas.microsoft.com/office/drawing/2014/main" id="{FBAE8890-098E-4613-921B-1DFAD11A7953}"/>
                    </a:ext>
                  </a:extLst>
                </p14:cNvPr>
                <p14:cNvContentPartPr/>
                <p14:nvPr/>
              </p14:nvContentPartPr>
              <p14:xfrm>
                <a:off x="10314013" y="2976312"/>
                <a:ext cx="63360" cy="115560"/>
              </p14:xfrm>
            </p:contentPart>
          </mc:Choice>
          <mc:Fallback>
            <p:pic>
              <p:nvPicPr>
                <p:cNvPr id="56334" name="Freihand 56333">
                  <a:extLst>
                    <a:ext uri="{FF2B5EF4-FFF2-40B4-BE49-F238E27FC236}">
                      <a16:creationId xmlns:a16="http://schemas.microsoft.com/office/drawing/2014/main" id="{FBAE8890-098E-4613-921B-1DFAD11A7953}"/>
                    </a:ext>
                  </a:extLst>
                </p:cNvPr>
                <p:cNvPicPr/>
                <p:nvPr/>
              </p:nvPicPr>
              <p:blipFill>
                <a:blip r:embed="rId127"/>
                <a:stretch>
                  <a:fillRect/>
                </a:stretch>
              </p:blipFill>
              <p:spPr>
                <a:xfrm>
                  <a:off x="10309693" y="2971992"/>
                  <a:ext cx="7200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56335" name="Freihand 56334">
                  <a:extLst>
                    <a:ext uri="{FF2B5EF4-FFF2-40B4-BE49-F238E27FC236}">
                      <a16:creationId xmlns:a16="http://schemas.microsoft.com/office/drawing/2014/main" id="{8AEC3345-BC05-4D28-832D-08CB5ACCCC4D}"/>
                    </a:ext>
                  </a:extLst>
                </p14:cNvPr>
                <p14:cNvContentPartPr/>
                <p14:nvPr/>
              </p14:nvContentPartPr>
              <p14:xfrm>
                <a:off x="10325893" y="2874792"/>
                <a:ext cx="125640" cy="141840"/>
              </p14:xfrm>
            </p:contentPart>
          </mc:Choice>
          <mc:Fallback>
            <p:pic>
              <p:nvPicPr>
                <p:cNvPr id="56335" name="Freihand 56334">
                  <a:extLst>
                    <a:ext uri="{FF2B5EF4-FFF2-40B4-BE49-F238E27FC236}">
                      <a16:creationId xmlns:a16="http://schemas.microsoft.com/office/drawing/2014/main" id="{8AEC3345-BC05-4D28-832D-08CB5ACCCC4D}"/>
                    </a:ext>
                  </a:extLst>
                </p:cNvPr>
                <p:cNvPicPr/>
                <p:nvPr/>
              </p:nvPicPr>
              <p:blipFill>
                <a:blip r:embed="rId129"/>
                <a:stretch>
                  <a:fillRect/>
                </a:stretch>
              </p:blipFill>
              <p:spPr>
                <a:xfrm>
                  <a:off x="10321573" y="2870472"/>
                  <a:ext cx="13428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56336" name="Freihand 56335">
                  <a:extLst>
                    <a:ext uri="{FF2B5EF4-FFF2-40B4-BE49-F238E27FC236}">
                      <a16:creationId xmlns:a16="http://schemas.microsoft.com/office/drawing/2014/main" id="{9C1EA98B-B052-495A-96BE-D5FEAFA4F503}"/>
                    </a:ext>
                  </a:extLst>
                </p14:cNvPr>
                <p14:cNvContentPartPr/>
                <p14:nvPr/>
              </p14:nvContentPartPr>
              <p14:xfrm>
                <a:off x="10376293" y="3017352"/>
                <a:ext cx="128520" cy="84600"/>
              </p14:xfrm>
            </p:contentPart>
          </mc:Choice>
          <mc:Fallback>
            <p:pic>
              <p:nvPicPr>
                <p:cNvPr id="56336" name="Freihand 56335">
                  <a:extLst>
                    <a:ext uri="{FF2B5EF4-FFF2-40B4-BE49-F238E27FC236}">
                      <a16:creationId xmlns:a16="http://schemas.microsoft.com/office/drawing/2014/main" id="{9C1EA98B-B052-495A-96BE-D5FEAFA4F503}"/>
                    </a:ext>
                  </a:extLst>
                </p:cNvPr>
                <p:cNvPicPr/>
                <p:nvPr/>
              </p:nvPicPr>
              <p:blipFill>
                <a:blip r:embed="rId131"/>
                <a:stretch>
                  <a:fillRect/>
                </a:stretch>
              </p:blipFill>
              <p:spPr>
                <a:xfrm>
                  <a:off x="10371973" y="3013032"/>
                  <a:ext cx="1371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56337" name="Freihand 56336">
                  <a:extLst>
                    <a:ext uri="{FF2B5EF4-FFF2-40B4-BE49-F238E27FC236}">
                      <a16:creationId xmlns:a16="http://schemas.microsoft.com/office/drawing/2014/main" id="{B3EEC5A2-A50B-41A8-BBBE-3F22213B43B0}"/>
                    </a:ext>
                  </a:extLst>
                </p14:cNvPr>
                <p14:cNvContentPartPr/>
                <p14:nvPr/>
              </p14:nvContentPartPr>
              <p14:xfrm>
                <a:off x="10527853" y="2916552"/>
                <a:ext cx="92520" cy="139680"/>
              </p14:xfrm>
            </p:contentPart>
          </mc:Choice>
          <mc:Fallback>
            <p:pic>
              <p:nvPicPr>
                <p:cNvPr id="56337" name="Freihand 56336">
                  <a:extLst>
                    <a:ext uri="{FF2B5EF4-FFF2-40B4-BE49-F238E27FC236}">
                      <a16:creationId xmlns:a16="http://schemas.microsoft.com/office/drawing/2014/main" id="{B3EEC5A2-A50B-41A8-BBBE-3F22213B43B0}"/>
                    </a:ext>
                  </a:extLst>
                </p:cNvPr>
                <p:cNvPicPr/>
                <p:nvPr/>
              </p:nvPicPr>
              <p:blipFill>
                <a:blip r:embed="rId133"/>
                <a:stretch>
                  <a:fillRect/>
                </a:stretch>
              </p:blipFill>
              <p:spPr>
                <a:xfrm>
                  <a:off x="10523533" y="2912232"/>
                  <a:ext cx="10116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56338" name="Freihand 56337">
                  <a:extLst>
                    <a:ext uri="{FF2B5EF4-FFF2-40B4-BE49-F238E27FC236}">
                      <a16:creationId xmlns:a16="http://schemas.microsoft.com/office/drawing/2014/main" id="{B24F83D8-B79A-494A-B389-25969C6B636D}"/>
                    </a:ext>
                  </a:extLst>
                </p14:cNvPr>
                <p14:cNvContentPartPr/>
                <p14:nvPr/>
              </p14:nvContentPartPr>
              <p14:xfrm>
                <a:off x="10685893" y="2788392"/>
                <a:ext cx="143280" cy="135000"/>
              </p14:xfrm>
            </p:contentPart>
          </mc:Choice>
          <mc:Fallback>
            <p:pic>
              <p:nvPicPr>
                <p:cNvPr id="56338" name="Freihand 56337">
                  <a:extLst>
                    <a:ext uri="{FF2B5EF4-FFF2-40B4-BE49-F238E27FC236}">
                      <a16:creationId xmlns:a16="http://schemas.microsoft.com/office/drawing/2014/main" id="{B24F83D8-B79A-494A-B389-25969C6B636D}"/>
                    </a:ext>
                  </a:extLst>
                </p:cNvPr>
                <p:cNvPicPr/>
                <p:nvPr/>
              </p:nvPicPr>
              <p:blipFill>
                <a:blip r:embed="rId135"/>
                <a:stretch>
                  <a:fillRect/>
                </a:stretch>
              </p:blipFill>
              <p:spPr>
                <a:xfrm>
                  <a:off x="10681573" y="2784072"/>
                  <a:ext cx="1519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56339" name="Freihand 56338">
                  <a:extLst>
                    <a:ext uri="{FF2B5EF4-FFF2-40B4-BE49-F238E27FC236}">
                      <a16:creationId xmlns:a16="http://schemas.microsoft.com/office/drawing/2014/main" id="{B0310584-5F40-4CC8-8701-E4DD5FCFB345}"/>
                    </a:ext>
                  </a:extLst>
                </p14:cNvPr>
                <p14:cNvContentPartPr/>
                <p14:nvPr/>
              </p14:nvContentPartPr>
              <p14:xfrm>
                <a:off x="10923853" y="2671032"/>
                <a:ext cx="92520" cy="154080"/>
              </p14:xfrm>
            </p:contentPart>
          </mc:Choice>
          <mc:Fallback>
            <p:pic>
              <p:nvPicPr>
                <p:cNvPr id="56339" name="Freihand 56338">
                  <a:extLst>
                    <a:ext uri="{FF2B5EF4-FFF2-40B4-BE49-F238E27FC236}">
                      <a16:creationId xmlns:a16="http://schemas.microsoft.com/office/drawing/2014/main" id="{B0310584-5F40-4CC8-8701-E4DD5FCFB345}"/>
                    </a:ext>
                  </a:extLst>
                </p:cNvPr>
                <p:cNvPicPr/>
                <p:nvPr/>
              </p:nvPicPr>
              <p:blipFill>
                <a:blip r:embed="rId137"/>
                <a:stretch>
                  <a:fillRect/>
                </a:stretch>
              </p:blipFill>
              <p:spPr>
                <a:xfrm>
                  <a:off x="10919533" y="2666712"/>
                  <a:ext cx="10116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56340" name="Freihand 56339">
                  <a:extLst>
                    <a:ext uri="{FF2B5EF4-FFF2-40B4-BE49-F238E27FC236}">
                      <a16:creationId xmlns:a16="http://schemas.microsoft.com/office/drawing/2014/main" id="{85912364-94D0-4857-B751-0D681DC25101}"/>
                    </a:ext>
                  </a:extLst>
                </p14:cNvPr>
                <p14:cNvContentPartPr/>
                <p14:nvPr/>
              </p14:nvContentPartPr>
              <p14:xfrm>
                <a:off x="10919893" y="2725752"/>
                <a:ext cx="150480" cy="114480"/>
              </p14:xfrm>
            </p:contentPart>
          </mc:Choice>
          <mc:Fallback>
            <p:pic>
              <p:nvPicPr>
                <p:cNvPr id="56340" name="Freihand 56339">
                  <a:extLst>
                    <a:ext uri="{FF2B5EF4-FFF2-40B4-BE49-F238E27FC236}">
                      <a16:creationId xmlns:a16="http://schemas.microsoft.com/office/drawing/2014/main" id="{85912364-94D0-4857-B751-0D681DC25101}"/>
                    </a:ext>
                  </a:extLst>
                </p:cNvPr>
                <p:cNvPicPr/>
                <p:nvPr/>
              </p:nvPicPr>
              <p:blipFill>
                <a:blip r:embed="rId139"/>
                <a:stretch>
                  <a:fillRect/>
                </a:stretch>
              </p:blipFill>
              <p:spPr>
                <a:xfrm>
                  <a:off x="10915573" y="2721432"/>
                  <a:ext cx="15912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56341" name="Freihand 56340">
                  <a:extLst>
                    <a:ext uri="{FF2B5EF4-FFF2-40B4-BE49-F238E27FC236}">
                      <a16:creationId xmlns:a16="http://schemas.microsoft.com/office/drawing/2014/main" id="{6A0AC5E9-5FA5-4966-9BAA-543D0D29212E}"/>
                    </a:ext>
                  </a:extLst>
                </p14:cNvPr>
                <p14:cNvContentPartPr/>
                <p14:nvPr/>
              </p14:nvContentPartPr>
              <p14:xfrm>
                <a:off x="10853293" y="2643312"/>
                <a:ext cx="155880" cy="24480"/>
              </p14:xfrm>
            </p:contentPart>
          </mc:Choice>
          <mc:Fallback>
            <p:pic>
              <p:nvPicPr>
                <p:cNvPr id="56341" name="Freihand 56340">
                  <a:extLst>
                    <a:ext uri="{FF2B5EF4-FFF2-40B4-BE49-F238E27FC236}">
                      <a16:creationId xmlns:a16="http://schemas.microsoft.com/office/drawing/2014/main" id="{6A0AC5E9-5FA5-4966-9BAA-543D0D29212E}"/>
                    </a:ext>
                  </a:extLst>
                </p:cNvPr>
                <p:cNvPicPr/>
                <p:nvPr/>
              </p:nvPicPr>
              <p:blipFill>
                <a:blip r:embed="rId141"/>
                <a:stretch>
                  <a:fillRect/>
                </a:stretch>
              </p:blipFill>
              <p:spPr>
                <a:xfrm>
                  <a:off x="10848973" y="2638992"/>
                  <a:ext cx="16452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56342" name="Freihand 56341">
                  <a:extLst>
                    <a:ext uri="{FF2B5EF4-FFF2-40B4-BE49-F238E27FC236}">
                      <a16:creationId xmlns:a16="http://schemas.microsoft.com/office/drawing/2014/main" id="{26703FC5-B387-46D6-A38A-145BA36E89AB}"/>
                    </a:ext>
                  </a:extLst>
                </p14:cNvPr>
                <p14:cNvContentPartPr/>
                <p14:nvPr/>
              </p14:nvContentPartPr>
              <p14:xfrm>
                <a:off x="11036173" y="2520192"/>
                <a:ext cx="222120" cy="196920"/>
              </p14:xfrm>
            </p:contentPart>
          </mc:Choice>
          <mc:Fallback>
            <p:pic>
              <p:nvPicPr>
                <p:cNvPr id="56342" name="Freihand 56341">
                  <a:extLst>
                    <a:ext uri="{FF2B5EF4-FFF2-40B4-BE49-F238E27FC236}">
                      <a16:creationId xmlns:a16="http://schemas.microsoft.com/office/drawing/2014/main" id="{26703FC5-B387-46D6-A38A-145BA36E89AB}"/>
                    </a:ext>
                  </a:extLst>
                </p:cNvPr>
                <p:cNvPicPr/>
                <p:nvPr/>
              </p:nvPicPr>
              <p:blipFill>
                <a:blip r:embed="rId143"/>
                <a:stretch>
                  <a:fillRect/>
                </a:stretch>
              </p:blipFill>
              <p:spPr>
                <a:xfrm>
                  <a:off x="11031853" y="2515872"/>
                  <a:ext cx="23076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56345" name="Freihand 56344">
                  <a:extLst>
                    <a:ext uri="{FF2B5EF4-FFF2-40B4-BE49-F238E27FC236}">
                      <a16:creationId xmlns:a16="http://schemas.microsoft.com/office/drawing/2014/main" id="{2AB54F84-4331-4032-A7BA-52BDCBB27701}"/>
                    </a:ext>
                  </a:extLst>
                </p14:cNvPr>
                <p14:cNvContentPartPr/>
                <p14:nvPr/>
              </p14:nvContentPartPr>
              <p14:xfrm>
                <a:off x="8884453" y="3533952"/>
                <a:ext cx="18360" cy="128880"/>
              </p14:xfrm>
            </p:contentPart>
          </mc:Choice>
          <mc:Fallback>
            <p:pic>
              <p:nvPicPr>
                <p:cNvPr id="56345" name="Freihand 56344">
                  <a:extLst>
                    <a:ext uri="{FF2B5EF4-FFF2-40B4-BE49-F238E27FC236}">
                      <a16:creationId xmlns:a16="http://schemas.microsoft.com/office/drawing/2014/main" id="{2AB54F84-4331-4032-A7BA-52BDCBB27701}"/>
                    </a:ext>
                  </a:extLst>
                </p:cNvPr>
                <p:cNvPicPr/>
                <p:nvPr/>
              </p:nvPicPr>
              <p:blipFill>
                <a:blip r:embed="rId145"/>
                <a:stretch>
                  <a:fillRect/>
                </a:stretch>
              </p:blipFill>
              <p:spPr>
                <a:xfrm>
                  <a:off x="8880133" y="3529632"/>
                  <a:ext cx="2700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56346" name="Freihand 56345">
                  <a:extLst>
                    <a:ext uri="{FF2B5EF4-FFF2-40B4-BE49-F238E27FC236}">
                      <a16:creationId xmlns:a16="http://schemas.microsoft.com/office/drawing/2014/main" id="{767DC3C6-B4D5-4852-878B-C31771236AE4}"/>
                    </a:ext>
                  </a:extLst>
                </p14:cNvPr>
                <p14:cNvContentPartPr/>
                <p14:nvPr/>
              </p14:nvContentPartPr>
              <p14:xfrm>
                <a:off x="8871493" y="3485712"/>
                <a:ext cx="101520" cy="100080"/>
              </p14:xfrm>
            </p:contentPart>
          </mc:Choice>
          <mc:Fallback>
            <p:pic>
              <p:nvPicPr>
                <p:cNvPr id="56346" name="Freihand 56345">
                  <a:extLst>
                    <a:ext uri="{FF2B5EF4-FFF2-40B4-BE49-F238E27FC236}">
                      <a16:creationId xmlns:a16="http://schemas.microsoft.com/office/drawing/2014/main" id="{767DC3C6-B4D5-4852-878B-C31771236AE4}"/>
                    </a:ext>
                  </a:extLst>
                </p:cNvPr>
                <p:cNvPicPr/>
                <p:nvPr/>
              </p:nvPicPr>
              <p:blipFill>
                <a:blip r:embed="rId147"/>
                <a:stretch>
                  <a:fillRect/>
                </a:stretch>
              </p:blipFill>
              <p:spPr>
                <a:xfrm>
                  <a:off x="8867173" y="3481392"/>
                  <a:ext cx="1101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56347" name="Freihand 56346">
                  <a:extLst>
                    <a:ext uri="{FF2B5EF4-FFF2-40B4-BE49-F238E27FC236}">
                      <a16:creationId xmlns:a16="http://schemas.microsoft.com/office/drawing/2014/main" id="{BD18E958-2F22-4DF3-BE6A-BB16CBC30FAB}"/>
                    </a:ext>
                  </a:extLst>
                </p14:cNvPr>
                <p14:cNvContentPartPr/>
                <p14:nvPr/>
              </p14:nvContentPartPr>
              <p14:xfrm>
                <a:off x="8905693" y="3582192"/>
                <a:ext cx="113760" cy="72000"/>
              </p14:xfrm>
            </p:contentPart>
          </mc:Choice>
          <mc:Fallback>
            <p:pic>
              <p:nvPicPr>
                <p:cNvPr id="56347" name="Freihand 56346">
                  <a:extLst>
                    <a:ext uri="{FF2B5EF4-FFF2-40B4-BE49-F238E27FC236}">
                      <a16:creationId xmlns:a16="http://schemas.microsoft.com/office/drawing/2014/main" id="{BD18E958-2F22-4DF3-BE6A-BB16CBC30FAB}"/>
                    </a:ext>
                  </a:extLst>
                </p:cNvPr>
                <p:cNvPicPr/>
                <p:nvPr/>
              </p:nvPicPr>
              <p:blipFill>
                <a:blip r:embed="rId149"/>
                <a:stretch>
                  <a:fillRect/>
                </a:stretch>
              </p:blipFill>
              <p:spPr>
                <a:xfrm>
                  <a:off x="8901373" y="3577872"/>
                  <a:ext cx="1224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56348" name="Freihand 56347">
                  <a:extLst>
                    <a:ext uri="{FF2B5EF4-FFF2-40B4-BE49-F238E27FC236}">
                      <a16:creationId xmlns:a16="http://schemas.microsoft.com/office/drawing/2014/main" id="{7F2EAD59-CD15-4F20-8710-A162FBC3E696}"/>
                    </a:ext>
                  </a:extLst>
                </p14:cNvPr>
                <p14:cNvContentPartPr/>
                <p14:nvPr/>
              </p14:nvContentPartPr>
              <p14:xfrm>
                <a:off x="9042853" y="3511272"/>
                <a:ext cx="108720" cy="124560"/>
              </p14:xfrm>
            </p:contentPart>
          </mc:Choice>
          <mc:Fallback>
            <p:pic>
              <p:nvPicPr>
                <p:cNvPr id="56348" name="Freihand 56347">
                  <a:extLst>
                    <a:ext uri="{FF2B5EF4-FFF2-40B4-BE49-F238E27FC236}">
                      <a16:creationId xmlns:a16="http://schemas.microsoft.com/office/drawing/2014/main" id="{7F2EAD59-CD15-4F20-8710-A162FBC3E696}"/>
                    </a:ext>
                  </a:extLst>
                </p:cNvPr>
                <p:cNvPicPr/>
                <p:nvPr/>
              </p:nvPicPr>
              <p:blipFill>
                <a:blip r:embed="rId151"/>
                <a:stretch>
                  <a:fillRect/>
                </a:stretch>
              </p:blipFill>
              <p:spPr>
                <a:xfrm>
                  <a:off x="9038533" y="3506952"/>
                  <a:ext cx="11736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56349" name="Freihand 56348">
                  <a:extLst>
                    <a:ext uri="{FF2B5EF4-FFF2-40B4-BE49-F238E27FC236}">
                      <a16:creationId xmlns:a16="http://schemas.microsoft.com/office/drawing/2014/main" id="{24DCCB76-E028-4A63-87B4-7CA2919BD062}"/>
                    </a:ext>
                  </a:extLst>
                </p14:cNvPr>
                <p14:cNvContentPartPr/>
                <p14:nvPr/>
              </p14:nvContentPartPr>
              <p14:xfrm>
                <a:off x="9253813" y="3468072"/>
                <a:ext cx="78480" cy="91440"/>
              </p14:xfrm>
            </p:contentPart>
          </mc:Choice>
          <mc:Fallback>
            <p:pic>
              <p:nvPicPr>
                <p:cNvPr id="56349" name="Freihand 56348">
                  <a:extLst>
                    <a:ext uri="{FF2B5EF4-FFF2-40B4-BE49-F238E27FC236}">
                      <a16:creationId xmlns:a16="http://schemas.microsoft.com/office/drawing/2014/main" id="{24DCCB76-E028-4A63-87B4-7CA2919BD062}"/>
                    </a:ext>
                  </a:extLst>
                </p:cNvPr>
                <p:cNvPicPr/>
                <p:nvPr/>
              </p:nvPicPr>
              <p:blipFill>
                <a:blip r:embed="rId153"/>
                <a:stretch>
                  <a:fillRect/>
                </a:stretch>
              </p:blipFill>
              <p:spPr>
                <a:xfrm>
                  <a:off x="9249493" y="3463752"/>
                  <a:ext cx="871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56350" name="Freihand 56349">
                  <a:extLst>
                    <a:ext uri="{FF2B5EF4-FFF2-40B4-BE49-F238E27FC236}">
                      <a16:creationId xmlns:a16="http://schemas.microsoft.com/office/drawing/2014/main" id="{BED72201-5B0F-4656-96E9-636554D5D81B}"/>
                    </a:ext>
                  </a:extLst>
                </p14:cNvPr>
                <p14:cNvContentPartPr/>
                <p14:nvPr/>
              </p14:nvContentPartPr>
              <p14:xfrm>
                <a:off x="9377653" y="3435312"/>
                <a:ext cx="176400" cy="58320"/>
              </p14:xfrm>
            </p:contentPart>
          </mc:Choice>
          <mc:Fallback>
            <p:pic>
              <p:nvPicPr>
                <p:cNvPr id="56350" name="Freihand 56349">
                  <a:extLst>
                    <a:ext uri="{FF2B5EF4-FFF2-40B4-BE49-F238E27FC236}">
                      <a16:creationId xmlns:a16="http://schemas.microsoft.com/office/drawing/2014/main" id="{BED72201-5B0F-4656-96E9-636554D5D81B}"/>
                    </a:ext>
                  </a:extLst>
                </p:cNvPr>
                <p:cNvPicPr/>
                <p:nvPr/>
              </p:nvPicPr>
              <p:blipFill>
                <a:blip r:embed="rId155"/>
                <a:stretch>
                  <a:fillRect/>
                </a:stretch>
              </p:blipFill>
              <p:spPr>
                <a:xfrm>
                  <a:off x="9373333" y="3430992"/>
                  <a:ext cx="18504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56351" name="Freihand 56350">
                  <a:extLst>
                    <a:ext uri="{FF2B5EF4-FFF2-40B4-BE49-F238E27FC236}">
                      <a16:creationId xmlns:a16="http://schemas.microsoft.com/office/drawing/2014/main" id="{40D70D19-16F5-44A0-B0C2-4BA21052B6C4}"/>
                    </a:ext>
                  </a:extLst>
                </p14:cNvPr>
                <p14:cNvContentPartPr/>
                <p14:nvPr/>
              </p14:nvContentPartPr>
              <p14:xfrm>
                <a:off x="8926573" y="2844552"/>
                <a:ext cx="2572200" cy="524160"/>
              </p14:xfrm>
            </p:contentPart>
          </mc:Choice>
          <mc:Fallback>
            <p:pic>
              <p:nvPicPr>
                <p:cNvPr id="56351" name="Freihand 56350">
                  <a:extLst>
                    <a:ext uri="{FF2B5EF4-FFF2-40B4-BE49-F238E27FC236}">
                      <a16:creationId xmlns:a16="http://schemas.microsoft.com/office/drawing/2014/main" id="{40D70D19-16F5-44A0-B0C2-4BA21052B6C4}"/>
                    </a:ext>
                  </a:extLst>
                </p:cNvPr>
                <p:cNvPicPr/>
                <p:nvPr/>
              </p:nvPicPr>
              <p:blipFill>
                <a:blip r:embed="rId157"/>
                <a:stretch>
                  <a:fillRect/>
                </a:stretch>
              </p:blipFill>
              <p:spPr>
                <a:xfrm>
                  <a:off x="8922253" y="2840232"/>
                  <a:ext cx="2580840" cy="5328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56352" name="Freihand 56351">
                  <a:extLst>
                    <a:ext uri="{FF2B5EF4-FFF2-40B4-BE49-F238E27FC236}">
                      <a16:creationId xmlns:a16="http://schemas.microsoft.com/office/drawing/2014/main" id="{9058C7A0-32B2-4F90-9848-5852D53380AC}"/>
                    </a:ext>
                  </a:extLst>
                </p14:cNvPr>
                <p14:cNvContentPartPr/>
                <p14:nvPr/>
              </p14:nvContentPartPr>
              <p14:xfrm>
                <a:off x="9605893" y="3339192"/>
                <a:ext cx="110880" cy="124920"/>
              </p14:xfrm>
            </p:contentPart>
          </mc:Choice>
          <mc:Fallback>
            <p:pic>
              <p:nvPicPr>
                <p:cNvPr id="56352" name="Freihand 56351">
                  <a:extLst>
                    <a:ext uri="{FF2B5EF4-FFF2-40B4-BE49-F238E27FC236}">
                      <a16:creationId xmlns:a16="http://schemas.microsoft.com/office/drawing/2014/main" id="{9058C7A0-32B2-4F90-9848-5852D53380AC}"/>
                    </a:ext>
                  </a:extLst>
                </p:cNvPr>
                <p:cNvPicPr/>
                <p:nvPr/>
              </p:nvPicPr>
              <p:blipFill>
                <a:blip r:embed="rId159"/>
                <a:stretch>
                  <a:fillRect/>
                </a:stretch>
              </p:blipFill>
              <p:spPr>
                <a:xfrm>
                  <a:off x="9601573" y="3334872"/>
                  <a:ext cx="1195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56354" name="Freihand 56353">
                  <a:extLst>
                    <a:ext uri="{FF2B5EF4-FFF2-40B4-BE49-F238E27FC236}">
                      <a16:creationId xmlns:a16="http://schemas.microsoft.com/office/drawing/2014/main" id="{49124D05-ED40-42AE-9CBA-43DCD71E9E66}"/>
                    </a:ext>
                  </a:extLst>
                </p14:cNvPr>
                <p14:cNvContentPartPr/>
                <p14:nvPr/>
              </p14:nvContentPartPr>
              <p14:xfrm>
                <a:off x="9816133" y="3356472"/>
                <a:ext cx="157680" cy="66600"/>
              </p14:xfrm>
            </p:contentPart>
          </mc:Choice>
          <mc:Fallback>
            <p:pic>
              <p:nvPicPr>
                <p:cNvPr id="56354" name="Freihand 56353">
                  <a:extLst>
                    <a:ext uri="{FF2B5EF4-FFF2-40B4-BE49-F238E27FC236}">
                      <a16:creationId xmlns:a16="http://schemas.microsoft.com/office/drawing/2014/main" id="{49124D05-ED40-42AE-9CBA-43DCD71E9E66}"/>
                    </a:ext>
                  </a:extLst>
                </p:cNvPr>
                <p:cNvPicPr/>
                <p:nvPr/>
              </p:nvPicPr>
              <p:blipFill>
                <a:blip r:embed="rId161"/>
                <a:stretch>
                  <a:fillRect/>
                </a:stretch>
              </p:blipFill>
              <p:spPr>
                <a:xfrm>
                  <a:off x="9811813" y="3352152"/>
                  <a:ext cx="16632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56355" name="Freihand 56354">
                  <a:extLst>
                    <a:ext uri="{FF2B5EF4-FFF2-40B4-BE49-F238E27FC236}">
                      <a16:creationId xmlns:a16="http://schemas.microsoft.com/office/drawing/2014/main" id="{4BDCA5D5-B3F2-464D-AC5F-67B4EC1F6527}"/>
                    </a:ext>
                  </a:extLst>
                </p14:cNvPr>
                <p14:cNvContentPartPr/>
                <p14:nvPr/>
              </p14:nvContentPartPr>
              <p14:xfrm>
                <a:off x="9960133" y="3310392"/>
                <a:ext cx="12960" cy="720"/>
              </p14:xfrm>
            </p:contentPart>
          </mc:Choice>
          <mc:Fallback>
            <p:pic>
              <p:nvPicPr>
                <p:cNvPr id="56355" name="Freihand 56354">
                  <a:extLst>
                    <a:ext uri="{FF2B5EF4-FFF2-40B4-BE49-F238E27FC236}">
                      <a16:creationId xmlns:a16="http://schemas.microsoft.com/office/drawing/2014/main" id="{4BDCA5D5-B3F2-464D-AC5F-67B4EC1F6527}"/>
                    </a:ext>
                  </a:extLst>
                </p:cNvPr>
                <p:cNvPicPr/>
                <p:nvPr/>
              </p:nvPicPr>
              <p:blipFill>
                <a:blip r:embed="rId163"/>
                <a:stretch>
                  <a:fillRect/>
                </a:stretch>
              </p:blipFill>
              <p:spPr>
                <a:xfrm>
                  <a:off x="9955813" y="3306072"/>
                  <a:ext cx="21600" cy="93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56356" name="Freihand 56355">
                  <a:extLst>
                    <a:ext uri="{FF2B5EF4-FFF2-40B4-BE49-F238E27FC236}">
                      <a16:creationId xmlns:a16="http://schemas.microsoft.com/office/drawing/2014/main" id="{C632294A-7C2E-4CE8-A6FB-3007877DB12E}"/>
                    </a:ext>
                  </a:extLst>
                </p14:cNvPr>
                <p14:cNvContentPartPr/>
                <p14:nvPr/>
              </p14:nvContentPartPr>
              <p14:xfrm>
                <a:off x="10059133" y="3236952"/>
                <a:ext cx="244800" cy="125280"/>
              </p14:xfrm>
            </p:contentPart>
          </mc:Choice>
          <mc:Fallback>
            <p:pic>
              <p:nvPicPr>
                <p:cNvPr id="56356" name="Freihand 56355">
                  <a:extLst>
                    <a:ext uri="{FF2B5EF4-FFF2-40B4-BE49-F238E27FC236}">
                      <a16:creationId xmlns:a16="http://schemas.microsoft.com/office/drawing/2014/main" id="{C632294A-7C2E-4CE8-A6FB-3007877DB12E}"/>
                    </a:ext>
                  </a:extLst>
                </p:cNvPr>
                <p:cNvPicPr/>
                <p:nvPr/>
              </p:nvPicPr>
              <p:blipFill>
                <a:blip r:embed="rId165"/>
                <a:stretch>
                  <a:fillRect/>
                </a:stretch>
              </p:blipFill>
              <p:spPr>
                <a:xfrm>
                  <a:off x="10054813" y="3232632"/>
                  <a:ext cx="25344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56357" name="Freihand 56356">
                  <a:extLst>
                    <a:ext uri="{FF2B5EF4-FFF2-40B4-BE49-F238E27FC236}">
                      <a16:creationId xmlns:a16="http://schemas.microsoft.com/office/drawing/2014/main" id="{C546172C-6C31-4CE6-96E8-DDA91DAF0C61}"/>
                    </a:ext>
                  </a:extLst>
                </p14:cNvPr>
                <p14:cNvContentPartPr/>
                <p14:nvPr/>
              </p14:nvContentPartPr>
              <p14:xfrm>
                <a:off x="10230133" y="3221472"/>
                <a:ext cx="25560" cy="3960"/>
              </p14:xfrm>
            </p:contentPart>
          </mc:Choice>
          <mc:Fallback>
            <p:pic>
              <p:nvPicPr>
                <p:cNvPr id="56357" name="Freihand 56356">
                  <a:extLst>
                    <a:ext uri="{FF2B5EF4-FFF2-40B4-BE49-F238E27FC236}">
                      <a16:creationId xmlns:a16="http://schemas.microsoft.com/office/drawing/2014/main" id="{C546172C-6C31-4CE6-96E8-DDA91DAF0C61}"/>
                    </a:ext>
                  </a:extLst>
                </p:cNvPr>
                <p:cNvPicPr/>
                <p:nvPr/>
              </p:nvPicPr>
              <p:blipFill>
                <a:blip r:embed="rId167"/>
                <a:stretch>
                  <a:fillRect/>
                </a:stretch>
              </p:blipFill>
              <p:spPr>
                <a:xfrm>
                  <a:off x="10225813" y="3217152"/>
                  <a:ext cx="342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56358" name="Freihand 56357">
                  <a:extLst>
                    <a:ext uri="{FF2B5EF4-FFF2-40B4-BE49-F238E27FC236}">
                      <a16:creationId xmlns:a16="http://schemas.microsoft.com/office/drawing/2014/main" id="{A2986C1B-7E85-451B-AC0D-DE6A086EE5E7}"/>
                    </a:ext>
                  </a:extLst>
                </p14:cNvPr>
                <p14:cNvContentPartPr/>
                <p14:nvPr/>
              </p14:nvContentPartPr>
              <p14:xfrm>
                <a:off x="10271893" y="3185832"/>
                <a:ext cx="206280" cy="136800"/>
              </p14:xfrm>
            </p:contentPart>
          </mc:Choice>
          <mc:Fallback>
            <p:pic>
              <p:nvPicPr>
                <p:cNvPr id="56358" name="Freihand 56357">
                  <a:extLst>
                    <a:ext uri="{FF2B5EF4-FFF2-40B4-BE49-F238E27FC236}">
                      <a16:creationId xmlns:a16="http://schemas.microsoft.com/office/drawing/2014/main" id="{A2986C1B-7E85-451B-AC0D-DE6A086EE5E7}"/>
                    </a:ext>
                  </a:extLst>
                </p:cNvPr>
                <p:cNvPicPr/>
                <p:nvPr/>
              </p:nvPicPr>
              <p:blipFill>
                <a:blip r:embed="rId169"/>
                <a:stretch>
                  <a:fillRect/>
                </a:stretch>
              </p:blipFill>
              <p:spPr>
                <a:xfrm>
                  <a:off x="10267573" y="3181512"/>
                  <a:ext cx="21492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56359" name="Freihand 56358">
                  <a:extLst>
                    <a:ext uri="{FF2B5EF4-FFF2-40B4-BE49-F238E27FC236}">
                      <a16:creationId xmlns:a16="http://schemas.microsoft.com/office/drawing/2014/main" id="{63394D29-06A0-483F-BC97-D26B5E71C5AD}"/>
                    </a:ext>
                  </a:extLst>
                </p14:cNvPr>
                <p14:cNvContentPartPr/>
                <p14:nvPr/>
              </p14:nvContentPartPr>
              <p14:xfrm>
                <a:off x="10579693" y="3107712"/>
                <a:ext cx="159480" cy="142560"/>
              </p14:xfrm>
            </p:contentPart>
          </mc:Choice>
          <mc:Fallback>
            <p:pic>
              <p:nvPicPr>
                <p:cNvPr id="56359" name="Freihand 56358">
                  <a:extLst>
                    <a:ext uri="{FF2B5EF4-FFF2-40B4-BE49-F238E27FC236}">
                      <a16:creationId xmlns:a16="http://schemas.microsoft.com/office/drawing/2014/main" id="{63394D29-06A0-483F-BC97-D26B5E71C5AD}"/>
                    </a:ext>
                  </a:extLst>
                </p:cNvPr>
                <p:cNvPicPr/>
                <p:nvPr/>
              </p:nvPicPr>
              <p:blipFill>
                <a:blip r:embed="rId171"/>
                <a:stretch>
                  <a:fillRect/>
                </a:stretch>
              </p:blipFill>
              <p:spPr>
                <a:xfrm>
                  <a:off x="10575373" y="3103392"/>
                  <a:ext cx="16812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56360" name="Freihand 56359">
                  <a:extLst>
                    <a:ext uri="{FF2B5EF4-FFF2-40B4-BE49-F238E27FC236}">
                      <a16:creationId xmlns:a16="http://schemas.microsoft.com/office/drawing/2014/main" id="{9C94B498-26A0-4311-97A9-C27F384F8847}"/>
                    </a:ext>
                  </a:extLst>
                </p14:cNvPr>
                <p14:cNvContentPartPr/>
                <p14:nvPr/>
              </p14:nvContentPartPr>
              <p14:xfrm>
                <a:off x="10608493" y="3164232"/>
                <a:ext cx="114480" cy="33840"/>
              </p14:xfrm>
            </p:contentPart>
          </mc:Choice>
          <mc:Fallback>
            <p:pic>
              <p:nvPicPr>
                <p:cNvPr id="56360" name="Freihand 56359">
                  <a:extLst>
                    <a:ext uri="{FF2B5EF4-FFF2-40B4-BE49-F238E27FC236}">
                      <a16:creationId xmlns:a16="http://schemas.microsoft.com/office/drawing/2014/main" id="{9C94B498-26A0-4311-97A9-C27F384F8847}"/>
                    </a:ext>
                  </a:extLst>
                </p:cNvPr>
                <p:cNvPicPr/>
                <p:nvPr/>
              </p:nvPicPr>
              <p:blipFill>
                <a:blip r:embed="rId173"/>
                <a:stretch>
                  <a:fillRect/>
                </a:stretch>
              </p:blipFill>
              <p:spPr>
                <a:xfrm>
                  <a:off x="10604173" y="3159912"/>
                  <a:ext cx="12312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56361" name="Freihand 56360">
                  <a:extLst>
                    <a:ext uri="{FF2B5EF4-FFF2-40B4-BE49-F238E27FC236}">
                      <a16:creationId xmlns:a16="http://schemas.microsoft.com/office/drawing/2014/main" id="{79AEEA39-3B66-47AE-8276-D68A1C445ACC}"/>
                    </a:ext>
                  </a:extLst>
                </p14:cNvPr>
                <p14:cNvContentPartPr/>
                <p14:nvPr/>
              </p14:nvContentPartPr>
              <p14:xfrm>
                <a:off x="10747453" y="3007632"/>
                <a:ext cx="227160" cy="180720"/>
              </p14:xfrm>
            </p:contentPart>
          </mc:Choice>
          <mc:Fallback>
            <p:pic>
              <p:nvPicPr>
                <p:cNvPr id="56361" name="Freihand 56360">
                  <a:extLst>
                    <a:ext uri="{FF2B5EF4-FFF2-40B4-BE49-F238E27FC236}">
                      <a16:creationId xmlns:a16="http://schemas.microsoft.com/office/drawing/2014/main" id="{79AEEA39-3B66-47AE-8276-D68A1C445ACC}"/>
                    </a:ext>
                  </a:extLst>
                </p:cNvPr>
                <p:cNvPicPr/>
                <p:nvPr/>
              </p:nvPicPr>
              <p:blipFill>
                <a:blip r:embed="rId175"/>
                <a:stretch>
                  <a:fillRect/>
                </a:stretch>
              </p:blipFill>
              <p:spPr>
                <a:xfrm>
                  <a:off x="10743133" y="3003312"/>
                  <a:ext cx="23580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56362" name="Freihand 56361">
                  <a:extLst>
                    <a:ext uri="{FF2B5EF4-FFF2-40B4-BE49-F238E27FC236}">
                      <a16:creationId xmlns:a16="http://schemas.microsoft.com/office/drawing/2014/main" id="{3FCA7861-9396-4FF3-A682-ECA9A14DF33A}"/>
                    </a:ext>
                  </a:extLst>
                </p14:cNvPr>
                <p14:cNvContentPartPr/>
                <p14:nvPr/>
              </p14:nvContentPartPr>
              <p14:xfrm>
                <a:off x="10867333" y="3010872"/>
                <a:ext cx="26280" cy="11880"/>
              </p14:xfrm>
            </p:contentPart>
          </mc:Choice>
          <mc:Fallback>
            <p:pic>
              <p:nvPicPr>
                <p:cNvPr id="56362" name="Freihand 56361">
                  <a:extLst>
                    <a:ext uri="{FF2B5EF4-FFF2-40B4-BE49-F238E27FC236}">
                      <a16:creationId xmlns:a16="http://schemas.microsoft.com/office/drawing/2014/main" id="{3FCA7861-9396-4FF3-A682-ECA9A14DF33A}"/>
                    </a:ext>
                  </a:extLst>
                </p:cNvPr>
                <p:cNvPicPr/>
                <p:nvPr/>
              </p:nvPicPr>
              <p:blipFill>
                <a:blip r:embed="rId177"/>
                <a:stretch>
                  <a:fillRect/>
                </a:stretch>
              </p:blipFill>
              <p:spPr>
                <a:xfrm>
                  <a:off x="10863013" y="3006552"/>
                  <a:ext cx="3492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56363" name="Freihand 56362">
                  <a:extLst>
                    <a:ext uri="{FF2B5EF4-FFF2-40B4-BE49-F238E27FC236}">
                      <a16:creationId xmlns:a16="http://schemas.microsoft.com/office/drawing/2014/main" id="{1CEDE5F1-CA14-44E1-BB00-EC78E0C6C548}"/>
                    </a:ext>
                  </a:extLst>
                </p14:cNvPr>
                <p14:cNvContentPartPr/>
                <p14:nvPr/>
              </p14:nvContentPartPr>
              <p14:xfrm>
                <a:off x="11111773" y="3014472"/>
                <a:ext cx="367560" cy="141480"/>
              </p14:xfrm>
            </p:contentPart>
          </mc:Choice>
          <mc:Fallback>
            <p:pic>
              <p:nvPicPr>
                <p:cNvPr id="56363" name="Freihand 56362">
                  <a:extLst>
                    <a:ext uri="{FF2B5EF4-FFF2-40B4-BE49-F238E27FC236}">
                      <a16:creationId xmlns:a16="http://schemas.microsoft.com/office/drawing/2014/main" id="{1CEDE5F1-CA14-44E1-BB00-EC78E0C6C548}"/>
                    </a:ext>
                  </a:extLst>
                </p:cNvPr>
                <p:cNvPicPr/>
                <p:nvPr/>
              </p:nvPicPr>
              <p:blipFill>
                <a:blip r:embed="rId179"/>
                <a:stretch>
                  <a:fillRect/>
                </a:stretch>
              </p:blipFill>
              <p:spPr>
                <a:xfrm>
                  <a:off x="11107453" y="3010152"/>
                  <a:ext cx="3762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56364" name="Freihand 56363">
                  <a:extLst>
                    <a:ext uri="{FF2B5EF4-FFF2-40B4-BE49-F238E27FC236}">
                      <a16:creationId xmlns:a16="http://schemas.microsoft.com/office/drawing/2014/main" id="{3B66BAE8-D608-4F58-8ED5-7A64550DBC4C}"/>
                    </a:ext>
                  </a:extLst>
                </p14:cNvPr>
                <p14:cNvContentPartPr/>
                <p14:nvPr/>
              </p14:nvContentPartPr>
              <p14:xfrm>
                <a:off x="11475013" y="2847432"/>
                <a:ext cx="346680" cy="222840"/>
              </p14:xfrm>
            </p:contentPart>
          </mc:Choice>
          <mc:Fallback>
            <p:pic>
              <p:nvPicPr>
                <p:cNvPr id="56364" name="Freihand 56363">
                  <a:extLst>
                    <a:ext uri="{FF2B5EF4-FFF2-40B4-BE49-F238E27FC236}">
                      <a16:creationId xmlns:a16="http://schemas.microsoft.com/office/drawing/2014/main" id="{3B66BAE8-D608-4F58-8ED5-7A64550DBC4C}"/>
                    </a:ext>
                  </a:extLst>
                </p:cNvPr>
                <p:cNvPicPr/>
                <p:nvPr/>
              </p:nvPicPr>
              <p:blipFill>
                <a:blip r:embed="rId181"/>
                <a:stretch>
                  <a:fillRect/>
                </a:stretch>
              </p:blipFill>
              <p:spPr>
                <a:xfrm>
                  <a:off x="11470693" y="2843112"/>
                  <a:ext cx="35532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56365" name="Freihand 56364">
                  <a:extLst>
                    <a:ext uri="{FF2B5EF4-FFF2-40B4-BE49-F238E27FC236}">
                      <a16:creationId xmlns:a16="http://schemas.microsoft.com/office/drawing/2014/main" id="{0B3DF32B-04E3-4D97-A824-8A2965C66F8A}"/>
                    </a:ext>
                  </a:extLst>
                </p14:cNvPr>
                <p14:cNvContentPartPr/>
                <p14:nvPr/>
              </p14:nvContentPartPr>
              <p14:xfrm>
                <a:off x="11819173" y="2862192"/>
                <a:ext cx="5400" cy="3600"/>
              </p14:xfrm>
            </p:contentPart>
          </mc:Choice>
          <mc:Fallback>
            <p:pic>
              <p:nvPicPr>
                <p:cNvPr id="56365" name="Freihand 56364">
                  <a:extLst>
                    <a:ext uri="{FF2B5EF4-FFF2-40B4-BE49-F238E27FC236}">
                      <a16:creationId xmlns:a16="http://schemas.microsoft.com/office/drawing/2014/main" id="{0B3DF32B-04E3-4D97-A824-8A2965C66F8A}"/>
                    </a:ext>
                  </a:extLst>
                </p:cNvPr>
                <p:cNvPicPr/>
                <p:nvPr/>
              </p:nvPicPr>
              <p:blipFill>
                <a:blip r:embed="rId183"/>
                <a:stretch>
                  <a:fillRect/>
                </a:stretch>
              </p:blipFill>
              <p:spPr>
                <a:xfrm>
                  <a:off x="11814853" y="2857872"/>
                  <a:ext cx="1404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56366" name="Freihand 56365">
                  <a:extLst>
                    <a:ext uri="{FF2B5EF4-FFF2-40B4-BE49-F238E27FC236}">
                      <a16:creationId xmlns:a16="http://schemas.microsoft.com/office/drawing/2014/main" id="{4295C622-F714-4619-BB9C-393F0C8266F0}"/>
                    </a:ext>
                  </a:extLst>
                </p14:cNvPr>
                <p14:cNvContentPartPr/>
                <p14:nvPr/>
              </p14:nvContentPartPr>
              <p14:xfrm>
                <a:off x="8978773" y="3765072"/>
                <a:ext cx="93240" cy="158400"/>
              </p14:xfrm>
            </p:contentPart>
          </mc:Choice>
          <mc:Fallback>
            <p:pic>
              <p:nvPicPr>
                <p:cNvPr id="56366" name="Freihand 56365">
                  <a:extLst>
                    <a:ext uri="{FF2B5EF4-FFF2-40B4-BE49-F238E27FC236}">
                      <a16:creationId xmlns:a16="http://schemas.microsoft.com/office/drawing/2014/main" id="{4295C622-F714-4619-BB9C-393F0C8266F0}"/>
                    </a:ext>
                  </a:extLst>
                </p:cNvPr>
                <p:cNvPicPr/>
                <p:nvPr/>
              </p:nvPicPr>
              <p:blipFill>
                <a:blip r:embed="rId185"/>
                <a:stretch>
                  <a:fillRect/>
                </a:stretch>
              </p:blipFill>
              <p:spPr>
                <a:xfrm>
                  <a:off x="8974453" y="3760752"/>
                  <a:ext cx="10188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56367" name="Freihand 56366">
                  <a:extLst>
                    <a:ext uri="{FF2B5EF4-FFF2-40B4-BE49-F238E27FC236}">
                      <a16:creationId xmlns:a16="http://schemas.microsoft.com/office/drawing/2014/main" id="{7C857447-1BBA-4A8F-ACF0-A88D2C79CDDC}"/>
                    </a:ext>
                  </a:extLst>
                </p14:cNvPr>
                <p14:cNvContentPartPr/>
                <p14:nvPr/>
              </p14:nvContentPartPr>
              <p14:xfrm>
                <a:off x="9063013" y="3715392"/>
                <a:ext cx="76320" cy="151920"/>
              </p14:xfrm>
            </p:contentPart>
          </mc:Choice>
          <mc:Fallback>
            <p:pic>
              <p:nvPicPr>
                <p:cNvPr id="56367" name="Freihand 56366">
                  <a:extLst>
                    <a:ext uri="{FF2B5EF4-FFF2-40B4-BE49-F238E27FC236}">
                      <a16:creationId xmlns:a16="http://schemas.microsoft.com/office/drawing/2014/main" id="{7C857447-1BBA-4A8F-ACF0-A88D2C79CDDC}"/>
                    </a:ext>
                  </a:extLst>
                </p:cNvPr>
                <p:cNvPicPr/>
                <p:nvPr/>
              </p:nvPicPr>
              <p:blipFill>
                <a:blip r:embed="rId187"/>
                <a:stretch>
                  <a:fillRect/>
                </a:stretch>
              </p:blipFill>
              <p:spPr>
                <a:xfrm>
                  <a:off x="9058693" y="3711072"/>
                  <a:ext cx="8496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56368" name="Freihand 56367">
                  <a:extLst>
                    <a:ext uri="{FF2B5EF4-FFF2-40B4-BE49-F238E27FC236}">
                      <a16:creationId xmlns:a16="http://schemas.microsoft.com/office/drawing/2014/main" id="{1DE45AD6-91C4-47B1-83D8-9CD82545682C}"/>
                    </a:ext>
                  </a:extLst>
                </p14:cNvPr>
                <p14:cNvContentPartPr/>
                <p14:nvPr/>
              </p14:nvContentPartPr>
              <p14:xfrm>
                <a:off x="9175333" y="3654552"/>
                <a:ext cx="221760" cy="183600"/>
              </p14:xfrm>
            </p:contentPart>
          </mc:Choice>
          <mc:Fallback>
            <p:pic>
              <p:nvPicPr>
                <p:cNvPr id="56368" name="Freihand 56367">
                  <a:extLst>
                    <a:ext uri="{FF2B5EF4-FFF2-40B4-BE49-F238E27FC236}">
                      <a16:creationId xmlns:a16="http://schemas.microsoft.com/office/drawing/2014/main" id="{1DE45AD6-91C4-47B1-83D8-9CD82545682C}"/>
                    </a:ext>
                  </a:extLst>
                </p:cNvPr>
                <p:cNvPicPr/>
                <p:nvPr/>
              </p:nvPicPr>
              <p:blipFill>
                <a:blip r:embed="rId189"/>
                <a:stretch>
                  <a:fillRect/>
                </a:stretch>
              </p:blipFill>
              <p:spPr>
                <a:xfrm>
                  <a:off x="9171013" y="3650232"/>
                  <a:ext cx="23040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56369" name="Freihand 56368">
                  <a:extLst>
                    <a:ext uri="{FF2B5EF4-FFF2-40B4-BE49-F238E27FC236}">
                      <a16:creationId xmlns:a16="http://schemas.microsoft.com/office/drawing/2014/main" id="{E53F6977-90D4-4783-842D-B8D61BBEBB2B}"/>
                    </a:ext>
                  </a:extLst>
                </p14:cNvPr>
                <p14:cNvContentPartPr/>
                <p14:nvPr/>
              </p14:nvContentPartPr>
              <p14:xfrm>
                <a:off x="9345253" y="3734832"/>
                <a:ext cx="85680" cy="19800"/>
              </p14:xfrm>
            </p:contentPart>
          </mc:Choice>
          <mc:Fallback>
            <p:pic>
              <p:nvPicPr>
                <p:cNvPr id="56369" name="Freihand 56368">
                  <a:extLst>
                    <a:ext uri="{FF2B5EF4-FFF2-40B4-BE49-F238E27FC236}">
                      <a16:creationId xmlns:a16="http://schemas.microsoft.com/office/drawing/2014/main" id="{E53F6977-90D4-4783-842D-B8D61BBEBB2B}"/>
                    </a:ext>
                  </a:extLst>
                </p:cNvPr>
                <p:cNvPicPr/>
                <p:nvPr/>
              </p:nvPicPr>
              <p:blipFill>
                <a:blip r:embed="rId191"/>
                <a:stretch>
                  <a:fillRect/>
                </a:stretch>
              </p:blipFill>
              <p:spPr>
                <a:xfrm>
                  <a:off x="9340933" y="3730512"/>
                  <a:ext cx="9432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56370" name="Freihand 56369">
                  <a:extLst>
                    <a:ext uri="{FF2B5EF4-FFF2-40B4-BE49-F238E27FC236}">
                      <a16:creationId xmlns:a16="http://schemas.microsoft.com/office/drawing/2014/main" id="{989A6164-E33A-45C5-A273-BBB6CAD1D151}"/>
                    </a:ext>
                  </a:extLst>
                </p14:cNvPr>
                <p14:cNvContentPartPr/>
                <p14:nvPr/>
              </p14:nvContentPartPr>
              <p14:xfrm>
                <a:off x="9560533" y="3648792"/>
                <a:ext cx="164880" cy="203400"/>
              </p14:xfrm>
            </p:contentPart>
          </mc:Choice>
          <mc:Fallback>
            <p:pic>
              <p:nvPicPr>
                <p:cNvPr id="56370" name="Freihand 56369">
                  <a:extLst>
                    <a:ext uri="{FF2B5EF4-FFF2-40B4-BE49-F238E27FC236}">
                      <a16:creationId xmlns:a16="http://schemas.microsoft.com/office/drawing/2014/main" id="{989A6164-E33A-45C5-A273-BBB6CAD1D151}"/>
                    </a:ext>
                  </a:extLst>
                </p:cNvPr>
                <p:cNvPicPr/>
                <p:nvPr/>
              </p:nvPicPr>
              <p:blipFill>
                <a:blip r:embed="rId193"/>
                <a:stretch>
                  <a:fillRect/>
                </a:stretch>
              </p:blipFill>
              <p:spPr>
                <a:xfrm>
                  <a:off x="9556213" y="3644472"/>
                  <a:ext cx="17352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56371" name="Freihand 56370">
                  <a:extLst>
                    <a:ext uri="{FF2B5EF4-FFF2-40B4-BE49-F238E27FC236}">
                      <a16:creationId xmlns:a16="http://schemas.microsoft.com/office/drawing/2014/main" id="{1A73D5EF-77FE-4346-8757-E9FA526CC77D}"/>
                    </a:ext>
                  </a:extLst>
                </p14:cNvPr>
                <p14:cNvContentPartPr/>
                <p14:nvPr/>
              </p14:nvContentPartPr>
              <p14:xfrm>
                <a:off x="9714973" y="3630792"/>
                <a:ext cx="72000" cy="87120"/>
              </p14:xfrm>
            </p:contentPart>
          </mc:Choice>
          <mc:Fallback>
            <p:pic>
              <p:nvPicPr>
                <p:cNvPr id="56371" name="Freihand 56370">
                  <a:extLst>
                    <a:ext uri="{FF2B5EF4-FFF2-40B4-BE49-F238E27FC236}">
                      <a16:creationId xmlns:a16="http://schemas.microsoft.com/office/drawing/2014/main" id="{1A73D5EF-77FE-4346-8757-E9FA526CC77D}"/>
                    </a:ext>
                  </a:extLst>
                </p:cNvPr>
                <p:cNvPicPr/>
                <p:nvPr/>
              </p:nvPicPr>
              <p:blipFill>
                <a:blip r:embed="rId195"/>
                <a:stretch>
                  <a:fillRect/>
                </a:stretch>
              </p:blipFill>
              <p:spPr>
                <a:xfrm>
                  <a:off x="9710653" y="3626472"/>
                  <a:ext cx="806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56372" name="Freihand 56371">
                  <a:extLst>
                    <a:ext uri="{FF2B5EF4-FFF2-40B4-BE49-F238E27FC236}">
                      <a16:creationId xmlns:a16="http://schemas.microsoft.com/office/drawing/2014/main" id="{4FB5DA54-2008-49C6-85B4-BC511661624D}"/>
                    </a:ext>
                  </a:extLst>
                </p14:cNvPr>
                <p14:cNvContentPartPr/>
                <p14:nvPr/>
              </p14:nvContentPartPr>
              <p14:xfrm>
                <a:off x="9790573" y="3568872"/>
                <a:ext cx="154440" cy="90000"/>
              </p14:xfrm>
            </p:contentPart>
          </mc:Choice>
          <mc:Fallback>
            <p:pic>
              <p:nvPicPr>
                <p:cNvPr id="56372" name="Freihand 56371">
                  <a:extLst>
                    <a:ext uri="{FF2B5EF4-FFF2-40B4-BE49-F238E27FC236}">
                      <a16:creationId xmlns:a16="http://schemas.microsoft.com/office/drawing/2014/main" id="{4FB5DA54-2008-49C6-85B4-BC511661624D}"/>
                    </a:ext>
                  </a:extLst>
                </p:cNvPr>
                <p:cNvPicPr/>
                <p:nvPr/>
              </p:nvPicPr>
              <p:blipFill>
                <a:blip r:embed="rId197"/>
                <a:stretch>
                  <a:fillRect/>
                </a:stretch>
              </p:blipFill>
              <p:spPr>
                <a:xfrm>
                  <a:off x="9786253" y="3564552"/>
                  <a:ext cx="1630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56373" name="Freihand 56372">
                  <a:extLst>
                    <a:ext uri="{FF2B5EF4-FFF2-40B4-BE49-F238E27FC236}">
                      <a16:creationId xmlns:a16="http://schemas.microsoft.com/office/drawing/2014/main" id="{88B8C306-F8A1-45AD-B49F-A585DE4AFB98}"/>
                    </a:ext>
                  </a:extLst>
                </p14:cNvPr>
                <p14:cNvContentPartPr/>
                <p14:nvPr/>
              </p14:nvContentPartPr>
              <p14:xfrm>
                <a:off x="9902533" y="3518112"/>
                <a:ext cx="59400" cy="21960"/>
              </p14:xfrm>
            </p:contentPart>
          </mc:Choice>
          <mc:Fallback>
            <p:pic>
              <p:nvPicPr>
                <p:cNvPr id="56373" name="Freihand 56372">
                  <a:extLst>
                    <a:ext uri="{FF2B5EF4-FFF2-40B4-BE49-F238E27FC236}">
                      <a16:creationId xmlns:a16="http://schemas.microsoft.com/office/drawing/2014/main" id="{88B8C306-F8A1-45AD-B49F-A585DE4AFB98}"/>
                    </a:ext>
                  </a:extLst>
                </p:cNvPr>
                <p:cNvPicPr/>
                <p:nvPr/>
              </p:nvPicPr>
              <p:blipFill>
                <a:blip r:embed="rId199"/>
                <a:stretch>
                  <a:fillRect/>
                </a:stretch>
              </p:blipFill>
              <p:spPr>
                <a:xfrm>
                  <a:off x="9898213" y="3513792"/>
                  <a:ext cx="6804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56374" name="Freihand 56373">
                  <a:extLst>
                    <a:ext uri="{FF2B5EF4-FFF2-40B4-BE49-F238E27FC236}">
                      <a16:creationId xmlns:a16="http://schemas.microsoft.com/office/drawing/2014/main" id="{E6BFA039-868E-412F-87D4-FD1660EBB3CA}"/>
                    </a:ext>
                  </a:extLst>
                </p14:cNvPr>
                <p14:cNvContentPartPr/>
                <p14:nvPr/>
              </p14:nvContentPartPr>
              <p14:xfrm>
                <a:off x="9977773" y="3538992"/>
                <a:ext cx="183240" cy="164160"/>
              </p14:xfrm>
            </p:contentPart>
          </mc:Choice>
          <mc:Fallback>
            <p:pic>
              <p:nvPicPr>
                <p:cNvPr id="56374" name="Freihand 56373">
                  <a:extLst>
                    <a:ext uri="{FF2B5EF4-FFF2-40B4-BE49-F238E27FC236}">
                      <a16:creationId xmlns:a16="http://schemas.microsoft.com/office/drawing/2014/main" id="{E6BFA039-868E-412F-87D4-FD1660EBB3CA}"/>
                    </a:ext>
                  </a:extLst>
                </p:cNvPr>
                <p:cNvPicPr/>
                <p:nvPr/>
              </p:nvPicPr>
              <p:blipFill>
                <a:blip r:embed="rId201"/>
                <a:stretch>
                  <a:fillRect/>
                </a:stretch>
              </p:blipFill>
              <p:spPr>
                <a:xfrm>
                  <a:off x="9973453" y="3534672"/>
                  <a:ext cx="19188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56375" name="Freihand 56374">
                  <a:extLst>
                    <a:ext uri="{FF2B5EF4-FFF2-40B4-BE49-F238E27FC236}">
                      <a16:creationId xmlns:a16="http://schemas.microsoft.com/office/drawing/2014/main" id="{F084CFF0-4240-4F76-9028-E50D8BCAFFE3}"/>
                    </a:ext>
                  </a:extLst>
                </p14:cNvPr>
                <p14:cNvContentPartPr/>
                <p14:nvPr/>
              </p14:nvContentPartPr>
              <p14:xfrm>
                <a:off x="10307533" y="3520632"/>
                <a:ext cx="43560" cy="100080"/>
              </p14:xfrm>
            </p:contentPart>
          </mc:Choice>
          <mc:Fallback>
            <p:pic>
              <p:nvPicPr>
                <p:cNvPr id="56375" name="Freihand 56374">
                  <a:extLst>
                    <a:ext uri="{FF2B5EF4-FFF2-40B4-BE49-F238E27FC236}">
                      <a16:creationId xmlns:a16="http://schemas.microsoft.com/office/drawing/2014/main" id="{F084CFF0-4240-4F76-9028-E50D8BCAFFE3}"/>
                    </a:ext>
                  </a:extLst>
                </p:cNvPr>
                <p:cNvPicPr/>
                <p:nvPr/>
              </p:nvPicPr>
              <p:blipFill>
                <a:blip r:embed="rId203"/>
                <a:stretch>
                  <a:fillRect/>
                </a:stretch>
              </p:blipFill>
              <p:spPr>
                <a:xfrm>
                  <a:off x="10303213" y="3516312"/>
                  <a:ext cx="522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56376" name="Freihand 56375">
                  <a:extLst>
                    <a:ext uri="{FF2B5EF4-FFF2-40B4-BE49-F238E27FC236}">
                      <a16:creationId xmlns:a16="http://schemas.microsoft.com/office/drawing/2014/main" id="{B0DF8123-5558-4DEF-89D7-667D1F415FBD}"/>
                    </a:ext>
                  </a:extLst>
                </p14:cNvPr>
                <p14:cNvContentPartPr/>
                <p14:nvPr/>
              </p14:nvContentPartPr>
              <p14:xfrm>
                <a:off x="10421653" y="3364392"/>
                <a:ext cx="219600" cy="168480"/>
              </p14:xfrm>
            </p:contentPart>
          </mc:Choice>
          <mc:Fallback>
            <p:pic>
              <p:nvPicPr>
                <p:cNvPr id="56376" name="Freihand 56375">
                  <a:extLst>
                    <a:ext uri="{FF2B5EF4-FFF2-40B4-BE49-F238E27FC236}">
                      <a16:creationId xmlns:a16="http://schemas.microsoft.com/office/drawing/2014/main" id="{B0DF8123-5558-4DEF-89D7-667D1F415FBD}"/>
                    </a:ext>
                  </a:extLst>
                </p:cNvPr>
                <p:cNvPicPr/>
                <p:nvPr/>
              </p:nvPicPr>
              <p:blipFill>
                <a:blip r:embed="rId205"/>
                <a:stretch>
                  <a:fillRect/>
                </a:stretch>
              </p:blipFill>
              <p:spPr>
                <a:xfrm>
                  <a:off x="10417333" y="3360072"/>
                  <a:ext cx="22824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56377" name="Freihand 56376">
                  <a:extLst>
                    <a:ext uri="{FF2B5EF4-FFF2-40B4-BE49-F238E27FC236}">
                      <a16:creationId xmlns:a16="http://schemas.microsoft.com/office/drawing/2014/main" id="{778C7414-B47B-45B7-83EB-C8BD45BA01B9}"/>
                    </a:ext>
                  </a:extLst>
                </p14:cNvPr>
                <p14:cNvContentPartPr/>
                <p14:nvPr/>
              </p14:nvContentPartPr>
              <p14:xfrm>
                <a:off x="10541173" y="3308232"/>
                <a:ext cx="98280" cy="163080"/>
              </p14:xfrm>
            </p:contentPart>
          </mc:Choice>
          <mc:Fallback>
            <p:pic>
              <p:nvPicPr>
                <p:cNvPr id="56377" name="Freihand 56376">
                  <a:extLst>
                    <a:ext uri="{FF2B5EF4-FFF2-40B4-BE49-F238E27FC236}">
                      <a16:creationId xmlns:a16="http://schemas.microsoft.com/office/drawing/2014/main" id="{778C7414-B47B-45B7-83EB-C8BD45BA01B9}"/>
                    </a:ext>
                  </a:extLst>
                </p:cNvPr>
                <p:cNvPicPr/>
                <p:nvPr/>
              </p:nvPicPr>
              <p:blipFill>
                <a:blip r:embed="rId207"/>
                <a:stretch>
                  <a:fillRect/>
                </a:stretch>
              </p:blipFill>
              <p:spPr>
                <a:xfrm>
                  <a:off x="10536853" y="3303912"/>
                  <a:ext cx="10692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56378" name="Freihand 56377">
                  <a:extLst>
                    <a:ext uri="{FF2B5EF4-FFF2-40B4-BE49-F238E27FC236}">
                      <a16:creationId xmlns:a16="http://schemas.microsoft.com/office/drawing/2014/main" id="{1FEF7E91-99F4-4A9E-89F6-AF921D5D042D}"/>
                    </a:ext>
                  </a:extLst>
                </p14:cNvPr>
                <p14:cNvContentPartPr/>
                <p14:nvPr/>
              </p14:nvContentPartPr>
              <p14:xfrm>
                <a:off x="10647373" y="3332352"/>
                <a:ext cx="152640" cy="99360"/>
              </p14:xfrm>
            </p:contentPart>
          </mc:Choice>
          <mc:Fallback>
            <p:pic>
              <p:nvPicPr>
                <p:cNvPr id="56378" name="Freihand 56377">
                  <a:extLst>
                    <a:ext uri="{FF2B5EF4-FFF2-40B4-BE49-F238E27FC236}">
                      <a16:creationId xmlns:a16="http://schemas.microsoft.com/office/drawing/2014/main" id="{1FEF7E91-99F4-4A9E-89F6-AF921D5D042D}"/>
                    </a:ext>
                  </a:extLst>
                </p:cNvPr>
                <p:cNvPicPr/>
                <p:nvPr/>
              </p:nvPicPr>
              <p:blipFill>
                <a:blip r:embed="rId209"/>
                <a:stretch>
                  <a:fillRect/>
                </a:stretch>
              </p:blipFill>
              <p:spPr>
                <a:xfrm>
                  <a:off x="10643053" y="3328032"/>
                  <a:ext cx="1612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56379" name="Freihand 56378">
                  <a:extLst>
                    <a:ext uri="{FF2B5EF4-FFF2-40B4-BE49-F238E27FC236}">
                      <a16:creationId xmlns:a16="http://schemas.microsoft.com/office/drawing/2014/main" id="{C04FD7FB-3598-4064-A3E2-A26435586180}"/>
                    </a:ext>
                  </a:extLst>
                </p14:cNvPr>
                <p14:cNvContentPartPr/>
                <p14:nvPr/>
              </p14:nvContentPartPr>
              <p14:xfrm>
                <a:off x="10967053" y="3231552"/>
                <a:ext cx="269640" cy="126000"/>
              </p14:xfrm>
            </p:contentPart>
          </mc:Choice>
          <mc:Fallback>
            <p:pic>
              <p:nvPicPr>
                <p:cNvPr id="56379" name="Freihand 56378">
                  <a:extLst>
                    <a:ext uri="{FF2B5EF4-FFF2-40B4-BE49-F238E27FC236}">
                      <a16:creationId xmlns:a16="http://schemas.microsoft.com/office/drawing/2014/main" id="{C04FD7FB-3598-4064-A3E2-A26435586180}"/>
                    </a:ext>
                  </a:extLst>
                </p:cNvPr>
                <p:cNvPicPr/>
                <p:nvPr/>
              </p:nvPicPr>
              <p:blipFill>
                <a:blip r:embed="rId211"/>
                <a:stretch>
                  <a:fillRect/>
                </a:stretch>
              </p:blipFill>
              <p:spPr>
                <a:xfrm>
                  <a:off x="10962733" y="3227232"/>
                  <a:ext cx="27828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56380" name="Freihand 56379">
                  <a:extLst>
                    <a:ext uri="{FF2B5EF4-FFF2-40B4-BE49-F238E27FC236}">
                      <a16:creationId xmlns:a16="http://schemas.microsoft.com/office/drawing/2014/main" id="{2F187808-5CED-4851-A1DA-5713332FC4B8}"/>
                    </a:ext>
                  </a:extLst>
                </p14:cNvPr>
                <p14:cNvContentPartPr/>
                <p14:nvPr/>
              </p14:nvContentPartPr>
              <p14:xfrm>
                <a:off x="11157133" y="3197352"/>
                <a:ext cx="31680" cy="21240"/>
              </p14:xfrm>
            </p:contentPart>
          </mc:Choice>
          <mc:Fallback>
            <p:pic>
              <p:nvPicPr>
                <p:cNvPr id="56380" name="Freihand 56379">
                  <a:extLst>
                    <a:ext uri="{FF2B5EF4-FFF2-40B4-BE49-F238E27FC236}">
                      <a16:creationId xmlns:a16="http://schemas.microsoft.com/office/drawing/2014/main" id="{2F187808-5CED-4851-A1DA-5713332FC4B8}"/>
                    </a:ext>
                  </a:extLst>
                </p:cNvPr>
                <p:cNvPicPr/>
                <p:nvPr/>
              </p:nvPicPr>
              <p:blipFill>
                <a:blip r:embed="rId213"/>
                <a:stretch>
                  <a:fillRect/>
                </a:stretch>
              </p:blipFill>
              <p:spPr>
                <a:xfrm>
                  <a:off x="11152813" y="3193032"/>
                  <a:ext cx="4032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56381" name="Freihand 56380">
                  <a:extLst>
                    <a:ext uri="{FF2B5EF4-FFF2-40B4-BE49-F238E27FC236}">
                      <a16:creationId xmlns:a16="http://schemas.microsoft.com/office/drawing/2014/main" id="{EF86CBB2-B8E6-4B22-8710-F29D16231106}"/>
                    </a:ext>
                  </a:extLst>
                </p14:cNvPr>
                <p14:cNvContentPartPr/>
                <p14:nvPr/>
              </p14:nvContentPartPr>
              <p14:xfrm>
                <a:off x="11396893" y="3207432"/>
                <a:ext cx="118440" cy="92520"/>
              </p14:xfrm>
            </p:contentPart>
          </mc:Choice>
          <mc:Fallback>
            <p:pic>
              <p:nvPicPr>
                <p:cNvPr id="56381" name="Freihand 56380">
                  <a:extLst>
                    <a:ext uri="{FF2B5EF4-FFF2-40B4-BE49-F238E27FC236}">
                      <a16:creationId xmlns:a16="http://schemas.microsoft.com/office/drawing/2014/main" id="{EF86CBB2-B8E6-4B22-8710-F29D16231106}"/>
                    </a:ext>
                  </a:extLst>
                </p:cNvPr>
                <p:cNvPicPr/>
                <p:nvPr/>
              </p:nvPicPr>
              <p:blipFill>
                <a:blip r:embed="rId215"/>
                <a:stretch>
                  <a:fillRect/>
                </a:stretch>
              </p:blipFill>
              <p:spPr>
                <a:xfrm>
                  <a:off x="11392573" y="3203112"/>
                  <a:ext cx="1270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56382" name="Freihand 56381">
                  <a:extLst>
                    <a:ext uri="{FF2B5EF4-FFF2-40B4-BE49-F238E27FC236}">
                      <a16:creationId xmlns:a16="http://schemas.microsoft.com/office/drawing/2014/main" id="{4A74699D-2FAC-4445-9F27-25033A9F5149}"/>
                    </a:ext>
                  </a:extLst>
                </p14:cNvPr>
                <p14:cNvContentPartPr/>
                <p14:nvPr/>
              </p14:nvContentPartPr>
              <p14:xfrm>
                <a:off x="11574013" y="3124632"/>
                <a:ext cx="308880" cy="122760"/>
              </p14:xfrm>
            </p:contentPart>
          </mc:Choice>
          <mc:Fallback>
            <p:pic>
              <p:nvPicPr>
                <p:cNvPr id="56382" name="Freihand 56381">
                  <a:extLst>
                    <a:ext uri="{FF2B5EF4-FFF2-40B4-BE49-F238E27FC236}">
                      <a16:creationId xmlns:a16="http://schemas.microsoft.com/office/drawing/2014/main" id="{4A74699D-2FAC-4445-9F27-25033A9F5149}"/>
                    </a:ext>
                  </a:extLst>
                </p:cNvPr>
                <p:cNvPicPr/>
                <p:nvPr/>
              </p:nvPicPr>
              <p:blipFill>
                <a:blip r:embed="rId217"/>
                <a:stretch>
                  <a:fillRect/>
                </a:stretch>
              </p:blipFill>
              <p:spPr>
                <a:xfrm>
                  <a:off x="11569693" y="3120312"/>
                  <a:ext cx="3175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56383" name="Freihand 56382">
                  <a:extLst>
                    <a:ext uri="{FF2B5EF4-FFF2-40B4-BE49-F238E27FC236}">
                      <a16:creationId xmlns:a16="http://schemas.microsoft.com/office/drawing/2014/main" id="{E0595F04-3231-4432-AD35-17EAD7D51794}"/>
                    </a:ext>
                  </a:extLst>
                </p14:cNvPr>
                <p14:cNvContentPartPr/>
                <p14:nvPr/>
              </p14:nvContentPartPr>
              <p14:xfrm>
                <a:off x="9317893" y="3878112"/>
                <a:ext cx="141840" cy="171000"/>
              </p14:xfrm>
            </p:contentPart>
          </mc:Choice>
          <mc:Fallback>
            <p:pic>
              <p:nvPicPr>
                <p:cNvPr id="56383" name="Freihand 56382">
                  <a:extLst>
                    <a:ext uri="{FF2B5EF4-FFF2-40B4-BE49-F238E27FC236}">
                      <a16:creationId xmlns:a16="http://schemas.microsoft.com/office/drawing/2014/main" id="{E0595F04-3231-4432-AD35-17EAD7D51794}"/>
                    </a:ext>
                  </a:extLst>
                </p:cNvPr>
                <p:cNvPicPr/>
                <p:nvPr/>
              </p:nvPicPr>
              <p:blipFill>
                <a:blip r:embed="rId219"/>
                <a:stretch>
                  <a:fillRect/>
                </a:stretch>
              </p:blipFill>
              <p:spPr>
                <a:xfrm>
                  <a:off x="9313573" y="3873792"/>
                  <a:ext cx="15048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56384" name="Freihand 56383">
                  <a:extLst>
                    <a:ext uri="{FF2B5EF4-FFF2-40B4-BE49-F238E27FC236}">
                      <a16:creationId xmlns:a16="http://schemas.microsoft.com/office/drawing/2014/main" id="{A0916427-CACE-4940-BF9A-618CAD94E560}"/>
                    </a:ext>
                  </a:extLst>
                </p14:cNvPr>
                <p14:cNvContentPartPr/>
                <p14:nvPr/>
              </p14:nvContentPartPr>
              <p14:xfrm>
                <a:off x="9437053" y="3953352"/>
                <a:ext cx="169200" cy="66600"/>
              </p14:xfrm>
            </p:contentPart>
          </mc:Choice>
          <mc:Fallback>
            <p:pic>
              <p:nvPicPr>
                <p:cNvPr id="56384" name="Freihand 56383">
                  <a:extLst>
                    <a:ext uri="{FF2B5EF4-FFF2-40B4-BE49-F238E27FC236}">
                      <a16:creationId xmlns:a16="http://schemas.microsoft.com/office/drawing/2014/main" id="{A0916427-CACE-4940-BF9A-618CAD94E560}"/>
                    </a:ext>
                  </a:extLst>
                </p:cNvPr>
                <p:cNvPicPr/>
                <p:nvPr/>
              </p:nvPicPr>
              <p:blipFill>
                <a:blip r:embed="rId221"/>
                <a:stretch>
                  <a:fillRect/>
                </a:stretch>
              </p:blipFill>
              <p:spPr>
                <a:xfrm>
                  <a:off x="9432733" y="3949032"/>
                  <a:ext cx="1778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56386" name="Freihand 56385">
                  <a:extLst>
                    <a:ext uri="{FF2B5EF4-FFF2-40B4-BE49-F238E27FC236}">
                      <a16:creationId xmlns:a16="http://schemas.microsoft.com/office/drawing/2014/main" id="{55DD5843-FA14-4C72-831D-A759803C3DC0}"/>
                    </a:ext>
                  </a:extLst>
                </p14:cNvPr>
                <p14:cNvContentPartPr/>
                <p14:nvPr/>
              </p14:nvContentPartPr>
              <p14:xfrm>
                <a:off x="9636493" y="3833832"/>
                <a:ext cx="217080" cy="142560"/>
              </p14:xfrm>
            </p:contentPart>
          </mc:Choice>
          <mc:Fallback>
            <p:pic>
              <p:nvPicPr>
                <p:cNvPr id="56386" name="Freihand 56385">
                  <a:extLst>
                    <a:ext uri="{FF2B5EF4-FFF2-40B4-BE49-F238E27FC236}">
                      <a16:creationId xmlns:a16="http://schemas.microsoft.com/office/drawing/2014/main" id="{55DD5843-FA14-4C72-831D-A759803C3DC0}"/>
                    </a:ext>
                  </a:extLst>
                </p:cNvPr>
                <p:cNvPicPr/>
                <p:nvPr/>
              </p:nvPicPr>
              <p:blipFill>
                <a:blip r:embed="rId223"/>
                <a:stretch>
                  <a:fillRect/>
                </a:stretch>
              </p:blipFill>
              <p:spPr>
                <a:xfrm>
                  <a:off x="9632173" y="3829512"/>
                  <a:ext cx="22572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56387" name="Freihand 56386">
                  <a:extLst>
                    <a:ext uri="{FF2B5EF4-FFF2-40B4-BE49-F238E27FC236}">
                      <a16:creationId xmlns:a16="http://schemas.microsoft.com/office/drawing/2014/main" id="{3CBEEDF7-DD88-4A6A-86C5-361962BF57FE}"/>
                    </a:ext>
                  </a:extLst>
                </p14:cNvPr>
                <p14:cNvContentPartPr/>
                <p14:nvPr/>
              </p14:nvContentPartPr>
              <p14:xfrm>
                <a:off x="9475933" y="3855432"/>
                <a:ext cx="86760" cy="21240"/>
              </p14:xfrm>
            </p:contentPart>
          </mc:Choice>
          <mc:Fallback>
            <p:pic>
              <p:nvPicPr>
                <p:cNvPr id="56387" name="Freihand 56386">
                  <a:extLst>
                    <a:ext uri="{FF2B5EF4-FFF2-40B4-BE49-F238E27FC236}">
                      <a16:creationId xmlns:a16="http://schemas.microsoft.com/office/drawing/2014/main" id="{3CBEEDF7-DD88-4A6A-86C5-361962BF57FE}"/>
                    </a:ext>
                  </a:extLst>
                </p:cNvPr>
                <p:cNvPicPr/>
                <p:nvPr/>
              </p:nvPicPr>
              <p:blipFill>
                <a:blip r:embed="rId225"/>
                <a:stretch>
                  <a:fillRect/>
                </a:stretch>
              </p:blipFill>
              <p:spPr>
                <a:xfrm>
                  <a:off x="9471613" y="3851112"/>
                  <a:ext cx="9540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56388" name="Freihand 56387">
                  <a:extLst>
                    <a:ext uri="{FF2B5EF4-FFF2-40B4-BE49-F238E27FC236}">
                      <a16:creationId xmlns:a16="http://schemas.microsoft.com/office/drawing/2014/main" id="{26F8E297-788E-448A-88F5-4165C772B9C7}"/>
                    </a:ext>
                  </a:extLst>
                </p14:cNvPr>
                <p14:cNvContentPartPr/>
                <p14:nvPr/>
              </p14:nvContentPartPr>
              <p14:xfrm>
                <a:off x="9964813" y="3736272"/>
                <a:ext cx="123480" cy="147240"/>
              </p14:xfrm>
            </p:contentPart>
          </mc:Choice>
          <mc:Fallback>
            <p:pic>
              <p:nvPicPr>
                <p:cNvPr id="56388" name="Freihand 56387">
                  <a:extLst>
                    <a:ext uri="{FF2B5EF4-FFF2-40B4-BE49-F238E27FC236}">
                      <a16:creationId xmlns:a16="http://schemas.microsoft.com/office/drawing/2014/main" id="{26F8E297-788E-448A-88F5-4165C772B9C7}"/>
                    </a:ext>
                  </a:extLst>
                </p:cNvPr>
                <p:cNvPicPr/>
                <p:nvPr/>
              </p:nvPicPr>
              <p:blipFill>
                <a:blip r:embed="rId227"/>
                <a:stretch>
                  <a:fillRect/>
                </a:stretch>
              </p:blipFill>
              <p:spPr>
                <a:xfrm>
                  <a:off x="9960493" y="3731952"/>
                  <a:ext cx="13212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56389" name="Freihand 56388">
                  <a:extLst>
                    <a:ext uri="{FF2B5EF4-FFF2-40B4-BE49-F238E27FC236}">
                      <a16:creationId xmlns:a16="http://schemas.microsoft.com/office/drawing/2014/main" id="{D808E221-2D2B-4DD2-B239-37A795F94646}"/>
                    </a:ext>
                  </a:extLst>
                </p14:cNvPr>
                <p14:cNvContentPartPr/>
                <p14:nvPr/>
              </p14:nvContentPartPr>
              <p14:xfrm>
                <a:off x="10110973" y="3656712"/>
                <a:ext cx="167400" cy="200160"/>
              </p14:xfrm>
            </p:contentPart>
          </mc:Choice>
          <mc:Fallback>
            <p:pic>
              <p:nvPicPr>
                <p:cNvPr id="56389" name="Freihand 56388">
                  <a:extLst>
                    <a:ext uri="{FF2B5EF4-FFF2-40B4-BE49-F238E27FC236}">
                      <a16:creationId xmlns:a16="http://schemas.microsoft.com/office/drawing/2014/main" id="{D808E221-2D2B-4DD2-B239-37A795F94646}"/>
                    </a:ext>
                  </a:extLst>
                </p:cNvPr>
                <p:cNvPicPr/>
                <p:nvPr/>
              </p:nvPicPr>
              <p:blipFill>
                <a:blip r:embed="rId229"/>
                <a:stretch>
                  <a:fillRect/>
                </a:stretch>
              </p:blipFill>
              <p:spPr>
                <a:xfrm>
                  <a:off x="10106653" y="3652392"/>
                  <a:ext cx="17604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56390" name="Freihand 56389">
                  <a:extLst>
                    <a:ext uri="{FF2B5EF4-FFF2-40B4-BE49-F238E27FC236}">
                      <a16:creationId xmlns:a16="http://schemas.microsoft.com/office/drawing/2014/main" id="{77BD8356-AC4A-49B3-8690-B163778C675D}"/>
                    </a:ext>
                  </a:extLst>
                </p14:cNvPr>
                <p14:cNvContentPartPr/>
                <p14:nvPr/>
              </p14:nvContentPartPr>
              <p14:xfrm>
                <a:off x="10323373" y="3674712"/>
                <a:ext cx="185400" cy="79560"/>
              </p14:xfrm>
            </p:contentPart>
          </mc:Choice>
          <mc:Fallback>
            <p:pic>
              <p:nvPicPr>
                <p:cNvPr id="56390" name="Freihand 56389">
                  <a:extLst>
                    <a:ext uri="{FF2B5EF4-FFF2-40B4-BE49-F238E27FC236}">
                      <a16:creationId xmlns:a16="http://schemas.microsoft.com/office/drawing/2014/main" id="{77BD8356-AC4A-49B3-8690-B163778C675D}"/>
                    </a:ext>
                  </a:extLst>
                </p:cNvPr>
                <p:cNvPicPr/>
                <p:nvPr/>
              </p:nvPicPr>
              <p:blipFill>
                <a:blip r:embed="rId231"/>
                <a:stretch>
                  <a:fillRect/>
                </a:stretch>
              </p:blipFill>
              <p:spPr>
                <a:xfrm>
                  <a:off x="10319053" y="3670392"/>
                  <a:ext cx="1940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56391" name="Freihand 56390">
                  <a:extLst>
                    <a:ext uri="{FF2B5EF4-FFF2-40B4-BE49-F238E27FC236}">
                      <a16:creationId xmlns:a16="http://schemas.microsoft.com/office/drawing/2014/main" id="{154A651F-CF44-4C9D-A82A-1A563DDB6F57}"/>
                    </a:ext>
                  </a:extLst>
                </p14:cNvPr>
                <p14:cNvContentPartPr/>
                <p14:nvPr/>
              </p14:nvContentPartPr>
              <p14:xfrm>
                <a:off x="10625053" y="3587232"/>
                <a:ext cx="256320" cy="138240"/>
              </p14:xfrm>
            </p:contentPart>
          </mc:Choice>
          <mc:Fallback>
            <p:pic>
              <p:nvPicPr>
                <p:cNvPr id="56391" name="Freihand 56390">
                  <a:extLst>
                    <a:ext uri="{FF2B5EF4-FFF2-40B4-BE49-F238E27FC236}">
                      <a16:creationId xmlns:a16="http://schemas.microsoft.com/office/drawing/2014/main" id="{154A651F-CF44-4C9D-A82A-1A563DDB6F57}"/>
                    </a:ext>
                  </a:extLst>
                </p:cNvPr>
                <p:cNvPicPr/>
                <p:nvPr/>
              </p:nvPicPr>
              <p:blipFill>
                <a:blip r:embed="rId233"/>
                <a:stretch>
                  <a:fillRect/>
                </a:stretch>
              </p:blipFill>
              <p:spPr>
                <a:xfrm>
                  <a:off x="10620733" y="3582912"/>
                  <a:ext cx="2649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56392" name="Freihand 56391">
                  <a:extLst>
                    <a:ext uri="{FF2B5EF4-FFF2-40B4-BE49-F238E27FC236}">
                      <a16:creationId xmlns:a16="http://schemas.microsoft.com/office/drawing/2014/main" id="{107B53CF-A674-4941-8843-D571361839A2}"/>
                    </a:ext>
                  </a:extLst>
                </p14:cNvPr>
                <p14:cNvContentPartPr/>
                <p14:nvPr/>
              </p14:nvContentPartPr>
              <p14:xfrm>
                <a:off x="10849693" y="3501552"/>
                <a:ext cx="135720" cy="81000"/>
              </p14:xfrm>
            </p:contentPart>
          </mc:Choice>
          <mc:Fallback>
            <p:pic>
              <p:nvPicPr>
                <p:cNvPr id="56392" name="Freihand 56391">
                  <a:extLst>
                    <a:ext uri="{FF2B5EF4-FFF2-40B4-BE49-F238E27FC236}">
                      <a16:creationId xmlns:a16="http://schemas.microsoft.com/office/drawing/2014/main" id="{107B53CF-A674-4941-8843-D571361839A2}"/>
                    </a:ext>
                  </a:extLst>
                </p:cNvPr>
                <p:cNvPicPr/>
                <p:nvPr/>
              </p:nvPicPr>
              <p:blipFill>
                <a:blip r:embed="rId235"/>
                <a:stretch>
                  <a:fillRect/>
                </a:stretch>
              </p:blipFill>
              <p:spPr>
                <a:xfrm>
                  <a:off x="10845373" y="3497232"/>
                  <a:ext cx="1443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56393" name="Freihand 56392">
                  <a:extLst>
                    <a:ext uri="{FF2B5EF4-FFF2-40B4-BE49-F238E27FC236}">
                      <a16:creationId xmlns:a16="http://schemas.microsoft.com/office/drawing/2014/main" id="{23F29387-83A1-42A6-B967-7B0CDB2BAF78}"/>
                    </a:ext>
                  </a:extLst>
                </p14:cNvPr>
                <p14:cNvContentPartPr/>
                <p14:nvPr/>
              </p14:nvContentPartPr>
              <p14:xfrm>
                <a:off x="10954453" y="3528552"/>
                <a:ext cx="192960" cy="84240"/>
              </p14:xfrm>
            </p:contentPart>
          </mc:Choice>
          <mc:Fallback>
            <p:pic>
              <p:nvPicPr>
                <p:cNvPr id="56393" name="Freihand 56392">
                  <a:extLst>
                    <a:ext uri="{FF2B5EF4-FFF2-40B4-BE49-F238E27FC236}">
                      <a16:creationId xmlns:a16="http://schemas.microsoft.com/office/drawing/2014/main" id="{23F29387-83A1-42A6-B967-7B0CDB2BAF78}"/>
                    </a:ext>
                  </a:extLst>
                </p:cNvPr>
                <p:cNvPicPr/>
                <p:nvPr/>
              </p:nvPicPr>
              <p:blipFill>
                <a:blip r:embed="rId237"/>
                <a:stretch>
                  <a:fillRect/>
                </a:stretch>
              </p:blipFill>
              <p:spPr>
                <a:xfrm>
                  <a:off x="10950133" y="3524232"/>
                  <a:ext cx="2016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56394" name="Freihand 56393">
                  <a:extLst>
                    <a:ext uri="{FF2B5EF4-FFF2-40B4-BE49-F238E27FC236}">
                      <a16:creationId xmlns:a16="http://schemas.microsoft.com/office/drawing/2014/main" id="{F2581FFD-4DDA-4984-B69D-1A7A9F52B17E}"/>
                    </a:ext>
                  </a:extLst>
                </p14:cNvPr>
                <p14:cNvContentPartPr/>
                <p14:nvPr/>
              </p14:nvContentPartPr>
              <p14:xfrm>
                <a:off x="11239573" y="3452592"/>
                <a:ext cx="223200" cy="113040"/>
              </p14:xfrm>
            </p:contentPart>
          </mc:Choice>
          <mc:Fallback>
            <p:pic>
              <p:nvPicPr>
                <p:cNvPr id="56394" name="Freihand 56393">
                  <a:extLst>
                    <a:ext uri="{FF2B5EF4-FFF2-40B4-BE49-F238E27FC236}">
                      <a16:creationId xmlns:a16="http://schemas.microsoft.com/office/drawing/2014/main" id="{F2581FFD-4DDA-4984-B69D-1A7A9F52B17E}"/>
                    </a:ext>
                  </a:extLst>
                </p:cNvPr>
                <p:cNvPicPr/>
                <p:nvPr/>
              </p:nvPicPr>
              <p:blipFill>
                <a:blip r:embed="rId239"/>
                <a:stretch>
                  <a:fillRect/>
                </a:stretch>
              </p:blipFill>
              <p:spPr>
                <a:xfrm>
                  <a:off x="11235253" y="3448272"/>
                  <a:ext cx="2318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56395" name="Freihand 56394">
                  <a:extLst>
                    <a:ext uri="{FF2B5EF4-FFF2-40B4-BE49-F238E27FC236}">
                      <a16:creationId xmlns:a16="http://schemas.microsoft.com/office/drawing/2014/main" id="{AF07D0B9-AC7B-4B09-8BCF-829BB74049D0}"/>
                    </a:ext>
                  </a:extLst>
                </p14:cNvPr>
                <p14:cNvContentPartPr/>
                <p14:nvPr/>
              </p14:nvContentPartPr>
              <p14:xfrm>
                <a:off x="11475733" y="3371592"/>
                <a:ext cx="424080" cy="132120"/>
              </p14:xfrm>
            </p:contentPart>
          </mc:Choice>
          <mc:Fallback>
            <p:pic>
              <p:nvPicPr>
                <p:cNvPr id="56395" name="Freihand 56394">
                  <a:extLst>
                    <a:ext uri="{FF2B5EF4-FFF2-40B4-BE49-F238E27FC236}">
                      <a16:creationId xmlns:a16="http://schemas.microsoft.com/office/drawing/2014/main" id="{AF07D0B9-AC7B-4B09-8BCF-829BB74049D0}"/>
                    </a:ext>
                  </a:extLst>
                </p:cNvPr>
                <p:cNvPicPr/>
                <p:nvPr/>
              </p:nvPicPr>
              <p:blipFill>
                <a:blip r:embed="rId241"/>
                <a:stretch>
                  <a:fillRect/>
                </a:stretch>
              </p:blipFill>
              <p:spPr>
                <a:xfrm>
                  <a:off x="11471413" y="3367272"/>
                  <a:ext cx="43272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56396" name="Freihand 56395">
                  <a:extLst>
                    <a:ext uri="{FF2B5EF4-FFF2-40B4-BE49-F238E27FC236}">
                      <a16:creationId xmlns:a16="http://schemas.microsoft.com/office/drawing/2014/main" id="{6D3434E4-9B8A-4894-BE7C-D057BBBFA52B}"/>
                    </a:ext>
                  </a:extLst>
                </p14:cNvPr>
                <p14:cNvContentPartPr/>
                <p14:nvPr/>
              </p14:nvContentPartPr>
              <p14:xfrm>
                <a:off x="11283853" y="3418032"/>
                <a:ext cx="677160" cy="213480"/>
              </p14:xfrm>
            </p:contentPart>
          </mc:Choice>
          <mc:Fallback>
            <p:pic>
              <p:nvPicPr>
                <p:cNvPr id="56396" name="Freihand 56395">
                  <a:extLst>
                    <a:ext uri="{FF2B5EF4-FFF2-40B4-BE49-F238E27FC236}">
                      <a16:creationId xmlns:a16="http://schemas.microsoft.com/office/drawing/2014/main" id="{6D3434E4-9B8A-4894-BE7C-D057BBBFA52B}"/>
                    </a:ext>
                  </a:extLst>
                </p:cNvPr>
                <p:cNvPicPr/>
                <p:nvPr/>
              </p:nvPicPr>
              <p:blipFill>
                <a:blip r:embed="rId243"/>
                <a:stretch>
                  <a:fillRect/>
                </a:stretch>
              </p:blipFill>
              <p:spPr>
                <a:xfrm>
                  <a:off x="11279533" y="3413712"/>
                  <a:ext cx="68580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56398" name="Freihand 56397">
                  <a:extLst>
                    <a:ext uri="{FF2B5EF4-FFF2-40B4-BE49-F238E27FC236}">
                      <a16:creationId xmlns:a16="http://schemas.microsoft.com/office/drawing/2014/main" id="{29B9DB46-1CAF-4BDE-BF61-C8DA38A7E966}"/>
                    </a:ext>
                  </a:extLst>
                </p14:cNvPr>
                <p14:cNvContentPartPr/>
                <p14:nvPr/>
              </p14:nvContentPartPr>
              <p14:xfrm>
                <a:off x="9650893" y="4102392"/>
                <a:ext cx="69480" cy="105120"/>
              </p14:xfrm>
            </p:contentPart>
          </mc:Choice>
          <mc:Fallback>
            <p:pic>
              <p:nvPicPr>
                <p:cNvPr id="56398" name="Freihand 56397">
                  <a:extLst>
                    <a:ext uri="{FF2B5EF4-FFF2-40B4-BE49-F238E27FC236}">
                      <a16:creationId xmlns:a16="http://schemas.microsoft.com/office/drawing/2014/main" id="{29B9DB46-1CAF-4BDE-BF61-C8DA38A7E966}"/>
                    </a:ext>
                  </a:extLst>
                </p:cNvPr>
                <p:cNvPicPr/>
                <p:nvPr/>
              </p:nvPicPr>
              <p:blipFill>
                <a:blip r:embed="rId245"/>
                <a:stretch>
                  <a:fillRect/>
                </a:stretch>
              </p:blipFill>
              <p:spPr>
                <a:xfrm>
                  <a:off x="9646573" y="4098072"/>
                  <a:ext cx="781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56399" name="Freihand 56398">
                  <a:extLst>
                    <a:ext uri="{FF2B5EF4-FFF2-40B4-BE49-F238E27FC236}">
                      <a16:creationId xmlns:a16="http://schemas.microsoft.com/office/drawing/2014/main" id="{2798886F-F125-4C42-A06C-9E2153EDEAD5}"/>
                    </a:ext>
                  </a:extLst>
                </p14:cNvPr>
                <p14:cNvContentPartPr/>
                <p14:nvPr/>
              </p14:nvContentPartPr>
              <p14:xfrm>
                <a:off x="9676813" y="4156752"/>
                <a:ext cx="105120" cy="44280"/>
              </p14:xfrm>
            </p:contentPart>
          </mc:Choice>
          <mc:Fallback>
            <p:pic>
              <p:nvPicPr>
                <p:cNvPr id="56399" name="Freihand 56398">
                  <a:extLst>
                    <a:ext uri="{FF2B5EF4-FFF2-40B4-BE49-F238E27FC236}">
                      <a16:creationId xmlns:a16="http://schemas.microsoft.com/office/drawing/2014/main" id="{2798886F-F125-4C42-A06C-9E2153EDEAD5}"/>
                    </a:ext>
                  </a:extLst>
                </p:cNvPr>
                <p:cNvPicPr/>
                <p:nvPr/>
              </p:nvPicPr>
              <p:blipFill>
                <a:blip r:embed="rId247"/>
                <a:stretch>
                  <a:fillRect/>
                </a:stretch>
              </p:blipFill>
              <p:spPr>
                <a:xfrm>
                  <a:off x="9672493" y="4152432"/>
                  <a:ext cx="11376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56400" name="Freihand 56399">
                  <a:extLst>
                    <a:ext uri="{FF2B5EF4-FFF2-40B4-BE49-F238E27FC236}">
                      <a16:creationId xmlns:a16="http://schemas.microsoft.com/office/drawing/2014/main" id="{8329AE4F-480D-41D4-8EC5-46A99F8F214C}"/>
                    </a:ext>
                  </a:extLst>
                </p14:cNvPr>
                <p14:cNvContentPartPr/>
                <p14:nvPr/>
              </p14:nvContentPartPr>
              <p14:xfrm>
                <a:off x="9597253" y="4035432"/>
                <a:ext cx="95040" cy="48960"/>
              </p14:xfrm>
            </p:contentPart>
          </mc:Choice>
          <mc:Fallback>
            <p:pic>
              <p:nvPicPr>
                <p:cNvPr id="56400" name="Freihand 56399">
                  <a:extLst>
                    <a:ext uri="{FF2B5EF4-FFF2-40B4-BE49-F238E27FC236}">
                      <a16:creationId xmlns:a16="http://schemas.microsoft.com/office/drawing/2014/main" id="{8329AE4F-480D-41D4-8EC5-46A99F8F214C}"/>
                    </a:ext>
                  </a:extLst>
                </p:cNvPr>
                <p:cNvPicPr/>
                <p:nvPr/>
              </p:nvPicPr>
              <p:blipFill>
                <a:blip r:embed="rId249"/>
                <a:stretch>
                  <a:fillRect/>
                </a:stretch>
              </p:blipFill>
              <p:spPr>
                <a:xfrm>
                  <a:off x="9592933" y="4031112"/>
                  <a:ext cx="10368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56401" name="Freihand 56400">
                  <a:extLst>
                    <a:ext uri="{FF2B5EF4-FFF2-40B4-BE49-F238E27FC236}">
                      <a16:creationId xmlns:a16="http://schemas.microsoft.com/office/drawing/2014/main" id="{DD26EC5E-06BC-4A4A-AD7D-1D9B5EDE870A}"/>
                    </a:ext>
                  </a:extLst>
                </p14:cNvPr>
                <p14:cNvContentPartPr/>
                <p14:nvPr/>
              </p14:nvContentPartPr>
              <p14:xfrm>
                <a:off x="9743053" y="4074312"/>
                <a:ext cx="113040" cy="64080"/>
              </p14:xfrm>
            </p:contentPart>
          </mc:Choice>
          <mc:Fallback>
            <p:pic>
              <p:nvPicPr>
                <p:cNvPr id="56401" name="Freihand 56400">
                  <a:extLst>
                    <a:ext uri="{FF2B5EF4-FFF2-40B4-BE49-F238E27FC236}">
                      <a16:creationId xmlns:a16="http://schemas.microsoft.com/office/drawing/2014/main" id="{DD26EC5E-06BC-4A4A-AD7D-1D9B5EDE870A}"/>
                    </a:ext>
                  </a:extLst>
                </p:cNvPr>
                <p:cNvPicPr/>
                <p:nvPr/>
              </p:nvPicPr>
              <p:blipFill>
                <a:blip r:embed="rId251"/>
                <a:stretch>
                  <a:fillRect/>
                </a:stretch>
              </p:blipFill>
              <p:spPr>
                <a:xfrm>
                  <a:off x="9738733" y="4069992"/>
                  <a:ext cx="12168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56402" name="Freihand 56401">
                  <a:extLst>
                    <a:ext uri="{FF2B5EF4-FFF2-40B4-BE49-F238E27FC236}">
                      <a16:creationId xmlns:a16="http://schemas.microsoft.com/office/drawing/2014/main" id="{54585B65-FF97-4EE3-8C85-B73F7E36139E}"/>
                    </a:ext>
                  </a:extLst>
                </p14:cNvPr>
                <p14:cNvContentPartPr/>
                <p14:nvPr/>
              </p14:nvContentPartPr>
              <p14:xfrm>
                <a:off x="9872293" y="4006272"/>
                <a:ext cx="134640" cy="109440"/>
              </p14:xfrm>
            </p:contentPart>
          </mc:Choice>
          <mc:Fallback>
            <p:pic>
              <p:nvPicPr>
                <p:cNvPr id="56402" name="Freihand 56401">
                  <a:extLst>
                    <a:ext uri="{FF2B5EF4-FFF2-40B4-BE49-F238E27FC236}">
                      <a16:creationId xmlns:a16="http://schemas.microsoft.com/office/drawing/2014/main" id="{54585B65-FF97-4EE3-8C85-B73F7E36139E}"/>
                    </a:ext>
                  </a:extLst>
                </p:cNvPr>
                <p:cNvPicPr/>
                <p:nvPr/>
              </p:nvPicPr>
              <p:blipFill>
                <a:blip r:embed="rId253"/>
                <a:stretch>
                  <a:fillRect/>
                </a:stretch>
              </p:blipFill>
              <p:spPr>
                <a:xfrm>
                  <a:off x="9867973" y="4001952"/>
                  <a:ext cx="1432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56403" name="Freihand 56402">
                  <a:extLst>
                    <a:ext uri="{FF2B5EF4-FFF2-40B4-BE49-F238E27FC236}">
                      <a16:creationId xmlns:a16="http://schemas.microsoft.com/office/drawing/2014/main" id="{173B24AA-C558-4B04-B252-404667F32DCC}"/>
                    </a:ext>
                  </a:extLst>
                </p14:cNvPr>
                <p14:cNvContentPartPr/>
                <p14:nvPr/>
              </p14:nvContentPartPr>
              <p14:xfrm>
                <a:off x="10012693" y="3992592"/>
                <a:ext cx="75960" cy="102600"/>
              </p14:xfrm>
            </p:contentPart>
          </mc:Choice>
          <mc:Fallback>
            <p:pic>
              <p:nvPicPr>
                <p:cNvPr id="56403" name="Freihand 56402">
                  <a:extLst>
                    <a:ext uri="{FF2B5EF4-FFF2-40B4-BE49-F238E27FC236}">
                      <a16:creationId xmlns:a16="http://schemas.microsoft.com/office/drawing/2014/main" id="{173B24AA-C558-4B04-B252-404667F32DCC}"/>
                    </a:ext>
                  </a:extLst>
                </p:cNvPr>
                <p:cNvPicPr/>
                <p:nvPr/>
              </p:nvPicPr>
              <p:blipFill>
                <a:blip r:embed="rId255"/>
                <a:stretch>
                  <a:fillRect/>
                </a:stretch>
              </p:blipFill>
              <p:spPr>
                <a:xfrm>
                  <a:off x="10008373" y="3988272"/>
                  <a:ext cx="846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56404" name="Freihand 56403">
                  <a:extLst>
                    <a:ext uri="{FF2B5EF4-FFF2-40B4-BE49-F238E27FC236}">
                      <a16:creationId xmlns:a16="http://schemas.microsoft.com/office/drawing/2014/main" id="{6F8206CA-9832-4EFF-9201-9F997EF887E9}"/>
                    </a:ext>
                  </a:extLst>
                </p14:cNvPr>
                <p14:cNvContentPartPr/>
                <p14:nvPr/>
              </p14:nvContentPartPr>
              <p14:xfrm>
                <a:off x="10058773" y="3931752"/>
                <a:ext cx="147600" cy="132840"/>
              </p14:xfrm>
            </p:contentPart>
          </mc:Choice>
          <mc:Fallback>
            <p:pic>
              <p:nvPicPr>
                <p:cNvPr id="56404" name="Freihand 56403">
                  <a:extLst>
                    <a:ext uri="{FF2B5EF4-FFF2-40B4-BE49-F238E27FC236}">
                      <a16:creationId xmlns:a16="http://schemas.microsoft.com/office/drawing/2014/main" id="{6F8206CA-9832-4EFF-9201-9F997EF887E9}"/>
                    </a:ext>
                  </a:extLst>
                </p:cNvPr>
                <p:cNvPicPr/>
                <p:nvPr/>
              </p:nvPicPr>
              <p:blipFill>
                <a:blip r:embed="rId257"/>
                <a:stretch>
                  <a:fillRect/>
                </a:stretch>
              </p:blipFill>
              <p:spPr>
                <a:xfrm>
                  <a:off x="10054453" y="3927432"/>
                  <a:ext cx="15624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56405" name="Freihand 56404">
                  <a:extLst>
                    <a:ext uri="{FF2B5EF4-FFF2-40B4-BE49-F238E27FC236}">
                      <a16:creationId xmlns:a16="http://schemas.microsoft.com/office/drawing/2014/main" id="{37F18FD5-2091-447B-A326-2E11CBF4E867}"/>
                    </a:ext>
                  </a:extLst>
                </p14:cNvPr>
                <p14:cNvContentPartPr/>
                <p14:nvPr/>
              </p14:nvContentPartPr>
              <p14:xfrm>
                <a:off x="10194133" y="3855432"/>
                <a:ext cx="193680" cy="162000"/>
              </p14:xfrm>
            </p:contentPart>
          </mc:Choice>
          <mc:Fallback>
            <p:pic>
              <p:nvPicPr>
                <p:cNvPr id="56405" name="Freihand 56404">
                  <a:extLst>
                    <a:ext uri="{FF2B5EF4-FFF2-40B4-BE49-F238E27FC236}">
                      <a16:creationId xmlns:a16="http://schemas.microsoft.com/office/drawing/2014/main" id="{37F18FD5-2091-447B-A326-2E11CBF4E867}"/>
                    </a:ext>
                  </a:extLst>
                </p:cNvPr>
                <p:cNvPicPr/>
                <p:nvPr/>
              </p:nvPicPr>
              <p:blipFill>
                <a:blip r:embed="rId259"/>
                <a:stretch>
                  <a:fillRect/>
                </a:stretch>
              </p:blipFill>
              <p:spPr>
                <a:xfrm>
                  <a:off x="10189813" y="3851112"/>
                  <a:ext cx="20232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56406" name="Freihand 56405">
                  <a:extLst>
                    <a:ext uri="{FF2B5EF4-FFF2-40B4-BE49-F238E27FC236}">
                      <a16:creationId xmlns:a16="http://schemas.microsoft.com/office/drawing/2014/main" id="{2EFC4B02-92DA-4E47-B1B3-D4E3F386E0C0}"/>
                    </a:ext>
                  </a:extLst>
                </p14:cNvPr>
                <p14:cNvContentPartPr/>
                <p14:nvPr/>
              </p14:nvContentPartPr>
              <p14:xfrm>
                <a:off x="10309693" y="3865872"/>
                <a:ext cx="60480" cy="21960"/>
              </p14:xfrm>
            </p:contentPart>
          </mc:Choice>
          <mc:Fallback>
            <p:pic>
              <p:nvPicPr>
                <p:cNvPr id="56406" name="Freihand 56405">
                  <a:extLst>
                    <a:ext uri="{FF2B5EF4-FFF2-40B4-BE49-F238E27FC236}">
                      <a16:creationId xmlns:a16="http://schemas.microsoft.com/office/drawing/2014/main" id="{2EFC4B02-92DA-4E47-B1B3-D4E3F386E0C0}"/>
                    </a:ext>
                  </a:extLst>
                </p:cNvPr>
                <p:cNvPicPr/>
                <p:nvPr/>
              </p:nvPicPr>
              <p:blipFill>
                <a:blip r:embed="rId261"/>
                <a:stretch>
                  <a:fillRect/>
                </a:stretch>
              </p:blipFill>
              <p:spPr>
                <a:xfrm>
                  <a:off x="10305373" y="3861552"/>
                  <a:ext cx="6912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56407" name="Freihand 56406">
                  <a:extLst>
                    <a:ext uri="{FF2B5EF4-FFF2-40B4-BE49-F238E27FC236}">
                      <a16:creationId xmlns:a16="http://schemas.microsoft.com/office/drawing/2014/main" id="{7C5E0B5F-1349-4D2C-9068-E421161917DC}"/>
                    </a:ext>
                  </a:extLst>
                </p14:cNvPr>
                <p14:cNvContentPartPr/>
                <p14:nvPr/>
              </p14:nvContentPartPr>
              <p14:xfrm>
                <a:off x="10422733" y="3878832"/>
                <a:ext cx="118080" cy="89280"/>
              </p14:xfrm>
            </p:contentPart>
          </mc:Choice>
          <mc:Fallback>
            <p:pic>
              <p:nvPicPr>
                <p:cNvPr id="56407" name="Freihand 56406">
                  <a:extLst>
                    <a:ext uri="{FF2B5EF4-FFF2-40B4-BE49-F238E27FC236}">
                      <a16:creationId xmlns:a16="http://schemas.microsoft.com/office/drawing/2014/main" id="{7C5E0B5F-1349-4D2C-9068-E421161917DC}"/>
                    </a:ext>
                  </a:extLst>
                </p:cNvPr>
                <p:cNvPicPr/>
                <p:nvPr/>
              </p:nvPicPr>
              <p:blipFill>
                <a:blip r:embed="rId263"/>
                <a:stretch>
                  <a:fillRect/>
                </a:stretch>
              </p:blipFill>
              <p:spPr>
                <a:xfrm>
                  <a:off x="10418413" y="3874512"/>
                  <a:ext cx="12672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56408" name="Freihand 56407">
                  <a:extLst>
                    <a:ext uri="{FF2B5EF4-FFF2-40B4-BE49-F238E27FC236}">
                      <a16:creationId xmlns:a16="http://schemas.microsoft.com/office/drawing/2014/main" id="{46F5ADE9-9236-4639-9150-CE05653FE36B}"/>
                    </a:ext>
                  </a:extLst>
                </p14:cNvPr>
                <p14:cNvContentPartPr/>
                <p14:nvPr/>
              </p14:nvContentPartPr>
              <p14:xfrm>
                <a:off x="10529653" y="3875592"/>
                <a:ext cx="76320" cy="84960"/>
              </p14:xfrm>
            </p:contentPart>
          </mc:Choice>
          <mc:Fallback>
            <p:pic>
              <p:nvPicPr>
                <p:cNvPr id="56408" name="Freihand 56407">
                  <a:extLst>
                    <a:ext uri="{FF2B5EF4-FFF2-40B4-BE49-F238E27FC236}">
                      <a16:creationId xmlns:a16="http://schemas.microsoft.com/office/drawing/2014/main" id="{46F5ADE9-9236-4639-9150-CE05653FE36B}"/>
                    </a:ext>
                  </a:extLst>
                </p:cNvPr>
                <p:cNvPicPr/>
                <p:nvPr/>
              </p:nvPicPr>
              <p:blipFill>
                <a:blip r:embed="rId265"/>
                <a:stretch>
                  <a:fillRect/>
                </a:stretch>
              </p:blipFill>
              <p:spPr>
                <a:xfrm>
                  <a:off x="10525333" y="3871272"/>
                  <a:ext cx="8496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56409" name="Freihand 56408">
                  <a:extLst>
                    <a:ext uri="{FF2B5EF4-FFF2-40B4-BE49-F238E27FC236}">
                      <a16:creationId xmlns:a16="http://schemas.microsoft.com/office/drawing/2014/main" id="{68C90C8E-6477-4F61-B7DB-EA0979CFE255}"/>
                    </a:ext>
                  </a:extLst>
                </p14:cNvPr>
                <p14:cNvContentPartPr/>
                <p14:nvPr/>
              </p14:nvContentPartPr>
              <p14:xfrm>
                <a:off x="10613173" y="3837792"/>
                <a:ext cx="81000" cy="106920"/>
              </p14:xfrm>
            </p:contentPart>
          </mc:Choice>
          <mc:Fallback>
            <p:pic>
              <p:nvPicPr>
                <p:cNvPr id="56409" name="Freihand 56408">
                  <a:extLst>
                    <a:ext uri="{FF2B5EF4-FFF2-40B4-BE49-F238E27FC236}">
                      <a16:creationId xmlns:a16="http://schemas.microsoft.com/office/drawing/2014/main" id="{68C90C8E-6477-4F61-B7DB-EA0979CFE255}"/>
                    </a:ext>
                  </a:extLst>
                </p:cNvPr>
                <p:cNvPicPr/>
                <p:nvPr/>
              </p:nvPicPr>
              <p:blipFill>
                <a:blip r:embed="rId267"/>
                <a:stretch>
                  <a:fillRect/>
                </a:stretch>
              </p:blipFill>
              <p:spPr>
                <a:xfrm>
                  <a:off x="10608853" y="3833472"/>
                  <a:ext cx="8964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56410" name="Freihand 56409">
                  <a:extLst>
                    <a:ext uri="{FF2B5EF4-FFF2-40B4-BE49-F238E27FC236}">
                      <a16:creationId xmlns:a16="http://schemas.microsoft.com/office/drawing/2014/main" id="{33915191-0C05-46BC-854F-9F6977ADD53A}"/>
                    </a:ext>
                  </a:extLst>
                </p14:cNvPr>
                <p14:cNvContentPartPr/>
                <p14:nvPr/>
              </p14:nvContentPartPr>
              <p14:xfrm>
                <a:off x="10744213" y="3819072"/>
                <a:ext cx="79200" cy="82080"/>
              </p14:xfrm>
            </p:contentPart>
          </mc:Choice>
          <mc:Fallback>
            <p:pic>
              <p:nvPicPr>
                <p:cNvPr id="56410" name="Freihand 56409">
                  <a:extLst>
                    <a:ext uri="{FF2B5EF4-FFF2-40B4-BE49-F238E27FC236}">
                      <a16:creationId xmlns:a16="http://schemas.microsoft.com/office/drawing/2014/main" id="{33915191-0C05-46BC-854F-9F6977ADD53A}"/>
                    </a:ext>
                  </a:extLst>
                </p:cNvPr>
                <p:cNvPicPr/>
                <p:nvPr/>
              </p:nvPicPr>
              <p:blipFill>
                <a:blip r:embed="rId269"/>
                <a:stretch>
                  <a:fillRect/>
                </a:stretch>
              </p:blipFill>
              <p:spPr>
                <a:xfrm>
                  <a:off x="10739893" y="3814752"/>
                  <a:ext cx="878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56411" name="Freihand 56410">
                  <a:extLst>
                    <a:ext uri="{FF2B5EF4-FFF2-40B4-BE49-F238E27FC236}">
                      <a16:creationId xmlns:a16="http://schemas.microsoft.com/office/drawing/2014/main" id="{29EE912B-5CC5-49A5-9C48-EA858DDB23EA}"/>
                    </a:ext>
                  </a:extLst>
                </p14:cNvPr>
                <p14:cNvContentPartPr/>
                <p14:nvPr/>
              </p14:nvContentPartPr>
              <p14:xfrm>
                <a:off x="10838533" y="3698112"/>
                <a:ext cx="88920" cy="174960"/>
              </p14:xfrm>
            </p:contentPart>
          </mc:Choice>
          <mc:Fallback>
            <p:pic>
              <p:nvPicPr>
                <p:cNvPr id="56411" name="Freihand 56410">
                  <a:extLst>
                    <a:ext uri="{FF2B5EF4-FFF2-40B4-BE49-F238E27FC236}">
                      <a16:creationId xmlns:a16="http://schemas.microsoft.com/office/drawing/2014/main" id="{29EE912B-5CC5-49A5-9C48-EA858DDB23EA}"/>
                    </a:ext>
                  </a:extLst>
                </p:cNvPr>
                <p:cNvPicPr/>
                <p:nvPr/>
              </p:nvPicPr>
              <p:blipFill>
                <a:blip r:embed="rId271"/>
                <a:stretch>
                  <a:fillRect/>
                </a:stretch>
              </p:blipFill>
              <p:spPr>
                <a:xfrm>
                  <a:off x="10834213" y="3693792"/>
                  <a:ext cx="9756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56412" name="Freihand 56411">
                  <a:extLst>
                    <a:ext uri="{FF2B5EF4-FFF2-40B4-BE49-F238E27FC236}">
                      <a16:creationId xmlns:a16="http://schemas.microsoft.com/office/drawing/2014/main" id="{9018D8A7-1FFF-452E-87AE-3DBED5A5C75A}"/>
                    </a:ext>
                  </a:extLst>
                </p14:cNvPr>
                <p14:cNvContentPartPr/>
                <p14:nvPr/>
              </p14:nvContentPartPr>
              <p14:xfrm>
                <a:off x="10935373" y="3680832"/>
                <a:ext cx="217800" cy="236160"/>
              </p14:xfrm>
            </p:contentPart>
          </mc:Choice>
          <mc:Fallback>
            <p:pic>
              <p:nvPicPr>
                <p:cNvPr id="56412" name="Freihand 56411">
                  <a:extLst>
                    <a:ext uri="{FF2B5EF4-FFF2-40B4-BE49-F238E27FC236}">
                      <a16:creationId xmlns:a16="http://schemas.microsoft.com/office/drawing/2014/main" id="{9018D8A7-1FFF-452E-87AE-3DBED5A5C75A}"/>
                    </a:ext>
                  </a:extLst>
                </p:cNvPr>
                <p:cNvPicPr/>
                <p:nvPr/>
              </p:nvPicPr>
              <p:blipFill>
                <a:blip r:embed="rId273"/>
                <a:stretch>
                  <a:fillRect/>
                </a:stretch>
              </p:blipFill>
              <p:spPr>
                <a:xfrm>
                  <a:off x="10931053" y="3676512"/>
                  <a:ext cx="22644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56414" name="Freihand 56413">
                  <a:extLst>
                    <a:ext uri="{FF2B5EF4-FFF2-40B4-BE49-F238E27FC236}">
                      <a16:creationId xmlns:a16="http://schemas.microsoft.com/office/drawing/2014/main" id="{76C0D191-DEE3-472A-AE34-B1A9713026B8}"/>
                    </a:ext>
                  </a:extLst>
                </p14:cNvPr>
                <p14:cNvContentPartPr/>
                <p14:nvPr/>
              </p14:nvContentPartPr>
              <p14:xfrm>
                <a:off x="10813693" y="3972792"/>
                <a:ext cx="318600" cy="103320"/>
              </p14:xfrm>
            </p:contentPart>
          </mc:Choice>
          <mc:Fallback>
            <p:pic>
              <p:nvPicPr>
                <p:cNvPr id="56414" name="Freihand 56413">
                  <a:extLst>
                    <a:ext uri="{FF2B5EF4-FFF2-40B4-BE49-F238E27FC236}">
                      <a16:creationId xmlns:a16="http://schemas.microsoft.com/office/drawing/2014/main" id="{76C0D191-DEE3-472A-AE34-B1A9713026B8}"/>
                    </a:ext>
                  </a:extLst>
                </p:cNvPr>
                <p:cNvPicPr/>
                <p:nvPr/>
              </p:nvPicPr>
              <p:blipFill>
                <a:blip r:embed="rId275"/>
                <a:stretch>
                  <a:fillRect/>
                </a:stretch>
              </p:blipFill>
              <p:spPr>
                <a:xfrm>
                  <a:off x="10809373" y="3968472"/>
                  <a:ext cx="32724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56415" name="Freihand 56414">
                  <a:extLst>
                    <a:ext uri="{FF2B5EF4-FFF2-40B4-BE49-F238E27FC236}">
                      <a16:creationId xmlns:a16="http://schemas.microsoft.com/office/drawing/2014/main" id="{46A78057-6668-419C-BB8F-D0B5F5A27A63}"/>
                    </a:ext>
                  </a:extLst>
                </p14:cNvPr>
                <p14:cNvContentPartPr/>
                <p14:nvPr/>
              </p14:nvContentPartPr>
              <p14:xfrm>
                <a:off x="10862653" y="3998352"/>
                <a:ext cx="267840" cy="133920"/>
              </p14:xfrm>
            </p:contentPart>
          </mc:Choice>
          <mc:Fallback>
            <p:pic>
              <p:nvPicPr>
                <p:cNvPr id="56415" name="Freihand 56414">
                  <a:extLst>
                    <a:ext uri="{FF2B5EF4-FFF2-40B4-BE49-F238E27FC236}">
                      <a16:creationId xmlns:a16="http://schemas.microsoft.com/office/drawing/2014/main" id="{46A78057-6668-419C-BB8F-D0B5F5A27A63}"/>
                    </a:ext>
                  </a:extLst>
                </p:cNvPr>
                <p:cNvPicPr/>
                <p:nvPr/>
              </p:nvPicPr>
              <p:blipFill>
                <a:blip r:embed="rId277"/>
                <a:stretch>
                  <a:fillRect/>
                </a:stretch>
              </p:blipFill>
              <p:spPr>
                <a:xfrm>
                  <a:off x="10858333" y="3994032"/>
                  <a:ext cx="27648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56416" name="Freihand 56415">
                  <a:extLst>
                    <a:ext uri="{FF2B5EF4-FFF2-40B4-BE49-F238E27FC236}">
                      <a16:creationId xmlns:a16="http://schemas.microsoft.com/office/drawing/2014/main" id="{D038A795-4FDB-4C7A-B97D-A91239F24184}"/>
                    </a:ext>
                  </a:extLst>
                </p14:cNvPr>
                <p14:cNvContentPartPr/>
                <p14:nvPr/>
              </p14:nvContentPartPr>
              <p14:xfrm>
                <a:off x="11090173" y="3877392"/>
                <a:ext cx="178560" cy="193320"/>
              </p14:xfrm>
            </p:contentPart>
          </mc:Choice>
          <mc:Fallback>
            <p:pic>
              <p:nvPicPr>
                <p:cNvPr id="56416" name="Freihand 56415">
                  <a:extLst>
                    <a:ext uri="{FF2B5EF4-FFF2-40B4-BE49-F238E27FC236}">
                      <a16:creationId xmlns:a16="http://schemas.microsoft.com/office/drawing/2014/main" id="{D038A795-4FDB-4C7A-B97D-A91239F24184}"/>
                    </a:ext>
                  </a:extLst>
                </p:cNvPr>
                <p:cNvPicPr/>
                <p:nvPr/>
              </p:nvPicPr>
              <p:blipFill>
                <a:blip r:embed="rId279"/>
                <a:stretch>
                  <a:fillRect/>
                </a:stretch>
              </p:blipFill>
              <p:spPr>
                <a:xfrm>
                  <a:off x="11085853" y="3873072"/>
                  <a:ext cx="18720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56418" name="Freihand 56417">
                  <a:extLst>
                    <a:ext uri="{FF2B5EF4-FFF2-40B4-BE49-F238E27FC236}">
                      <a16:creationId xmlns:a16="http://schemas.microsoft.com/office/drawing/2014/main" id="{86571F8C-FD49-4CAD-B73F-3C28221604AA}"/>
                    </a:ext>
                  </a:extLst>
                </p14:cNvPr>
                <p14:cNvContentPartPr/>
                <p14:nvPr/>
              </p14:nvContentPartPr>
              <p14:xfrm>
                <a:off x="11482573" y="3915912"/>
                <a:ext cx="59040" cy="126360"/>
              </p14:xfrm>
            </p:contentPart>
          </mc:Choice>
          <mc:Fallback>
            <p:pic>
              <p:nvPicPr>
                <p:cNvPr id="56418" name="Freihand 56417">
                  <a:extLst>
                    <a:ext uri="{FF2B5EF4-FFF2-40B4-BE49-F238E27FC236}">
                      <a16:creationId xmlns:a16="http://schemas.microsoft.com/office/drawing/2014/main" id="{86571F8C-FD49-4CAD-B73F-3C28221604AA}"/>
                    </a:ext>
                  </a:extLst>
                </p:cNvPr>
                <p:cNvPicPr/>
                <p:nvPr/>
              </p:nvPicPr>
              <p:blipFill>
                <a:blip r:embed="rId281"/>
                <a:stretch>
                  <a:fillRect/>
                </a:stretch>
              </p:blipFill>
              <p:spPr>
                <a:xfrm>
                  <a:off x="11478253" y="3911592"/>
                  <a:ext cx="6768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56419" name="Freihand 56418">
                  <a:extLst>
                    <a:ext uri="{FF2B5EF4-FFF2-40B4-BE49-F238E27FC236}">
                      <a16:creationId xmlns:a16="http://schemas.microsoft.com/office/drawing/2014/main" id="{2ADF170D-4F17-4139-B75F-1E0FE36C1EB9}"/>
                    </a:ext>
                  </a:extLst>
                </p14:cNvPr>
                <p14:cNvContentPartPr/>
                <p14:nvPr/>
              </p14:nvContentPartPr>
              <p14:xfrm>
                <a:off x="11419213" y="3909072"/>
                <a:ext cx="271440" cy="132480"/>
              </p14:xfrm>
            </p:contentPart>
          </mc:Choice>
          <mc:Fallback>
            <p:pic>
              <p:nvPicPr>
                <p:cNvPr id="56419" name="Freihand 56418">
                  <a:extLst>
                    <a:ext uri="{FF2B5EF4-FFF2-40B4-BE49-F238E27FC236}">
                      <a16:creationId xmlns:a16="http://schemas.microsoft.com/office/drawing/2014/main" id="{2ADF170D-4F17-4139-B75F-1E0FE36C1EB9}"/>
                    </a:ext>
                  </a:extLst>
                </p:cNvPr>
                <p:cNvPicPr/>
                <p:nvPr/>
              </p:nvPicPr>
              <p:blipFill>
                <a:blip r:embed="rId283"/>
                <a:stretch>
                  <a:fillRect/>
                </a:stretch>
              </p:blipFill>
              <p:spPr>
                <a:xfrm>
                  <a:off x="11414893" y="3904752"/>
                  <a:ext cx="28008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56420" name="Freihand 56419">
                  <a:extLst>
                    <a:ext uri="{FF2B5EF4-FFF2-40B4-BE49-F238E27FC236}">
                      <a16:creationId xmlns:a16="http://schemas.microsoft.com/office/drawing/2014/main" id="{A3382196-2A86-4AAB-8EF9-40FC3E03C0C1}"/>
                    </a:ext>
                  </a:extLst>
                </p14:cNvPr>
                <p14:cNvContentPartPr/>
                <p14:nvPr/>
              </p14:nvContentPartPr>
              <p14:xfrm>
                <a:off x="11386453" y="3808632"/>
                <a:ext cx="207000" cy="77040"/>
              </p14:xfrm>
            </p:contentPart>
          </mc:Choice>
          <mc:Fallback>
            <p:pic>
              <p:nvPicPr>
                <p:cNvPr id="56420" name="Freihand 56419">
                  <a:extLst>
                    <a:ext uri="{FF2B5EF4-FFF2-40B4-BE49-F238E27FC236}">
                      <a16:creationId xmlns:a16="http://schemas.microsoft.com/office/drawing/2014/main" id="{A3382196-2A86-4AAB-8EF9-40FC3E03C0C1}"/>
                    </a:ext>
                  </a:extLst>
                </p:cNvPr>
                <p:cNvPicPr/>
                <p:nvPr/>
              </p:nvPicPr>
              <p:blipFill>
                <a:blip r:embed="rId285"/>
                <a:stretch>
                  <a:fillRect/>
                </a:stretch>
              </p:blipFill>
              <p:spPr>
                <a:xfrm>
                  <a:off x="11382133" y="3804312"/>
                  <a:ext cx="2156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56421" name="Freihand 56420">
                  <a:extLst>
                    <a:ext uri="{FF2B5EF4-FFF2-40B4-BE49-F238E27FC236}">
                      <a16:creationId xmlns:a16="http://schemas.microsoft.com/office/drawing/2014/main" id="{18622693-715B-4C09-A65E-3F2DC0EA3B47}"/>
                    </a:ext>
                  </a:extLst>
                </p14:cNvPr>
                <p14:cNvContentPartPr/>
                <p14:nvPr/>
              </p14:nvContentPartPr>
              <p14:xfrm>
                <a:off x="11666893" y="3731592"/>
                <a:ext cx="176040" cy="220320"/>
              </p14:xfrm>
            </p:contentPart>
          </mc:Choice>
          <mc:Fallback>
            <p:pic>
              <p:nvPicPr>
                <p:cNvPr id="56421" name="Freihand 56420">
                  <a:extLst>
                    <a:ext uri="{FF2B5EF4-FFF2-40B4-BE49-F238E27FC236}">
                      <a16:creationId xmlns:a16="http://schemas.microsoft.com/office/drawing/2014/main" id="{18622693-715B-4C09-A65E-3F2DC0EA3B47}"/>
                    </a:ext>
                  </a:extLst>
                </p:cNvPr>
                <p:cNvPicPr/>
                <p:nvPr/>
              </p:nvPicPr>
              <p:blipFill>
                <a:blip r:embed="rId287"/>
                <a:stretch>
                  <a:fillRect/>
                </a:stretch>
              </p:blipFill>
              <p:spPr>
                <a:xfrm>
                  <a:off x="11662573" y="3727272"/>
                  <a:ext cx="18468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56422" name="Freihand 56421">
                  <a:extLst>
                    <a:ext uri="{FF2B5EF4-FFF2-40B4-BE49-F238E27FC236}">
                      <a16:creationId xmlns:a16="http://schemas.microsoft.com/office/drawing/2014/main" id="{CD56D139-0704-4CE0-90CA-A20E39A1D486}"/>
                    </a:ext>
                  </a:extLst>
                </p14:cNvPr>
                <p14:cNvContentPartPr/>
                <p14:nvPr/>
              </p14:nvContentPartPr>
              <p14:xfrm>
                <a:off x="11889373" y="3718272"/>
                <a:ext cx="48240" cy="225000"/>
              </p14:xfrm>
            </p:contentPart>
          </mc:Choice>
          <mc:Fallback>
            <p:pic>
              <p:nvPicPr>
                <p:cNvPr id="56422" name="Freihand 56421">
                  <a:extLst>
                    <a:ext uri="{FF2B5EF4-FFF2-40B4-BE49-F238E27FC236}">
                      <a16:creationId xmlns:a16="http://schemas.microsoft.com/office/drawing/2014/main" id="{CD56D139-0704-4CE0-90CA-A20E39A1D486}"/>
                    </a:ext>
                  </a:extLst>
                </p:cNvPr>
                <p:cNvPicPr/>
                <p:nvPr/>
              </p:nvPicPr>
              <p:blipFill>
                <a:blip r:embed="rId289"/>
                <a:stretch>
                  <a:fillRect/>
                </a:stretch>
              </p:blipFill>
              <p:spPr>
                <a:xfrm>
                  <a:off x="11885053" y="3713952"/>
                  <a:ext cx="5688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56423" name="Freihand 56422">
                  <a:extLst>
                    <a:ext uri="{FF2B5EF4-FFF2-40B4-BE49-F238E27FC236}">
                      <a16:creationId xmlns:a16="http://schemas.microsoft.com/office/drawing/2014/main" id="{31137A94-021F-4FAE-9CF5-7D2224CAEB57}"/>
                    </a:ext>
                  </a:extLst>
                </p14:cNvPr>
                <p14:cNvContentPartPr/>
                <p14:nvPr/>
              </p14:nvContentPartPr>
              <p14:xfrm>
                <a:off x="11765893" y="3583272"/>
                <a:ext cx="205560" cy="221760"/>
              </p14:xfrm>
            </p:contentPart>
          </mc:Choice>
          <mc:Fallback>
            <p:pic>
              <p:nvPicPr>
                <p:cNvPr id="56423" name="Freihand 56422">
                  <a:extLst>
                    <a:ext uri="{FF2B5EF4-FFF2-40B4-BE49-F238E27FC236}">
                      <a16:creationId xmlns:a16="http://schemas.microsoft.com/office/drawing/2014/main" id="{31137A94-021F-4FAE-9CF5-7D2224CAEB57}"/>
                    </a:ext>
                  </a:extLst>
                </p:cNvPr>
                <p:cNvPicPr/>
                <p:nvPr/>
              </p:nvPicPr>
              <p:blipFill>
                <a:blip r:embed="rId291"/>
                <a:stretch>
                  <a:fillRect/>
                </a:stretch>
              </p:blipFill>
              <p:spPr>
                <a:xfrm>
                  <a:off x="11761573" y="3578952"/>
                  <a:ext cx="21420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56425" name="Freihand 56424">
                  <a:extLst>
                    <a:ext uri="{FF2B5EF4-FFF2-40B4-BE49-F238E27FC236}">
                      <a16:creationId xmlns:a16="http://schemas.microsoft.com/office/drawing/2014/main" id="{87898170-99CF-4B45-8008-98A7B2C44D41}"/>
                    </a:ext>
                  </a:extLst>
                </p14:cNvPr>
                <p14:cNvContentPartPr/>
                <p14:nvPr/>
              </p14:nvContentPartPr>
              <p14:xfrm>
                <a:off x="4942453" y="3576792"/>
                <a:ext cx="360" cy="360"/>
              </p14:xfrm>
            </p:contentPart>
          </mc:Choice>
          <mc:Fallback>
            <p:pic>
              <p:nvPicPr>
                <p:cNvPr id="56425" name="Freihand 56424">
                  <a:extLst>
                    <a:ext uri="{FF2B5EF4-FFF2-40B4-BE49-F238E27FC236}">
                      <a16:creationId xmlns:a16="http://schemas.microsoft.com/office/drawing/2014/main" id="{87898170-99CF-4B45-8008-98A7B2C44D41}"/>
                    </a:ext>
                  </a:extLst>
                </p:cNvPr>
                <p:cNvPicPr/>
                <p:nvPr/>
              </p:nvPicPr>
              <p:blipFill>
                <a:blip r:embed="rId293"/>
                <a:stretch>
                  <a:fillRect/>
                </a:stretch>
              </p:blipFill>
              <p:spPr>
                <a:xfrm>
                  <a:off x="4938133" y="35724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56426" name="Freihand 56425">
                  <a:extLst>
                    <a:ext uri="{FF2B5EF4-FFF2-40B4-BE49-F238E27FC236}">
                      <a16:creationId xmlns:a16="http://schemas.microsoft.com/office/drawing/2014/main" id="{B3296666-E2EE-4567-A40C-932F3A8E40F6}"/>
                    </a:ext>
                  </a:extLst>
                </p14:cNvPr>
                <p14:cNvContentPartPr/>
                <p14:nvPr/>
              </p14:nvContentPartPr>
              <p14:xfrm>
                <a:off x="4728613" y="3354672"/>
                <a:ext cx="498960" cy="671760"/>
              </p14:xfrm>
            </p:contentPart>
          </mc:Choice>
          <mc:Fallback>
            <p:pic>
              <p:nvPicPr>
                <p:cNvPr id="56426" name="Freihand 56425">
                  <a:extLst>
                    <a:ext uri="{FF2B5EF4-FFF2-40B4-BE49-F238E27FC236}">
                      <a16:creationId xmlns:a16="http://schemas.microsoft.com/office/drawing/2014/main" id="{B3296666-E2EE-4567-A40C-932F3A8E40F6}"/>
                    </a:ext>
                  </a:extLst>
                </p:cNvPr>
                <p:cNvPicPr/>
                <p:nvPr/>
              </p:nvPicPr>
              <p:blipFill>
                <a:blip r:embed="rId295"/>
                <a:stretch>
                  <a:fillRect/>
                </a:stretch>
              </p:blipFill>
              <p:spPr>
                <a:xfrm>
                  <a:off x="4724293" y="3350352"/>
                  <a:ext cx="507600" cy="680400"/>
                </a:xfrm>
                <a:prstGeom prst="rect">
                  <a:avLst/>
                </a:prstGeom>
              </p:spPr>
            </p:pic>
          </mc:Fallback>
        </mc:AlternateContent>
      </p:gr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ChangeArrowheads="1"/>
          </p:cNvSpPr>
          <p:nvPr/>
        </p:nvSpPr>
        <p:spPr bwMode="auto">
          <a:xfrm>
            <a:off x="4367214" y="215752"/>
            <a:ext cx="630078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latin typeface="Sparkasse Rg" pitchFamily="34" charset="0"/>
              </a:rPr>
              <a:t>Verteilungsrechnung</a:t>
            </a:r>
          </a:p>
        </p:txBody>
      </p:sp>
      <p:sp>
        <p:nvSpPr>
          <p:cNvPr id="57348" name="Text Box 3"/>
          <p:cNvSpPr txBox="1">
            <a:spLocks noChangeArrowheads="1"/>
          </p:cNvSpPr>
          <p:nvPr/>
        </p:nvSpPr>
        <p:spPr bwMode="auto">
          <a:xfrm>
            <a:off x="102033" y="679598"/>
            <a:ext cx="9180513" cy="57546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000000"/>
              </a:buClr>
              <a:buSzPct val="100000"/>
              <a:buFont typeface="Times New Roman" pitchFamily="18" charset="0"/>
              <a:buNone/>
            </a:pPr>
            <a:r>
              <a:rPr lang="de-DE" altLang="de-DE" sz="2300" dirty="0"/>
              <a:t>Die Verteilungsrechnung fragt nach den verschiedenen Einkommensarten,</a:t>
            </a:r>
          </a:p>
          <a:p>
            <a:pPr>
              <a:buClr>
                <a:srgbClr val="000000"/>
              </a:buClr>
              <a:buSzPct val="100000"/>
              <a:buFont typeface="Times New Roman" pitchFamily="18" charset="0"/>
              <a:buNone/>
            </a:pPr>
            <a:r>
              <a:rPr lang="de-DE" altLang="de-DE" sz="2300" dirty="0"/>
              <a:t>aus denen sich das Volkseinkommen zusammensetzt.</a:t>
            </a:r>
          </a:p>
          <a:p>
            <a:pPr>
              <a:buClr>
                <a:srgbClr val="000000"/>
              </a:buClr>
              <a:buSzPct val="100000"/>
              <a:buFont typeface="Times New Roman" pitchFamily="18" charset="0"/>
              <a:buNone/>
            </a:pPr>
            <a:endParaRPr lang="de-DE" altLang="de-DE" sz="2300" dirty="0"/>
          </a:p>
          <a:p>
            <a:pPr>
              <a:buClr>
                <a:srgbClr val="000000"/>
              </a:buClr>
              <a:buSzPct val="100000"/>
              <a:buFont typeface="Times New Roman" pitchFamily="18" charset="0"/>
              <a:buNone/>
            </a:pPr>
            <a:r>
              <a:rPr lang="de-DE" altLang="de-DE" sz="2300" dirty="0"/>
              <a:t>Grundsätzlich wird dabei zwischen </a:t>
            </a:r>
            <a:r>
              <a:rPr lang="de-DE" altLang="de-DE" sz="2300" b="1" dirty="0"/>
              <a:t>Lohneinkommen und </a:t>
            </a:r>
            <a:r>
              <a:rPr lang="de-DE" altLang="de-DE" sz="2300" b="1" dirty="0" err="1"/>
              <a:t>Gewinnein</a:t>
            </a:r>
            <a:r>
              <a:rPr lang="de-DE" altLang="de-DE" sz="2300" b="1" dirty="0"/>
              <a:t>-</a:t>
            </a:r>
          </a:p>
          <a:p>
            <a:pPr>
              <a:buClr>
                <a:srgbClr val="000000"/>
              </a:buClr>
              <a:buSzPct val="100000"/>
              <a:buFont typeface="Times New Roman" pitchFamily="18" charset="0"/>
              <a:buNone/>
            </a:pPr>
            <a:r>
              <a:rPr lang="de-DE" altLang="de-DE" sz="2300" b="1" dirty="0"/>
              <a:t>kommen</a:t>
            </a:r>
            <a:r>
              <a:rPr lang="de-DE" altLang="de-DE" sz="2300" dirty="0"/>
              <a:t> unterschieden. Als Maß für die Einkommensaufteilung wird</a:t>
            </a:r>
          </a:p>
          <a:p>
            <a:pPr>
              <a:buClr>
                <a:srgbClr val="000000"/>
              </a:buClr>
              <a:buSzPct val="100000"/>
              <a:buFont typeface="Times New Roman" pitchFamily="18" charset="0"/>
              <a:buNone/>
            </a:pPr>
            <a:r>
              <a:rPr lang="de-DE" altLang="de-DE" sz="2300" dirty="0"/>
              <a:t>die </a:t>
            </a:r>
            <a:r>
              <a:rPr lang="de-DE" altLang="de-DE" sz="2300" b="1" dirty="0"/>
              <a:t>Lohnquote</a:t>
            </a:r>
            <a:r>
              <a:rPr lang="de-DE" altLang="de-DE" sz="2300" dirty="0"/>
              <a:t> verwendet.</a:t>
            </a:r>
          </a:p>
          <a:p>
            <a:pPr>
              <a:buClr>
                <a:srgbClr val="000000"/>
              </a:buClr>
              <a:buSzPct val="100000"/>
              <a:buFont typeface="Times New Roman" pitchFamily="18" charset="0"/>
              <a:buNone/>
            </a:pPr>
            <a:r>
              <a:rPr lang="de-DE" altLang="de-DE" sz="2300" dirty="0"/>
              <a:t> </a:t>
            </a:r>
          </a:p>
          <a:p>
            <a:pPr>
              <a:buClr>
                <a:srgbClr val="000000"/>
              </a:buClr>
              <a:buSzPct val="100000"/>
              <a:buFont typeface="Times New Roman" pitchFamily="18" charset="0"/>
              <a:buNone/>
            </a:pPr>
            <a:r>
              <a:rPr lang="de-DE" altLang="de-DE" sz="2300" dirty="0"/>
              <a:t>					Arbeitnehmerentgelt</a:t>
            </a:r>
          </a:p>
          <a:p>
            <a:pPr>
              <a:buClr>
                <a:srgbClr val="000000"/>
              </a:buClr>
              <a:buSzPct val="100000"/>
              <a:buFont typeface="Times New Roman" pitchFamily="18" charset="0"/>
              <a:buNone/>
            </a:pPr>
            <a:r>
              <a:rPr lang="de-DE" altLang="de-DE" sz="2300" dirty="0"/>
              <a:t>Lohnquote =</a:t>
            </a:r>
          </a:p>
          <a:p>
            <a:pPr>
              <a:buClr>
                <a:srgbClr val="000000"/>
              </a:buClr>
              <a:buSzPct val="100000"/>
              <a:buFont typeface="Times New Roman" pitchFamily="18" charset="0"/>
              <a:buNone/>
            </a:pPr>
            <a:r>
              <a:rPr lang="de-DE" altLang="de-DE" sz="2300" dirty="0"/>
              <a:t>					   Volkseinkommen</a:t>
            </a:r>
          </a:p>
          <a:p>
            <a:pPr>
              <a:buClr>
                <a:srgbClr val="000000"/>
              </a:buClr>
              <a:buSzPct val="100000"/>
              <a:buFont typeface="Times New Roman" pitchFamily="18" charset="0"/>
              <a:buNone/>
            </a:pPr>
            <a:endParaRPr lang="de-DE" altLang="de-DE" sz="2300" dirty="0"/>
          </a:p>
          <a:p>
            <a:pPr>
              <a:buClr>
                <a:srgbClr val="000000"/>
              </a:buClr>
              <a:buSzPct val="100000"/>
              <a:buFont typeface="Times New Roman" pitchFamily="18" charset="0"/>
              <a:buNone/>
            </a:pPr>
            <a:r>
              <a:rPr lang="de-DE" altLang="de-DE" sz="2300" dirty="0"/>
              <a:t>Die Lohnquote berücksichtigt aber keine strukturellen Schwankungen</a:t>
            </a:r>
          </a:p>
          <a:p>
            <a:pPr>
              <a:buClr>
                <a:srgbClr val="000000"/>
              </a:buClr>
              <a:buSzPct val="100000"/>
              <a:buFont typeface="Times New Roman" pitchFamily="18" charset="0"/>
              <a:buNone/>
            </a:pPr>
            <a:r>
              <a:rPr lang="de-DE" altLang="de-DE" sz="2300" dirty="0"/>
              <a:t>am Arbeitsmarkt, falls beispielsweise der Anteil der Selbstständigen an</a:t>
            </a:r>
          </a:p>
          <a:p>
            <a:pPr>
              <a:buClr>
                <a:srgbClr val="000000"/>
              </a:buClr>
              <a:buSzPct val="100000"/>
              <a:buFont typeface="Times New Roman" pitchFamily="18" charset="0"/>
              <a:buNone/>
            </a:pPr>
            <a:r>
              <a:rPr lang="de-DE" altLang="de-DE" sz="2300" dirty="0"/>
              <a:t>allen Erwerbstätigen sinkt. Dies berücksichtigt die </a:t>
            </a:r>
            <a:r>
              <a:rPr lang="de-DE" altLang="de-DE" sz="2300" b="1" dirty="0"/>
              <a:t>bereinigte Lohnquote.</a:t>
            </a:r>
          </a:p>
          <a:p>
            <a:pPr>
              <a:buClr>
                <a:srgbClr val="000000"/>
              </a:buClr>
              <a:buSzPct val="100000"/>
              <a:buFont typeface="Times New Roman" pitchFamily="18" charset="0"/>
              <a:buNone/>
            </a:pPr>
            <a:r>
              <a:rPr lang="de-DE" altLang="de-DE" sz="2300" dirty="0"/>
              <a:t>Sie wird berechnet, indem von einem konstanten Verhältnis von Arbeitnehmern zu Selbständigen ausgegangen wird.</a:t>
            </a:r>
          </a:p>
        </p:txBody>
      </p:sp>
      <p:cxnSp>
        <p:nvCxnSpPr>
          <p:cNvPr id="57349" name="Gerade Verbindung 2"/>
          <p:cNvCxnSpPr>
            <a:cxnSpLocks noChangeShapeType="1"/>
          </p:cNvCxnSpPr>
          <p:nvPr/>
        </p:nvCxnSpPr>
        <p:spPr bwMode="auto">
          <a:xfrm>
            <a:off x="4579026" y="3713650"/>
            <a:ext cx="3097212" cy="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hteck 6">
            <a:extLst>
              <a:ext uri="{FF2B5EF4-FFF2-40B4-BE49-F238E27FC236}">
                <a16:creationId xmlns:a16="http://schemas.microsoft.com/office/drawing/2014/main" id="{CDCCDBD6-CAD9-42D6-B11A-1B62EA4DCD8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9" name="Gruppieren 28">
            <a:extLst>
              <a:ext uri="{FF2B5EF4-FFF2-40B4-BE49-F238E27FC236}">
                <a16:creationId xmlns:a16="http://schemas.microsoft.com/office/drawing/2014/main" id="{330D6633-AA7F-433F-862F-7AFC81DC6DAA}"/>
              </a:ext>
            </a:extLst>
          </p:cNvPr>
          <p:cNvGrpSpPr/>
          <p:nvPr/>
        </p:nvGrpSpPr>
        <p:grpSpPr>
          <a:xfrm>
            <a:off x="9706333" y="527592"/>
            <a:ext cx="701280" cy="321120"/>
            <a:chOff x="9706333" y="527592"/>
            <a:chExt cx="701280" cy="321120"/>
          </a:xfrm>
        </p:grpSpPr>
        <mc:AlternateContent xmlns:mc="http://schemas.openxmlformats.org/markup-compatibility/2006">
          <mc:Choice xmlns:p14="http://schemas.microsoft.com/office/powerpoint/2010/main" Requires="p14">
            <p:contentPart p14:bwMode="auto" r:id="rId3">
              <p14:nvContentPartPr>
                <p14:cNvPr id="15" name="Freihand 14">
                  <a:extLst>
                    <a:ext uri="{FF2B5EF4-FFF2-40B4-BE49-F238E27FC236}">
                      <a16:creationId xmlns:a16="http://schemas.microsoft.com/office/drawing/2014/main" id="{15E93225-BB7E-4C76-85A2-07A47CA9D9E4}"/>
                    </a:ext>
                  </a:extLst>
                </p14:cNvPr>
                <p14:cNvContentPartPr/>
                <p14:nvPr/>
              </p14:nvContentPartPr>
              <p14:xfrm>
                <a:off x="9828373" y="695712"/>
                <a:ext cx="33480" cy="153000"/>
              </p14:xfrm>
            </p:contentPart>
          </mc:Choice>
          <mc:Fallback>
            <p:pic>
              <p:nvPicPr>
                <p:cNvPr id="15" name="Freihand 14">
                  <a:extLst>
                    <a:ext uri="{FF2B5EF4-FFF2-40B4-BE49-F238E27FC236}">
                      <a16:creationId xmlns:a16="http://schemas.microsoft.com/office/drawing/2014/main" id="{15E93225-BB7E-4C76-85A2-07A47CA9D9E4}"/>
                    </a:ext>
                  </a:extLst>
                </p:cNvPr>
                <p:cNvPicPr/>
                <p:nvPr/>
              </p:nvPicPr>
              <p:blipFill>
                <a:blip r:embed="rId4"/>
                <a:stretch>
                  <a:fillRect/>
                </a:stretch>
              </p:blipFill>
              <p:spPr>
                <a:xfrm>
                  <a:off x="9824053" y="691392"/>
                  <a:ext cx="4212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6" name="Freihand 15">
                  <a:extLst>
                    <a:ext uri="{FF2B5EF4-FFF2-40B4-BE49-F238E27FC236}">
                      <a16:creationId xmlns:a16="http://schemas.microsoft.com/office/drawing/2014/main" id="{F86A1F6E-672E-4CA7-B6EB-3C130F0F71BB}"/>
                    </a:ext>
                  </a:extLst>
                </p14:cNvPr>
                <p14:cNvContentPartPr/>
                <p14:nvPr/>
              </p14:nvContentPartPr>
              <p14:xfrm>
                <a:off x="9706333" y="586272"/>
                <a:ext cx="191520" cy="195120"/>
              </p14:xfrm>
            </p:contentPart>
          </mc:Choice>
          <mc:Fallback>
            <p:pic>
              <p:nvPicPr>
                <p:cNvPr id="16" name="Freihand 15">
                  <a:extLst>
                    <a:ext uri="{FF2B5EF4-FFF2-40B4-BE49-F238E27FC236}">
                      <a16:creationId xmlns:a16="http://schemas.microsoft.com/office/drawing/2014/main" id="{F86A1F6E-672E-4CA7-B6EB-3C130F0F71BB}"/>
                    </a:ext>
                  </a:extLst>
                </p:cNvPr>
                <p:cNvPicPr/>
                <p:nvPr/>
              </p:nvPicPr>
              <p:blipFill>
                <a:blip r:embed="rId6"/>
                <a:stretch>
                  <a:fillRect/>
                </a:stretch>
              </p:blipFill>
              <p:spPr>
                <a:xfrm>
                  <a:off x="9702013" y="581952"/>
                  <a:ext cx="20016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7" name="Freihand 16">
                  <a:extLst>
                    <a:ext uri="{FF2B5EF4-FFF2-40B4-BE49-F238E27FC236}">
                      <a16:creationId xmlns:a16="http://schemas.microsoft.com/office/drawing/2014/main" id="{931B7062-80DB-4856-9A5D-3BE297D27CCA}"/>
                    </a:ext>
                  </a:extLst>
                </p14:cNvPr>
                <p14:cNvContentPartPr/>
                <p14:nvPr/>
              </p14:nvContentPartPr>
              <p14:xfrm>
                <a:off x="9970933" y="705072"/>
                <a:ext cx="55440" cy="112680"/>
              </p14:xfrm>
            </p:contentPart>
          </mc:Choice>
          <mc:Fallback>
            <p:pic>
              <p:nvPicPr>
                <p:cNvPr id="17" name="Freihand 16">
                  <a:extLst>
                    <a:ext uri="{FF2B5EF4-FFF2-40B4-BE49-F238E27FC236}">
                      <a16:creationId xmlns:a16="http://schemas.microsoft.com/office/drawing/2014/main" id="{931B7062-80DB-4856-9A5D-3BE297D27CCA}"/>
                    </a:ext>
                  </a:extLst>
                </p:cNvPr>
                <p:cNvPicPr/>
                <p:nvPr/>
              </p:nvPicPr>
              <p:blipFill>
                <a:blip r:embed="rId8"/>
                <a:stretch>
                  <a:fillRect/>
                </a:stretch>
              </p:blipFill>
              <p:spPr>
                <a:xfrm>
                  <a:off x="9966613" y="700752"/>
                  <a:ext cx="640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8" name="Freihand 17">
                  <a:extLst>
                    <a:ext uri="{FF2B5EF4-FFF2-40B4-BE49-F238E27FC236}">
                      <a16:creationId xmlns:a16="http://schemas.microsoft.com/office/drawing/2014/main" id="{4D659D20-E224-4296-90E5-E272BA4BD293}"/>
                    </a:ext>
                  </a:extLst>
                </p14:cNvPr>
                <p14:cNvContentPartPr/>
                <p14:nvPr/>
              </p14:nvContentPartPr>
              <p14:xfrm>
                <a:off x="10083253" y="654672"/>
                <a:ext cx="49320" cy="108360"/>
              </p14:xfrm>
            </p:contentPart>
          </mc:Choice>
          <mc:Fallback>
            <p:pic>
              <p:nvPicPr>
                <p:cNvPr id="18" name="Freihand 17">
                  <a:extLst>
                    <a:ext uri="{FF2B5EF4-FFF2-40B4-BE49-F238E27FC236}">
                      <a16:creationId xmlns:a16="http://schemas.microsoft.com/office/drawing/2014/main" id="{4D659D20-E224-4296-90E5-E272BA4BD293}"/>
                    </a:ext>
                  </a:extLst>
                </p:cNvPr>
                <p:cNvPicPr/>
                <p:nvPr/>
              </p:nvPicPr>
              <p:blipFill>
                <a:blip r:embed="rId10"/>
                <a:stretch>
                  <a:fillRect/>
                </a:stretch>
              </p:blipFill>
              <p:spPr>
                <a:xfrm>
                  <a:off x="10078933" y="650352"/>
                  <a:ext cx="579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9" name="Freihand 18">
                  <a:extLst>
                    <a:ext uri="{FF2B5EF4-FFF2-40B4-BE49-F238E27FC236}">
                      <a16:creationId xmlns:a16="http://schemas.microsoft.com/office/drawing/2014/main" id="{E368DFEF-B11A-44D2-80BB-71E105A3A7DF}"/>
                    </a:ext>
                  </a:extLst>
                </p14:cNvPr>
                <p14:cNvContentPartPr/>
                <p14:nvPr/>
              </p14:nvContentPartPr>
              <p14:xfrm>
                <a:off x="10186213" y="527592"/>
                <a:ext cx="221400" cy="179640"/>
              </p14:xfrm>
            </p:contentPart>
          </mc:Choice>
          <mc:Fallback>
            <p:pic>
              <p:nvPicPr>
                <p:cNvPr id="19" name="Freihand 18">
                  <a:extLst>
                    <a:ext uri="{FF2B5EF4-FFF2-40B4-BE49-F238E27FC236}">
                      <a16:creationId xmlns:a16="http://schemas.microsoft.com/office/drawing/2014/main" id="{E368DFEF-B11A-44D2-80BB-71E105A3A7DF}"/>
                    </a:ext>
                  </a:extLst>
                </p:cNvPr>
                <p:cNvPicPr/>
                <p:nvPr/>
              </p:nvPicPr>
              <p:blipFill>
                <a:blip r:embed="rId12"/>
                <a:stretch>
                  <a:fillRect/>
                </a:stretch>
              </p:blipFill>
              <p:spPr>
                <a:xfrm>
                  <a:off x="10181893" y="523272"/>
                  <a:ext cx="230040" cy="188280"/>
                </a:xfrm>
                <a:prstGeom prst="rect">
                  <a:avLst/>
                </a:prstGeom>
              </p:spPr>
            </p:pic>
          </mc:Fallback>
        </mc:AlternateContent>
      </p:grpSp>
      <p:grpSp>
        <p:nvGrpSpPr>
          <p:cNvPr id="28" name="Gruppieren 27">
            <a:extLst>
              <a:ext uri="{FF2B5EF4-FFF2-40B4-BE49-F238E27FC236}">
                <a16:creationId xmlns:a16="http://schemas.microsoft.com/office/drawing/2014/main" id="{EA9FCFA8-11BE-47E8-836B-FB4ACEB8138C}"/>
              </a:ext>
            </a:extLst>
          </p:cNvPr>
          <p:cNvGrpSpPr/>
          <p:nvPr/>
        </p:nvGrpSpPr>
        <p:grpSpPr>
          <a:xfrm>
            <a:off x="10599493" y="318792"/>
            <a:ext cx="495720" cy="307440"/>
            <a:chOff x="10599493" y="318792"/>
            <a:chExt cx="495720" cy="307440"/>
          </a:xfrm>
        </p:grpSpPr>
        <mc:AlternateContent xmlns:mc="http://schemas.openxmlformats.org/markup-compatibility/2006">
          <mc:Choice xmlns:p14="http://schemas.microsoft.com/office/powerpoint/2010/main" Requires="p14">
            <p:contentPart p14:bwMode="auto" r:id="rId13">
              <p14:nvContentPartPr>
                <p14:cNvPr id="20" name="Freihand 19">
                  <a:extLst>
                    <a:ext uri="{FF2B5EF4-FFF2-40B4-BE49-F238E27FC236}">
                      <a16:creationId xmlns:a16="http://schemas.microsoft.com/office/drawing/2014/main" id="{7342F7E5-8539-4BC0-AA1C-F44702DCAA52}"/>
                    </a:ext>
                  </a:extLst>
                </p14:cNvPr>
                <p14:cNvContentPartPr/>
                <p14:nvPr/>
              </p14:nvContentPartPr>
              <p14:xfrm>
                <a:off x="10679773" y="470352"/>
                <a:ext cx="47520" cy="155880"/>
              </p14:xfrm>
            </p:contentPart>
          </mc:Choice>
          <mc:Fallback>
            <p:pic>
              <p:nvPicPr>
                <p:cNvPr id="20" name="Freihand 19">
                  <a:extLst>
                    <a:ext uri="{FF2B5EF4-FFF2-40B4-BE49-F238E27FC236}">
                      <a16:creationId xmlns:a16="http://schemas.microsoft.com/office/drawing/2014/main" id="{7342F7E5-8539-4BC0-AA1C-F44702DCAA52}"/>
                    </a:ext>
                  </a:extLst>
                </p:cNvPr>
                <p:cNvPicPr/>
                <p:nvPr/>
              </p:nvPicPr>
              <p:blipFill>
                <a:blip r:embed="rId14"/>
                <a:stretch>
                  <a:fillRect/>
                </a:stretch>
              </p:blipFill>
              <p:spPr>
                <a:xfrm>
                  <a:off x="10675453" y="466032"/>
                  <a:ext cx="5616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1" name="Freihand 20">
                  <a:extLst>
                    <a:ext uri="{FF2B5EF4-FFF2-40B4-BE49-F238E27FC236}">
                      <a16:creationId xmlns:a16="http://schemas.microsoft.com/office/drawing/2014/main" id="{787C8CDF-EE97-47C1-BD1D-47691191E0EE}"/>
                    </a:ext>
                  </a:extLst>
                </p14:cNvPr>
                <p14:cNvContentPartPr/>
                <p14:nvPr/>
              </p14:nvContentPartPr>
              <p14:xfrm>
                <a:off x="10599493" y="388272"/>
                <a:ext cx="176040" cy="77400"/>
              </p14:xfrm>
            </p:contentPart>
          </mc:Choice>
          <mc:Fallback>
            <p:pic>
              <p:nvPicPr>
                <p:cNvPr id="21" name="Freihand 20">
                  <a:extLst>
                    <a:ext uri="{FF2B5EF4-FFF2-40B4-BE49-F238E27FC236}">
                      <a16:creationId xmlns:a16="http://schemas.microsoft.com/office/drawing/2014/main" id="{787C8CDF-EE97-47C1-BD1D-47691191E0EE}"/>
                    </a:ext>
                  </a:extLst>
                </p:cNvPr>
                <p:cNvPicPr/>
                <p:nvPr/>
              </p:nvPicPr>
              <p:blipFill>
                <a:blip r:embed="rId16"/>
                <a:stretch>
                  <a:fillRect/>
                </a:stretch>
              </p:blipFill>
              <p:spPr>
                <a:xfrm>
                  <a:off x="10595173" y="383952"/>
                  <a:ext cx="1846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2" name="Freihand 21">
                  <a:extLst>
                    <a:ext uri="{FF2B5EF4-FFF2-40B4-BE49-F238E27FC236}">
                      <a16:creationId xmlns:a16="http://schemas.microsoft.com/office/drawing/2014/main" id="{2164D365-0F60-49CA-A134-1CEB4E185735}"/>
                    </a:ext>
                  </a:extLst>
                </p14:cNvPr>
                <p14:cNvContentPartPr/>
                <p14:nvPr/>
              </p14:nvContentPartPr>
              <p14:xfrm>
                <a:off x="10638733" y="495912"/>
                <a:ext cx="140040" cy="67320"/>
              </p14:xfrm>
            </p:contentPart>
          </mc:Choice>
          <mc:Fallback>
            <p:pic>
              <p:nvPicPr>
                <p:cNvPr id="22" name="Freihand 21">
                  <a:extLst>
                    <a:ext uri="{FF2B5EF4-FFF2-40B4-BE49-F238E27FC236}">
                      <a16:creationId xmlns:a16="http://schemas.microsoft.com/office/drawing/2014/main" id="{2164D365-0F60-49CA-A134-1CEB4E185735}"/>
                    </a:ext>
                  </a:extLst>
                </p:cNvPr>
                <p:cNvPicPr/>
                <p:nvPr/>
              </p:nvPicPr>
              <p:blipFill>
                <a:blip r:embed="rId18"/>
                <a:stretch>
                  <a:fillRect/>
                </a:stretch>
              </p:blipFill>
              <p:spPr>
                <a:xfrm>
                  <a:off x="10634413" y="491592"/>
                  <a:ext cx="14868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3" name="Freihand 22">
                  <a:extLst>
                    <a:ext uri="{FF2B5EF4-FFF2-40B4-BE49-F238E27FC236}">
                      <a16:creationId xmlns:a16="http://schemas.microsoft.com/office/drawing/2014/main" id="{C01E5935-953B-40D2-93FC-51D28DCDBB18}"/>
                    </a:ext>
                  </a:extLst>
                </p14:cNvPr>
                <p14:cNvContentPartPr/>
                <p14:nvPr/>
              </p14:nvContentPartPr>
              <p14:xfrm>
                <a:off x="10836013" y="335712"/>
                <a:ext cx="132120" cy="213120"/>
              </p14:xfrm>
            </p:contentPart>
          </mc:Choice>
          <mc:Fallback>
            <p:pic>
              <p:nvPicPr>
                <p:cNvPr id="23" name="Freihand 22">
                  <a:extLst>
                    <a:ext uri="{FF2B5EF4-FFF2-40B4-BE49-F238E27FC236}">
                      <a16:creationId xmlns:a16="http://schemas.microsoft.com/office/drawing/2014/main" id="{C01E5935-953B-40D2-93FC-51D28DCDBB18}"/>
                    </a:ext>
                  </a:extLst>
                </p:cNvPr>
                <p:cNvPicPr/>
                <p:nvPr/>
              </p:nvPicPr>
              <p:blipFill>
                <a:blip r:embed="rId20"/>
                <a:stretch>
                  <a:fillRect/>
                </a:stretch>
              </p:blipFill>
              <p:spPr>
                <a:xfrm>
                  <a:off x="10831693" y="331392"/>
                  <a:ext cx="14076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4" name="Freihand 23">
                  <a:extLst>
                    <a:ext uri="{FF2B5EF4-FFF2-40B4-BE49-F238E27FC236}">
                      <a16:creationId xmlns:a16="http://schemas.microsoft.com/office/drawing/2014/main" id="{4ABAA269-339A-43EE-8D3A-1BC0BE4E3D20}"/>
                    </a:ext>
                  </a:extLst>
                </p14:cNvPr>
                <p14:cNvContentPartPr/>
                <p14:nvPr/>
              </p14:nvContentPartPr>
              <p14:xfrm>
                <a:off x="10998373" y="318792"/>
                <a:ext cx="96840" cy="187200"/>
              </p14:xfrm>
            </p:contentPart>
          </mc:Choice>
          <mc:Fallback>
            <p:pic>
              <p:nvPicPr>
                <p:cNvPr id="24" name="Freihand 23">
                  <a:extLst>
                    <a:ext uri="{FF2B5EF4-FFF2-40B4-BE49-F238E27FC236}">
                      <a16:creationId xmlns:a16="http://schemas.microsoft.com/office/drawing/2014/main" id="{4ABAA269-339A-43EE-8D3A-1BC0BE4E3D20}"/>
                    </a:ext>
                  </a:extLst>
                </p:cNvPr>
                <p:cNvPicPr/>
                <p:nvPr/>
              </p:nvPicPr>
              <p:blipFill>
                <a:blip r:embed="rId22"/>
                <a:stretch>
                  <a:fillRect/>
                </a:stretch>
              </p:blipFill>
              <p:spPr>
                <a:xfrm>
                  <a:off x="10994053" y="314472"/>
                  <a:ext cx="105480" cy="195840"/>
                </a:xfrm>
                <a:prstGeom prst="rect">
                  <a:avLst/>
                </a:prstGeom>
              </p:spPr>
            </p:pic>
          </mc:Fallback>
        </mc:AlternateContent>
      </p:grpSp>
      <p:grpSp>
        <p:nvGrpSpPr>
          <p:cNvPr id="56" name="Gruppieren 55">
            <a:extLst>
              <a:ext uri="{FF2B5EF4-FFF2-40B4-BE49-F238E27FC236}">
                <a16:creationId xmlns:a16="http://schemas.microsoft.com/office/drawing/2014/main" id="{4BF95CD6-A6DA-4349-BC82-AECBD779F93E}"/>
              </a:ext>
            </a:extLst>
          </p:cNvPr>
          <p:cNvGrpSpPr/>
          <p:nvPr/>
        </p:nvGrpSpPr>
        <p:grpSpPr>
          <a:xfrm>
            <a:off x="8887693" y="1080192"/>
            <a:ext cx="3066120" cy="1506960"/>
            <a:chOff x="8887693" y="1080192"/>
            <a:chExt cx="3066120" cy="1506960"/>
          </a:xfrm>
        </p:grpSpPr>
        <mc:AlternateContent xmlns:mc="http://schemas.openxmlformats.org/markup-compatibility/2006">
          <mc:Choice xmlns:p14="http://schemas.microsoft.com/office/powerpoint/2010/main" Requires="p14">
            <p:contentPart p14:bwMode="auto" r:id="rId23">
              <p14:nvContentPartPr>
                <p14:cNvPr id="2" name="Freihand 1">
                  <a:extLst>
                    <a:ext uri="{FF2B5EF4-FFF2-40B4-BE49-F238E27FC236}">
                      <a16:creationId xmlns:a16="http://schemas.microsoft.com/office/drawing/2014/main" id="{A7514A6C-BF53-4E0E-8512-1C9344ADA180}"/>
                    </a:ext>
                  </a:extLst>
                </p14:cNvPr>
                <p14:cNvContentPartPr/>
                <p14:nvPr/>
              </p14:nvContentPartPr>
              <p14:xfrm>
                <a:off x="9741613" y="1285392"/>
                <a:ext cx="53640" cy="325080"/>
              </p14:xfrm>
            </p:contentPart>
          </mc:Choice>
          <mc:Fallback>
            <p:pic>
              <p:nvPicPr>
                <p:cNvPr id="2" name="Freihand 1">
                  <a:extLst>
                    <a:ext uri="{FF2B5EF4-FFF2-40B4-BE49-F238E27FC236}">
                      <a16:creationId xmlns:a16="http://schemas.microsoft.com/office/drawing/2014/main" id="{A7514A6C-BF53-4E0E-8512-1C9344ADA180}"/>
                    </a:ext>
                  </a:extLst>
                </p:cNvPr>
                <p:cNvPicPr/>
                <p:nvPr/>
              </p:nvPicPr>
              <p:blipFill>
                <a:blip r:embed="rId24"/>
                <a:stretch>
                  <a:fillRect/>
                </a:stretch>
              </p:blipFill>
              <p:spPr>
                <a:xfrm>
                  <a:off x="9737293" y="1281072"/>
                  <a:ext cx="62280" cy="3337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3" name="Freihand 2">
                  <a:extLst>
                    <a:ext uri="{FF2B5EF4-FFF2-40B4-BE49-F238E27FC236}">
                      <a16:creationId xmlns:a16="http://schemas.microsoft.com/office/drawing/2014/main" id="{77D677C9-182E-42EA-A554-F98101D0795B}"/>
                    </a:ext>
                  </a:extLst>
                </p14:cNvPr>
                <p14:cNvContentPartPr/>
                <p14:nvPr/>
              </p14:nvContentPartPr>
              <p14:xfrm>
                <a:off x="9602653" y="1214112"/>
                <a:ext cx="376920" cy="93600"/>
              </p14:xfrm>
            </p:contentPart>
          </mc:Choice>
          <mc:Fallback>
            <p:pic>
              <p:nvPicPr>
                <p:cNvPr id="3" name="Freihand 2">
                  <a:extLst>
                    <a:ext uri="{FF2B5EF4-FFF2-40B4-BE49-F238E27FC236}">
                      <a16:creationId xmlns:a16="http://schemas.microsoft.com/office/drawing/2014/main" id="{77D677C9-182E-42EA-A554-F98101D0795B}"/>
                    </a:ext>
                  </a:extLst>
                </p:cNvPr>
                <p:cNvPicPr/>
                <p:nvPr/>
              </p:nvPicPr>
              <p:blipFill>
                <a:blip r:embed="rId26"/>
                <a:stretch>
                  <a:fillRect/>
                </a:stretch>
              </p:blipFill>
              <p:spPr>
                <a:xfrm>
                  <a:off x="9598333" y="1209792"/>
                  <a:ext cx="3855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4" name="Freihand 3">
                  <a:extLst>
                    <a:ext uri="{FF2B5EF4-FFF2-40B4-BE49-F238E27FC236}">
                      <a16:creationId xmlns:a16="http://schemas.microsoft.com/office/drawing/2014/main" id="{73873795-860E-4A1D-BDD9-91D639FB1FC3}"/>
                    </a:ext>
                  </a:extLst>
                </p14:cNvPr>
                <p14:cNvContentPartPr/>
                <p14:nvPr/>
              </p14:nvContentPartPr>
              <p14:xfrm>
                <a:off x="9590053" y="1395912"/>
                <a:ext cx="318240" cy="71640"/>
              </p14:xfrm>
            </p:contentPart>
          </mc:Choice>
          <mc:Fallback>
            <p:pic>
              <p:nvPicPr>
                <p:cNvPr id="4" name="Freihand 3">
                  <a:extLst>
                    <a:ext uri="{FF2B5EF4-FFF2-40B4-BE49-F238E27FC236}">
                      <a16:creationId xmlns:a16="http://schemas.microsoft.com/office/drawing/2014/main" id="{73873795-860E-4A1D-BDD9-91D639FB1FC3}"/>
                    </a:ext>
                  </a:extLst>
                </p:cNvPr>
                <p:cNvPicPr/>
                <p:nvPr/>
              </p:nvPicPr>
              <p:blipFill>
                <a:blip r:embed="rId28"/>
                <a:stretch>
                  <a:fillRect/>
                </a:stretch>
              </p:blipFill>
              <p:spPr>
                <a:xfrm>
                  <a:off x="9585733" y="1391592"/>
                  <a:ext cx="32688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5" name="Freihand 4">
                  <a:extLst>
                    <a:ext uri="{FF2B5EF4-FFF2-40B4-BE49-F238E27FC236}">
                      <a16:creationId xmlns:a16="http://schemas.microsoft.com/office/drawing/2014/main" id="{33203EE1-BE6B-483D-86FC-52E5F06CB71D}"/>
                    </a:ext>
                  </a:extLst>
                </p14:cNvPr>
                <p14:cNvContentPartPr/>
                <p14:nvPr/>
              </p14:nvContentPartPr>
              <p14:xfrm>
                <a:off x="10072813" y="1137072"/>
                <a:ext cx="128160" cy="392400"/>
              </p14:xfrm>
            </p:contentPart>
          </mc:Choice>
          <mc:Fallback>
            <p:pic>
              <p:nvPicPr>
                <p:cNvPr id="5" name="Freihand 4">
                  <a:extLst>
                    <a:ext uri="{FF2B5EF4-FFF2-40B4-BE49-F238E27FC236}">
                      <a16:creationId xmlns:a16="http://schemas.microsoft.com/office/drawing/2014/main" id="{33203EE1-BE6B-483D-86FC-52E5F06CB71D}"/>
                    </a:ext>
                  </a:extLst>
                </p:cNvPr>
                <p:cNvPicPr/>
                <p:nvPr/>
              </p:nvPicPr>
              <p:blipFill>
                <a:blip r:embed="rId30"/>
                <a:stretch>
                  <a:fillRect/>
                </a:stretch>
              </p:blipFill>
              <p:spPr>
                <a:xfrm>
                  <a:off x="10068493" y="1132752"/>
                  <a:ext cx="136800" cy="4010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6" name="Freihand 5">
                  <a:extLst>
                    <a:ext uri="{FF2B5EF4-FFF2-40B4-BE49-F238E27FC236}">
                      <a16:creationId xmlns:a16="http://schemas.microsoft.com/office/drawing/2014/main" id="{6B306BF9-AE39-4B6E-92DE-41624C7F6CD5}"/>
                    </a:ext>
                  </a:extLst>
                </p14:cNvPr>
                <p14:cNvContentPartPr/>
                <p14:nvPr/>
              </p14:nvContentPartPr>
              <p14:xfrm>
                <a:off x="10314733" y="1193232"/>
                <a:ext cx="194040" cy="215280"/>
              </p14:xfrm>
            </p:contentPart>
          </mc:Choice>
          <mc:Fallback>
            <p:pic>
              <p:nvPicPr>
                <p:cNvPr id="6" name="Freihand 5">
                  <a:extLst>
                    <a:ext uri="{FF2B5EF4-FFF2-40B4-BE49-F238E27FC236}">
                      <a16:creationId xmlns:a16="http://schemas.microsoft.com/office/drawing/2014/main" id="{6B306BF9-AE39-4B6E-92DE-41624C7F6CD5}"/>
                    </a:ext>
                  </a:extLst>
                </p:cNvPr>
                <p:cNvPicPr/>
                <p:nvPr/>
              </p:nvPicPr>
              <p:blipFill>
                <a:blip r:embed="rId32"/>
                <a:stretch>
                  <a:fillRect/>
                </a:stretch>
              </p:blipFill>
              <p:spPr>
                <a:xfrm>
                  <a:off x="10310413" y="1188912"/>
                  <a:ext cx="20268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8" name="Freihand 7">
                  <a:extLst>
                    <a:ext uri="{FF2B5EF4-FFF2-40B4-BE49-F238E27FC236}">
                      <a16:creationId xmlns:a16="http://schemas.microsoft.com/office/drawing/2014/main" id="{48CBB583-5C17-4485-AC8C-6F5A06ADA0F0}"/>
                    </a:ext>
                  </a:extLst>
                </p14:cNvPr>
                <p14:cNvContentPartPr/>
                <p14:nvPr/>
              </p14:nvContentPartPr>
              <p14:xfrm>
                <a:off x="10413733" y="1320672"/>
                <a:ext cx="90720" cy="88920"/>
              </p14:xfrm>
            </p:contentPart>
          </mc:Choice>
          <mc:Fallback>
            <p:pic>
              <p:nvPicPr>
                <p:cNvPr id="8" name="Freihand 7">
                  <a:extLst>
                    <a:ext uri="{FF2B5EF4-FFF2-40B4-BE49-F238E27FC236}">
                      <a16:creationId xmlns:a16="http://schemas.microsoft.com/office/drawing/2014/main" id="{48CBB583-5C17-4485-AC8C-6F5A06ADA0F0}"/>
                    </a:ext>
                  </a:extLst>
                </p:cNvPr>
                <p:cNvPicPr/>
                <p:nvPr/>
              </p:nvPicPr>
              <p:blipFill>
                <a:blip r:embed="rId34"/>
                <a:stretch>
                  <a:fillRect/>
                </a:stretch>
              </p:blipFill>
              <p:spPr>
                <a:xfrm>
                  <a:off x="10409413" y="1316352"/>
                  <a:ext cx="993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9" name="Freihand 8">
                  <a:extLst>
                    <a:ext uri="{FF2B5EF4-FFF2-40B4-BE49-F238E27FC236}">
                      <a16:creationId xmlns:a16="http://schemas.microsoft.com/office/drawing/2014/main" id="{AC3BFE59-2CF1-4B92-B57B-F8E6A1F401DE}"/>
                    </a:ext>
                  </a:extLst>
                </p14:cNvPr>
                <p14:cNvContentPartPr/>
                <p14:nvPr/>
              </p14:nvContentPartPr>
              <p14:xfrm>
                <a:off x="10602013" y="1172352"/>
                <a:ext cx="300240" cy="323640"/>
              </p14:xfrm>
            </p:contentPart>
          </mc:Choice>
          <mc:Fallback>
            <p:pic>
              <p:nvPicPr>
                <p:cNvPr id="9" name="Freihand 8">
                  <a:extLst>
                    <a:ext uri="{FF2B5EF4-FFF2-40B4-BE49-F238E27FC236}">
                      <a16:creationId xmlns:a16="http://schemas.microsoft.com/office/drawing/2014/main" id="{AC3BFE59-2CF1-4B92-B57B-F8E6A1F401DE}"/>
                    </a:ext>
                  </a:extLst>
                </p:cNvPr>
                <p:cNvPicPr/>
                <p:nvPr/>
              </p:nvPicPr>
              <p:blipFill>
                <a:blip r:embed="rId36"/>
                <a:stretch>
                  <a:fillRect/>
                </a:stretch>
              </p:blipFill>
              <p:spPr>
                <a:xfrm>
                  <a:off x="10597693" y="1168032"/>
                  <a:ext cx="308880" cy="3322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0" name="Freihand 9">
                  <a:extLst>
                    <a:ext uri="{FF2B5EF4-FFF2-40B4-BE49-F238E27FC236}">
                      <a16:creationId xmlns:a16="http://schemas.microsoft.com/office/drawing/2014/main" id="{7FDDEBF1-F800-4F0E-BAF4-26F1416BFF65}"/>
                    </a:ext>
                  </a:extLst>
                </p14:cNvPr>
                <p14:cNvContentPartPr/>
                <p14:nvPr/>
              </p14:nvContentPartPr>
              <p14:xfrm>
                <a:off x="10873813" y="1080192"/>
                <a:ext cx="247680" cy="482040"/>
              </p14:xfrm>
            </p:contentPart>
          </mc:Choice>
          <mc:Fallback>
            <p:pic>
              <p:nvPicPr>
                <p:cNvPr id="10" name="Freihand 9">
                  <a:extLst>
                    <a:ext uri="{FF2B5EF4-FFF2-40B4-BE49-F238E27FC236}">
                      <a16:creationId xmlns:a16="http://schemas.microsoft.com/office/drawing/2014/main" id="{7FDDEBF1-F800-4F0E-BAF4-26F1416BFF65}"/>
                    </a:ext>
                  </a:extLst>
                </p:cNvPr>
                <p:cNvPicPr/>
                <p:nvPr/>
              </p:nvPicPr>
              <p:blipFill>
                <a:blip r:embed="rId38"/>
                <a:stretch>
                  <a:fillRect/>
                </a:stretch>
              </p:blipFill>
              <p:spPr>
                <a:xfrm>
                  <a:off x="10869493" y="1075872"/>
                  <a:ext cx="256320" cy="4906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2" name="Freihand 11">
                  <a:extLst>
                    <a:ext uri="{FF2B5EF4-FFF2-40B4-BE49-F238E27FC236}">
                      <a16:creationId xmlns:a16="http://schemas.microsoft.com/office/drawing/2014/main" id="{7005B273-6592-4020-8B49-40BE98B5C829}"/>
                    </a:ext>
                  </a:extLst>
                </p14:cNvPr>
                <p14:cNvContentPartPr/>
                <p14:nvPr/>
              </p14:nvContentPartPr>
              <p14:xfrm>
                <a:off x="9218533" y="1398432"/>
                <a:ext cx="185760" cy="57960"/>
              </p14:xfrm>
            </p:contentPart>
          </mc:Choice>
          <mc:Fallback>
            <p:pic>
              <p:nvPicPr>
                <p:cNvPr id="12" name="Freihand 11">
                  <a:extLst>
                    <a:ext uri="{FF2B5EF4-FFF2-40B4-BE49-F238E27FC236}">
                      <a16:creationId xmlns:a16="http://schemas.microsoft.com/office/drawing/2014/main" id="{7005B273-6592-4020-8B49-40BE98B5C829}"/>
                    </a:ext>
                  </a:extLst>
                </p:cNvPr>
                <p:cNvPicPr/>
                <p:nvPr/>
              </p:nvPicPr>
              <p:blipFill>
                <a:blip r:embed="rId40"/>
                <a:stretch>
                  <a:fillRect/>
                </a:stretch>
              </p:blipFill>
              <p:spPr>
                <a:xfrm>
                  <a:off x="9214213" y="1394112"/>
                  <a:ext cx="19440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3" name="Freihand 12">
                  <a:extLst>
                    <a:ext uri="{FF2B5EF4-FFF2-40B4-BE49-F238E27FC236}">
                      <a16:creationId xmlns:a16="http://schemas.microsoft.com/office/drawing/2014/main" id="{A0DA825A-48C6-4D58-8E7A-F50C72841ADF}"/>
                    </a:ext>
                  </a:extLst>
                </p14:cNvPr>
                <p14:cNvContentPartPr/>
                <p14:nvPr/>
              </p14:nvContentPartPr>
              <p14:xfrm>
                <a:off x="9175693" y="1465752"/>
                <a:ext cx="220680" cy="107640"/>
              </p14:xfrm>
            </p:contentPart>
          </mc:Choice>
          <mc:Fallback>
            <p:pic>
              <p:nvPicPr>
                <p:cNvPr id="13" name="Freihand 12">
                  <a:extLst>
                    <a:ext uri="{FF2B5EF4-FFF2-40B4-BE49-F238E27FC236}">
                      <a16:creationId xmlns:a16="http://schemas.microsoft.com/office/drawing/2014/main" id="{A0DA825A-48C6-4D58-8E7A-F50C72841ADF}"/>
                    </a:ext>
                  </a:extLst>
                </p:cNvPr>
                <p:cNvPicPr/>
                <p:nvPr/>
              </p:nvPicPr>
              <p:blipFill>
                <a:blip r:embed="rId42"/>
                <a:stretch>
                  <a:fillRect/>
                </a:stretch>
              </p:blipFill>
              <p:spPr>
                <a:xfrm>
                  <a:off x="9171373" y="1461432"/>
                  <a:ext cx="22932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4" name="Freihand 13">
                  <a:extLst>
                    <a:ext uri="{FF2B5EF4-FFF2-40B4-BE49-F238E27FC236}">
                      <a16:creationId xmlns:a16="http://schemas.microsoft.com/office/drawing/2014/main" id="{27F54B50-7BDF-488D-9142-23F84AE33156}"/>
                    </a:ext>
                  </a:extLst>
                </p14:cNvPr>
                <p14:cNvContentPartPr/>
                <p14:nvPr/>
              </p14:nvContentPartPr>
              <p14:xfrm>
                <a:off x="8887693" y="1525152"/>
                <a:ext cx="145800" cy="288360"/>
              </p14:xfrm>
            </p:contentPart>
          </mc:Choice>
          <mc:Fallback>
            <p:pic>
              <p:nvPicPr>
                <p:cNvPr id="14" name="Freihand 13">
                  <a:extLst>
                    <a:ext uri="{FF2B5EF4-FFF2-40B4-BE49-F238E27FC236}">
                      <a16:creationId xmlns:a16="http://schemas.microsoft.com/office/drawing/2014/main" id="{27F54B50-7BDF-488D-9142-23F84AE33156}"/>
                    </a:ext>
                  </a:extLst>
                </p:cNvPr>
                <p:cNvPicPr/>
                <p:nvPr/>
              </p:nvPicPr>
              <p:blipFill>
                <a:blip r:embed="rId44"/>
                <a:stretch>
                  <a:fillRect/>
                </a:stretch>
              </p:blipFill>
              <p:spPr>
                <a:xfrm>
                  <a:off x="8883373" y="1520832"/>
                  <a:ext cx="154440" cy="2970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5" name="Freihand 24">
                  <a:extLst>
                    <a:ext uri="{FF2B5EF4-FFF2-40B4-BE49-F238E27FC236}">
                      <a16:creationId xmlns:a16="http://schemas.microsoft.com/office/drawing/2014/main" id="{BE284421-5604-448E-B858-7798BE2A6B1E}"/>
                    </a:ext>
                  </a:extLst>
                </p14:cNvPr>
                <p14:cNvContentPartPr/>
                <p14:nvPr/>
              </p14:nvContentPartPr>
              <p14:xfrm>
                <a:off x="10126453" y="1622352"/>
                <a:ext cx="181800" cy="287280"/>
              </p14:xfrm>
            </p:contentPart>
          </mc:Choice>
          <mc:Fallback>
            <p:pic>
              <p:nvPicPr>
                <p:cNvPr id="25" name="Freihand 24">
                  <a:extLst>
                    <a:ext uri="{FF2B5EF4-FFF2-40B4-BE49-F238E27FC236}">
                      <a16:creationId xmlns:a16="http://schemas.microsoft.com/office/drawing/2014/main" id="{BE284421-5604-448E-B858-7798BE2A6B1E}"/>
                    </a:ext>
                  </a:extLst>
                </p:cNvPr>
                <p:cNvPicPr/>
                <p:nvPr/>
              </p:nvPicPr>
              <p:blipFill>
                <a:blip r:embed="rId46"/>
                <a:stretch>
                  <a:fillRect/>
                </a:stretch>
              </p:blipFill>
              <p:spPr>
                <a:xfrm>
                  <a:off x="10122133" y="1618032"/>
                  <a:ext cx="190440" cy="2959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6" name="Freihand 25">
                  <a:extLst>
                    <a:ext uri="{FF2B5EF4-FFF2-40B4-BE49-F238E27FC236}">
                      <a16:creationId xmlns:a16="http://schemas.microsoft.com/office/drawing/2014/main" id="{4DEB2533-3B9A-4E85-9E98-E5D01E3D169B}"/>
                    </a:ext>
                  </a:extLst>
                </p14:cNvPr>
                <p14:cNvContentPartPr/>
                <p14:nvPr/>
              </p14:nvContentPartPr>
              <p14:xfrm>
                <a:off x="10158493" y="1510392"/>
                <a:ext cx="209160" cy="171000"/>
              </p14:xfrm>
            </p:contentPart>
          </mc:Choice>
          <mc:Fallback>
            <p:pic>
              <p:nvPicPr>
                <p:cNvPr id="26" name="Freihand 25">
                  <a:extLst>
                    <a:ext uri="{FF2B5EF4-FFF2-40B4-BE49-F238E27FC236}">
                      <a16:creationId xmlns:a16="http://schemas.microsoft.com/office/drawing/2014/main" id="{4DEB2533-3B9A-4E85-9E98-E5D01E3D169B}"/>
                    </a:ext>
                  </a:extLst>
                </p:cNvPr>
                <p:cNvPicPr/>
                <p:nvPr/>
              </p:nvPicPr>
              <p:blipFill>
                <a:blip r:embed="rId48"/>
                <a:stretch>
                  <a:fillRect/>
                </a:stretch>
              </p:blipFill>
              <p:spPr>
                <a:xfrm>
                  <a:off x="10154173" y="1506072"/>
                  <a:ext cx="21780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1" name="Freihand 30">
                  <a:extLst>
                    <a:ext uri="{FF2B5EF4-FFF2-40B4-BE49-F238E27FC236}">
                      <a16:creationId xmlns:a16="http://schemas.microsoft.com/office/drawing/2014/main" id="{7CFAC046-8FC6-4FB3-95A4-4A0EBAFEDB55}"/>
                    </a:ext>
                  </a:extLst>
                </p14:cNvPr>
                <p14:cNvContentPartPr/>
                <p14:nvPr/>
              </p14:nvContentPartPr>
              <p14:xfrm>
                <a:off x="9501853" y="2084232"/>
                <a:ext cx="119520" cy="175680"/>
              </p14:xfrm>
            </p:contentPart>
          </mc:Choice>
          <mc:Fallback>
            <p:pic>
              <p:nvPicPr>
                <p:cNvPr id="31" name="Freihand 30">
                  <a:extLst>
                    <a:ext uri="{FF2B5EF4-FFF2-40B4-BE49-F238E27FC236}">
                      <a16:creationId xmlns:a16="http://schemas.microsoft.com/office/drawing/2014/main" id="{7CFAC046-8FC6-4FB3-95A4-4A0EBAFEDB55}"/>
                    </a:ext>
                  </a:extLst>
                </p:cNvPr>
                <p:cNvPicPr/>
                <p:nvPr/>
              </p:nvPicPr>
              <p:blipFill>
                <a:blip r:embed="rId50"/>
                <a:stretch>
                  <a:fillRect/>
                </a:stretch>
              </p:blipFill>
              <p:spPr>
                <a:xfrm>
                  <a:off x="9497533" y="2079912"/>
                  <a:ext cx="12816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2" name="Freihand 31">
                  <a:extLst>
                    <a:ext uri="{FF2B5EF4-FFF2-40B4-BE49-F238E27FC236}">
                      <a16:creationId xmlns:a16="http://schemas.microsoft.com/office/drawing/2014/main" id="{228AB465-AA8F-4EC5-8DD4-431E0C32C8BF}"/>
                    </a:ext>
                  </a:extLst>
                </p14:cNvPr>
                <p14:cNvContentPartPr/>
                <p14:nvPr/>
              </p14:nvContentPartPr>
              <p14:xfrm>
                <a:off x="9577093" y="2190432"/>
                <a:ext cx="55800" cy="83880"/>
              </p14:xfrm>
            </p:contentPart>
          </mc:Choice>
          <mc:Fallback>
            <p:pic>
              <p:nvPicPr>
                <p:cNvPr id="32" name="Freihand 31">
                  <a:extLst>
                    <a:ext uri="{FF2B5EF4-FFF2-40B4-BE49-F238E27FC236}">
                      <a16:creationId xmlns:a16="http://schemas.microsoft.com/office/drawing/2014/main" id="{228AB465-AA8F-4EC5-8DD4-431E0C32C8BF}"/>
                    </a:ext>
                  </a:extLst>
                </p:cNvPr>
                <p:cNvPicPr/>
                <p:nvPr/>
              </p:nvPicPr>
              <p:blipFill>
                <a:blip r:embed="rId52"/>
                <a:stretch>
                  <a:fillRect/>
                </a:stretch>
              </p:blipFill>
              <p:spPr>
                <a:xfrm>
                  <a:off x="9572773" y="2186112"/>
                  <a:ext cx="644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3" name="Freihand 32">
                  <a:extLst>
                    <a:ext uri="{FF2B5EF4-FFF2-40B4-BE49-F238E27FC236}">
                      <a16:creationId xmlns:a16="http://schemas.microsoft.com/office/drawing/2014/main" id="{465B4B3A-6F47-4ED4-9758-F49EC8557096}"/>
                    </a:ext>
                  </a:extLst>
                </p14:cNvPr>
                <p14:cNvContentPartPr/>
                <p14:nvPr/>
              </p14:nvContentPartPr>
              <p14:xfrm>
                <a:off x="9678253" y="2178192"/>
                <a:ext cx="86400" cy="73440"/>
              </p14:xfrm>
            </p:contentPart>
          </mc:Choice>
          <mc:Fallback>
            <p:pic>
              <p:nvPicPr>
                <p:cNvPr id="33" name="Freihand 32">
                  <a:extLst>
                    <a:ext uri="{FF2B5EF4-FFF2-40B4-BE49-F238E27FC236}">
                      <a16:creationId xmlns:a16="http://schemas.microsoft.com/office/drawing/2014/main" id="{465B4B3A-6F47-4ED4-9758-F49EC8557096}"/>
                    </a:ext>
                  </a:extLst>
                </p:cNvPr>
                <p:cNvPicPr/>
                <p:nvPr/>
              </p:nvPicPr>
              <p:blipFill>
                <a:blip r:embed="rId54"/>
                <a:stretch>
                  <a:fillRect/>
                </a:stretch>
              </p:blipFill>
              <p:spPr>
                <a:xfrm>
                  <a:off x="9673933" y="2173872"/>
                  <a:ext cx="9504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4" name="Freihand 33">
                  <a:extLst>
                    <a:ext uri="{FF2B5EF4-FFF2-40B4-BE49-F238E27FC236}">
                      <a16:creationId xmlns:a16="http://schemas.microsoft.com/office/drawing/2014/main" id="{9753A5C5-7506-42EE-B51C-67CEFBF6EC38}"/>
                    </a:ext>
                  </a:extLst>
                </p14:cNvPr>
                <p14:cNvContentPartPr/>
                <p14:nvPr/>
              </p14:nvContentPartPr>
              <p14:xfrm>
                <a:off x="9777613" y="2138952"/>
                <a:ext cx="131760" cy="231480"/>
              </p14:xfrm>
            </p:contentPart>
          </mc:Choice>
          <mc:Fallback>
            <p:pic>
              <p:nvPicPr>
                <p:cNvPr id="34" name="Freihand 33">
                  <a:extLst>
                    <a:ext uri="{FF2B5EF4-FFF2-40B4-BE49-F238E27FC236}">
                      <a16:creationId xmlns:a16="http://schemas.microsoft.com/office/drawing/2014/main" id="{9753A5C5-7506-42EE-B51C-67CEFBF6EC38}"/>
                    </a:ext>
                  </a:extLst>
                </p:cNvPr>
                <p:cNvPicPr/>
                <p:nvPr/>
              </p:nvPicPr>
              <p:blipFill>
                <a:blip r:embed="rId56"/>
                <a:stretch>
                  <a:fillRect/>
                </a:stretch>
              </p:blipFill>
              <p:spPr>
                <a:xfrm>
                  <a:off x="9773293" y="2134632"/>
                  <a:ext cx="14040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5" name="Freihand 34">
                  <a:extLst>
                    <a:ext uri="{FF2B5EF4-FFF2-40B4-BE49-F238E27FC236}">
                      <a16:creationId xmlns:a16="http://schemas.microsoft.com/office/drawing/2014/main" id="{42F2756F-2ED5-4717-A720-849618679994}"/>
                    </a:ext>
                  </a:extLst>
                </p14:cNvPr>
                <p14:cNvContentPartPr/>
                <p14:nvPr/>
              </p14:nvContentPartPr>
              <p14:xfrm>
                <a:off x="9936373" y="2044992"/>
                <a:ext cx="68760" cy="195840"/>
              </p14:xfrm>
            </p:contentPart>
          </mc:Choice>
          <mc:Fallback>
            <p:pic>
              <p:nvPicPr>
                <p:cNvPr id="35" name="Freihand 34">
                  <a:extLst>
                    <a:ext uri="{FF2B5EF4-FFF2-40B4-BE49-F238E27FC236}">
                      <a16:creationId xmlns:a16="http://schemas.microsoft.com/office/drawing/2014/main" id="{42F2756F-2ED5-4717-A720-849618679994}"/>
                    </a:ext>
                  </a:extLst>
                </p:cNvPr>
                <p:cNvPicPr/>
                <p:nvPr/>
              </p:nvPicPr>
              <p:blipFill>
                <a:blip r:embed="rId58"/>
                <a:stretch>
                  <a:fillRect/>
                </a:stretch>
              </p:blipFill>
              <p:spPr>
                <a:xfrm>
                  <a:off x="9932053" y="2040672"/>
                  <a:ext cx="7740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6" name="Freihand 35">
                  <a:extLst>
                    <a:ext uri="{FF2B5EF4-FFF2-40B4-BE49-F238E27FC236}">
                      <a16:creationId xmlns:a16="http://schemas.microsoft.com/office/drawing/2014/main" id="{A402D757-FE90-4069-8FA8-85C084C9B530}"/>
                    </a:ext>
                  </a:extLst>
                </p14:cNvPr>
                <p14:cNvContentPartPr/>
                <p14:nvPr/>
              </p14:nvContentPartPr>
              <p14:xfrm>
                <a:off x="10017013" y="1980912"/>
                <a:ext cx="190080" cy="203040"/>
              </p14:xfrm>
            </p:contentPart>
          </mc:Choice>
          <mc:Fallback>
            <p:pic>
              <p:nvPicPr>
                <p:cNvPr id="36" name="Freihand 35">
                  <a:extLst>
                    <a:ext uri="{FF2B5EF4-FFF2-40B4-BE49-F238E27FC236}">
                      <a16:creationId xmlns:a16="http://schemas.microsoft.com/office/drawing/2014/main" id="{A402D757-FE90-4069-8FA8-85C084C9B530}"/>
                    </a:ext>
                  </a:extLst>
                </p:cNvPr>
                <p:cNvPicPr/>
                <p:nvPr/>
              </p:nvPicPr>
              <p:blipFill>
                <a:blip r:embed="rId60"/>
                <a:stretch>
                  <a:fillRect/>
                </a:stretch>
              </p:blipFill>
              <p:spPr>
                <a:xfrm>
                  <a:off x="10012693" y="1976592"/>
                  <a:ext cx="19872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8" name="Freihand 37">
                  <a:extLst>
                    <a:ext uri="{FF2B5EF4-FFF2-40B4-BE49-F238E27FC236}">
                      <a16:creationId xmlns:a16="http://schemas.microsoft.com/office/drawing/2014/main" id="{218B9266-D86F-4C48-85BD-7BA7789698E8}"/>
                    </a:ext>
                  </a:extLst>
                </p14:cNvPr>
                <p14:cNvContentPartPr/>
                <p14:nvPr/>
              </p14:nvContentPartPr>
              <p14:xfrm>
                <a:off x="10240573" y="2066232"/>
                <a:ext cx="114840" cy="37080"/>
              </p14:xfrm>
            </p:contentPart>
          </mc:Choice>
          <mc:Fallback>
            <p:pic>
              <p:nvPicPr>
                <p:cNvPr id="38" name="Freihand 37">
                  <a:extLst>
                    <a:ext uri="{FF2B5EF4-FFF2-40B4-BE49-F238E27FC236}">
                      <a16:creationId xmlns:a16="http://schemas.microsoft.com/office/drawing/2014/main" id="{218B9266-D86F-4C48-85BD-7BA7789698E8}"/>
                    </a:ext>
                  </a:extLst>
                </p:cNvPr>
                <p:cNvPicPr/>
                <p:nvPr/>
              </p:nvPicPr>
              <p:blipFill>
                <a:blip r:embed="rId62"/>
                <a:stretch>
                  <a:fillRect/>
                </a:stretch>
              </p:blipFill>
              <p:spPr>
                <a:xfrm>
                  <a:off x="10236253" y="2061912"/>
                  <a:ext cx="12348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9" name="Freihand 38">
                  <a:extLst>
                    <a:ext uri="{FF2B5EF4-FFF2-40B4-BE49-F238E27FC236}">
                      <a16:creationId xmlns:a16="http://schemas.microsoft.com/office/drawing/2014/main" id="{2038EF66-5C2A-4DDE-93F6-5EF364119C5C}"/>
                    </a:ext>
                  </a:extLst>
                </p14:cNvPr>
                <p14:cNvContentPartPr/>
                <p14:nvPr/>
              </p14:nvContentPartPr>
              <p14:xfrm>
                <a:off x="9644053" y="2461152"/>
                <a:ext cx="240480" cy="126000"/>
              </p14:xfrm>
            </p:contentPart>
          </mc:Choice>
          <mc:Fallback>
            <p:pic>
              <p:nvPicPr>
                <p:cNvPr id="39" name="Freihand 38">
                  <a:extLst>
                    <a:ext uri="{FF2B5EF4-FFF2-40B4-BE49-F238E27FC236}">
                      <a16:creationId xmlns:a16="http://schemas.microsoft.com/office/drawing/2014/main" id="{2038EF66-5C2A-4DDE-93F6-5EF364119C5C}"/>
                    </a:ext>
                  </a:extLst>
                </p:cNvPr>
                <p:cNvPicPr/>
                <p:nvPr/>
              </p:nvPicPr>
              <p:blipFill>
                <a:blip r:embed="rId64"/>
                <a:stretch>
                  <a:fillRect/>
                </a:stretch>
              </p:blipFill>
              <p:spPr>
                <a:xfrm>
                  <a:off x="9639733" y="2456832"/>
                  <a:ext cx="2491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0" name="Freihand 39">
                  <a:extLst>
                    <a:ext uri="{FF2B5EF4-FFF2-40B4-BE49-F238E27FC236}">
                      <a16:creationId xmlns:a16="http://schemas.microsoft.com/office/drawing/2014/main" id="{856134AA-BF0B-4F13-AC14-E1FB9E0030A5}"/>
                    </a:ext>
                  </a:extLst>
                </p14:cNvPr>
                <p14:cNvContentPartPr/>
                <p14:nvPr/>
              </p14:nvContentPartPr>
              <p14:xfrm>
                <a:off x="9852133" y="2360352"/>
                <a:ext cx="30240" cy="36000"/>
              </p14:xfrm>
            </p:contentPart>
          </mc:Choice>
          <mc:Fallback>
            <p:pic>
              <p:nvPicPr>
                <p:cNvPr id="40" name="Freihand 39">
                  <a:extLst>
                    <a:ext uri="{FF2B5EF4-FFF2-40B4-BE49-F238E27FC236}">
                      <a16:creationId xmlns:a16="http://schemas.microsoft.com/office/drawing/2014/main" id="{856134AA-BF0B-4F13-AC14-E1FB9E0030A5}"/>
                    </a:ext>
                  </a:extLst>
                </p:cNvPr>
                <p:cNvPicPr/>
                <p:nvPr/>
              </p:nvPicPr>
              <p:blipFill>
                <a:blip r:embed="rId66"/>
                <a:stretch>
                  <a:fillRect/>
                </a:stretch>
              </p:blipFill>
              <p:spPr>
                <a:xfrm>
                  <a:off x="9847813" y="2356032"/>
                  <a:ext cx="3888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1" name="Freihand 40">
                  <a:extLst>
                    <a:ext uri="{FF2B5EF4-FFF2-40B4-BE49-F238E27FC236}">
                      <a16:creationId xmlns:a16="http://schemas.microsoft.com/office/drawing/2014/main" id="{47F2DAA6-5564-4AC1-BD63-B4BBDA038108}"/>
                    </a:ext>
                  </a:extLst>
                </p14:cNvPr>
                <p14:cNvContentPartPr/>
                <p14:nvPr/>
              </p14:nvContentPartPr>
              <p14:xfrm>
                <a:off x="9916213" y="2323632"/>
                <a:ext cx="107280" cy="172440"/>
              </p14:xfrm>
            </p:contentPart>
          </mc:Choice>
          <mc:Fallback>
            <p:pic>
              <p:nvPicPr>
                <p:cNvPr id="41" name="Freihand 40">
                  <a:extLst>
                    <a:ext uri="{FF2B5EF4-FFF2-40B4-BE49-F238E27FC236}">
                      <a16:creationId xmlns:a16="http://schemas.microsoft.com/office/drawing/2014/main" id="{47F2DAA6-5564-4AC1-BD63-B4BBDA038108}"/>
                    </a:ext>
                  </a:extLst>
                </p:cNvPr>
                <p:cNvPicPr/>
                <p:nvPr/>
              </p:nvPicPr>
              <p:blipFill>
                <a:blip r:embed="rId68"/>
                <a:stretch>
                  <a:fillRect/>
                </a:stretch>
              </p:blipFill>
              <p:spPr>
                <a:xfrm>
                  <a:off x="9911893" y="2319312"/>
                  <a:ext cx="11592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2" name="Freihand 41">
                  <a:extLst>
                    <a:ext uri="{FF2B5EF4-FFF2-40B4-BE49-F238E27FC236}">
                      <a16:creationId xmlns:a16="http://schemas.microsoft.com/office/drawing/2014/main" id="{52B9F42B-BAF0-4D67-8C39-CFEACB6AE38E}"/>
                    </a:ext>
                  </a:extLst>
                </p14:cNvPr>
                <p14:cNvContentPartPr/>
                <p14:nvPr/>
              </p14:nvContentPartPr>
              <p14:xfrm>
                <a:off x="10001173" y="2340912"/>
                <a:ext cx="540720" cy="139680"/>
              </p14:xfrm>
            </p:contentPart>
          </mc:Choice>
          <mc:Fallback>
            <p:pic>
              <p:nvPicPr>
                <p:cNvPr id="42" name="Freihand 41">
                  <a:extLst>
                    <a:ext uri="{FF2B5EF4-FFF2-40B4-BE49-F238E27FC236}">
                      <a16:creationId xmlns:a16="http://schemas.microsoft.com/office/drawing/2014/main" id="{52B9F42B-BAF0-4D67-8C39-CFEACB6AE38E}"/>
                    </a:ext>
                  </a:extLst>
                </p:cNvPr>
                <p:cNvPicPr/>
                <p:nvPr/>
              </p:nvPicPr>
              <p:blipFill>
                <a:blip r:embed="rId70"/>
                <a:stretch>
                  <a:fillRect/>
                </a:stretch>
              </p:blipFill>
              <p:spPr>
                <a:xfrm>
                  <a:off x="9996853" y="2336592"/>
                  <a:ext cx="54936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3" name="Freihand 42">
                  <a:extLst>
                    <a:ext uri="{FF2B5EF4-FFF2-40B4-BE49-F238E27FC236}">
                      <a16:creationId xmlns:a16="http://schemas.microsoft.com/office/drawing/2014/main" id="{2822C4AF-2BC0-4A7E-81C4-4186C0A981D8}"/>
                    </a:ext>
                  </a:extLst>
                </p14:cNvPr>
                <p14:cNvContentPartPr/>
                <p14:nvPr/>
              </p14:nvContentPartPr>
              <p14:xfrm>
                <a:off x="10867333" y="1548192"/>
                <a:ext cx="190800" cy="243720"/>
              </p14:xfrm>
            </p:contentPart>
          </mc:Choice>
          <mc:Fallback>
            <p:pic>
              <p:nvPicPr>
                <p:cNvPr id="43" name="Freihand 42">
                  <a:extLst>
                    <a:ext uri="{FF2B5EF4-FFF2-40B4-BE49-F238E27FC236}">
                      <a16:creationId xmlns:a16="http://schemas.microsoft.com/office/drawing/2014/main" id="{2822C4AF-2BC0-4A7E-81C4-4186C0A981D8}"/>
                    </a:ext>
                  </a:extLst>
                </p:cNvPr>
                <p:cNvPicPr/>
                <p:nvPr/>
              </p:nvPicPr>
              <p:blipFill>
                <a:blip r:embed="rId72"/>
                <a:stretch>
                  <a:fillRect/>
                </a:stretch>
              </p:blipFill>
              <p:spPr>
                <a:xfrm>
                  <a:off x="10863013" y="1543872"/>
                  <a:ext cx="19944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4" name="Freihand 43">
                  <a:extLst>
                    <a:ext uri="{FF2B5EF4-FFF2-40B4-BE49-F238E27FC236}">
                      <a16:creationId xmlns:a16="http://schemas.microsoft.com/office/drawing/2014/main" id="{702DB47D-AE27-4552-94B8-D89809BE20BB}"/>
                    </a:ext>
                  </a:extLst>
                </p14:cNvPr>
                <p14:cNvContentPartPr/>
                <p14:nvPr/>
              </p14:nvContentPartPr>
              <p14:xfrm>
                <a:off x="10744213" y="1435152"/>
                <a:ext cx="279720" cy="216720"/>
              </p14:xfrm>
            </p:contentPart>
          </mc:Choice>
          <mc:Fallback>
            <p:pic>
              <p:nvPicPr>
                <p:cNvPr id="44" name="Freihand 43">
                  <a:extLst>
                    <a:ext uri="{FF2B5EF4-FFF2-40B4-BE49-F238E27FC236}">
                      <a16:creationId xmlns:a16="http://schemas.microsoft.com/office/drawing/2014/main" id="{702DB47D-AE27-4552-94B8-D89809BE20BB}"/>
                    </a:ext>
                  </a:extLst>
                </p:cNvPr>
                <p:cNvPicPr/>
                <p:nvPr/>
              </p:nvPicPr>
              <p:blipFill>
                <a:blip r:embed="rId74"/>
                <a:stretch>
                  <a:fillRect/>
                </a:stretch>
              </p:blipFill>
              <p:spPr>
                <a:xfrm>
                  <a:off x="10739893" y="1430832"/>
                  <a:ext cx="28836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6" name="Freihand 45">
                  <a:extLst>
                    <a:ext uri="{FF2B5EF4-FFF2-40B4-BE49-F238E27FC236}">
                      <a16:creationId xmlns:a16="http://schemas.microsoft.com/office/drawing/2014/main" id="{FFC95BD4-BD98-4FE6-88D6-6209ACEDE19E}"/>
                    </a:ext>
                  </a:extLst>
                </p14:cNvPr>
                <p14:cNvContentPartPr/>
                <p14:nvPr/>
              </p14:nvContentPartPr>
              <p14:xfrm>
                <a:off x="11010253" y="1940952"/>
                <a:ext cx="360" cy="360"/>
              </p14:xfrm>
            </p:contentPart>
          </mc:Choice>
          <mc:Fallback>
            <p:pic>
              <p:nvPicPr>
                <p:cNvPr id="46" name="Freihand 45">
                  <a:extLst>
                    <a:ext uri="{FF2B5EF4-FFF2-40B4-BE49-F238E27FC236}">
                      <a16:creationId xmlns:a16="http://schemas.microsoft.com/office/drawing/2014/main" id="{FFC95BD4-BD98-4FE6-88D6-6209ACEDE19E}"/>
                    </a:ext>
                  </a:extLst>
                </p:cNvPr>
                <p:cNvPicPr/>
                <p:nvPr/>
              </p:nvPicPr>
              <p:blipFill>
                <a:blip r:embed="rId76"/>
                <a:stretch>
                  <a:fillRect/>
                </a:stretch>
              </p:blipFill>
              <p:spPr>
                <a:xfrm>
                  <a:off x="11005573" y="19366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7" name="Freihand 46">
                  <a:extLst>
                    <a:ext uri="{FF2B5EF4-FFF2-40B4-BE49-F238E27FC236}">
                      <a16:creationId xmlns:a16="http://schemas.microsoft.com/office/drawing/2014/main" id="{4ECBD9CA-6757-4107-8B86-B57839571252}"/>
                    </a:ext>
                  </a:extLst>
                </p14:cNvPr>
                <p14:cNvContentPartPr/>
                <p14:nvPr/>
              </p14:nvContentPartPr>
              <p14:xfrm>
                <a:off x="10891093" y="1917552"/>
                <a:ext cx="102240" cy="195840"/>
              </p14:xfrm>
            </p:contentPart>
          </mc:Choice>
          <mc:Fallback>
            <p:pic>
              <p:nvPicPr>
                <p:cNvPr id="47" name="Freihand 46">
                  <a:extLst>
                    <a:ext uri="{FF2B5EF4-FFF2-40B4-BE49-F238E27FC236}">
                      <a16:creationId xmlns:a16="http://schemas.microsoft.com/office/drawing/2014/main" id="{4ECBD9CA-6757-4107-8B86-B57839571252}"/>
                    </a:ext>
                  </a:extLst>
                </p:cNvPr>
                <p:cNvPicPr/>
                <p:nvPr/>
              </p:nvPicPr>
              <p:blipFill>
                <a:blip r:embed="rId78"/>
                <a:stretch>
                  <a:fillRect/>
                </a:stretch>
              </p:blipFill>
              <p:spPr>
                <a:xfrm>
                  <a:off x="10886773" y="1913232"/>
                  <a:ext cx="11088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8" name="Freihand 47">
                  <a:extLst>
                    <a:ext uri="{FF2B5EF4-FFF2-40B4-BE49-F238E27FC236}">
                      <a16:creationId xmlns:a16="http://schemas.microsoft.com/office/drawing/2014/main" id="{786BE5E2-3D56-4659-8121-626CCCDEF7CA}"/>
                    </a:ext>
                  </a:extLst>
                </p14:cNvPr>
                <p14:cNvContentPartPr/>
                <p14:nvPr/>
              </p14:nvContentPartPr>
              <p14:xfrm>
                <a:off x="10992253" y="1961472"/>
                <a:ext cx="88200" cy="110160"/>
              </p14:xfrm>
            </p:contentPart>
          </mc:Choice>
          <mc:Fallback>
            <p:pic>
              <p:nvPicPr>
                <p:cNvPr id="48" name="Freihand 47">
                  <a:extLst>
                    <a:ext uri="{FF2B5EF4-FFF2-40B4-BE49-F238E27FC236}">
                      <a16:creationId xmlns:a16="http://schemas.microsoft.com/office/drawing/2014/main" id="{786BE5E2-3D56-4659-8121-626CCCDEF7CA}"/>
                    </a:ext>
                  </a:extLst>
                </p:cNvPr>
                <p:cNvPicPr/>
                <p:nvPr/>
              </p:nvPicPr>
              <p:blipFill>
                <a:blip r:embed="rId80"/>
                <a:stretch>
                  <a:fillRect/>
                </a:stretch>
              </p:blipFill>
              <p:spPr>
                <a:xfrm>
                  <a:off x="10987933" y="1957152"/>
                  <a:ext cx="968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9" name="Freihand 48">
                  <a:extLst>
                    <a:ext uri="{FF2B5EF4-FFF2-40B4-BE49-F238E27FC236}">
                      <a16:creationId xmlns:a16="http://schemas.microsoft.com/office/drawing/2014/main" id="{37A062F1-BF6B-4340-8F3E-7FDA6401CC56}"/>
                    </a:ext>
                  </a:extLst>
                </p14:cNvPr>
                <p14:cNvContentPartPr/>
                <p14:nvPr/>
              </p14:nvContentPartPr>
              <p14:xfrm>
                <a:off x="11102773" y="1868952"/>
                <a:ext cx="169920" cy="144000"/>
              </p14:xfrm>
            </p:contentPart>
          </mc:Choice>
          <mc:Fallback>
            <p:pic>
              <p:nvPicPr>
                <p:cNvPr id="49" name="Freihand 48">
                  <a:extLst>
                    <a:ext uri="{FF2B5EF4-FFF2-40B4-BE49-F238E27FC236}">
                      <a16:creationId xmlns:a16="http://schemas.microsoft.com/office/drawing/2014/main" id="{37A062F1-BF6B-4340-8F3E-7FDA6401CC56}"/>
                    </a:ext>
                  </a:extLst>
                </p:cNvPr>
                <p:cNvPicPr/>
                <p:nvPr/>
              </p:nvPicPr>
              <p:blipFill>
                <a:blip r:embed="rId82"/>
                <a:stretch>
                  <a:fillRect/>
                </a:stretch>
              </p:blipFill>
              <p:spPr>
                <a:xfrm>
                  <a:off x="11098453" y="1864632"/>
                  <a:ext cx="17856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0" name="Freihand 49">
                  <a:extLst>
                    <a:ext uri="{FF2B5EF4-FFF2-40B4-BE49-F238E27FC236}">
                      <a16:creationId xmlns:a16="http://schemas.microsoft.com/office/drawing/2014/main" id="{FEC48F17-4DCA-4766-B1A2-893C56C242D3}"/>
                    </a:ext>
                  </a:extLst>
                </p14:cNvPr>
                <p14:cNvContentPartPr/>
                <p14:nvPr/>
              </p14:nvContentPartPr>
              <p14:xfrm>
                <a:off x="11310493" y="1868232"/>
                <a:ext cx="219960" cy="99720"/>
              </p14:xfrm>
            </p:contentPart>
          </mc:Choice>
          <mc:Fallback>
            <p:pic>
              <p:nvPicPr>
                <p:cNvPr id="50" name="Freihand 49">
                  <a:extLst>
                    <a:ext uri="{FF2B5EF4-FFF2-40B4-BE49-F238E27FC236}">
                      <a16:creationId xmlns:a16="http://schemas.microsoft.com/office/drawing/2014/main" id="{FEC48F17-4DCA-4766-B1A2-893C56C242D3}"/>
                    </a:ext>
                  </a:extLst>
                </p:cNvPr>
                <p:cNvPicPr/>
                <p:nvPr/>
              </p:nvPicPr>
              <p:blipFill>
                <a:blip r:embed="rId84"/>
                <a:stretch>
                  <a:fillRect/>
                </a:stretch>
              </p:blipFill>
              <p:spPr>
                <a:xfrm>
                  <a:off x="11306173" y="1863912"/>
                  <a:ext cx="2286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1" name="Freihand 50">
                  <a:extLst>
                    <a:ext uri="{FF2B5EF4-FFF2-40B4-BE49-F238E27FC236}">
                      <a16:creationId xmlns:a16="http://schemas.microsoft.com/office/drawing/2014/main" id="{2DBC299C-06A5-48CD-A8F2-695661FE7480}"/>
                    </a:ext>
                  </a:extLst>
                </p14:cNvPr>
                <p14:cNvContentPartPr/>
                <p14:nvPr/>
              </p14:nvContentPartPr>
              <p14:xfrm>
                <a:off x="11554573" y="1806312"/>
                <a:ext cx="227520" cy="77040"/>
              </p14:xfrm>
            </p:contentPart>
          </mc:Choice>
          <mc:Fallback>
            <p:pic>
              <p:nvPicPr>
                <p:cNvPr id="51" name="Freihand 50">
                  <a:extLst>
                    <a:ext uri="{FF2B5EF4-FFF2-40B4-BE49-F238E27FC236}">
                      <a16:creationId xmlns:a16="http://schemas.microsoft.com/office/drawing/2014/main" id="{2DBC299C-06A5-48CD-A8F2-695661FE7480}"/>
                    </a:ext>
                  </a:extLst>
                </p:cNvPr>
                <p:cNvPicPr/>
                <p:nvPr/>
              </p:nvPicPr>
              <p:blipFill>
                <a:blip r:embed="rId86"/>
                <a:stretch>
                  <a:fillRect/>
                </a:stretch>
              </p:blipFill>
              <p:spPr>
                <a:xfrm>
                  <a:off x="11550253" y="1801992"/>
                  <a:ext cx="23616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2" name="Freihand 51">
                  <a:extLst>
                    <a:ext uri="{FF2B5EF4-FFF2-40B4-BE49-F238E27FC236}">
                      <a16:creationId xmlns:a16="http://schemas.microsoft.com/office/drawing/2014/main" id="{464E055C-2E22-4447-A42E-8B59600CD5B2}"/>
                    </a:ext>
                  </a:extLst>
                </p14:cNvPr>
                <p14:cNvContentPartPr/>
                <p14:nvPr/>
              </p14:nvContentPartPr>
              <p14:xfrm>
                <a:off x="11126173" y="2114472"/>
                <a:ext cx="150840" cy="186840"/>
              </p14:xfrm>
            </p:contentPart>
          </mc:Choice>
          <mc:Fallback>
            <p:pic>
              <p:nvPicPr>
                <p:cNvPr id="52" name="Freihand 51">
                  <a:extLst>
                    <a:ext uri="{FF2B5EF4-FFF2-40B4-BE49-F238E27FC236}">
                      <a16:creationId xmlns:a16="http://schemas.microsoft.com/office/drawing/2014/main" id="{464E055C-2E22-4447-A42E-8B59600CD5B2}"/>
                    </a:ext>
                  </a:extLst>
                </p:cNvPr>
                <p:cNvPicPr/>
                <p:nvPr/>
              </p:nvPicPr>
              <p:blipFill>
                <a:blip r:embed="rId88"/>
                <a:stretch>
                  <a:fillRect/>
                </a:stretch>
              </p:blipFill>
              <p:spPr>
                <a:xfrm>
                  <a:off x="11121853" y="2110152"/>
                  <a:ext cx="15948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3" name="Freihand 52">
                  <a:extLst>
                    <a:ext uri="{FF2B5EF4-FFF2-40B4-BE49-F238E27FC236}">
                      <a16:creationId xmlns:a16="http://schemas.microsoft.com/office/drawing/2014/main" id="{3F312C78-1405-4D42-8784-736D7F698BBF}"/>
                    </a:ext>
                  </a:extLst>
                </p14:cNvPr>
                <p14:cNvContentPartPr/>
                <p14:nvPr/>
              </p14:nvContentPartPr>
              <p14:xfrm>
                <a:off x="11241013" y="2210232"/>
                <a:ext cx="102240" cy="51840"/>
              </p14:xfrm>
            </p:contentPart>
          </mc:Choice>
          <mc:Fallback>
            <p:pic>
              <p:nvPicPr>
                <p:cNvPr id="53" name="Freihand 52">
                  <a:extLst>
                    <a:ext uri="{FF2B5EF4-FFF2-40B4-BE49-F238E27FC236}">
                      <a16:creationId xmlns:a16="http://schemas.microsoft.com/office/drawing/2014/main" id="{3F312C78-1405-4D42-8784-736D7F698BBF}"/>
                    </a:ext>
                  </a:extLst>
                </p:cNvPr>
                <p:cNvPicPr/>
                <p:nvPr/>
              </p:nvPicPr>
              <p:blipFill>
                <a:blip r:embed="rId90"/>
                <a:stretch>
                  <a:fillRect/>
                </a:stretch>
              </p:blipFill>
              <p:spPr>
                <a:xfrm>
                  <a:off x="11236693" y="2205912"/>
                  <a:ext cx="11088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4" name="Freihand 53">
                  <a:extLst>
                    <a:ext uri="{FF2B5EF4-FFF2-40B4-BE49-F238E27FC236}">
                      <a16:creationId xmlns:a16="http://schemas.microsoft.com/office/drawing/2014/main" id="{0223FE1C-F9C4-4AF7-B8CD-64D1B189985E}"/>
                    </a:ext>
                  </a:extLst>
                </p14:cNvPr>
                <p14:cNvContentPartPr/>
                <p14:nvPr/>
              </p14:nvContentPartPr>
              <p14:xfrm>
                <a:off x="11338933" y="2163792"/>
                <a:ext cx="319320" cy="81000"/>
              </p14:xfrm>
            </p:contentPart>
          </mc:Choice>
          <mc:Fallback>
            <p:pic>
              <p:nvPicPr>
                <p:cNvPr id="54" name="Freihand 53">
                  <a:extLst>
                    <a:ext uri="{FF2B5EF4-FFF2-40B4-BE49-F238E27FC236}">
                      <a16:creationId xmlns:a16="http://schemas.microsoft.com/office/drawing/2014/main" id="{0223FE1C-F9C4-4AF7-B8CD-64D1B189985E}"/>
                    </a:ext>
                  </a:extLst>
                </p:cNvPr>
                <p:cNvPicPr/>
                <p:nvPr/>
              </p:nvPicPr>
              <p:blipFill>
                <a:blip r:embed="rId92"/>
                <a:stretch>
                  <a:fillRect/>
                </a:stretch>
              </p:blipFill>
              <p:spPr>
                <a:xfrm>
                  <a:off x="11334613" y="2159472"/>
                  <a:ext cx="3279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5" name="Freihand 54">
                  <a:extLst>
                    <a:ext uri="{FF2B5EF4-FFF2-40B4-BE49-F238E27FC236}">
                      <a16:creationId xmlns:a16="http://schemas.microsoft.com/office/drawing/2014/main" id="{E2EC1449-CE1B-4D67-ACBC-A31066949CC8}"/>
                    </a:ext>
                  </a:extLst>
                </p14:cNvPr>
                <p14:cNvContentPartPr/>
                <p14:nvPr/>
              </p14:nvContentPartPr>
              <p14:xfrm>
                <a:off x="11698573" y="2071272"/>
                <a:ext cx="255240" cy="82440"/>
              </p14:xfrm>
            </p:contentPart>
          </mc:Choice>
          <mc:Fallback>
            <p:pic>
              <p:nvPicPr>
                <p:cNvPr id="55" name="Freihand 54">
                  <a:extLst>
                    <a:ext uri="{FF2B5EF4-FFF2-40B4-BE49-F238E27FC236}">
                      <a16:creationId xmlns:a16="http://schemas.microsoft.com/office/drawing/2014/main" id="{E2EC1449-CE1B-4D67-ACBC-A31066949CC8}"/>
                    </a:ext>
                  </a:extLst>
                </p:cNvPr>
                <p:cNvPicPr/>
                <p:nvPr/>
              </p:nvPicPr>
              <p:blipFill>
                <a:blip r:embed="rId94"/>
                <a:stretch>
                  <a:fillRect/>
                </a:stretch>
              </p:blipFill>
              <p:spPr>
                <a:xfrm>
                  <a:off x="11694253" y="2066952"/>
                  <a:ext cx="263880" cy="91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5">
            <p14:nvContentPartPr>
              <p14:cNvPr id="57" name="Freihand 56">
                <a:extLst>
                  <a:ext uri="{FF2B5EF4-FFF2-40B4-BE49-F238E27FC236}">
                    <a16:creationId xmlns:a16="http://schemas.microsoft.com/office/drawing/2014/main" id="{1BBCD79D-3A35-4DC8-877D-B6504ECA92AC}"/>
                  </a:ext>
                </a:extLst>
              </p14:cNvPr>
              <p14:cNvContentPartPr/>
              <p14:nvPr/>
            </p14:nvContentPartPr>
            <p14:xfrm>
              <a:off x="9269653" y="2918352"/>
              <a:ext cx="360" cy="360"/>
            </p14:xfrm>
          </p:contentPart>
        </mc:Choice>
        <mc:Fallback>
          <p:pic>
            <p:nvPicPr>
              <p:cNvPr id="57" name="Freihand 56">
                <a:extLst>
                  <a:ext uri="{FF2B5EF4-FFF2-40B4-BE49-F238E27FC236}">
                    <a16:creationId xmlns:a16="http://schemas.microsoft.com/office/drawing/2014/main" id="{1BBCD79D-3A35-4DC8-877D-B6504ECA92AC}"/>
                  </a:ext>
                </a:extLst>
              </p:cNvPr>
              <p:cNvPicPr/>
              <p:nvPr/>
            </p:nvPicPr>
            <p:blipFill>
              <a:blip r:embed="rId76"/>
              <a:stretch>
                <a:fillRect/>
              </a:stretch>
            </p:blipFill>
            <p:spPr>
              <a:xfrm>
                <a:off x="9265333" y="29140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8" name="Freihand 57">
                <a:extLst>
                  <a:ext uri="{FF2B5EF4-FFF2-40B4-BE49-F238E27FC236}">
                    <a16:creationId xmlns:a16="http://schemas.microsoft.com/office/drawing/2014/main" id="{FB44B3EF-887A-4798-BA2A-13187447A325}"/>
                  </a:ext>
                </a:extLst>
              </p14:cNvPr>
              <p14:cNvContentPartPr/>
              <p14:nvPr/>
            </p14:nvContentPartPr>
            <p14:xfrm>
              <a:off x="4556893" y="3724752"/>
              <a:ext cx="2944080" cy="879120"/>
            </p14:xfrm>
          </p:contentPart>
        </mc:Choice>
        <mc:Fallback>
          <p:pic>
            <p:nvPicPr>
              <p:cNvPr id="58" name="Freihand 57">
                <a:extLst>
                  <a:ext uri="{FF2B5EF4-FFF2-40B4-BE49-F238E27FC236}">
                    <a16:creationId xmlns:a16="http://schemas.microsoft.com/office/drawing/2014/main" id="{FB44B3EF-887A-4798-BA2A-13187447A325}"/>
                  </a:ext>
                </a:extLst>
              </p:cNvPr>
              <p:cNvPicPr/>
              <p:nvPr/>
            </p:nvPicPr>
            <p:blipFill>
              <a:blip r:embed="rId97"/>
              <a:stretch>
                <a:fillRect/>
              </a:stretch>
            </p:blipFill>
            <p:spPr>
              <a:xfrm>
                <a:off x="4552573" y="3720432"/>
                <a:ext cx="2952720" cy="887760"/>
              </a:xfrm>
              <a:prstGeom prst="rect">
                <a:avLst/>
              </a:prstGeom>
            </p:spPr>
          </p:pic>
        </mc:Fallback>
      </mc:AlternateContent>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ChangeArrowheads="1"/>
          </p:cNvSpPr>
          <p:nvPr/>
        </p:nvSpPr>
        <p:spPr bwMode="auto">
          <a:xfrm>
            <a:off x="1631951" y="156864"/>
            <a:ext cx="9625984"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Verteilungsrechnung: Entwicklung der Lohnquote (Deutschland)</a:t>
            </a:r>
          </a:p>
        </p:txBody>
      </p:sp>
      <p:sp>
        <p:nvSpPr>
          <p:cNvPr id="58372" name="Text Box 4"/>
          <p:cNvSpPr txBox="1">
            <a:spLocks noChangeArrowheads="1"/>
          </p:cNvSpPr>
          <p:nvPr/>
        </p:nvSpPr>
        <p:spPr bwMode="auto">
          <a:xfrm>
            <a:off x="207124" y="5455861"/>
            <a:ext cx="1338263" cy="3079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1400" dirty="0"/>
              <a:t>Quelle: </a:t>
            </a:r>
            <a:r>
              <a:rPr lang="de-DE" altLang="de-DE" sz="1400" dirty="0" err="1"/>
              <a:t>Destatis</a:t>
            </a:r>
            <a:endParaRPr lang="de-DE" altLang="de-DE" sz="1400" dirty="0"/>
          </a:p>
        </p:txBody>
      </p:sp>
      <p:sp>
        <p:nvSpPr>
          <p:cNvPr id="8" name="Rechteck 7">
            <a:extLst>
              <a:ext uri="{FF2B5EF4-FFF2-40B4-BE49-F238E27FC236}">
                <a16:creationId xmlns:a16="http://schemas.microsoft.com/office/drawing/2014/main" id="{BA384232-9C66-4D07-B241-7135F72D446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19235C0B-F6D3-41A8-A29A-598AD5B24EA0}"/>
              </a:ext>
            </a:extLst>
          </p:cNvPr>
          <p:cNvPicPr>
            <a:picLocks noChangeAspect="1"/>
          </p:cNvPicPr>
          <p:nvPr/>
        </p:nvPicPr>
        <p:blipFill>
          <a:blip r:embed="rId3"/>
          <a:stretch>
            <a:fillRect/>
          </a:stretch>
        </p:blipFill>
        <p:spPr>
          <a:xfrm>
            <a:off x="265579" y="620709"/>
            <a:ext cx="8369622" cy="4527487"/>
          </a:xfrm>
          <a:prstGeom prst="rect">
            <a:avLst/>
          </a:prstGeom>
        </p:spPr>
      </p:pic>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6692DA24-243D-4ACF-952B-578EFEFB3B46}"/>
                  </a:ext>
                </a:extLst>
              </p14:cNvPr>
              <p14:cNvContentPartPr/>
              <p14:nvPr/>
            </p14:nvContentPartPr>
            <p14:xfrm>
              <a:off x="1060573" y="2257032"/>
              <a:ext cx="7948080" cy="224640"/>
            </p14:xfrm>
          </p:contentPart>
        </mc:Choice>
        <mc:Fallback>
          <p:pic>
            <p:nvPicPr>
              <p:cNvPr id="3" name="Freihand 2">
                <a:extLst>
                  <a:ext uri="{FF2B5EF4-FFF2-40B4-BE49-F238E27FC236}">
                    <a16:creationId xmlns:a16="http://schemas.microsoft.com/office/drawing/2014/main" id="{6692DA24-243D-4ACF-952B-578EFEFB3B46}"/>
                  </a:ext>
                </a:extLst>
              </p:cNvPr>
              <p:cNvPicPr/>
              <p:nvPr/>
            </p:nvPicPr>
            <p:blipFill>
              <a:blip r:embed="rId5"/>
              <a:stretch>
                <a:fillRect/>
              </a:stretch>
            </p:blipFill>
            <p:spPr>
              <a:xfrm>
                <a:off x="1056253" y="2252712"/>
                <a:ext cx="7956720" cy="233280"/>
              </a:xfrm>
              <a:prstGeom prst="rect">
                <a:avLst/>
              </a:prstGeom>
            </p:spPr>
          </p:pic>
        </mc:Fallback>
      </mc:AlternateContent>
      <p:grpSp>
        <p:nvGrpSpPr>
          <p:cNvPr id="7" name="Gruppieren 6">
            <a:extLst>
              <a:ext uri="{FF2B5EF4-FFF2-40B4-BE49-F238E27FC236}">
                <a16:creationId xmlns:a16="http://schemas.microsoft.com/office/drawing/2014/main" id="{A1DB0EC9-1789-4031-B3A7-518AFC66D688}"/>
              </a:ext>
            </a:extLst>
          </p:cNvPr>
          <p:cNvGrpSpPr/>
          <p:nvPr/>
        </p:nvGrpSpPr>
        <p:grpSpPr>
          <a:xfrm>
            <a:off x="9126373" y="1888752"/>
            <a:ext cx="355680" cy="757800"/>
            <a:chOff x="9126373" y="1888752"/>
            <a:chExt cx="355680" cy="757800"/>
          </a:xfrm>
        </p:grpSpPr>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94463E90-DC13-4A62-99E6-8EA835073189}"/>
                    </a:ext>
                  </a:extLst>
                </p14:cNvPr>
                <p14:cNvContentPartPr/>
                <p14:nvPr/>
              </p14:nvContentPartPr>
              <p14:xfrm>
                <a:off x="9126373" y="1888752"/>
                <a:ext cx="304200" cy="266760"/>
              </p14:xfrm>
            </p:contentPart>
          </mc:Choice>
          <mc:Fallback>
            <p:pic>
              <p:nvPicPr>
                <p:cNvPr id="4" name="Freihand 3">
                  <a:extLst>
                    <a:ext uri="{FF2B5EF4-FFF2-40B4-BE49-F238E27FC236}">
                      <a16:creationId xmlns:a16="http://schemas.microsoft.com/office/drawing/2014/main" id="{94463E90-DC13-4A62-99E6-8EA835073189}"/>
                    </a:ext>
                  </a:extLst>
                </p:cNvPr>
                <p:cNvPicPr/>
                <p:nvPr/>
              </p:nvPicPr>
              <p:blipFill>
                <a:blip r:embed="rId7"/>
                <a:stretch>
                  <a:fillRect/>
                </a:stretch>
              </p:blipFill>
              <p:spPr>
                <a:xfrm>
                  <a:off x="9122053" y="1884432"/>
                  <a:ext cx="31284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C4C53450-0207-4150-B678-6F2B26C11C89}"/>
                    </a:ext>
                  </a:extLst>
                </p14:cNvPr>
                <p14:cNvContentPartPr/>
                <p14:nvPr/>
              </p14:nvContentPartPr>
              <p14:xfrm>
                <a:off x="9171013" y="2118792"/>
                <a:ext cx="298440" cy="134640"/>
              </p14:xfrm>
            </p:contentPart>
          </mc:Choice>
          <mc:Fallback>
            <p:pic>
              <p:nvPicPr>
                <p:cNvPr id="5" name="Freihand 4">
                  <a:extLst>
                    <a:ext uri="{FF2B5EF4-FFF2-40B4-BE49-F238E27FC236}">
                      <a16:creationId xmlns:a16="http://schemas.microsoft.com/office/drawing/2014/main" id="{C4C53450-0207-4150-B678-6F2B26C11C89}"/>
                    </a:ext>
                  </a:extLst>
                </p:cNvPr>
                <p:cNvPicPr/>
                <p:nvPr/>
              </p:nvPicPr>
              <p:blipFill>
                <a:blip r:embed="rId9"/>
                <a:stretch>
                  <a:fillRect/>
                </a:stretch>
              </p:blipFill>
              <p:spPr>
                <a:xfrm>
                  <a:off x="9166693" y="2114472"/>
                  <a:ext cx="30708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6" name="Freihand 5">
                  <a:extLst>
                    <a:ext uri="{FF2B5EF4-FFF2-40B4-BE49-F238E27FC236}">
                      <a16:creationId xmlns:a16="http://schemas.microsoft.com/office/drawing/2014/main" id="{5F263926-E7A4-4C45-9BAD-6853D85E59EB}"/>
                    </a:ext>
                  </a:extLst>
                </p14:cNvPr>
                <p14:cNvContentPartPr/>
                <p14:nvPr/>
              </p14:nvContentPartPr>
              <p14:xfrm>
                <a:off x="9208453" y="2290152"/>
                <a:ext cx="273600" cy="356400"/>
              </p14:xfrm>
            </p:contentPart>
          </mc:Choice>
          <mc:Fallback>
            <p:pic>
              <p:nvPicPr>
                <p:cNvPr id="6" name="Freihand 5">
                  <a:extLst>
                    <a:ext uri="{FF2B5EF4-FFF2-40B4-BE49-F238E27FC236}">
                      <a16:creationId xmlns:a16="http://schemas.microsoft.com/office/drawing/2014/main" id="{5F263926-E7A4-4C45-9BAD-6853D85E59EB}"/>
                    </a:ext>
                  </a:extLst>
                </p:cNvPr>
                <p:cNvPicPr/>
                <p:nvPr/>
              </p:nvPicPr>
              <p:blipFill>
                <a:blip r:embed="rId11"/>
                <a:stretch>
                  <a:fillRect/>
                </a:stretch>
              </p:blipFill>
              <p:spPr>
                <a:xfrm>
                  <a:off x="9204133" y="2285832"/>
                  <a:ext cx="282240" cy="365040"/>
                </a:xfrm>
                <a:prstGeom prst="rect">
                  <a:avLst/>
                </a:prstGeom>
              </p:spPr>
            </p:pic>
          </mc:Fallback>
        </mc:AlternateContent>
      </p:grpSp>
      <p:grpSp>
        <p:nvGrpSpPr>
          <p:cNvPr id="22" name="Gruppieren 21">
            <a:extLst>
              <a:ext uri="{FF2B5EF4-FFF2-40B4-BE49-F238E27FC236}">
                <a16:creationId xmlns:a16="http://schemas.microsoft.com/office/drawing/2014/main" id="{27925E60-ACDA-41AB-B7FF-3EA88D8ABE97}"/>
              </a:ext>
            </a:extLst>
          </p:cNvPr>
          <p:cNvGrpSpPr/>
          <p:nvPr/>
        </p:nvGrpSpPr>
        <p:grpSpPr>
          <a:xfrm>
            <a:off x="9682213" y="1466472"/>
            <a:ext cx="1594080" cy="764280"/>
            <a:chOff x="9682213" y="1466472"/>
            <a:chExt cx="1594080" cy="764280"/>
          </a:xfrm>
        </p:grpSpPr>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9BEDF143-F9C2-40A2-9B71-B83D29C5D4CF}"/>
                    </a:ext>
                  </a:extLst>
                </p14:cNvPr>
                <p14:cNvContentPartPr/>
                <p14:nvPr/>
              </p14:nvContentPartPr>
              <p14:xfrm>
                <a:off x="9752413" y="1958592"/>
                <a:ext cx="39240" cy="164160"/>
              </p14:xfrm>
            </p:contentPart>
          </mc:Choice>
          <mc:Fallback>
            <p:pic>
              <p:nvPicPr>
                <p:cNvPr id="9" name="Freihand 8">
                  <a:extLst>
                    <a:ext uri="{FF2B5EF4-FFF2-40B4-BE49-F238E27FC236}">
                      <a16:creationId xmlns:a16="http://schemas.microsoft.com/office/drawing/2014/main" id="{9BEDF143-F9C2-40A2-9B71-B83D29C5D4CF}"/>
                    </a:ext>
                  </a:extLst>
                </p:cNvPr>
                <p:cNvPicPr/>
                <p:nvPr/>
              </p:nvPicPr>
              <p:blipFill>
                <a:blip r:embed="rId13"/>
                <a:stretch>
                  <a:fillRect/>
                </a:stretch>
              </p:blipFill>
              <p:spPr>
                <a:xfrm>
                  <a:off x="9748093" y="1954272"/>
                  <a:ext cx="4788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Freihand 9">
                  <a:extLst>
                    <a:ext uri="{FF2B5EF4-FFF2-40B4-BE49-F238E27FC236}">
                      <a16:creationId xmlns:a16="http://schemas.microsoft.com/office/drawing/2014/main" id="{6582EB8C-7574-43B8-A710-2821F49C7D3C}"/>
                    </a:ext>
                  </a:extLst>
                </p14:cNvPr>
                <p14:cNvContentPartPr/>
                <p14:nvPr/>
              </p14:nvContentPartPr>
              <p14:xfrm>
                <a:off x="9682213" y="2003592"/>
                <a:ext cx="182160" cy="73800"/>
              </p14:xfrm>
            </p:contentPart>
          </mc:Choice>
          <mc:Fallback>
            <p:pic>
              <p:nvPicPr>
                <p:cNvPr id="10" name="Freihand 9">
                  <a:extLst>
                    <a:ext uri="{FF2B5EF4-FFF2-40B4-BE49-F238E27FC236}">
                      <a16:creationId xmlns:a16="http://schemas.microsoft.com/office/drawing/2014/main" id="{6582EB8C-7574-43B8-A710-2821F49C7D3C}"/>
                    </a:ext>
                  </a:extLst>
                </p:cNvPr>
                <p:cNvPicPr/>
                <p:nvPr/>
              </p:nvPicPr>
              <p:blipFill>
                <a:blip r:embed="rId15"/>
                <a:stretch>
                  <a:fillRect/>
                </a:stretch>
              </p:blipFill>
              <p:spPr>
                <a:xfrm>
                  <a:off x="9677893" y="1999272"/>
                  <a:ext cx="19080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Freihand 10">
                  <a:extLst>
                    <a:ext uri="{FF2B5EF4-FFF2-40B4-BE49-F238E27FC236}">
                      <a16:creationId xmlns:a16="http://schemas.microsoft.com/office/drawing/2014/main" id="{41554CFB-4CD2-4D06-A974-BFAD61014502}"/>
                    </a:ext>
                  </a:extLst>
                </p14:cNvPr>
                <p14:cNvContentPartPr/>
                <p14:nvPr/>
              </p14:nvContentPartPr>
              <p14:xfrm>
                <a:off x="9723253" y="2136792"/>
                <a:ext cx="167040" cy="93960"/>
              </p14:xfrm>
            </p:contentPart>
          </mc:Choice>
          <mc:Fallback>
            <p:pic>
              <p:nvPicPr>
                <p:cNvPr id="11" name="Freihand 10">
                  <a:extLst>
                    <a:ext uri="{FF2B5EF4-FFF2-40B4-BE49-F238E27FC236}">
                      <a16:creationId xmlns:a16="http://schemas.microsoft.com/office/drawing/2014/main" id="{41554CFB-4CD2-4D06-A974-BFAD61014502}"/>
                    </a:ext>
                  </a:extLst>
                </p:cNvPr>
                <p:cNvPicPr/>
                <p:nvPr/>
              </p:nvPicPr>
              <p:blipFill>
                <a:blip r:embed="rId17"/>
                <a:stretch>
                  <a:fillRect/>
                </a:stretch>
              </p:blipFill>
              <p:spPr>
                <a:xfrm>
                  <a:off x="9718933" y="2132472"/>
                  <a:ext cx="1756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Freihand 11">
                  <a:extLst>
                    <a:ext uri="{FF2B5EF4-FFF2-40B4-BE49-F238E27FC236}">
                      <a16:creationId xmlns:a16="http://schemas.microsoft.com/office/drawing/2014/main" id="{9F844C27-0CE9-49DB-ADC0-C6157388E3C4}"/>
                    </a:ext>
                  </a:extLst>
                </p14:cNvPr>
                <p14:cNvContentPartPr/>
                <p14:nvPr/>
              </p14:nvContentPartPr>
              <p14:xfrm>
                <a:off x="9997213" y="1804512"/>
                <a:ext cx="194400" cy="296640"/>
              </p14:xfrm>
            </p:contentPart>
          </mc:Choice>
          <mc:Fallback>
            <p:pic>
              <p:nvPicPr>
                <p:cNvPr id="12" name="Freihand 11">
                  <a:extLst>
                    <a:ext uri="{FF2B5EF4-FFF2-40B4-BE49-F238E27FC236}">
                      <a16:creationId xmlns:a16="http://schemas.microsoft.com/office/drawing/2014/main" id="{9F844C27-0CE9-49DB-ADC0-C6157388E3C4}"/>
                    </a:ext>
                  </a:extLst>
                </p:cNvPr>
                <p:cNvPicPr/>
                <p:nvPr/>
              </p:nvPicPr>
              <p:blipFill>
                <a:blip r:embed="rId19"/>
                <a:stretch>
                  <a:fillRect/>
                </a:stretch>
              </p:blipFill>
              <p:spPr>
                <a:xfrm>
                  <a:off x="9992893" y="1800192"/>
                  <a:ext cx="203040" cy="3052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Freihand 12">
                  <a:extLst>
                    <a:ext uri="{FF2B5EF4-FFF2-40B4-BE49-F238E27FC236}">
                      <a16:creationId xmlns:a16="http://schemas.microsoft.com/office/drawing/2014/main" id="{8B2B4054-C958-48D0-ADE6-C9B928494327}"/>
                    </a:ext>
                  </a:extLst>
                </p14:cNvPr>
                <p14:cNvContentPartPr/>
                <p14:nvPr/>
              </p14:nvContentPartPr>
              <p14:xfrm>
                <a:off x="10305733" y="1825392"/>
                <a:ext cx="65880" cy="191880"/>
              </p14:xfrm>
            </p:contentPart>
          </mc:Choice>
          <mc:Fallback>
            <p:pic>
              <p:nvPicPr>
                <p:cNvPr id="13" name="Freihand 12">
                  <a:extLst>
                    <a:ext uri="{FF2B5EF4-FFF2-40B4-BE49-F238E27FC236}">
                      <a16:creationId xmlns:a16="http://schemas.microsoft.com/office/drawing/2014/main" id="{8B2B4054-C958-48D0-ADE6-C9B928494327}"/>
                    </a:ext>
                  </a:extLst>
                </p:cNvPr>
                <p:cNvPicPr/>
                <p:nvPr/>
              </p:nvPicPr>
              <p:blipFill>
                <a:blip r:embed="rId21"/>
                <a:stretch>
                  <a:fillRect/>
                </a:stretch>
              </p:blipFill>
              <p:spPr>
                <a:xfrm>
                  <a:off x="10301413" y="1821072"/>
                  <a:ext cx="7452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 name="Freihand 13">
                  <a:extLst>
                    <a:ext uri="{FF2B5EF4-FFF2-40B4-BE49-F238E27FC236}">
                      <a16:creationId xmlns:a16="http://schemas.microsoft.com/office/drawing/2014/main" id="{DBED736C-1D24-41FF-991E-752254434217}"/>
                    </a:ext>
                  </a:extLst>
                </p14:cNvPr>
                <p14:cNvContentPartPr/>
                <p14:nvPr/>
              </p14:nvContentPartPr>
              <p14:xfrm>
                <a:off x="10204213" y="1727112"/>
                <a:ext cx="99720" cy="111240"/>
              </p14:xfrm>
            </p:contentPart>
          </mc:Choice>
          <mc:Fallback>
            <p:pic>
              <p:nvPicPr>
                <p:cNvPr id="14" name="Freihand 13">
                  <a:extLst>
                    <a:ext uri="{FF2B5EF4-FFF2-40B4-BE49-F238E27FC236}">
                      <a16:creationId xmlns:a16="http://schemas.microsoft.com/office/drawing/2014/main" id="{DBED736C-1D24-41FF-991E-752254434217}"/>
                    </a:ext>
                  </a:extLst>
                </p:cNvPr>
                <p:cNvPicPr/>
                <p:nvPr/>
              </p:nvPicPr>
              <p:blipFill>
                <a:blip r:embed="rId23"/>
                <a:stretch>
                  <a:fillRect/>
                </a:stretch>
              </p:blipFill>
              <p:spPr>
                <a:xfrm>
                  <a:off x="10199893" y="1722792"/>
                  <a:ext cx="10836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5" name="Freihand 14">
                  <a:extLst>
                    <a:ext uri="{FF2B5EF4-FFF2-40B4-BE49-F238E27FC236}">
                      <a16:creationId xmlns:a16="http://schemas.microsoft.com/office/drawing/2014/main" id="{20537F33-9586-4F2D-A4EB-E6F93B5A881A}"/>
                    </a:ext>
                  </a:extLst>
                </p14:cNvPr>
                <p14:cNvContentPartPr/>
                <p14:nvPr/>
              </p14:nvContentPartPr>
              <p14:xfrm>
                <a:off x="10407253" y="1879752"/>
                <a:ext cx="90360" cy="127080"/>
              </p14:xfrm>
            </p:contentPart>
          </mc:Choice>
          <mc:Fallback>
            <p:pic>
              <p:nvPicPr>
                <p:cNvPr id="15" name="Freihand 14">
                  <a:extLst>
                    <a:ext uri="{FF2B5EF4-FFF2-40B4-BE49-F238E27FC236}">
                      <a16:creationId xmlns:a16="http://schemas.microsoft.com/office/drawing/2014/main" id="{20537F33-9586-4F2D-A4EB-E6F93B5A881A}"/>
                    </a:ext>
                  </a:extLst>
                </p:cNvPr>
                <p:cNvPicPr/>
                <p:nvPr/>
              </p:nvPicPr>
              <p:blipFill>
                <a:blip r:embed="rId25"/>
                <a:stretch>
                  <a:fillRect/>
                </a:stretch>
              </p:blipFill>
              <p:spPr>
                <a:xfrm>
                  <a:off x="10402933" y="1875432"/>
                  <a:ext cx="9900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Freihand 16">
                  <a:extLst>
                    <a:ext uri="{FF2B5EF4-FFF2-40B4-BE49-F238E27FC236}">
                      <a16:creationId xmlns:a16="http://schemas.microsoft.com/office/drawing/2014/main" id="{972DF218-41B3-40AD-B2A9-44E2FE8AA9AD}"/>
                    </a:ext>
                  </a:extLst>
                </p14:cNvPr>
                <p14:cNvContentPartPr/>
                <p14:nvPr/>
              </p14:nvContentPartPr>
              <p14:xfrm>
                <a:off x="10517053" y="1771032"/>
                <a:ext cx="118440" cy="52560"/>
              </p14:xfrm>
            </p:contentPart>
          </mc:Choice>
          <mc:Fallback>
            <p:pic>
              <p:nvPicPr>
                <p:cNvPr id="17" name="Freihand 16">
                  <a:extLst>
                    <a:ext uri="{FF2B5EF4-FFF2-40B4-BE49-F238E27FC236}">
                      <a16:creationId xmlns:a16="http://schemas.microsoft.com/office/drawing/2014/main" id="{972DF218-41B3-40AD-B2A9-44E2FE8AA9AD}"/>
                    </a:ext>
                  </a:extLst>
                </p:cNvPr>
                <p:cNvPicPr/>
                <p:nvPr/>
              </p:nvPicPr>
              <p:blipFill>
                <a:blip r:embed="rId27"/>
                <a:stretch>
                  <a:fillRect/>
                </a:stretch>
              </p:blipFill>
              <p:spPr>
                <a:xfrm>
                  <a:off x="10512733" y="1766712"/>
                  <a:ext cx="12708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Freihand 17">
                  <a:extLst>
                    <a:ext uri="{FF2B5EF4-FFF2-40B4-BE49-F238E27FC236}">
                      <a16:creationId xmlns:a16="http://schemas.microsoft.com/office/drawing/2014/main" id="{BA455148-8691-44A6-9C30-827BA7427D6E}"/>
                    </a:ext>
                  </a:extLst>
                </p14:cNvPr>
                <p14:cNvContentPartPr/>
                <p14:nvPr/>
              </p14:nvContentPartPr>
              <p14:xfrm>
                <a:off x="10679413" y="1663392"/>
                <a:ext cx="53640" cy="135360"/>
              </p14:xfrm>
            </p:contentPart>
          </mc:Choice>
          <mc:Fallback>
            <p:pic>
              <p:nvPicPr>
                <p:cNvPr id="18" name="Freihand 17">
                  <a:extLst>
                    <a:ext uri="{FF2B5EF4-FFF2-40B4-BE49-F238E27FC236}">
                      <a16:creationId xmlns:a16="http://schemas.microsoft.com/office/drawing/2014/main" id="{BA455148-8691-44A6-9C30-827BA7427D6E}"/>
                    </a:ext>
                  </a:extLst>
                </p:cNvPr>
                <p:cNvPicPr/>
                <p:nvPr/>
              </p:nvPicPr>
              <p:blipFill>
                <a:blip r:embed="rId29"/>
                <a:stretch>
                  <a:fillRect/>
                </a:stretch>
              </p:blipFill>
              <p:spPr>
                <a:xfrm>
                  <a:off x="10675093" y="1659072"/>
                  <a:ext cx="622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Freihand 18">
                  <a:extLst>
                    <a:ext uri="{FF2B5EF4-FFF2-40B4-BE49-F238E27FC236}">
                      <a16:creationId xmlns:a16="http://schemas.microsoft.com/office/drawing/2014/main" id="{13D942AE-D793-40FB-9E84-03D5B66796CB}"/>
                    </a:ext>
                  </a:extLst>
                </p14:cNvPr>
                <p14:cNvContentPartPr/>
                <p14:nvPr/>
              </p14:nvContentPartPr>
              <p14:xfrm>
                <a:off x="10564573" y="1579512"/>
                <a:ext cx="166680" cy="144720"/>
              </p14:xfrm>
            </p:contentPart>
          </mc:Choice>
          <mc:Fallback>
            <p:pic>
              <p:nvPicPr>
                <p:cNvPr id="19" name="Freihand 18">
                  <a:extLst>
                    <a:ext uri="{FF2B5EF4-FFF2-40B4-BE49-F238E27FC236}">
                      <a16:creationId xmlns:a16="http://schemas.microsoft.com/office/drawing/2014/main" id="{13D942AE-D793-40FB-9E84-03D5B66796CB}"/>
                    </a:ext>
                  </a:extLst>
                </p:cNvPr>
                <p:cNvPicPr/>
                <p:nvPr/>
              </p:nvPicPr>
              <p:blipFill>
                <a:blip r:embed="rId31"/>
                <a:stretch>
                  <a:fillRect/>
                </a:stretch>
              </p:blipFill>
              <p:spPr>
                <a:xfrm>
                  <a:off x="10560253" y="1575192"/>
                  <a:ext cx="17532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0" name="Freihand 19">
                  <a:extLst>
                    <a:ext uri="{FF2B5EF4-FFF2-40B4-BE49-F238E27FC236}">
                      <a16:creationId xmlns:a16="http://schemas.microsoft.com/office/drawing/2014/main" id="{9D685BB8-42BD-48FD-8998-558A6CC2C77E}"/>
                    </a:ext>
                  </a:extLst>
                </p14:cNvPr>
                <p14:cNvContentPartPr/>
                <p14:nvPr/>
              </p14:nvContentPartPr>
              <p14:xfrm>
                <a:off x="10779133" y="1638912"/>
                <a:ext cx="148320" cy="84600"/>
              </p14:xfrm>
            </p:contentPart>
          </mc:Choice>
          <mc:Fallback>
            <p:pic>
              <p:nvPicPr>
                <p:cNvPr id="20" name="Freihand 19">
                  <a:extLst>
                    <a:ext uri="{FF2B5EF4-FFF2-40B4-BE49-F238E27FC236}">
                      <a16:creationId xmlns:a16="http://schemas.microsoft.com/office/drawing/2014/main" id="{9D685BB8-42BD-48FD-8998-558A6CC2C77E}"/>
                    </a:ext>
                  </a:extLst>
                </p:cNvPr>
                <p:cNvPicPr/>
                <p:nvPr/>
              </p:nvPicPr>
              <p:blipFill>
                <a:blip r:embed="rId33"/>
                <a:stretch>
                  <a:fillRect/>
                </a:stretch>
              </p:blipFill>
              <p:spPr>
                <a:xfrm>
                  <a:off x="10774813" y="1634592"/>
                  <a:ext cx="1569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1" name="Freihand 20">
                  <a:extLst>
                    <a:ext uri="{FF2B5EF4-FFF2-40B4-BE49-F238E27FC236}">
                      <a16:creationId xmlns:a16="http://schemas.microsoft.com/office/drawing/2014/main" id="{412B6D0D-51DA-4A27-BA26-972FC34ACD09}"/>
                    </a:ext>
                  </a:extLst>
                </p14:cNvPr>
                <p14:cNvContentPartPr/>
                <p14:nvPr/>
              </p14:nvContentPartPr>
              <p14:xfrm>
                <a:off x="10935733" y="1466472"/>
                <a:ext cx="340560" cy="219960"/>
              </p14:xfrm>
            </p:contentPart>
          </mc:Choice>
          <mc:Fallback>
            <p:pic>
              <p:nvPicPr>
                <p:cNvPr id="21" name="Freihand 20">
                  <a:extLst>
                    <a:ext uri="{FF2B5EF4-FFF2-40B4-BE49-F238E27FC236}">
                      <a16:creationId xmlns:a16="http://schemas.microsoft.com/office/drawing/2014/main" id="{412B6D0D-51DA-4A27-BA26-972FC34ACD09}"/>
                    </a:ext>
                  </a:extLst>
                </p:cNvPr>
                <p:cNvPicPr/>
                <p:nvPr/>
              </p:nvPicPr>
              <p:blipFill>
                <a:blip r:embed="rId35"/>
                <a:stretch>
                  <a:fillRect/>
                </a:stretch>
              </p:blipFill>
              <p:spPr>
                <a:xfrm>
                  <a:off x="10931413" y="1462152"/>
                  <a:ext cx="349200" cy="228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
            <p14:nvContentPartPr>
              <p14:cNvPr id="23" name="Freihand 22">
                <a:extLst>
                  <a:ext uri="{FF2B5EF4-FFF2-40B4-BE49-F238E27FC236}">
                    <a16:creationId xmlns:a16="http://schemas.microsoft.com/office/drawing/2014/main" id="{185B25D9-A840-4850-A966-6D5E8CFAE0FB}"/>
                  </a:ext>
                </a:extLst>
              </p14:cNvPr>
              <p14:cNvContentPartPr/>
              <p14:nvPr/>
            </p14:nvContentPartPr>
            <p14:xfrm>
              <a:off x="2346853" y="1177032"/>
              <a:ext cx="323640" cy="93240"/>
            </p14:xfrm>
          </p:contentPart>
        </mc:Choice>
        <mc:Fallback>
          <p:pic>
            <p:nvPicPr>
              <p:cNvPr id="23" name="Freihand 22">
                <a:extLst>
                  <a:ext uri="{FF2B5EF4-FFF2-40B4-BE49-F238E27FC236}">
                    <a16:creationId xmlns:a16="http://schemas.microsoft.com/office/drawing/2014/main" id="{185B25D9-A840-4850-A966-6D5E8CFAE0FB}"/>
                  </a:ext>
                </a:extLst>
              </p:cNvPr>
              <p:cNvPicPr/>
              <p:nvPr/>
            </p:nvPicPr>
            <p:blipFill>
              <a:blip r:embed="rId37"/>
              <a:stretch>
                <a:fillRect/>
              </a:stretch>
            </p:blipFill>
            <p:spPr>
              <a:xfrm>
                <a:off x="2342533" y="1172712"/>
                <a:ext cx="332280" cy="101880"/>
              </a:xfrm>
              <a:prstGeom prst="rect">
                <a:avLst/>
              </a:prstGeom>
            </p:spPr>
          </p:pic>
        </mc:Fallback>
      </mc:AlternateContent>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ChangeArrowheads="1"/>
          </p:cNvSpPr>
          <p:nvPr/>
        </p:nvSpPr>
        <p:spPr bwMode="auto">
          <a:xfrm>
            <a:off x="2523466"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Magisches Viereck</a:t>
            </a:r>
          </a:p>
        </p:txBody>
      </p:sp>
      <p:sp>
        <p:nvSpPr>
          <p:cNvPr id="472067" name="Rectangle 3"/>
          <p:cNvSpPr>
            <a:spLocks noChangeArrowheads="1"/>
          </p:cNvSpPr>
          <p:nvPr/>
        </p:nvSpPr>
        <p:spPr bwMode="auto">
          <a:xfrm>
            <a:off x="1923391" y="2420938"/>
            <a:ext cx="4248150" cy="2120900"/>
          </a:xfrm>
          <a:prstGeom prst="rect">
            <a:avLst/>
          </a:prstGeom>
          <a:noFill/>
          <a:ln w="9360">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72068" name="Text Box 4"/>
          <p:cNvSpPr txBox="1">
            <a:spLocks noChangeArrowheads="1"/>
          </p:cNvSpPr>
          <p:nvPr/>
        </p:nvSpPr>
        <p:spPr bwMode="auto">
          <a:xfrm>
            <a:off x="194603" y="5084763"/>
            <a:ext cx="2672824"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Preisniveaustabilität</a:t>
            </a:r>
          </a:p>
        </p:txBody>
      </p:sp>
      <p:sp>
        <p:nvSpPr>
          <p:cNvPr id="472069" name="Text Box 5"/>
          <p:cNvSpPr txBox="1">
            <a:spLocks noChangeArrowheads="1"/>
          </p:cNvSpPr>
          <p:nvPr/>
        </p:nvSpPr>
        <p:spPr bwMode="auto">
          <a:xfrm>
            <a:off x="4947578" y="5084763"/>
            <a:ext cx="347112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Hoher Beschäftigungsgrad</a:t>
            </a:r>
          </a:p>
        </p:txBody>
      </p:sp>
      <p:sp>
        <p:nvSpPr>
          <p:cNvPr id="472070" name="Text Box 6"/>
          <p:cNvSpPr txBox="1">
            <a:spLocks noChangeArrowheads="1"/>
          </p:cNvSpPr>
          <p:nvPr/>
        </p:nvSpPr>
        <p:spPr bwMode="auto">
          <a:xfrm>
            <a:off x="194604" y="1268413"/>
            <a:ext cx="3009455"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Angemessenes stetiges</a:t>
            </a:r>
          </a:p>
          <a:p>
            <a:pPr>
              <a:buClrTx/>
              <a:buFontTx/>
              <a:buNone/>
            </a:pPr>
            <a:r>
              <a:rPr lang="de-DE" dirty="0"/>
              <a:t>Wirtschaftswachstum</a:t>
            </a:r>
          </a:p>
        </p:txBody>
      </p:sp>
      <p:sp>
        <p:nvSpPr>
          <p:cNvPr id="472071" name="Text Box 7"/>
          <p:cNvSpPr txBox="1">
            <a:spLocks noChangeArrowheads="1"/>
          </p:cNvSpPr>
          <p:nvPr/>
        </p:nvSpPr>
        <p:spPr bwMode="auto">
          <a:xfrm>
            <a:off x="5306354" y="1268413"/>
            <a:ext cx="2948541"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Außenwirtschaftliches</a:t>
            </a:r>
          </a:p>
          <a:p>
            <a:pPr>
              <a:buClrTx/>
              <a:buFontTx/>
              <a:buNone/>
            </a:pPr>
            <a:r>
              <a:rPr lang="de-DE" dirty="0"/>
              <a:t>Gleichgewicht</a:t>
            </a:r>
          </a:p>
        </p:txBody>
      </p:sp>
      <p:sp>
        <p:nvSpPr>
          <p:cNvPr id="8" name="Rechteck 7">
            <a:extLst>
              <a:ext uri="{FF2B5EF4-FFF2-40B4-BE49-F238E27FC236}">
                <a16:creationId xmlns:a16="http://schemas.microsoft.com/office/drawing/2014/main" id="{6CE5DD57-58D6-4708-8157-A6FD6CDAEDF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129724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20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20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20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20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68" grpId="0"/>
      <p:bldP spid="472069" grpId="0"/>
      <p:bldP spid="472070" grpId="0"/>
      <p:bldP spid="47207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231D700-F615-4737-B55A-810A2DF756A3}"/>
              </a:ext>
            </a:extLst>
          </p:cNvPr>
          <p:cNvSpPr>
            <a:spLocks noChangeArrowheads="1"/>
          </p:cNvSpPr>
          <p:nvPr/>
        </p:nvSpPr>
        <p:spPr bwMode="auto">
          <a:xfrm>
            <a:off x="2207941" y="135524"/>
            <a:ext cx="6790009" cy="956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800" b="1" dirty="0"/>
              <a:t>Gesetz zur Förderung der Stabilität und des Wachstums der Wirtschaft (</a:t>
            </a:r>
            <a:r>
              <a:rPr lang="de-DE" sz="2800" b="1" dirty="0" err="1"/>
              <a:t>StabG</a:t>
            </a:r>
            <a:r>
              <a:rPr lang="de-DE" sz="2800" b="1" dirty="0"/>
              <a:t> 1967)</a:t>
            </a:r>
          </a:p>
        </p:txBody>
      </p:sp>
      <p:sp>
        <p:nvSpPr>
          <p:cNvPr id="2" name="Textfeld 1">
            <a:extLst>
              <a:ext uri="{FF2B5EF4-FFF2-40B4-BE49-F238E27FC236}">
                <a16:creationId xmlns:a16="http://schemas.microsoft.com/office/drawing/2014/main" id="{41292832-50DD-4BEA-8F7D-66EE46CD7C38}"/>
              </a:ext>
            </a:extLst>
          </p:cNvPr>
          <p:cNvSpPr txBox="1"/>
          <p:nvPr/>
        </p:nvSpPr>
        <p:spPr>
          <a:xfrm>
            <a:off x="460167" y="1498619"/>
            <a:ext cx="10195420" cy="3046988"/>
          </a:xfrm>
          <a:prstGeom prst="rect">
            <a:avLst/>
          </a:prstGeom>
          <a:noFill/>
        </p:spPr>
        <p:txBody>
          <a:bodyPr wrap="square" rtlCol="0">
            <a:spAutoFit/>
          </a:bodyPr>
          <a:lstStyle/>
          <a:p>
            <a:pPr algn="ctr"/>
            <a:r>
              <a:rPr lang="de-DE" sz="2400" dirty="0"/>
              <a:t>§ 1</a:t>
            </a:r>
          </a:p>
          <a:p>
            <a:endParaRPr lang="de-DE" sz="2400" dirty="0"/>
          </a:p>
          <a:p>
            <a:r>
              <a:rPr lang="de-DE" sz="2400" dirty="0"/>
              <a:t>Bund und Länder haben bei ihren wirtschafts- und finanzpolitischen Maßnahmen die Erfordernisse des </a:t>
            </a:r>
            <a:r>
              <a:rPr lang="de-DE" sz="2400" b="1" dirty="0"/>
              <a:t>gesamtwirtschaftlichen Gleichgewichts</a:t>
            </a:r>
            <a:r>
              <a:rPr lang="de-DE" sz="2400" dirty="0"/>
              <a:t> zu beachten. Die Maßnahmen sind so zu treffen, dass sie im Rahmen der  marktwirtschaftlichen Ordnung gleichzeitig zur </a:t>
            </a:r>
            <a:r>
              <a:rPr lang="de-DE" sz="2400" b="1" dirty="0"/>
              <a:t>Stabilität des Preisniveaus</a:t>
            </a:r>
            <a:r>
              <a:rPr lang="de-DE" sz="2400" dirty="0"/>
              <a:t>, zu  einem </a:t>
            </a:r>
            <a:r>
              <a:rPr lang="de-DE" sz="2400" b="1" dirty="0"/>
              <a:t>hohen Beschäftigungsstand </a:t>
            </a:r>
            <a:r>
              <a:rPr lang="de-DE" sz="2400" dirty="0"/>
              <a:t>und </a:t>
            </a:r>
            <a:r>
              <a:rPr lang="de-DE" sz="2400" b="1" dirty="0"/>
              <a:t>außenwirtschaftlichem Gleichgewicht  </a:t>
            </a:r>
            <a:r>
              <a:rPr lang="de-DE" sz="2400" dirty="0"/>
              <a:t>bei </a:t>
            </a:r>
            <a:r>
              <a:rPr lang="de-DE" sz="2400" b="1" dirty="0"/>
              <a:t>stetigem und angemessenem Wirtschaftswachstum</a:t>
            </a:r>
            <a:r>
              <a:rPr lang="de-DE" sz="2400" dirty="0"/>
              <a:t>.</a:t>
            </a:r>
          </a:p>
        </p:txBody>
      </p:sp>
      <p:sp>
        <p:nvSpPr>
          <p:cNvPr id="11" name="Rechteck 10">
            <a:extLst>
              <a:ext uri="{FF2B5EF4-FFF2-40B4-BE49-F238E27FC236}">
                <a16:creationId xmlns:a16="http://schemas.microsoft.com/office/drawing/2014/main" id="{A4F415C7-2C5E-417C-8871-0D86DF18ABF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54235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1519554" y="2265082"/>
            <a:ext cx="9149918" cy="1309430"/>
          </a:xfrm>
        </p:spPr>
        <p:txBody>
          <a:bodyPr>
            <a:noAutofit/>
          </a:bodyPr>
          <a:lstStyle/>
          <a:p>
            <a:r>
              <a:rPr lang="de-DE" sz="5000" dirty="0">
                <a:latin typeface="Times New Roman" panose="02020603050405020304" pitchFamily="18" charset="0"/>
                <a:cs typeface="Times New Roman" panose="02020603050405020304" pitchFamily="18" charset="0"/>
              </a:rPr>
              <a:t>Makroökonomie</a:t>
            </a:r>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592147" y="4747574"/>
            <a:ext cx="9077325" cy="438788"/>
          </a:xfrm>
        </p:spPr>
        <p:txBody>
          <a:bodyPr>
            <a:noAutofit/>
          </a:bodyPr>
          <a:lstStyle/>
          <a:p>
            <a:r>
              <a:rPr lang="de-DE">
                <a:latin typeface="Times New Roman" panose="02020603050405020304" pitchFamily="18" charset="0"/>
                <a:cs typeface="Times New Roman" panose="02020603050405020304" pitchFamily="18" charset="0"/>
              </a:rPr>
              <a:t>Wintersemester 2024</a:t>
            </a:r>
            <a:endParaRPr lang="de-DE" dirty="0">
              <a:latin typeface="Times New Roman" panose="02020603050405020304" pitchFamily="18" charset="0"/>
              <a:cs typeface="Times New Roman" panose="02020603050405020304" pitchFamily="18" charset="0"/>
            </a:endParaRP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1411" y="5470200"/>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hlinkClick r:id="rId2"/>
              </a:rPr>
              <a:t>Prof. Dr. Bernhard Köster</a:t>
            </a:r>
            <a:endParaRPr lang="de-DE" sz="3200" dirty="0">
              <a:latin typeface="Times New Roman" panose="02020603050405020304" pitchFamily="18" charset="0"/>
              <a:cs typeface="Times New Roman" panose="02020603050405020304" pitchFamily="18" charset="0"/>
            </a:endParaRP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5362" y="253071"/>
            <a:ext cx="2581275" cy="1771650"/>
          </a:xfrm>
          <a:prstGeom prst="rect">
            <a:avLst/>
          </a:prstGeom>
        </p:spPr>
      </p:pic>
    </p:spTree>
    <p:extLst>
      <p:ext uri="{BB962C8B-B14F-4D97-AF65-F5344CB8AC3E}">
        <p14:creationId xmlns:p14="http://schemas.microsoft.com/office/powerpoint/2010/main" val="2071565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ChangeArrowheads="1"/>
          </p:cNvSpPr>
          <p:nvPr/>
        </p:nvSpPr>
        <p:spPr bwMode="auto">
          <a:xfrm>
            <a:off x="2089881" y="48046"/>
            <a:ext cx="730834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Angemessenes stetiges Wirtschaftswachstum</a:t>
            </a:r>
          </a:p>
        </p:txBody>
      </p:sp>
      <p:sp>
        <p:nvSpPr>
          <p:cNvPr id="478211" name="Text Box 3"/>
          <p:cNvSpPr txBox="1">
            <a:spLocks noChangeArrowheads="1"/>
          </p:cNvSpPr>
          <p:nvPr/>
        </p:nvSpPr>
        <p:spPr bwMode="auto">
          <a:xfrm>
            <a:off x="552202" y="290319"/>
            <a:ext cx="10160608" cy="37878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r>
              <a:rPr lang="de-DE" sz="2000" u="sng" dirty="0">
                <a:solidFill>
                  <a:schemeClr val="tx1"/>
                </a:solidFill>
              </a:rPr>
              <a:t>Indikatoren</a:t>
            </a:r>
          </a:p>
          <a:p>
            <a:endParaRPr lang="de-DE" sz="2000" dirty="0">
              <a:solidFill>
                <a:schemeClr val="tx1"/>
              </a:solidFill>
            </a:endParaRPr>
          </a:p>
          <a:p>
            <a:pPr>
              <a:buFontTx/>
              <a:buChar char="•"/>
            </a:pPr>
            <a:r>
              <a:rPr lang="de-DE" sz="2000" dirty="0">
                <a:solidFill>
                  <a:schemeClr val="tx1"/>
                </a:solidFill>
              </a:rPr>
              <a:t>Zunahme des </a:t>
            </a:r>
            <a:r>
              <a:rPr lang="de-DE" sz="2000" b="1" dirty="0">
                <a:solidFill>
                  <a:schemeClr val="tx1"/>
                </a:solidFill>
              </a:rPr>
              <a:t>realen</a:t>
            </a:r>
            <a:r>
              <a:rPr lang="de-DE" sz="2000" dirty="0">
                <a:solidFill>
                  <a:schemeClr val="tx1"/>
                </a:solidFill>
              </a:rPr>
              <a:t> Bruttoinlandsprodukts</a:t>
            </a:r>
          </a:p>
          <a:p>
            <a:pPr>
              <a:buFontTx/>
              <a:buNone/>
            </a:pPr>
            <a:r>
              <a:rPr lang="de-DE" sz="2000" dirty="0">
                <a:solidFill>
                  <a:schemeClr val="tx1"/>
                </a:solidFill>
              </a:rPr>
              <a:t>		d.h. eine Veränderung der gesamtwirtschaftlichen Leistung bereinigt um die </a:t>
            </a:r>
            <a:r>
              <a:rPr lang="de-DE" sz="2000">
                <a:solidFill>
                  <a:schemeClr val="tx1"/>
                </a:solidFill>
              </a:rPr>
              <a:t>reine Preisentwicklung</a:t>
            </a:r>
            <a:endParaRPr lang="de-DE" sz="2000" dirty="0">
              <a:solidFill>
                <a:schemeClr val="tx1"/>
              </a:solidFill>
            </a:endParaRPr>
          </a:p>
          <a:p>
            <a:pPr>
              <a:buFontTx/>
              <a:buChar char="•"/>
            </a:pPr>
            <a:endParaRPr lang="de-DE" sz="2000" dirty="0">
              <a:solidFill>
                <a:schemeClr val="tx1"/>
              </a:solidFill>
            </a:endParaRPr>
          </a:p>
          <a:p>
            <a:pPr>
              <a:buFontTx/>
              <a:buChar char="•"/>
            </a:pPr>
            <a:r>
              <a:rPr lang="de-DE" sz="2000" dirty="0">
                <a:solidFill>
                  <a:schemeClr val="tx1"/>
                </a:solidFill>
              </a:rPr>
              <a:t>Zunahme des </a:t>
            </a:r>
            <a:r>
              <a:rPr lang="de-DE" sz="2000" b="1" dirty="0">
                <a:solidFill>
                  <a:schemeClr val="tx1"/>
                </a:solidFill>
              </a:rPr>
              <a:t>realen</a:t>
            </a:r>
            <a:r>
              <a:rPr lang="de-DE" sz="2000" dirty="0">
                <a:solidFill>
                  <a:schemeClr val="tx1"/>
                </a:solidFill>
              </a:rPr>
              <a:t> Pro-Kopf-Einkommens</a:t>
            </a:r>
          </a:p>
          <a:p>
            <a:pPr>
              <a:buFontTx/>
              <a:buNone/>
            </a:pPr>
            <a:r>
              <a:rPr lang="de-DE" sz="2000" dirty="0">
                <a:solidFill>
                  <a:schemeClr val="tx1"/>
                </a:solidFill>
              </a:rPr>
              <a:t>		d.h. eine Bereinigung um das Bevölkerungswachstum in der betrachteten Periode</a:t>
            </a:r>
          </a:p>
          <a:p>
            <a:endParaRPr lang="de-DE" sz="2000" dirty="0">
              <a:solidFill>
                <a:schemeClr val="tx1"/>
              </a:solidFill>
            </a:endParaRPr>
          </a:p>
          <a:p>
            <a:r>
              <a:rPr lang="de-DE" sz="2000" dirty="0">
                <a:solidFill>
                  <a:schemeClr val="tx1"/>
                </a:solidFill>
                <a:cs typeface="Times New Roman" pitchFamily="18" charset="0"/>
              </a:rPr>
              <a:t>→	</a:t>
            </a:r>
            <a:r>
              <a:rPr lang="de-DE" sz="2000" dirty="0">
                <a:solidFill>
                  <a:schemeClr val="tx1"/>
                </a:solidFill>
              </a:rPr>
              <a:t>In entwickelten Volkswirtschaften kann man eine 1%-3% Zunahme dieser Indikatoren als angemessen bezeichnen. Zudem ist von allzu großen konjunkturellen Schwankungen im Zeitverlauf abzusehen</a:t>
            </a:r>
          </a:p>
        </p:txBody>
      </p:sp>
      <p:sp>
        <p:nvSpPr>
          <p:cNvPr id="10" name="Textfeld 9"/>
          <p:cNvSpPr txBox="1"/>
          <p:nvPr/>
        </p:nvSpPr>
        <p:spPr>
          <a:xfrm>
            <a:off x="28650" y="6531017"/>
            <a:ext cx="2313063" cy="237246"/>
          </a:xfrm>
          <a:prstGeom prst="rect">
            <a:avLst/>
          </a:prstGeom>
          <a:noFill/>
        </p:spPr>
        <p:txBody>
          <a:bodyPr wrap="square" rtlCol="0">
            <a:noAutofit/>
          </a:bodyPr>
          <a:lstStyle/>
          <a:p>
            <a:r>
              <a:rPr lang="de-DE" sz="1400" dirty="0"/>
              <a:t>Quelle: IMF</a:t>
            </a:r>
          </a:p>
        </p:txBody>
      </p:sp>
      <p:sp>
        <p:nvSpPr>
          <p:cNvPr id="18" name="Rechteck 17">
            <a:extLst>
              <a:ext uri="{FF2B5EF4-FFF2-40B4-BE49-F238E27FC236}">
                <a16:creationId xmlns:a16="http://schemas.microsoft.com/office/drawing/2014/main" id="{6E26D9F9-CEC4-4F93-ACE7-A6F04CEC94E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9C1AE8D9-FC99-4E31-88E8-74204C3D6026}"/>
              </a:ext>
            </a:extLst>
          </p:cNvPr>
          <p:cNvPicPr>
            <a:picLocks noChangeAspect="1"/>
          </p:cNvPicPr>
          <p:nvPr/>
        </p:nvPicPr>
        <p:blipFill>
          <a:blip r:embed="rId3"/>
          <a:stretch>
            <a:fillRect/>
          </a:stretch>
        </p:blipFill>
        <p:spPr>
          <a:xfrm>
            <a:off x="1384638" y="3976053"/>
            <a:ext cx="6047756" cy="2792210"/>
          </a:xfrm>
          <a:prstGeom prst="rect">
            <a:avLst/>
          </a:prstGeom>
        </p:spPr>
      </p:pic>
    </p:spTree>
    <p:extLst>
      <p:ext uri="{BB962C8B-B14F-4D97-AF65-F5344CB8AC3E}">
        <p14:creationId xmlns:p14="http://schemas.microsoft.com/office/powerpoint/2010/main" val="40977018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99397" y="104181"/>
            <a:ext cx="7761950" cy="744941"/>
          </a:xfrm>
          <a:prstGeom prst="rect">
            <a:avLst/>
          </a:prstGeom>
          <a:noFill/>
          <a:ln>
            <a:noFill/>
          </a:ln>
        </p:spPr>
        <p:txBody>
          <a:bodyPr lIns="81646" tIns="40823" rIns="81646" bIns="40823" anchor="ctr" anchorCtr="1"/>
          <a:lstStyle/>
          <a:p>
            <a:r>
              <a:rPr lang="de-DE" sz="2800" b="1" dirty="0"/>
              <a:t>Nominales und reales Wirtschaftswachstum</a:t>
            </a:r>
          </a:p>
        </p:txBody>
      </p:sp>
      <p:sp>
        <p:nvSpPr>
          <p:cNvPr id="7" name="Text Box 3"/>
          <p:cNvSpPr txBox="1">
            <a:spLocks noChangeArrowheads="1"/>
          </p:cNvSpPr>
          <p:nvPr/>
        </p:nvSpPr>
        <p:spPr bwMode="auto">
          <a:xfrm>
            <a:off x="22649" y="1207972"/>
            <a:ext cx="8995797" cy="867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Die relative Veränderung des nominalen BIP gegenüber der Vorperiode (Vorjahr)</a:t>
            </a:r>
          </a:p>
        </p:txBody>
      </p:sp>
      <p:sp>
        <p:nvSpPr>
          <p:cNvPr id="8" name="Text Box 3"/>
          <p:cNvSpPr txBox="1">
            <a:spLocks noChangeArrowheads="1"/>
          </p:cNvSpPr>
          <p:nvPr/>
        </p:nvSpPr>
        <p:spPr bwMode="auto">
          <a:xfrm>
            <a:off x="87749" y="2681586"/>
            <a:ext cx="4050110" cy="867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Veränderung aufgrund von Preisänderungen</a:t>
            </a:r>
          </a:p>
        </p:txBody>
      </p:sp>
      <p:sp>
        <p:nvSpPr>
          <p:cNvPr id="9" name="Text Box 3"/>
          <p:cNvSpPr txBox="1">
            <a:spLocks noChangeArrowheads="1"/>
          </p:cNvSpPr>
          <p:nvPr/>
        </p:nvSpPr>
        <p:spPr bwMode="auto">
          <a:xfrm>
            <a:off x="4856426" y="2710432"/>
            <a:ext cx="4050110" cy="867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Veränderung der Produktionsmenge</a:t>
            </a:r>
          </a:p>
        </p:txBody>
      </p:sp>
      <p:sp>
        <p:nvSpPr>
          <p:cNvPr id="10" name="Text Box 3"/>
          <p:cNvSpPr txBox="1">
            <a:spLocks noChangeArrowheads="1"/>
          </p:cNvSpPr>
          <p:nvPr/>
        </p:nvSpPr>
        <p:spPr bwMode="auto">
          <a:xfrm>
            <a:off x="22650" y="4212892"/>
            <a:ext cx="8213674" cy="23017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400" dirty="0">
                <a:solidFill>
                  <a:srgbClr val="000000"/>
                </a:solidFill>
              </a:rPr>
              <a:t>Um den Effekt von Preisänderungen auszuschließen, wird das </a:t>
            </a:r>
            <a:r>
              <a:rPr lang="de-DE" altLang="de-DE" sz="2400" b="1" dirty="0">
                <a:solidFill>
                  <a:srgbClr val="000000"/>
                </a:solidFill>
              </a:rPr>
              <a:t>reale BIP </a:t>
            </a:r>
            <a:r>
              <a:rPr lang="de-DE" altLang="de-DE" sz="2400" dirty="0">
                <a:solidFill>
                  <a:srgbClr val="000000"/>
                </a:solidFill>
              </a:rPr>
              <a:t>mithilfe der Preise des Vorjahres berechnet.</a:t>
            </a:r>
          </a:p>
          <a:p>
            <a:pPr algn="ctr" eaLnBrk="1" hangingPunct="1">
              <a:buClrTx/>
            </a:pPr>
            <a:endParaRPr lang="de-DE" altLang="de-DE" sz="2400" dirty="0">
              <a:solidFill>
                <a:srgbClr val="000000"/>
              </a:solidFill>
            </a:endParaRPr>
          </a:p>
          <a:p>
            <a:pPr algn="ctr" eaLnBrk="1" hangingPunct="1">
              <a:buClrTx/>
            </a:pPr>
            <a:r>
              <a:rPr lang="de-DE" altLang="de-DE" sz="2400" dirty="0">
                <a:solidFill>
                  <a:srgbClr val="000000"/>
                </a:solidFill>
              </a:rPr>
              <a:t>Denn ein wertmäßiger Anstieg des BIP allein aufgrund von Preissteigerungen stellt keine Erhöhung der Wirtschaftsleistung bzw. einen Wohlstandszuwachs dar</a:t>
            </a:r>
          </a:p>
        </p:txBody>
      </p:sp>
      <p:cxnSp>
        <p:nvCxnSpPr>
          <p:cNvPr id="4" name="Gerade Verbindung mit Pfeil 3"/>
          <p:cNvCxnSpPr/>
          <p:nvPr/>
        </p:nvCxnSpPr>
        <p:spPr>
          <a:xfrm flipH="1">
            <a:off x="2635399" y="2075499"/>
            <a:ext cx="1344973" cy="606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p:nvPr/>
        </p:nvCxnSpPr>
        <p:spPr>
          <a:xfrm>
            <a:off x="5193035" y="2104346"/>
            <a:ext cx="1231176" cy="475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p:nvPr/>
        </p:nvCxnSpPr>
        <p:spPr>
          <a:xfrm flipH="1">
            <a:off x="5488274" y="3577959"/>
            <a:ext cx="1344973" cy="606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p:nvPr/>
        </p:nvCxnSpPr>
        <p:spPr>
          <a:xfrm>
            <a:off x="2691271" y="3527383"/>
            <a:ext cx="1119966" cy="606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echteck 16">
            <a:extLst>
              <a:ext uri="{FF2B5EF4-FFF2-40B4-BE49-F238E27FC236}">
                <a16:creationId xmlns:a16="http://schemas.microsoft.com/office/drawing/2014/main" id="{9E95A176-E50B-4E1F-B2CC-304C7C647C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80388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91811" y="-1888"/>
            <a:ext cx="7761950" cy="744941"/>
          </a:xfrm>
          <a:prstGeom prst="rect">
            <a:avLst/>
          </a:prstGeom>
          <a:noFill/>
          <a:ln>
            <a:noFill/>
          </a:ln>
        </p:spPr>
        <p:txBody>
          <a:bodyPr lIns="81646" tIns="40823" rIns="81646" bIns="40823" anchor="ctr" anchorCtr="1"/>
          <a:lstStyle/>
          <a:p>
            <a:pPr>
              <a:lnSpc>
                <a:spcPct val="100000"/>
              </a:lnSpc>
            </a:pPr>
            <a:r>
              <a:rPr lang="de-DE" sz="2540" b="1" dirty="0">
                <a:solidFill>
                  <a:srgbClr val="000000"/>
                </a:solidFill>
                <a:latin typeface="Arial"/>
              </a:rPr>
              <a:t>Genaue Berechnung des realen BIP</a:t>
            </a:r>
            <a:endParaRPr sz="2540" dirty="0"/>
          </a:p>
        </p:txBody>
      </p:sp>
      <p:sp>
        <p:nvSpPr>
          <p:cNvPr id="7" name="Text Box 3"/>
          <p:cNvSpPr txBox="1">
            <a:spLocks noChangeArrowheads="1"/>
          </p:cNvSpPr>
          <p:nvPr/>
        </p:nvSpPr>
        <p:spPr bwMode="auto">
          <a:xfrm>
            <a:off x="488740" y="490135"/>
            <a:ext cx="7155193" cy="5348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800" dirty="0">
                <a:solidFill>
                  <a:srgbClr val="000000"/>
                </a:solidFill>
              </a:rPr>
              <a:t>Das reale BIP wird seit 2005 als Kettenindex berechnet (Achtung in vielen Leerbüchern und Erklärungen im web steht hier noch die alte Festpreisbasis als Erklärung!).</a:t>
            </a: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Es beschreibt die Produktionsleistung zu konstanten Preisen des Vorjahres. Das Basisjahr t wird gleich Index</a:t>
            </a:r>
            <a:r>
              <a:rPr lang="de-DE" altLang="de-DE" sz="1800" baseline="-25000" dirty="0">
                <a:solidFill>
                  <a:srgbClr val="000000"/>
                </a:solidFill>
              </a:rPr>
              <a:t>real</a:t>
            </a:r>
            <a:r>
              <a:rPr lang="de-DE" altLang="de-DE" sz="1800" dirty="0">
                <a:solidFill>
                  <a:srgbClr val="000000"/>
                </a:solidFill>
              </a:rPr>
              <a:t>(t)=100 gesetzt und die Folgejahre ergeben sich dann rekursiv als</a:t>
            </a: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								 BIP(t+1)	zu Preisen von t</a:t>
            </a:r>
          </a:p>
          <a:p>
            <a:pPr eaLnBrk="1" hangingPunct="1">
              <a:buClrTx/>
            </a:pPr>
            <a:r>
              <a:rPr lang="de-DE" altLang="de-DE" sz="1800" dirty="0">
                <a:solidFill>
                  <a:srgbClr val="000000"/>
                </a:solidFill>
              </a:rPr>
              <a:t>Index</a:t>
            </a:r>
            <a:r>
              <a:rPr lang="de-DE" altLang="de-DE" sz="1800" baseline="-25000" dirty="0">
                <a:solidFill>
                  <a:srgbClr val="000000"/>
                </a:solidFill>
              </a:rPr>
              <a:t>real</a:t>
            </a:r>
            <a:r>
              <a:rPr lang="de-DE" altLang="de-DE" sz="1800" dirty="0">
                <a:solidFill>
                  <a:srgbClr val="000000"/>
                </a:solidFill>
              </a:rPr>
              <a:t>(t+1)	=	Index</a:t>
            </a:r>
            <a:r>
              <a:rPr lang="de-DE" altLang="de-DE" sz="1800" baseline="-25000" dirty="0">
                <a:solidFill>
                  <a:srgbClr val="000000"/>
                </a:solidFill>
              </a:rPr>
              <a:t>real</a:t>
            </a:r>
            <a:r>
              <a:rPr lang="de-DE" altLang="de-DE" sz="1800" dirty="0">
                <a:solidFill>
                  <a:srgbClr val="000000"/>
                </a:solidFill>
              </a:rPr>
              <a:t>(t)</a:t>
            </a:r>
          </a:p>
          <a:p>
            <a:pPr eaLnBrk="1" hangingPunct="1">
              <a:buClrTx/>
            </a:pPr>
            <a:r>
              <a:rPr lang="de-DE" altLang="de-DE" sz="1800" dirty="0">
                <a:solidFill>
                  <a:srgbClr val="000000"/>
                </a:solidFill>
              </a:rPr>
              <a:t>								   BIP(t) zu Preisen von t</a:t>
            </a: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								P</a:t>
            </a:r>
            <a:r>
              <a:rPr lang="de-DE" altLang="de-DE" sz="1800" baseline="-25000" dirty="0">
                <a:solidFill>
                  <a:srgbClr val="000000"/>
                </a:solidFill>
              </a:rPr>
              <a:t>1</a:t>
            </a:r>
            <a:r>
              <a:rPr lang="de-DE" altLang="de-DE" sz="1800" dirty="0">
                <a:solidFill>
                  <a:srgbClr val="000000"/>
                </a:solidFill>
              </a:rPr>
              <a:t>(t)•X</a:t>
            </a:r>
            <a:r>
              <a:rPr lang="de-DE" altLang="de-DE" sz="1800" baseline="-25000" dirty="0">
                <a:solidFill>
                  <a:srgbClr val="000000"/>
                </a:solidFill>
              </a:rPr>
              <a:t>1</a:t>
            </a:r>
            <a:r>
              <a:rPr lang="de-DE" altLang="de-DE" sz="1800" dirty="0">
                <a:solidFill>
                  <a:srgbClr val="000000"/>
                </a:solidFill>
              </a:rPr>
              <a:t>(t+1)+P</a:t>
            </a:r>
            <a:r>
              <a:rPr lang="de-DE" altLang="de-DE" sz="1800" baseline="-25000" dirty="0">
                <a:solidFill>
                  <a:srgbClr val="000000"/>
                </a:solidFill>
              </a:rPr>
              <a:t>2</a:t>
            </a:r>
            <a:r>
              <a:rPr lang="de-DE" altLang="de-DE" sz="1800" dirty="0">
                <a:solidFill>
                  <a:srgbClr val="000000"/>
                </a:solidFill>
              </a:rPr>
              <a:t>(t) •X</a:t>
            </a:r>
            <a:r>
              <a:rPr lang="de-DE" altLang="de-DE" sz="1800" baseline="-25000" dirty="0">
                <a:solidFill>
                  <a:srgbClr val="000000"/>
                </a:solidFill>
              </a:rPr>
              <a:t>2</a:t>
            </a:r>
            <a:r>
              <a:rPr lang="de-DE" altLang="de-DE" sz="1800" dirty="0">
                <a:solidFill>
                  <a:srgbClr val="000000"/>
                </a:solidFill>
              </a:rPr>
              <a:t>(t+1)+…</a:t>
            </a:r>
          </a:p>
          <a:p>
            <a:pPr eaLnBrk="1" hangingPunct="1">
              <a:buClrTx/>
            </a:pPr>
            <a:r>
              <a:rPr lang="de-DE" altLang="de-DE" sz="1800" dirty="0">
                <a:solidFill>
                  <a:srgbClr val="000000"/>
                </a:solidFill>
              </a:rPr>
              <a:t>			=	 Index</a:t>
            </a:r>
            <a:r>
              <a:rPr lang="de-DE" altLang="de-DE" sz="1800" baseline="-25000" dirty="0">
                <a:solidFill>
                  <a:srgbClr val="000000"/>
                </a:solidFill>
              </a:rPr>
              <a:t>real</a:t>
            </a:r>
            <a:r>
              <a:rPr lang="de-DE" altLang="de-DE" sz="1800" dirty="0">
                <a:solidFill>
                  <a:srgbClr val="000000"/>
                </a:solidFill>
              </a:rPr>
              <a:t>(t)</a:t>
            </a:r>
          </a:p>
          <a:p>
            <a:pPr eaLnBrk="1" hangingPunct="1">
              <a:buClrTx/>
            </a:pPr>
            <a:r>
              <a:rPr lang="de-DE" altLang="de-DE" sz="1800" dirty="0">
                <a:solidFill>
                  <a:srgbClr val="000000"/>
                </a:solidFill>
              </a:rPr>
              <a:t>								    P</a:t>
            </a:r>
            <a:r>
              <a:rPr lang="de-DE" altLang="de-DE" sz="1800" baseline="-25000" dirty="0">
                <a:solidFill>
                  <a:srgbClr val="000000"/>
                </a:solidFill>
              </a:rPr>
              <a:t>1</a:t>
            </a:r>
            <a:r>
              <a:rPr lang="de-DE" altLang="de-DE" sz="1800" dirty="0">
                <a:solidFill>
                  <a:srgbClr val="000000"/>
                </a:solidFill>
              </a:rPr>
              <a:t>(t) •X</a:t>
            </a:r>
            <a:r>
              <a:rPr lang="de-DE" altLang="de-DE" sz="1800" baseline="-25000" dirty="0">
                <a:solidFill>
                  <a:srgbClr val="000000"/>
                </a:solidFill>
              </a:rPr>
              <a:t>1</a:t>
            </a:r>
            <a:r>
              <a:rPr lang="de-DE" altLang="de-DE" sz="1800" dirty="0">
                <a:solidFill>
                  <a:srgbClr val="000000"/>
                </a:solidFill>
              </a:rPr>
              <a:t>(t)+P</a:t>
            </a:r>
            <a:r>
              <a:rPr lang="de-DE" altLang="de-DE" sz="1800" baseline="-25000" dirty="0">
                <a:solidFill>
                  <a:srgbClr val="000000"/>
                </a:solidFill>
              </a:rPr>
              <a:t>2</a:t>
            </a:r>
            <a:r>
              <a:rPr lang="de-DE" altLang="de-DE" sz="1800" dirty="0">
                <a:solidFill>
                  <a:srgbClr val="000000"/>
                </a:solidFill>
              </a:rPr>
              <a:t>(t) •X</a:t>
            </a:r>
            <a:r>
              <a:rPr lang="de-DE" altLang="de-DE" sz="1800" baseline="-25000" dirty="0">
                <a:solidFill>
                  <a:srgbClr val="000000"/>
                </a:solidFill>
              </a:rPr>
              <a:t>2</a:t>
            </a:r>
            <a:r>
              <a:rPr lang="de-DE" altLang="de-DE" sz="1800" dirty="0">
                <a:solidFill>
                  <a:srgbClr val="000000"/>
                </a:solidFill>
              </a:rPr>
              <a:t>(t)+…</a:t>
            </a:r>
          </a:p>
          <a:p>
            <a:pPr eaLnBrk="1" hangingPunct="1">
              <a:buClrTx/>
            </a:pPr>
            <a:endParaRPr lang="de-DE" altLang="de-DE" sz="1800" dirty="0">
              <a:solidFill>
                <a:srgbClr val="000000"/>
              </a:solidFill>
            </a:endParaRP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mit P</a:t>
            </a:r>
            <a:r>
              <a:rPr lang="de-DE" altLang="de-DE" sz="1800" baseline="-25000" dirty="0">
                <a:solidFill>
                  <a:srgbClr val="000000"/>
                </a:solidFill>
              </a:rPr>
              <a:t>1</a:t>
            </a:r>
            <a:r>
              <a:rPr lang="de-DE" altLang="de-DE" sz="1800" dirty="0">
                <a:solidFill>
                  <a:srgbClr val="000000"/>
                </a:solidFill>
              </a:rPr>
              <a:t>, P</a:t>
            </a:r>
            <a:r>
              <a:rPr lang="de-DE" altLang="de-DE" sz="1800" baseline="-25000" dirty="0">
                <a:solidFill>
                  <a:srgbClr val="000000"/>
                </a:solidFill>
              </a:rPr>
              <a:t>2,</a:t>
            </a:r>
            <a:r>
              <a:rPr lang="de-DE" altLang="de-DE" sz="1800" dirty="0">
                <a:solidFill>
                  <a:srgbClr val="000000"/>
                </a:solidFill>
              </a:rPr>
              <a:t>… Preise der Güter 1,2,… ;X</a:t>
            </a:r>
            <a:r>
              <a:rPr lang="de-DE" altLang="de-DE" sz="1800" baseline="-25000" dirty="0">
                <a:solidFill>
                  <a:srgbClr val="000000"/>
                </a:solidFill>
              </a:rPr>
              <a:t>1</a:t>
            </a:r>
            <a:r>
              <a:rPr lang="de-DE" altLang="de-DE" sz="1800" dirty="0">
                <a:solidFill>
                  <a:srgbClr val="000000"/>
                </a:solidFill>
              </a:rPr>
              <a:t>, X</a:t>
            </a:r>
            <a:r>
              <a:rPr lang="de-DE" altLang="de-DE" sz="1800" baseline="-25000" dirty="0">
                <a:solidFill>
                  <a:srgbClr val="000000"/>
                </a:solidFill>
              </a:rPr>
              <a:t>2</a:t>
            </a:r>
            <a:r>
              <a:rPr lang="de-DE" altLang="de-DE" sz="1800" dirty="0">
                <a:solidFill>
                  <a:srgbClr val="000000"/>
                </a:solidFill>
              </a:rPr>
              <a:t>,…  Mengen der Güter 1,2,…  und t: Zeitindex</a:t>
            </a:r>
          </a:p>
        </p:txBody>
      </p:sp>
      <p:cxnSp>
        <p:nvCxnSpPr>
          <p:cNvPr id="4" name="Gerade Verbindung 3"/>
          <p:cNvCxnSpPr/>
          <p:nvPr/>
        </p:nvCxnSpPr>
        <p:spPr>
          <a:xfrm>
            <a:off x="3500100" y="3246712"/>
            <a:ext cx="320089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a:off x="3215932" y="4186925"/>
            <a:ext cx="398478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hteck 12">
            <a:extLst>
              <a:ext uri="{FF2B5EF4-FFF2-40B4-BE49-F238E27FC236}">
                <a16:creationId xmlns:a16="http://schemas.microsoft.com/office/drawing/2014/main" id="{693BA297-718A-4B74-9C56-93ED74B98B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47078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pPr>
              <a:lnSpc>
                <a:spcPct val="100000"/>
              </a:lnSpc>
            </a:pPr>
            <a:r>
              <a:rPr lang="de-DE" sz="2540" b="1" dirty="0">
                <a:solidFill>
                  <a:srgbClr val="000000"/>
                </a:solidFill>
                <a:latin typeface="Arial"/>
              </a:rPr>
              <a:t>Reales Wirtschaftswachstums und BIP-</a:t>
            </a:r>
            <a:r>
              <a:rPr lang="de-DE" sz="2540" b="1" dirty="0" err="1">
                <a:solidFill>
                  <a:srgbClr val="000000"/>
                </a:solidFill>
                <a:latin typeface="Arial"/>
              </a:rPr>
              <a:t>Deflator</a:t>
            </a:r>
            <a:endParaRPr sz="2540" dirty="0"/>
          </a:p>
        </p:txBody>
      </p:sp>
      <p:sp>
        <p:nvSpPr>
          <p:cNvPr id="7" name="Text Box 3"/>
          <p:cNvSpPr txBox="1">
            <a:spLocks noChangeArrowheads="1"/>
          </p:cNvSpPr>
          <p:nvPr/>
        </p:nvSpPr>
        <p:spPr bwMode="auto">
          <a:xfrm>
            <a:off x="178932" y="794899"/>
            <a:ext cx="8397032" cy="50374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000" dirty="0">
                <a:solidFill>
                  <a:srgbClr val="000000"/>
                </a:solidFill>
              </a:rPr>
              <a:t>Das reale Wirtschaftswachstum ergibt sich als die Veränderungsrate des realen Kettenindex:</a:t>
            </a: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								 	         BIP-Index</a:t>
            </a:r>
            <a:r>
              <a:rPr lang="de-DE" altLang="de-DE" sz="2000" baseline="-25000" dirty="0">
                <a:solidFill>
                  <a:srgbClr val="000000"/>
                </a:solidFill>
              </a:rPr>
              <a:t>real</a:t>
            </a:r>
            <a:r>
              <a:rPr lang="de-DE" altLang="de-DE" sz="2000" dirty="0">
                <a:solidFill>
                  <a:srgbClr val="000000"/>
                </a:solidFill>
              </a:rPr>
              <a:t>(t) – BIP-Index</a:t>
            </a:r>
            <a:r>
              <a:rPr lang="de-DE" altLang="de-DE" sz="2000" baseline="-25000" dirty="0">
                <a:solidFill>
                  <a:srgbClr val="000000"/>
                </a:solidFill>
              </a:rPr>
              <a:t>real</a:t>
            </a:r>
            <a:r>
              <a:rPr lang="de-DE" altLang="de-DE" sz="2000" dirty="0">
                <a:solidFill>
                  <a:srgbClr val="000000"/>
                </a:solidFill>
              </a:rPr>
              <a:t>(t-1)</a:t>
            </a:r>
          </a:p>
          <a:p>
            <a:pPr eaLnBrk="1" hangingPunct="1">
              <a:buClrTx/>
            </a:pPr>
            <a:r>
              <a:rPr lang="de-DE" altLang="de-DE" sz="2000" dirty="0">
                <a:solidFill>
                  <a:srgbClr val="000000"/>
                </a:solidFill>
              </a:rPr>
              <a:t>Wirtschaftswachstum = g(t)=   </a:t>
            </a:r>
          </a:p>
          <a:p>
            <a:pPr eaLnBrk="1" hangingPunct="1">
              <a:buClrTx/>
            </a:pPr>
            <a:r>
              <a:rPr lang="de-DE" altLang="de-DE" sz="2000" dirty="0">
                <a:solidFill>
                  <a:srgbClr val="000000"/>
                </a:solidFill>
              </a:rPr>
              <a:t>								 				BIP-Index</a:t>
            </a:r>
            <a:r>
              <a:rPr lang="de-DE" altLang="de-DE" sz="2000" baseline="-25000" dirty="0">
                <a:solidFill>
                  <a:srgbClr val="000000"/>
                </a:solidFill>
              </a:rPr>
              <a:t>real</a:t>
            </a:r>
            <a:r>
              <a:rPr lang="de-DE" altLang="de-DE" sz="2000" dirty="0">
                <a:solidFill>
                  <a:srgbClr val="000000"/>
                </a:solidFill>
              </a:rPr>
              <a:t>(t-1)</a:t>
            </a:r>
          </a:p>
          <a:p>
            <a:pPr eaLnBrk="1" hangingPunct="1">
              <a:buClrTx/>
            </a:pPr>
            <a:endParaRPr lang="de-DE" altLang="de-DE" sz="2000" dirty="0">
              <a:solidFill>
                <a:srgbClr val="000000"/>
              </a:solidFill>
            </a:endParaRP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										 BIP-</a:t>
            </a:r>
            <a:r>
              <a:rPr lang="de-DE" altLang="de-DE" sz="2000" dirty="0" err="1">
                <a:solidFill>
                  <a:srgbClr val="000000"/>
                </a:solidFill>
              </a:rPr>
              <a:t>Index</a:t>
            </a:r>
            <a:r>
              <a:rPr lang="de-DE" altLang="de-DE" sz="2000" baseline="-25000" dirty="0" err="1">
                <a:solidFill>
                  <a:srgbClr val="000000"/>
                </a:solidFill>
              </a:rPr>
              <a:t>nom</a:t>
            </a:r>
            <a:r>
              <a:rPr lang="de-DE" altLang="de-DE" sz="2000" dirty="0">
                <a:solidFill>
                  <a:srgbClr val="000000"/>
                </a:solidFill>
              </a:rPr>
              <a:t>(t)</a:t>
            </a:r>
          </a:p>
          <a:p>
            <a:pPr eaLnBrk="1" hangingPunct="1">
              <a:buClrTx/>
            </a:pPr>
            <a:r>
              <a:rPr lang="de-DE" altLang="de-DE" sz="2000" dirty="0">
                <a:solidFill>
                  <a:srgbClr val="000000"/>
                </a:solidFill>
              </a:rPr>
              <a:t>BIP-</a:t>
            </a:r>
            <a:r>
              <a:rPr lang="de-DE" altLang="de-DE" sz="2000" dirty="0" err="1">
                <a:solidFill>
                  <a:srgbClr val="000000"/>
                </a:solidFill>
              </a:rPr>
              <a:t>Deflator</a:t>
            </a:r>
            <a:r>
              <a:rPr lang="de-DE" altLang="de-DE" sz="2000" dirty="0">
                <a:solidFill>
                  <a:srgbClr val="000000"/>
                </a:solidFill>
              </a:rPr>
              <a:t>(t)		=	      100</a:t>
            </a:r>
          </a:p>
          <a:p>
            <a:pPr eaLnBrk="1" hangingPunct="1">
              <a:buClrTx/>
            </a:pPr>
            <a:r>
              <a:rPr lang="de-DE" altLang="de-DE" sz="2000" dirty="0">
                <a:solidFill>
                  <a:srgbClr val="000000"/>
                </a:solidFill>
              </a:rPr>
              <a:t>								 		 BIP-Index</a:t>
            </a:r>
            <a:r>
              <a:rPr lang="de-DE" altLang="de-DE" sz="2000" baseline="-25000" dirty="0">
                <a:solidFill>
                  <a:srgbClr val="000000"/>
                </a:solidFill>
              </a:rPr>
              <a:t>real</a:t>
            </a:r>
            <a:r>
              <a:rPr lang="de-DE" altLang="de-DE" sz="2000" dirty="0">
                <a:solidFill>
                  <a:srgbClr val="000000"/>
                </a:solidFill>
              </a:rPr>
              <a:t>(t)</a:t>
            </a: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	</a:t>
            </a:r>
          </a:p>
          <a:p>
            <a:pPr eaLnBrk="1" hangingPunct="1">
              <a:buClrTx/>
            </a:pPr>
            <a:r>
              <a:rPr lang="de-DE" altLang="de-DE" sz="2000" dirty="0">
                <a:solidFill>
                  <a:srgbClr val="000000"/>
                </a:solidFill>
              </a:rPr>
              <a:t>Die </a:t>
            </a:r>
            <a:r>
              <a:rPr lang="de-DE" altLang="de-DE" sz="2000" b="1" dirty="0">
                <a:solidFill>
                  <a:srgbClr val="000000"/>
                </a:solidFill>
              </a:rPr>
              <a:t>Veränderungsrate</a:t>
            </a:r>
            <a:r>
              <a:rPr lang="de-DE" altLang="de-DE" sz="2000" dirty="0">
                <a:solidFill>
                  <a:srgbClr val="000000"/>
                </a:solidFill>
              </a:rPr>
              <a:t> des BIP-</a:t>
            </a:r>
            <a:r>
              <a:rPr lang="de-DE" altLang="de-DE" sz="2000" dirty="0" err="1">
                <a:solidFill>
                  <a:srgbClr val="000000"/>
                </a:solidFill>
              </a:rPr>
              <a:t>Deflators</a:t>
            </a:r>
            <a:r>
              <a:rPr lang="de-DE" altLang="de-DE" sz="2000" dirty="0">
                <a:solidFill>
                  <a:srgbClr val="000000"/>
                </a:solidFill>
              </a:rPr>
              <a:t> wiederspiegelt den reinen Preiseffekt in der Veränderung des nominalen BIP (nicht der BIP-</a:t>
            </a:r>
            <a:r>
              <a:rPr lang="de-DE" altLang="de-DE" sz="2000" dirty="0" err="1">
                <a:solidFill>
                  <a:srgbClr val="000000"/>
                </a:solidFill>
              </a:rPr>
              <a:t>Deflator</a:t>
            </a:r>
            <a:r>
              <a:rPr lang="de-DE" altLang="de-DE" sz="2000" dirty="0">
                <a:solidFill>
                  <a:srgbClr val="000000"/>
                </a:solidFill>
              </a:rPr>
              <a:t> selbst wie in einer Berechnung mit Festpreisbasis)</a:t>
            </a:r>
            <a:r>
              <a:rPr lang="de-DE" altLang="de-DE" sz="2177" dirty="0">
                <a:solidFill>
                  <a:srgbClr val="000000"/>
                </a:solidFill>
              </a:rPr>
              <a:t>			</a:t>
            </a:r>
          </a:p>
        </p:txBody>
      </p:sp>
      <p:cxnSp>
        <p:nvCxnSpPr>
          <p:cNvPr id="4" name="Gerade Verbindung 3"/>
          <p:cNvCxnSpPr/>
          <p:nvPr/>
        </p:nvCxnSpPr>
        <p:spPr>
          <a:xfrm>
            <a:off x="3725762" y="2240347"/>
            <a:ext cx="457270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3899300" y="3759578"/>
            <a:ext cx="228635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hteck 10">
            <a:extLst>
              <a:ext uri="{FF2B5EF4-FFF2-40B4-BE49-F238E27FC236}">
                <a16:creationId xmlns:a16="http://schemas.microsoft.com/office/drawing/2014/main" id="{9205ED76-9A0D-4275-9886-98A35D2E63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990715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pPr>
              <a:lnSpc>
                <a:spcPct val="100000"/>
              </a:lnSpc>
            </a:pPr>
            <a:r>
              <a:rPr lang="de-DE" sz="3266" b="1" dirty="0">
                <a:solidFill>
                  <a:srgbClr val="000000"/>
                </a:solidFill>
                <a:latin typeface="Arial"/>
              </a:rPr>
              <a:t>Beispiel</a:t>
            </a:r>
            <a:endParaRPr sz="3266" dirty="0"/>
          </a:p>
        </p:txBody>
      </p:sp>
      <p:graphicFrame>
        <p:nvGraphicFramePr>
          <p:cNvPr id="2" name="Objekt 1"/>
          <p:cNvGraphicFramePr>
            <a:graphicFrameLocks noChangeAspect="1"/>
          </p:cNvGraphicFramePr>
          <p:nvPr/>
        </p:nvGraphicFramePr>
        <p:xfrm>
          <a:off x="1279525" y="1192213"/>
          <a:ext cx="9921875" cy="2071687"/>
        </p:xfrm>
        <a:graphic>
          <a:graphicData uri="http://schemas.openxmlformats.org/presentationml/2006/ole">
            <mc:AlternateContent xmlns:mc="http://schemas.openxmlformats.org/markup-compatibility/2006">
              <mc:Choice xmlns:v="urn:schemas-microsoft-com:vml" Requires="v">
                <p:oleObj spid="_x0000_s1033" name="Worksheet" r:id="rId4" imgW="9911002" imgH="2071935" progId="Excel.Sheet.12">
                  <p:embed/>
                </p:oleObj>
              </mc:Choice>
              <mc:Fallback>
                <p:oleObj name="Worksheet" r:id="rId4" imgW="9911002" imgH="2071935" progId="Excel.Sheet.12">
                  <p:embed/>
                  <p:pic>
                    <p:nvPicPr>
                      <p:cNvPr id="2" name="Objekt 1"/>
                      <p:cNvPicPr/>
                      <p:nvPr/>
                    </p:nvPicPr>
                    <p:blipFill>
                      <a:blip r:embed="rId5"/>
                      <a:stretch>
                        <a:fillRect/>
                      </a:stretch>
                    </p:blipFill>
                    <p:spPr>
                      <a:xfrm>
                        <a:off x="1279525" y="1192213"/>
                        <a:ext cx="9921875" cy="2071687"/>
                      </a:xfrm>
                      <a:prstGeom prst="rect">
                        <a:avLst/>
                      </a:prstGeom>
                    </p:spPr>
                  </p:pic>
                </p:oleObj>
              </mc:Fallback>
            </mc:AlternateContent>
          </a:graphicData>
        </a:graphic>
      </p:graphicFrame>
      <p:sp>
        <p:nvSpPr>
          <p:cNvPr id="7" name="Rechteck 6">
            <a:extLst>
              <a:ext uri="{FF2B5EF4-FFF2-40B4-BE49-F238E27FC236}">
                <a16:creationId xmlns:a16="http://schemas.microsoft.com/office/drawing/2014/main" id="{B8485C00-1970-49C5-BDC9-B7991197E9D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703279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43774" y="104181"/>
            <a:ext cx="11622656" cy="744941"/>
          </a:xfrm>
          <a:prstGeom prst="rect">
            <a:avLst/>
          </a:prstGeom>
          <a:noFill/>
          <a:ln>
            <a:noFill/>
          </a:ln>
        </p:spPr>
        <p:txBody>
          <a:bodyPr lIns="81646" tIns="40823" rIns="81646" bIns="40823" anchor="ctr" anchorCtr="1"/>
          <a:lstStyle/>
          <a:p>
            <a:pPr algn="ctr">
              <a:lnSpc>
                <a:spcPct val="100000"/>
              </a:lnSpc>
            </a:pPr>
            <a:r>
              <a:rPr lang="de-DE" sz="2540" b="1" dirty="0">
                <a:solidFill>
                  <a:srgbClr val="000000"/>
                </a:solidFill>
                <a:latin typeface="Arial"/>
              </a:rPr>
              <a:t>Nominales und reales Wirtschaftswachstum Deutschland</a:t>
            </a:r>
            <a:endParaRPr sz="2540" dirty="0"/>
          </a:p>
        </p:txBody>
      </p:sp>
      <p:sp>
        <p:nvSpPr>
          <p:cNvPr id="8" name="Textfeld 7"/>
          <p:cNvSpPr txBox="1"/>
          <p:nvPr/>
        </p:nvSpPr>
        <p:spPr>
          <a:xfrm>
            <a:off x="732013" y="5978027"/>
            <a:ext cx="1524328" cy="343620"/>
          </a:xfrm>
          <a:prstGeom prst="rect">
            <a:avLst/>
          </a:prstGeom>
          <a:noFill/>
        </p:spPr>
        <p:txBody>
          <a:bodyPr wrap="none" rtlCol="0">
            <a:spAutoFit/>
          </a:bodyPr>
          <a:lstStyle/>
          <a:p>
            <a:r>
              <a:rPr lang="de-DE" sz="1633" dirty="0"/>
              <a:t>Quelle: </a:t>
            </a:r>
            <a:r>
              <a:rPr lang="de-DE" sz="1633" dirty="0" err="1"/>
              <a:t>Destatis</a:t>
            </a:r>
            <a:endParaRPr lang="de-DE" sz="1633" dirty="0"/>
          </a:p>
        </p:txBody>
      </p:sp>
      <p:sp>
        <p:nvSpPr>
          <p:cNvPr id="9" name="Rechteck 8">
            <a:extLst>
              <a:ext uri="{FF2B5EF4-FFF2-40B4-BE49-F238E27FC236}">
                <a16:creationId xmlns:a16="http://schemas.microsoft.com/office/drawing/2014/main" id="{6DB5B233-2936-469F-8350-0DDB4656A9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03F916F3-7E5D-74C2-C80E-F38EB478882D}"/>
              </a:ext>
            </a:extLst>
          </p:cNvPr>
          <p:cNvPicPr>
            <a:picLocks noChangeAspect="1"/>
          </p:cNvPicPr>
          <p:nvPr/>
        </p:nvPicPr>
        <p:blipFill>
          <a:blip r:embed="rId3"/>
          <a:stretch>
            <a:fillRect/>
          </a:stretch>
        </p:blipFill>
        <p:spPr>
          <a:xfrm>
            <a:off x="817807" y="836024"/>
            <a:ext cx="7560321" cy="4756702"/>
          </a:xfrm>
          <a:prstGeom prst="rect">
            <a:avLst/>
          </a:prstGeom>
        </p:spPr>
      </p:pic>
    </p:spTree>
    <p:extLst>
      <p:ext uri="{BB962C8B-B14F-4D97-AF65-F5344CB8AC3E}">
        <p14:creationId xmlns:p14="http://schemas.microsoft.com/office/powerpoint/2010/main" val="39781932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2540" dirty="0"/>
              <a:t>Relative Veränderung des BIP-</a:t>
            </a:r>
            <a:r>
              <a:rPr lang="de-DE" sz="2540" dirty="0" err="1"/>
              <a:t>Deflators</a:t>
            </a:r>
            <a:r>
              <a:rPr lang="de-DE" sz="2540" dirty="0"/>
              <a:t> in Deutschland</a:t>
            </a:r>
          </a:p>
        </p:txBody>
      </p:sp>
      <p:sp>
        <p:nvSpPr>
          <p:cNvPr id="8" name="Textfeld 7"/>
          <p:cNvSpPr txBox="1"/>
          <p:nvPr/>
        </p:nvSpPr>
        <p:spPr>
          <a:xfrm>
            <a:off x="2106351" y="6164193"/>
            <a:ext cx="1524328" cy="343620"/>
          </a:xfrm>
          <a:prstGeom prst="rect">
            <a:avLst/>
          </a:prstGeom>
          <a:noFill/>
        </p:spPr>
        <p:txBody>
          <a:bodyPr wrap="none" rtlCol="0">
            <a:spAutoFit/>
          </a:bodyPr>
          <a:lstStyle/>
          <a:p>
            <a:r>
              <a:rPr lang="de-DE" sz="1633" dirty="0"/>
              <a:t>Quelle: </a:t>
            </a:r>
            <a:r>
              <a:rPr lang="de-DE" sz="1633" dirty="0" err="1"/>
              <a:t>Destatis</a:t>
            </a:r>
            <a:endParaRPr lang="de-DE" sz="1633" dirty="0"/>
          </a:p>
        </p:txBody>
      </p:sp>
      <p:sp>
        <p:nvSpPr>
          <p:cNvPr id="10" name="Rechteck 9">
            <a:extLst>
              <a:ext uri="{FF2B5EF4-FFF2-40B4-BE49-F238E27FC236}">
                <a16:creationId xmlns:a16="http://schemas.microsoft.com/office/drawing/2014/main" id="{9395EECD-4647-450E-AE65-01DE3ECDAFA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FD2D2898-D194-092B-F66E-BA21BB6889BE}"/>
              </a:ext>
            </a:extLst>
          </p:cNvPr>
          <p:cNvPicPr>
            <a:picLocks noChangeAspect="1"/>
          </p:cNvPicPr>
          <p:nvPr/>
        </p:nvPicPr>
        <p:blipFill>
          <a:blip r:embed="rId3"/>
          <a:stretch>
            <a:fillRect/>
          </a:stretch>
        </p:blipFill>
        <p:spPr>
          <a:xfrm>
            <a:off x="275547" y="836024"/>
            <a:ext cx="8253197" cy="5192636"/>
          </a:xfrm>
          <a:prstGeom prst="rect">
            <a:avLst/>
          </a:prstGeom>
        </p:spPr>
      </p:pic>
    </p:spTree>
    <p:extLst>
      <p:ext uri="{BB962C8B-B14F-4D97-AF65-F5344CB8AC3E}">
        <p14:creationId xmlns:p14="http://schemas.microsoft.com/office/powerpoint/2010/main" val="30080647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Nominales BIP/reales BIP/BIP-</a:t>
            </a:r>
            <a:r>
              <a:rPr lang="de-DE" sz="3266" dirty="0" err="1"/>
              <a:t>Deflator</a:t>
            </a:r>
            <a:endParaRPr lang="de-DE" sz="3266" dirty="0"/>
          </a:p>
        </p:txBody>
      </p:sp>
      <p:sp>
        <p:nvSpPr>
          <p:cNvPr id="7" name="Text Box 3"/>
          <p:cNvSpPr txBox="1">
            <a:spLocks noChangeArrowheads="1"/>
          </p:cNvSpPr>
          <p:nvPr/>
        </p:nvSpPr>
        <p:spPr bwMode="auto">
          <a:xfrm>
            <a:off x="86451" y="1151352"/>
            <a:ext cx="8603154" cy="3771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Veränderung im nominalen BIP spiegelt die Veränderung aus Preisänderungen </a:t>
            </a:r>
            <a:r>
              <a:rPr lang="de-DE" altLang="de-DE" sz="2177" b="1" dirty="0">
                <a:solidFill>
                  <a:srgbClr val="000000"/>
                </a:solidFill>
              </a:rPr>
              <a:t>und</a:t>
            </a:r>
            <a:r>
              <a:rPr lang="de-DE" altLang="de-DE" sz="2177" dirty="0">
                <a:solidFill>
                  <a:srgbClr val="000000"/>
                </a:solidFill>
              </a:rPr>
              <a:t> Änderungen in der Wirtschaftsleistung wieder.</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Veränderung des realen BIP zeigt, um wie viel die Wirtschaftsleistung gewachsen ist.</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Über die Veränderungsrate des BIP-</a:t>
            </a:r>
            <a:r>
              <a:rPr lang="de-DE" altLang="de-DE" sz="2177" dirty="0" err="1">
                <a:solidFill>
                  <a:srgbClr val="000000"/>
                </a:solidFill>
              </a:rPr>
              <a:t>Deflators</a:t>
            </a:r>
            <a:r>
              <a:rPr lang="de-DE" altLang="de-DE" sz="2177" dirty="0">
                <a:solidFill>
                  <a:srgbClr val="000000"/>
                </a:solidFill>
              </a:rPr>
              <a:t> kann die </a:t>
            </a:r>
            <a:r>
              <a:rPr lang="de-DE" altLang="de-DE" sz="2177" dirty="0" err="1">
                <a:solidFill>
                  <a:srgbClr val="000000"/>
                </a:solidFill>
              </a:rPr>
              <a:t>Veränderungrate</a:t>
            </a:r>
            <a:r>
              <a:rPr lang="de-DE" altLang="de-DE" sz="2177" dirty="0">
                <a:solidFill>
                  <a:srgbClr val="000000"/>
                </a:solidFill>
              </a:rPr>
              <a:t> des nominalen BIP um die reine Preisänderung korrigiert werden</a:t>
            </a:r>
          </a:p>
        </p:txBody>
      </p:sp>
      <p:sp>
        <p:nvSpPr>
          <p:cNvPr id="4" name="Rechteck 3">
            <a:extLst>
              <a:ext uri="{FF2B5EF4-FFF2-40B4-BE49-F238E27FC236}">
                <a16:creationId xmlns:a16="http://schemas.microsoft.com/office/drawing/2014/main" id="{58C88DCD-6317-4224-9BDF-37D640B1ECA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936253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ChangeArrowheads="1"/>
          </p:cNvSpPr>
          <p:nvPr/>
        </p:nvSpPr>
        <p:spPr bwMode="auto">
          <a:xfrm>
            <a:off x="0" y="0"/>
            <a:ext cx="12192000" cy="7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no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000" b="1" dirty="0"/>
              <a:t>Vergleich des Wirtschaftswachstums gemessen am realen BIP und realen BIP pro Kopf im Vergleich seit Einführung des Euro (Deutschland)</a:t>
            </a:r>
          </a:p>
        </p:txBody>
      </p:sp>
      <p:sp>
        <p:nvSpPr>
          <p:cNvPr id="480260" name="Text Box 4"/>
          <p:cNvSpPr txBox="1">
            <a:spLocks noChangeArrowheads="1"/>
          </p:cNvSpPr>
          <p:nvPr/>
        </p:nvSpPr>
        <p:spPr bwMode="auto">
          <a:xfrm>
            <a:off x="1558925" y="6021389"/>
            <a:ext cx="1338828"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a:t>
            </a:r>
            <a:r>
              <a:rPr lang="de-DE" sz="1400" dirty="0" err="1"/>
              <a:t>Destatis</a:t>
            </a:r>
            <a:endParaRPr lang="de-DE" sz="1400" dirty="0"/>
          </a:p>
        </p:txBody>
      </p:sp>
      <p:sp>
        <p:nvSpPr>
          <p:cNvPr id="10" name="Rechteck 9">
            <a:extLst>
              <a:ext uri="{FF2B5EF4-FFF2-40B4-BE49-F238E27FC236}">
                <a16:creationId xmlns:a16="http://schemas.microsoft.com/office/drawing/2014/main" id="{AA9827BA-1BA3-43F2-B4A2-8001A9B60E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9D52679F-2EB8-34F5-4C2D-1BE21F4220EF}"/>
              </a:ext>
            </a:extLst>
          </p:cNvPr>
          <p:cNvPicPr>
            <a:picLocks noChangeAspect="1"/>
          </p:cNvPicPr>
          <p:nvPr/>
        </p:nvPicPr>
        <p:blipFill>
          <a:blip r:embed="rId3"/>
          <a:stretch>
            <a:fillRect/>
          </a:stretch>
        </p:blipFill>
        <p:spPr>
          <a:xfrm>
            <a:off x="127589" y="827098"/>
            <a:ext cx="7996613" cy="4638036"/>
          </a:xfrm>
          <a:prstGeom prst="rect">
            <a:avLst/>
          </a:prstGeom>
        </p:spPr>
      </p:pic>
    </p:spTree>
    <p:extLst>
      <p:ext uri="{BB962C8B-B14F-4D97-AF65-F5344CB8AC3E}">
        <p14:creationId xmlns:p14="http://schemas.microsoft.com/office/powerpoint/2010/main" val="1398269579"/>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ChangeArrowheads="1"/>
          </p:cNvSpPr>
          <p:nvPr/>
        </p:nvSpPr>
        <p:spPr bwMode="auto">
          <a:xfrm>
            <a:off x="3485833" y="25306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Preisniveaustabilität </a:t>
            </a:r>
          </a:p>
        </p:txBody>
      </p:sp>
      <p:sp>
        <p:nvSpPr>
          <p:cNvPr id="482307" name="Text Box 3"/>
          <p:cNvSpPr txBox="1">
            <a:spLocks noChangeArrowheads="1"/>
          </p:cNvSpPr>
          <p:nvPr/>
        </p:nvSpPr>
        <p:spPr bwMode="auto">
          <a:xfrm>
            <a:off x="253695" y="792231"/>
            <a:ext cx="8501344" cy="43418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r>
              <a:rPr lang="de-DE" dirty="0">
                <a:solidFill>
                  <a:schemeClr val="tx1"/>
                </a:solidFill>
              </a:rPr>
              <a:t>	Allgemein akzeptiertes Maß für die Messung des Preisniveaus</a:t>
            </a:r>
          </a:p>
          <a:p>
            <a:r>
              <a:rPr lang="de-DE" dirty="0">
                <a:solidFill>
                  <a:schemeClr val="tx1"/>
                </a:solidFill>
              </a:rPr>
              <a:t>ist der Verbraucherpreisindex (VPI) bzw. im Umfeld der</a:t>
            </a:r>
          </a:p>
          <a:p>
            <a:r>
              <a:rPr lang="de-DE" dirty="0">
                <a:solidFill>
                  <a:schemeClr val="tx1"/>
                </a:solidFill>
              </a:rPr>
              <a:t>Eurozone der  Harmonisierte Verbraucherpreisindex (HVPI).</a:t>
            </a:r>
          </a:p>
          <a:p>
            <a:endParaRPr lang="de-DE" dirty="0">
              <a:solidFill>
                <a:schemeClr val="tx1"/>
              </a:solidFill>
            </a:endParaRPr>
          </a:p>
          <a:p>
            <a:endParaRPr lang="de-DE" dirty="0">
              <a:solidFill>
                <a:schemeClr val="tx1"/>
              </a:solidFill>
            </a:endParaRPr>
          </a:p>
          <a:p>
            <a:r>
              <a:rPr lang="de-DE" u="sng" dirty="0">
                <a:solidFill>
                  <a:schemeClr val="tx1"/>
                </a:solidFill>
              </a:rPr>
              <a:t>Definition der Europäischen Zentralbank:</a:t>
            </a:r>
          </a:p>
          <a:p>
            <a:endParaRPr lang="de-DE" dirty="0">
              <a:solidFill>
                <a:schemeClr val="tx1"/>
              </a:solidFill>
            </a:endParaRPr>
          </a:p>
          <a:p>
            <a:r>
              <a:rPr lang="de-DE" sz="2200" dirty="0">
                <a:solidFill>
                  <a:schemeClr val="tx1"/>
                </a:solidFill>
              </a:rPr>
              <a:t>		Preisstabilität ist definiert als Anstieg des Harmonisierten Verbraucherpreisindex (HVPI) für das Euro-Währungsgebiet von </a:t>
            </a:r>
          </a:p>
          <a:p>
            <a:r>
              <a:rPr lang="de-DE" sz="2200" dirty="0">
                <a:solidFill>
                  <a:schemeClr val="tx1"/>
                </a:solidFill>
              </a:rPr>
              <a:t>		2 % gegenüber dem Vorjahr. Die EZB legt diesem Zusammenhang ein symmetrisches Inflationsziel von 2% in der mittleren Frist fest.</a:t>
            </a:r>
            <a:endParaRPr lang="de-DE" dirty="0">
              <a:solidFill>
                <a:schemeClr val="tx1"/>
              </a:solidFill>
            </a:endParaRPr>
          </a:p>
          <a:p>
            <a:r>
              <a:rPr lang="de-DE" sz="2000" dirty="0">
                <a:solidFill>
                  <a:schemeClr val="tx1"/>
                </a:solidFill>
              </a:rPr>
              <a:t> </a:t>
            </a:r>
          </a:p>
        </p:txBody>
      </p:sp>
      <p:sp>
        <p:nvSpPr>
          <p:cNvPr id="5" name="Rechteck 4">
            <a:extLst>
              <a:ext uri="{FF2B5EF4-FFF2-40B4-BE49-F238E27FC236}">
                <a16:creationId xmlns:a16="http://schemas.microsoft.com/office/drawing/2014/main" id="{5C785182-46B0-41A6-A5E5-0BA0067E40B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937335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Volkswirtschaftliche Gesamtrechnung (VGR)</a:t>
            </a:r>
          </a:p>
        </p:txBody>
      </p:sp>
      <p:sp>
        <p:nvSpPr>
          <p:cNvPr id="7" name="Text Box 3"/>
          <p:cNvSpPr txBox="1">
            <a:spLocks noChangeArrowheads="1"/>
          </p:cNvSpPr>
          <p:nvPr/>
        </p:nvSpPr>
        <p:spPr bwMode="auto">
          <a:xfrm>
            <a:off x="566334" y="987198"/>
            <a:ext cx="8295271" cy="43853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rPr>
              <a:t>Aufgabe der VGR ist es, die Ergebnisse des abgelaufenen Wirtschaftsprozesses einer gesamten Volkswirtschaft zahlenmäßig zu ermitteln (ex </a:t>
            </a:r>
            <a:r>
              <a:rPr lang="de-DE" altLang="de-DE" sz="2540" dirty="0" err="1">
                <a:solidFill>
                  <a:srgbClr val="000000"/>
                </a:solidFill>
              </a:rPr>
              <a:t>post</a:t>
            </a:r>
            <a:r>
              <a:rPr lang="de-DE" altLang="de-DE" sz="2540" dirty="0">
                <a:solidFill>
                  <a:srgbClr val="000000"/>
                </a:solidFill>
              </a:rPr>
              <a:t>). Dazu dient die buchhalterische Erfassung der Entstehung, Verwendung und Verteilung des Bruttoinlandsprodukts.</a:t>
            </a:r>
          </a:p>
          <a:p>
            <a:pPr eaLnBrk="1" hangingPunct="1">
              <a:buClrTx/>
            </a:pPr>
            <a:endParaRPr lang="de-DE" altLang="de-DE" sz="2540" dirty="0">
              <a:solidFill>
                <a:srgbClr val="000000"/>
              </a:solidFill>
            </a:endParaRPr>
          </a:p>
          <a:p>
            <a:pPr marL="414772" indent="-414772" eaLnBrk="1" hangingPunct="1">
              <a:buClrTx/>
              <a:buFont typeface="Arial" panose="020B0604020202020204" pitchFamily="34" charset="0"/>
              <a:buChar char="•"/>
            </a:pPr>
            <a:r>
              <a:rPr lang="de-DE" altLang="de-DE" sz="2540" dirty="0">
                <a:solidFill>
                  <a:srgbClr val="000000"/>
                </a:solidFill>
              </a:rPr>
              <a:t>Sie dient der Information, Prognose, Kontrolle und dem Ländervergleich</a:t>
            </a:r>
          </a:p>
          <a:p>
            <a:pPr marL="414772" indent="-414772" eaLnBrk="1" hangingPunct="1">
              <a:buClrTx/>
              <a:buFont typeface="Arial" panose="020B0604020202020204" pitchFamily="34" charset="0"/>
              <a:buChar char="•"/>
            </a:pPr>
            <a:endParaRPr lang="de-DE" altLang="de-DE" sz="2540" dirty="0">
              <a:solidFill>
                <a:srgbClr val="000000"/>
              </a:solidFill>
            </a:endParaRPr>
          </a:p>
          <a:p>
            <a:pPr marL="414772" indent="-414772" eaLnBrk="1" hangingPunct="1">
              <a:buClrTx/>
              <a:buFont typeface="Arial" panose="020B0604020202020204" pitchFamily="34" charset="0"/>
              <a:buChar char="•"/>
            </a:pPr>
            <a:r>
              <a:rPr lang="de-DE" altLang="de-DE" sz="2540" dirty="0">
                <a:solidFill>
                  <a:srgbClr val="000000"/>
                </a:solidFill>
              </a:rPr>
              <a:t>Seit 1995 gilt für EU-Mitgliedsstaaten das Europäische System Volkswirtschaftlicher Gesamtrechnungen (ESVG)</a:t>
            </a:r>
          </a:p>
        </p:txBody>
      </p:sp>
      <p:sp>
        <p:nvSpPr>
          <p:cNvPr id="4" name="Rechteck 3">
            <a:extLst>
              <a:ext uri="{FF2B5EF4-FFF2-40B4-BE49-F238E27FC236}">
                <a16:creationId xmlns:a16="http://schemas.microsoft.com/office/drawing/2014/main" id="{301D9A2D-A2CA-486E-B503-03385CF8307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112F523E-42D4-459A-BD99-F605A33023D8}"/>
                  </a:ext>
                </a:extLst>
              </p14:cNvPr>
              <p14:cNvContentPartPr/>
              <p14:nvPr/>
            </p14:nvContentPartPr>
            <p14:xfrm>
              <a:off x="8004973" y="1205832"/>
              <a:ext cx="39600" cy="10800"/>
            </p14:xfrm>
          </p:contentPart>
        </mc:Choice>
        <mc:Fallback xmlns="">
          <p:pic>
            <p:nvPicPr>
              <p:cNvPr id="2" name="Freihand 1">
                <a:extLst>
                  <a:ext uri="{FF2B5EF4-FFF2-40B4-BE49-F238E27FC236}">
                    <a16:creationId xmlns:a16="http://schemas.microsoft.com/office/drawing/2014/main" id="{112F523E-42D4-459A-BD99-F605A33023D8}"/>
                  </a:ext>
                </a:extLst>
              </p:cNvPr>
              <p:cNvPicPr/>
              <p:nvPr/>
            </p:nvPicPr>
            <p:blipFill>
              <a:blip r:embed="rId4"/>
              <a:stretch>
                <a:fillRect/>
              </a:stretch>
            </p:blipFill>
            <p:spPr>
              <a:xfrm>
                <a:off x="8000653" y="1201512"/>
                <a:ext cx="48240" cy="19440"/>
              </a:xfrm>
              <a:prstGeom prst="rect">
                <a:avLst/>
              </a:prstGeom>
            </p:spPr>
          </p:pic>
        </mc:Fallback>
      </mc:AlternateContent>
      <p:grpSp>
        <p:nvGrpSpPr>
          <p:cNvPr id="8" name="Gruppieren 7">
            <a:extLst>
              <a:ext uri="{FF2B5EF4-FFF2-40B4-BE49-F238E27FC236}">
                <a16:creationId xmlns:a16="http://schemas.microsoft.com/office/drawing/2014/main" id="{A6FF2147-DD32-4B58-9B7B-10C90E1398AF}"/>
              </a:ext>
            </a:extLst>
          </p:cNvPr>
          <p:cNvGrpSpPr/>
          <p:nvPr/>
        </p:nvGrpSpPr>
        <p:grpSpPr>
          <a:xfrm>
            <a:off x="3777853" y="1630632"/>
            <a:ext cx="3620520" cy="656280"/>
            <a:chOff x="3777853" y="1630632"/>
            <a:chExt cx="3620520" cy="656280"/>
          </a:xfrm>
        </p:grpSpPr>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FAF61DE2-65EA-4FBC-9B17-146D37C21D9E}"/>
                    </a:ext>
                  </a:extLst>
                </p14:cNvPr>
                <p14:cNvContentPartPr/>
                <p14:nvPr/>
              </p14:nvContentPartPr>
              <p14:xfrm>
                <a:off x="3997813" y="1787232"/>
                <a:ext cx="3400560" cy="65160"/>
              </p14:xfrm>
            </p:contentPart>
          </mc:Choice>
          <mc:Fallback xmlns="">
            <p:pic>
              <p:nvPicPr>
                <p:cNvPr id="3" name="Freihand 2">
                  <a:extLst>
                    <a:ext uri="{FF2B5EF4-FFF2-40B4-BE49-F238E27FC236}">
                      <a16:creationId xmlns:a16="http://schemas.microsoft.com/office/drawing/2014/main" id="{FAF61DE2-65EA-4FBC-9B17-146D37C21D9E}"/>
                    </a:ext>
                  </a:extLst>
                </p:cNvPr>
                <p:cNvPicPr/>
                <p:nvPr/>
              </p:nvPicPr>
              <p:blipFill>
                <a:blip r:embed="rId6"/>
                <a:stretch>
                  <a:fillRect/>
                </a:stretch>
              </p:blipFill>
              <p:spPr>
                <a:xfrm>
                  <a:off x="3993493" y="1782912"/>
                  <a:ext cx="34092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F3871E86-FDB3-48B3-B860-1D7F2225EB9E}"/>
                    </a:ext>
                  </a:extLst>
                </p14:cNvPr>
                <p14:cNvContentPartPr/>
                <p14:nvPr/>
              </p14:nvContentPartPr>
              <p14:xfrm>
                <a:off x="3777853" y="1630632"/>
                <a:ext cx="1630440" cy="656280"/>
              </p14:xfrm>
            </p:contentPart>
          </mc:Choice>
          <mc:Fallback xmlns="">
            <p:pic>
              <p:nvPicPr>
                <p:cNvPr id="5" name="Freihand 4">
                  <a:extLst>
                    <a:ext uri="{FF2B5EF4-FFF2-40B4-BE49-F238E27FC236}">
                      <a16:creationId xmlns:a16="http://schemas.microsoft.com/office/drawing/2014/main" id="{F3871E86-FDB3-48B3-B860-1D7F2225EB9E}"/>
                    </a:ext>
                  </a:extLst>
                </p:cNvPr>
                <p:cNvPicPr/>
                <p:nvPr/>
              </p:nvPicPr>
              <p:blipFill>
                <a:blip r:embed="rId8"/>
                <a:stretch>
                  <a:fillRect/>
                </a:stretch>
              </p:blipFill>
              <p:spPr>
                <a:xfrm>
                  <a:off x="3773533" y="1626312"/>
                  <a:ext cx="1639080" cy="664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66E3B57B-F274-48BE-B00E-0143AF66773F}"/>
                  </a:ext>
                </a:extLst>
              </p14:cNvPr>
              <p14:cNvContentPartPr/>
              <p14:nvPr/>
            </p14:nvContentPartPr>
            <p14:xfrm>
              <a:off x="594013" y="2522712"/>
              <a:ext cx="5274720" cy="77400"/>
            </p14:xfrm>
          </p:contentPart>
        </mc:Choice>
        <mc:Fallback xmlns="">
          <p:pic>
            <p:nvPicPr>
              <p:cNvPr id="9" name="Freihand 8">
                <a:extLst>
                  <a:ext uri="{FF2B5EF4-FFF2-40B4-BE49-F238E27FC236}">
                    <a16:creationId xmlns:a16="http://schemas.microsoft.com/office/drawing/2014/main" id="{66E3B57B-F274-48BE-B00E-0143AF66773F}"/>
                  </a:ext>
                </a:extLst>
              </p:cNvPr>
              <p:cNvPicPr/>
              <p:nvPr/>
            </p:nvPicPr>
            <p:blipFill>
              <a:blip r:embed="rId10"/>
              <a:stretch>
                <a:fillRect/>
              </a:stretch>
            </p:blipFill>
            <p:spPr>
              <a:xfrm>
                <a:off x="589693" y="2518392"/>
                <a:ext cx="528336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332CDAE7-D0EC-40A9-9543-5729D77B0343}"/>
                  </a:ext>
                </a:extLst>
              </p14:cNvPr>
              <p14:cNvContentPartPr/>
              <p14:nvPr/>
            </p14:nvContentPartPr>
            <p14:xfrm>
              <a:off x="2485093" y="2541432"/>
              <a:ext cx="3193920" cy="567720"/>
            </p14:xfrm>
          </p:contentPart>
        </mc:Choice>
        <mc:Fallback xmlns="">
          <p:pic>
            <p:nvPicPr>
              <p:cNvPr id="10" name="Freihand 9">
                <a:extLst>
                  <a:ext uri="{FF2B5EF4-FFF2-40B4-BE49-F238E27FC236}">
                    <a16:creationId xmlns:a16="http://schemas.microsoft.com/office/drawing/2014/main" id="{332CDAE7-D0EC-40A9-9543-5729D77B0343}"/>
                  </a:ext>
                </a:extLst>
              </p:cNvPr>
              <p:cNvPicPr/>
              <p:nvPr/>
            </p:nvPicPr>
            <p:blipFill>
              <a:blip r:embed="rId12"/>
              <a:stretch>
                <a:fillRect/>
              </a:stretch>
            </p:blipFill>
            <p:spPr>
              <a:xfrm>
                <a:off x="2480773" y="2537112"/>
                <a:ext cx="3202560" cy="576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 name="Freihand 14">
                <a:extLst>
                  <a:ext uri="{FF2B5EF4-FFF2-40B4-BE49-F238E27FC236}">
                    <a16:creationId xmlns:a16="http://schemas.microsoft.com/office/drawing/2014/main" id="{F743410D-9CD8-4043-910D-1977CBB2CBA4}"/>
                  </a:ext>
                </a:extLst>
              </p14:cNvPr>
              <p14:cNvContentPartPr/>
              <p14:nvPr/>
            </p14:nvContentPartPr>
            <p14:xfrm>
              <a:off x="2204293" y="3181152"/>
              <a:ext cx="2251080" cy="738000"/>
            </p14:xfrm>
          </p:contentPart>
        </mc:Choice>
        <mc:Fallback xmlns="">
          <p:pic>
            <p:nvPicPr>
              <p:cNvPr id="15" name="Freihand 14">
                <a:extLst>
                  <a:ext uri="{FF2B5EF4-FFF2-40B4-BE49-F238E27FC236}">
                    <a16:creationId xmlns:a16="http://schemas.microsoft.com/office/drawing/2014/main" id="{F743410D-9CD8-4043-910D-1977CBB2CBA4}"/>
                  </a:ext>
                </a:extLst>
              </p:cNvPr>
              <p:cNvPicPr/>
              <p:nvPr/>
            </p:nvPicPr>
            <p:blipFill>
              <a:blip r:embed="rId14"/>
              <a:stretch>
                <a:fillRect/>
              </a:stretch>
            </p:blipFill>
            <p:spPr>
              <a:xfrm>
                <a:off x="2199973" y="3176832"/>
                <a:ext cx="2259720" cy="7466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Freihand 15">
                <a:extLst>
                  <a:ext uri="{FF2B5EF4-FFF2-40B4-BE49-F238E27FC236}">
                    <a16:creationId xmlns:a16="http://schemas.microsoft.com/office/drawing/2014/main" id="{24CA8A51-3C50-4A91-A350-D6FEB2C4071F}"/>
                  </a:ext>
                </a:extLst>
              </p14:cNvPr>
              <p14:cNvContentPartPr/>
              <p14:nvPr/>
            </p14:nvContentPartPr>
            <p14:xfrm>
              <a:off x="4293733" y="3286272"/>
              <a:ext cx="1465920" cy="690480"/>
            </p14:xfrm>
          </p:contentPart>
        </mc:Choice>
        <mc:Fallback xmlns="">
          <p:pic>
            <p:nvPicPr>
              <p:cNvPr id="16" name="Freihand 15">
                <a:extLst>
                  <a:ext uri="{FF2B5EF4-FFF2-40B4-BE49-F238E27FC236}">
                    <a16:creationId xmlns:a16="http://schemas.microsoft.com/office/drawing/2014/main" id="{24CA8A51-3C50-4A91-A350-D6FEB2C4071F}"/>
                  </a:ext>
                </a:extLst>
              </p:cNvPr>
              <p:cNvPicPr/>
              <p:nvPr/>
            </p:nvPicPr>
            <p:blipFill>
              <a:blip r:embed="rId16"/>
              <a:stretch>
                <a:fillRect/>
              </a:stretch>
            </p:blipFill>
            <p:spPr>
              <a:xfrm>
                <a:off x="4289413" y="3281952"/>
                <a:ext cx="1474560" cy="6991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Freihand 16">
                <a:extLst>
                  <a:ext uri="{FF2B5EF4-FFF2-40B4-BE49-F238E27FC236}">
                    <a16:creationId xmlns:a16="http://schemas.microsoft.com/office/drawing/2014/main" id="{F906BF23-B6D7-4399-BE04-FBD45EF5E3C2}"/>
                  </a:ext>
                </a:extLst>
              </p14:cNvPr>
              <p14:cNvContentPartPr/>
              <p14:nvPr/>
            </p14:nvContentPartPr>
            <p14:xfrm>
              <a:off x="5802493" y="3681552"/>
              <a:ext cx="1312200" cy="114120"/>
            </p14:xfrm>
          </p:contentPart>
        </mc:Choice>
        <mc:Fallback xmlns="">
          <p:pic>
            <p:nvPicPr>
              <p:cNvPr id="17" name="Freihand 16">
                <a:extLst>
                  <a:ext uri="{FF2B5EF4-FFF2-40B4-BE49-F238E27FC236}">
                    <a16:creationId xmlns:a16="http://schemas.microsoft.com/office/drawing/2014/main" id="{F906BF23-B6D7-4399-BE04-FBD45EF5E3C2}"/>
                  </a:ext>
                </a:extLst>
              </p:cNvPr>
              <p:cNvPicPr/>
              <p:nvPr/>
            </p:nvPicPr>
            <p:blipFill>
              <a:blip r:embed="rId18"/>
              <a:stretch>
                <a:fillRect/>
              </a:stretch>
            </p:blipFill>
            <p:spPr>
              <a:xfrm>
                <a:off x="5798173" y="3677232"/>
                <a:ext cx="13208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8" name="Freihand 17">
                <a:extLst>
                  <a:ext uri="{FF2B5EF4-FFF2-40B4-BE49-F238E27FC236}">
                    <a16:creationId xmlns:a16="http://schemas.microsoft.com/office/drawing/2014/main" id="{620DE409-4951-46CC-AAAF-BAFD3E353C78}"/>
                  </a:ext>
                </a:extLst>
              </p14:cNvPr>
              <p14:cNvContentPartPr/>
              <p14:nvPr/>
            </p14:nvContentPartPr>
            <p14:xfrm>
              <a:off x="5773693" y="3070632"/>
              <a:ext cx="1434600" cy="906120"/>
            </p14:xfrm>
          </p:contentPart>
        </mc:Choice>
        <mc:Fallback xmlns="">
          <p:pic>
            <p:nvPicPr>
              <p:cNvPr id="18" name="Freihand 17">
                <a:extLst>
                  <a:ext uri="{FF2B5EF4-FFF2-40B4-BE49-F238E27FC236}">
                    <a16:creationId xmlns:a16="http://schemas.microsoft.com/office/drawing/2014/main" id="{620DE409-4951-46CC-AAAF-BAFD3E353C78}"/>
                  </a:ext>
                </a:extLst>
              </p:cNvPr>
              <p:cNvPicPr/>
              <p:nvPr/>
            </p:nvPicPr>
            <p:blipFill>
              <a:blip r:embed="rId20"/>
              <a:stretch>
                <a:fillRect/>
              </a:stretch>
            </p:blipFill>
            <p:spPr>
              <a:xfrm>
                <a:off x="5769373" y="3066312"/>
                <a:ext cx="1443240" cy="9147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9" name="Freihand 18">
                <a:extLst>
                  <a:ext uri="{FF2B5EF4-FFF2-40B4-BE49-F238E27FC236}">
                    <a16:creationId xmlns:a16="http://schemas.microsoft.com/office/drawing/2014/main" id="{23BBC189-2551-449F-B5E4-E8165428A7BC}"/>
                  </a:ext>
                </a:extLst>
              </p14:cNvPr>
              <p14:cNvContentPartPr/>
              <p14:nvPr/>
            </p14:nvContentPartPr>
            <p14:xfrm>
              <a:off x="923413" y="4040112"/>
              <a:ext cx="2740680" cy="189720"/>
            </p14:xfrm>
          </p:contentPart>
        </mc:Choice>
        <mc:Fallback xmlns="">
          <p:pic>
            <p:nvPicPr>
              <p:cNvPr id="19" name="Freihand 18">
                <a:extLst>
                  <a:ext uri="{FF2B5EF4-FFF2-40B4-BE49-F238E27FC236}">
                    <a16:creationId xmlns:a16="http://schemas.microsoft.com/office/drawing/2014/main" id="{23BBC189-2551-449F-B5E4-E8165428A7BC}"/>
                  </a:ext>
                </a:extLst>
              </p:cNvPr>
              <p:cNvPicPr/>
              <p:nvPr/>
            </p:nvPicPr>
            <p:blipFill>
              <a:blip r:embed="rId22"/>
              <a:stretch>
                <a:fillRect/>
              </a:stretch>
            </p:blipFill>
            <p:spPr>
              <a:xfrm>
                <a:off x="919093" y="4035792"/>
                <a:ext cx="274932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0" name="Freihand 19">
                <a:extLst>
                  <a:ext uri="{FF2B5EF4-FFF2-40B4-BE49-F238E27FC236}">
                    <a16:creationId xmlns:a16="http://schemas.microsoft.com/office/drawing/2014/main" id="{562A1581-F566-4536-955E-D39C192FF7AC}"/>
                  </a:ext>
                </a:extLst>
              </p14:cNvPr>
              <p14:cNvContentPartPr/>
              <p14:nvPr/>
            </p14:nvContentPartPr>
            <p14:xfrm>
              <a:off x="1594453" y="4851192"/>
              <a:ext cx="995040" cy="42480"/>
            </p14:xfrm>
          </p:contentPart>
        </mc:Choice>
        <mc:Fallback xmlns="">
          <p:pic>
            <p:nvPicPr>
              <p:cNvPr id="20" name="Freihand 19">
                <a:extLst>
                  <a:ext uri="{FF2B5EF4-FFF2-40B4-BE49-F238E27FC236}">
                    <a16:creationId xmlns:a16="http://schemas.microsoft.com/office/drawing/2014/main" id="{562A1581-F566-4536-955E-D39C192FF7AC}"/>
                  </a:ext>
                </a:extLst>
              </p:cNvPr>
              <p:cNvPicPr/>
              <p:nvPr/>
            </p:nvPicPr>
            <p:blipFill>
              <a:blip r:embed="rId24"/>
              <a:stretch>
                <a:fillRect/>
              </a:stretch>
            </p:blipFill>
            <p:spPr>
              <a:xfrm>
                <a:off x="1590133" y="4846872"/>
                <a:ext cx="1003680" cy="51120"/>
              </a:xfrm>
              <a:prstGeom prst="rect">
                <a:avLst/>
              </a:prstGeom>
            </p:spPr>
          </p:pic>
        </mc:Fallback>
      </mc:AlternateContent>
      <p:grpSp>
        <p:nvGrpSpPr>
          <p:cNvPr id="22" name="Gruppieren 21">
            <a:extLst>
              <a:ext uri="{FF2B5EF4-FFF2-40B4-BE49-F238E27FC236}">
                <a16:creationId xmlns:a16="http://schemas.microsoft.com/office/drawing/2014/main" id="{29716B01-70D0-4AB8-821C-901F083A5DBA}"/>
              </a:ext>
            </a:extLst>
          </p:cNvPr>
          <p:cNvGrpSpPr/>
          <p:nvPr/>
        </p:nvGrpSpPr>
        <p:grpSpPr>
          <a:xfrm>
            <a:off x="772933" y="2440992"/>
            <a:ext cx="6804000" cy="714240"/>
            <a:chOff x="772933" y="2440992"/>
            <a:chExt cx="6804000" cy="714240"/>
          </a:xfrm>
        </p:grpSpPr>
        <mc:AlternateContent xmlns:mc="http://schemas.openxmlformats.org/markup-compatibility/2006" xmlns:p14="http://schemas.microsoft.com/office/powerpoint/2010/main">
          <mc:Choice Requires="p14">
            <p:contentPart p14:bwMode="auto" r:id="rId25">
              <p14:nvContentPartPr>
                <p14:cNvPr id="11" name="Freihand 10">
                  <a:extLst>
                    <a:ext uri="{FF2B5EF4-FFF2-40B4-BE49-F238E27FC236}">
                      <a16:creationId xmlns:a16="http://schemas.microsoft.com/office/drawing/2014/main" id="{DC6CEF97-19AB-49A5-81B4-AD580B516993}"/>
                    </a:ext>
                  </a:extLst>
                </p14:cNvPr>
                <p14:cNvContentPartPr/>
                <p14:nvPr/>
              </p14:nvContentPartPr>
              <p14:xfrm>
                <a:off x="4588573" y="2525952"/>
                <a:ext cx="1271880" cy="88920"/>
              </p14:xfrm>
            </p:contentPart>
          </mc:Choice>
          <mc:Fallback xmlns="">
            <p:pic>
              <p:nvPicPr>
                <p:cNvPr id="11" name="Freihand 10">
                  <a:extLst>
                    <a:ext uri="{FF2B5EF4-FFF2-40B4-BE49-F238E27FC236}">
                      <a16:creationId xmlns:a16="http://schemas.microsoft.com/office/drawing/2014/main" id="{DC6CEF97-19AB-49A5-81B4-AD580B516993}"/>
                    </a:ext>
                  </a:extLst>
                </p:cNvPr>
                <p:cNvPicPr/>
                <p:nvPr/>
              </p:nvPicPr>
              <p:blipFill>
                <a:blip r:embed="rId26"/>
                <a:stretch>
                  <a:fillRect/>
                </a:stretch>
              </p:blipFill>
              <p:spPr>
                <a:xfrm>
                  <a:off x="4584253" y="2521632"/>
                  <a:ext cx="12805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2" name="Freihand 11">
                  <a:extLst>
                    <a:ext uri="{FF2B5EF4-FFF2-40B4-BE49-F238E27FC236}">
                      <a16:creationId xmlns:a16="http://schemas.microsoft.com/office/drawing/2014/main" id="{B10EE494-10C3-47C8-9A56-CDE8E47382B1}"/>
                    </a:ext>
                  </a:extLst>
                </p14:cNvPr>
                <p14:cNvContentPartPr/>
                <p14:nvPr/>
              </p14:nvContentPartPr>
              <p14:xfrm>
                <a:off x="6332773" y="2536032"/>
                <a:ext cx="1244160" cy="91440"/>
              </p14:xfrm>
            </p:contentPart>
          </mc:Choice>
          <mc:Fallback xmlns="">
            <p:pic>
              <p:nvPicPr>
                <p:cNvPr id="12" name="Freihand 11">
                  <a:extLst>
                    <a:ext uri="{FF2B5EF4-FFF2-40B4-BE49-F238E27FC236}">
                      <a16:creationId xmlns:a16="http://schemas.microsoft.com/office/drawing/2014/main" id="{B10EE494-10C3-47C8-9A56-CDE8E47382B1}"/>
                    </a:ext>
                  </a:extLst>
                </p:cNvPr>
                <p:cNvPicPr/>
                <p:nvPr/>
              </p:nvPicPr>
              <p:blipFill>
                <a:blip r:embed="rId28"/>
                <a:stretch>
                  <a:fillRect/>
                </a:stretch>
              </p:blipFill>
              <p:spPr>
                <a:xfrm>
                  <a:off x="6328453" y="2531712"/>
                  <a:ext cx="12528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4" name="Freihand 13">
                  <a:extLst>
                    <a:ext uri="{FF2B5EF4-FFF2-40B4-BE49-F238E27FC236}">
                      <a16:creationId xmlns:a16="http://schemas.microsoft.com/office/drawing/2014/main" id="{8B004D2A-D529-436A-A281-BF4DBDD8D772}"/>
                    </a:ext>
                  </a:extLst>
                </p14:cNvPr>
                <p14:cNvContentPartPr/>
                <p14:nvPr/>
              </p14:nvContentPartPr>
              <p14:xfrm>
                <a:off x="772933" y="2979552"/>
                <a:ext cx="1416240" cy="35280"/>
              </p14:xfrm>
            </p:contentPart>
          </mc:Choice>
          <mc:Fallback xmlns="">
            <p:pic>
              <p:nvPicPr>
                <p:cNvPr id="14" name="Freihand 13">
                  <a:extLst>
                    <a:ext uri="{FF2B5EF4-FFF2-40B4-BE49-F238E27FC236}">
                      <a16:creationId xmlns:a16="http://schemas.microsoft.com/office/drawing/2014/main" id="{8B004D2A-D529-436A-A281-BF4DBDD8D772}"/>
                    </a:ext>
                  </a:extLst>
                </p:cNvPr>
                <p:cNvPicPr/>
                <p:nvPr/>
              </p:nvPicPr>
              <p:blipFill>
                <a:blip r:embed="rId30"/>
                <a:stretch>
                  <a:fillRect/>
                </a:stretch>
              </p:blipFill>
              <p:spPr>
                <a:xfrm>
                  <a:off x="768613" y="2975232"/>
                  <a:ext cx="142488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96CB4986-7192-4CE2-92B0-092F824F5FCD}"/>
                    </a:ext>
                  </a:extLst>
                </p14:cNvPr>
                <p14:cNvContentPartPr/>
                <p14:nvPr/>
              </p14:nvContentPartPr>
              <p14:xfrm>
                <a:off x="2301853" y="2440992"/>
                <a:ext cx="3496320" cy="714240"/>
              </p14:xfrm>
            </p:contentPart>
          </mc:Choice>
          <mc:Fallback xmlns="">
            <p:pic>
              <p:nvPicPr>
                <p:cNvPr id="21" name="Freihand 20">
                  <a:extLst>
                    <a:ext uri="{FF2B5EF4-FFF2-40B4-BE49-F238E27FC236}">
                      <a16:creationId xmlns:a16="http://schemas.microsoft.com/office/drawing/2014/main" id="{96CB4986-7192-4CE2-92B0-092F824F5FCD}"/>
                    </a:ext>
                  </a:extLst>
                </p:cNvPr>
                <p:cNvPicPr/>
                <p:nvPr/>
              </p:nvPicPr>
              <p:blipFill>
                <a:blip r:embed="rId32"/>
                <a:stretch>
                  <a:fillRect/>
                </a:stretch>
              </p:blipFill>
              <p:spPr>
                <a:xfrm>
                  <a:off x="2297533" y="2436672"/>
                  <a:ext cx="3504960" cy="722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3">
            <p14:nvContentPartPr>
              <p14:cNvPr id="13" name="Freihand 12">
                <a:extLst>
                  <a:ext uri="{FF2B5EF4-FFF2-40B4-BE49-F238E27FC236}">
                    <a16:creationId xmlns:a16="http://schemas.microsoft.com/office/drawing/2014/main" id="{02E4FDB0-0118-4107-A45C-89CF23934D23}"/>
                  </a:ext>
                </a:extLst>
              </p14:cNvPr>
              <p14:cNvContentPartPr/>
              <p14:nvPr/>
            </p14:nvContentPartPr>
            <p14:xfrm>
              <a:off x="2486893" y="2547192"/>
              <a:ext cx="3134160" cy="518760"/>
            </p14:xfrm>
          </p:contentPart>
        </mc:Choice>
        <mc:Fallback>
          <p:pic>
            <p:nvPicPr>
              <p:cNvPr id="13" name="Freihand 12">
                <a:extLst>
                  <a:ext uri="{FF2B5EF4-FFF2-40B4-BE49-F238E27FC236}">
                    <a16:creationId xmlns:a16="http://schemas.microsoft.com/office/drawing/2014/main" id="{02E4FDB0-0118-4107-A45C-89CF23934D23}"/>
                  </a:ext>
                </a:extLst>
              </p:cNvPr>
              <p:cNvPicPr/>
              <p:nvPr/>
            </p:nvPicPr>
            <p:blipFill>
              <a:blip r:embed="rId34"/>
              <a:stretch>
                <a:fillRect/>
              </a:stretch>
            </p:blipFill>
            <p:spPr>
              <a:xfrm>
                <a:off x="2482573" y="2542872"/>
                <a:ext cx="3142800" cy="527400"/>
              </a:xfrm>
              <a:prstGeom prst="rect">
                <a:avLst/>
              </a:prstGeom>
            </p:spPr>
          </p:pic>
        </mc:Fallback>
      </mc:AlternateContent>
    </p:spTree>
    <p:extLst>
      <p:ext uri="{BB962C8B-B14F-4D97-AF65-F5344CB8AC3E}">
        <p14:creationId xmlns:p14="http://schemas.microsoft.com/office/powerpoint/2010/main" val="5091166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Ziel der Preisniveaustabilität</a:t>
            </a:r>
          </a:p>
        </p:txBody>
      </p:sp>
      <p:sp>
        <p:nvSpPr>
          <p:cNvPr id="143364"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143365" name="Text Box 4"/>
          <p:cNvSpPr txBox="1">
            <a:spLocks noChangeArrowheads="1"/>
          </p:cNvSpPr>
          <p:nvPr/>
        </p:nvSpPr>
        <p:spPr bwMode="auto">
          <a:xfrm>
            <a:off x="723900" y="880035"/>
            <a:ext cx="9144000" cy="415498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400" b="1" u="sng" dirty="0"/>
              <a:t>Gründe:</a:t>
            </a:r>
          </a:p>
          <a:p>
            <a:endParaRPr lang="de-DE" sz="2400" dirty="0"/>
          </a:p>
          <a:p>
            <a:pPr>
              <a:buFontTx/>
              <a:buChar char="•"/>
            </a:pPr>
            <a:r>
              <a:rPr lang="de-DE" sz="2400" dirty="0"/>
              <a:t> Erhaltung der Signalfunktion des Preises für die Knappheit eines Guts</a:t>
            </a:r>
          </a:p>
          <a:p>
            <a:pPr>
              <a:buFontTx/>
              <a:buChar char="•"/>
            </a:pPr>
            <a:endParaRPr lang="de-DE" sz="2400" dirty="0"/>
          </a:p>
          <a:p>
            <a:pPr>
              <a:buFontTx/>
              <a:buChar char="•"/>
            </a:pPr>
            <a:r>
              <a:rPr lang="de-DE" sz="2400" dirty="0"/>
              <a:t> Werterhaltung über die Zeit durch Geldaufbewahrung</a:t>
            </a:r>
          </a:p>
          <a:p>
            <a:pPr>
              <a:buFontTx/>
              <a:buChar char="•"/>
            </a:pPr>
            <a:endParaRPr lang="de-DE" sz="2400" dirty="0"/>
          </a:p>
          <a:p>
            <a:pPr>
              <a:buFontTx/>
              <a:buChar char="•"/>
            </a:pPr>
            <a:r>
              <a:rPr lang="de-DE" sz="2400" dirty="0"/>
              <a:t> Vermeidung von Transaktionskosten durch Umetikettierung</a:t>
            </a:r>
          </a:p>
          <a:p>
            <a:pPr>
              <a:buFontTx/>
              <a:buChar char="•"/>
            </a:pPr>
            <a:endParaRPr lang="de-DE" sz="2400" dirty="0"/>
          </a:p>
          <a:p>
            <a:pPr>
              <a:buFontTx/>
              <a:buChar char="•"/>
            </a:pPr>
            <a:r>
              <a:rPr lang="de-DE" sz="2400" dirty="0"/>
              <a:t> Vermeidung von Ungerechtigkeiten im Gläubiger-Schuldner-Verhältnis</a:t>
            </a:r>
          </a:p>
          <a:p>
            <a:pPr>
              <a:buFontTx/>
              <a:buChar char="•"/>
            </a:pPr>
            <a:endParaRPr lang="de-DE" sz="2400" dirty="0"/>
          </a:p>
          <a:p>
            <a:pPr>
              <a:buFontTx/>
              <a:buChar char="•"/>
            </a:pPr>
            <a:r>
              <a:rPr lang="de-DE" sz="2400" dirty="0"/>
              <a:t> Stabile Konsum-Sparentscheidungen</a:t>
            </a:r>
          </a:p>
        </p:txBody>
      </p:sp>
      <p:sp>
        <p:nvSpPr>
          <p:cNvPr id="5" name="Rechteck 4">
            <a:extLst>
              <a:ext uri="{FF2B5EF4-FFF2-40B4-BE49-F238E27FC236}">
                <a16:creationId xmlns:a16="http://schemas.microsoft.com/office/drawing/2014/main" id="{6A46589A-AA2D-4B42-AE43-09B6D8A1C49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427392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Messung des Geldwerts</a:t>
            </a:r>
          </a:p>
        </p:txBody>
      </p:sp>
      <p:sp>
        <p:nvSpPr>
          <p:cNvPr id="144388"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144389" name="Text Box 4"/>
          <p:cNvSpPr txBox="1">
            <a:spLocks noChangeArrowheads="1"/>
          </p:cNvSpPr>
          <p:nvPr/>
        </p:nvSpPr>
        <p:spPr bwMode="auto">
          <a:xfrm>
            <a:off x="1524000" y="1384301"/>
            <a:ext cx="9144000" cy="452431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400" dirty="0"/>
              <a:t>Zur Bestimmung der Kaufkraft des Geldes können nicht nur Einzelpreise betrachtet werden, sondern es muss ein Durchschnitt über eine Vielzahl von Gütern bestimmt werden.</a:t>
            </a:r>
          </a:p>
          <a:p>
            <a:endParaRPr lang="de-DE" sz="2400" dirty="0"/>
          </a:p>
          <a:p>
            <a:r>
              <a:rPr lang="de-DE" sz="2400" dirty="0">
                <a:cs typeface="Times New Roman" pitchFamily="18" charset="0"/>
              </a:rPr>
              <a:t>→	</a:t>
            </a:r>
            <a:r>
              <a:rPr lang="de-DE" sz="2400" dirty="0"/>
              <a:t>Der Geldwert wird deshalb über Preisindices gemessen, die auf einer 	repräsentativen Auswahl von Gütern basieren.</a:t>
            </a:r>
          </a:p>
          <a:p>
            <a:endParaRPr lang="de-DE" sz="2400" dirty="0"/>
          </a:p>
          <a:p>
            <a:r>
              <a:rPr lang="de-DE" sz="2400" dirty="0"/>
              <a:t>Die Bestimmung des Preisindices richtet sich nach</a:t>
            </a:r>
          </a:p>
          <a:p>
            <a:endParaRPr lang="de-DE" sz="2400" dirty="0"/>
          </a:p>
          <a:p>
            <a:pPr>
              <a:buFontTx/>
              <a:buChar char="•"/>
            </a:pPr>
            <a:r>
              <a:rPr lang="de-DE" sz="2400" dirty="0"/>
              <a:t> 	der Zielgruppe</a:t>
            </a:r>
          </a:p>
          <a:p>
            <a:pPr>
              <a:buFontTx/>
              <a:buChar char="•"/>
            </a:pPr>
            <a:r>
              <a:rPr lang="de-DE" sz="2400" dirty="0"/>
              <a:t> 	des Warenkorbs</a:t>
            </a:r>
          </a:p>
          <a:p>
            <a:pPr>
              <a:buFontTx/>
              <a:buChar char="•"/>
            </a:pPr>
            <a:r>
              <a:rPr lang="de-DE" sz="2400" dirty="0"/>
              <a:t> 	der Gewichtung der Einzelgüter </a:t>
            </a:r>
          </a:p>
        </p:txBody>
      </p:sp>
      <p:sp>
        <p:nvSpPr>
          <p:cNvPr id="5" name="Rechteck 4">
            <a:extLst>
              <a:ext uri="{FF2B5EF4-FFF2-40B4-BE49-F238E27FC236}">
                <a16:creationId xmlns:a16="http://schemas.microsoft.com/office/drawing/2014/main" id="{E87EBB99-EE8E-4157-A55B-CE03CA8D89B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5993563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Bestimmung der Inflationsrate</a:t>
            </a:r>
          </a:p>
        </p:txBody>
      </p:sp>
      <p:sp>
        <p:nvSpPr>
          <p:cNvPr id="7" name="Text Box 3"/>
          <p:cNvSpPr txBox="1">
            <a:spLocks noChangeArrowheads="1"/>
          </p:cNvSpPr>
          <p:nvPr/>
        </p:nvSpPr>
        <p:spPr bwMode="auto">
          <a:xfrm>
            <a:off x="616685" y="1142648"/>
            <a:ext cx="8603154" cy="17867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Font typeface="+mj-lt"/>
              <a:buAutoNum type="arabicPeriod"/>
            </a:pPr>
            <a:r>
              <a:rPr lang="de-DE" altLang="de-DE" sz="2540" dirty="0">
                <a:solidFill>
                  <a:srgbClr val="000000"/>
                </a:solidFill>
              </a:rPr>
              <a:t>Festlegung des Warenkorbs</a:t>
            </a:r>
          </a:p>
          <a:p>
            <a:pPr marL="881390" lvl="1" indent="-466618" eaLnBrk="1" hangingPunct="1">
              <a:buClrTx/>
              <a:buFont typeface="Symbol" panose="05050102010706020507" pitchFamily="18" charset="2"/>
              <a:buChar char="-"/>
            </a:pPr>
            <a:r>
              <a:rPr lang="de-DE" altLang="de-DE" sz="2540" dirty="0">
                <a:solidFill>
                  <a:srgbClr val="000000"/>
                </a:solidFill>
              </a:rPr>
              <a:t>Bestimmung der Güter und Dienstleistungen, die von einem typischen Haushalt konsumiert werden</a:t>
            </a:r>
          </a:p>
          <a:p>
            <a:pPr marL="881390" lvl="1" indent="-466618" eaLnBrk="1" hangingPunct="1">
              <a:buClrTx/>
              <a:buFont typeface="Symbol" panose="05050102010706020507" pitchFamily="18" charset="2"/>
              <a:buChar char="-"/>
            </a:pPr>
            <a:r>
              <a:rPr lang="de-DE" altLang="de-DE" sz="2540" dirty="0">
                <a:solidFill>
                  <a:srgbClr val="000000"/>
                </a:solidFill>
              </a:rPr>
              <a:t>Gewichtung der einzelnen Güter nach deren Bedeutung</a:t>
            </a:r>
          </a:p>
          <a:p>
            <a:pPr marL="466618" indent="-466618" eaLnBrk="1" hangingPunct="1">
              <a:buClrTx/>
              <a:buFont typeface="+mj-lt"/>
              <a:buAutoNum type="arabicPeriod"/>
            </a:pPr>
            <a:endParaRPr lang="de-DE" altLang="de-DE" sz="2540" dirty="0">
              <a:solidFill>
                <a:srgbClr val="000000"/>
              </a:solidFill>
            </a:endParaRPr>
          </a:p>
        </p:txBody>
      </p:sp>
      <p:sp>
        <p:nvSpPr>
          <p:cNvPr id="4" name="Text Box 3"/>
          <p:cNvSpPr txBox="1">
            <a:spLocks noChangeArrowheads="1"/>
          </p:cNvSpPr>
          <p:nvPr/>
        </p:nvSpPr>
        <p:spPr bwMode="auto">
          <a:xfrm>
            <a:off x="506265" y="2394564"/>
            <a:ext cx="8603154" cy="19255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Font typeface="+mj-lt"/>
              <a:buAutoNum type="arabicPeriod"/>
            </a:pPr>
            <a:endParaRPr lang="de-DE" altLang="de-DE" sz="2540" dirty="0">
              <a:solidFill>
                <a:srgbClr val="000000"/>
              </a:solidFill>
            </a:endParaRPr>
          </a:p>
          <a:p>
            <a:pPr marL="514350" indent="-514350" eaLnBrk="1" hangingPunct="1">
              <a:buClrTx/>
              <a:buFont typeface="+mj-lt"/>
              <a:buAutoNum type="arabicPeriod" startAt="2"/>
            </a:pPr>
            <a:r>
              <a:rPr lang="de-DE" altLang="de-DE" sz="2540" dirty="0">
                <a:solidFill>
                  <a:srgbClr val="000000"/>
                </a:solidFill>
              </a:rPr>
              <a:t>Ermittlung von Preise:</a:t>
            </a:r>
          </a:p>
          <a:p>
            <a:pPr marL="881390" lvl="1" indent="-466618" eaLnBrk="1" hangingPunct="1">
              <a:buClrTx/>
              <a:buFont typeface="Symbol" panose="05050102010706020507" pitchFamily="18" charset="2"/>
              <a:buChar char="-"/>
            </a:pPr>
            <a:r>
              <a:rPr lang="de-DE" altLang="de-DE" sz="2540" dirty="0">
                <a:solidFill>
                  <a:srgbClr val="000000"/>
                </a:solidFill>
              </a:rPr>
              <a:t>Feststellung der Preise der Güter des Warenkorbs zu einem gegebenen Zeitpunkt</a:t>
            </a:r>
          </a:p>
        </p:txBody>
      </p:sp>
      <p:sp>
        <p:nvSpPr>
          <p:cNvPr id="5" name="Text Box 3"/>
          <p:cNvSpPr txBox="1">
            <a:spLocks noChangeArrowheads="1"/>
          </p:cNvSpPr>
          <p:nvPr/>
        </p:nvSpPr>
        <p:spPr bwMode="auto">
          <a:xfrm>
            <a:off x="506265" y="4181282"/>
            <a:ext cx="8603154" cy="2131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540" dirty="0">
              <a:solidFill>
                <a:srgbClr val="000000"/>
              </a:solidFill>
            </a:endParaRPr>
          </a:p>
          <a:p>
            <a:pPr marL="466618" indent="-466618" eaLnBrk="1" hangingPunct="1">
              <a:buClrTx/>
              <a:buFont typeface="+mj-lt"/>
              <a:buAutoNum type="arabicPeriod" startAt="3"/>
            </a:pPr>
            <a:r>
              <a:rPr lang="de-DE" altLang="de-DE" sz="2540" dirty="0">
                <a:solidFill>
                  <a:srgbClr val="000000"/>
                </a:solidFill>
              </a:rPr>
              <a:t>Preis des Warenkorbs:</a:t>
            </a:r>
          </a:p>
          <a:p>
            <a:pPr marL="829544" lvl="1" indent="-414772" eaLnBrk="1" hangingPunct="1">
              <a:buClrTx/>
              <a:buFont typeface="Symbol" panose="05050102010706020507" pitchFamily="18" charset="2"/>
              <a:buChar char="-"/>
            </a:pPr>
            <a:r>
              <a:rPr lang="de-DE" altLang="de-DE" sz="2540" dirty="0">
                <a:solidFill>
                  <a:srgbClr val="000000"/>
                </a:solidFill>
              </a:rPr>
              <a:t>Multiplikation jedes Preises mit seinem Gewicht und anschließende Aufsummierung ergibt den Preis des Warenkorbs zu einem gegebenen Zeitpunkt</a:t>
            </a:r>
          </a:p>
        </p:txBody>
      </p:sp>
      <p:sp>
        <p:nvSpPr>
          <p:cNvPr id="8" name="Rechteck 7">
            <a:extLst>
              <a:ext uri="{FF2B5EF4-FFF2-40B4-BE49-F238E27FC236}">
                <a16:creationId xmlns:a16="http://schemas.microsoft.com/office/drawing/2014/main" id="{B1776A83-F044-46FF-9C71-19A4CA163E9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7780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Bestimmung der Inflationsrate</a:t>
            </a:r>
          </a:p>
        </p:txBody>
      </p:sp>
      <p:sp>
        <p:nvSpPr>
          <p:cNvPr id="7" name="Text Box 3"/>
          <p:cNvSpPr txBox="1">
            <a:spLocks noChangeArrowheads="1"/>
          </p:cNvSpPr>
          <p:nvPr/>
        </p:nvSpPr>
        <p:spPr bwMode="auto">
          <a:xfrm>
            <a:off x="275035" y="1126223"/>
            <a:ext cx="8937326" cy="29694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AutoNum type="arabicPeriod" startAt="4"/>
            </a:pPr>
            <a:r>
              <a:rPr lang="de-DE" altLang="de-DE" sz="2540" dirty="0">
                <a:solidFill>
                  <a:srgbClr val="000000"/>
                </a:solidFill>
              </a:rPr>
              <a:t>Auswahl eines Basisjahrs:</a:t>
            </a:r>
          </a:p>
          <a:p>
            <a:pPr marL="881390" lvl="1" indent="-466618" eaLnBrk="1" hangingPunct="1">
              <a:buClrTx/>
              <a:buFont typeface="Symbol" panose="05050102010706020507" pitchFamily="18" charset="2"/>
              <a:buChar char="-"/>
            </a:pPr>
            <a:r>
              <a:rPr lang="de-DE" altLang="de-DE" sz="2540" dirty="0">
                <a:solidFill>
                  <a:srgbClr val="000000"/>
                </a:solidFill>
              </a:rPr>
              <a:t>Bestimmung eines Basisjahrs, welches auf 100 gesetzt wird.</a:t>
            </a:r>
          </a:p>
          <a:p>
            <a:pPr marL="881390" lvl="1" indent="-466618" eaLnBrk="1" hangingPunct="1">
              <a:buClrTx/>
              <a:buFont typeface="Symbol" panose="05050102010706020507" pitchFamily="18" charset="2"/>
              <a:buChar char="-"/>
            </a:pPr>
            <a:r>
              <a:rPr lang="de-DE" altLang="de-DE" sz="2540" dirty="0">
                <a:solidFill>
                  <a:srgbClr val="000000"/>
                </a:solidFill>
              </a:rPr>
              <a:t>Den Index des Jahres t erhält man, indem man den Preis Warenkorbs zum Zeitpunkt t durch den Preis des Warenkorbs des Basisjahres teilt und anschließend mit 100 multipliziert</a:t>
            </a:r>
          </a:p>
        </p:txBody>
      </p:sp>
      <p:sp>
        <p:nvSpPr>
          <p:cNvPr id="4" name="Text Box 3"/>
          <p:cNvSpPr txBox="1">
            <a:spLocks noChangeArrowheads="1"/>
          </p:cNvSpPr>
          <p:nvPr/>
        </p:nvSpPr>
        <p:spPr bwMode="auto">
          <a:xfrm>
            <a:off x="153663" y="3742574"/>
            <a:ext cx="8603154" cy="21161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Font typeface="Symbol" panose="05050102010706020507" pitchFamily="18" charset="2"/>
              <a:buChar char="-"/>
            </a:pPr>
            <a:endParaRPr lang="de-DE" altLang="de-DE" sz="2540" dirty="0">
              <a:solidFill>
                <a:srgbClr val="000000"/>
              </a:solidFill>
            </a:endParaRPr>
          </a:p>
          <a:p>
            <a:pPr marL="466618" indent="-466618" eaLnBrk="1" hangingPunct="1">
              <a:buClrTx/>
              <a:buFont typeface="+mj-lt"/>
              <a:buAutoNum type="arabicPeriod" startAt="5"/>
            </a:pPr>
            <a:r>
              <a:rPr lang="de-DE" altLang="de-DE" sz="2540" dirty="0">
                <a:solidFill>
                  <a:srgbClr val="000000"/>
                </a:solidFill>
              </a:rPr>
              <a:t>Bestimmung der Inflationsrate:</a:t>
            </a:r>
          </a:p>
          <a:p>
            <a:pPr marL="881390" lvl="1" indent="-466618" eaLnBrk="1" hangingPunct="1">
              <a:buClrTx/>
              <a:buFont typeface="Symbol" panose="05050102010706020507" pitchFamily="18" charset="2"/>
              <a:buChar char="-"/>
            </a:pPr>
            <a:r>
              <a:rPr lang="de-DE" altLang="de-DE" sz="2540" dirty="0">
                <a:solidFill>
                  <a:srgbClr val="000000"/>
                </a:solidFill>
              </a:rPr>
              <a:t>Die Inflationsrate erhält man, indem man die jährliche Veränderungsrate des Preisindex bestimmt</a:t>
            </a:r>
          </a:p>
        </p:txBody>
      </p:sp>
      <p:sp>
        <p:nvSpPr>
          <p:cNvPr id="5" name="Rechteck 4">
            <a:extLst>
              <a:ext uri="{FF2B5EF4-FFF2-40B4-BE49-F238E27FC236}">
                <a16:creationId xmlns:a16="http://schemas.microsoft.com/office/drawing/2014/main" id="{B76EFB7D-061F-48B6-A0EA-7D5AD98D9EC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9632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938116" y="0"/>
            <a:ext cx="7761950" cy="744941"/>
          </a:xfrm>
          <a:prstGeom prst="rect">
            <a:avLst/>
          </a:prstGeom>
          <a:noFill/>
          <a:ln>
            <a:noFill/>
          </a:ln>
        </p:spPr>
        <p:txBody>
          <a:bodyPr lIns="81646" tIns="40823" rIns="81646" bIns="40823" anchor="ctr" anchorCtr="1"/>
          <a:lstStyle/>
          <a:p>
            <a:r>
              <a:rPr lang="de-DE" sz="3266" b="1" dirty="0"/>
              <a:t>Verbraucherpreisindex (VPI)</a:t>
            </a:r>
          </a:p>
        </p:txBody>
      </p:sp>
      <mc:AlternateContent xmlns:mc="http://schemas.openxmlformats.org/markup-compatibility/2006" xmlns:a14="http://schemas.microsoft.com/office/drawing/2010/main">
        <mc:Choice Requires="a14">
          <p:sp>
            <p:nvSpPr>
              <p:cNvPr id="7" name="Text Box 3"/>
              <p:cNvSpPr txBox="1">
                <a:spLocks noChangeArrowheads="1"/>
              </p:cNvSpPr>
              <p:nvPr/>
            </p:nvSpPr>
            <p:spPr bwMode="auto">
              <a:xfrm>
                <a:off x="123409" y="719556"/>
                <a:ext cx="8937326" cy="4360177"/>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80808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rPr>
                  <a:t>Der Verbraucherpreisindex berechnet sich aus einem "Warenkorb", der sämtliche von privaten Haushalten in Deutschland gekaufte Waren und Dienstleistungen repräsentiert. Jedem der in dem Warenkorb enthaltenen Güter wird gemäß seiner Bedeutung für die privaten Haushalte ein Gewicht zugeordnet. Formal berechnet sich der VPI damit als das gewichtete arithmetische Mittel aus den Preisen der im Warenkorb enthaltenen Güter und den zugeordneten Gewichten:</a:t>
                </a:r>
              </a:p>
              <a:p>
                <a:pPr eaLnBrk="1" hangingPunct="1">
                  <a:buClrTx/>
                </a:pPr>
                <a:endParaRPr lang="de-DE" altLang="de-DE" sz="2540" dirty="0">
                  <a:solidFill>
                    <a:srgbClr val="000000"/>
                  </a:solidFill>
                </a:endParaRPr>
              </a:p>
              <a:p>
                <a:pPr eaLnBrk="1" hangingPunct="1">
                  <a:buClrTx/>
                </a:pPr>
                <a14:m>
                  <m:oMath xmlns:m="http://schemas.openxmlformats.org/officeDocument/2006/math">
                    <m:r>
                      <a:rPr lang="de-DE" altLang="de-DE" sz="2540" b="0" i="1" smtClean="0">
                        <a:solidFill>
                          <a:srgbClr val="000000"/>
                        </a:solidFill>
                        <a:latin typeface="Cambria Math" panose="02040503050406030204" pitchFamily="18" charset="0"/>
                      </a:rPr>
                      <m:t>𝑉𝑃𝐼</m:t>
                    </m:r>
                    <m:r>
                      <a:rPr lang="de-DE" altLang="de-DE" sz="2540" b="0" i="1" smtClean="0">
                        <a:solidFill>
                          <a:srgbClr val="000000"/>
                        </a:solidFill>
                        <a:latin typeface="Cambria Math" panose="02040503050406030204" pitchFamily="18" charset="0"/>
                      </a:rPr>
                      <m:t>=</m:t>
                    </m:r>
                    <m:nary>
                      <m:naryPr>
                        <m:chr m:val="∑"/>
                        <m:ctrlPr>
                          <a:rPr lang="de-DE" altLang="de-DE" sz="2540" b="0" i="1" smtClean="0">
                            <a:solidFill>
                              <a:srgbClr val="000000"/>
                            </a:solidFill>
                            <a:latin typeface="Cambria Math" panose="02040503050406030204" pitchFamily="18" charset="0"/>
                          </a:rPr>
                        </m:ctrlPr>
                      </m:naryPr>
                      <m:sub>
                        <m:r>
                          <m:rPr>
                            <m:brk m:alnAt="23"/>
                          </m:rPr>
                          <a:rPr lang="de-DE" altLang="de-DE" sz="2540" b="0" i="1" smtClean="0">
                            <a:solidFill>
                              <a:srgbClr val="000000"/>
                            </a:solidFill>
                            <a:latin typeface="Cambria Math" panose="02040503050406030204" pitchFamily="18" charset="0"/>
                          </a:rPr>
                          <m:t>𝑖</m:t>
                        </m:r>
                        <m:r>
                          <a:rPr lang="de-DE" altLang="de-DE" sz="2540" b="0" i="1" smtClean="0">
                            <a:solidFill>
                              <a:srgbClr val="000000"/>
                            </a:solidFill>
                            <a:latin typeface="Cambria Math" panose="02040503050406030204" pitchFamily="18" charset="0"/>
                          </a:rPr>
                          <m:t>=1</m:t>
                        </m:r>
                      </m:sub>
                      <m:sup>
                        <m:r>
                          <a:rPr lang="de-DE" altLang="de-DE" sz="2540" b="0" i="1" smtClean="0">
                            <a:solidFill>
                              <a:srgbClr val="000000"/>
                            </a:solidFill>
                            <a:latin typeface="Cambria Math" panose="02040503050406030204" pitchFamily="18" charset="0"/>
                          </a:rPr>
                          <m:t>𝑛</m:t>
                        </m:r>
                      </m:sup>
                      <m:e>
                        <m:sSub>
                          <m:sSubPr>
                            <m:ctrlPr>
                              <a:rPr lang="de-DE" altLang="de-DE" sz="2540" b="0" i="1" smtClean="0">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𝑔</m:t>
                            </m:r>
                          </m:e>
                          <m:sub>
                            <m:r>
                              <a:rPr lang="de-DE" altLang="de-DE" sz="2540" b="0" i="1" smtClean="0">
                                <a:solidFill>
                                  <a:srgbClr val="000000"/>
                                </a:solidFill>
                                <a:latin typeface="Cambria Math" panose="02040503050406030204" pitchFamily="18" charset="0"/>
                              </a:rPr>
                              <m:t>𝑖</m:t>
                            </m:r>
                          </m:sub>
                        </m:sSub>
                        <m:r>
                          <a:rPr lang="de-DE" altLang="de-DE" sz="2540" b="0" i="1" smtClean="0">
                            <a:solidFill>
                              <a:srgbClr val="000000"/>
                            </a:solidFill>
                            <a:latin typeface="Cambria Math" panose="02040503050406030204" pitchFamily="18" charset="0"/>
                            <a:ea typeface="Cambria Math" panose="02040503050406030204" pitchFamily="18" charset="0"/>
                          </a:rPr>
                          <m:t>∙</m:t>
                        </m:r>
                        <m:sSub>
                          <m:sSubPr>
                            <m:ctrlPr>
                              <a:rPr lang="de-DE" altLang="de-DE" sz="2540" i="1">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𝑝</m:t>
                            </m:r>
                          </m:e>
                          <m:sub>
                            <m:r>
                              <a:rPr lang="de-DE" altLang="de-DE" sz="2540" i="1">
                                <a:solidFill>
                                  <a:srgbClr val="000000"/>
                                </a:solidFill>
                                <a:latin typeface="Cambria Math" panose="02040503050406030204" pitchFamily="18" charset="0"/>
                              </a:rPr>
                              <m:t>𝑖</m:t>
                            </m:r>
                          </m:sub>
                        </m:sSub>
                      </m:e>
                    </m:nary>
                  </m:oMath>
                </a14:m>
                <a:r>
                  <a:rPr lang="de-DE" altLang="de-DE" sz="2540" dirty="0">
                    <a:solidFill>
                      <a:srgbClr val="000000"/>
                    </a:solidFill>
                  </a:rPr>
                  <a:t>	</a:t>
                </a:r>
                <a14:m>
                  <m:oMath xmlns:m="http://schemas.openxmlformats.org/officeDocument/2006/math">
                    <m:sSub>
                      <m:sSubPr>
                        <m:ctrlPr>
                          <a:rPr lang="de-DE" altLang="de-DE" sz="2540" i="1">
                            <a:solidFill>
                              <a:srgbClr val="000000"/>
                            </a:solidFill>
                            <a:latin typeface="Cambria Math" panose="02040503050406030204" pitchFamily="18" charset="0"/>
                          </a:rPr>
                        </m:ctrlPr>
                      </m:sSubPr>
                      <m:e>
                        <m:r>
                          <a:rPr lang="de-DE" altLang="de-DE" sz="2540" i="1">
                            <a:solidFill>
                              <a:srgbClr val="000000"/>
                            </a:solidFill>
                            <a:latin typeface="Cambria Math" panose="02040503050406030204" pitchFamily="18" charset="0"/>
                          </a:rPr>
                          <m:t>𝑔</m:t>
                        </m:r>
                      </m:e>
                      <m:sub>
                        <m:r>
                          <a:rPr lang="de-DE" altLang="de-DE" sz="2540" i="1">
                            <a:solidFill>
                              <a:srgbClr val="000000"/>
                            </a:solidFill>
                            <a:latin typeface="Cambria Math" panose="02040503050406030204" pitchFamily="18" charset="0"/>
                          </a:rPr>
                          <m:t>𝑖</m:t>
                        </m:r>
                      </m:sub>
                    </m:sSub>
                  </m:oMath>
                </a14:m>
                <a:r>
                  <a:rPr lang="de-DE" altLang="de-DE" sz="2540" dirty="0">
                    <a:solidFill>
                      <a:srgbClr val="000000"/>
                    </a:solidFill>
                  </a:rPr>
                  <a:t>: Gewicht des i-</a:t>
                </a:r>
                <a:r>
                  <a:rPr lang="de-DE" altLang="de-DE" sz="2540" dirty="0" err="1">
                    <a:solidFill>
                      <a:srgbClr val="000000"/>
                    </a:solidFill>
                  </a:rPr>
                  <a:t>ten</a:t>
                </a:r>
                <a:r>
                  <a:rPr lang="de-DE" altLang="de-DE" sz="2540" dirty="0">
                    <a:solidFill>
                      <a:srgbClr val="000000"/>
                    </a:solidFill>
                  </a:rPr>
                  <a:t> Gutes</a:t>
                </a:r>
              </a:p>
              <a:p>
                <a:pPr eaLnBrk="1" hangingPunct="1">
                  <a:buClrTx/>
                </a:pPr>
                <a:r>
                  <a:rPr lang="de-DE" altLang="de-DE" sz="2540" dirty="0">
                    <a:solidFill>
                      <a:srgbClr val="000000"/>
                    </a:solidFill>
                  </a:rPr>
                  <a:t>                                 </a:t>
                </a:r>
                <a14:m>
                  <m:oMath xmlns:m="http://schemas.openxmlformats.org/officeDocument/2006/math">
                    <m:sSub>
                      <m:sSubPr>
                        <m:ctrlPr>
                          <a:rPr lang="de-DE" altLang="de-DE" sz="2540" i="1" smtClean="0">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𝑝</m:t>
                        </m:r>
                      </m:e>
                      <m:sub>
                        <m:r>
                          <a:rPr lang="de-DE" altLang="de-DE" sz="2540" i="1">
                            <a:solidFill>
                              <a:srgbClr val="000000"/>
                            </a:solidFill>
                            <a:latin typeface="Cambria Math" panose="02040503050406030204" pitchFamily="18" charset="0"/>
                          </a:rPr>
                          <m:t>𝑖</m:t>
                        </m:r>
                      </m:sub>
                    </m:sSub>
                  </m:oMath>
                </a14:m>
                <a:r>
                  <a:rPr lang="de-DE" altLang="de-DE" sz="2540" dirty="0">
                    <a:solidFill>
                      <a:srgbClr val="000000"/>
                    </a:solidFill>
                  </a:rPr>
                  <a:t>: Preis des i-</a:t>
                </a:r>
                <a:r>
                  <a:rPr lang="de-DE" altLang="de-DE" sz="2540" dirty="0" err="1">
                    <a:solidFill>
                      <a:srgbClr val="000000"/>
                    </a:solidFill>
                  </a:rPr>
                  <a:t>ten</a:t>
                </a:r>
                <a:r>
                  <a:rPr lang="de-DE" altLang="de-DE" sz="2540" dirty="0">
                    <a:solidFill>
                      <a:srgbClr val="000000"/>
                    </a:solidFill>
                  </a:rPr>
                  <a:t> Gutes</a:t>
                </a:r>
              </a:p>
            </p:txBody>
          </p:sp>
        </mc:Choice>
        <mc:Fallback xmlns="">
          <p:sp>
            <p:nvSpPr>
              <p:cNvPr id="7" name="Text Box 3"/>
              <p:cNvSpPr txBox="1">
                <a:spLocks noRot="1" noChangeAspect="1" noMove="1" noResize="1" noEditPoints="1" noAdjustHandles="1" noChangeArrowheads="1" noChangeShapeType="1" noTextEdit="1"/>
              </p:cNvSpPr>
              <p:nvPr/>
            </p:nvSpPr>
            <p:spPr bwMode="auto">
              <a:xfrm>
                <a:off x="123409" y="719556"/>
                <a:ext cx="8937326" cy="4360177"/>
              </a:xfrm>
              <a:prstGeom prst="rect">
                <a:avLst/>
              </a:prstGeom>
              <a:blipFill>
                <a:blip r:embed="rId3"/>
                <a:stretch>
                  <a:fillRect l="-1296" t="-1399" r="-1296" b="-3217"/>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5" name="Text Box 3"/>
          <p:cNvSpPr txBox="1">
            <a:spLocks noChangeArrowheads="1"/>
          </p:cNvSpPr>
          <p:nvPr/>
        </p:nvSpPr>
        <p:spPr bwMode="auto">
          <a:xfrm>
            <a:off x="332565" y="5856930"/>
            <a:ext cx="7840279" cy="5564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hlinkClick r:id="rId4"/>
              </a:rPr>
              <a:t>Ausführliche Beschreibung des statistischen Bundesamtes</a:t>
            </a:r>
            <a:endParaRPr lang="de-DE" altLang="de-DE" sz="2540" dirty="0">
              <a:solidFill>
                <a:srgbClr val="000000"/>
              </a:solidFill>
            </a:endParaRPr>
          </a:p>
        </p:txBody>
      </p:sp>
      <p:sp>
        <p:nvSpPr>
          <p:cNvPr id="9" name="Rechteck 8">
            <a:extLst>
              <a:ext uri="{FF2B5EF4-FFF2-40B4-BE49-F238E27FC236}">
                <a16:creationId xmlns:a16="http://schemas.microsoft.com/office/drawing/2014/main" id="{6816EF6D-9778-4799-B681-BF201C230D0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4200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Inflationsrate</a:t>
            </a:r>
          </a:p>
        </p:txBody>
      </p:sp>
      <mc:AlternateContent xmlns:mc="http://schemas.openxmlformats.org/markup-compatibility/2006" xmlns:a14="http://schemas.microsoft.com/office/drawing/2010/main">
        <mc:Choice Requires="a14">
          <p:sp>
            <p:nvSpPr>
              <p:cNvPr id="7" name="Text Box 3"/>
              <p:cNvSpPr txBox="1">
                <a:spLocks noChangeArrowheads="1"/>
              </p:cNvSpPr>
              <p:nvPr/>
            </p:nvSpPr>
            <p:spPr bwMode="auto">
              <a:xfrm>
                <a:off x="188505" y="1964379"/>
                <a:ext cx="8603154" cy="257609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80808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rPr>
                  <a:t>Die Inflationsrate berechnet sich als die relative Veränderung des Verbraucherpreisindex gegenüber dem Vorjahr:</a:t>
                </a:r>
              </a:p>
              <a:p>
                <a:pPr eaLnBrk="1" hangingPunct="1">
                  <a:buClrTx/>
                </a:pPr>
                <a:endParaRPr lang="de-DE" altLang="de-DE" sz="2540" dirty="0">
                  <a:solidFill>
                    <a:srgbClr val="000000"/>
                  </a:solidFill>
                </a:endParaRPr>
              </a:p>
              <a:p>
                <a:pPr eaLnBrk="1" hangingPunct="1">
                  <a:buClrTx/>
                </a:pPr>
                <a14:m>
                  <m:oMath xmlns:m="http://schemas.openxmlformats.org/officeDocument/2006/math">
                    <m:r>
                      <m:rPr>
                        <m:sty m:val="p"/>
                      </m:rPr>
                      <a:rPr lang="de-DE" altLang="de-DE" sz="2540" b="0" i="0">
                        <a:solidFill>
                          <a:srgbClr val="000000"/>
                        </a:solidFill>
                        <a:latin typeface="Cambria Math" panose="02040503050406030204" pitchFamily="18" charset="0"/>
                      </a:rPr>
                      <m:t>Inflation</m:t>
                    </m:r>
                    <m:d>
                      <m:dPr>
                        <m:ctrlPr>
                          <a:rPr lang="de-DE" altLang="de-DE" sz="2540" b="0" i="1">
                            <a:solidFill>
                              <a:srgbClr val="000000"/>
                            </a:solidFill>
                            <a:latin typeface="Cambria Math" panose="02040503050406030204" pitchFamily="18" charset="0"/>
                          </a:rPr>
                        </m:ctrlPr>
                      </m:dPr>
                      <m:e>
                        <m:r>
                          <a:rPr lang="de-DE" altLang="de-DE" sz="2540" i="1">
                            <a:solidFill>
                              <a:srgbClr val="000000"/>
                            </a:solidFill>
                            <a:latin typeface="Cambria Math" panose="02040503050406030204" pitchFamily="18" charset="0"/>
                          </a:rPr>
                          <m:t>𝑡</m:t>
                        </m:r>
                      </m:e>
                    </m:d>
                    <m:r>
                      <a:rPr lang="de-DE" altLang="de-DE" sz="2540" b="0" i="1" smtClean="0">
                        <a:solidFill>
                          <a:srgbClr val="000000"/>
                        </a:solidFill>
                        <a:latin typeface="Cambria Math" panose="02040503050406030204" pitchFamily="18" charset="0"/>
                      </a:rPr>
                      <m:t>=</m:t>
                    </m:r>
                    <m:f>
                      <m:fPr>
                        <m:ctrlPr>
                          <a:rPr lang="de-DE" altLang="de-DE" sz="2540" b="0" i="1" smtClean="0">
                            <a:solidFill>
                              <a:srgbClr val="000000"/>
                            </a:solidFill>
                            <a:latin typeface="Cambria Math" panose="02040503050406030204" pitchFamily="18" charset="0"/>
                          </a:rPr>
                        </m:ctrlPr>
                      </m:fPr>
                      <m:num>
                        <m:r>
                          <a:rPr lang="de-DE" altLang="de-DE" sz="2540" i="1">
                            <a:solidFill>
                              <a:srgbClr val="000000"/>
                            </a:solidFill>
                            <a:latin typeface="Cambria Math" panose="02040503050406030204" pitchFamily="18" charset="0"/>
                          </a:rPr>
                          <m:t>𝑉𝑃𝐼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𝑉𝑃𝐼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−1) </m:t>
                        </m:r>
                      </m:num>
                      <m:den>
                        <m:r>
                          <a:rPr lang="de-DE" altLang="de-DE" sz="2540" i="1">
                            <a:solidFill>
                              <a:srgbClr val="000000"/>
                            </a:solidFill>
                            <a:latin typeface="Cambria Math" panose="02040503050406030204" pitchFamily="18" charset="0"/>
                          </a:rPr>
                          <m:t>𝑉𝑃𝐼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−1)</m:t>
                        </m:r>
                      </m:den>
                    </m:f>
                  </m:oMath>
                </a14:m>
                <a:r>
                  <a:rPr lang="de-DE" altLang="de-DE" sz="2540" dirty="0">
                    <a:solidFill>
                      <a:srgbClr val="000000"/>
                    </a:solidFill>
                  </a:rPr>
                  <a:t> 		t: Zeitindex </a:t>
                </a:r>
              </a:p>
            </p:txBody>
          </p:sp>
        </mc:Choice>
        <mc:Fallback xmlns="">
          <p:sp>
            <p:nvSpPr>
              <p:cNvPr id="7" name="Text Box 3"/>
              <p:cNvSpPr txBox="1">
                <a:spLocks noRot="1" noChangeAspect="1" noMove="1" noResize="1" noEditPoints="1" noAdjustHandles="1" noChangeArrowheads="1" noChangeShapeType="1" noTextEdit="1"/>
              </p:cNvSpPr>
              <p:nvPr/>
            </p:nvSpPr>
            <p:spPr bwMode="auto">
              <a:xfrm>
                <a:off x="188505" y="1964379"/>
                <a:ext cx="8603154" cy="2576092"/>
              </a:xfrm>
              <a:prstGeom prst="rect">
                <a:avLst/>
              </a:prstGeom>
              <a:blipFill>
                <a:blip r:embed="rId3"/>
                <a:stretch>
                  <a:fillRect l="-1347" t="-2364" r="-184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8" name="Rechteck 7">
            <a:extLst>
              <a:ext uri="{FF2B5EF4-FFF2-40B4-BE49-F238E27FC236}">
                <a16:creationId xmlns:a16="http://schemas.microsoft.com/office/drawing/2014/main" id="{7968BB03-7437-4301-9973-364D08D1737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644312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0420647" y="0"/>
            <a:ext cx="1771353" cy="744941"/>
          </a:xfrm>
          <a:prstGeom prst="rect">
            <a:avLst/>
          </a:prstGeom>
          <a:noFill/>
          <a:ln>
            <a:noFill/>
          </a:ln>
        </p:spPr>
        <p:txBody>
          <a:bodyPr lIns="81646" tIns="40823" rIns="81646" bIns="40823" anchor="ctr" anchorCtr="1"/>
          <a:lstStyle/>
          <a:p>
            <a:r>
              <a:rPr lang="de-DE" sz="3266" b="1" dirty="0"/>
              <a:t>Beispiel</a:t>
            </a:r>
          </a:p>
        </p:txBody>
      </p:sp>
      <p:graphicFrame>
        <p:nvGraphicFramePr>
          <p:cNvPr id="2" name="Objekt 1"/>
          <p:cNvGraphicFramePr>
            <a:graphicFrameLocks noChangeAspect="1"/>
          </p:cNvGraphicFramePr>
          <p:nvPr/>
        </p:nvGraphicFramePr>
        <p:xfrm>
          <a:off x="668338" y="949325"/>
          <a:ext cx="10672762" cy="4067175"/>
        </p:xfrm>
        <a:graphic>
          <a:graphicData uri="http://schemas.openxmlformats.org/presentationml/2006/ole">
            <mc:AlternateContent xmlns:mc="http://schemas.openxmlformats.org/markup-compatibility/2006">
              <mc:Choice xmlns:v="urn:schemas-microsoft-com:vml" Requires="v">
                <p:oleObj spid="_x0000_s2057" name="Arbeitsblatt" r:id="rId4" imgW="6100707" imgH="2324056" progId="Excel.Sheet.12">
                  <p:embed/>
                </p:oleObj>
              </mc:Choice>
              <mc:Fallback>
                <p:oleObj name="Arbeitsblatt" r:id="rId4" imgW="6100707" imgH="2324056" progId="Excel.Sheet.12">
                  <p:embed/>
                  <p:pic>
                    <p:nvPicPr>
                      <p:cNvPr id="2" name="Objekt 1"/>
                      <p:cNvPicPr/>
                      <p:nvPr/>
                    </p:nvPicPr>
                    <p:blipFill>
                      <a:blip r:embed="rId5"/>
                      <a:stretch>
                        <a:fillRect/>
                      </a:stretch>
                    </p:blipFill>
                    <p:spPr>
                      <a:xfrm>
                        <a:off x="668338" y="949325"/>
                        <a:ext cx="10672762" cy="4067175"/>
                      </a:xfrm>
                      <a:prstGeom prst="rect">
                        <a:avLst/>
                      </a:prstGeom>
                    </p:spPr>
                  </p:pic>
                </p:oleObj>
              </mc:Fallback>
            </mc:AlternateContent>
          </a:graphicData>
        </a:graphic>
      </p:graphicFrame>
      <p:sp>
        <p:nvSpPr>
          <p:cNvPr id="4" name="Rechteck 3">
            <a:extLst>
              <a:ext uri="{FF2B5EF4-FFF2-40B4-BE49-F238E27FC236}">
                <a16:creationId xmlns:a16="http://schemas.microsoft.com/office/drawing/2014/main" id="{1435915A-4340-428F-BD2D-5B937473C4F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5" name="Text Box 3">
            <a:extLst>
              <a:ext uri="{FF2B5EF4-FFF2-40B4-BE49-F238E27FC236}">
                <a16:creationId xmlns:a16="http://schemas.microsoft.com/office/drawing/2014/main" id="{D45B1398-8D27-46AE-83F5-0DF1ED6E004B}"/>
              </a:ext>
            </a:extLst>
          </p:cNvPr>
          <p:cNvSpPr txBox="1">
            <a:spLocks noChangeArrowheads="1"/>
          </p:cNvSpPr>
          <p:nvPr/>
        </p:nvSpPr>
        <p:spPr bwMode="auto">
          <a:xfrm>
            <a:off x="109644" y="52791"/>
            <a:ext cx="9588905" cy="6393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800" dirty="0">
                <a:solidFill>
                  <a:srgbClr val="000000"/>
                </a:solidFill>
              </a:rPr>
              <a:t>Berechnen Sie den Preisindex 2017 – 2019 (2017=100)</a:t>
            </a:r>
          </a:p>
          <a:p>
            <a:pPr eaLnBrk="1" hangingPunct="1">
              <a:buClrTx/>
            </a:pPr>
            <a:r>
              <a:rPr lang="de-DE" altLang="de-DE" sz="1800" dirty="0">
                <a:solidFill>
                  <a:srgbClr val="000000"/>
                </a:solidFill>
              </a:rPr>
              <a:t>die Inflationsraten 2018 und 2019, sowie die durchschnittliche Inflationsrate zwischen 2017 – 2019.</a:t>
            </a:r>
          </a:p>
        </p:txBody>
      </p:sp>
    </p:spTree>
    <p:extLst>
      <p:ext uri="{BB962C8B-B14F-4D97-AF65-F5344CB8AC3E}">
        <p14:creationId xmlns:p14="http://schemas.microsoft.com/office/powerpoint/2010/main" val="1098954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Verschiedene Preisindices</a:t>
            </a:r>
          </a:p>
        </p:txBody>
      </p:sp>
      <p:sp>
        <p:nvSpPr>
          <p:cNvPr id="145412" name="Text Box 3"/>
          <p:cNvSpPr txBox="1">
            <a:spLocks noChangeArrowheads="1"/>
          </p:cNvSpPr>
          <p:nvPr/>
        </p:nvSpPr>
        <p:spPr bwMode="auto">
          <a:xfrm>
            <a:off x="1908176" y="1223963"/>
            <a:ext cx="8456613" cy="5580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45413" name="Text Box 4"/>
          <p:cNvSpPr txBox="1">
            <a:spLocks noChangeArrowheads="1"/>
          </p:cNvSpPr>
          <p:nvPr/>
        </p:nvSpPr>
        <p:spPr bwMode="auto">
          <a:xfrm>
            <a:off x="87607" y="637013"/>
            <a:ext cx="12166448" cy="313932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DE" dirty="0"/>
              <a:t>Verbraucherpreisindex → gängiger Inflationsbegriff, relevant für die privaten  Konsumentscheidungen</a:t>
            </a:r>
          </a:p>
          <a:p>
            <a:endParaRPr lang="de-DE" dirty="0"/>
          </a:p>
          <a:p>
            <a:r>
              <a:rPr lang="de-DE" dirty="0"/>
              <a:t>BIP-</a:t>
            </a:r>
            <a:r>
              <a:rPr lang="de-DE" dirty="0" err="1"/>
              <a:t>Deflator</a:t>
            </a:r>
            <a:r>
              <a:rPr lang="de-DE" dirty="0"/>
              <a:t> → Index der gesamtwirtschaftlichen Produktion, Verteilungsspielraum für Lohnverhandlungen</a:t>
            </a:r>
          </a:p>
          <a:p>
            <a:endParaRPr lang="de-DE" dirty="0"/>
          </a:p>
          <a:p>
            <a:endParaRPr lang="de-DE" dirty="0"/>
          </a:p>
          <a:p>
            <a:r>
              <a:rPr lang="de-DE" dirty="0"/>
              <a:t>Außenhandelspreise → Indices für die Güterein- und –ausfuhr</a:t>
            </a:r>
          </a:p>
          <a:p>
            <a:endParaRPr lang="de-DE" dirty="0"/>
          </a:p>
          <a:p>
            <a:endParaRPr lang="de-DE" dirty="0"/>
          </a:p>
          <a:p>
            <a:endParaRPr lang="de-DE" dirty="0"/>
          </a:p>
          <a:p>
            <a:endParaRPr lang="de-DE" dirty="0"/>
          </a:p>
          <a:p>
            <a:r>
              <a:rPr lang="de-DE" dirty="0"/>
              <a:t>Großhandelspreisindex → Preisentwicklung der im Großhandel abgesetzten Waren, Frühindikator für die Inflationsentwicklung</a:t>
            </a:r>
          </a:p>
        </p:txBody>
      </p:sp>
      <p:sp>
        <p:nvSpPr>
          <p:cNvPr id="8" name="Rechteck 7">
            <a:extLst>
              <a:ext uri="{FF2B5EF4-FFF2-40B4-BE49-F238E27FC236}">
                <a16:creationId xmlns:a16="http://schemas.microsoft.com/office/drawing/2014/main" id="{DD6EE8D7-AD6E-48BC-BFE2-C04CFF322D0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24178368"/>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VPI und BIP-</a:t>
            </a:r>
            <a:r>
              <a:rPr lang="de-DE" sz="3266" b="1" dirty="0" err="1"/>
              <a:t>Deflator</a:t>
            </a:r>
            <a:endParaRPr lang="de-DE" sz="3266" b="1" dirty="0"/>
          </a:p>
        </p:txBody>
      </p:sp>
      <p:sp>
        <p:nvSpPr>
          <p:cNvPr id="8" name="Text Box 3"/>
          <p:cNvSpPr txBox="1">
            <a:spLocks noChangeArrowheads="1"/>
          </p:cNvSpPr>
          <p:nvPr/>
        </p:nvSpPr>
        <p:spPr bwMode="auto">
          <a:xfrm>
            <a:off x="347191" y="5227857"/>
            <a:ext cx="1135312" cy="314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089" dirty="0">
                <a:solidFill>
                  <a:srgbClr val="000000"/>
                </a:solidFill>
              </a:rPr>
              <a:t>Quelle: </a:t>
            </a:r>
            <a:r>
              <a:rPr lang="de-DE" altLang="de-DE" sz="1089" dirty="0" err="1">
                <a:solidFill>
                  <a:srgbClr val="000000"/>
                </a:solidFill>
              </a:rPr>
              <a:t>Destatis</a:t>
            </a:r>
            <a:r>
              <a:rPr lang="de-DE" altLang="de-DE" sz="1089" dirty="0">
                <a:solidFill>
                  <a:srgbClr val="000000"/>
                </a:solidFill>
              </a:rPr>
              <a:t>,</a:t>
            </a:r>
          </a:p>
        </p:txBody>
      </p:sp>
      <p:sp>
        <p:nvSpPr>
          <p:cNvPr id="16" name="Rechteck 15">
            <a:extLst>
              <a:ext uri="{FF2B5EF4-FFF2-40B4-BE49-F238E27FC236}">
                <a16:creationId xmlns:a16="http://schemas.microsoft.com/office/drawing/2014/main" id="{FE317181-24FD-4072-85CE-71C8B9ADF83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50DC9CD7-8254-E0F7-FF02-025745C2A49F}"/>
              </a:ext>
            </a:extLst>
          </p:cNvPr>
          <p:cNvPicPr>
            <a:picLocks noChangeAspect="1"/>
          </p:cNvPicPr>
          <p:nvPr/>
        </p:nvPicPr>
        <p:blipFill>
          <a:blip r:embed="rId3"/>
          <a:stretch>
            <a:fillRect/>
          </a:stretch>
        </p:blipFill>
        <p:spPr>
          <a:xfrm>
            <a:off x="202019" y="782862"/>
            <a:ext cx="7085303" cy="4427092"/>
          </a:xfrm>
          <a:prstGeom prst="rect">
            <a:avLst/>
          </a:prstGeom>
        </p:spPr>
      </p:pic>
    </p:spTree>
    <p:extLst>
      <p:ext uri="{BB962C8B-B14F-4D97-AF65-F5344CB8AC3E}">
        <p14:creationId xmlns:p14="http://schemas.microsoft.com/office/powerpoint/2010/main" val="40818447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Inflation Deutschland</a:t>
            </a:r>
          </a:p>
        </p:txBody>
      </p:sp>
      <p:sp>
        <p:nvSpPr>
          <p:cNvPr id="147460"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147462" name="Text Box 5"/>
          <p:cNvSpPr txBox="1">
            <a:spLocks noChangeArrowheads="1"/>
          </p:cNvSpPr>
          <p:nvPr/>
        </p:nvSpPr>
        <p:spPr bwMode="auto">
          <a:xfrm>
            <a:off x="371794" y="5291023"/>
            <a:ext cx="6550025" cy="3048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Statistisches Bundesamt, bis 1990 Index für alle privaten Haushalte, ab 1990 VPI</a:t>
            </a:r>
          </a:p>
        </p:txBody>
      </p:sp>
      <p:sp>
        <p:nvSpPr>
          <p:cNvPr id="7" name="Rechteck 6">
            <a:extLst>
              <a:ext uri="{FF2B5EF4-FFF2-40B4-BE49-F238E27FC236}">
                <a16:creationId xmlns:a16="http://schemas.microsoft.com/office/drawing/2014/main" id="{62E19168-D8B8-4BA7-AE2B-CEE329AA2D0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 name="Text Box 5">
            <a:extLst>
              <a:ext uri="{FF2B5EF4-FFF2-40B4-BE49-F238E27FC236}">
                <a16:creationId xmlns:a16="http://schemas.microsoft.com/office/drawing/2014/main" id="{A745B5DD-D5A4-8D63-20CD-5BA3FEA3D717}"/>
              </a:ext>
            </a:extLst>
          </p:cNvPr>
          <p:cNvSpPr txBox="1">
            <a:spLocks noChangeArrowheads="1"/>
          </p:cNvSpPr>
          <p:nvPr/>
        </p:nvSpPr>
        <p:spPr bwMode="auto">
          <a:xfrm>
            <a:off x="993879" y="582966"/>
            <a:ext cx="739305"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Jährlich</a:t>
            </a:r>
            <a:endParaRPr lang="de-DE" sz="1400" dirty="0"/>
          </a:p>
        </p:txBody>
      </p:sp>
      <p:sp>
        <p:nvSpPr>
          <p:cNvPr id="5" name="Text Box 5">
            <a:extLst>
              <a:ext uri="{FF2B5EF4-FFF2-40B4-BE49-F238E27FC236}">
                <a16:creationId xmlns:a16="http://schemas.microsoft.com/office/drawing/2014/main" id="{A8E3A26F-B139-3944-167C-BEBB7CA129AF}"/>
              </a:ext>
            </a:extLst>
          </p:cNvPr>
          <p:cNvSpPr txBox="1">
            <a:spLocks noChangeArrowheads="1"/>
          </p:cNvSpPr>
          <p:nvPr/>
        </p:nvSpPr>
        <p:spPr bwMode="auto">
          <a:xfrm>
            <a:off x="7661824" y="466330"/>
            <a:ext cx="1359283"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Vorjahresmonat</a:t>
            </a:r>
            <a:endParaRPr lang="de-DE" sz="1400" dirty="0"/>
          </a:p>
        </p:txBody>
      </p:sp>
      <p:pic>
        <p:nvPicPr>
          <p:cNvPr id="3" name="Grafik 2">
            <a:extLst>
              <a:ext uri="{FF2B5EF4-FFF2-40B4-BE49-F238E27FC236}">
                <a16:creationId xmlns:a16="http://schemas.microsoft.com/office/drawing/2014/main" id="{B7C5D5C1-CA38-0628-2F30-985DC68DBB5F}"/>
              </a:ext>
            </a:extLst>
          </p:cNvPr>
          <p:cNvPicPr>
            <a:picLocks noChangeAspect="1"/>
          </p:cNvPicPr>
          <p:nvPr/>
        </p:nvPicPr>
        <p:blipFill>
          <a:blip r:embed="rId3"/>
          <a:stretch>
            <a:fillRect/>
          </a:stretch>
        </p:blipFill>
        <p:spPr>
          <a:xfrm>
            <a:off x="258528" y="912157"/>
            <a:ext cx="5815108" cy="3372763"/>
          </a:xfrm>
          <a:prstGeom prst="rect">
            <a:avLst/>
          </a:prstGeom>
        </p:spPr>
      </p:pic>
      <p:pic>
        <p:nvPicPr>
          <p:cNvPr id="2" name="Grafik 1">
            <a:extLst>
              <a:ext uri="{FF2B5EF4-FFF2-40B4-BE49-F238E27FC236}">
                <a16:creationId xmlns:a16="http://schemas.microsoft.com/office/drawing/2014/main" id="{D227833C-05ED-4660-B4A1-313707574776}"/>
              </a:ext>
            </a:extLst>
          </p:cNvPr>
          <p:cNvPicPr>
            <a:picLocks noChangeAspect="1"/>
          </p:cNvPicPr>
          <p:nvPr/>
        </p:nvPicPr>
        <p:blipFill>
          <a:blip r:embed="rId4"/>
          <a:stretch>
            <a:fillRect/>
          </a:stretch>
        </p:blipFill>
        <p:spPr>
          <a:xfrm>
            <a:off x="6397310" y="914612"/>
            <a:ext cx="5350636" cy="3216074"/>
          </a:xfrm>
          <a:prstGeom prst="rect">
            <a:avLst/>
          </a:prstGeom>
        </p:spPr>
      </p:pic>
    </p:spTree>
    <p:extLst>
      <p:ext uri="{BB962C8B-B14F-4D97-AF65-F5344CB8AC3E}">
        <p14:creationId xmlns:p14="http://schemas.microsoft.com/office/powerpoint/2010/main" val="312039166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ChangeArrowheads="1"/>
          </p:cNvSpPr>
          <p:nvPr/>
        </p:nvSpPr>
        <p:spPr bwMode="auto">
          <a:xfrm>
            <a:off x="3303318" y="85429"/>
            <a:ext cx="6372225"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Schematisches Kontensystem der VGR</a:t>
            </a:r>
          </a:p>
        </p:txBody>
      </p:sp>
      <p:pic>
        <p:nvPicPr>
          <p:cNvPr id="47108" name="Picture 3"/>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498205" y="845416"/>
            <a:ext cx="9177338" cy="50546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hteck 4">
            <a:extLst>
              <a:ext uri="{FF2B5EF4-FFF2-40B4-BE49-F238E27FC236}">
                <a16:creationId xmlns:a16="http://schemas.microsoft.com/office/drawing/2014/main" id="{4EB242E6-F37D-4334-BCF0-90C18F8E075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80539645"/>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2"/>
          <p:cNvSpPr>
            <a:spLocks noChangeArrowheads="1"/>
          </p:cNvSpPr>
          <p:nvPr/>
        </p:nvSpPr>
        <p:spPr bwMode="auto">
          <a:xfrm>
            <a:off x="3143251" y="182298"/>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Wägungsschema des Verbraucherpreisindex</a:t>
            </a:r>
          </a:p>
        </p:txBody>
      </p:sp>
      <p:sp>
        <p:nvSpPr>
          <p:cNvPr id="148484"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6" name="Text Box 3"/>
          <p:cNvSpPr txBox="1">
            <a:spLocks noChangeArrowheads="1"/>
          </p:cNvSpPr>
          <p:nvPr/>
        </p:nvSpPr>
        <p:spPr bwMode="auto">
          <a:xfrm>
            <a:off x="0" y="4706016"/>
            <a:ext cx="8270964" cy="21142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400" dirty="0">
                <a:solidFill>
                  <a:srgbClr val="000000"/>
                </a:solidFill>
              </a:rPr>
              <a:t>Oder das Preiskaleidoskop des </a:t>
            </a:r>
            <a:r>
              <a:rPr lang="de-DE" altLang="de-DE" sz="1400" dirty="0" err="1">
                <a:solidFill>
                  <a:srgbClr val="000000"/>
                </a:solidFill>
              </a:rPr>
              <a:t>Stabu</a:t>
            </a:r>
            <a:endParaRPr lang="de-DE" altLang="de-DE" sz="1400" dirty="0">
              <a:solidFill>
                <a:srgbClr val="000000"/>
              </a:solidFill>
            </a:endParaRPr>
          </a:p>
          <a:p>
            <a:pPr eaLnBrk="1" hangingPunct="1">
              <a:buClrTx/>
            </a:pPr>
            <a:endParaRPr lang="de-DE" altLang="de-DE" sz="1400" dirty="0">
              <a:solidFill>
                <a:srgbClr val="000000"/>
              </a:solidFill>
            </a:endParaRPr>
          </a:p>
          <a:p>
            <a:pPr eaLnBrk="1" hangingPunct="1">
              <a:buClrTx/>
            </a:pPr>
            <a:r>
              <a:rPr lang="de-DE" sz="1400" dirty="0">
                <a:hlinkClick r:id="rId3"/>
              </a:rPr>
              <a:t>https://www.destatis.de/DE/Themen/Wirtschaft/Preise/Verbraucherpreisindex/PreisKaleidoskopUebersicht.html</a:t>
            </a:r>
            <a:endParaRPr lang="de-DE" sz="1400" dirty="0"/>
          </a:p>
          <a:p>
            <a:pPr eaLnBrk="1" hangingPunct="1">
              <a:buClrTx/>
            </a:pPr>
            <a:endParaRPr lang="de-DE" altLang="de-DE" sz="1400" dirty="0">
              <a:solidFill>
                <a:srgbClr val="000000"/>
              </a:solidFill>
            </a:endParaRPr>
          </a:p>
          <a:p>
            <a:pPr eaLnBrk="1" hangingPunct="1">
              <a:buClrTx/>
            </a:pPr>
            <a:r>
              <a:rPr lang="de-DE" altLang="de-DE" sz="1400" dirty="0">
                <a:solidFill>
                  <a:srgbClr val="000000"/>
                </a:solidFill>
              </a:rPr>
              <a:t>Hier könnt Ihr eure eigene Inflationsrate ausrechnen</a:t>
            </a:r>
          </a:p>
          <a:p>
            <a:pPr eaLnBrk="1" hangingPunct="1">
              <a:buClrTx/>
            </a:pPr>
            <a:r>
              <a:rPr lang="de-DE" sz="1400">
                <a:hlinkClick r:id="rId4"/>
              </a:rPr>
              <a:t>https</a:t>
            </a:r>
            <a:r>
              <a:rPr lang="de-DE" sz="1400" dirty="0">
                <a:hlinkClick r:id="rId4"/>
              </a:rPr>
              <a:t>://www.destatis.de/DE/Service/Statistik-Visualisiert/persoenlicher-inflationsrechner-uebersicht.html</a:t>
            </a:r>
            <a:endParaRPr lang="de-DE" altLang="de-DE" sz="1400" dirty="0">
              <a:solidFill>
                <a:srgbClr val="000000"/>
              </a:solidFill>
            </a:endParaRPr>
          </a:p>
          <a:p>
            <a:pPr eaLnBrk="1" hangingPunct="1">
              <a:buClrTx/>
            </a:pPr>
            <a:endParaRPr lang="de-DE" altLang="de-DE" sz="1400">
              <a:solidFill>
                <a:srgbClr val="000000"/>
              </a:solidFill>
            </a:endParaRPr>
          </a:p>
          <a:p>
            <a:pPr eaLnBrk="1" hangingPunct="1">
              <a:buClrTx/>
            </a:pPr>
            <a:r>
              <a:rPr lang="de-DE" altLang="de-DE" sz="1400">
                <a:solidFill>
                  <a:srgbClr val="000000"/>
                </a:solidFill>
              </a:rPr>
              <a:t>Video Destatis</a:t>
            </a:r>
          </a:p>
          <a:p>
            <a:pPr eaLnBrk="1" hangingPunct="1">
              <a:buClrTx/>
            </a:pPr>
            <a:r>
              <a:rPr lang="de-DE" sz="1400">
                <a:hlinkClick r:id="rId5"/>
              </a:rPr>
              <a:t>https://www.destatis.de/DE/Themen/Wirtschaft/Preise/Verbraucherpreisindex/inflation.html</a:t>
            </a:r>
            <a:endParaRPr lang="de-DE" sz="1400"/>
          </a:p>
        </p:txBody>
      </p:sp>
      <p:sp>
        <p:nvSpPr>
          <p:cNvPr id="7" name="Rechteck 6">
            <a:extLst>
              <a:ext uri="{FF2B5EF4-FFF2-40B4-BE49-F238E27FC236}">
                <a16:creationId xmlns:a16="http://schemas.microsoft.com/office/drawing/2014/main" id="{35D8F276-50C6-465F-817C-0770CCC16DD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1FC37158-1DCD-C7F8-2679-F4BE3AC7C9CF}"/>
              </a:ext>
            </a:extLst>
          </p:cNvPr>
          <p:cNvPicPr>
            <a:picLocks noChangeAspect="1"/>
          </p:cNvPicPr>
          <p:nvPr/>
        </p:nvPicPr>
        <p:blipFill>
          <a:blip r:embed="rId6"/>
          <a:stretch>
            <a:fillRect/>
          </a:stretch>
        </p:blipFill>
        <p:spPr>
          <a:xfrm>
            <a:off x="202232" y="587814"/>
            <a:ext cx="7168052" cy="4032029"/>
          </a:xfrm>
          <a:prstGeom prst="rect">
            <a:avLst/>
          </a:prstGeom>
        </p:spPr>
      </p:pic>
    </p:spTree>
    <p:extLst>
      <p:ext uri="{BB962C8B-B14F-4D97-AF65-F5344CB8AC3E}">
        <p14:creationId xmlns:p14="http://schemas.microsoft.com/office/powerpoint/2010/main" val="239109562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2"/>
          <p:cNvSpPr>
            <a:spLocks noChangeArrowheads="1"/>
          </p:cNvSpPr>
          <p:nvPr/>
        </p:nvSpPr>
        <p:spPr bwMode="auto">
          <a:xfrm>
            <a:off x="0" y="188531"/>
            <a:ext cx="12089791" cy="433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200" b="1" dirty="0">
                <a:solidFill>
                  <a:srgbClr val="000000"/>
                </a:solidFill>
                <a:latin typeface="Sparkasse Rg" pitchFamily="34" charset="0"/>
              </a:rPr>
              <a:t>Anteil der Energiekomponente am Verbraucherpreisindex (Deutschland)</a:t>
            </a:r>
          </a:p>
        </p:txBody>
      </p:sp>
      <p:sp>
        <p:nvSpPr>
          <p:cNvPr id="150533" name="Text Box 4"/>
          <p:cNvSpPr txBox="1">
            <a:spLocks noChangeArrowheads="1"/>
          </p:cNvSpPr>
          <p:nvPr/>
        </p:nvSpPr>
        <p:spPr bwMode="auto">
          <a:xfrm>
            <a:off x="381189" y="5388369"/>
            <a:ext cx="164981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a:t>
            </a:r>
            <a:r>
              <a:rPr lang="de-DE" sz="1400"/>
              <a:t>: Bundesbank</a:t>
            </a:r>
            <a:endParaRPr lang="de-DE" sz="1400" dirty="0"/>
          </a:p>
        </p:txBody>
      </p:sp>
      <p:sp>
        <p:nvSpPr>
          <p:cNvPr id="11" name="Rechteck 10">
            <a:extLst>
              <a:ext uri="{FF2B5EF4-FFF2-40B4-BE49-F238E27FC236}">
                <a16:creationId xmlns:a16="http://schemas.microsoft.com/office/drawing/2014/main" id="{ADA4D5F5-6579-4DA8-AFC5-7BDDF80B9F5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1F1663ED-72A4-48C3-A8EE-C6A12CFF58FE}"/>
              </a:ext>
            </a:extLst>
          </p:cNvPr>
          <p:cNvPicPr>
            <a:picLocks noChangeAspect="1"/>
          </p:cNvPicPr>
          <p:nvPr/>
        </p:nvPicPr>
        <p:blipFill>
          <a:blip r:embed="rId3"/>
          <a:stretch>
            <a:fillRect/>
          </a:stretch>
        </p:blipFill>
        <p:spPr>
          <a:xfrm>
            <a:off x="1625770" y="673369"/>
            <a:ext cx="6707498" cy="4031635"/>
          </a:xfrm>
          <a:prstGeom prst="rect">
            <a:avLst/>
          </a:prstGeom>
        </p:spPr>
      </p:pic>
    </p:spTree>
    <p:extLst>
      <p:ext uri="{BB962C8B-B14F-4D97-AF65-F5344CB8AC3E}">
        <p14:creationId xmlns:p14="http://schemas.microsoft.com/office/powerpoint/2010/main" val="1995524581"/>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Rectangle 2"/>
          <p:cNvSpPr>
            <a:spLocks noChangeArrowheads="1"/>
          </p:cNvSpPr>
          <p:nvPr/>
        </p:nvSpPr>
        <p:spPr bwMode="auto">
          <a:xfrm>
            <a:off x="3341687" y="260356"/>
            <a:ext cx="653054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Einflussgrößen des Verbraucherpreisindex</a:t>
            </a:r>
          </a:p>
        </p:txBody>
      </p:sp>
      <p:sp>
        <p:nvSpPr>
          <p:cNvPr id="149508" name="Text Box 3"/>
          <p:cNvSpPr txBox="1">
            <a:spLocks noChangeArrowheads="1"/>
          </p:cNvSpPr>
          <p:nvPr/>
        </p:nvSpPr>
        <p:spPr bwMode="auto">
          <a:xfrm>
            <a:off x="538728" y="817007"/>
            <a:ext cx="10907094" cy="16042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sz="2400" dirty="0">
                <a:solidFill>
                  <a:srgbClr val="000000"/>
                </a:solidFill>
              </a:rPr>
              <a:t>Die Energiekomponente hat ungefähr einen Anteil von 10% am Gesamtindex.</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Wie hoch ist die Inflationsrate, wenn die Preise für Energie sich um 20% gegenüber dem Vorjahr erhöhen und alle anderen Preise gleich bleiben?</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p:txBody>
      </p:sp>
      <p:sp>
        <p:nvSpPr>
          <p:cNvPr id="5" name="Rechteck 4">
            <a:extLst>
              <a:ext uri="{FF2B5EF4-FFF2-40B4-BE49-F238E27FC236}">
                <a16:creationId xmlns:a16="http://schemas.microsoft.com/office/drawing/2014/main" id="{57C27A8B-F9C5-4425-BDDB-B473C53FE20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52208837"/>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a:t>Preisindices − Zusammenfassung</a:t>
            </a:r>
            <a:endParaRPr lang="de-DE" sz="3200" baseline="30000" dirty="0"/>
          </a:p>
        </p:txBody>
      </p:sp>
      <p:graphicFrame>
        <p:nvGraphicFramePr>
          <p:cNvPr id="2" name="Tabelle 1">
            <a:extLst>
              <a:ext uri="{FF2B5EF4-FFF2-40B4-BE49-F238E27FC236}">
                <a16:creationId xmlns:a16="http://schemas.microsoft.com/office/drawing/2014/main" id="{8DDC5131-01F3-4BFA-BCD3-A9E325B482A5}"/>
              </a:ext>
            </a:extLst>
          </p:cNvPr>
          <p:cNvGraphicFramePr>
            <a:graphicFrameLocks noGrp="1"/>
          </p:cNvGraphicFramePr>
          <p:nvPr/>
        </p:nvGraphicFramePr>
        <p:xfrm>
          <a:off x="96595" y="686752"/>
          <a:ext cx="8354880" cy="5821680"/>
        </p:xfrm>
        <a:graphic>
          <a:graphicData uri="http://schemas.openxmlformats.org/drawingml/2006/table">
            <a:tbl>
              <a:tblPr firstRow="1" bandRow="1">
                <a:tableStyleId>{5940675A-B579-460E-94D1-54222C63F5DA}</a:tableStyleId>
              </a:tblPr>
              <a:tblGrid>
                <a:gridCol w="2784960">
                  <a:extLst>
                    <a:ext uri="{9D8B030D-6E8A-4147-A177-3AD203B41FA5}">
                      <a16:colId xmlns:a16="http://schemas.microsoft.com/office/drawing/2014/main" val="507985588"/>
                    </a:ext>
                  </a:extLst>
                </a:gridCol>
                <a:gridCol w="2784960">
                  <a:extLst>
                    <a:ext uri="{9D8B030D-6E8A-4147-A177-3AD203B41FA5}">
                      <a16:colId xmlns:a16="http://schemas.microsoft.com/office/drawing/2014/main" val="2170707971"/>
                    </a:ext>
                  </a:extLst>
                </a:gridCol>
                <a:gridCol w="2784960">
                  <a:extLst>
                    <a:ext uri="{9D8B030D-6E8A-4147-A177-3AD203B41FA5}">
                      <a16:colId xmlns:a16="http://schemas.microsoft.com/office/drawing/2014/main" val="296708555"/>
                    </a:ext>
                  </a:extLst>
                </a:gridCol>
              </a:tblGrid>
              <a:tr h="448525">
                <a:tc>
                  <a:txBody>
                    <a:bodyPr/>
                    <a:lstStyle/>
                    <a:p>
                      <a:pPr algn="ctr"/>
                      <a:r>
                        <a:rPr lang="de-DE" sz="2400" b="1" dirty="0"/>
                        <a:t>HVPI</a:t>
                      </a:r>
                    </a:p>
                  </a:txBody>
                  <a:tcPr/>
                </a:tc>
                <a:tc>
                  <a:txBody>
                    <a:bodyPr/>
                    <a:lstStyle/>
                    <a:p>
                      <a:pPr algn="ctr"/>
                      <a:r>
                        <a:rPr lang="de-DE" sz="2400" b="1" dirty="0"/>
                        <a:t>VPI</a:t>
                      </a:r>
                    </a:p>
                  </a:txBody>
                  <a:tcPr/>
                </a:tc>
                <a:tc>
                  <a:txBody>
                    <a:bodyPr/>
                    <a:lstStyle/>
                    <a:p>
                      <a:pPr algn="ctr"/>
                      <a:r>
                        <a:rPr lang="de-DE" sz="2400" b="1" dirty="0"/>
                        <a:t>BIP-</a:t>
                      </a:r>
                      <a:r>
                        <a:rPr lang="de-DE" sz="2400" b="1" dirty="0" err="1"/>
                        <a:t>Deflator</a:t>
                      </a:r>
                      <a:endParaRPr lang="de-DE" sz="2400" b="1" dirty="0"/>
                    </a:p>
                  </a:txBody>
                  <a:tcPr/>
                </a:tc>
                <a:extLst>
                  <a:ext uri="{0D108BD9-81ED-4DB2-BD59-A6C34878D82A}">
                    <a16:rowId xmlns:a16="http://schemas.microsoft.com/office/drawing/2014/main" val="645875652"/>
                  </a:ext>
                </a:extLst>
              </a:tr>
              <a:tr h="2780853">
                <a:tc>
                  <a:txBody>
                    <a:bodyPr/>
                    <a:lstStyle/>
                    <a:p>
                      <a:r>
                        <a:rPr lang="de-DE" sz="1700" b="1" dirty="0"/>
                        <a:t>Kettenindex</a:t>
                      </a:r>
                      <a:r>
                        <a:rPr lang="de-DE" sz="1700" dirty="0"/>
                        <a:t> nach </a:t>
                      </a:r>
                      <a:r>
                        <a:rPr lang="de-DE" sz="1700" b="1" dirty="0" err="1"/>
                        <a:t>Laspeyres</a:t>
                      </a:r>
                      <a:r>
                        <a:rPr lang="de-DE" sz="1700" dirty="0"/>
                        <a:t> </a:t>
                      </a:r>
                    </a:p>
                    <a:p>
                      <a:r>
                        <a:rPr lang="de-DE" sz="1700" dirty="0"/>
                        <a:t>→ jährliche Anpassung des Wägungsschemas (aus Gründen der Datenerhebung sind für die Gewichtung des HVPI seit 2011 die Preise vom Dezember des Vorjahres und die jahresdurchschnittlichen Mengen des Vorvorjahres entscheidend)</a:t>
                      </a:r>
                    </a:p>
                  </a:txBody>
                  <a:tcPr/>
                </a:tc>
                <a:tc>
                  <a:txBody>
                    <a:bodyPr/>
                    <a:lstStyle/>
                    <a:p>
                      <a:r>
                        <a:rPr lang="de-DE" sz="1700" b="1" dirty="0"/>
                        <a:t>Festpreisindex</a:t>
                      </a:r>
                      <a:r>
                        <a:rPr lang="de-DE" sz="1700" dirty="0"/>
                        <a:t> nach </a:t>
                      </a:r>
                      <a:r>
                        <a:rPr lang="de-DE" sz="1700" b="1" dirty="0" err="1"/>
                        <a:t>Laspeyres</a:t>
                      </a:r>
                      <a:endParaRPr lang="de-DE" sz="1700" b="1" dirty="0"/>
                    </a:p>
                    <a:p>
                      <a:r>
                        <a:rPr lang="de-DE" sz="1700" dirty="0"/>
                        <a:t>→ Anpassung des Wägungs- </a:t>
                      </a:r>
                      <a:r>
                        <a:rPr lang="de-DE" sz="1700" dirty="0" err="1"/>
                        <a:t>schemas</a:t>
                      </a:r>
                      <a:r>
                        <a:rPr lang="de-DE" sz="1700" dirty="0"/>
                        <a:t> alle fünf Jahre</a:t>
                      </a:r>
                    </a:p>
                  </a:txBody>
                  <a:tcPr/>
                </a:tc>
                <a:tc>
                  <a:txBody>
                    <a:bodyPr/>
                    <a:lstStyle/>
                    <a:p>
                      <a:r>
                        <a:rPr lang="de-DE" sz="1700" b="1" dirty="0"/>
                        <a:t>Impliziter Preisindex</a:t>
                      </a:r>
                      <a:r>
                        <a:rPr lang="de-DE" sz="1700" dirty="0"/>
                        <a:t> nach </a:t>
                      </a:r>
                      <a:r>
                        <a:rPr lang="de-DE" sz="1700" b="1" dirty="0" err="1"/>
                        <a:t>Paasche</a:t>
                      </a:r>
                      <a:endParaRPr lang="de-DE" sz="1700" b="1" dirty="0"/>
                    </a:p>
                    <a:p>
                      <a:r>
                        <a:rPr lang="de-DE" sz="1700" dirty="0"/>
                        <a:t>→ Berechnung aus der VGR aus dem Kettenindex des nominalen und realen BIP</a:t>
                      </a:r>
                    </a:p>
                  </a:txBody>
                  <a:tcPr/>
                </a:tc>
                <a:extLst>
                  <a:ext uri="{0D108BD9-81ED-4DB2-BD59-A6C34878D82A}">
                    <a16:rowId xmlns:a16="http://schemas.microsoft.com/office/drawing/2014/main" val="2830553349"/>
                  </a:ext>
                </a:extLst>
              </a:tr>
              <a:tr h="2242623">
                <a:tc>
                  <a:txBody>
                    <a:bodyPr/>
                    <a:lstStyle/>
                    <a:p>
                      <a:r>
                        <a:rPr lang="de-DE" sz="1700" dirty="0"/>
                        <a:t>Einheitliche Berechnung in der EU →</a:t>
                      </a:r>
                    </a:p>
                    <a:p>
                      <a:r>
                        <a:rPr lang="de-DE" sz="1700" dirty="0"/>
                        <a:t>Aggregation zu regionalen Index möglich. Insbesondere bildet die jährliche Veränderungsrate des HVPI in der Eurozone die Zielgröße der EZB zur Inflationssteuerung</a:t>
                      </a:r>
                    </a:p>
                  </a:txBody>
                  <a:tcPr/>
                </a:tc>
                <a:tc>
                  <a:txBody>
                    <a:bodyPr/>
                    <a:lstStyle/>
                    <a:p>
                      <a:pPr marL="285750" indent="-285750">
                        <a:buFont typeface="Arial" panose="020B0604020202020204" pitchFamily="34" charset="0"/>
                        <a:buChar char="•"/>
                      </a:pPr>
                      <a:r>
                        <a:rPr lang="de-DE" sz="1700" dirty="0"/>
                        <a:t>Verwendung als Wertsicherungsmaßstab in Rechtsvorschriften</a:t>
                      </a:r>
                    </a:p>
                    <a:p>
                      <a:pPr marL="285750" indent="-285750">
                        <a:buFont typeface="Arial" panose="020B0604020202020204" pitchFamily="34" charset="0"/>
                        <a:buChar char="•"/>
                      </a:pPr>
                      <a:endParaRPr lang="de-DE" sz="1700" dirty="0"/>
                    </a:p>
                    <a:p>
                      <a:pPr marL="285750" indent="-285750">
                        <a:buFont typeface="Arial" panose="020B0604020202020204" pitchFamily="34" charset="0"/>
                        <a:buChar char="•"/>
                      </a:pPr>
                      <a:r>
                        <a:rPr lang="de-DE" sz="1700" dirty="0"/>
                        <a:t>Argumentationsgrundlage in Lohnverhandlungen (Arbeitnehmerseite)</a:t>
                      </a:r>
                    </a:p>
                  </a:txBody>
                  <a:tcPr/>
                </a:tc>
                <a:tc>
                  <a:txBody>
                    <a:bodyPr/>
                    <a:lstStyle/>
                    <a:p>
                      <a:pPr marL="285750" indent="-285750">
                        <a:buFont typeface="Arial" panose="020B0604020202020204" pitchFamily="34" charset="0"/>
                        <a:buChar char="•"/>
                      </a:pPr>
                      <a:r>
                        <a:rPr lang="de-DE" sz="1700" dirty="0"/>
                        <a:t>Bestimmung des realen Wirtschaftswachstums</a:t>
                      </a:r>
                    </a:p>
                    <a:p>
                      <a:pPr marL="285750" indent="-285750">
                        <a:buFont typeface="Arial" panose="020B0604020202020204" pitchFamily="34" charset="0"/>
                        <a:buChar char="•"/>
                      </a:pPr>
                      <a:endParaRPr lang="de-DE" sz="1700" dirty="0"/>
                    </a:p>
                    <a:p>
                      <a:pPr marL="285750" indent="-285750">
                        <a:buFont typeface="Arial" panose="020B0604020202020204" pitchFamily="34" charset="0"/>
                        <a:buChar char="•"/>
                      </a:pPr>
                      <a:endParaRPr lang="de-DE" sz="17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700" dirty="0"/>
                        <a:t>Argumentationsgrundlage in Lohnverhandlungen (Arbeitgeberseite)</a:t>
                      </a:r>
                    </a:p>
                    <a:p>
                      <a:endParaRPr lang="de-DE" sz="1700" dirty="0"/>
                    </a:p>
                  </a:txBody>
                  <a:tcPr/>
                </a:tc>
                <a:extLst>
                  <a:ext uri="{0D108BD9-81ED-4DB2-BD59-A6C34878D82A}">
                    <a16:rowId xmlns:a16="http://schemas.microsoft.com/office/drawing/2014/main" val="1921639084"/>
                  </a:ext>
                </a:extLst>
              </a:tr>
            </a:tbl>
          </a:graphicData>
        </a:graphic>
      </p:graphicFrame>
      <p:sp>
        <p:nvSpPr>
          <p:cNvPr id="6" name="Rechteck 5">
            <a:extLst>
              <a:ext uri="{FF2B5EF4-FFF2-40B4-BE49-F238E27FC236}">
                <a16:creationId xmlns:a16="http://schemas.microsoft.com/office/drawing/2014/main" id="{5FD97CAB-B586-4102-8EA6-C25B2708275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445486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ChangeArrowheads="1"/>
          </p:cNvSpPr>
          <p:nvPr/>
        </p:nvSpPr>
        <p:spPr bwMode="auto">
          <a:xfrm>
            <a:off x="3355550" y="259565"/>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Hoher Beschäftigungsgrad </a:t>
            </a:r>
          </a:p>
        </p:txBody>
      </p:sp>
      <p:sp>
        <p:nvSpPr>
          <p:cNvPr id="486403" name="Text Box 3"/>
          <p:cNvSpPr txBox="1">
            <a:spLocks noChangeArrowheads="1"/>
          </p:cNvSpPr>
          <p:nvPr/>
        </p:nvSpPr>
        <p:spPr bwMode="auto">
          <a:xfrm>
            <a:off x="742249" y="1096099"/>
            <a:ext cx="9538010" cy="3418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Font typeface="Arial" pitchFamily="34" charset="0"/>
              <a:buChar char="•"/>
            </a:pPr>
            <a:r>
              <a:rPr lang="de-DE" dirty="0">
                <a:solidFill>
                  <a:schemeClr val="tx1"/>
                </a:solidFill>
              </a:rPr>
              <a:t>Ziel ist es einen Zustand der Vollbeschäftigung zu erreichen. </a:t>
            </a:r>
          </a:p>
          <a:p>
            <a:pPr marL="0" indent="0"/>
            <a:r>
              <a:rPr lang="de-DE" dirty="0">
                <a:solidFill>
                  <a:schemeClr val="tx1"/>
                </a:solidFill>
              </a:rPr>
              <a:t>		D.h. jede arbeitswillige Erwerbspersonen befindet sich in einer 		  			Beschäftigung.</a:t>
            </a:r>
          </a:p>
          <a:p>
            <a:pPr marL="0" indent="0"/>
            <a:endParaRPr lang="de-DE" dirty="0">
              <a:solidFill>
                <a:schemeClr val="tx1"/>
              </a:solidFill>
            </a:endParaRPr>
          </a:p>
          <a:p>
            <a:pPr marL="342900" indent="-342900">
              <a:buFont typeface="Arial" pitchFamily="34" charset="0"/>
              <a:buChar char="•"/>
            </a:pPr>
            <a:r>
              <a:rPr lang="de-DE" dirty="0">
                <a:solidFill>
                  <a:schemeClr val="tx1"/>
                </a:solidFill>
              </a:rPr>
              <a:t>	Allgemein akzeptierte Maßzahl ist Arbeitslosenquote gemäß des 	statistischen Bundesamtes.</a:t>
            </a:r>
          </a:p>
          <a:p>
            <a:pPr marL="342900" indent="-342900">
              <a:buFont typeface="Arial" pitchFamily="34" charset="0"/>
              <a:buChar char="•"/>
            </a:pPr>
            <a:endParaRPr lang="de-DE" dirty="0">
              <a:solidFill>
                <a:schemeClr val="tx1"/>
              </a:solidFill>
            </a:endParaRPr>
          </a:p>
          <a:p>
            <a:pPr marL="342900" indent="-342900">
              <a:buFont typeface="Arial" pitchFamily="34" charset="0"/>
              <a:buChar char="•"/>
            </a:pPr>
            <a:r>
              <a:rPr lang="de-DE" dirty="0">
                <a:solidFill>
                  <a:schemeClr val="tx1"/>
                </a:solidFill>
              </a:rPr>
              <a:t>In Deutschland geht man derzeit bei einer Arbeitslosenquote in Höhe von 3%-4% von Vollbeschäftigung aus</a:t>
            </a:r>
            <a:r>
              <a:rPr lang="de-DE" sz="2000" dirty="0">
                <a:solidFill>
                  <a:schemeClr val="tx1"/>
                </a:solidFill>
              </a:rPr>
              <a:t> </a:t>
            </a:r>
          </a:p>
        </p:txBody>
      </p:sp>
      <p:sp>
        <p:nvSpPr>
          <p:cNvPr id="4" name="Rechteck 3"/>
          <p:cNvSpPr/>
          <p:nvPr/>
        </p:nvSpPr>
        <p:spPr>
          <a:xfrm>
            <a:off x="4862855" y="3033285"/>
            <a:ext cx="1296798" cy="276999"/>
          </a:xfrm>
          <a:prstGeom prst="rect">
            <a:avLst/>
          </a:prstGeom>
        </p:spPr>
        <p:txBody>
          <a:bodyPr wrap="square">
            <a:spAutoFit/>
          </a:bodyPr>
          <a:lstStyle/>
          <a:p>
            <a:r>
              <a:rPr lang="de-DE" sz="1200" dirty="0"/>
              <a:t>Definition folgt</a:t>
            </a:r>
          </a:p>
        </p:txBody>
      </p:sp>
      <p:sp>
        <p:nvSpPr>
          <p:cNvPr id="8" name="Rechteck 7">
            <a:extLst>
              <a:ext uri="{FF2B5EF4-FFF2-40B4-BE49-F238E27FC236}">
                <a16:creationId xmlns:a16="http://schemas.microsoft.com/office/drawing/2014/main" id="{D442FED7-0BE4-414F-A66A-D3114D0A9FC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585615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ChangeArrowheads="1"/>
          </p:cNvSpPr>
          <p:nvPr/>
        </p:nvSpPr>
        <p:spPr bwMode="auto">
          <a:xfrm>
            <a:off x="1360448" y="215752"/>
            <a:ext cx="930011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Entwicklung der Arbeitslosigkeit seit Einführung des Euro (Deutschland</a:t>
            </a:r>
            <a:r>
              <a:rPr lang="de-DE" b="1" dirty="0"/>
              <a:t>)</a:t>
            </a:r>
          </a:p>
        </p:txBody>
      </p:sp>
      <p:sp>
        <p:nvSpPr>
          <p:cNvPr id="488452" name="Text Box 4"/>
          <p:cNvSpPr txBox="1">
            <a:spLocks noChangeArrowheads="1"/>
          </p:cNvSpPr>
          <p:nvPr/>
        </p:nvSpPr>
        <p:spPr bwMode="auto">
          <a:xfrm>
            <a:off x="568326" y="5201108"/>
            <a:ext cx="260847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Bundesagentur für Arbeit</a:t>
            </a:r>
          </a:p>
        </p:txBody>
      </p:sp>
      <p:sp>
        <p:nvSpPr>
          <p:cNvPr id="7" name="Rechteck 6">
            <a:extLst>
              <a:ext uri="{FF2B5EF4-FFF2-40B4-BE49-F238E27FC236}">
                <a16:creationId xmlns:a16="http://schemas.microsoft.com/office/drawing/2014/main" id="{282E1427-5C1E-45E3-91F9-9BB624F41A3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51EA018C-523A-788A-34BA-127C41407B8B}"/>
              </a:ext>
            </a:extLst>
          </p:cNvPr>
          <p:cNvPicPr>
            <a:picLocks noChangeAspect="1"/>
          </p:cNvPicPr>
          <p:nvPr/>
        </p:nvPicPr>
        <p:blipFill>
          <a:blip r:embed="rId3"/>
          <a:stretch>
            <a:fillRect/>
          </a:stretch>
        </p:blipFill>
        <p:spPr>
          <a:xfrm>
            <a:off x="428647" y="795201"/>
            <a:ext cx="7409989" cy="4297794"/>
          </a:xfrm>
          <a:prstGeom prst="rect">
            <a:avLst/>
          </a:prstGeom>
        </p:spPr>
      </p:pic>
    </p:spTree>
    <p:extLst>
      <p:ext uri="{BB962C8B-B14F-4D97-AF65-F5344CB8AC3E}">
        <p14:creationId xmlns:p14="http://schemas.microsoft.com/office/powerpoint/2010/main" val="858925710"/>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2"/>
          <p:cNvSpPr>
            <a:spLocks noChangeArrowheads="1"/>
          </p:cNvSpPr>
          <p:nvPr/>
        </p:nvSpPr>
        <p:spPr bwMode="auto">
          <a:xfrm>
            <a:off x="3432602" y="148844"/>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Arbeitslosigkeit – allgemeine Definition</a:t>
            </a:r>
          </a:p>
        </p:txBody>
      </p:sp>
      <p:sp>
        <p:nvSpPr>
          <p:cNvPr id="130052" name="Text Box 3"/>
          <p:cNvSpPr txBox="1">
            <a:spLocks noChangeArrowheads="1"/>
          </p:cNvSpPr>
          <p:nvPr/>
        </p:nvSpPr>
        <p:spPr bwMode="auto">
          <a:xfrm>
            <a:off x="1611314" y="1628775"/>
            <a:ext cx="9056687" cy="230832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400"/>
              <a:t>Als </a:t>
            </a:r>
            <a:r>
              <a:rPr lang="de-DE" sz="2400" b="1"/>
              <a:t>arbeitslos gilt</a:t>
            </a:r>
            <a:r>
              <a:rPr lang="de-DE" sz="2400"/>
              <a:t>, wer</a:t>
            </a:r>
          </a:p>
          <a:p>
            <a:endParaRPr lang="de-DE" sz="2400"/>
          </a:p>
          <a:p>
            <a:endParaRPr lang="de-DE" sz="2400"/>
          </a:p>
          <a:p>
            <a:r>
              <a:rPr lang="de-DE" sz="2400" b="1"/>
              <a:t>in einem festgelegten Zeitraum für eine bezahlte Tätigkeit zur Verfügung stand und konkrete Maßnahmen unternommen hat, um eine Arbeit zu finden.</a:t>
            </a:r>
          </a:p>
        </p:txBody>
      </p:sp>
      <p:sp>
        <p:nvSpPr>
          <p:cNvPr id="4" name="Rechteck 3">
            <a:extLst>
              <a:ext uri="{FF2B5EF4-FFF2-40B4-BE49-F238E27FC236}">
                <a16:creationId xmlns:a16="http://schemas.microsoft.com/office/drawing/2014/main" id="{A13CB94F-AAAB-4E29-98D8-8B6643B06C1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8565877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Rectangle 2"/>
          <p:cNvSpPr>
            <a:spLocks noChangeArrowheads="1"/>
          </p:cNvSpPr>
          <p:nvPr/>
        </p:nvSpPr>
        <p:spPr bwMode="auto">
          <a:xfrm>
            <a:off x="2467188" y="192348"/>
            <a:ext cx="7344937"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Arbeitslosigkeit gemäß der Bundesagentur für Arbeit</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(registrierte Arbeitslose)</a:t>
            </a:r>
          </a:p>
        </p:txBody>
      </p:sp>
      <p:sp>
        <p:nvSpPr>
          <p:cNvPr id="131076" name="Text Box 3"/>
          <p:cNvSpPr txBox="1">
            <a:spLocks noChangeArrowheads="1"/>
          </p:cNvSpPr>
          <p:nvPr/>
        </p:nvSpPr>
        <p:spPr bwMode="auto">
          <a:xfrm>
            <a:off x="0" y="908568"/>
            <a:ext cx="12192000" cy="313932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DE"/>
              <a:t>§ 16 Absatz 1SGB III</a:t>
            </a:r>
          </a:p>
          <a:p>
            <a:r>
              <a:rPr lang="de-DE"/>
              <a:t>Arbeitslose </a:t>
            </a:r>
            <a:r>
              <a:rPr lang="de-DE" dirty="0"/>
              <a:t>sind Personen zwischen 15 und 65 (67) Jahren</a:t>
            </a:r>
            <a:r>
              <a:rPr lang="de-DE"/>
              <a:t>, die</a:t>
            </a:r>
          </a:p>
          <a:p>
            <a:endParaRPr lang="de-DE">
              <a:cs typeface="Times New Roman" pitchFamily="18" charset="0"/>
            </a:endParaRPr>
          </a:p>
          <a:p>
            <a:pPr marL="285750" indent="-285750">
              <a:buFont typeface="Arial" panose="020B0604020202020204" pitchFamily="34" charset="0"/>
              <a:buChar char="•"/>
            </a:pPr>
            <a:r>
              <a:rPr lang="de-DE">
                <a:cs typeface="Times New Roman" pitchFamily="18" charset="0"/>
              </a:rPr>
              <a:t>vorübergehend nicht in einem Beschäftigungsverhältnis stehen,</a:t>
            </a:r>
          </a:p>
          <a:p>
            <a:pPr marL="285750" indent="-285750">
              <a:buFont typeface="Arial" panose="020B0604020202020204" pitchFamily="34" charset="0"/>
              <a:buChar char="•"/>
            </a:pPr>
            <a:r>
              <a:rPr lang="de-DE">
                <a:cs typeface="Times New Roman" pitchFamily="18" charset="0"/>
              </a:rPr>
              <a:t>eine versicherungspflichtige Beschäftigung suchen und dabei den Vermittlungsbemühungen der Agentur für Arbeit zur Verfügung stehen und</a:t>
            </a:r>
          </a:p>
          <a:p>
            <a:pPr marL="285750" indent="-285750">
              <a:buFont typeface="Arial" panose="020B0604020202020204" pitchFamily="34" charset="0"/>
              <a:buChar char="•"/>
            </a:pPr>
            <a:r>
              <a:rPr lang="de-DE">
                <a:cs typeface="Times New Roman" pitchFamily="18" charset="0"/>
              </a:rPr>
              <a:t>sich bei der Agentur für Arbeit arbeitslos gemeldet haben.</a:t>
            </a:r>
          </a:p>
          <a:p>
            <a:pPr marL="285750" indent="-285750">
              <a:buFont typeface="Arial" panose="020B0604020202020204" pitchFamily="34" charset="0"/>
              <a:buChar char="•"/>
            </a:pPr>
            <a:endParaRPr lang="de-DE">
              <a:cs typeface="Times New Roman" pitchFamily="18" charset="0"/>
            </a:endParaRPr>
          </a:p>
          <a:p>
            <a:r>
              <a:rPr lang="de-DE">
                <a:cs typeface="Times New Roman" pitchFamily="18" charset="0"/>
              </a:rPr>
              <a:t>Die Voraussetzung der Beschäftigungslosigkeit erfüllt, wer nicht in einem Beschäftigungsverhältnis steht. Die Ausübung einer oder mehrerer Erwerbstätigkeiten schließt Beschäftigungslosigkeit nach § 138 Abs. 3 SGB III nicht aus, wenn deren Arbeitszeit – insgesamt – weniger als 15 Stunden wöchentlich umfasst.</a:t>
            </a:r>
          </a:p>
        </p:txBody>
      </p:sp>
      <p:sp>
        <p:nvSpPr>
          <p:cNvPr id="4" name="Rechteck 3">
            <a:extLst>
              <a:ext uri="{FF2B5EF4-FFF2-40B4-BE49-F238E27FC236}">
                <a16:creationId xmlns:a16="http://schemas.microsoft.com/office/drawing/2014/main" id="{0D4C2494-8FAB-45E6-B670-FA781755F81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2EA6BE1A-5002-C988-1AD4-0100EEE7068F}"/>
              </a:ext>
            </a:extLst>
          </p:cNvPr>
          <p:cNvSpPr txBox="1"/>
          <p:nvPr/>
        </p:nvSpPr>
        <p:spPr>
          <a:xfrm>
            <a:off x="0" y="4023342"/>
            <a:ext cx="8580473" cy="2031325"/>
          </a:xfrm>
          <a:prstGeom prst="rect">
            <a:avLst/>
          </a:prstGeom>
          <a:noFill/>
        </p:spPr>
        <p:txBody>
          <a:bodyPr wrap="square">
            <a:spAutoFit/>
          </a:bodyPr>
          <a:lstStyle/>
          <a:p>
            <a:r>
              <a:rPr lang="de-DE"/>
              <a:t>Im Rahmen der Eigenbemühungen nach § 138 Abs. 4 SGB III hat die oder der Arbeitslose alle Möglichkeiten zur beruflichen Eingliederung zu nutzen.</a:t>
            </a:r>
          </a:p>
          <a:p>
            <a:r>
              <a:rPr lang="de-DE"/>
              <a:t>Hierzu gehören insbesondere</a:t>
            </a:r>
          </a:p>
          <a:p>
            <a:endParaRPr lang="de-DE"/>
          </a:p>
          <a:p>
            <a:pPr marL="285750" indent="-285750">
              <a:buFont typeface="Arial" panose="020B0604020202020204" pitchFamily="34" charset="0"/>
              <a:buChar char="•"/>
            </a:pPr>
            <a:r>
              <a:rPr lang="de-DE"/>
              <a:t>die Wahrnehmung der Verpflichtungen aus den Eingliederungsvereinbarungen,</a:t>
            </a:r>
          </a:p>
          <a:p>
            <a:pPr marL="285750" indent="-285750">
              <a:buFont typeface="Arial" panose="020B0604020202020204" pitchFamily="34" charset="0"/>
              <a:buChar char="•"/>
            </a:pPr>
            <a:r>
              <a:rPr lang="de-DE"/>
              <a:t>die Mitwirkung bei der Vermittlung durch Dritte und</a:t>
            </a:r>
          </a:p>
          <a:p>
            <a:pPr marL="285750" indent="-285750">
              <a:buFont typeface="Arial" panose="020B0604020202020204" pitchFamily="34" charset="0"/>
              <a:buChar char="•"/>
            </a:pPr>
            <a:r>
              <a:rPr lang="de-DE"/>
              <a:t>die Inanspruchnahme der Selbstinformationseinrichtungen der Agentur für Arbeit.</a:t>
            </a:r>
          </a:p>
        </p:txBody>
      </p:sp>
    </p:spTree>
    <p:extLst>
      <p:ext uri="{BB962C8B-B14F-4D97-AF65-F5344CB8AC3E}">
        <p14:creationId xmlns:p14="http://schemas.microsoft.com/office/powerpoint/2010/main" val="19978816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2"/>
          <p:cNvSpPr>
            <a:spLocks noChangeArrowheads="1"/>
          </p:cNvSpPr>
          <p:nvPr/>
        </p:nvSpPr>
        <p:spPr bwMode="auto">
          <a:xfrm>
            <a:off x="2484748" y="86845"/>
            <a:ext cx="6443662"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Arbeitslosigkeit gemäß ILO-Konzept</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(Erwerbslose)</a:t>
            </a:r>
          </a:p>
        </p:txBody>
      </p:sp>
      <p:sp>
        <p:nvSpPr>
          <p:cNvPr id="132100" name="Text Box 3"/>
          <p:cNvSpPr txBox="1">
            <a:spLocks noChangeArrowheads="1"/>
          </p:cNvSpPr>
          <p:nvPr/>
        </p:nvSpPr>
        <p:spPr bwMode="auto">
          <a:xfrm>
            <a:off x="720655" y="870885"/>
            <a:ext cx="9720147" cy="378565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de-DE" sz="2400" dirty="0"/>
              <a:t>Als arbeitslos gelten Personen zwischen 15 und 74, die</a:t>
            </a:r>
          </a:p>
          <a:p>
            <a:pPr>
              <a:buFontTx/>
              <a:buNone/>
            </a:pPr>
            <a:r>
              <a:rPr lang="de-DE" sz="2400" dirty="0"/>
              <a:t> </a:t>
            </a:r>
          </a:p>
          <a:p>
            <a:pPr>
              <a:buFontTx/>
              <a:buNone/>
            </a:pPr>
            <a:r>
              <a:rPr lang="de-DE" sz="2400" dirty="0"/>
              <a:t>	</a:t>
            </a:r>
          </a:p>
          <a:p>
            <a:pPr>
              <a:buFontTx/>
              <a:buChar char="•"/>
            </a:pPr>
            <a:r>
              <a:rPr lang="de-DE" sz="2400" dirty="0"/>
              <a:t> 	weniger als eine Stunde pro Woche gearbeitet haben,</a:t>
            </a:r>
          </a:p>
          <a:p>
            <a:pPr>
              <a:buFontTx/>
              <a:buChar char="•"/>
            </a:pPr>
            <a:r>
              <a:rPr lang="de-DE" sz="2400" dirty="0"/>
              <a:t> 	in den vergangenen vier Wochen aktiv Arbeit gesucht haben und</a:t>
            </a:r>
          </a:p>
          <a:p>
            <a:pPr>
              <a:buFontTx/>
              <a:buChar char="•"/>
            </a:pPr>
            <a:r>
              <a:rPr lang="de-DE" sz="2400" dirty="0"/>
              <a:t> 	innerhalb von zwei Wochen für eine Arbeitstätigkeit verfügbar sind</a:t>
            </a:r>
          </a:p>
          <a:p>
            <a:pPr>
              <a:buFontTx/>
              <a:buNone/>
            </a:pPr>
            <a:endParaRPr lang="de-DE" sz="2400" dirty="0"/>
          </a:p>
          <a:p>
            <a:pPr>
              <a:buFontTx/>
              <a:buNone/>
            </a:pPr>
            <a:endParaRPr lang="de-DE" sz="2400" dirty="0"/>
          </a:p>
          <a:p>
            <a:pPr>
              <a:buFontTx/>
              <a:buNone/>
            </a:pPr>
            <a:r>
              <a:rPr lang="de-DE" sz="2400" dirty="0"/>
              <a:t>Die Erhebung der ILO-Arbeitsmarktstatistik ist in Deutschland Teil des Mikrozensus, einer computergestützten Haushaltsbefragung</a:t>
            </a:r>
          </a:p>
        </p:txBody>
      </p:sp>
      <p:sp>
        <p:nvSpPr>
          <p:cNvPr id="4" name="Rechteck 3">
            <a:extLst>
              <a:ext uri="{FF2B5EF4-FFF2-40B4-BE49-F238E27FC236}">
                <a16:creationId xmlns:a16="http://schemas.microsoft.com/office/drawing/2014/main" id="{2EAF3F47-F0C4-450D-9924-7668FAD950E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7471802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2"/>
          <p:cNvSpPr>
            <a:spLocks noChangeArrowheads="1"/>
          </p:cNvSpPr>
          <p:nvPr/>
        </p:nvSpPr>
        <p:spPr bwMode="auto">
          <a:xfrm>
            <a:off x="3098065" y="93884"/>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Berechnung der Arbeitslosenquote</a:t>
            </a:r>
          </a:p>
        </p:txBody>
      </p:sp>
      <p:sp>
        <p:nvSpPr>
          <p:cNvPr id="133124" name="Text Box 3"/>
          <p:cNvSpPr txBox="1">
            <a:spLocks noChangeArrowheads="1"/>
          </p:cNvSpPr>
          <p:nvPr/>
        </p:nvSpPr>
        <p:spPr bwMode="auto">
          <a:xfrm>
            <a:off x="485040" y="911226"/>
            <a:ext cx="9056687" cy="378565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de-DE" u="sng" dirty="0"/>
              <a:t>Bundesagentur für Arbeit:</a:t>
            </a:r>
            <a:endParaRPr lang="de-DE" dirty="0"/>
          </a:p>
          <a:p>
            <a:pPr>
              <a:buFontTx/>
              <a:buNone/>
            </a:pPr>
            <a:r>
              <a:rPr lang="de-DE" dirty="0"/>
              <a:t>					registrierte Arbeitslose</a:t>
            </a:r>
          </a:p>
          <a:p>
            <a:pPr>
              <a:buFontTx/>
              <a:buNone/>
            </a:pPr>
            <a:r>
              <a:rPr lang="de-DE" dirty="0"/>
              <a:t>					–––––––––––––––––––</a:t>
            </a:r>
          </a:p>
          <a:p>
            <a:pPr>
              <a:buFontTx/>
              <a:buNone/>
            </a:pPr>
            <a:r>
              <a:rPr lang="de-DE" dirty="0"/>
              <a:t>					zivile Erwerbspersonen</a:t>
            </a:r>
          </a:p>
          <a:p>
            <a:pPr>
              <a:buFontTx/>
              <a:buNone/>
            </a:pPr>
            <a:endParaRPr lang="de-DE" dirty="0"/>
          </a:p>
          <a:p>
            <a:pPr>
              <a:buFontTx/>
              <a:buNone/>
            </a:pPr>
            <a:r>
              <a:rPr lang="de-DE" u="sng" dirty="0"/>
              <a:t>ILO-Konzept:</a:t>
            </a:r>
          </a:p>
          <a:p>
            <a:pPr>
              <a:buFontTx/>
              <a:buNone/>
            </a:pPr>
            <a:r>
              <a:rPr lang="de-DE" dirty="0"/>
              <a:t>					       Erwerbslose</a:t>
            </a:r>
          </a:p>
          <a:p>
            <a:pPr>
              <a:buFontTx/>
              <a:buNone/>
            </a:pPr>
            <a:r>
              <a:rPr lang="de-DE" dirty="0"/>
              <a:t>					–––––––––––––––––––</a:t>
            </a:r>
          </a:p>
          <a:p>
            <a:pPr>
              <a:buFontTx/>
              <a:buNone/>
            </a:pPr>
            <a:r>
              <a:rPr lang="de-DE" dirty="0"/>
              <a:t>					    Erwerbspersonen</a:t>
            </a:r>
          </a:p>
          <a:p>
            <a:pPr>
              <a:buFontTx/>
              <a:buNone/>
            </a:pPr>
            <a:endParaRPr lang="de-DE" dirty="0"/>
          </a:p>
          <a:p>
            <a:pPr>
              <a:buFontTx/>
              <a:buChar char="•"/>
            </a:pPr>
            <a:r>
              <a:rPr lang="de-DE" sz="2000" dirty="0"/>
              <a:t> zivile Erwerbspersonen = Arbeitnehmer + Selbstständige + registrierte Arbeitslose</a:t>
            </a:r>
          </a:p>
          <a:p>
            <a:pPr>
              <a:buFontTx/>
              <a:buChar char="•"/>
            </a:pPr>
            <a:r>
              <a:rPr lang="de-DE" sz="2000" dirty="0"/>
              <a:t> Erwerbspersonen = Arbeitnehmer + Selbstständige + Erwerbslose</a:t>
            </a:r>
          </a:p>
          <a:p>
            <a:pPr>
              <a:buFontTx/>
              <a:buNone/>
            </a:pPr>
            <a:endParaRPr lang="de-DE" sz="2000" dirty="0"/>
          </a:p>
        </p:txBody>
      </p:sp>
      <p:sp>
        <p:nvSpPr>
          <p:cNvPr id="4" name="Rechteck 3">
            <a:extLst>
              <a:ext uri="{FF2B5EF4-FFF2-40B4-BE49-F238E27FC236}">
                <a16:creationId xmlns:a16="http://schemas.microsoft.com/office/drawing/2014/main" id="{1272072A-F77A-4056-87BC-C134F5791D0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8145608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2540" b="1" dirty="0"/>
              <a:t>Bruttoinlandsprodukt </a:t>
            </a:r>
            <a:r>
              <a:rPr lang="de-DE" sz="2540" b="1" dirty="0" err="1"/>
              <a:t>vs</a:t>
            </a:r>
            <a:r>
              <a:rPr lang="de-DE" sz="2540" b="1" dirty="0"/>
              <a:t> Bruttonationaleinkommen</a:t>
            </a:r>
          </a:p>
        </p:txBody>
      </p:sp>
      <p:sp>
        <p:nvSpPr>
          <p:cNvPr id="7" name="Text Box 3"/>
          <p:cNvSpPr txBox="1">
            <a:spLocks noChangeArrowheads="1"/>
          </p:cNvSpPr>
          <p:nvPr/>
        </p:nvSpPr>
        <p:spPr bwMode="auto">
          <a:xfrm>
            <a:off x="468824" y="1722882"/>
            <a:ext cx="8786936" cy="26710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800" dirty="0">
                <a:solidFill>
                  <a:srgbClr val="000000"/>
                </a:solidFill>
              </a:rPr>
              <a:t>Das </a:t>
            </a:r>
            <a:r>
              <a:rPr lang="de-DE" altLang="de-DE" sz="2800" b="1" dirty="0">
                <a:solidFill>
                  <a:srgbClr val="000000"/>
                </a:solidFill>
              </a:rPr>
              <a:t>Bruttoinlandsprodukt (BIP)</a:t>
            </a:r>
            <a:r>
              <a:rPr lang="de-DE" altLang="de-DE" sz="2800" dirty="0">
                <a:solidFill>
                  <a:srgbClr val="000000"/>
                </a:solidFill>
              </a:rPr>
              <a:t> ist der Marktwert aller </a:t>
            </a:r>
          </a:p>
          <a:p>
            <a:pPr eaLnBrk="1" hangingPunct="1">
              <a:buClrTx/>
            </a:pPr>
            <a:r>
              <a:rPr lang="de-DE" altLang="de-DE" sz="2800" dirty="0">
                <a:solidFill>
                  <a:srgbClr val="000000"/>
                </a:solidFill>
              </a:rPr>
              <a:t>Waren und Dienstleistungen, die während einer Periode </a:t>
            </a:r>
          </a:p>
          <a:p>
            <a:pPr eaLnBrk="1" hangingPunct="1">
              <a:buClrTx/>
            </a:pPr>
            <a:r>
              <a:rPr lang="de-DE" altLang="de-DE" sz="2800" dirty="0">
                <a:solidFill>
                  <a:srgbClr val="000000"/>
                </a:solidFill>
              </a:rPr>
              <a:t>(z.B. 1 Jahr) in einem Land hergestellt werden und dem Endverbrauch dienen.</a:t>
            </a:r>
          </a:p>
          <a:p>
            <a:pPr eaLnBrk="1" hangingPunct="1">
              <a:buClrTx/>
            </a:pPr>
            <a:endParaRPr lang="de-DE" altLang="de-DE" sz="2800" dirty="0">
              <a:solidFill>
                <a:srgbClr val="000000"/>
              </a:solidFill>
            </a:endParaRPr>
          </a:p>
          <a:p>
            <a:pPr eaLnBrk="1" hangingPunct="1">
              <a:buClrTx/>
            </a:pPr>
            <a:r>
              <a:rPr lang="de-DE" altLang="de-DE" sz="2800" dirty="0">
                <a:solidFill>
                  <a:srgbClr val="000000"/>
                </a:solidFill>
              </a:rPr>
              <a:t>(</a:t>
            </a:r>
            <a:r>
              <a:rPr lang="de-DE" altLang="de-DE" sz="2800" b="1" dirty="0">
                <a:solidFill>
                  <a:srgbClr val="000000"/>
                </a:solidFill>
              </a:rPr>
              <a:t>Inlandskonzept</a:t>
            </a:r>
            <a:r>
              <a:rPr lang="de-DE" altLang="de-DE" sz="2800" dirty="0">
                <a:solidFill>
                  <a:srgbClr val="000000"/>
                </a:solidFill>
              </a:rPr>
              <a:t>)</a:t>
            </a:r>
          </a:p>
        </p:txBody>
      </p:sp>
      <p:sp>
        <p:nvSpPr>
          <p:cNvPr id="12" name="Rechteck 11">
            <a:extLst>
              <a:ext uri="{FF2B5EF4-FFF2-40B4-BE49-F238E27FC236}">
                <a16:creationId xmlns:a16="http://schemas.microsoft.com/office/drawing/2014/main" id="{4117F462-7D2C-41AD-989C-E400E486449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BDB3BDBD-7CB0-4DE8-8766-B4457F6CA55B}"/>
                  </a:ext>
                </a:extLst>
              </p14:cNvPr>
              <p14:cNvContentPartPr/>
              <p14:nvPr/>
            </p14:nvContentPartPr>
            <p14:xfrm>
              <a:off x="6202813" y="2078832"/>
              <a:ext cx="1592280" cy="78120"/>
            </p14:xfrm>
          </p:contentPart>
        </mc:Choice>
        <mc:Fallback xmlns="">
          <p:pic>
            <p:nvPicPr>
              <p:cNvPr id="2" name="Freihand 1">
                <a:extLst>
                  <a:ext uri="{FF2B5EF4-FFF2-40B4-BE49-F238E27FC236}">
                    <a16:creationId xmlns:a16="http://schemas.microsoft.com/office/drawing/2014/main" id="{BDB3BDBD-7CB0-4DE8-8766-B4457F6CA55B}"/>
                  </a:ext>
                </a:extLst>
              </p:cNvPr>
              <p:cNvPicPr/>
              <p:nvPr/>
            </p:nvPicPr>
            <p:blipFill>
              <a:blip r:embed="rId4"/>
              <a:stretch>
                <a:fillRect/>
              </a:stretch>
            </p:blipFill>
            <p:spPr>
              <a:xfrm>
                <a:off x="6198493" y="2074512"/>
                <a:ext cx="1600920" cy="86760"/>
              </a:xfrm>
              <a:prstGeom prst="rect">
                <a:avLst/>
              </a:prstGeom>
            </p:spPr>
          </p:pic>
        </mc:Fallback>
      </mc:AlternateContent>
      <p:grpSp>
        <p:nvGrpSpPr>
          <p:cNvPr id="5" name="Gruppieren 4">
            <a:extLst>
              <a:ext uri="{FF2B5EF4-FFF2-40B4-BE49-F238E27FC236}">
                <a16:creationId xmlns:a16="http://schemas.microsoft.com/office/drawing/2014/main" id="{2C856B52-6885-453B-A6A9-FFE0F0FB9AB0}"/>
              </a:ext>
            </a:extLst>
          </p:cNvPr>
          <p:cNvGrpSpPr/>
          <p:nvPr/>
        </p:nvGrpSpPr>
        <p:grpSpPr>
          <a:xfrm>
            <a:off x="612373" y="2562312"/>
            <a:ext cx="8136360" cy="106560"/>
            <a:chOff x="612373" y="2562312"/>
            <a:chExt cx="8136360" cy="106560"/>
          </a:xfrm>
        </p:grpSpPr>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2E8C5B1B-E082-4395-B492-5393BF366EFA}"/>
                    </a:ext>
                  </a:extLst>
                </p14:cNvPr>
                <p14:cNvContentPartPr/>
                <p14:nvPr/>
              </p14:nvContentPartPr>
              <p14:xfrm>
                <a:off x="612373" y="2562312"/>
                <a:ext cx="3328560" cy="106560"/>
              </p14:xfrm>
            </p:contentPart>
          </mc:Choice>
          <mc:Fallback xmlns="">
            <p:pic>
              <p:nvPicPr>
                <p:cNvPr id="3" name="Freihand 2">
                  <a:extLst>
                    <a:ext uri="{FF2B5EF4-FFF2-40B4-BE49-F238E27FC236}">
                      <a16:creationId xmlns:a16="http://schemas.microsoft.com/office/drawing/2014/main" id="{2E8C5B1B-E082-4395-B492-5393BF366EFA}"/>
                    </a:ext>
                  </a:extLst>
                </p:cNvPr>
                <p:cNvPicPr/>
                <p:nvPr/>
              </p:nvPicPr>
              <p:blipFill>
                <a:blip r:embed="rId6"/>
                <a:stretch>
                  <a:fillRect/>
                </a:stretch>
              </p:blipFill>
              <p:spPr>
                <a:xfrm>
                  <a:off x="608053" y="2557992"/>
                  <a:ext cx="33372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DF3EEE2F-8889-402C-B37E-758760CFFB76}"/>
                    </a:ext>
                  </a:extLst>
                </p14:cNvPr>
                <p14:cNvContentPartPr/>
                <p14:nvPr/>
              </p14:nvContentPartPr>
              <p14:xfrm>
                <a:off x="5430253" y="2592912"/>
                <a:ext cx="3318480" cy="52200"/>
              </p14:xfrm>
            </p:contentPart>
          </mc:Choice>
          <mc:Fallback xmlns="">
            <p:pic>
              <p:nvPicPr>
                <p:cNvPr id="4" name="Freihand 3">
                  <a:extLst>
                    <a:ext uri="{FF2B5EF4-FFF2-40B4-BE49-F238E27FC236}">
                      <a16:creationId xmlns:a16="http://schemas.microsoft.com/office/drawing/2014/main" id="{DF3EEE2F-8889-402C-B37E-758760CFFB76}"/>
                    </a:ext>
                  </a:extLst>
                </p:cNvPr>
                <p:cNvPicPr/>
                <p:nvPr/>
              </p:nvPicPr>
              <p:blipFill>
                <a:blip r:embed="rId8"/>
                <a:stretch>
                  <a:fillRect/>
                </a:stretch>
              </p:blipFill>
              <p:spPr>
                <a:xfrm>
                  <a:off x="5425933" y="2588592"/>
                  <a:ext cx="3327120" cy="60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3DD6B1E1-78E4-4EDF-8CE8-297AA162CE86}"/>
                  </a:ext>
                </a:extLst>
              </p14:cNvPr>
              <p14:cNvContentPartPr/>
              <p14:nvPr/>
            </p14:nvContentPartPr>
            <p14:xfrm>
              <a:off x="405733" y="2627112"/>
              <a:ext cx="1863360" cy="492480"/>
            </p14:xfrm>
          </p:contentPart>
        </mc:Choice>
        <mc:Fallback xmlns="">
          <p:pic>
            <p:nvPicPr>
              <p:cNvPr id="8" name="Freihand 7">
                <a:extLst>
                  <a:ext uri="{FF2B5EF4-FFF2-40B4-BE49-F238E27FC236}">
                    <a16:creationId xmlns:a16="http://schemas.microsoft.com/office/drawing/2014/main" id="{3DD6B1E1-78E4-4EDF-8CE8-297AA162CE86}"/>
                  </a:ext>
                </a:extLst>
              </p:cNvPr>
              <p:cNvPicPr/>
              <p:nvPr/>
            </p:nvPicPr>
            <p:blipFill>
              <a:blip r:embed="rId10"/>
              <a:stretch>
                <a:fillRect/>
              </a:stretch>
            </p:blipFill>
            <p:spPr>
              <a:xfrm>
                <a:off x="401413" y="2622792"/>
                <a:ext cx="1872000" cy="5011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33F87FA7-8F0F-4539-BCB4-760F42284600}"/>
                  </a:ext>
                </a:extLst>
              </p14:cNvPr>
              <p14:cNvContentPartPr/>
              <p14:nvPr/>
            </p14:nvContentPartPr>
            <p14:xfrm>
              <a:off x="3675253" y="3068832"/>
              <a:ext cx="2417760" cy="47520"/>
            </p14:xfrm>
          </p:contentPart>
        </mc:Choice>
        <mc:Fallback xmlns="">
          <p:pic>
            <p:nvPicPr>
              <p:cNvPr id="9" name="Freihand 8">
                <a:extLst>
                  <a:ext uri="{FF2B5EF4-FFF2-40B4-BE49-F238E27FC236}">
                    <a16:creationId xmlns:a16="http://schemas.microsoft.com/office/drawing/2014/main" id="{33F87FA7-8F0F-4539-BCB4-760F42284600}"/>
                  </a:ext>
                </a:extLst>
              </p:cNvPr>
              <p:cNvPicPr/>
              <p:nvPr/>
            </p:nvPicPr>
            <p:blipFill>
              <a:blip r:embed="rId12"/>
              <a:stretch>
                <a:fillRect/>
              </a:stretch>
            </p:blipFill>
            <p:spPr>
              <a:xfrm>
                <a:off x="3670933" y="3064512"/>
                <a:ext cx="2426400" cy="56160"/>
              </a:xfrm>
              <a:prstGeom prst="rect">
                <a:avLst/>
              </a:prstGeom>
            </p:spPr>
          </p:pic>
        </mc:Fallback>
      </mc:AlternateContent>
      <p:grpSp>
        <p:nvGrpSpPr>
          <p:cNvPr id="36" name="Gruppieren 35">
            <a:extLst>
              <a:ext uri="{FF2B5EF4-FFF2-40B4-BE49-F238E27FC236}">
                <a16:creationId xmlns:a16="http://schemas.microsoft.com/office/drawing/2014/main" id="{97C27141-C78C-4B87-87AA-92A4D992EB95}"/>
              </a:ext>
            </a:extLst>
          </p:cNvPr>
          <p:cNvGrpSpPr/>
          <p:nvPr/>
        </p:nvGrpSpPr>
        <p:grpSpPr>
          <a:xfrm>
            <a:off x="3074053" y="2982792"/>
            <a:ext cx="2527920" cy="3205080"/>
            <a:chOff x="3074053" y="2982792"/>
            <a:chExt cx="2527920" cy="3205080"/>
          </a:xfrm>
        </p:grpSpPr>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7C6DBA73-2772-450E-9C0D-988FA9DA8DFF}"/>
                    </a:ext>
                  </a:extLst>
                </p14:cNvPr>
                <p14:cNvContentPartPr/>
                <p14:nvPr/>
              </p14:nvContentPartPr>
              <p14:xfrm>
                <a:off x="3290413" y="3218592"/>
                <a:ext cx="1500840" cy="649440"/>
              </p14:xfrm>
            </p:contentPart>
          </mc:Choice>
          <mc:Fallback xmlns="">
            <p:pic>
              <p:nvPicPr>
                <p:cNvPr id="10" name="Freihand 9">
                  <a:extLst>
                    <a:ext uri="{FF2B5EF4-FFF2-40B4-BE49-F238E27FC236}">
                      <a16:creationId xmlns:a16="http://schemas.microsoft.com/office/drawing/2014/main" id="{7C6DBA73-2772-450E-9C0D-988FA9DA8DFF}"/>
                    </a:ext>
                  </a:extLst>
                </p:cNvPr>
                <p:cNvPicPr/>
                <p:nvPr/>
              </p:nvPicPr>
              <p:blipFill>
                <a:blip r:embed="rId14"/>
                <a:stretch>
                  <a:fillRect/>
                </a:stretch>
              </p:blipFill>
              <p:spPr>
                <a:xfrm>
                  <a:off x="3286093" y="3214272"/>
                  <a:ext cx="1509480" cy="658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58463565-1676-4EE1-93AB-FFEA27F6B4B7}"/>
                    </a:ext>
                  </a:extLst>
                </p14:cNvPr>
                <p14:cNvContentPartPr/>
                <p14:nvPr/>
              </p14:nvContentPartPr>
              <p14:xfrm>
                <a:off x="3121573" y="3702072"/>
                <a:ext cx="415080" cy="300240"/>
              </p14:xfrm>
            </p:contentPart>
          </mc:Choice>
          <mc:Fallback xmlns="">
            <p:pic>
              <p:nvPicPr>
                <p:cNvPr id="11" name="Freihand 10">
                  <a:extLst>
                    <a:ext uri="{FF2B5EF4-FFF2-40B4-BE49-F238E27FC236}">
                      <a16:creationId xmlns:a16="http://schemas.microsoft.com/office/drawing/2014/main" id="{58463565-1676-4EE1-93AB-FFEA27F6B4B7}"/>
                    </a:ext>
                  </a:extLst>
                </p:cNvPr>
                <p:cNvPicPr/>
                <p:nvPr/>
              </p:nvPicPr>
              <p:blipFill>
                <a:blip r:embed="rId16"/>
                <a:stretch>
                  <a:fillRect/>
                </a:stretch>
              </p:blipFill>
              <p:spPr>
                <a:xfrm>
                  <a:off x="3117253" y="3697752"/>
                  <a:ext cx="423720" cy="3088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995F7702-3059-470E-8432-E49EE5CC09CF}"/>
                    </a:ext>
                  </a:extLst>
                </p14:cNvPr>
                <p14:cNvContentPartPr/>
                <p14:nvPr/>
              </p14:nvContentPartPr>
              <p14:xfrm>
                <a:off x="3617293" y="5216232"/>
                <a:ext cx="20160" cy="28080"/>
              </p14:xfrm>
            </p:contentPart>
          </mc:Choice>
          <mc:Fallback xmlns="">
            <p:pic>
              <p:nvPicPr>
                <p:cNvPr id="14" name="Freihand 13">
                  <a:extLst>
                    <a:ext uri="{FF2B5EF4-FFF2-40B4-BE49-F238E27FC236}">
                      <a16:creationId xmlns:a16="http://schemas.microsoft.com/office/drawing/2014/main" id="{995F7702-3059-470E-8432-E49EE5CC09CF}"/>
                    </a:ext>
                  </a:extLst>
                </p:cNvPr>
                <p:cNvPicPr/>
                <p:nvPr/>
              </p:nvPicPr>
              <p:blipFill>
                <a:blip r:embed="rId18"/>
                <a:stretch>
                  <a:fillRect/>
                </a:stretch>
              </p:blipFill>
              <p:spPr>
                <a:xfrm>
                  <a:off x="3612973" y="5211912"/>
                  <a:ext cx="288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07841F9A-FD1D-417E-A711-B79E8927B5E2}"/>
                    </a:ext>
                  </a:extLst>
                </p14:cNvPr>
                <p14:cNvContentPartPr/>
                <p14:nvPr/>
              </p14:nvContentPartPr>
              <p14:xfrm>
                <a:off x="3543493" y="4102392"/>
                <a:ext cx="1029960" cy="1290960"/>
              </p14:xfrm>
            </p:contentPart>
          </mc:Choice>
          <mc:Fallback xmlns="">
            <p:pic>
              <p:nvPicPr>
                <p:cNvPr id="15" name="Freihand 14">
                  <a:extLst>
                    <a:ext uri="{FF2B5EF4-FFF2-40B4-BE49-F238E27FC236}">
                      <a16:creationId xmlns:a16="http://schemas.microsoft.com/office/drawing/2014/main" id="{07841F9A-FD1D-417E-A711-B79E8927B5E2}"/>
                    </a:ext>
                  </a:extLst>
                </p:cNvPr>
                <p:cNvPicPr/>
                <p:nvPr/>
              </p:nvPicPr>
              <p:blipFill>
                <a:blip r:embed="rId20"/>
                <a:stretch>
                  <a:fillRect/>
                </a:stretch>
              </p:blipFill>
              <p:spPr>
                <a:xfrm>
                  <a:off x="3539173" y="4098072"/>
                  <a:ext cx="1038600" cy="12996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BF9149B4-1DB6-41B8-A113-49386056A21A}"/>
                    </a:ext>
                  </a:extLst>
                </p14:cNvPr>
                <p14:cNvContentPartPr/>
                <p14:nvPr/>
              </p14:nvContentPartPr>
              <p14:xfrm>
                <a:off x="4051813" y="4895112"/>
                <a:ext cx="55440" cy="145440"/>
              </p14:xfrm>
            </p:contentPart>
          </mc:Choice>
          <mc:Fallback xmlns="">
            <p:pic>
              <p:nvPicPr>
                <p:cNvPr id="16" name="Freihand 15">
                  <a:extLst>
                    <a:ext uri="{FF2B5EF4-FFF2-40B4-BE49-F238E27FC236}">
                      <a16:creationId xmlns:a16="http://schemas.microsoft.com/office/drawing/2014/main" id="{BF9149B4-1DB6-41B8-A113-49386056A21A}"/>
                    </a:ext>
                  </a:extLst>
                </p:cNvPr>
                <p:cNvPicPr/>
                <p:nvPr/>
              </p:nvPicPr>
              <p:blipFill>
                <a:blip r:embed="rId22"/>
                <a:stretch>
                  <a:fillRect/>
                </a:stretch>
              </p:blipFill>
              <p:spPr>
                <a:xfrm>
                  <a:off x="4047493" y="4890792"/>
                  <a:ext cx="640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B201DC25-2BB7-45FB-8076-63B65BC9B988}"/>
                    </a:ext>
                  </a:extLst>
                </p14:cNvPr>
                <p14:cNvContentPartPr/>
                <p14:nvPr/>
              </p14:nvContentPartPr>
              <p14:xfrm>
                <a:off x="3985213" y="4854792"/>
                <a:ext cx="181080" cy="208440"/>
              </p14:xfrm>
            </p:contentPart>
          </mc:Choice>
          <mc:Fallback xmlns="">
            <p:pic>
              <p:nvPicPr>
                <p:cNvPr id="17" name="Freihand 16">
                  <a:extLst>
                    <a:ext uri="{FF2B5EF4-FFF2-40B4-BE49-F238E27FC236}">
                      <a16:creationId xmlns:a16="http://schemas.microsoft.com/office/drawing/2014/main" id="{B201DC25-2BB7-45FB-8076-63B65BC9B988}"/>
                    </a:ext>
                  </a:extLst>
                </p:cNvPr>
                <p:cNvPicPr/>
                <p:nvPr/>
              </p:nvPicPr>
              <p:blipFill>
                <a:blip r:embed="rId24"/>
                <a:stretch>
                  <a:fillRect/>
                </a:stretch>
              </p:blipFill>
              <p:spPr>
                <a:xfrm>
                  <a:off x="3980893" y="4850472"/>
                  <a:ext cx="18972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 name="Freihand 18">
                  <a:extLst>
                    <a:ext uri="{FF2B5EF4-FFF2-40B4-BE49-F238E27FC236}">
                      <a16:creationId xmlns:a16="http://schemas.microsoft.com/office/drawing/2014/main" id="{1F738959-8521-44F3-A4C5-DAF6310BFF80}"/>
                    </a:ext>
                  </a:extLst>
                </p14:cNvPr>
                <p14:cNvContentPartPr/>
                <p14:nvPr/>
              </p14:nvContentPartPr>
              <p14:xfrm>
                <a:off x="3224893" y="3901152"/>
                <a:ext cx="1924200" cy="2091240"/>
              </p14:xfrm>
            </p:contentPart>
          </mc:Choice>
          <mc:Fallback xmlns="">
            <p:pic>
              <p:nvPicPr>
                <p:cNvPr id="19" name="Freihand 18">
                  <a:extLst>
                    <a:ext uri="{FF2B5EF4-FFF2-40B4-BE49-F238E27FC236}">
                      <a16:creationId xmlns:a16="http://schemas.microsoft.com/office/drawing/2014/main" id="{1F738959-8521-44F3-A4C5-DAF6310BFF80}"/>
                    </a:ext>
                  </a:extLst>
                </p:cNvPr>
                <p:cNvPicPr/>
                <p:nvPr/>
              </p:nvPicPr>
              <p:blipFill>
                <a:blip r:embed="rId26"/>
                <a:stretch>
                  <a:fillRect/>
                </a:stretch>
              </p:blipFill>
              <p:spPr>
                <a:xfrm>
                  <a:off x="3220573" y="3896832"/>
                  <a:ext cx="1932840" cy="20998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Freihand 19">
                  <a:extLst>
                    <a:ext uri="{FF2B5EF4-FFF2-40B4-BE49-F238E27FC236}">
                      <a16:creationId xmlns:a16="http://schemas.microsoft.com/office/drawing/2014/main" id="{C87ECC61-85BB-4D2A-A357-3BB6DC9E9DE8}"/>
                    </a:ext>
                  </a:extLst>
                </p14:cNvPr>
                <p14:cNvContentPartPr/>
                <p14:nvPr/>
              </p14:nvContentPartPr>
              <p14:xfrm>
                <a:off x="4099693" y="3814752"/>
                <a:ext cx="91800" cy="246240"/>
              </p14:xfrm>
            </p:contentPart>
          </mc:Choice>
          <mc:Fallback xmlns="">
            <p:pic>
              <p:nvPicPr>
                <p:cNvPr id="20" name="Freihand 19">
                  <a:extLst>
                    <a:ext uri="{FF2B5EF4-FFF2-40B4-BE49-F238E27FC236}">
                      <a16:creationId xmlns:a16="http://schemas.microsoft.com/office/drawing/2014/main" id="{C87ECC61-85BB-4D2A-A357-3BB6DC9E9DE8}"/>
                    </a:ext>
                  </a:extLst>
                </p:cNvPr>
                <p:cNvPicPr/>
                <p:nvPr/>
              </p:nvPicPr>
              <p:blipFill>
                <a:blip r:embed="rId28"/>
                <a:stretch>
                  <a:fillRect/>
                </a:stretch>
              </p:blipFill>
              <p:spPr>
                <a:xfrm>
                  <a:off x="4095373" y="3810432"/>
                  <a:ext cx="10044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818CA227-5D40-43C2-B0F3-237903076E82}"/>
                    </a:ext>
                  </a:extLst>
                </p14:cNvPr>
                <p14:cNvContentPartPr/>
                <p14:nvPr/>
              </p14:nvContentPartPr>
              <p14:xfrm>
                <a:off x="4620973" y="3691272"/>
                <a:ext cx="331560" cy="340920"/>
              </p14:xfrm>
            </p:contentPart>
          </mc:Choice>
          <mc:Fallback xmlns="">
            <p:pic>
              <p:nvPicPr>
                <p:cNvPr id="21" name="Freihand 20">
                  <a:extLst>
                    <a:ext uri="{FF2B5EF4-FFF2-40B4-BE49-F238E27FC236}">
                      <a16:creationId xmlns:a16="http://schemas.microsoft.com/office/drawing/2014/main" id="{818CA227-5D40-43C2-B0F3-237903076E82}"/>
                    </a:ext>
                  </a:extLst>
                </p:cNvPr>
                <p:cNvPicPr/>
                <p:nvPr/>
              </p:nvPicPr>
              <p:blipFill>
                <a:blip r:embed="rId30"/>
                <a:stretch>
                  <a:fillRect/>
                </a:stretch>
              </p:blipFill>
              <p:spPr>
                <a:xfrm>
                  <a:off x="4616653" y="3686952"/>
                  <a:ext cx="340200" cy="3495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Freihand 21">
                  <a:extLst>
                    <a:ext uri="{FF2B5EF4-FFF2-40B4-BE49-F238E27FC236}">
                      <a16:creationId xmlns:a16="http://schemas.microsoft.com/office/drawing/2014/main" id="{CD1CED32-FE25-4B09-ACA3-AD0F103C3073}"/>
                    </a:ext>
                  </a:extLst>
                </p14:cNvPr>
                <p14:cNvContentPartPr/>
                <p14:nvPr/>
              </p14:nvContentPartPr>
              <p14:xfrm>
                <a:off x="5022733" y="4279872"/>
                <a:ext cx="248760" cy="71280"/>
              </p14:xfrm>
            </p:contentPart>
          </mc:Choice>
          <mc:Fallback xmlns="">
            <p:pic>
              <p:nvPicPr>
                <p:cNvPr id="22" name="Freihand 21">
                  <a:extLst>
                    <a:ext uri="{FF2B5EF4-FFF2-40B4-BE49-F238E27FC236}">
                      <a16:creationId xmlns:a16="http://schemas.microsoft.com/office/drawing/2014/main" id="{CD1CED32-FE25-4B09-ACA3-AD0F103C3073}"/>
                    </a:ext>
                  </a:extLst>
                </p:cNvPr>
                <p:cNvPicPr/>
                <p:nvPr/>
              </p:nvPicPr>
              <p:blipFill>
                <a:blip r:embed="rId32"/>
                <a:stretch>
                  <a:fillRect/>
                </a:stretch>
              </p:blipFill>
              <p:spPr>
                <a:xfrm>
                  <a:off x="5018413" y="4275552"/>
                  <a:ext cx="25740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Freihand 22">
                  <a:extLst>
                    <a:ext uri="{FF2B5EF4-FFF2-40B4-BE49-F238E27FC236}">
                      <a16:creationId xmlns:a16="http://schemas.microsoft.com/office/drawing/2014/main" id="{9BCDFA13-ECCC-43D9-A0CD-9BDB29A2057C}"/>
                    </a:ext>
                  </a:extLst>
                </p14:cNvPr>
                <p14:cNvContentPartPr/>
                <p14:nvPr/>
              </p14:nvContentPartPr>
              <p14:xfrm>
                <a:off x="4977373" y="4859112"/>
                <a:ext cx="184320" cy="124920"/>
              </p14:xfrm>
            </p:contentPart>
          </mc:Choice>
          <mc:Fallback xmlns="">
            <p:pic>
              <p:nvPicPr>
                <p:cNvPr id="23" name="Freihand 22">
                  <a:extLst>
                    <a:ext uri="{FF2B5EF4-FFF2-40B4-BE49-F238E27FC236}">
                      <a16:creationId xmlns:a16="http://schemas.microsoft.com/office/drawing/2014/main" id="{9BCDFA13-ECCC-43D9-A0CD-9BDB29A2057C}"/>
                    </a:ext>
                  </a:extLst>
                </p:cNvPr>
                <p:cNvPicPr/>
                <p:nvPr/>
              </p:nvPicPr>
              <p:blipFill>
                <a:blip r:embed="rId34"/>
                <a:stretch>
                  <a:fillRect/>
                </a:stretch>
              </p:blipFill>
              <p:spPr>
                <a:xfrm>
                  <a:off x="4973053" y="4854792"/>
                  <a:ext cx="1929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Freihand 23">
                  <a:extLst>
                    <a:ext uri="{FF2B5EF4-FFF2-40B4-BE49-F238E27FC236}">
                      <a16:creationId xmlns:a16="http://schemas.microsoft.com/office/drawing/2014/main" id="{D01761E9-0A3D-4B3B-9452-51CC58C79EAA}"/>
                    </a:ext>
                  </a:extLst>
                </p14:cNvPr>
                <p14:cNvContentPartPr/>
                <p14:nvPr/>
              </p14:nvContentPartPr>
              <p14:xfrm>
                <a:off x="4524853" y="5461752"/>
                <a:ext cx="171360" cy="183960"/>
              </p14:xfrm>
            </p:contentPart>
          </mc:Choice>
          <mc:Fallback xmlns="">
            <p:pic>
              <p:nvPicPr>
                <p:cNvPr id="24" name="Freihand 23">
                  <a:extLst>
                    <a:ext uri="{FF2B5EF4-FFF2-40B4-BE49-F238E27FC236}">
                      <a16:creationId xmlns:a16="http://schemas.microsoft.com/office/drawing/2014/main" id="{D01761E9-0A3D-4B3B-9452-51CC58C79EAA}"/>
                    </a:ext>
                  </a:extLst>
                </p:cNvPr>
                <p:cNvPicPr/>
                <p:nvPr/>
              </p:nvPicPr>
              <p:blipFill>
                <a:blip r:embed="rId36"/>
                <a:stretch>
                  <a:fillRect/>
                </a:stretch>
              </p:blipFill>
              <p:spPr>
                <a:xfrm>
                  <a:off x="4520533" y="5457432"/>
                  <a:ext cx="18000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7B21F7CA-3974-4014-9F4E-4AF4D7E7034D}"/>
                    </a:ext>
                  </a:extLst>
                </p14:cNvPr>
                <p14:cNvContentPartPr/>
                <p14:nvPr/>
              </p14:nvContentPartPr>
              <p14:xfrm>
                <a:off x="4123453" y="5764872"/>
                <a:ext cx="43560" cy="254880"/>
              </p14:xfrm>
            </p:contentPart>
          </mc:Choice>
          <mc:Fallback xmlns="">
            <p:pic>
              <p:nvPicPr>
                <p:cNvPr id="25" name="Freihand 24">
                  <a:extLst>
                    <a:ext uri="{FF2B5EF4-FFF2-40B4-BE49-F238E27FC236}">
                      <a16:creationId xmlns:a16="http://schemas.microsoft.com/office/drawing/2014/main" id="{7B21F7CA-3974-4014-9F4E-4AF4D7E7034D}"/>
                    </a:ext>
                  </a:extLst>
                </p:cNvPr>
                <p:cNvPicPr/>
                <p:nvPr/>
              </p:nvPicPr>
              <p:blipFill>
                <a:blip r:embed="rId38"/>
                <a:stretch>
                  <a:fillRect/>
                </a:stretch>
              </p:blipFill>
              <p:spPr>
                <a:xfrm>
                  <a:off x="4119133" y="5760552"/>
                  <a:ext cx="5220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43F4EC9F-948D-4665-95E4-30620961BE40}"/>
                    </a:ext>
                  </a:extLst>
                </p14:cNvPr>
                <p14:cNvContentPartPr/>
                <p14:nvPr/>
              </p14:nvContentPartPr>
              <p14:xfrm>
                <a:off x="3409573" y="5868552"/>
                <a:ext cx="176760" cy="319320"/>
              </p14:xfrm>
            </p:contentPart>
          </mc:Choice>
          <mc:Fallback xmlns="">
            <p:pic>
              <p:nvPicPr>
                <p:cNvPr id="26" name="Freihand 25">
                  <a:extLst>
                    <a:ext uri="{FF2B5EF4-FFF2-40B4-BE49-F238E27FC236}">
                      <a16:creationId xmlns:a16="http://schemas.microsoft.com/office/drawing/2014/main" id="{43F4EC9F-948D-4665-95E4-30620961BE40}"/>
                    </a:ext>
                  </a:extLst>
                </p:cNvPr>
                <p:cNvPicPr/>
                <p:nvPr/>
              </p:nvPicPr>
              <p:blipFill>
                <a:blip r:embed="rId40"/>
                <a:stretch>
                  <a:fillRect/>
                </a:stretch>
              </p:blipFill>
              <p:spPr>
                <a:xfrm>
                  <a:off x="3405253" y="5864232"/>
                  <a:ext cx="185400" cy="3279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7" name="Freihand 26">
                  <a:extLst>
                    <a:ext uri="{FF2B5EF4-FFF2-40B4-BE49-F238E27FC236}">
                      <a16:creationId xmlns:a16="http://schemas.microsoft.com/office/drawing/2014/main" id="{0155E305-962E-429F-B646-5B9C98E33544}"/>
                    </a:ext>
                  </a:extLst>
                </p14:cNvPr>
                <p14:cNvContentPartPr/>
                <p14:nvPr/>
              </p14:nvContentPartPr>
              <p14:xfrm>
                <a:off x="3118693" y="5608992"/>
                <a:ext cx="221400" cy="159480"/>
              </p14:xfrm>
            </p:contentPart>
          </mc:Choice>
          <mc:Fallback xmlns="">
            <p:pic>
              <p:nvPicPr>
                <p:cNvPr id="27" name="Freihand 26">
                  <a:extLst>
                    <a:ext uri="{FF2B5EF4-FFF2-40B4-BE49-F238E27FC236}">
                      <a16:creationId xmlns:a16="http://schemas.microsoft.com/office/drawing/2014/main" id="{0155E305-962E-429F-B646-5B9C98E33544}"/>
                    </a:ext>
                  </a:extLst>
                </p:cNvPr>
                <p:cNvPicPr/>
                <p:nvPr/>
              </p:nvPicPr>
              <p:blipFill>
                <a:blip r:embed="rId42"/>
                <a:stretch>
                  <a:fillRect/>
                </a:stretch>
              </p:blipFill>
              <p:spPr>
                <a:xfrm>
                  <a:off x="3114373" y="5604672"/>
                  <a:ext cx="23004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8" name="Freihand 27">
                  <a:extLst>
                    <a:ext uri="{FF2B5EF4-FFF2-40B4-BE49-F238E27FC236}">
                      <a16:creationId xmlns:a16="http://schemas.microsoft.com/office/drawing/2014/main" id="{AEDE0F3E-6633-4B0C-8E78-2AFA565346EA}"/>
                    </a:ext>
                  </a:extLst>
                </p14:cNvPr>
                <p14:cNvContentPartPr/>
                <p14:nvPr/>
              </p14:nvContentPartPr>
              <p14:xfrm>
                <a:off x="3074053" y="5194992"/>
                <a:ext cx="262800" cy="21600"/>
              </p14:xfrm>
            </p:contentPart>
          </mc:Choice>
          <mc:Fallback xmlns="">
            <p:pic>
              <p:nvPicPr>
                <p:cNvPr id="28" name="Freihand 27">
                  <a:extLst>
                    <a:ext uri="{FF2B5EF4-FFF2-40B4-BE49-F238E27FC236}">
                      <a16:creationId xmlns:a16="http://schemas.microsoft.com/office/drawing/2014/main" id="{AEDE0F3E-6633-4B0C-8E78-2AFA565346EA}"/>
                    </a:ext>
                  </a:extLst>
                </p:cNvPr>
                <p:cNvPicPr/>
                <p:nvPr/>
              </p:nvPicPr>
              <p:blipFill>
                <a:blip r:embed="rId44"/>
                <a:stretch>
                  <a:fillRect/>
                </a:stretch>
              </p:blipFill>
              <p:spPr>
                <a:xfrm>
                  <a:off x="3069733" y="5190672"/>
                  <a:ext cx="2714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9" name="Freihand 28">
                  <a:extLst>
                    <a:ext uri="{FF2B5EF4-FFF2-40B4-BE49-F238E27FC236}">
                      <a16:creationId xmlns:a16="http://schemas.microsoft.com/office/drawing/2014/main" id="{E3141C53-DDCC-4688-88FB-433B6C73B5ED}"/>
                    </a:ext>
                  </a:extLst>
                </p14:cNvPr>
                <p14:cNvContentPartPr/>
                <p14:nvPr/>
              </p14:nvContentPartPr>
              <p14:xfrm>
                <a:off x="3271693" y="4685952"/>
                <a:ext cx="176760" cy="18000"/>
              </p14:xfrm>
            </p:contentPart>
          </mc:Choice>
          <mc:Fallback xmlns="">
            <p:pic>
              <p:nvPicPr>
                <p:cNvPr id="29" name="Freihand 28">
                  <a:extLst>
                    <a:ext uri="{FF2B5EF4-FFF2-40B4-BE49-F238E27FC236}">
                      <a16:creationId xmlns:a16="http://schemas.microsoft.com/office/drawing/2014/main" id="{E3141C53-DDCC-4688-88FB-433B6C73B5ED}"/>
                    </a:ext>
                  </a:extLst>
                </p:cNvPr>
                <p:cNvPicPr/>
                <p:nvPr/>
              </p:nvPicPr>
              <p:blipFill>
                <a:blip r:embed="rId46"/>
                <a:stretch>
                  <a:fillRect/>
                </a:stretch>
              </p:blipFill>
              <p:spPr>
                <a:xfrm>
                  <a:off x="3267373" y="4681632"/>
                  <a:ext cx="1854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Freihand 29">
                  <a:extLst>
                    <a:ext uri="{FF2B5EF4-FFF2-40B4-BE49-F238E27FC236}">
                      <a16:creationId xmlns:a16="http://schemas.microsoft.com/office/drawing/2014/main" id="{70677E8D-BE03-4188-8960-43CBB9381459}"/>
                    </a:ext>
                  </a:extLst>
                </p14:cNvPr>
                <p14:cNvContentPartPr/>
                <p14:nvPr/>
              </p14:nvContentPartPr>
              <p14:xfrm>
                <a:off x="3555733" y="4152432"/>
                <a:ext cx="93600" cy="171360"/>
              </p14:xfrm>
            </p:contentPart>
          </mc:Choice>
          <mc:Fallback xmlns="">
            <p:pic>
              <p:nvPicPr>
                <p:cNvPr id="30" name="Freihand 29">
                  <a:extLst>
                    <a:ext uri="{FF2B5EF4-FFF2-40B4-BE49-F238E27FC236}">
                      <a16:creationId xmlns:a16="http://schemas.microsoft.com/office/drawing/2014/main" id="{70677E8D-BE03-4188-8960-43CBB9381459}"/>
                    </a:ext>
                  </a:extLst>
                </p:cNvPr>
                <p:cNvPicPr/>
                <p:nvPr/>
              </p:nvPicPr>
              <p:blipFill>
                <a:blip r:embed="rId48"/>
                <a:stretch>
                  <a:fillRect/>
                </a:stretch>
              </p:blipFill>
              <p:spPr>
                <a:xfrm>
                  <a:off x="3551413" y="4148112"/>
                  <a:ext cx="1022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Freihand 30">
                  <a:extLst>
                    <a:ext uri="{FF2B5EF4-FFF2-40B4-BE49-F238E27FC236}">
                      <a16:creationId xmlns:a16="http://schemas.microsoft.com/office/drawing/2014/main" id="{27F310F0-55FE-47E2-B5ED-18E42109E60D}"/>
                    </a:ext>
                  </a:extLst>
                </p14:cNvPr>
                <p14:cNvContentPartPr/>
                <p14:nvPr/>
              </p14:nvContentPartPr>
              <p14:xfrm>
                <a:off x="3777853" y="4038672"/>
                <a:ext cx="155160" cy="218520"/>
              </p14:xfrm>
            </p:contentPart>
          </mc:Choice>
          <mc:Fallback xmlns="">
            <p:pic>
              <p:nvPicPr>
                <p:cNvPr id="31" name="Freihand 30">
                  <a:extLst>
                    <a:ext uri="{FF2B5EF4-FFF2-40B4-BE49-F238E27FC236}">
                      <a16:creationId xmlns:a16="http://schemas.microsoft.com/office/drawing/2014/main" id="{27F310F0-55FE-47E2-B5ED-18E42109E60D}"/>
                    </a:ext>
                  </a:extLst>
                </p:cNvPr>
                <p:cNvPicPr/>
                <p:nvPr/>
              </p:nvPicPr>
              <p:blipFill>
                <a:blip r:embed="rId50"/>
                <a:stretch>
                  <a:fillRect/>
                </a:stretch>
              </p:blipFill>
              <p:spPr>
                <a:xfrm>
                  <a:off x="3773533" y="4034352"/>
                  <a:ext cx="16380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 name="Freihand 32">
                  <a:extLst>
                    <a:ext uri="{FF2B5EF4-FFF2-40B4-BE49-F238E27FC236}">
                      <a16:creationId xmlns:a16="http://schemas.microsoft.com/office/drawing/2014/main" id="{82B42261-7064-4584-856B-FCCD14A8C49D}"/>
                    </a:ext>
                  </a:extLst>
                </p14:cNvPr>
                <p14:cNvContentPartPr/>
                <p14:nvPr/>
              </p14:nvContentPartPr>
              <p14:xfrm>
                <a:off x="3777493" y="2982792"/>
                <a:ext cx="1824480" cy="102960"/>
              </p14:xfrm>
            </p:contentPart>
          </mc:Choice>
          <mc:Fallback xmlns="">
            <p:pic>
              <p:nvPicPr>
                <p:cNvPr id="33" name="Freihand 32">
                  <a:extLst>
                    <a:ext uri="{FF2B5EF4-FFF2-40B4-BE49-F238E27FC236}">
                      <a16:creationId xmlns:a16="http://schemas.microsoft.com/office/drawing/2014/main" id="{82B42261-7064-4584-856B-FCCD14A8C49D}"/>
                    </a:ext>
                  </a:extLst>
                </p:cNvPr>
                <p:cNvPicPr/>
                <p:nvPr/>
              </p:nvPicPr>
              <p:blipFill>
                <a:blip r:embed="rId52"/>
                <a:stretch>
                  <a:fillRect/>
                </a:stretch>
              </p:blipFill>
              <p:spPr>
                <a:xfrm>
                  <a:off x="3773173" y="2978472"/>
                  <a:ext cx="18331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4" name="Freihand 33">
                  <a:extLst>
                    <a:ext uri="{FF2B5EF4-FFF2-40B4-BE49-F238E27FC236}">
                      <a16:creationId xmlns:a16="http://schemas.microsoft.com/office/drawing/2014/main" id="{85239BBD-D572-4987-8415-DD509E058CD3}"/>
                    </a:ext>
                  </a:extLst>
                </p14:cNvPr>
                <p14:cNvContentPartPr/>
                <p14:nvPr/>
              </p14:nvContentPartPr>
              <p14:xfrm>
                <a:off x="5011573" y="3054792"/>
                <a:ext cx="157680" cy="450000"/>
              </p14:xfrm>
            </p:contentPart>
          </mc:Choice>
          <mc:Fallback xmlns="">
            <p:pic>
              <p:nvPicPr>
                <p:cNvPr id="34" name="Freihand 33">
                  <a:extLst>
                    <a:ext uri="{FF2B5EF4-FFF2-40B4-BE49-F238E27FC236}">
                      <a16:creationId xmlns:a16="http://schemas.microsoft.com/office/drawing/2014/main" id="{85239BBD-D572-4987-8415-DD509E058CD3}"/>
                    </a:ext>
                  </a:extLst>
                </p:cNvPr>
                <p:cNvPicPr/>
                <p:nvPr/>
              </p:nvPicPr>
              <p:blipFill>
                <a:blip r:embed="rId54"/>
                <a:stretch>
                  <a:fillRect/>
                </a:stretch>
              </p:blipFill>
              <p:spPr>
                <a:xfrm>
                  <a:off x="5007253" y="3050472"/>
                  <a:ext cx="166320" cy="4586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5" name="Freihand 34">
                  <a:extLst>
                    <a:ext uri="{FF2B5EF4-FFF2-40B4-BE49-F238E27FC236}">
                      <a16:creationId xmlns:a16="http://schemas.microsoft.com/office/drawing/2014/main" id="{4F628E57-A07D-45A7-A5AB-1895B51A222B}"/>
                    </a:ext>
                  </a:extLst>
                </p14:cNvPr>
                <p14:cNvContentPartPr/>
                <p14:nvPr/>
              </p14:nvContentPartPr>
              <p14:xfrm>
                <a:off x="4898173" y="3330192"/>
                <a:ext cx="371160" cy="422640"/>
              </p14:xfrm>
            </p:contentPart>
          </mc:Choice>
          <mc:Fallback xmlns="">
            <p:pic>
              <p:nvPicPr>
                <p:cNvPr id="35" name="Freihand 34">
                  <a:extLst>
                    <a:ext uri="{FF2B5EF4-FFF2-40B4-BE49-F238E27FC236}">
                      <a16:creationId xmlns:a16="http://schemas.microsoft.com/office/drawing/2014/main" id="{4F628E57-A07D-45A7-A5AB-1895B51A222B}"/>
                    </a:ext>
                  </a:extLst>
                </p:cNvPr>
                <p:cNvPicPr/>
                <p:nvPr/>
              </p:nvPicPr>
              <p:blipFill>
                <a:blip r:embed="rId56"/>
                <a:stretch>
                  <a:fillRect/>
                </a:stretch>
              </p:blipFill>
              <p:spPr>
                <a:xfrm>
                  <a:off x="4893853" y="3325872"/>
                  <a:ext cx="379800" cy="431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7">
            <p14:nvContentPartPr>
              <p14:cNvPr id="48" name="Freihand 47">
                <a:extLst>
                  <a:ext uri="{FF2B5EF4-FFF2-40B4-BE49-F238E27FC236}">
                    <a16:creationId xmlns:a16="http://schemas.microsoft.com/office/drawing/2014/main" id="{6C6E7851-9DC2-495C-AD71-6520AF06DEF7}"/>
                  </a:ext>
                </a:extLst>
              </p14:cNvPr>
              <p14:cNvContentPartPr/>
              <p14:nvPr/>
            </p14:nvContentPartPr>
            <p14:xfrm>
              <a:off x="4861093" y="2153352"/>
              <a:ext cx="3732480" cy="536760"/>
            </p14:xfrm>
          </p:contentPart>
        </mc:Choice>
        <mc:Fallback>
          <p:pic>
            <p:nvPicPr>
              <p:cNvPr id="48" name="Freihand 47">
                <a:extLst>
                  <a:ext uri="{FF2B5EF4-FFF2-40B4-BE49-F238E27FC236}">
                    <a16:creationId xmlns:a16="http://schemas.microsoft.com/office/drawing/2014/main" id="{6C6E7851-9DC2-495C-AD71-6520AF06DEF7}"/>
                  </a:ext>
                </a:extLst>
              </p:cNvPr>
              <p:cNvPicPr/>
              <p:nvPr/>
            </p:nvPicPr>
            <p:blipFill>
              <a:blip r:embed="rId58"/>
              <a:stretch>
                <a:fillRect/>
              </a:stretch>
            </p:blipFill>
            <p:spPr>
              <a:xfrm>
                <a:off x="4856773" y="2149032"/>
                <a:ext cx="3741120" cy="545400"/>
              </a:xfrm>
              <a:prstGeom prst="rect">
                <a:avLst/>
              </a:prstGeom>
            </p:spPr>
          </p:pic>
        </mc:Fallback>
      </mc:AlternateContent>
      <p:grpSp>
        <p:nvGrpSpPr>
          <p:cNvPr id="54" name="Gruppieren 53">
            <a:extLst>
              <a:ext uri="{FF2B5EF4-FFF2-40B4-BE49-F238E27FC236}">
                <a16:creationId xmlns:a16="http://schemas.microsoft.com/office/drawing/2014/main" id="{0AA34E46-9949-48D7-9294-8AA2595C57CF}"/>
              </a:ext>
            </a:extLst>
          </p:cNvPr>
          <p:cNvGrpSpPr/>
          <p:nvPr/>
        </p:nvGrpSpPr>
        <p:grpSpPr>
          <a:xfrm>
            <a:off x="268213" y="1528392"/>
            <a:ext cx="8545680" cy="2205720"/>
            <a:chOff x="268213" y="1528392"/>
            <a:chExt cx="8545680" cy="2205720"/>
          </a:xfrm>
        </p:grpSpPr>
        <mc:AlternateContent xmlns:mc="http://schemas.openxmlformats.org/markup-compatibility/2006">
          <mc:Choice xmlns:p14="http://schemas.microsoft.com/office/powerpoint/2010/main" Requires="p14">
            <p:contentPart p14:bwMode="auto" r:id="rId59">
              <p14:nvContentPartPr>
                <p14:cNvPr id="13" name="Freihand 12">
                  <a:extLst>
                    <a:ext uri="{FF2B5EF4-FFF2-40B4-BE49-F238E27FC236}">
                      <a16:creationId xmlns:a16="http://schemas.microsoft.com/office/drawing/2014/main" id="{7365CACF-8FE1-412E-85AD-8A7C34A7A0C5}"/>
                    </a:ext>
                  </a:extLst>
                </p14:cNvPr>
                <p14:cNvContentPartPr/>
                <p14:nvPr/>
              </p14:nvContentPartPr>
              <p14:xfrm>
                <a:off x="1234093" y="2138592"/>
                <a:ext cx="3418560" cy="78480"/>
              </p14:xfrm>
            </p:contentPart>
          </mc:Choice>
          <mc:Fallback>
            <p:pic>
              <p:nvPicPr>
                <p:cNvPr id="13" name="Freihand 12">
                  <a:extLst>
                    <a:ext uri="{FF2B5EF4-FFF2-40B4-BE49-F238E27FC236}">
                      <a16:creationId xmlns:a16="http://schemas.microsoft.com/office/drawing/2014/main" id="{7365CACF-8FE1-412E-85AD-8A7C34A7A0C5}"/>
                    </a:ext>
                  </a:extLst>
                </p:cNvPr>
                <p:cNvPicPr/>
                <p:nvPr/>
              </p:nvPicPr>
              <p:blipFill>
                <a:blip r:embed="rId60"/>
                <a:stretch>
                  <a:fillRect/>
                </a:stretch>
              </p:blipFill>
              <p:spPr>
                <a:xfrm>
                  <a:off x="1229773" y="2134272"/>
                  <a:ext cx="34272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18" name="Freihand 17">
                  <a:extLst>
                    <a:ext uri="{FF2B5EF4-FFF2-40B4-BE49-F238E27FC236}">
                      <a16:creationId xmlns:a16="http://schemas.microsoft.com/office/drawing/2014/main" id="{C8508039-55A2-41E8-B426-14298676251C}"/>
                    </a:ext>
                  </a:extLst>
                </p14:cNvPr>
                <p14:cNvContentPartPr/>
                <p14:nvPr/>
              </p14:nvContentPartPr>
              <p14:xfrm>
                <a:off x="6354733" y="1528392"/>
                <a:ext cx="1699200" cy="888840"/>
              </p14:xfrm>
            </p:contentPart>
          </mc:Choice>
          <mc:Fallback>
            <p:pic>
              <p:nvPicPr>
                <p:cNvPr id="18" name="Freihand 17">
                  <a:extLst>
                    <a:ext uri="{FF2B5EF4-FFF2-40B4-BE49-F238E27FC236}">
                      <a16:creationId xmlns:a16="http://schemas.microsoft.com/office/drawing/2014/main" id="{C8508039-55A2-41E8-B426-14298676251C}"/>
                    </a:ext>
                  </a:extLst>
                </p:cNvPr>
                <p:cNvPicPr/>
                <p:nvPr/>
              </p:nvPicPr>
              <p:blipFill>
                <a:blip r:embed="rId62"/>
                <a:stretch>
                  <a:fillRect/>
                </a:stretch>
              </p:blipFill>
              <p:spPr>
                <a:xfrm>
                  <a:off x="6350413" y="1524072"/>
                  <a:ext cx="1707840" cy="8974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7" name="Freihand 36">
                  <a:extLst>
                    <a:ext uri="{FF2B5EF4-FFF2-40B4-BE49-F238E27FC236}">
                      <a16:creationId xmlns:a16="http://schemas.microsoft.com/office/drawing/2014/main" id="{DD6164E6-1181-4F38-B5C7-9432C7E860C4}"/>
                    </a:ext>
                  </a:extLst>
                </p14:cNvPr>
                <p14:cNvContentPartPr/>
                <p14:nvPr/>
              </p14:nvContentPartPr>
              <p14:xfrm>
                <a:off x="7957453" y="1610472"/>
                <a:ext cx="856440" cy="815760"/>
              </p14:xfrm>
            </p:contentPart>
          </mc:Choice>
          <mc:Fallback>
            <p:pic>
              <p:nvPicPr>
                <p:cNvPr id="37" name="Freihand 36">
                  <a:extLst>
                    <a:ext uri="{FF2B5EF4-FFF2-40B4-BE49-F238E27FC236}">
                      <a16:creationId xmlns:a16="http://schemas.microsoft.com/office/drawing/2014/main" id="{DD6164E6-1181-4F38-B5C7-9432C7E860C4}"/>
                    </a:ext>
                  </a:extLst>
                </p:cNvPr>
                <p:cNvPicPr/>
                <p:nvPr/>
              </p:nvPicPr>
              <p:blipFill>
                <a:blip r:embed="rId64"/>
                <a:stretch>
                  <a:fillRect/>
                </a:stretch>
              </p:blipFill>
              <p:spPr>
                <a:xfrm>
                  <a:off x="7953133" y="1606152"/>
                  <a:ext cx="865080" cy="8244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8" name="Freihand 37">
                  <a:extLst>
                    <a:ext uri="{FF2B5EF4-FFF2-40B4-BE49-F238E27FC236}">
                      <a16:creationId xmlns:a16="http://schemas.microsoft.com/office/drawing/2014/main" id="{2E7FA2D5-F637-4E48-ABFB-575A64B9BC91}"/>
                    </a:ext>
                  </a:extLst>
                </p14:cNvPr>
                <p14:cNvContentPartPr/>
                <p14:nvPr/>
              </p14:nvContentPartPr>
              <p14:xfrm>
                <a:off x="5103733" y="2236152"/>
                <a:ext cx="3488400" cy="552960"/>
              </p14:xfrm>
            </p:contentPart>
          </mc:Choice>
          <mc:Fallback>
            <p:pic>
              <p:nvPicPr>
                <p:cNvPr id="38" name="Freihand 37">
                  <a:extLst>
                    <a:ext uri="{FF2B5EF4-FFF2-40B4-BE49-F238E27FC236}">
                      <a16:creationId xmlns:a16="http://schemas.microsoft.com/office/drawing/2014/main" id="{2E7FA2D5-F637-4E48-ABFB-575A64B9BC91}"/>
                    </a:ext>
                  </a:extLst>
                </p:cNvPr>
                <p:cNvPicPr/>
                <p:nvPr/>
              </p:nvPicPr>
              <p:blipFill>
                <a:blip r:embed="rId66"/>
                <a:stretch>
                  <a:fillRect/>
                </a:stretch>
              </p:blipFill>
              <p:spPr>
                <a:xfrm>
                  <a:off x="5099413" y="2231832"/>
                  <a:ext cx="3497040" cy="5616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0" name="Freihand 39">
                  <a:extLst>
                    <a:ext uri="{FF2B5EF4-FFF2-40B4-BE49-F238E27FC236}">
                      <a16:creationId xmlns:a16="http://schemas.microsoft.com/office/drawing/2014/main" id="{608C2B99-3AF5-4EBC-BF98-0BB673CD01E3}"/>
                    </a:ext>
                  </a:extLst>
                </p14:cNvPr>
                <p14:cNvContentPartPr/>
                <p14:nvPr/>
              </p14:nvContentPartPr>
              <p14:xfrm>
                <a:off x="2694253" y="2514792"/>
                <a:ext cx="3400200" cy="630000"/>
              </p14:xfrm>
            </p:contentPart>
          </mc:Choice>
          <mc:Fallback>
            <p:pic>
              <p:nvPicPr>
                <p:cNvPr id="40" name="Freihand 39">
                  <a:extLst>
                    <a:ext uri="{FF2B5EF4-FFF2-40B4-BE49-F238E27FC236}">
                      <a16:creationId xmlns:a16="http://schemas.microsoft.com/office/drawing/2014/main" id="{608C2B99-3AF5-4EBC-BF98-0BB673CD01E3}"/>
                    </a:ext>
                  </a:extLst>
                </p:cNvPr>
                <p:cNvPicPr/>
                <p:nvPr/>
              </p:nvPicPr>
              <p:blipFill>
                <a:blip r:embed="rId68"/>
                <a:stretch>
                  <a:fillRect/>
                </a:stretch>
              </p:blipFill>
              <p:spPr>
                <a:xfrm>
                  <a:off x="2689933" y="2510472"/>
                  <a:ext cx="3408840" cy="6386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2" name="Freihand 41">
                  <a:extLst>
                    <a:ext uri="{FF2B5EF4-FFF2-40B4-BE49-F238E27FC236}">
                      <a16:creationId xmlns:a16="http://schemas.microsoft.com/office/drawing/2014/main" id="{5D45CD4D-40C4-47AB-AEF2-2221286CAA83}"/>
                    </a:ext>
                  </a:extLst>
                </p14:cNvPr>
                <p14:cNvContentPartPr/>
                <p14:nvPr/>
              </p14:nvContentPartPr>
              <p14:xfrm>
                <a:off x="268213" y="3015192"/>
                <a:ext cx="2513160" cy="718920"/>
              </p14:xfrm>
            </p:contentPart>
          </mc:Choice>
          <mc:Fallback>
            <p:pic>
              <p:nvPicPr>
                <p:cNvPr id="42" name="Freihand 41">
                  <a:extLst>
                    <a:ext uri="{FF2B5EF4-FFF2-40B4-BE49-F238E27FC236}">
                      <a16:creationId xmlns:a16="http://schemas.microsoft.com/office/drawing/2014/main" id="{5D45CD4D-40C4-47AB-AEF2-2221286CAA83}"/>
                    </a:ext>
                  </a:extLst>
                </p:cNvPr>
                <p:cNvPicPr/>
                <p:nvPr/>
              </p:nvPicPr>
              <p:blipFill>
                <a:blip r:embed="rId70"/>
                <a:stretch>
                  <a:fillRect/>
                </a:stretch>
              </p:blipFill>
              <p:spPr>
                <a:xfrm>
                  <a:off x="263893" y="3010872"/>
                  <a:ext cx="2521800" cy="7275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4" name="Freihand 43">
                  <a:extLst>
                    <a:ext uri="{FF2B5EF4-FFF2-40B4-BE49-F238E27FC236}">
                      <a16:creationId xmlns:a16="http://schemas.microsoft.com/office/drawing/2014/main" id="{979DF803-E54F-4DDE-B8BC-6A987A43E5D7}"/>
                    </a:ext>
                  </a:extLst>
                </p14:cNvPr>
                <p14:cNvContentPartPr/>
                <p14:nvPr/>
              </p14:nvContentPartPr>
              <p14:xfrm>
                <a:off x="6418813" y="1584552"/>
                <a:ext cx="1577160" cy="684000"/>
              </p14:xfrm>
            </p:contentPart>
          </mc:Choice>
          <mc:Fallback>
            <p:pic>
              <p:nvPicPr>
                <p:cNvPr id="44" name="Freihand 43">
                  <a:extLst>
                    <a:ext uri="{FF2B5EF4-FFF2-40B4-BE49-F238E27FC236}">
                      <a16:creationId xmlns:a16="http://schemas.microsoft.com/office/drawing/2014/main" id="{979DF803-E54F-4DDE-B8BC-6A987A43E5D7}"/>
                    </a:ext>
                  </a:extLst>
                </p:cNvPr>
                <p:cNvPicPr/>
                <p:nvPr/>
              </p:nvPicPr>
              <p:blipFill>
                <a:blip r:embed="rId72"/>
                <a:stretch>
                  <a:fillRect/>
                </a:stretch>
              </p:blipFill>
              <p:spPr>
                <a:xfrm>
                  <a:off x="6414493" y="1580232"/>
                  <a:ext cx="1585800" cy="6926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6" name="Freihand 45">
                  <a:extLst>
                    <a:ext uri="{FF2B5EF4-FFF2-40B4-BE49-F238E27FC236}">
                      <a16:creationId xmlns:a16="http://schemas.microsoft.com/office/drawing/2014/main" id="{6339C46F-ABFA-4813-AEA3-EE879571B29C}"/>
                    </a:ext>
                  </a:extLst>
                </p14:cNvPr>
                <p14:cNvContentPartPr/>
                <p14:nvPr/>
              </p14:nvContentPartPr>
              <p14:xfrm>
                <a:off x="7992373" y="1710552"/>
                <a:ext cx="817560" cy="631440"/>
              </p14:xfrm>
            </p:contentPart>
          </mc:Choice>
          <mc:Fallback>
            <p:pic>
              <p:nvPicPr>
                <p:cNvPr id="46" name="Freihand 45">
                  <a:extLst>
                    <a:ext uri="{FF2B5EF4-FFF2-40B4-BE49-F238E27FC236}">
                      <a16:creationId xmlns:a16="http://schemas.microsoft.com/office/drawing/2014/main" id="{6339C46F-ABFA-4813-AEA3-EE879571B29C}"/>
                    </a:ext>
                  </a:extLst>
                </p:cNvPr>
                <p:cNvPicPr/>
                <p:nvPr/>
              </p:nvPicPr>
              <p:blipFill>
                <a:blip r:embed="rId74"/>
                <a:stretch>
                  <a:fillRect/>
                </a:stretch>
              </p:blipFill>
              <p:spPr>
                <a:xfrm>
                  <a:off x="7988053" y="1706232"/>
                  <a:ext cx="826200" cy="6400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0" name="Freihand 49">
                  <a:extLst>
                    <a:ext uri="{FF2B5EF4-FFF2-40B4-BE49-F238E27FC236}">
                      <a16:creationId xmlns:a16="http://schemas.microsoft.com/office/drawing/2014/main" id="{2F5BEB4A-86F5-445F-B83E-168C5762A0FA}"/>
                    </a:ext>
                  </a:extLst>
                </p14:cNvPr>
                <p14:cNvContentPartPr/>
                <p14:nvPr/>
              </p14:nvContentPartPr>
              <p14:xfrm>
                <a:off x="3468973" y="2650872"/>
                <a:ext cx="2513880" cy="434520"/>
              </p14:xfrm>
            </p:contentPart>
          </mc:Choice>
          <mc:Fallback>
            <p:pic>
              <p:nvPicPr>
                <p:cNvPr id="50" name="Freihand 49">
                  <a:extLst>
                    <a:ext uri="{FF2B5EF4-FFF2-40B4-BE49-F238E27FC236}">
                      <a16:creationId xmlns:a16="http://schemas.microsoft.com/office/drawing/2014/main" id="{2F5BEB4A-86F5-445F-B83E-168C5762A0FA}"/>
                    </a:ext>
                  </a:extLst>
                </p:cNvPr>
                <p:cNvPicPr/>
                <p:nvPr/>
              </p:nvPicPr>
              <p:blipFill>
                <a:blip r:embed="rId76"/>
                <a:stretch>
                  <a:fillRect/>
                </a:stretch>
              </p:blipFill>
              <p:spPr>
                <a:xfrm>
                  <a:off x="3464653" y="2646552"/>
                  <a:ext cx="2522520" cy="4431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1" name="Freihand 50">
                  <a:extLst>
                    <a:ext uri="{FF2B5EF4-FFF2-40B4-BE49-F238E27FC236}">
                      <a16:creationId xmlns:a16="http://schemas.microsoft.com/office/drawing/2014/main" id="{23F54F02-E069-44C7-9202-B2D344263A5A}"/>
                    </a:ext>
                  </a:extLst>
                </p14:cNvPr>
                <p14:cNvContentPartPr/>
                <p14:nvPr/>
              </p14:nvContentPartPr>
              <p14:xfrm>
                <a:off x="343093" y="2917272"/>
                <a:ext cx="2526840" cy="765720"/>
              </p14:xfrm>
            </p:contentPart>
          </mc:Choice>
          <mc:Fallback>
            <p:pic>
              <p:nvPicPr>
                <p:cNvPr id="51" name="Freihand 50">
                  <a:extLst>
                    <a:ext uri="{FF2B5EF4-FFF2-40B4-BE49-F238E27FC236}">
                      <a16:creationId xmlns:a16="http://schemas.microsoft.com/office/drawing/2014/main" id="{23F54F02-E069-44C7-9202-B2D344263A5A}"/>
                    </a:ext>
                  </a:extLst>
                </p:cNvPr>
                <p:cNvPicPr/>
                <p:nvPr/>
              </p:nvPicPr>
              <p:blipFill>
                <a:blip r:embed="rId78"/>
                <a:stretch>
                  <a:fillRect/>
                </a:stretch>
              </p:blipFill>
              <p:spPr>
                <a:xfrm>
                  <a:off x="338773" y="2912952"/>
                  <a:ext cx="2535480" cy="7743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3" name="Freihand 52">
                  <a:extLst>
                    <a:ext uri="{FF2B5EF4-FFF2-40B4-BE49-F238E27FC236}">
                      <a16:creationId xmlns:a16="http://schemas.microsoft.com/office/drawing/2014/main" id="{DC6978B0-39CB-4194-B692-2AB45BFC712C}"/>
                    </a:ext>
                  </a:extLst>
                </p14:cNvPr>
                <p14:cNvContentPartPr/>
                <p14:nvPr/>
              </p14:nvContentPartPr>
              <p14:xfrm>
                <a:off x="2842573" y="2993952"/>
                <a:ext cx="2621880" cy="155880"/>
              </p14:xfrm>
            </p:contentPart>
          </mc:Choice>
          <mc:Fallback>
            <p:pic>
              <p:nvPicPr>
                <p:cNvPr id="53" name="Freihand 52">
                  <a:extLst>
                    <a:ext uri="{FF2B5EF4-FFF2-40B4-BE49-F238E27FC236}">
                      <a16:creationId xmlns:a16="http://schemas.microsoft.com/office/drawing/2014/main" id="{DC6978B0-39CB-4194-B692-2AB45BFC712C}"/>
                    </a:ext>
                  </a:extLst>
                </p:cNvPr>
                <p:cNvPicPr/>
                <p:nvPr/>
              </p:nvPicPr>
              <p:blipFill>
                <a:blip r:embed="rId80"/>
                <a:stretch>
                  <a:fillRect/>
                </a:stretch>
              </p:blipFill>
              <p:spPr>
                <a:xfrm>
                  <a:off x="2838253" y="2989632"/>
                  <a:ext cx="2630520" cy="164520"/>
                </a:xfrm>
                <a:prstGeom prst="rect">
                  <a:avLst/>
                </a:prstGeom>
              </p:spPr>
            </p:pic>
          </mc:Fallback>
        </mc:AlternateContent>
      </p:grpSp>
    </p:spTree>
    <p:extLst>
      <p:ext uri="{BB962C8B-B14F-4D97-AF65-F5344CB8AC3E}">
        <p14:creationId xmlns:p14="http://schemas.microsoft.com/office/powerpoint/2010/main" val="29574950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2"/>
          <p:cNvSpPr>
            <a:spLocks noChangeArrowheads="1"/>
          </p:cNvSpPr>
          <p:nvPr/>
        </p:nvSpPr>
        <p:spPr bwMode="auto">
          <a:xfrm>
            <a:off x="3053460" y="182415"/>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Vergleich der ILO-Quote und der BA-Quote</a:t>
            </a:r>
          </a:p>
        </p:txBody>
      </p:sp>
      <p:sp>
        <p:nvSpPr>
          <p:cNvPr id="134148" name="Text Box 3"/>
          <p:cNvSpPr txBox="1">
            <a:spLocks noChangeArrowheads="1"/>
          </p:cNvSpPr>
          <p:nvPr/>
        </p:nvSpPr>
        <p:spPr bwMode="auto">
          <a:xfrm>
            <a:off x="1611314" y="1025526"/>
            <a:ext cx="9056687" cy="3968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de-DE" sz="2000"/>
              <a:t> </a:t>
            </a:r>
          </a:p>
        </p:txBody>
      </p:sp>
      <p:graphicFrame>
        <p:nvGraphicFramePr>
          <p:cNvPr id="1078276" name="Group 4"/>
          <p:cNvGraphicFramePr>
            <a:graphicFrameLocks noGrp="1"/>
          </p:cNvGraphicFramePr>
          <p:nvPr/>
        </p:nvGraphicFramePr>
        <p:xfrm>
          <a:off x="1703389" y="1052513"/>
          <a:ext cx="8785225" cy="2817812"/>
        </p:xfrm>
        <a:graphic>
          <a:graphicData uri="http://schemas.openxmlformats.org/drawingml/2006/table">
            <a:tbl>
              <a:tblPr/>
              <a:tblGrid>
                <a:gridCol w="1728787">
                  <a:extLst>
                    <a:ext uri="{9D8B030D-6E8A-4147-A177-3AD203B41FA5}">
                      <a16:colId xmlns:a16="http://schemas.microsoft.com/office/drawing/2014/main" val="20000"/>
                    </a:ext>
                  </a:extLst>
                </a:gridCol>
                <a:gridCol w="3744913">
                  <a:extLst>
                    <a:ext uri="{9D8B030D-6E8A-4147-A177-3AD203B41FA5}">
                      <a16:colId xmlns:a16="http://schemas.microsoft.com/office/drawing/2014/main" val="20001"/>
                    </a:ext>
                  </a:extLst>
                </a:gridCol>
                <a:gridCol w="3311525">
                  <a:extLst>
                    <a:ext uri="{9D8B030D-6E8A-4147-A177-3AD203B41FA5}">
                      <a16:colId xmlns:a16="http://schemas.microsoft.com/office/drawing/2014/main" val="20002"/>
                    </a:ext>
                  </a:extLst>
                </a:gridCol>
              </a:tblGrid>
              <a:tr h="840929">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1600" b="0" i="0" u="none" strike="noStrike" cap="none" normalizeH="0" baseline="0">
                        <a:ln>
                          <a:noFill/>
                        </a:ln>
                        <a:solidFill>
                          <a:srgbClr val="000000"/>
                        </a:solidFill>
                        <a:effectLst/>
                        <a:latin typeface="Arial" charset="0"/>
                      </a:endParaRP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1600" b="0" i="0" u="none" strike="noStrike" cap="none" normalizeH="0" baseline="0">
                        <a:ln>
                          <a:noFill/>
                        </a:ln>
                        <a:solidFill>
                          <a:srgbClr val="000000"/>
                        </a:solidFill>
                        <a:effectLst/>
                        <a:latin typeface="Arial" charset="0"/>
                      </a:endParaRPr>
                    </a:p>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BA</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1600" b="0" i="0" u="none" strike="noStrike" cap="none" normalizeH="0" baseline="0">
                        <a:ln>
                          <a:noFill/>
                        </a:ln>
                        <a:solidFill>
                          <a:srgbClr val="000000"/>
                        </a:solidFill>
                        <a:effectLst/>
                        <a:latin typeface="Arial" charset="0"/>
                      </a:endParaRPr>
                    </a:p>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ILO</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3351">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Tätigkeit</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weniger als 15h</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weniger als 1h</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0006">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Alterspanne</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15-65 (67) Jahre</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15-74 Jahre</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1763">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Abfrage</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Persönliche Meldung bei der BA</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Umfrage</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1763">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Verfügbarkeit</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sofort</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innerhalb von 2 Wochen</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34175" name="Text Box 30"/>
          <p:cNvSpPr txBox="1">
            <a:spLocks noChangeArrowheads="1"/>
          </p:cNvSpPr>
          <p:nvPr/>
        </p:nvSpPr>
        <p:spPr bwMode="auto">
          <a:xfrm>
            <a:off x="233083" y="4022725"/>
            <a:ext cx="8964613" cy="147732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de-DE" dirty="0"/>
              <a:t> 	Für nationale Untersuchungen wird vornehmlich auf die BA-Statistik </a:t>
            </a:r>
          </a:p>
          <a:p>
            <a:pPr>
              <a:buFontTx/>
              <a:buNone/>
            </a:pPr>
            <a:r>
              <a:rPr lang="de-DE" dirty="0"/>
              <a:t>	zurückgegriffen, aufgrund der höheren Datengenauigkeit</a:t>
            </a:r>
          </a:p>
          <a:p>
            <a:pPr>
              <a:buFontTx/>
              <a:buChar char="•"/>
            </a:pPr>
            <a:endParaRPr lang="de-DE" dirty="0"/>
          </a:p>
          <a:p>
            <a:pPr>
              <a:buFontTx/>
              <a:buChar char="•"/>
            </a:pPr>
            <a:r>
              <a:rPr lang="de-DE" dirty="0"/>
              <a:t> 	Für internationale Vergleiche wird die ILO-Statistik herangezogen, da die 	nationalen Statistiken zu große Unterschiede in den Definitionen aufweisen.</a:t>
            </a:r>
          </a:p>
        </p:txBody>
      </p:sp>
      <p:sp>
        <p:nvSpPr>
          <p:cNvPr id="2" name="Rechteck 1"/>
          <p:cNvSpPr/>
          <p:nvPr/>
        </p:nvSpPr>
        <p:spPr>
          <a:xfrm>
            <a:off x="1181100" y="6070015"/>
            <a:ext cx="10652760" cy="646331"/>
          </a:xfrm>
          <a:prstGeom prst="rect">
            <a:avLst/>
          </a:prstGeom>
        </p:spPr>
        <p:txBody>
          <a:bodyPr wrap="square">
            <a:spAutoFit/>
          </a:bodyPr>
          <a:lstStyle/>
          <a:p>
            <a:r>
              <a:rPr lang="de-DE" dirty="0"/>
              <a:t>→ Man kann somit nicht davon reden, dass die eine Kennzahl besser ist, als die andere, sondern vielmehr ist für die jeweilige Situation immer die passende Kennzahl zu wählen!</a:t>
            </a:r>
          </a:p>
        </p:txBody>
      </p:sp>
      <p:sp>
        <p:nvSpPr>
          <p:cNvPr id="7" name="Rechteck 6">
            <a:extLst>
              <a:ext uri="{FF2B5EF4-FFF2-40B4-BE49-F238E27FC236}">
                <a16:creationId xmlns:a16="http://schemas.microsoft.com/office/drawing/2014/main" id="{D9B57771-A2EF-4D5F-A49B-4CDA6FD0B84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653822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2"/>
          <p:cNvSpPr>
            <a:spLocks noChangeArrowheads="1"/>
          </p:cNvSpPr>
          <p:nvPr/>
        </p:nvSpPr>
        <p:spPr bwMode="auto">
          <a:xfrm>
            <a:off x="393160" y="97822"/>
            <a:ext cx="795057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Entwicklung der Arbeitslosigkeit in Deutschland</a:t>
            </a:r>
          </a:p>
        </p:txBody>
      </p:sp>
      <p:sp>
        <p:nvSpPr>
          <p:cNvPr id="135172" name="Text Box 4"/>
          <p:cNvSpPr txBox="1">
            <a:spLocks noChangeArrowheads="1"/>
          </p:cNvSpPr>
          <p:nvPr/>
        </p:nvSpPr>
        <p:spPr bwMode="auto">
          <a:xfrm>
            <a:off x="1611314" y="6235701"/>
            <a:ext cx="260847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Bundesagentur für Arbeit</a:t>
            </a:r>
          </a:p>
        </p:txBody>
      </p:sp>
      <p:sp>
        <p:nvSpPr>
          <p:cNvPr id="11" name="Rechteck 10">
            <a:extLst>
              <a:ext uri="{FF2B5EF4-FFF2-40B4-BE49-F238E27FC236}">
                <a16:creationId xmlns:a16="http://schemas.microsoft.com/office/drawing/2014/main" id="{A9D58666-B24B-4EAE-B54C-6F7591185D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315FB4FA-2DA0-4D8D-86B8-A46F8E413156}"/>
              </a:ext>
            </a:extLst>
          </p:cNvPr>
          <p:cNvPicPr>
            <a:picLocks noChangeAspect="1"/>
          </p:cNvPicPr>
          <p:nvPr/>
        </p:nvPicPr>
        <p:blipFill>
          <a:blip r:embed="rId3"/>
          <a:stretch>
            <a:fillRect/>
          </a:stretch>
        </p:blipFill>
        <p:spPr>
          <a:xfrm>
            <a:off x="278789" y="561668"/>
            <a:ext cx="7993043" cy="5340368"/>
          </a:xfrm>
          <a:prstGeom prst="rect">
            <a:avLst/>
          </a:prstGeom>
        </p:spPr>
      </p:pic>
    </p:spTree>
    <p:extLst>
      <p:ext uri="{BB962C8B-B14F-4D97-AF65-F5344CB8AC3E}">
        <p14:creationId xmlns:p14="http://schemas.microsoft.com/office/powerpoint/2010/main" val="3259785748"/>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Arten von Arbeitslosigkeit</a:t>
            </a:r>
          </a:p>
        </p:txBody>
      </p:sp>
      <p:sp>
        <p:nvSpPr>
          <p:cNvPr id="136196" name="Text Box 3"/>
          <p:cNvSpPr txBox="1">
            <a:spLocks noChangeArrowheads="1"/>
          </p:cNvSpPr>
          <p:nvPr/>
        </p:nvSpPr>
        <p:spPr bwMode="auto">
          <a:xfrm>
            <a:off x="429359" y="1878331"/>
            <a:ext cx="7926507" cy="30491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dirty="0">
              <a:solidFill>
                <a:srgbClr val="000000"/>
              </a:solidFill>
            </a:endParaRPr>
          </a:p>
          <a:p>
            <a:pPr eaLnBrk="1" hangingPunct="1">
              <a:buClrTx/>
              <a:buFontTx/>
              <a:buNone/>
            </a:pPr>
            <a:r>
              <a:rPr lang="de-DE" sz="2400" b="1" dirty="0">
                <a:solidFill>
                  <a:srgbClr val="000000"/>
                </a:solidFill>
              </a:rPr>
              <a:t>Kurzfristig:		Saisonale und friktionelle Arbeitslosigkeit</a:t>
            </a:r>
          </a:p>
          <a:p>
            <a:pPr eaLnBrk="1" hangingPunct="1">
              <a:buClrTx/>
              <a:buFontTx/>
              <a:buNone/>
            </a:pPr>
            <a:endParaRPr lang="de-DE" sz="2400" b="1" dirty="0">
              <a:solidFill>
                <a:srgbClr val="000000"/>
              </a:solidFill>
            </a:endParaRPr>
          </a:p>
          <a:p>
            <a:pPr eaLnBrk="1" hangingPunct="1">
              <a:buClrTx/>
              <a:buFontTx/>
              <a:buNone/>
            </a:pPr>
            <a:r>
              <a:rPr lang="de-DE" sz="2400" b="1" dirty="0">
                <a:solidFill>
                  <a:srgbClr val="000000"/>
                </a:solidFill>
              </a:rPr>
              <a:t>Mittelfristig:		Konjunkturelle Arbeitslosigkeit</a:t>
            </a:r>
          </a:p>
          <a:p>
            <a:pPr eaLnBrk="1" hangingPunct="1">
              <a:buClrTx/>
              <a:buFontTx/>
              <a:buNone/>
            </a:pPr>
            <a:endParaRPr lang="de-DE" sz="2400" b="1" dirty="0">
              <a:solidFill>
                <a:srgbClr val="000000"/>
              </a:solidFill>
            </a:endParaRPr>
          </a:p>
          <a:p>
            <a:pPr eaLnBrk="1" hangingPunct="1">
              <a:buClrTx/>
              <a:buFontTx/>
              <a:buNone/>
            </a:pPr>
            <a:r>
              <a:rPr lang="de-DE" sz="2400" b="1" dirty="0">
                <a:solidFill>
                  <a:srgbClr val="000000"/>
                </a:solidFill>
              </a:rPr>
              <a:t>Langfristig:		Strukturelle Arbeitslosigkeit</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p:txBody>
      </p:sp>
      <p:sp>
        <p:nvSpPr>
          <p:cNvPr id="4" name="Text Box 4"/>
          <p:cNvSpPr txBox="1">
            <a:spLocks noChangeArrowheads="1"/>
          </p:cNvSpPr>
          <p:nvPr/>
        </p:nvSpPr>
        <p:spPr bwMode="auto">
          <a:xfrm>
            <a:off x="8321576" y="2320583"/>
            <a:ext cx="3417886" cy="32004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r>
              <a:rPr lang="de-DE" sz="1400" dirty="0"/>
              <a:t>Bis zu ca. 1  Jahre</a:t>
            </a:r>
          </a:p>
        </p:txBody>
      </p:sp>
      <p:sp>
        <p:nvSpPr>
          <p:cNvPr id="5" name="Text Box 4"/>
          <p:cNvSpPr txBox="1">
            <a:spLocks noChangeArrowheads="1"/>
          </p:cNvSpPr>
          <p:nvPr/>
        </p:nvSpPr>
        <p:spPr bwMode="auto">
          <a:xfrm>
            <a:off x="8287286" y="3082875"/>
            <a:ext cx="3417886" cy="32004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r>
              <a:rPr lang="de-DE" sz="1400" dirty="0"/>
              <a:t>Bis zu ca. 3 Jahr</a:t>
            </a:r>
          </a:p>
        </p:txBody>
      </p:sp>
      <p:sp>
        <p:nvSpPr>
          <p:cNvPr id="6" name="Text Box 4"/>
          <p:cNvSpPr txBox="1">
            <a:spLocks noChangeArrowheads="1"/>
          </p:cNvSpPr>
          <p:nvPr/>
        </p:nvSpPr>
        <p:spPr bwMode="auto">
          <a:xfrm>
            <a:off x="8377874" y="3726764"/>
            <a:ext cx="3417886" cy="32004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r>
              <a:rPr lang="de-DE" sz="1400" dirty="0"/>
              <a:t>über 3  Jahre</a:t>
            </a:r>
          </a:p>
        </p:txBody>
      </p:sp>
      <p:sp>
        <p:nvSpPr>
          <p:cNvPr id="7" name="Rechteck 6">
            <a:extLst>
              <a:ext uri="{FF2B5EF4-FFF2-40B4-BE49-F238E27FC236}">
                <a16:creationId xmlns:a16="http://schemas.microsoft.com/office/drawing/2014/main" id="{1F8AB83E-378F-435D-8DA0-08CAA654C95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6825500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Kurzfristige Arbeitslosigkeit</a:t>
            </a:r>
          </a:p>
        </p:txBody>
      </p:sp>
      <p:sp>
        <p:nvSpPr>
          <p:cNvPr id="137220" name="Text Box 3"/>
          <p:cNvSpPr txBox="1">
            <a:spLocks noChangeArrowheads="1"/>
          </p:cNvSpPr>
          <p:nvPr/>
        </p:nvSpPr>
        <p:spPr bwMode="auto">
          <a:xfrm>
            <a:off x="120825" y="869634"/>
            <a:ext cx="8781869" cy="51728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b="1" dirty="0">
                <a:solidFill>
                  <a:schemeClr val="tx1"/>
                </a:solidFill>
              </a:rPr>
              <a:t>Saisonale Arbeitslosigkeit:</a:t>
            </a:r>
          </a:p>
          <a:p>
            <a:pPr eaLnBrk="1" hangingPunct="1">
              <a:buFontTx/>
              <a:buChar char="•"/>
            </a:pPr>
            <a:r>
              <a:rPr lang="de-DE" dirty="0">
                <a:solidFill>
                  <a:schemeClr val="tx1"/>
                </a:solidFill>
              </a:rPr>
              <a:t> 	Produktionsschwankungen im Jahresverlauf z. B. in der Landwirtschaft </a:t>
            </a:r>
          </a:p>
          <a:p>
            <a:pPr eaLnBrk="1" hangingPunct="1">
              <a:buFontTx/>
              <a:buNone/>
            </a:pPr>
            <a:r>
              <a:rPr lang="de-DE" dirty="0">
                <a:solidFill>
                  <a:schemeClr val="tx1"/>
                </a:solidFill>
              </a:rPr>
              <a:t>		und Bauwirtschaft</a:t>
            </a:r>
          </a:p>
          <a:p>
            <a:pPr eaLnBrk="1" hangingPunct="1">
              <a:buFontTx/>
              <a:buChar char="•"/>
            </a:pPr>
            <a:r>
              <a:rPr lang="de-DE" dirty="0">
                <a:solidFill>
                  <a:schemeClr val="tx1"/>
                </a:solidFill>
              </a:rPr>
              <a:t> 	Nachfrageschwankungen im Jahresverlauf z. B. im Tourismus durch</a:t>
            </a:r>
          </a:p>
          <a:p>
            <a:pPr eaLnBrk="1" hangingPunct="1">
              <a:buFontTx/>
              <a:buNone/>
            </a:pPr>
            <a:r>
              <a:rPr lang="de-DE" dirty="0">
                <a:solidFill>
                  <a:schemeClr val="tx1"/>
                </a:solidFill>
              </a:rPr>
              <a:t>		Wetterlage und Schulferien</a:t>
            </a:r>
          </a:p>
          <a:p>
            <a:pPr marL="342900" indent="-342900" eaLnBrk="1" hangingPunct="1">
              <a:buFont typeface="Arial" panose="020B0604020202020204" pitchFamily="34" charset="0"/>
              <a:buChar char="•"/>
            </a:pPr>
            <a:r>
              <a:rPr lang="de-DE" dirty="0">
                <a:solidFill>
                  <a:schemeClr val="tx1"/>
                </a:solidFill>
              </a:rPr>
              <a:t>Einstellungszyklen</a:t>
            </a:r>
          </a:p>
          <a:p>
            <a:pPr eaLnBrk="1" hangingPunct="1"/>
            <a:endParaRPr lang="de-DE" dirty="0">
              <a:solidFill>
                <a:schemeClr val="tx1"/>
              </a:solidFill>
            </a:endParaRPr>
          </a:p>
          <a:p>
            <a:pPr eaLnBrk="1" hangingPunct="1"/>
            <a:endParaRPr lang="de-DE" dirty="0">
              <a:solidFill>
                <a:schemeClr val="tx1"/>
              </a:solidFill>
            </a:endParaRPr>
          </a:p>
          <a:p>
            <a:pPr eaLnBrk="1" hangingPunct="1"/>
            <a:r>
              <a:rPr lang="de-DE" b="1" dirty="0">
                <a:solidFill>
                  <a:schemeClr val="tx1"/>
                </a:solidFill>
              </a:rPr>
              <a:t>Friktionelle Arbeitslosigkeit:</a:t>
            </a:r>
          </a:p>
          <a:p>
            <a:pPr eaLnBrk="1" hangingPunct="1"/>
            <a:endParaRPr lang="de-DE" b="1" dirty="0">
              <a:solidFill>
                <a:schemeClr val="tx1"/>
              </a:solidFill>
            </a:endParaRPr>
          </a:p>
          <a:p>
            <a:pPr eaLnBrk="1" hangingPunct="1">
              <a:buFontTx/>
              <a:buChar char="•"/>
            </a:pPr>
            <a:r>
              <a:rPr lang="de-DE" dirty="0">
                <a:solidFill>
                  <a:schemeClr val="tx1"/>
                </a:solidFill>
              </a:rPr>
              <a:t> 	Unvollständige Information am Arbeitsmarkt verzögert die Vermittlung </a:t>
            </a:r>
          </a:p>
          <a:p>
            <a:pPr eaLnBrk="1" hangingPunct="1">
              <a:buFontTx/>
              <a:buNone/>
            </a:pPr>
            <a:r>
              <a:rPr lang="de-DE" dirty="0">
                <a:solidFill>
                  <a:schemeClr val="tx1"/>
                </a:solidFill>
              </a:rPr>
              <a:t>		von Arbeitsplätzen und Arbeitskräften, z. B. </a:t>
            </a:r>
          </a:p>
          <a:p>
            <a:pPr eaLnBrk="1" hangingPunct="1">
              <a:buFontTx/>
              <a:buNone/>
            </a:pPr>
            <a:r>
              <a:rPr lang="de-DE" dirty="0">
                <a:solidFill>
                  <a:schemeClr val="tx1"/>
                </a:solidFill>
              </a:rPr>
              <a:t>		– durch die Zeit für die Suche nach geeigneten Stellen bzw. Bewerbern</a:t>
            </a:r>
          </a:p>
          <a:p>
            <a:pPr eaLnBrk="1" hangingPunct="1">
              <a:buFontTx/>
              <a:buNone/>
            </a:pPr>
            <a:r>
              <a:rPr lang="de-DE" dirty="0">
                <a:solidFill>
                  <a:schemeClr val="tx1"/>
                </a:solidFill>
              </a:rPr>
              <a:t>		– fehlende Weitergabe freier Stellen an die Arbeitsagenturen</a:t>
            </a:r>
          </a:p>
          <a:p>
            <a:pPr eaLnBrk="1" hangingPunct="1"/>
            <a:endParaRPr lang="de-DE" dirty="0">
              <a:solidFill>
                <a:schemeClr val="tx1"/>
              </a:solidFill>
            </a:endParaRPr>
          </a:p>
        </p:txBody>
      </p:sp>
      <p:sp>
        <p:nvSpPr>
          <p:cNvPr id="5" name="Rechteck 4">
            <a:extLst>
              <a:ext uri="{FF2B5EF4-FFF2-40B4-BE49-F238E27FC236}">
                <a16:creationId xmlns:a16="http://schemas.microsoft.com/office/drawing/2014/main" id="{5B5D9D03-2113-46A4-A8A4-56CA1630ECC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9177100"/>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2"/>
          <p:cNvSpPr>
            <a:spLocks noChangeArrowheads="1"/>
          </p:cNvSpPr>
          <p:nvPr/>
        </p:nvSpPr>
        <p:spPr bwMode="auto">
          <a:xfrm>
            <a:off x="4508992" y="0"/>
            <a:ext cx="627538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Mittel- und langfristige Arbeitslosigkeit</a:t>
            </a:r>
          </a:p>
        </p:txBody>
      </p:sp>
      <p:sp>
        <p:nvSpPr>
          <p:cNvPr id="138244" name="Text Box 3"/>
          <p:cNvSpPr txBox="1">
            <a:spLocks noChangeArrowheads="1"/>
          </p:cNvSpPr>
          <p:nvPr/>
        </p:nvSpPr>
        <p:spPr bwMode="auto">
          <a:xfrm>
            <a:off x="0" y="80650"/>
            <a:ext cx="9185564" cy="68655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b="1" dirty="0">
                <a:solidFill>
                  <a:schemeClr val="tx1"/>
                </a:solidFill>
              </a:rPr>
              <a:t>Konjunkturelle Arbeitslosigkeit:</a:t>
            </a:r>
          </a:p>
          <a:p>
            <a:pPr eaLnBrk="1" hangingPunct="1">
              <a:buFontTx/>
              <a:buNone/>
            </a:pPr>
            <a:r>
              <a:rPr lang="de-DE" dirty="0">
                <a:solidFill>
                  <a:schemeClr val="tx1"/>
                </a:solidFill>
              </a:rPr>
              <a:t>Konjunkturelle Schwankungen können zu einer Unterauslastung des </a:t>
            </a:r>
          </a:p>
          <a:p>
            <a:pPr eaLnBrk="1" hangingPunct="1">
              <a:buFontTx/>
              <a:buNone/>
            </a:pPr>
            <a:r>
              <a:rPr lang="de-DE" dirty="0">
                <a:solidFill>
                  <a:schemeClr val="tx1"/>
                </a:solidFill>
              </a:rPr>
              <a:t>Produktionspotenzials führen </a:t>
            </a:r>
            <a:r>
              <a:rPr lang="de-DE" dirty="0">
                <a:solidFill>
                  <a:schemeClr val="tx1"/>
                </a:solidFill>
                <a:cs typeface="Times New Roman" pitchFamily="18" charset="0"/>
              </a:rPr>
              <a:t>→ dadurch kommt es zu einem Rückgang der</a:t>
            </a:r>
          </a:p>
          <a:p>
            <a:pPr eaLnBrk="1" hangingPunct="1">
              <a:buFontTx/>
              <a:buNone/>
            </a:pPr>
            <a:r>
              <a:rPr lang="de-DE">
                <a:solidFill>
                  <a:schemeClr val="tx1"/>
                </a:solidFill>
                <a:cs typeface="Times New Roman" pitchFamily="18" charset="0"/>
              </a:rPr>
              <a:t>Arbeitsnachfrage</a:t>
            </a:r>
          </a:p>
          <a:p>
            <a:pPr eaLnBrk="1" hangingPunct="1"/>
            <a:endParaRPr lang="de-DE">
              <a:solidFill>
                <a:schemeClr val="tx1"/>
              </a:solidFill>
            </a:endParaRPr>
          </a:p>
          <a:p>
            <a:pPr eaLnBrk="1" hangingPunct="1"/>
            <a:r>
              <a:rPr lang="de-DE" b="1">
                <a:solidFill>
                  <a:schemeClr val="tx1"/>
                </a:solidFill>
              </a:rPr>
              <a:t>Strukturelle </a:t>
            </a:r>
            <a:r>
              <a:rPr lang="de-DE" b="1" dirty="0">
                <a:solidFill>
                  <a:schemeClr val="tx1"/>
                </a:solidFill>
              </a:rPr>
              <a:t>Arbeitslosigkeit:</a:t>
            </a:r>
          </a:p>
          <a:p>
            <a:pPr eaLnBrk="1" hangingPunct="1"/>
            <a:endParaRPr lang="de-DE" b="1" dirty="0">
              <a:solidFill>
                <a:schemeClr val="tx1"/>
              </a:solidFill>
            </a:endParaRPr>
          </a:p>
          <a:p>
            <a:pPr eaLnBrk="1" hangingPunct="1">
              <a:buFontTx/>
              <a:buChar char="•"/>
            </a:pPr>
            <a:r>
              <a:rPr lang="de-DE" dirty="0">
                <a:solidFill>
                  <a:schemeClr val="tx1"/>
                </a:solidFill>
              </a:rPr>
              <a:t> Sektoraler Strukturwandel, z. B. durch Gesetzesänderungen (Energiewende)</a:t>
            </a:r>
          </a:p>
          <a:p>
            <a:pPr eaLnBrk="1" hangingPunct="1">
              <a:buFontTx/>
              <a:buNone/>
            </a:pPr>
            <a:r>
              <a:rPr lang="de-DE" dirty="0">
                <a:solidFill>
                  <a:schemeClr val="tx1"/>
                </a:solidFill>
              </a:rPr>
              <a:t>            					</a:t>
            </a:r>
            <a:r>
              <a:rPr lang="de-DE">
                <a:solidFill>
                  <a:schemeClr val="tx1"/>
                </a:solidFill>
              </a:rPr>
              <a:t>   → </a:t>
            </a:r>
            <a:r>
              <a:rPr lang="de-DE" dirty="0">
                <a:solidFill>
                  <a:schemeClr val="tx1"/>
                </a:solidFill>
              </a:rPr>
              <a:t>Wegfall von Arbeitsplätzen in </a:t>
            </a:r>
            <a:r>
              <a:rPr lang="de-DE">
                <a:solidFill>
                  <a:schemeClr val="tx1"/>
                </a:solidFill>
              </a:rPr>
              <a:t>der Atomindustrie</a:t>
            </a:r>
          </a:p>
          <a:p>
            <a:pPr eaLnBrk="1" hangingPunct="1">
              <a:buFontTx/>
              <a:buNone/>
            </a:pPr>
            <a:r>
              <a:rPr lang="de-DE">
                <a:solidFill>
                  <a:schemeClr val="tx1"/>
                </a:solidFill>
              </a:rPr>
              <a:t>                                               und Kohleindustrie</a:t>
            </a:r>
          </a:p>
          <a:p>
            <a:pPr eaLnBrk="1" hangingPunct="1">
              <a:buFontTx/>
              <a:buNone/>
            </a:pPr>
            <a:r>
              <a:rPr lang="de-DE">
                <a:solidFill>
                  <a:schemeClr val="tx1"/>
                </a:solidFill>
              </a:rPr>
              <a:t>                                         →  Grundlegende Veränderungen im                                              </a:t>
            </a:r>
          </a:p>
          <a:p>
            <a:pPr eaLnBrk="1" hangingPunct="1">
              <a:buFontTx/>
              <a:buNone/>
            </a:pPr>
            <a:r>
              <a:rPr lang="de-DE">
                <a:solidFill>
                  <a:schemeClr val="tx1"/>
                </a:solidFill>
              </a:rPr>
              <a:t>                                               Automobilsektor, der deutschen Kernindustrie</a:t>
            </a:r>
            <a:endParaRPr lang="de-DE" dirty="0">
              <a:solidFill>
                <a:schemeClr val="tx1"/>
              </a:solidFill>
            </a:endParaRPr>
          </a:p>
          <a:p>
            <a:pPr eaLnBrk="1" hangingPunct="1">
              <a:buFontTx/>
              <a:buChar char="•"/>
            </a:pPr>
            <a:endParaRPr lang="de-DE" dirty="0">
              <a:solidFill>
                <a:schemeClr val="tx1"/>
              </a:solidFill>
            </a:endParaRPr>
          </a:p>
          <a:p>
            <a:pPr eaLnBrk="1" hangingPunct="1">
              <a:buFontTx/>
              <a:buChar char="•"/>
            </a:pPr>
            <a:r>
              <a:rPr lang="de-DE" dirty="0">
                <a:solidFill>
                  <a:schemeClr val="tx1"/>
                </a:solidFill>
              </a:rPr>
              <a:t> Technologischer Wandel, z. B. </a:t>
            </a:r>
            <a:r>
              <a:rPr lang="de-DE">
                <a:solidFill>
                  <a:schemeClr val="tx1"/>
                </a:solidFill>
              </a:rPr>
              <a:t>Rationalisierungsmaßnahmen und Ersetzung </a:t>
            </a:r>
          </a:p>
          <a:p>
            <a:pPr eaLnBrk="1" hangingPunct="1"/>
            <a:r>
              <a:rPr lang="de-DE">
                <a:solidFill>
                  <a:schemeClr val="tx1"/>
                </a:solidFill>
              </a:rPr>
              <a:t>                                  von Arbeit durch Kapital durch den Einsatz von </a:t>
            </a:r>
          </a:p>
          <a:p>
            <a:pPr eaLnBrk="1" hangingPunct="1"/>
            <a:r>
              <a:rPr lang="de-DE">
                <a:solidFill>
                  <a:schemeClr val="tx1"/>
                </a:solidFill>
              </a:rPr>
              <a:t>                                  Robotern, KI und Digitalierung im Produktionsprozess</a:t>
            </a:r>
            <a:endParaRPr lang="de-DE" dirty="0">
              <a:solidFill>
                <a:schemeClr val="tx1"/>
              </a:solidFill>
            </a:endParaRPr>
          </a:p>
          <a:p>
            <a:pPr eaLnBrk="1" hangingPunct="1">
              <a:buFontTx/>
              <a:buChar char="•"/>
            </a:pPr>
            <a:endParaRPr lang="de-DE" dirty="0">
              <a:solidFill>
                <a:schemeClr val="tx1"/>
              </a:solidFill>
            </a:endParaRPr>
          </a:p>
          <a:p>
            <a:pPr eaLnBrk="1" hangingPunct="1">
              <a:buFontTx/>
              <a:buChar char="•"/>
            </a:pPr>
            <a:r>
              <a:rPr lang="de-DE" dirty="0">
                <a:solidFill>
                  <a:schemeClr val="tx1"/>
                </a:solidFill>
              </a:rPr>
              <a:t> Regionale bzw. qualifikatorische Diskrepanz zwischen Arbeitsangebot und</a:t>
            </a:r>
          </a:p>
          <a:p>
            <a:pPr eaLnBrk="1" hangingPunct="1">
              <a:buFontTx/>
              <a:buNone/>
            </a:pPr>
            <a:r>
              <a:rPr lang="de-DE" dirty="0">
                <a:solidFill>
                  <a:schemeClr val="tx1"/>
                </a:solidFill>
              </a:rPr>
              <a:t>  Nachfrage, z.B. durch demographischen Wandel oder fehlende Industrien           	  im ländlichen Raum </a:t>
            </a:r>
          </a:p>
        </p:txBody>
      </p:sp>
      <p:sp>
        <p:nvSpPr>
          <p:cNvPr id="6" name="Rechteck 5">
            <a:extLst>
              <a:ext uri="{FF2B5EF4-FFF2-40B4-BE49-F238E27FC236}">
                <a16:creationId xmlns:a16="http://schemas.microsoft.com/office/drawing/2014/main" id="{ABFC2558-8065-48C2-9ED2-88FDCE233C9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13187908"/>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Verdeckte Arbeitslosigkeit</a:t>
            </a:r>
          </a:p>
        </p:txBody>
      </p:sp>
      <p:sp>
        <p:nvSpPr>
          <p:cNvPr id="139268" name="Text Box 3"/>
          <p:cNvSpPr txBox="1">
            <a:spLocks noChangeArrowheads="1"/>
          </p:cNvSpPr>
          <p:nvPr/>
        </p:nvSpPr>
        <p:spPr bwMode="auto">
          <a:xfrm>
            <a:off x="1919289" y="1223964"/>
            <a:ext cx="7559675" cy="41571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b="1">
              <a:solidFill>
                <a:srgbClr val="000000"/>
              </a:solidFill>
            </a:endParaRPr>
          </a:p>
          <a:p>
            <a:pPr eaLnBrk="1" hangingPunct="1">
              <a:buClrTx/>
              <a:buFontTx/>
              <a:buChar char="•"/>
            </a:pPr>
            <a:r>
              <a:rPr lang="de-DE" sz="2400">
                <a:solidFill>
                  <a:srgbClr val="000000"/>
                </a:solidFill>
              </a:rPr>
              <a:t> 	Teilnehmer an Qualifizierungsmaßnahmen</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Vorruhestand</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Kurzarbeit</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vorübergehend arbeitsunfähig erkrankt</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Arbeitsbeschaffungsmaßnahmen </a:t>
            </a:r>
          </a:p>
          <a:p>
            <a:pPr eaLnBrk="1" hangingPunct="1">
              <a:buClrTx/>
              <a:buFontTx/>
              <a:buNone/>
            </a:pPr>
            <a:endParaRPr lang="de-DE" sz="2400">
              <a:solidFill>
                <a:srgbClr val="000000"/>
              </a:solidFill>
            </a:endParaRPr>
          </a:p>
        </p:txBody>
      </p:sp>
      <p:sp>
        <p:nvSpPr>
          <p:cNvPr id="4" name="Rechteck 3">
            <a:extLst>
              <a:ext uri="{FF2B5EF4-FFF2-40B4-BE49-F238E27FC236}">
                <a16:creationId xmlns:a16="http://schemas.microsoft.com/office/drawing/2014/main" id="{97A614EA-25C5-473B-AFF4-092B52AC409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345203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2"/>
          <p:cNvSpPr>
            <a:spLocks noChangeArrowheads="1"/>
          </p:cNvSpPr>
          <p:nvPr/>
        </p:nvSpPr>
        <p:spPr bwMode="auto">
          <a:xfrm>
            <a:off x="1759527" y="223372"/>
            <a:ext cx="9608128"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Verdeckte Arbeitslosigkeit (stille Reserve)in Deutschland</a:t>
            </a:r>
          </a:p>
        </p:txBody>
      </p:sp>
      <p:sp>
        <p:nvSpPr>
          <p:cNvPr id="140293" name="Text Box 4"/>
          <p:cNvSpPr txBox="1">
            <a:spLocks noChangeArrowheads="1"/>
          </p:cNvSpPr>
          <p:nvPr/>
        </p:nvSpPr>
        <p:spPr bwMode="auto">
          <a:xfrm>
            <a:off x="1611313" y="6235701"/>
            <a:ext cx="997389"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IAB</a:t>
            </a:r>
          </a:p>
        </p:txBody>
      </p:sp>
      <p:sp>
        <p:nvSpPr>
          <p:cNvPr id="6" name="Rechteck 5">
            <a:extLst>
              <a:ext uri="{FF2B5EF4-FFF2-40B4-BE49-F238E27FC236}">
                <a16:creationId xmlns:a16="http://schemas.microsoft.com/office/drawing/2014/main" id="{94B5F575-FEDF-473A-ADBC-0EFD9018348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EF9E7F9F-3913-98E4-8599-89AF874D8AE6}"/>
              </a:ext>
            </a:extLst>
          </p:cNvPr>
          <p:cNvPicPr>
            <a:picLocks noChangeAspect="1"/>
          </p:cNvPicPr>
          <p:nvPr/>
        </p:nvPicPr>
        <p:blipFill>
          <a:blip r:embed="rId3"/>
          <a:stretch>
            <a:fillRect/>
          </a:stretch>
        </p:blipFill>
        <p:spPr>
          <a:xfrm>
            <a:off x="188635" y="963543"/>
            <a:ext cx="8245601" cy="5043852"/>
          </a:xfrm>
          <a:prstGeom prst="rect">
            <a:avLst/>
          </a:prstGeom>
        </p:spPr>
      </p:pic>
    </p:spTree>
    <p:extLst>
      <p:ext uri="{BB962C8B-B14F-4D97-AF65-F5344CB8AC3E}">
        <p14:creationId xmlns:p14="http://schemas.microsoft.com/office/powerpoint/2010/main" val="58756752"/>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2"/>
          <p:cNvSpPr>
            <a:spLocks noChangeArrowheads="1"/>
          </p:cNvSpPr>
          <p:nvPr/>
        </p:nvSpPr>
        <p:spPr bwMode="auto">
          <a:xfrm>
            <a:off x="2360122" y="-3498"/>
            <a:ext cx="749046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Entwicklungen am Arbeitsmarkt in Deutschland</a:t>
            </a:r>
          </a:p>
        </p:txBody>
      </p:sp>
      <p:sp>
        <p:nvSpPr>
          <p:cNvPr id="141316" name="Text Box 3"/>
          <p:cNvSpPr txBox="1">
            <a:spLocks noChangeArrowheads="1"/>
          </p:cNvSpPr>
          <p:nvPr/>
        </p:nvSpPr>
        <p:spPr bwMode="auto">
          <a:xfrm>
            <a:off x="744677" y="122101"/>
            <a:ext cx="950773"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BA</a:t>
            </a:r>
          </a:p>
        </p:txBody>
      </p:sp>
      <p:sp>
        <p:nvSpPr>
          <p:cNvPr id="13" name="Rechteck 12">
            <a:extLst>
              <a:ext uri="{FF2B5EF4-FFF2-40B4-BE49-F238E27FC236}">
                <a16:creationId xmlns:a16="http://schemas.microsoft.com/office/drawing/2014/main" id="{0F9DDD67-7BFF-48D7-9B6E-55056BB1359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F6216082-EDCA-47F7-A16D-6184854F1AFD}"/>
              </a:ext>
            </a:extLst>
          </p:cNvPr>
          <p:cNvPicPr>
            <a:picLocks noChangeAspect="1"/>
          </p:cNvPicPr>
          <p:nvPr/>
        </p:nvPicPr>
        <p:blipFill>
          <a:blip r:embed="rId3"/>
          <a:stretch>
            <a:fillRect/>
          </a:stretch>
        </p:blipFill>
        <p:spPr>
          <a:xfrm>
            <a:off x="254171" y="555445"/>
            <a:ext cx="8101807" cy="4955893"/>
          </a:xfrm>
          <a:prstGeom prst="rect">
            <a:avLst/>
          </a:prstGeom>
        </p:spPr>
      </p:pic>
    </p:spTree>
    <p:extLst>
      <p:ext uri="{BB962C8B-B14F-4D97-AF65-F5344CB8AC3E}">
        <p14:creationId xmlns:p14="http://schemas.microsoft.com/office/powerpoint/2010/main" val="1015750586"/>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ChangeArrowheads="1"/>
          </p:cNvSpPr>
          <p:nvPr/>
        </p:nvSpPr>
        <p:spPr bwMode="auto">
          <a:xfrm>
            <a:off x="4392613" y="261126"/>
            <a:ext cx="58039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t>Außenwirtschaftliches Gleichgewicht </a:t>
            </a:r>
          </a:p>
        </p:txBody>
      </p:sp>
      <p:sp>
        <p:nvSpPr>
          <p:cNvPr id="490499" name="Text Box 3"/>
          <p:cNvSpPr txBox="1">
            <a:spLocks noChangeArrowheads="1"/>
          </p:cNvSpPr>
          <p:nvPr/>
        </p:nvSpPr>
        <p:spPr bwMode="auto">
          <a:xfrm>
            <a:off x="589429" y="570941"/>
            <a:ext cx="9144000" cy="60038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lgn="ctr"/>
            <a:r>
              <a:rPr lang="de-DE" b="1" u="sng" dirty="0">
                <a:solidFill>
                  <a:schemeClr val="tx1"/>
                </a:solidFill>
              </a:rPr>
              <a:t>Es gibt keine allgemein akzeptierte Definition!</a:t>
            </a:r>
          </a:p>
          <a:p>
            <a:endParaRPr lang="de-DE" sz="2000" u="sng" dirty="0">
              <a:solidFill>
                <a:schemeClr val="tx1"/>
              </a:solidFill>
            </a:endParaRPr>
          </a:p>
          <a:p>
            <a:r>
              <a:rPr lang="de-DE" sz="2000" dirty="0">
                <a:solidFill>
                  <a:schemeClr val="tx1"/>
                </a:solidFill>
              </a:rPr>
              <a:t>	Dieses Ziel ist aus der Historie heraus zu verstehen, dass Deutschland in den 1960er</a:t>
            </a:r>
          </a:p>
          <a:p>
            <a:r>
              <a:rPr lang="de-DE" sz="2000" dirty="0">
                <a:solidFill>
                  <a:schemeClr val="tx1"/>
                </a:solidFill>
              </a:rPr>
              <a:t>und 1970er Jahren sich im System fester Wechselkurse befand. Das Ziel bedeutete</a:t>
            </a:r>
          </a:p>
          <a:p>
            <a:r>
              <a:rPr lang="de-DE" sz="2000" dirty="0">
                <a:solidFill>
                  <a:schemeClr val="tx1"/>
                </a:solidFill>
              </a:rPr>
              <a:t>damit vornehmlich dieses System durch die Außenwirtschaftsbeziehungen nicht zu</a:t>
            </a:r>
          </a:p>
          <a:p>
            <a:r>
              <a:rPr lang="de-DE" sz="2000" dirty="0">
                <a:solidFill>
                  <a:schemeClr val="tx1"/>
                </a:solidFill>
              </a:rPr>
              <a:t>gefährden </a:t>
            </a:r>
          </a:p>
          <a:p>
            <a:r>
              <a:rPr lang="de-DE" sz="2000" dirty="0">
                <a:solidFill>
                  <a:schemeClr val="tx1"/>
                </a:solidFill>
              </a:rPr>
              <a:t>	</a:t>
            </a:r>
          </a:p>
          <a:p>
            <a:r>
              <a:rPr lang="de-DE" sz="2000" dirty="0">
                <a:solidFill>
                  <a:schemeClr val="tx1"/>
                </a:solidFill>
              </a:rPr>
              <a:t>	</a:t>
            </a:r>
            <a:r>
              <a:rPr lang="de-DE" sz="2000" dirty="0">
                <a:solidFill>
                  <a:schemeClr val="tx1"/>
                </a:solidFill>
                <a:cs typeface="Times New Roman" pitchFamily="18" charset="0"/>
              </a:rPr>
              <a:t>→ Zusammenbruch von </a:t>
            </a:r>
            <a:r>
              <a:rPr lang="de-DE" sz="2000" dirty="0" err="1">
                <a:solidFill>
                  <a:schemeClr val="tx1"/>
                </a:solidFill>
                <a:cs typeface="Times New Roman" pitchFamily="18" charset="0"/>
              </a:rPr>
              <a:t>Bretton</a:t>
            </a:r>
            <a:r>
              <a:rPr lang="de-DE" sz="2000" dirty="0">
                <a:solidFill>
                  <a:schemeClr val="tx1"/>
                </a:solidFill>
                <a:cs typeface="Times New Roman" pitchFamily="18" charset="0"/>
              </a:rPr>
              <a:t> Woods 1973</a:t>
            </a:r>
          </a:p>
          <a:p>
            <a:endParaRPr lang="de-DE" sz="2000" dirty="0">
              <a:solidFill>
                <a:schemeClr val="tx1"/>
              </a:solidFill>
              <a:cs typeface="Times New Roman" pitchFamily="18" charset="0"/>
            </a:endParaRPr>
          </a:p>
          <a:p>
            <a:r>
              <a:rPr lang="de-DE" sz="2000" u="sng" dirty="0">
                <a:solidFill>
                  <a:schemeClr val="tx1"/>
                </a:solidFill>
                <a:cs typeface="Times New Roman" pitchFamily="18" charset="0"/>
              </a:rPr>
              <a:t>Andere Interpretationen:</a:t>
            </a:r>
          </a:p>
          <a:p>
            <a:endParaRPr lang="de-DE" sz="2000" dirty="0">
              <a:solidFill>
                <a:schemeClr val="tx1"/>
              </a:solidFill>
              <a:cs typeface="Times New Roman" pitchFamily="18" charset="0"/>
            </a:endParaRPr>
          </a:p>
          <a:p>
            <a:pPr>
              <a:buFontTx/>
              <a:buChar char="•"/>
            </a:pPr>
            <a:r>
              <a:rPr lang="de-DE" sz="2000" dirty="0">
                <a:solidFill>
                  <a:schemeClr val="tx1"/>
                </a:solidFill>
                <a:cs typeface="Times New Roman" pitchFamily="18" charset="0"/>
              </a:rPr>
              <a:t>Ausgleich der Handelsbilanz (Warenverkehr)</a:t>
            </a:r>
          </a:p>
          <a:p>
            <a:pPr>
              <a:buFontTx/>
              <a:buChar char="•"/>
            </a:pPr>
            <a:endParaRPr lang="de-DE" sz="2000" dirty="0">
              <a:solidFill>
                <a:schemeClr val="tx1"/>
              </a:solidFill>
              <a:cs typeface="Times New Roman" pitchFamily="18" charset="0"/>
            </a:endParaRPr>
          </a:p>
          <a:p>
            <a:pPr>
              <a:buFontTx/>
              <a:buChar char="•"/>
            </a:pPr>
            <a:r>
              <a:rPr lang="de-DE" sz="2000" dirty="0">
                <a:solidFill>
                  <a:schemeClr val="tx1"/>
                </a:solidFill>
                <a:cs typeface="Times New Roman" pitchFamily="18" charset="0"/>
              </a:rPr>
              <a:t>Ausgleich der Leistungsbilanz</a:t>
            </a:r>
          </a:p>
          <a:p>
            <a:pPr marL="0" indent="0"/>
            <a:r>
              <a:rPr lang="de-DE" sz="2000" dirty="0">
                <a:solidFill>
                  <a:schemeClr val="tx1"/>
                </a:solidFill>
                <a:cs typeface="Times New Roman" pitchFamily="18" charset="0"/>
              </a:rPr>
              <a:t>		(Handelsbilanz + Dienstleistungen + Erwerbs- und 							 		Vermögenseinkommen + laufende Übertragungen)</a:t>
            </a:r>
          </a:p>
          <a:p>
            <a:pPr>
              <a:buFontTx/>
              <a:buChar char="•"/>
            </a:pPr>
            <a:endParaRPr lang="de-DE" sz="2000" dirty="0">
              <a:solidFill>
                <a:schemeClr val="tx1"/>
              </a:solidFill>
              <a:cs typeface="Times New Roman" pitchFamily="18" charset="0"/>
            </a:endParaRPr>
          </a:p>
          <a:p>
            <a:pPr>
              <a:buFontTx/>
              <a:buChar char="•"/>
            </a:pPr>
            <a:r>
              <a:rPr lang="de-DE" sz="2000" dirty="0">
                <a:solidFill>
                  <a:schemeClr val="tx1"/>
                </a:solidFill>
              </a:rPr>
              <a:t>Geringe Störanfälligkeit der Binnenwirtschaft durch</a:t>
            </a:r>
          </a:p>
          <a:p>
            <a:pPr marL="0" indent="0"/>
            <a:r>
              <a:rPr lang="de-DE" sz="2000" dirty="0">
                <a:solidFill>
                  <a:schemeClr val="tx1"/>
                </a:solidFill>
              </a:rPr>
              <a:t>		außenwirtschaftliche Einflüsse </a:t>
            </a:r>
            <a:endParaRPr lang="de-DE" sz="2000" dirty="0">
              <a:solidFill>
                <a:schemeClr val="tx1"/>
              </a:solidFill>
              <a:cs typeface="Times New Roman" pitchFamily="18" charset="0"/>
            </a:endParaRPr>
          </a:p>
        </p:txBody>
      </p:sp>
      <p:sp>
        <p:nvSpPr>
          <p:cNvPr id="4" name="Rechteck 3">
            <a:extLst>
              <a:ext uri="{FF2B5EF4-FFF2-40B4-BE49-F238E27FC236}">
                <a16:creationId xmlns:a16="http://schemas.microsoft.com/office/drawing/2014/main" id="{4CF4B963-FD5A-4FC1-A9E5-30EE496765E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0394995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p:cNvSpPr>
            <a:spLocks noChangeArrowheads="1"/>
          </p:cNvSpPr>
          <p:nvPr/>
        </p:nvSpPr>
        <p:spPr bwMode="auto">
          <a:xfrm>
            <a:off x="2383831" y="147463"/>
            <a:ext cx="8084634" cy="525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800" b="1" dirty="0"/>
              <a:t>Außenwirtschaftliche Beziehungen Deutschland</a:t>
            </a:r>
          </a:p>
        </p:txBody>
      </p:sp>
      <p:sp>
        <p:nvSpPr>
          <p:cNvPr id="492547" name="Text Box 3"/>
          <p:cNvSpPr txBox="1">
            <a:spLocks noChangeArrowheads="1"/>
          </p:cNvSpPr>
          <p:nvPr/>
        </p:nvSpPr>
        <p:spPr bwMode="auto">
          <a:xfrm>
            <a:off x="253212" y="475918"/>
            <a:ext cx="164981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Bundesbank</a:t>
            </a:r>
          </a:p>
        </p:txBody>
      </p:sp>
      <p:sp>
        <p:nvSpPr>
          <p:cNvPr id="7" name="Rectangle 2">
            <a:extLst>
              <a:ext uri="{FF2B5EF4-FFF2-40B4-BE49-F238E27FC236}">
                <a16:creationId xmlns:a16="http://schemas.microsoft.com/office/drawing/2014/main" id="{7777CE9F-27D6-4CBC-AAE9-B18CEBD83964}"/>
              </a:ext>
            </a:extLst>
          </p:cNvPr>
          <p:cNvSpPr>
            <a:spLocks noChangeArrowheads="1"/>
          </p:cNvSpPr>
          <p:nvPr/>
        </p:nvSpPr>
        <p:spPr bwMode="auto">
          <a:xfrm>
            <a:off x="142015" y="727626"/>
            <a:ext cx="3606529"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Wechselkurs Euro – Dollar</a:t>
            </a:r>
          </a:p>
        </p:txBody>
      </p:sp>
      <p:sp>
        <p:nvSpPr>
          <p:cNvPr id="10" name="Rectangle 2">
            <a:extLst>
              <a:ext uri="{FF2B5EF4-FFF2-40B4-BE49-F238E27FC236}">
                <a16:creationId xmlns:a16="http://schemas.microsoft.com/office/drawing/2014/main" id="{7777CE9F-27D6-4CBC-AAE9-B18CEBD83964}"/>
              </a:ext>
            </a:extLst>
          </p:cNvPr>
          <p:cNvSpPr>
            <a:spLocks noChangeArrowheads="1"/>
          </p:cNvSpPr>
          <p:nvPr/>
        </p:nvSpPr>
        <p:spPr bwMode="auto">
          <a:xfrm>
            <a:off x="3995527" y="571729"/>
            <a:ext cx="4253345"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Handelsbilanz</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(Waren)</a:t>
            </a:r>
          </a:p>
        </p:txBody>
      </p:sp>
      <p:sp>
        <p:nvSpPr>
          <p:cNvPr id="11" name="Rechteck 10">
            <a:extLst>
              <a:ext uri="{FF2B5EF4-FFF2-40B4-BE49-F238E27FC236}">
                <a16:creationId xmlns:a16="http://schemas.microsoft.com/office/drawing/2014/main" id="{85244E58-D99C-4C6D-90EB-CD551CADEEE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B9B224F8-B82C-4525-9154-36A10A0E354F}"/>
              </a:ext>
            </a:extLst>
          </p:cNvPr>
          <p:cNvPicPr>
            <a:picLocks noChangeAspect="1"/>
          </p:cNvPicPr>
          <p:nvPr/>
        </p:nvPicPr>
        <p:blipFill>
          <a:blip r:embed="rId3"/>
          <a:stretch>
            <a:fillRect/>
          </a:stretch>
        </p:blipFill>
        <p:spPr>
          <a:xfrm>
            <a:off x="132269" y="1207960"/>
            <a:ext cx="7471111" cy="3247661"/>
          </a:xfrm>
          <a:prstGeom prst="rect">
            <a:avLst/>
          </a:prstGeom>
        </p:spPr>
      </p:pic>
    </p:spTree>
    <p:extLst>
      <p:ext uri="{BB962C8B-B14F-4D97-AF65-F5344CB8AC3E}">
        <p14:creationId xmlns:p14="http://schemas.microsoft.com/office/powerpoint/2010/main" val="329005357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Inlandskonzept </a:t>
            </a:r>
            <a:r>
              <a:rPr lang="de-DE" sz="3266" dirty="0" err="1"/>
              <a:t>vs</a:t>
            </a:r>
            <a:r>
              <a:rPr lang="de-DE" sz="3266" dirty="0"/>
              <a:t> Inländerkonzept</a:t>
            </a:r>
          </a:p>
        </p:txBody>
      </p:sp>
      <p:sp>
        <p:nvSpPr>
          <p:cNvPr id="7" name="Text Box 3"/>
          <p:cNvSpPr txBox="1">
            <a:spLocks noChangeArrowheads="1"/>
          </p:cNvSpPr>
          <p:nvPr/>
        </p:nvSpPr>
        <p:spPr bwMode="auto">
          <a:xfrm>
            <a:off x="1752668" y="1915594"/>
            <a:ext cx="8295271"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							–	Faktoreinkommen der Ausländer</a:t>
            </a:r>
          </a:p>
          <a:p>
            <a:pPr eaLnBrk="1" hangingPunct="1">
              <a:buClrTx/>
            </a:pPr>
            <a:r>
              <a:rPr lang="de-DE" altLang="de-DE" sz="2177" dirty="0">
                <a:solidFill>
                  <a:srgbClr val="000000"/>
                </a:solidFill>
              </a:rPr>
              <a:t>								im Inland</a:t>
            </a:r>
          </a:p>
          <a:p>
            <a:pPr eaLnBrk="1" hangingPunct="1">
              <a:buClrTx/>
            </a:pPr>
            <a:r>
              <a:rPr lang="de-DE" altLang="de-DE" sz="2177" dirty="0">
                <a:solidFill>
                  <a:srgbClr val="000000"/>
                </a:solidFill>
              </a:rPr>
              <a:t>		</a:t>
            </a:r>
          </a:p>
        </p:txBody>
      </p:sp>
      <p:sp>
        <p:nvSpPr>
          <p:cNvPr id="4" name="Text Box 3"/>
          <p:cNvSpPr txBox="1">
            <a:spLocks noChangeArrowheads="1"/>
          </p:cNvSpPr>
          <p:nvPr/>
        </p:nvSpPr>
        <p:spPr bwMode="auto">
          <a:xfrm>
            <a:off x="1600268" y="1522581"/>
            <a:ext cx="8295271" cy="4207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Inländerkonzept =		Inlandskonzept</a:t>
            </a:r>
          </a:p>
        </p:txBody>
      </p:sp>
      <p:sp>
        <p:nvSpPr>
          <p:cNvPr id="5" name="Text Box 3"/>
          <p:cNvSpPr txBox="1">
            <a:spLocks noChangeArrowheads="1"/>
          </p:cNvSpPr>
          <p:nvPr/>
        </p:nvSpPr>
        <p:spPr bwMode="auto">
          <a:xfrm>
            <a:off x="1752667" y="2461006"/>
            <a:ext cx="8295271"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		</a:t>
            </a:r>
          </a:p>
          <a:p>
            <a:pPr eaLnBrk="1" hangingPunct="1">
              <a:buClrTx/>
            </a:pPr>
            <a:r>
              <a:rPr lang="de-DE" altLang="de-DE" sz="2177" dirty="0">
                <a:solidFill>
                  <a:srgbClr val="000000"/>
                </a:solidFill>
              </a:rPr>
              <a:t>							+	Faktoreinkommen der</a:t>
            </a:r>
          </a:p>
          <a:p>
            <a:pPr eaLnBrk="1" hangingPunct="1">
              <a:buClrTx/>
            </a:pPr>
            <a:r>
              <a:rPr lang="de-DE" altLang="de-DE" sz="2177" dirty="0">
                <a:solidFill>
                  <a:srgbClr val="000000"/>
                </a:solidFill>
              </a:rPr>
              <a:t>								Inländer im Ausland</a:t>
            </a:r>
          </a:p>
        </p:txBody>
      </p:sp>
      <p:sp>
        <p:nvSpPr>
          <p:cNvPr id="8" name="Rechteck 7">
            <a:extLst>
              <a:ext uri="{FF2B5EF4-FFF2-40B4-BE49-F238E27FC236}">
                <a16:creationId xmlns:a16="http://schemas.microsoft.com/office/drawing/2014/main" id="{E4629E08-4D16-42D7-A69B-1708DEF5F2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7D774FCE-4975-4C52-AC5A-C890076D5EA0}"/>
                  </a:ext>
                </a:extLst>
              </p14:cNvPr>
              <p14:cNvContentPartPr/>
              <p14:nvPr/>
            </p14:nvContentPartPr>
            <p14:xfrm>
              <a:off x="1582573" y="1975152"/>
              <a:ext cx="1968840" cy="135720"/>
            </p14:xfrm>
          </p:contentPart>
        </mc:Choice>
        <mc:Fallback xmlns="">
          <p:pic>
            <p:nvPicPr>
              <p:cNvPr id="2" name="Freihand 1">
                <a:extLst>
                  <a:ext uri="{FF2B5EF4-FFF2-40B4-BE49-F238E27FC236}">
                    <a16:creationId xmlns:a16="http://schemas.microsoft.com/office/drawing/2014/main" id="{7D774FCE-4975-4C52-AC5A-C890076D5EA0}"/>
                  </a:ext>
                </a:extLst>
              </p:cNvPr>
              <p:cNvPicPr/>
              <p:nvPr/>
            </p:nvPicPr>
            <p:blipFill>
              <a:blip r:embed="rId4"/>
              <a:stretch>
                <a:fillRect/>
              </a:stretch>
            </p:blipFill>
            <p:spPr>
              <a:xfrm>
                <a:off x="1578253" y="1970832"/>
                <a:ext cx="1977480" cy="144360"/>
              </a:xfrm>
              <a:prstGeom prst="rect">
                <a:avLst/>
              </a:prstGeom>
            </p:spPr>
          </p:pic>
        </mc:Fallback>
      </mc:AlternateContent>
      <p:grpSp>
        <p:nvGrpSpPr>
          <p:cNvPr id="31" name="Gruppieren 30">
            <a:extLst>
              <a:ext uri="{FF2B5EF4-FFF2-40B4-BE49-F238E27FC236}">
                <a16:creationId xmlns:a16="http://schemas.microsoft.com/office/drawing/2014/main" id="{3EA90FA3-3E78-45B5-9805-B8284BFE075B}"/>
              </a:ext>
            </a:extLst>
          </p:cNvPr>
          <p:cNvGrpSpPr/>
          <p:nvPr/>
        </p:nvGrpSpPr>
        <p:grpSpPr>
          <a:xfrm>
            <a:off x="1312213" y="1858512"/>
            <a:ext cx="1728720" cy="1077480"/>
            <a:chOff x="1312213" y="1858512"/>
            <a:chExt cx="1728720" cy="1077480"/>
          </a:xfrm>
        </p:grpSpPr>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A5D14B95-3FCB-4216-9804-0EAE806FBFB9}"/>
                    </a:ext>
                  </a:extLst>
                </p14:cNvPr>
                <p14:cNvContentPartPr/>
                <p14:nvPr/>
              </p14:nvContentPartPr>
              <p14:xfrm>
                <a:off x="1806493" y="2190432"/>
                <a:ext cx="37080" cy="185760"/>
              </p14:xfrm>
            </p:contentPart>
          </mc:Choice>
          <mc:Fallback xmlns="">
            <p:pic>
              <p:nvPicPr>
                <p:cNvPr id="3" name="Freihand 2">
                  <a:extLst>
                    <a:ext uri="{FF2B5EF4-FFF2-40B4-BE49-F238E27FC236}">
                      <a16:creationId xmlns:a16="http://schemas.microsoft.com/office/drawing/2014/main" id="{A5D14B95-3FCB-4216-9804-0EAE806FBFB9}"/>
                    </a:ext>
                  </a:extLst>
                </p:cNvPr>
                <p:cNvPicPr/>
                <p:nvPr/>
              </p:nvPicPr>
              <p:blipFill>
                <a:blip r:embed="rId6"/>
                <a:stretch>
                  <a:fillRect/>
                </a:stretch>
              </p:blipFill>
              <p:spPr>
                <a:xfrm>
                  <a:off x="1802173" y="2186112"/>
                  <a:ext cx="4572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Freihand 8">
                  <a:extLst>
                    <a:ext uri="{FF2B5EF4-FFF2-40B4-BE49-F238E27FC236}">
                      <a16:creationId xmlns:a16="http://schemas.microsoft.com/office/drawing/2014/main" id="{B3591E31-33F0-4EE1-94AB-15591D5A7611}"/>
                    </a:ext>
                  </a:extLst>
                </p14:cNvPr>
                <p14:cNvContentPartPr/>
                <p14:nvPr/>
              </p14:nvContentPartPr>
              <p14:xfrm>
                <a:off x="1767253" y="2260632"/>
                <a:ext cx="167040" cy="140040"/>
              </p14:xfrm>
            </p:contentPart>
          </mc:Choice>
          <mc:Fallback xmlns="">
            <p:pic>
              <p:nvPicPr>
                <p:cNvPr id="9" name="Freihand 8">
                  <a:extLst>
                    <a:ext uri="{FF2B5EF4-FFF2-40B4-BE49-F238E27FC236}">
                      <a16:creationId xmlns:a16="http://schemas.microsoft.com/office/drawing/2014/main" id="{B3591E31-33F0-4EE1-94AB-15591D5A7611}"/>
                    </a:ext>
                  </a:extLst>
                </p:cNvPr>
                <p:cNvPicPr/>
                <p:nvPr/>
              </p:nvPicPr>
              <p:blipFill>
                <a:blip r:embed="rId8"/>
                <a:stretch>
                  <a:fillRect/>
                </a:stretch>
              </p:blipFill>
              <p:spPr>
                <a:xfrm>
                  <a:off x="1762933" y="2256312"/>
                  <a:ext cx="1756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Freihand 9">
                  <a:extLst>
                    <a:ext uri="{FF2B5EF4-FFF2-40B4-BE49-F238E27FC236}">
                      <a16:creationId xmlns:a16="http://schemas.microsoft.com/office/drawing/2014/main" id="{EA5ADCE9-2764-487D-BBEE-3949309E63FD}"/>
                    </a:ext>
                  </a:extLst>
                </p14:cNvPr>
                <p14:cNvContentPartPr/>
                <p14:nvPr/>
              </p14:nvContentPartPr>
              <p14:xfrm>
                <a:off x="1706053" y="2279352"/>
                <a:ext cx="129240" cy="84600"/>
              </p14:xfrm>
            </p:contentPart>
          </mc:Choice>
          <mc:Fallback xmlns="">
            <p:pic>
              <p:nvPicPr>
                <p:cNvPr id="10" name="Freihand 9">
                  <a:extLst>
                    <a:ext uri="{FF2B5EF4-FFF2-40B4-BE49-F238E27FC236}">
                      <a16:creationId xmlns:a16="http://schemas.microsoft.com/office/drawing/2014/main" id="{EA5ADCE9-2764-487D-BBEE-3949309E63FD}"/>
                    </a:ext>
                  </a:extLst>
                </p:cNvPr>
                <p:cNvPicPr/>
                <p:nvPr/>
              </p:nvPicPr>
              <p:blipFill>
                <a:blip r:embed="rId10"/>
                <a:stretch>
                  <a:fillRect/>
                </a:stretch>
              </p:blipFill>
              <p:spPr>
                <a:xfrm>
                  <a:off x="1701733" y="2275032"/>
                  <a:ext cx="1378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Freihand 10">
                  <a:extLst>
                    <a:ext uri="{FF2B5EF4-FFF2-40B4-BE49-F238E27FC236}">
                      <a16:creationId xmlns:a16="http://schemas.microsoft.com/office/drawing/2014/main" id="{DB59A6D7-0985-40C8-B033-EF40A909CA59}"/>
                    </a:ext>
                  </a:extLst>
                </p14:cNvPr>
                <p14:cNvContentPartPr/>
                <p14:nvPr/>
              </p14:nvContentPartPr>
              <p14:xfrm>
                <a:off x="1756093" y="2079912"/>
                <a:ext cx="127080" cy="139320"/>
              </p14:xfrm>
            </p:contentPart>
          </mc:Choice>
          <mc:Fallback xmlns="">
            <p:pic>
              <p:nvPicPr>
                <p:cNvPr id="11" name="Freihand 10">
                  <a:extLst>
                    <a:ext uri="{FF2B5EF4-FFF2-40B4-BE49-F238E27FC236}">
                      <a16:creationId xmlns:a16="http://schemas.microsoft.com/office/drawing/2014/main" id="{DB59A6D7-0985-40C8-B033-EF40A909CA59}"/>
                    </a:ext>
                  </a:extLst>
                </p:cNvPr>
                <p:cNvPicPr/>
                <p:nvPr/>
              </p:nvPicPr>
              <p:blipFill>
                <a:blip r:embed="rId12"/>
                <a:stretch>
                  <a:fillRect/>
                </a:stretch>
              </p:blipFill>
              <p:spPr>
                <a:xfrm>
                  <a:off x="1751773" y="2075592"/>
                  <a:ext cx="1357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694B4397-E3EE-4D23-BC3F-2859F25B38A7}"/>
                    </a:ext>
                  </a:extLst>
                </p14:cNvPr>
                <p14:cNvContentPartPr/>
                <p14:nvPr/>
              </p14:nvContentPartPr>
              <p14:xfrm>
                <a:off x="1785973" y="2356032"/>
                <a:ext cx="117720" cy="115560"/>
              </p14:xfrm>
            </p:contentPart>
          </mc:Choice>
          <mc:Fallback xmlns="">
            <p:pic>
              <p:nvPicPr>
                <p:cNvPr id="12" name="Freihand 11">
                  <a:extLst>
                    <a:ext uri="{FF2B5EF4-FFF2-40B4-BE49-F238E27FC236}">
                      <a16:creationId xmlns:a16="http://schemas.microsoft.com/office/drawing/2014/main" id="{694B4397-E3EE-4D23-BC3F-2859F25B38A7}"/>
                    </a:ext>
                  </a:extLst>
                </p:cNvPr>
                <p:cNvPicPr/>
                <p:nvPr/>
              </p:nvPicPr>
              <p:blipFill>
                <a:blip r:embed="rId14"/>
                <a:stretch>
                  <a:fillRect/>
                </a:stretch>
              </p:blipFill>
              <p:spPr>
                <a:xfrm>
                  <a:off x="1781653" y="2351712"/>
                  <a:ext cx="1263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Freihand 12">
                  <a:extLst>
                    <a:ext uri="{FF2B5EF4-FFF2-40B4-BE49-F238E27FC236}">
                      <a16:creationId xmlns:a16="http://schemas.microsoft.com/office/drawing/2014/main" id="{846557BD-0D74-4A5B-BA49-6ECEEFC10B33}"/>
                    </a:ext>
                  </a:extLst>
                </p14:cNvPr>
                <p14:cNvContentPartPr/>
                <p14:nvPr/>
              </p14:nvContentPartPr>
              <p14:xfrm>
                <a:off x="1685173" y="2409312"/>
                <a:ext cx="140760" cy="127440"/>
              </p14:xfrm>
            </p:contentPart>
          </mc:Choice>
          <mc:Fallback xmlns="">
            <p:pic>
              <p:nvPicPr>
                <p:cNvPr id="13" name="Freihand 12">
                  <a:extLst>
                    <a:ext uri="{FF2B5EF4-FFF2-40B4-BE49-F238E27FC236}">
                      <a16:creationId xmlns:a16="http://schemas.microsoft.com/office/drawing/2014/main" id="{846557BD-0D74-4A5B-BA49-6ECEEFC10B33}"/>
                    </a:ext>
                  </a:extLst>
                </p:cNvPr>
                <p:cNvPicPr/>
                <p:nvPr/>
              </p:nvPicPr>
              <p:blipFill>
                <a:blip r:embed="rId16"/>
                <a:stretch>
                  <a:fillRect/>
                </a:stretch>
              </p:blipFill>
              <p:spPr>
                <a:xfrm>
                  <a:off x="1680853" y="2404992"/>
                  <a:ext cx="1494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E4031C29-E22C-49AF-913D-7669B3343CA8}"/>
                    </a:ext>
                  </a:extLst>
                </p14:cNvPr>
                <p14:cNvContentPartPr/>
                <p14:nvPr/>
              </p14:nvContentPartPr>
              <p14:xfrm>
                <a:off x="2287453" y="2291592"/>
                <a:ext cx="17640" cy="114120"/>
              </p14:xfrm>
            </p:contentPart>
          </mc:Choice>
          <mc:Fallback xmlns="">
            <p:pic>
              <p:nvPicPr>
                <p:cNvPr id="14" name="Freihand 13">
                  <a:extLst>
                    <a:ext uri="{FF2B5EF4-FFF2-40B4-BE49-F238E27FC236}">
                      <a16:creationId xmlns:a16="http://schemas.microsoft.com/office/drawing/2014/main" id="{E4031C29-E22C-49AF-913D-7669B3343CA8}"/>
                    </a:ext>
                  </a:extLst>
                </p:cNvPr>
                <p:cNvPicPr/>
                <p:nvPr/>
              </p:nvPicPr>
              <p:blipFill>
                <a:blip r:embed="rId18"/>
                <a:stretch>
                  <a:fillRect/>
                </a:stretch>
              </p:blipFill>
              <p:spPr>
                <a:xfrm>
                  <a:off x="2283133" y="2287272"/>
                  <a:ext cx="2628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 name="Freihand 15">
                  <a:extLst>
                    <a:ext uri="{FF2B5EF4-FFF2-40B4-BE49-F238E27FC236}">
                      <a16:creationId xmlns:a16="http://schemas.microsoft.com/office/drawing/2014/main" id="{A68364A8-467B-44F4-A7B0-F032CD7CDA86}"/>
                    </a:ext>
                  </a:extLst>
                </p14:cNvPr>
                <p14:cNvContentPartPr/>
                <p14:nvPr/>
              </p14:nvContentPartPr>
              <p14:xfrm>
                <a:off x="2234533" y="2064432"/>
                <a:ext cx="107280" cy="119520"/>
              </p14:xfrm>
            </p:contentPart>
          </mc:Choice>
          <mc:Fallback xmlns="">
            <p:pic>
              <p:nvPicPr>
                <p:cNvPr id="16" name="Freihand 15">
                  <a:extLst>
                    <a:ext uri="{FF2B5EF4-FFF2-40B4-BE49-F238E27FC236}">
                      <a16:creationId xmlns:a16="http://schemas.microsoft.com/office/drawing/2014/main" id="{A68364A8-467B-44F4-A7B0-F032CD7CDA86}"/>
                    </a:ext>
                  </a:extLst>
                </p:cNvPr>
                <p:cNvPicPr/>
                <p:nvPr/>
              </p:nvPicPr>
              <p:blipFill>
                <a:blip r:embed="rId20"/>
                <a:stretch>
                  <a:fillRect/>
                </a:stretch>
              </p:blipFill>
              <p:spPr>
                <a:xfrm>
                  <a:off x="2230213" y="2060112"/>
                  <a:ext cx="1159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7" name="Freihand 16">
                  <a:extLst>
                    <a:ext uri="{FF2B5EF4-FFF2-40B4-BE49-F238E27FC236}">
                      <a16:creationId xmlns:a16="http://schemas.microsoft.com/office/drawing/2014/main" id="{DB55EB73-D522-4E4E-A2F8-C2334D26071B}"/>
                    </a:ext>
                  </a:extLst>
                </p14:cNvPr>
                <p14:cNvContentPartPr/>
                <p14:nvPr/>
              </p14:nvContentPartPr>
              <p14:xfrm>
                <a:off x="2284573" y="2178912"/>
                <a:ext cx="121320" cy="106200"/>
              </p14:xfrm>
            </p:contentPart>
          </mc:Choice>
          <mc:Fallback xmlns="">
            <p:pic>
              <p:nvPicPr>
                <p:cNvPr id="17" name="Freihand 16">
                  <a:extLst>
                    <a:ext uri="{FF2B5EF4-FFF2-40B4-BE49-F238E27FC236}">
                      <a16:creationId xmlns:a16="http://schemas.microsoft.com/office/drawing/2014/main" id="{DB55EB73-D522-4E4E-A2F8-C2334D26071B}"/>
                    </a:ext>
                  </a:extLst>
                </p:cNvPr>
                <p:cNvPicPr/>
                <p:nvPr/>
              </p:nvPicPr>
              <p:blipFill>
                <a:blip r:embed="rId22"/>
                <a:stretch>
                  <a:fillRect/>
                </a:stretch>
              </p:blipFill>
              <p:spPr>
                <a:xfrm>
                  <a:off x="2280253" y="2174592"/>
                  <a:ext cx="1299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 name="Freihand 17">
                  <a:extLst>
                    <a:ext uri="{FF2B5EF4-FFF2-40B4-BE49-F238E27FC236}">
                      <a16:creationId xmlns:a16="http://schemas.microsoft.com/office/drawing/2014/main" id="{A6B81128-36F6-4F61-A26C-280AC00DEAF5}"/>
                    </a:ext>
                  </a:extLst>
                </p14:cNvPr>
                <p14:cNvContentPartPr/>
                <p14:nvPr/>
              </p14:nvContentPartPr>
              <p14:xfrm>
                <a:off x="2203213" y="2180352"/>
                <a:ext cx="120960" cy="90360"/>
              </p14:xfrm>
            </p:contentPart>
          </mc:Choice>
          <mc:Fallback xmlns="">
            <p:pic>
              <p:nvPicPr>
                <p:cNvPr id="18" name="Freihand 17">
                  <a:extLst>
                    <a:ext uri="{FF2B5EF4-FFF2-40B4-BE49-F238E27FC236}">
                      <a16:creationId xmlns:a16="http://schemas.microsoft.com/office/drawing/2014/main" id="{A6B81128-36F6-4F61-A26C-280AC00DEAF5}"/>
                    </a:ext>
                  </a:extLst>
                </p:cNvPr>
                <p:cNvPicPr/>
                <p:nvPr/>
              </p:nvPicPr>
              <p:blipFill>
                <a:blip r:embed="rId24"/>
                <a:stretch>
                  <a:fillRect/>
                </a:stretch>
              </p:blipFill>
              <p:spPr>
                <a:xfrm>
                  <a:off x="2198893" y="2176032"/>
                  <a:ext cx="1296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 name="Freihand 18">
                  <a:extLst>
                    <a:ext uri="{FF2B5EF4-FFF2-40B4-BE49-F238E27FC236}">
                      <a16:creationId xmlns:a16="http://schemas.microsoft.com/office/drawing/2014/main" id="{DF1ABC9D-157A-4800-88FD-78F1A62D92DF}"/>
                    </a:ext>
                  </a:extLst>
                </p14:cNvPr>
                <p14:cNvContentPartPr/>
                <p14:nvPr/>
              </p14:nvContentPartPr>
              <p14:xfrm>
                <a:off x="2270533" y="2397072"/>
                <a:ext cx="88560" cy="34200"/>
              </p14:xfrm>
            </p:contentPart>
          </mc:Choice>
          <mc:Fallback xmlns="">
            <p:pic>
              <p:nvPicPr>
                <p:cNvPr id="19" name="Freihand 18">
                  <a:extLst>
                    <a:ext uri="{FF2B5EF4-FFF2-40B4-BE49-F238E27FC236}">
                      <a16:creationId xmlns:a16="http://schemas.microsoft.com/office/drawing/2014/main" id="{DF1ABC9D-157A-4800-88FD-78F1A62D92DF}"/>
                    </a:ext>
                  </a:extLst>
                </p:cNvPr>
                <p:cNvPicPr/>
                <p:nvPr/>
              </p:nvPicPr>
              <p:blipFill>
                <a:blip r:embed="rId26"/>
                <a:stretch>
                  <a:fillRect/>
                </a:stretch>
              </p:blipFill>
              <p:spPr>
                <a:xfrm>
                  <a:off x="2266213" y="2392752"/>
                  <a:ext cx="9720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Freihand 19">
                  <a:extLst>
                    <a:ext uri="{FF2B5EF4-FFF2-40B4-BE49-F238E27FC236}">
                      <a16:creationId xmlns:a16="http://schemas.microsoft.com/office/drawing/2014/main" id="{0D54A4AE-19B0-400F-B949-FAE7DED05C07}"/>
                    </a:ext>
                  </a:extLst>
                </p14:cNvPr>
                <p14:cNvContentPartPr/>
                <p14:nvPr/>
              </p14:nvContentPartPr>
              <p14:xfrm>
                <a:off x="2185573" y="2382312"/>
                <a:ext cx="99000" cy="122400"/>
              </p14:xfrm>
            </p:contentPart>
          </mc:Choice>
          <mc:Fallback xmlns="">
            <p:pic>
              <p:nvPicPr>
                <p:cNvPr id="20" name="Freihand 19">
                  <a:extLst>
                    <a:ext uri="{FF2B5EF4-FFF2-40B4-BE49-F238E27FC236}">
                      <a16:creationId xmlns:a16="http://schemas.microsoft.com/office/drawing/2014/main" id="{0D54A4AE-19B0-400F-B949-FAE7DED05C07}"/>
                    </a:ext>
                  </a:extLst>
                </p:cNvPr>
                <p:cNvPicPr/>
                <p:nvPr/>
              </p:nvPicPr>
              <p:blipFill>
                <a:blip r:embed="rId28"/>
                <a:stretch>
                  <a:fillRect/>
                </a:stretch>
              </p:blipFill>
              <p:spPr>
                <a:xfrm>
                  <a:off x="2181253" y="2377992"/>
                  <a:ext cx="1076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6E6C61B9-067B-414D-9DC3-2D0FE26AED85}"/>
                    </a:ext>
                  </a:extLst>
                </p14:cNvPr>
                <p14:cNvContentPartPr/>
                <p14:nvPr/>
              </p14:nvContentPartPr>
              <p14:xfrm>
                <a:off x="2667613" y="2261712"/>
                <a:ext cx="24840" cy="136800"/>
              </p14:xfrm>
            </p:contentPart>
          </mc:Choice>
          <mc:Fallback xmlns="">
            <p:pic>
              <p:nvPicPr>
                <p:cNvPr id="21" name="Freihand 20">
                  <a:extLst>
                    <a:ext uri="{FF2B5EF4-FFF2-40B4-BE49-F238E27FC236}">
                      <a16:creationId xmlns:a16="http://schemas.microsoft.com/office/drawing/2014/main" id="{6E6C61B9-067B-414D-9DC3-2D0FE26AED85}"/>
                    </a:ext>
                  </a:extLst>
                </p:cNvPr>
                <p:cNvPicPr/>
                <p:nvPr/>
              </p:nvPicPr>
              <p:blipFill>
                <a:blip r:embed="rId30"/>
                <a:stretch>
                  <a:fillRect/>
                </a:stretch>
              </p:blipFill>
              <p:spPr>
                <a:xfrm>
                  <a:off x="2663293" y="2257392"/>
                  <a:ext cx="334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Freihand 21">
                  <a:extLst>
                    <a:ext uri="{FF2B5EF4-FFF2-40B4-BE49-F238E27FC236}">
                      <a16:creationId xmlns:a16="http://schemas.microsoft.com/office/drawing/2014/main" id="{36FF6FA3-D35B-48B3-8CCD-CDFC923679F7}"/>
                    </a:ext>
                  </a:extLst>
                </p14:cNvPr>
                <p14:cNvContentPartPr/>
                <p14:nvPr/>
              </p14:nvContentPartPr>
              <p14:xfrm>
                <a:off x="2635933" y="2204832"/>
                <a:ext cx="140760" cy="75240"/>
              </p14:xfrm>
            </p:contentPart>
          </mc:Choice>
          <mc:Fallback xmlns="">
            <p:pic>
              <p:nvPicPr>
                <p:cNvPr id="22" name="Freihand 21">
                  <a:extLst>
                    <a:ext uri="{FF2B5EF4-FFF2-40B4-BE49-F238E27FC236}">
                      <a16:creationId xmlns:a16="http://schemas.microsoft.com/office/drawing/2014/main" id="{36FF6FA3-D35B-48B3-8CCD-CDFC923679F7}"/>
                    </a:ext>
                  </a:extLst>
                </p:cNvPr>
                <p:cNvPicPr/>
                <p:nvPr/>
              </p:nvPicPr>
              <p:blipFill>
                <a:blip r:embed="rId32"/>
                <a:stretch>
                  <a:fillRect/>
                </a:stretch>
              </p:blipFill>
              <p:spPr>
                <a:xfrm>
                  <a:off x="2631613" y="2200512"/>
                  <a:ext cx="1494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Freihand 22">
                  <a:extLst>
                    <a:ext uri="{FF2B5EF4-FFF2-40B4-BE49-F238E27FC236}">
                      <a16:creationId xmlns:a16="http://schemas.microsoft.com/office/drawing/2014/main" id="{00F08E71-BE93-4951-87BF-D91F00E124B0}"/>
                    </a:ext>
                  </a:extLst>
                </p14:cNvPr>
                <p14:cNvContentPartPr/>
                <p14:nvPr/>
              </p14:nvContentPartPr>
              <p14:xfrm>
                <a:off x="2579773" y="2137872"/>
                <a:ext cx="122400" cy="120240"/>
              </p14:xfrm>
            </p:contentPart>
          </mc:Choice>
          <mc:Fallback xmlns="">
            <p:pic>
              <p:nvPicPr>
                <p:cNvPr id="23" name="Freihand 22">
                  <a:extLst>
                    <a:ext uri="{FF2B5EF4-FFF2-40B4-BE49-F238E27FC236}">
                      <a16:creationId xmlns:a16="http://schemas.microsoft.com/office/drawing/2014/main" id="{00F08E71-BE93-4951-87BF-D91F00E124B0}"/>
                    </a:ext>
                  </a:extLst>
                </p:cNvPr>
                <p:cNvPicPr/>
                <p:nvPr/>
              </p:nvPicPr>
              <p:blipFill>
                <a:blip r:embed="rId34"/>
                <a:stretch>
                  <a:fillRect/>
                </a:stretch>
              </p:blipFill>
              <p:spPr>
                <a:xfrm>
                  <a:off x="2575453" y="2133552"/>
                  <a:ext cx="1310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Freihand 23">
                  <a:extLst>
                    <a:ext uri="{FF2B5EF4-FFF2-40B4-BE49-F238E27FC236}">
                      <a16:creationId xmlns:a16="http://schemas.microsoft.com/office/drawing/2014/main" id="{666BDC46-3004-4A41-979D-BC4EA6FEB71E}"/>
                    </a:ext>
                  </a:extLst>
                </p14:cNvPr>
                <p14:cNvContentPartPr/>
                <p14:nvPr/>
              </p14:nvContentPartPr>
              <p14:xfrm>
                <a:off x="2665813" y="2112672"/>
                <a:ext cx="27000" cy="162360"/>
              </p14:xfrm>
            </p:contentPart>
          </mc:Choice>
          <mc:Fallback xmlns="">
            <p:pic>
              <p:nvPicPr>
                <p:cNvPr id="24" name="Freihand 23">
                  <a:extLst>
                    <a:ext uri="{FF2B5EF4-FFF2-40B4-BE49-F238E27FC236}">
                      <a16:creationId xmlns:a16="http://schemas.microsoft.com/office/drawing/2014/main" id="{666BDC46-3004-4A41-979D-BC4EA6FEB71E}"/>
                    </a:ext>
                  </a:extLst>
                </p:cNvPr>
                <p:cNvPicPr/>
                <p:nvPr/>
              </p:nvPicPr>
              <p:blipFill>
                <a:blip r:embed="rId36"/>
                <a:stretch>
                  <a:fillRect/>
                </a:stretch>
              </p:blipFill>
              <p:spPr>
                <a:xfrm>
                  <a:off x="2661493" y="2108352"/>
                  <a:ext cx="3564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D58D4EC4-CA0D-4E4F-9664-A380EBF0178D}"/>
                    </a:ext>
                  </a:extLst>
                </p14:cNvPr>
                <p14:cNvContentPartPr/>
                <p14:nvPr/>
              </p14:nvContentPartPr>
              <p14:xfrm>
                <a:off x="2629453" y="2056152"/>
                <a:ext cx="94680" cy="87120"/>
              </p14:xfrm>
            </p:contentPart>
          </mc:Choice>
          <mc:Fallback xmlns="">
            <p:pic>
              <p:nvPicPr>
                <p:cNvPr id="25" name="Freihand 24">
                  <a:extLst>
                    <a:ext uri="{FF2B5EF4-FFF2-40B4-BE49-F238E27FC236}">
                      <a16:creationId xmlns:a16="http://schemas.microsoft.com/office/drawing/2014/main" id="{D58D4EC4-CA0D-4E4F-9664-A380EBF0178D}"/>
                    </a:ext>
                  </a:extLst>
                </p:cNvPr>
                <p:cNvPicPr/>
                <p:nvPr/>
              </p:nvPicPr>
              <p:blipFill>
                <a:blip r:embed="rId38"/>
                <a:stretch>
                  <a:fillRect/>
                </a:stretch>
              </p:blipFill>
              <p:spPr>
                <a:xfrm>
                  <a:off x="2625133" y="2051832"/>
                  <a:ext cx="1033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E1C85CBE-4D36-4C1E-A558-8979034A42C2}"/>
                    </a:ext>
                  </a:extLst>
                </p14:cNvPr>
                <p14:cNvContentPartPr/>
                <p14:nvPr/>
              </p14:nvContentPartPr>
              <p14:xfrm>
                <a:off x="2601373" y="2384112"/>
                <a:ext cx="98280" cy="118440"/>
              </p14:xfrm>
            </p:contentPart>
          </mc:Choice>
          <mc:Fallback xmlns="">
            <p:pic>
              <p:nvPicPr>
                <p:cNvPr id="26" name="Freihand 25">
                  <a:extLst>
                    <a:ext uri="{FF2B5EF4-FFF2-40B4-BE49-F238E27FC236}">
                      <a16:creationId xmlns:a16="http://schemas.microsoft.com/office/drawing/2014/main" id="{E1C85CBE-4D36-4C1E-A558-8979034A42C2}"/>
                    </a:ext>
                  </a:extLst>
                </p:cNvPr>
                <p:cNvPicPr/>
                <p:nvPr/>
              </p:nvPicPr>
              <p:blipFill>
                <a:blip r:embed="rId40"/>
                <a:stretch>
                  <a:fillRect/>
                </a:stretch>
              </p:blipFill>
              <p:spPr>
                <a:xfrm>
                  <a:off x="2597053" y="2379792"/>
                  <a:ext cx="1069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7" name="Freihand 26">
                  <a:extLst>
                    <a:ext uri="{FF2B5EF4-FFF2-40B4-BE49-F238E27FC236}">
                      <a16:creationId xmlns:a16="http://schemas.microsoft.com/office/drawing/2014/main" id="{3765B066-DD35-4DDD-83A8-4234E1322E68}"/>
                    </a:ext>
                  </a:extLst>
                </p14:cNvPr>
                <p14:cNvContentPartPr/>
                <p14:nvPr/>
              </p14:nvContentPartPr>
              <p14:xfrm>
                <a:off x="2680213" y="2327952"/>
                <a:ext cx="68400" cy="102960"/>
              </p14:xfrm>
            </p:contentPart>
          </mc:Choice>
          <mc:Fallback xmlns="">
            <p:pic>
              <p:nvPicPr>
                <p:cNvPr id="27" name="Freihand 26">
                  <a:extLst>
                    <a:ext uri="{FF2B5EF4-FFF2-40B4-BE49-F238E27FC236}">
                      <a16:creationId xmlns:a16="http://schemas.microsoft.com/office/drawing/2014/main" id="{3765B066-DD35-4DDD-83A8-4234E1322E68}"/>
                    </a:ext>
                  </a:extLst>
                </p:cNvPr>
                <p:cNvPicPr/>
                <p:nvPr/>
              </p:nvPicPr>
              <p:blipFill>
                <a:blip r:embed="rId42"/>
                <a:stretch>
                  <a:fillRect/>
                </a:stretch>
              </p:blipFill>
              <p:spPr>
                <a:xfrm>
                  <a:off x="2675893" y="2323632"/>
                  <a:ext cx="770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8" name="Freihand 27">
                  <a:extLst>
                    <a:ext uri="{FF2B5EF4-FFF2-40B4-BE49-F238E27FC236}">
                      <a16:creationId xmlns:a16="http://schemas.microsoft.com/office/drawing/2014/main" id="{C4B5BCAE-F663-4EC3-AB74-E50F46FE8727}"/>
                    </a:ext>
                  </a:extLst>
                </p14:cNvPr>
                <p14:cNvContentPartPr/>
                <p14:nvPr/>
              </p14:nvContentPartPr>
              <p14:xfrm>
                <a:off x="2639173" y="2381232"/>
                <a:ext cx="77040" cy="131760"/>
              </p14:xfrm>
            </p:contentPart>
          </mc:Choice>
          <mc:Fallback xmlns="">
            <p:pic>
              <p:nvPicPr>
                <p:cNvPr id="28" name="Freihand 27">
                  <a:extLst>
                    <a:ext uri="{FF2B5EF4-FFF2-40B4-BE49-F238E27FC236}">
                      <a16:creationId xmlns:a16="http://schemas.microsoft.com/office/drawing/2014/main" id="{C4B5BCAE-F663-4EC3-AB74-E50F46FE8727}"/>
                    </a:ext>
                  </a:extLst>
                </p:cNvPr>
                <p:cNvPicPr/>
                <p:nvPr/>
              </p:nvPicPr>
              <p:blipFill>
                <a:blip r:embed="rId44"/>
                <a:stretch>
                  <a:fillRect/>
                </a:stretch>
              </p:blipFill>
              <p:spPr>
                <a:xfrm>
                  <a:off x="2634853" y="2376912"/>
                  <a:ext cx="856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9" name="Freihand 28">
                  <a:extLst>
                    <a:ext uri="{FF2B5EF4-FFF2-40B4-BE49-F238E27FC236}">
                      <a16:creationId xmlns:a16="http://schemas.microsoft.com/office/drawing/2014/main" id="{56DC27F8-2F68-46DF-B6AC-6F08570DC901}"/>
                    </a:ext>
                  </a:extLst>
                </p14:cNvPr>
                <p14:cNvContentPartPr/>
                <p14:nvPr/>
              </p14:nvContentPartPr>
              <p14:xfrm>
                <a:off x="2508493" y="2379792"/>
                <a:ext cx="177480" cy="116280"/>
              </p14:xfrm>
            </p:contentPart>
          </mc:Choice>
          <mc:Fallback xmlns="">
            <p:pic>
              <p:nvPicPr>
                <p:cNvPr id="29" name="Freihand 28">
                  <a:extLst>
                    <a:ext uri="{FF2B5EF4-FFF2-40B4-BE49-F238E27FC236}">
                      <a16:creationId xmlns:a16="http://schemas.microsoft.com/office/drawing/2014/main" id="{56DC27F8-2F68-46DF-B6AC-6F08570DC901}"/>
                    </a:ext>
                  </a:extLst>
                </p:cNvPr>
                <p:cNvPicPr/>
                <p:nvPr/>
              </p:nvPicPr>
              <p:blipFill>
                <a:blip r:embed="rId46"/>
                <a:stretch>
                  <a:fillRect/>
                </a:stretch>
              </p:blipFill>
              <p:spPr>
                <a:xfrm>
                  <a:off x="2504173" y="2375472"/>
                  <a:ext cx="1861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Freihand 29">
                  <a:extLst>
                    <a:ext uri="{FF2B5EF4-FFF2-40B4-BE49-F238E27FC236}">
                      <a16:creationId xmlns:a16="http://schemas.microsoft.com/office/drawing/2014/main" id="{FBEC0177-B11A-4E2E-AD83-F698FB278A67}"/>
                    </a:ext>
                  </a:extLst>
                </p14:cNvPr>
                <p14:cNvContentPartPr/>
                <p14:nvPr/>
              </p14:nvContentPartPr>
              <p14:xfrm>
                <a:off x="1312213" y="1858512"/>
                <a:ext cx="1728720" cy="1077480"/>
              </p14:xfrm>
            </p:contentPart>
          </mc:Choice>
          <mc:Fallback xmlns="">
            <p:pic>
              <p:nvPicPr>
                <p:cNvPr id="30" name="Freihand 29">
                  <a:extLst>
                    <a:ext uri="{FF2B5EF4-FFF2-40B4-BE49-F238E27FC236}">
                      <a16:creationId xmlns:a16="http://schemas.microsoft.com/office/drawing/2014/main" id="{FBEC0177-B11A-4E2E-AD83-F698FB278A67}"/>
                    </a:ext>
                  </a:extLst>
                </p:cNvPr>
                <p:cNvPicPr/>
                <p:nvPr/>
              </p:nvPicPr>
              <p:blipFill>
                <a:blip r:embed="rId48"/>
                <a:stretch>
                  <a:fillRect/>
                </a:stretch>
              </p:blipFill>
              <p:spPr>
                <a:xfrm>
                  <a:off x="1307893" y="1854192"/>
                  <a:ext cx="1737360" cy="1086120"/>
                </a:xfrm>
                <a:prstGeom prst="rect">
                  <a:avLst/>
                </a:prstGeom>
              </p:spPr>
            </p:pic>
          </mc:Fallback>
        </mc:AlternateContent>
      </p:grpSp>
      <p:grpSp>
        <p:nvGrpSpPr>
          <p:cNvPr id="90" name="Gruppieren 89">
            <a:extLst>
              <a:ext uri="{FF2B5EF4-FFF2-40B4-BE49-F238E27FC236}">
                <a16:creationId xmlns:a16="http://schemas.microsoft.com/office/drawing/2014/main" id="{5B573C60-0689-4F4E-97A6-5118310AE26A}"/>
              </a:ext>
            </a:extLst>
          </p:cNvPr>
          <p:cNvGrpSpPr/>
          <p:nvPr/>
        </p:nvGrpSpPr>
        <p:grpSpPr>
          <a:xfrm>
            <a:off x="1731973" y="667632"/>
            <a:ext cx="8262000" cy="885240"/>
            <a:chOff x="1731973" y="667632"/>
            <a:chExt cx="8262000" cy="885240"/>
          </a:xfrm>
        </p:grpSpPr>
        <mc:AlternateContent xmlns:mc="http://schemas.openxmlformats.org/markup-compatibility/2006" xmlns:p14="http://schemas.microsoft.com/office/powerpoint/2010/main">
          <mc:Choice Requires="p14">
            <p:contentPart p14:bwMode="auto" r:id="rId49">
              <p14:nvContentPartPr>
                <p14:cNvPr id="32" name="Freihand 31">
                  <a:extLst>
                    <a:ext uri="{FF2B5EF4-FFF2-40B4-BE49-F238E27FC236}">
                      <a16:creationId xmlns:a16="http://schemas.microsoft.com/office/drawing/2014/main" id="{26B16E87-18E7-47EA-B550-A62B539217A5}"/>
                    </a:ext>
                  </a:extLst>
                </p14:cNvPr>
                <p14:cNvContentPartPr/>
                <p14:nvPr/>
              </p14:nvContentPartPr>
              <p14:xfrm>
                <a:off x="3209053" y="1327512"/>
                <a:ext cx="1612440" cy="225360"/>
              </p14:xfrm>
            </p:contentPart>
          </mc:Choice>
          <mc:Fallback xmlns="">
            <p:pic>
              <p:nvPicPr>
                <p:cNvPr id="32" name="Freihand 31">
                  <a:extLst>
                    <a:ext uri="{FF2B5EF4-FFF2-40B4-BE49-F238E27FC236}">
                      <a16:creationId xmlns:a16="http://schemas.microsoft.com/office/drawing/2014/main" id="{26B16E87-18E7-47EA-B550-A62B539217A5}"/>
                    </a:ext>
                  </a:extLst>
                </p:cNvPr>
                <p:cNvPicPr/>
                <p:nvPr/>
              </p:nvPicPr>
              <p:blipFill>
                <a:blip r:embed="rId50"/>
                <a:stretch>
                  <a:fillRect/>
                </a:stretch>
              </p:blipFill>
              <p:spPr>
                <a:xfrm>
                  <a:off x="3204733" y="1323192"/>
                  <a:ext cx="162108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 name="Freihand 32">
                  <a:extLst>
                    <a:ext uri="{FF2B5EF4-FFF2-40B4-BE49-F238E27FC236}">
                      <a16:creationId xmlns:a16="http://schemas.microsoft.com/office/drawing/2014/main" id="{B5F46956-45F1-4989-8DB3-99D7EA4FDCA2}"/>
                    </a:ext>
                  </a:extLst>
                </p14:cNvPr>
                <p14:cNvContentPartPr/>
                <p14:nvPr/>
              </p14:nvContentPartPr>
              <p14:xfrm>
                <a:off x="3918253" y="937272"/>
                <a:ext cx="272520" cy="209160"/>
              </p14:xfrm>
            </p:contentPart>
          </mc:Choice>
          <mc:Fallback xmlns="">
            <p:pic>
              <p:nvPicPr>
                <p:cNvPr id="33" name="Freihand 32">
                  <a:extLst>
                    <a:ext uri="{FF2B5EF4-FFF2-40B4-BE49-F238E27FC236}">
                      <a16:creationId xmlns:a16="http://schemas.microsoft.com/office/drawing/2014/main" id="{B5F46956-45F1-4989-8DB3-99D7EA4FDCA2}"/>
                    </a:ext>
                  </a:extLst>
                </p:cNvPr>
                <p:cNvPicPr/>
                <p:nvPr/>
              </p:nvPicPr>
              <p:blipFill>
                <a:blip r:embed="rId52"/>
                <a:stretch>
                  <a:fillRect/>
                </a:stretch>
              </p:blipFill>
              <p:spPr>
                <a:xfrm>
                  <a:off x="3913933" y="932952"/>
                  <a:ext cx="28116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4" name="Freihand 33">
                  <a:extLst>
                    <a:ext uri="{FF2B5EF4-FFF2-40B4-BE49-F238E27FC236}">
                      <a16:creationId xmlns:a16="http://schemas.microsoft.com/office/drawing/2014/main" id="{FA14E52C-DF13-407E-BA04-76C4FE3DAB13}"/>
                    </a:ext>
                  </a:extLst>
                </p14:cNvPr>
                <p14:cNvContentPartPr/>
                <p14:nvPr/>
              </p14:nvContentPartPr>
              <p14:xfrm>
                <a:off x="4074133" y="921432"/>
                <a:ext cx="72000" cy="25920"/>
              </p14:xfrm>
            </p:contentPart>
          </mc:Choice>
          <mc:Fallback xmlns="">
            <p:pic>
              <p:nvPicPr>
                <p:cNvPr id="34" name="Freihand 33">
                  <a:extLst>
                    <a:ext uri="{FF2B5EF4-FFF2-40B4-BE49-F238E27FC236}">
                      <a16:creationId xmlns:a16="http://schemas.microsoft.com/office/drawing/2014/main" id="{FA14E52C-DF13-407E-BA04-76C4FE3DAB13}"/>
                    </a:ext>
                  </a:extLst>
                </p:cNvPr>
                <p:cNvPicPr/>
                <p:nvPr/>
              </p:nvPicPr>
              <p:blipFill>
                <a:blip r:embed="rId54"/>
                <a:stretch>
                  <a:fillRect/>
                </a:stretch>
              </p:blipFill>
              <p:spPr>
                <a:xfrm>
                  <a:off x="4069813" y="917112"/>
                  <a:ext cx="8064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5" name="Freihand 34">
                  <a:extLst>
                    <a:ext uri="{FF2B5EF4-FFF2-40B4-BE49-F238E27FC236}">
                      <a16:creationId xmlns:a16="http://schemas.microsoft.com/office/drawing/2014/main" id="{D7782E56-CE9E-400D-9D91-81221332A89E}"/>
                    </a:ext>
                  </a:extLst>
                </p14:cNvPr>
                <p14:cNvContentPartPr/>
                <p14:nvPr/>
              </p14:nvContentPartPr>
              <p14:xfrm>
                <a:off x="4423693" y="910992"/>
                <a:ext cx="27720" cy="153000"/>
              </p14:xfrm>
            </p:contentPart>
          </mc:Choice>
          <mc:Fallback xmlns="">
            <p:pic>
              <p:nvPicPr>
                <p:cNvPr id="35" name="Freihand 34">
                  <a:extLst>
                    <a:ext uri="{FF2B5EF4-FFF2-40B4-BE49-F238E27FC236}">
                      <a16:creationId xmlns:a16="http://schemas.microsoft.com/office/drawing/2014/main" id="{D7782E56-CE9E-400D-9D91-81221332A89E}"/>
                    </a:ext>
                  </a:extLst>
                </p:cNvPr>
                <p:cNvPicPr/>
                <p:nvPr/>
              </p:nvPicPr>
              <p:blipFill>
                <a:blip r:embed="rId56"/>
                <a:stretch>
                  <a:fillRect/>
                </a:stretch>
              </p:blipFill>
              <p:spPr>
                <a:xfrm>
                  <a:off x="4419373" y="906672"/>
                  <a:ext cx="3636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6" name="Freihand 35">
                  <a:extLst>
                    <a:ext uri="{FF2B5EF4-FFF2-40B4-BE49-F238E27FC236}">
                      <a16:creationId xmlns:a16="http://schemas.microsoft.com/office/drawing/2014/main" id="{AFC51821-1962-47C3-B481-38FF3C3310E5}"/>
                    </a:ext>
                  </a:extLst>
                </p14:cNvPr>
                <p14:cNvContentPartPr/>
                <p14:nvPr/>
              </p14:nvContentPartPr>
              <p14:xfrm>
                <a:off x="4318573" y="893712"/>
                <a:ext cx="196200" cy="176040"/>
              </p14:xfrm>
            </p:contentPart>
          </mc:Choice>
          <mc:Fallback xmlns="">
            <p:pic>
              <p:nvPicPr>
                <p:cNvPr id="36" name="Freihand 35">
                  <a:extLst>
                    <a:ext uri="{FF2B5EF4-FFF2-40B4-BE49-F238E27FC236}">
                      <a16:creationId xmlns:a16="http://schemas.microsoft.com/office/drawing/2014/main" id="{AFC51821-1962-47C3-B481-38FF3C3310E5}"/>
                    </a:ext>
                  </a:extLst>
                </p:cNvPr>
                <p:cNvPicPr/>
                <p:nvPr/>
              </p:nvPicPr>
              <p:blipFill>
                <a:blip r:embed="rId58"/>
                <a:stretch>
                  <a:fillRect/>
                </a:stretch>
              </p:blipFill>
              <p:spPr>
                <a:xfrm>
                  <a:off x="4314253" y="889392"/>
                  <a:ext cx="2048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7" name="Freihand 36">
                  <a:extLst>
                    <a:ext uri="{FF2B5EF4-FFF2-40B4-BE49-F238E27FC236}">
                      <a16:creationId xmlns:a16="http://schemas.microsoft.com/office/drawing/2014/main" id="{A4CEB29C-253F-47E5-BC58-93DB2AFC11F3}"/>
                    </a:ext>
                  </a:extLst>
                </p14:cNvPr>
                <p14:cNvContentPartPr/>
                <p14:nvPr/>
              </p14:nvContentPartPr>
              <p14:xfrm>
                <a:off x="4538533" y="844752"/>
                <a:ext cx="295920" cy="180360"/>
              </p14:xfrm>
            </p:contentPart>
          </mc:Choice>
          <mc:Fallback xmlns="">
            <p:pic>
              <p:nvPicPr>
                <p:cNvPr id="37" name="Freihand 36">
                  <a:extLst>
                    <a:ext uri="{FF2B5EF4-FFF2-40B4-BE49-F238E27FC236}">
                      <a16:creationId xmlns:a16="http://schemas.microsoft.com/office/drawing/2014/main" id="{A4CEB29C-253F-47E5-BC58-93DB2AFC11F3}"/>
                    </a:ext>
                  </a:extLst>
                </p:cNvPr>
                <p:cNvPicPr/>
                <p:nvPr/>
              </p:nvPicPr>
              <p:blipFill>
                <a:blip r:embed="rId60"/>
                <a:stretch>
                  <a:fillRect/>
                </a:stretch>
              </p:blipFill>
              <p:spPr>
                <a:xfrm>
                  <a:off x="4534213" y="840432"/>
                  <a:ext cx="30456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8" name="Freihand 37">
                  <a:extLst>
                    <a:ext uri="{FF2B5EF4-FFF2-40B4-BE49-F238E27FC236}">
                      <a16:creationId xmlns:a16="http://schemas.microsoft.com/office/drawing/2014/main" id="{1F3C7682-3C14-45AE-8BD8-5E938CAF7374}"/>
                    </a:ext>
                  </a:extLst>
                </p14:cNvPr>
                <p14:cNvContentPartPr/>
                <p14:nvPr/>
              </p14:nvContentPartPr>
              <p14:xfrm>
                <a:off x="4837693" y="925752"/>
                <a:ext cx="73440" cy="62280"/>
              </p14:xfrm>
            </p:contentPart>
          </mc:Choice>
          <mc:Fallback xmlns="">
            <p:pic>
              <p:nvPicPr>
                <p:cNvPr id="38" name="Freihand 37">
                  <a:extLst>
                    <a:ext uri="{FF2B5EF4-FFF2-40B4-BE49-F238E27FC236}">
                      <a16:creationId xmlns:a16="http://schemas.microsoft.com/office/drawing/2014/main" id="{1F3C7682-3C14-45AE-8BD8-5E938CAF7374}"/>
                    </a:ext>
                  </a:extLst>
                </p:cNvPr>
                <p:cNvPicPr/>
                <p:nvPr/>
              </p:nvPicPr>
              <p:blipFill>
                <a:blip r:embed="rId62"/>
                <a:stretch>
                  <a:fillRect/>
                </a:stretch>
              </p:blipFill>
              <p:spPr>
                <a:xfrm>
                  <a:off x="4833373" y="921432"/>
                  <a:ext cx="820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9" name="Freihand 38">
                  <a:extLst>
                    <a:ext uri="{FF2B5EF4-FFF2-40B4-BE49-F238E27FC236}">
                      <a16:creationId xmlns:a16="http://schemas.microsoft.com/office/drawing/2014/main" id="{C65713FB-E9B4-4922-8E35-9385C41E5940}"/>
                    </a:ext>
                  </a:extLst>
                </p14:cNvPr>
                <p14:cNvContentPartPr/>
                <p14:nvPr/>
              </p14:nvContentPartPr>
              <p14:xfrm>
                <a:off x="4951453" y="883632"/>
                <a:ext cx="128880" cy="111600"/>
              </p14:xfrm>
            </p:contentPart>
          </mc:Choice>
          <mc:Fallback xmlns="">
            <p:pic>
              <p:nvPicPr>
                <p:cNvPr id="39" name="Freihand 38">
                  <a:extLst>
                    <a:ext uri="{FF2B5EF4-FFF2-40B4-BE49-F238E27FC236}">
                      <a16:creationId xmlns:a16="http://schemas.microsoft.com/office/drawing/2014/main" id="{C65713FB-E9B4-4922-8E35-9385C41E5940}"/>
                    </a:ext>
                  </a:extLst>
                </p:cNvPr>
                <p:cNvPicPr/>
                <p:nvPr/>
              </p:nvPicPr>
              <p:blipFill>
                <a:blip r:embed="rId64"/>
                <a:stretch>
                  <a:fillRect/>
                </a:stretch>
              </p:blipFill>
              <p:spPr>
                <a:xfrm>
                  <a:off x="4947133" y="879312"/>
                  <a:ext cx="1375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0" name="Freihand 39">
                  <a:extLst>
                    <a:ext uri="{FF2B5EF4-FFF2-40B4-BE49-F238E27FC236}">
                      <a16:creationId xmlns:a16="http://schemas.microsoft.com/office/drawing/2014/main" id="{F3216CC4-BC02-4803-AF31-5DE4E4CF85EB}"/>
                    </a:ext>
                  </a:extLst>
                </p14:cNvPr>
                <p14:cNvContentPartPr/>
                <p14:nvPr/>
              </p14:nvContentPartPr>
              <p14:xfrm>
                <a:off x="5046853" y="836832"/>
                <a:ext cx="107280" cy="141120"/>
              </p14:xfrm>
            </p:contentPart>
          </mc:Choice>
          <mc:Fallback xmlns="">
            <p:pic>
              <p:nvPicPr>
                <p:cNvPr id="40" name="Freihand 39">
                  <a:extLst>
                    <a:ext uri="{FF2B5EF4-FFF2-40B4-BE49-F238E27FC236}">
                      <a16:creationId xmlns:a16="http://schemas.microsoft.com/office/drawing/2014/main" id="{F3216CC4-BC02-4803-AF31-5DE4E4CF85EB}"/>
                    </a:ext>
                  </a:extLst>
                </p:cNvPr>
                <p:cNvPicPr/>
                <p:nvPr/>
              </p:nvPicPr>
              <p:blipFill>
                <a:blip r:embed="rId66"/>
                <a:stretch>
                  <a:fillRect/>
                </a:stretch>
              </p:blipFill>
              <p:spPr>
                <a:xfrm>
                  <a:off x="5042533" y="832512"/>
                  <a:ext cx="1159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1" name="Freihand 40">
                  <a:extLst>
                    <a:ext uri="{FF2B5EF4-FFF2-40B4-BE49-F238E27FC236}">
                      <a16:creationId xmlns:a16="http://schemas.microsoft.com/office/drawing/2014/main" id="{94DC46A4-147A-4DAB-B147-4517A683FF25}"/>
                    </a:ext>
                  </a:extLst>
                </p14:cNvPr>
                <p14:cNvContentPartPr/>
                <p14:nvPr/>
              </p14:nvContentPartPr>
              <p14:xfrm>
                <a:off x="5175373" y="811632"/>
                <a:ext cx="17640" cy="128160"/>
              </p14:xfrm>
            </p:contentPart>
          </mc:Choice>
          <mc:Fallback xmlns="">
            <p:pic>
              <p:nvPicPr>
                <p:cNvPr id="41" name="Freihand 40">
                  <a:extLst>
                    <a:ext uri="{FF2B5EF4-FFF2-40B4-BE49-F238E27FC236}">
                      <a16:creationId xmlns:a16="http://schemas.microsoft.com/office/drawing/2014/main" id="{94DC46A4-147A-4DAB-B147-4517A683FF25}"/>
                    </a:ext>
                  </a:extLst>
                </p:cNvPr>
                <p:cNvPicPr/>
                <p:nvPr/>
              </p:nvPicPr>
              <p:blipFill>
                <a:blip r:embed="rId68"/>
                <a:stretch>
                  <a:fillRect/>
                </a:stretch>
              </p:blipFill>
              <p:spPr>
                <a:xfrm>
                  <a:off x="5171053" y="807312"/>
                  <a:ext cx="262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2" name="Freihand 41">
                  <a:extLst>
                    <a:ext uri="{FF2B5EF4-FFF2-40B4-BE49-F238E27FC236}">
                      <a16:creationId xmlns:a16="http://schemas.microsoft.com/office/drawing/2014/main" id="{EBDF14F7-0738-47C4-B98C-7264A9702A8D}"/>
                    </a:ext>
                  </a:extLst>
                </p14:cNvPr>
                <p14:cNvContentPartPr/>
                <p14:nvPr/>
              </p14:nvContentPartPr>
              <p14:xfrm>
                <a:off x="5238013" y="920352"/>
                <a:ext cx="210960" cy="71640"/>
              </p14:xfrm>
            </p:contentPart>
          </mc:Choice>
          <mc:Fallback xmlns="">
            <p:pic>
              <p:nvPicPr>
                <p:cNvPr id="42" name="Freihand 41">
                  <a:extLst>
                    <a:ext uri="{FF2B5EF4-FFF2-40B4-BE49-F238E27FC236}">
                      <a16:creationId xmlns:a16="http://schemas.microsoft.com/office/drawing/2014/main" id="{EBDF14F7-0738-47C4-B98C-7264A9702A8D}"/>
                    </a:ext>
                  </a:extLst>
                </p:cNvPr>
                <p:cNvPicPr/>
                <p:nvPr/>
              </p:nvPicPr>
              <p:blipFill>
                <a:blip r:embed="rId70"/>
                <a:stretch>
                  <a:fillRect/>
                </a:stretch>
              </p:blipFill>
              <p:spPr>
                <a:xfrm>
                  <a:off x="5233693" y="916032"/>
                  <a:ext cx="2196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3" name="Freihand 42">
                  <a:extLst>
                    <a:ext uri="{FF2B5EF4-FFF2-40B4-BE49-F238E27FC236}">
                      <a16:creationId xmlns:a16="http://schemas.microsoft.com/office/drawing/2014/main" id="{57939936-DD2E-4225-A5F9-B77B322C4A37}"/>
                    </a:ext>
                  </a:extLst>
                </p14:cNvPr>
                <p14:cNvContentPartPr/>
                <p14:nvPr/>
              </p14:nvContentPartPr>
              <p14:xfrm>
                <a:off x="5461933" y="863112"/>
                <a:ext cx="93600" cy="93600"/>
              </p14:xfrm>
            </p:contentPart>
          </mc:Choice>
          <mc:Fallback xmlns="">
            <p:pic>
              <p:nvPicPr>
                <p:cNvPr id="43" name="Freihand 42">
                  <a:extLst>
                    <a:ext uri="{FF2B5EF4-FFF2-40B4-BE49-F238E27FC236}">
                      <a16:creationId xmlns:a16="http://schemas.microsoft.com/office/drawing/2014/main" id="{57939936-DD2E-4225-A5F9-B77B322C4A37}"/>
                    </a:ext>
                  </a:extLst>
                </p:cNvPr>
                <p:cNvPicPr/>
                <p:nvPr/>
              </p:nvPicPr>
              <p:blipFill>
                <a:blip r:embed="rId72"/>
                <a:stretch>
                  <a:fillRect/>
                </a:stretch>
              </p:blipFill>
              <p:spPr>
                <a:xfrm>
                  <a:off x="5457613" y="858792"/>
                  <a:ext cx="1022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4" name="Freihand 43">
                  <a:extLst>
                    <a:ext uri="{FF2B5EF4-FFF2-40B4-BE49-F238E27FC236}">
                      <a16:creationId xmlns:a16="http://schemas.microsoft.com/office/drawing/2014/main" id="{684B9BEB-803D-412E-8BF1-5D5E987F8DE1}"/>
                    </a:ext>
                  </a:extLst>
                </p14:cNvPr>
                <p14:cNvContentPartPr/>
                <p14:nvPr/>
              </p14:nvContentPartPr>
              <p14:xfrm>
                <a:off x="5752093" y="860592"/>
                <a:ext cx="117000" cy="133200"/>
              </p14:xfrm>
            </p:contentPart>
          </mc:Choice>
          <mc:Fallback xmlns="">
            <p:pic>
              <p:nvPicPr>
                <p:cNvPr id="44" name="Freihand 43">
                  <a:extLst>
                    <a:ext uri="{FF2B5EF4-FFF2-40B4-BE49-F238E27FC236}">
                      <a16:creationId xmlns:a16="http://schemas.microsoft.com/office/drawing/2014/main" id="{684B9BEB-803D-412E-8BF1-5D5E987F8DE1}"/>
                    </a:ext>
                  </a:extLst>
                </p:cNvPr>
                <p:cNvPicPr/>
                <p:nvPr/>
              </p:nvPicPr>
              <p:blipFill>
                <a:blip r:embed="rId74"/>
                <a:stretch>
                  <a:fillRect/>
                </a:stretch>
              </p:blipFill>
              <p:spPr>
                <a:xfrm>
                  <a:off x="5747773" y="856272"/>
                  <a:ext cx="1256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5" name="Freihand 44">
                  <a:extLst>
                    <a:ext uri="{FF2B5EF4-FFF2-40B4-BE49-F238E27FC236}">
                      <a16:creationId xmlns:a16="http://schemas.microsoft.com/office/drawing/2014/main" id="{A6201D14-376D-44FB-B04C-216E11F3B3C3}"/>
                    </a:ext>
                  </a:extLst>
                </p14:cNvPr>
                <p14:cNvContentPartPr/>
                <p14:nvPr/>
              </p14:nvContentPartPr>
              <p14:xfrm>
                <a:off x="5889253" y="871752"/>
                <a:ext cx="87480" cy="191880"/>
              </p14:xfrm>
            </p:contentPart>
          </mc:Choice>
          <mc:Fallback xmlns="">
            <p:pic>
              <p:nvPicPr>
                <p:cNvPr id="45" name="Freihand 44">
                  <a:extLst>
                    <a:ext uri="{FF2B5EF4-FFF2-40B4-BE49-F238E27FC236}">
                      <a16:creationId xmlns:a16="http://schemas.microsoft.com/office/drawing/2014/main" id="{A6201D14-376D-44FB-B04C-216E11F3B3C3}"/>
                    </a:ext>
                  </a:extLst>
                </p:cNvPr>
                <p:cNvPicPr/>
                <p:nvPr/>
              </p:nvPicPr>
              <p:blipFill>
                <a:blip r:embed="rId76"/>
                <a:stretch>
                  <a:fillRect/>
                </a:stretch>
              </p:blipFill>
              <p:spPr>
                <a:xfrm>
                  <a:off x="5884933" y="867432"/>
                  <a:ext cx="961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6" name="Freihand 45">
                  <a:extLst>
                    <a:ext uri="{FF2B5EF4-FFF2-40B4-BE49-F238E27FC236}">
                      <a16:creationId xmlns:a16="http://schemas.microsoft.com/office/drawing/2014/main" id="{4F6BBE52-A8AC-4A20-B173-3D2D3BC0767C}"/>
                    </a:ext>
                  </a:extLst>
                </p14:cNvPr>
                <p14:cNvContentPartPr/>
                <p14:nvPr/>
              </p14:nvContentPartPr>
              <p14:xfrm>
                <a:off x="6012733" y="867072"/>
                <a:ext cx="6840" cy="84600"/>
              </p14:xfrm>
            </p:contentPart>
          </mc:Choice>
          <mc:Fallback xmlns="">
            <p:pic>
              <p:nvPicPr>
                <p:cNvPr id="46" name="Freihand 45">
                  <a:extLst>
                    <a:ext uri="{FF2B5EF4-FFF2-40B4-BE49-F238E27FC236}">
                      <a16:creationId xmlns:a16="http://schemas.microsoft.com/office/drawing/2014/main" id="{4F6BBE52-A8AC-4A20-B173-3D2D3BC0767C}"/>
                    </a:ext>
                  </a:extLst>
                </p:cNvPr>
                <p:cNvPicPr/>
                <p:nvPr/>
              </p:nvPicPr>
              <p:blipFill>
                <a:blip r:embed="rId78"/>
                <a:stretch>
                  <a:fillRect/>
                </a:stretch>
              </p:blipFill>
              <p:spPr>
                <a:xfrm>
                  <a:off x="6008413" y="862752"/>
                  <a:ext cx="154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7" name="Freihand 46">
                  <a:extLst>
                    <a:ext uri="{FF2B5EF4-FFF2-40B4-BE49-F238E27FC236}">
                      <a16:creationId xmlns:a16="http://schemas.microsoft.com/office/drawing/2014/main" id="{789A4625-5C7E-426D-A235-1AFBAA5D2080}"/>
                    </a:ext>
                  </a:extLst>
                </p14:cNvPr>
                <p14:cNvContentPartPr/>
                <p14:nvPr/>
              </p14:nvContentPartPr>
              <p14:xfrm>
                <a:off x="6051973" y="760512"/>
                <a:ext cx="271440" cy="176040"/>
              </p14:xfrm>
            </p:contentPart>
          </mc:Choice>
          <mc:Fallback xmlns="">
            <p:pic>
              <p:nvPicPr>
                <p:cNvPr id="47" name="Freihand 46">
                  <a:extLst>
                    <a:ext uri="{FF2B5EF4-FFF2-40B4-BE49-F238E27FC236}">
                      <a16:creationId xmlns:a16="http://schemas.microsoft.com/office/drawing/2014/main" id="{789A4625-5C7E-426D-A235-1AFBAA5D2080}"/>
                    </a:ext>
                  </a:extLst>
                </p:cNvPr>
                <p:cNvPicPr/>
                <p:nvPr/>
              </p:nvPicPr>
              <p:blipFill>
                <a:blip r:embed="rId80"/>
                <a:stretch>
                  <a:fillRect/>
                </a:stretch>
              </p:blipFill>
              <p:spPr>
                <a:xfrm>
                  <a:off x="6047653" y="756192"/>
                  <a:ext cx="28008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8" name="Freihand 47">
                  <a:extLst>
                    <a:ext uri="{FF2B5EF4-FFF2-40B4-BE49-F238E27FC236}">
                      <a16:creationId xmlns:a16="http://schemas.microsoft.com/office/drawing/2014/main" id="{1C56B613-B175-4A1F-A9D1-4C245179768B}"/>
                    </a:ext>
                  </a:extLst>
                </p14:cNvPr>
                <p14:cNvContentPartPr/>
                <p14:nvPr/>
              </p14:nvContentPartPr>
              <p14:xfrm>
                <a:off x="6060973" y="751872"/>
                <a:ext cx="360" cy="360"/>
              </p14:xfrm>
            </p:contentPart>
          </mc:Choice>
          <mc:Fallback xmlns="">
            <p:pic>
              <p:nvPicPr>
                <p:cNvPr id="48" name="Freihand 47">
                  <a:extLst>
                    <a:ext uri="{FF2B5EF4-FFF2-40B4-BE49-F238E27FC236}">
                      <a16:creationId xmlns:a16="http://schemas.microsoft.com/office/drawing/2014/main" id="{1C56B613-B175-4A1F-A9D1-4C245179768B}"/>
                    </a:ext>
                  </a:extLst>
                </p:cNvPr>
                <p:cNvPicPr/>
                <p:nvPr/>
              </p:nvPicPr>
              <p:blipFill>
                <a:blip r:embed="rId82"/>
                <a:stretch>
                  <a:fillRect/>
                </a:stretch>
              </p:blipFill>
              <p:spPr>
                <a:xfrm>
                  <a:off x="6056653" y="7475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9" name="Freihand 48">
                  <a:extLst>
                    <a:ext uri="{FF2B5EF4-FFF2-40B4-BE49-F238E27FC236}">
                      <a16:creationId xmlns:a16="http://schemas.microsoft.com/office/drawing/2014/main" id="{F84D7B05-C374-40BC-8703-4E1972965221}"/>
                    </a:ext>
                  </a:extLst>
                </p14:cNvPr>
                <p14:cNvContentPartPr/>
                <p14:nvPr/>
              </p14:nvContentPartPr>
              <p14:xfrm>
                <a:off x="6419893" y="773112"/>
                <a:ext cx="250920" cy="149760"/>
              </p14:xfrm>
            </p:contentPart>
          </mc:Choice>
          <mc:Fallback xmlns="">
            <p:pic>
              <p:nvPicPr>
                <p:cNvPr id="49" name="Freihand 48">
                  <a:extLst>
                    <a:ext uri="{FF2B5EF4-FFF2-40B4-BE49-F238E27FC236}">
                      <a16:creationId xmlns:a16="http://schemas.microsoft.com/office/drawing/2014/main" id="{F84D7B05-C374-40BC-8703-4E1972965221}"/>
                    </a:ext>
                  </a:extLst>
                </p:cNvPr>
                <p:cNvPicPr/>
                <p:nvPr/>
              </p:nvPicPr>
              <p:blipFill>
                <a:blip r:embed="rId84"/>
                <a:stretch>
                  <a:fillRect/>
                </a:stretch>
              </p:blipFill>
              <p:spPr>
                <a:xfrm>
                  <a:off x="6415573" y="768792"/>
                  <a:ext cx="25956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1" name="Freihand 50">
                  <a:extLst>
                    <a:ext uri="{FF2B5EF4-FFF2-40B4-BE49-F238E27FC236}">
                      <a16:creationId xmlns:a16="http://schemas.microsoft.com/office/drawing/2014/main" id="{A93FBD34-7882-4A1E-A8FD-B2A97762A46A}"/>
                    </a:ext>
                  </a:extLst>
                </p14:cNvPr>
                <p14:cNvContentPartPr/>
                <p14:nvPr/>
              </p14:nvContentPartPr>
              <p14:xfrm>
                <a:off x="6937213" y="725592"/>
                <a:ext cx="248040" cy="159480"/>
              </p14:xfrm>
            </p:contentPart>
          </mc:Choice>
          <mc:Fallback xmlns="">
            <p:pic>
              <p:nvPicPr>
                <p:cNvPr id="51" name="Freihand 50">
                  <a:extLst>
                    <a:ext uri="{FF2B5EF4-FFF2-40B4-BE49-F238E27FC236}">
                      <a16:creationId xmlns:a16="http://schemas.microsoft.com/office/drawing/2014/main" id="{A93FBD34-7882-4A1E-A8FD-B2A97762A46A}"/>
                    </a:ext>
                  </a:extLst>
                </p:cNvPr>
                <p:cNvPicPr/>
                <p:nvPr/>
              </p:nvPicPr>
              <p:blipFill>
                <a:blip r:embed="rId86"/>
                <a:stretch>
                  <a:fillRect/>
                </a:stretch>
              </p:blipFill>
              <p:spPr>
                <a:xfrm>
                  <a:off x="6932893" y="721272"/>
                  <a:ext cx="2566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2" name="Freihand 51">
                  <a:extLst>
                    <a:ext uri="{FF2B5EF4-FFF2-40B4-BE49-F238E27FC236}">
                      <a16:creationId xmlns:a16="http://schemas.microsoft.com/office/drawing/2014/main" id="{BE80E2D8-99D6-44B9-B359-5812330B2C6F}"/>
                    </a:ext>
                  </a:extLst>
                </p14:cNvPr>
                <p14:cNvContentPartPr/>
                <p14:nvPr/>
              </p14:nvContentPartPr>
              <p14:xfrm>
                <a:off x="7203973" y="823512"/>
                <a:ext cx="67320" cy="73080"/>
              </p14:xfrm>
            </p:contentPart>
          </mc:Choice>
          <mc:Fallback xmlns="">
            <p:pic>
              <p:nvPicPr>
                <p:cNvPr id="52" name="Freihand 51">
                  <a:extLst>
                    <a:ext uri="{FF2B5EF4-FFF2-40B4-BE49-F238E27FC236}">
                      <a16:creationId xmlns:a16="http://schemas.microsoft.com/office/drawing/2014/main" id="{BE80E2D8-99D6-44B9-B359-5812330B2C6F}"/>
                    </a:ext>
                  </a:extLst>
                </p:cNvPr>
                <p:cNvPicPr/>
                <p:nvPr/>
              </p:nvPicPr>
              <p:blipFill>
                <a:blip r:embed="rId88"/>
                <a:stretch>
                  <a:fillRect/>
                </a:stretch>
              </p:blipFill>
              <p:spPr>
                <a:xfrm>
                  <a:off x="7199653" y="819192"/>
                  <a:ext cx="759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3" name="Freihand 52">
                  <a:extLst>
                    <a:ext uri="{FF2B5EF4-FFF2-40B4-BE49-F238E27FC236}">
                      <a16:creationId xmlns:a16="http://schemas.microsoft.com/office/drawing/2014/main" id="{588BD0C9-9A74-4631-945C-4499C142A226}"/>
                    </a:ext>
                  </a:extLst>
                </p14:cNvPr>
                <p14:cNvContentPartPr/>
                <p14:nvPr/>
              </p14:nvContentPartPr>
              <p14:xfrm>
                <a:off x="7297213" y="725232"/>
                <a:ext cx="149400" cy="190440"/>
              </p14:xfrm>
            </p:contentPart>
          </mc:Choice>
          <mc:Fallback xmlns="">
            <p:pic>
              <p:nvPicPr>
                <p:cNvPr id="53" name="Freihand 52">
                  <a:extLst>
                    <a:ext uri="{FF2B5EF4-FFF2-40B4-BE49-F238E27FC236}">
                      <a16:creationId xmlns:a16="http://schemas.microsoft.com/office/drawing/2014/main" id="{588BD0C9-9A74-4631-945C-4499C142A226}"/>
                    </a:ext>
                  </a:extLst>
                </p:cNvPr>
                <p:cNvPicPr/>
                <p:nvPr/>
              </p:nvPicPr>
              <p:blipFill>
                <a:blip r:embed="rId90"/>
                <a:stretch>
                  <a:fillRect/>
                </a:stretch>
              </p:blipFill>
              <p:spPr>
                <a:xfrm>
                  <a:off x="7292893" y="720912"/>
                  <a:ext cx="15804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4" name="Freihand 53">
                  <a:extLst>
                    <a:ext uri="{FF2B5EF4-FFF2-40B4-BE49-F238E27FC236}">
                      <a16:creationId xmlns:a16="http://schemas.microsoft.com/office/drawing/2014/main" id="{C0EA97AA-419C-4664-AC17-B0C8E0CB060D}"/>
                    </a:ext>
                  </a:extLst>
                </p14:cNvPr>
                <p14:cNvContentPartPr/>
                <p14:nvPr/>
              </p14:nvContentPartPr>
              <p14:xfrm>
                <a:off x="7456693" y="802272"/>
                <a:ext cx="96120" cy="122400"/>
              </p14:xfrm>
            </p:contentPart>
          </mc:Choice>
          <mc:Fallback xmlns="">
            <p:pic>
              <p:nvPicPr>
                <p:cNvPr id="54" name="Freihand 53">
                  <a:extLst>
                    <a:ext uri="{FF2B5EF4-FFF2-40B4-BE49-F238E27FC236}">
                      <a16:creationId xmlns:a16="http://schemas.microsoft.com/office/drawing/2014/main" id="{C0EA97AA-419C-4664-AC17-B0C8E0CB060D}"/>
                    </a:ext>
                  </a:extLst>
                </p:cNvPr>
                <p:cNvPicPr/>
                <p:nvPr/>
              </p:nvPicPr>
              <p:blipFill>
                <a:blip r:embed="rId92"/>
                <a:stretch>
                  <a:fillRect/>
                </a:stretch>
              </p:blipFill>
              <p:spPr>
                <a:xfrm>
                  <a:off x="7452373" y="797952"/>
                  <a:ext cx="1047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5" name="Freihand 54">
                  <a:extLst>
                    <a:ext uri="{FF2B5EF4-FFF2-40B4-BE49-F238E27FC236}">
                      <a16:creationId xmlns:a16="http://schemas.microsoft.com/office/drawing/2014/main" id="{D7129E8A-B57D-4AA2-9B35-2DC0FD028854}"/>
                    </a:ext>
                  </a:extLst>
                </p14:cNvPr>
                <p14:cNvContentPartPr/>
                <p14:nvPr/>
              </p14:nvContentPartPr>
              <p14:xfrm>
                <a:off x="7589533" y="747552"/>
                <a:ext cx="248760" cy="149040"/>
              </p14:xfrm>
            </p:contentPart>
          </mc:Choice>
          <mc:Fallback xmlns="">
            <p:pic>
              <p:nvPicPr>
                <p:cNvPr id="55" name="Freihand 54">
                  <a:extLst>
                    <a:ext uri="{FF2B5EF4-FFF2-40B4-BE49-F238E27FC236}">
                      <a16:creationId xmlns:a16="http://schemas.microsoft.com/office/drawing/2014/main" id="{D7129E8A-B57D-4AA2-9B35-2DC0FD028854}"/>
                    </a:ext>
                  </a:extLst>
                </p:cNvPr>
                <p:cNvPicPr/>
                <p:nvPr/>
              </p:nvPicPr>
              <p:blipFill>
                <a:blip r:embed="rId94"/>
                <a:stretch>
                  <a:fillRect/>
                </a:stretch>
              </p:blipFill>
              <p:spPr>
                <a:xfrm>
                  <a:off x="7585213" y="743232"/>
                  <a:ext cx="2574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6" name="Freihand 55">
                  <a:extLst>
                    <a:ext uri="{FF2B5EF4-FFF2-40B4-BE49-F238E27FC236}">
                      <a16:creationId xmlns:a16="http://schemas.microsoft.com/office/drawing/2014/main" id="{DDBBABCB-7787-4BE9-9413-EC03EE961C0A}"/>
                    </a:ext>
                  </a:extLst>
                </p14:cNvPr>
                <p14:cNvContentPartPr/>
                <p14:nvPr/>
              </p14:nvContentPartPr>
              <p14:xfrm>
                <a:off x="7784653" y="773472"/>
                <a:ext cx="22320" cy="21600"/>
              </p14:xfrm>
            </p:contentPart>
          </mc:Choice>
          <mc:Fallback xmlns="">
            <p:pic>
              <p:nvPicPr>
                <p:cNvPr id="56" name="Freihand 55">
                  <a:extLst>
                    <a:ext uri="{FF2B5EF4-FFF2-40B4-BE49-F238E27FC236}">
                      <a16:creationId xmlns:a16="http://schemas.microsoft.com/office/drawing/2014/main" id="{DDBBABCB-7787-4BE9-9413-EC03EE961C0A}"/>
                    </a:ext>
                  </a:extLst>
                </p:cNvPr>
                <p:cNvPicPr/>
                <p:nvPr/>
              </p:nvPicPr>
              <p:blipFill>
                <a:blip r:embed="rId96"/>
                <a:stretch>
                  <a:fillRect/>
                </a:stretch>
              </p:blipFill>
              <p:spPr>
                <a:xfrm>
                  <a:off x="7780333" y="769152"/>
                  <a:ext cx="309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7" name="Freihand 56">
                  <a:extLst>
                    <a:ext uri="{FF2B5EF4-FFF2-40B4-BE49-F238E27FC236}">
                      <a16:creationId xmlns:a16="http://schemas.microsoft.com/office/drawing/2014/main" id="{514EA34D-ADC8-447D-9118-51C8F58B2F82}"/>
                    </a:ext>
                  </a:extLst>
                </p14:cNvPr>
                <p14:cNvContentPartPr/>
                <p14:nvPr/>
              </p14:nvContentPartPr>
              <p14:xfrm>
                <a:off x="7852333" y="752952"/>
                <a:ext cx="105120" cy="131400"/>
              </p14:xfrm>
            </p:contentPart>
          </mc:Choice>
          <mc:Fallback xmlns="">
            <p:pic>
              <p:nvPicPr>
                <p:cNvPr id="57" name="Freihand 56">
                  <a:extLst>
                    <a:ext uri="{FF2B5EF4-FFF2-40B4-BE49-F238E27FC236}">
                      <a16:creationId xmlns:a16="http://schemas.microsoft.com/office/drawing/2014/main" id="{514EA34D-ADC8-447D-9118-51C8F58B2F82}"/>
                    </a:ext>
                  </a:extLst>
                </p:cNvPr>
                <p:cNvPicPr/>
                <p:nvPr/>
              </p:nvPicPr>
              <p:blipFill>
                <a:blip r:embed="rId98"/>
                <a:stretch>
                  <a:fillRect/>
                </a:stretch>
              </p:blipFill>
              <p:spPr>
                <a:xfrm>
                  <a:off x="7848013" y="748632"/>
                  <a:ext cx="1137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8" name="Freihand 57">
                  <a:extLst>
                    <a:ext uri="{FF2B5EF4-FFF2-40B4-BE49-F238E27FC236}">
                      <a16:creationId xmlns:a16="http://schemas.microsoft.com/office/drawing/2014/main" id="{5F43ABAF-4211-4FCF-B0FF-7E0C04D0E314}"/>
                    </a:ext>
                  </a:extLst>
                </p14:cNvPr>
                <p14:cNvContentPartPr/>
                <p14:nvPr/>
              </p14:nvContentPartPr>
              <p14:xfrm>
                <a:off x="8094253" y="731712"/>
                <a:ext cx="171000" cy="146160"/>
              </p14:xfrm>
            </p:contentPart>
          </mc:Choice>
          <mc:Fallback xmlns="">
            <p:pic>
              <p:nvPicPr>
                <p:cNvPr id="58" name="Freihand 57">
                  <a:extLst>
                    <a:ext uri="{FF2B5EF4-FFF2-40B4-BE49-F238E27FC236}">
                      <a16:creationId xmlns:a16="http://schemas.microsoft.com/office/drawing/2014/main" id="{5F43ABAF-4211-4FCF-B0FF-7E0C04D0E314}"/>
                    </a:ext>
                  </a:extLst>
                </p:cNvPr>
                <p:cNvPicPr/>
                <p:nvPr/>
              </p:nvPicPr>
              <p:blipFill>
                <a:blip r:embed="rId100"/>
                <a:stretch>
                  <a:fillRect/>
                </a:stretch>
              </p:blipFill>
              <p:spPr>
                <a:xfrm>
                  <a:off x="8089933" y="727392"/>
                  <a:ext cx="17964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9" name="Freihand 58">
                  <a:extLst>
                    <a:ext uri="{FF2B5EF4-FFF2-40B4-BE49-F238E27FC236}">
                      <a16:creationId xmlns:a16="http://schemas.microsoft.com/office/drawing/2014/main" id="{6E9A2630-C0B3-493E-9AD2-BF50D507918B}"/>
                    </a:ext>
                  </a:extLst>
                </p14:cNvPr>
                <p14:cNvContentPartPr/>
                <p14:nvPr/>
              </p14:nvContentPartPr>
              <p14:xfrm>
                <a:off x="8168053" y="819192"/>
                <a:ext cx="55080" cy="51480"/>
              </p14:xfrm>
            </p:contentPart>
          </mc:Choice>
          <mc:Fallback xmlns="">
            <p:pic>
              <p:nvPicPr>
                <p:cNvPr id="59" name="Freihand 58">
                  <a:extLst>
                    <a:ext uri="{FF2B5EF4-FFF2-40B4-BE49-F238E27FC236}">
                      <a16:creationId xmlns:a16="http://schemas.microsoft.com/office/drawing/2014/main" id="{6E9A2630-C0B3-493E-9AD2-BF50D507918B}"/>
                    </a:ext>
                  </a:extLst>
                </p:cNvPr>
                <p:cNvPicPr/>
                <p:nvPr/>
              </p:nvPicPr>
              <p:blipFill>
                <a:blip r:embed="rId102"/>
                <a:stretch>
                  <a:fillRect/>
                </a:stretch>
              </p:blipFill>
              <p:spPr>
                <a:xfrm>
                  <a:off x="8163733" y="814872"/>
                  <a:ext cx="6372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0" name="Freihand 59">
                  <a:extLst>
                    <a:ext uri="{FF2B5EF4-FFF2-40B4-BE49-F238E27FC236}">
                      <a16:creationId xmlns:a16="http://schemas.microsoft.com/office/drawing/2014/main" id="{5BD817BA-8D22-41CE-B2BD-94EAC057990D}"/>
                    </a:ext>
                  </a:extLst>
                </p14:cNvPr>
                <p14:cNvContentPartPr/>
                <p14:nvPr/>
              </p14:nvContentPartPr>
              <p14:xfrm>
                <a:off x="8250853" y="786792"/>
                <a:ext cx="368280" cy="103680"/>
              </p14:xfrm>
            </p:contentPart>
          </mc:Choice>
          <mc:Fallback xmlns="">
            <p:pic>
              <p:nvPicPr>
                <p:cNvPr id="60" name="Freihand 59">
                  <a:extLst>
                    <a:ext uri="{FF2B5EF4-FFF2-40B4-BE49-F238E27FC236}">
                      <a16:creationId xmlns:a16="http://schemas.microsoft.com/office/drawing/2014/main" id="{5BD817BA-8D22-41CE-B2BD-94EAC057990D}"/>
                    </a:ext>
                  </a:extLst>
                </p:cNvPr>
                <p:cNvPicPr/>
                <p:nvPr/>
              </p:nvPicPr>
              <p:blipFill>
                <a:blip r:embed="rId104"/>
                <a:stretch>
                  <a:fillRect/>
                </a:stretch>
              </p:blipFill>
              <p:spPr>
                <a:xfrm>
                  <a:off x="8246533" y="782472"/>
                  <a:ext cx="3769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1" name="Freihand 60">
                  <a:extLst>
                    <a:ext uri="{FF2B5EF4-FFF2-40B4-BE49-F238E27FC236}">
                      <a16:creationId xmlns:a16="http://schemas.microsoft.com/office/drawing/2014/main" id="{B865CB62-7D57-4BB8-B82D-32EB7715B0D2}"/>
                    </a:ext>
                  </a:extLst>
                </p14:cNvPr>
                <p14:cNvContentPartPr/>
                <p14:nvPr/>
              </p14:nvContentPartPr>
              <p14:xfrm>
                <a:off x="8493133" y="725592"/>
                <a:ext cx="360" cy="360"/>
              </p14:xfrm>
            </p:contentPart>
          </mc:Choice>
          <mc:Fallback xmlns="">
            <p:pic>
              <p:nvPicPr>
                <p:cNvPr id="61" name="Freihand 60">
                  <a:extLst>
                    <a:ext uri="{FF2B5EF4-FFF2-40B4-BE49-F238E27FC236}">
                      <a16:creationId xmlns:a16="http://schemas.microsoft.com/office/drawing/2014/main" id="{B865CB62-7D57-4BB8-B82D-32EB7715B0D2}"/>
                    </a:ext>
                  </a:extLst>
                </p:cNvPr>
                <p:cNvPicPr/>
                <p:nvPr/>
              </p:nvPicPr>
              <p:blipFill>
                <a:blip r:embed="rId82"/>
                <a:stretch>
                  <a:fillRect/>
                </a:stretch>
              </p:blipFill>
              <p:spPr>
                <a:xfrm>
                  <a:off x="8488813" y="7212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2" name="Freihand 61">
                  <a:extLst>
                    <a:ext uri="{FF2B5EF4-FFF2-40B4-BE49-F238E27FC236}">
                      <a16:creationId xmlns:a16="http://schemas.microsoft.com/office/drawing/2014/main" id="{E0730535-7EC7-4E6E-B64D-083A2B88B8FF}"/>
                    </a:ext>
                  </a:extLst>
                </p14:cNvPr>
                <p14:cNvContentPartPr/>
                <p14:nvPr/>
              </p14:nvContentPartPr>
              <p14:xfrm>
                <a:off x="8805973" y="760872"/>
                <a:ext cx="201600" cy="271080"/>
              </p14:xfrm>
            </p:contentPart>
          </mc:Choice>
          <mc:Fallback xmlns="">
            <p:pic>
              <p:nvPicPr>
                <p:cNvPr id="62" name="Freihand 61">
                  <a:extLst>
                    <a:ext uri="{FF2B5EF4-FFF2-40B4-BE49-F238E27FC236}">
                      <a16:creationId xmlns:a16="http://schemas.microsoft.com/office/drawing/2014/main" id="{E0730535-7EC7-4E6E-B64D-083A2B88B8FF}"/>
                    </a:ext>
                  </a:extLst>
                </p:cNvPr>
                <p:cNvPicPr/>
                <p:nvPr/>
              </p:nvPicPr>
              <p:blipFill>
                <a:blip r:embed="rId107"/>
                <a:stretch>
                  <a:fillRect/>
                </a:stretch>
              </p:blipFill>
              <p:spPr>
                <a:xfrm>
                  <a:off x="8801653" y="756552"/>
                  <a:ext cx="21024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3" name="Freihand 62">
                  <a:extLst>
                    <a:ext uri="{FF2B5EF4-FFF2-40B4-BE49-F238E27FC236}">
                      <a16:creationId xmlns:a16="http://schemas.microsoft.com/office/drawing/2014/main" id="{2505E7B6-7C39-46BB-8341-22C8F4A16C7C}"/>
                    </a:ext>
                  </a:extLst>
                </p14:cNvPr>
                <p14:cNvContentPartPr/>
                <p14:nvPr/>
              </p14:nvContentPartPr>
              <p14:xfrm>
                <a:off x="9015133" y="731712"/>
                <a:ext cx="192960" cy="246240"/>
              </p14:xfrm>
            </p:contentPart>
          </mc:Choice>
          <mc:Fallback xmlns="">
            <p:pic>
              <p:nvPicPr>
                <p:cNvPr id="63" name="Freihand 62">
                  <a:extLst>
                    <a:ext uri="{FF2B5EF4-FFF2-40B4-BE49-F238E27FC236}">
                      <a16:creationId xmlns:a16="http://schemas.microsoft.com/office/drawing/2014/main" id="{2505E7B6-7C39-46BB-8341-22C8F4A16C7C}"/>
                    </a:ext>
                  </a:extLst>
                </p:cNvPr>
                <p:cNvPicPr/>
                <p:nvPr/>
              </p:nvPicPr>
              <p:blipFill>
                <a:blip r:embed="rId109"/>
                <a:stretch>
                  <a:fillRect/>
                </a:stretch>
              </p:blipFill>
              <p:spPr>
                <a:xfrm>
                  <a:off x="9010813" y="727392"/>
                  <a:ext cx="20160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4" name="Freihand 63">
                  <a:extLst>
                    <a:ext uri="{FF2B5EF4-FFF2-40B4-BE49-F238E27FC236}">
                      <a16:creationId xmlns:a16="http://schemas.microsoft.com/office/drawing/2014/main" id="{83A4ACDC-936B-4B0D-A653-1BB081A69F20}"/>
                    </a:ext>
                  </a:extLst>
                </p14:cNvPr>
                <p14:cNvContentPartPr/>
                <p14:nvPr/>
              </p14:nvContentPartPr>
              <p14:xfrm>
                <a:off x="9242293" y="777072"/>
                <a:ext cx="104400" cy="83520"/>
              </p14:xfrm>
            </p:contentPart>
          </mc:Choice>
          <mc:Fallback xmlns="">
            <p:pic>
              <p:nvPicPr>
                <p:cNvPr id="64" name="Freihand 63">
                  <a:extLst>
                    <a:ext uri="{FF2B5EF4-FFF2-40B4-BE49-F238E27FC236}">
                      <a16:creationId xmlns:a16="http://schemas.microsoft.com/office/drawing/2014/main" id="{83A4ACDC-936B-4B0D-A653-1BB081A69F20}"/>
                    </a:ext>
                  </a:extLst>
                </p:cNvPr>
                <p:cNvPicPr/>
                <p:nvPr/>
              </p:nvPicPr>
              <p:blipFill>
                <a:blip r:embed="rId111"/>
                <a:stretch>
                  <a:fillRect/>
                </a:stretch>
              </p:blipFill>
              <p:spPr>
                <a:xfrm>
                  <a:off x="9237973" y="772752"/>
                  <a:ext cx="1130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7" name="Freihand 66">
                  <a:extLst>
                    <a:ext uri="{FF2B5EF4-FFF2-40B4-BE49-F238E27FC236}">
                      <a16:creationId xmlns:a16="http://schemas.microsoft.com/office/drawing/2014/main" id="{1A20C642-041D-4FB6-BD95-1EAA0B5AE88B}"/>
                    </a:ext>
                  </a:extLst>
                </p14:cNvPr>
                <p14:cNvContentPartPr/>
                <p14:nvPr/>
              </p14:nvContentPartPr>
              <p14:xfrm>
                <a:off x="9475213" y="702912"/>
                <a:ext cx="45360" cy="140760"/>
              </p14:xfrm>
            </p:contentPart>
          </mc:Choice>
          <mc:Fallback xmlns="">
            <p:pic>
              <p:nvPicPr>
                <p:cNvPr id="67" name="Freihand 66">
                  <a:extLst>
                    <a:ext uri="{FF2B5EF4-FFF2-40B4-BE49-F238E27FC236}">
                      <a16:creationId xmlns:a16="http://schemas.microsoft.com/office/drawing/2014/main" id="{1A20C642-041D-4FB6-BD95-1EAA0B5AE88B}"/>
                    </a:ext>
                  </a:extLst>
                </p:cNvPr>
                <p:cNvPicPr/>
                <p:nvPr/>
              </p:nvPicPr>
              <p:blipFill>
                <a:blip r:embed="rId113"/>
                <a:stretch>
                  <a:fillRect/>
                </a:stretch>
              </p:blipFill>
              <p:spPr>
                <a:xfrm>
                  <a:off x="9470893" y="698592"/>
                  <a:ext cx="5400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8" name="Freihand 67">
                  <a:extLst>
                    <a:ext uri="{FF2B5EF4-FFF2-40B4-BE49-F238E27FC236}">
                      <a16:creationId xmlns:a16="http://schemas.microsoft.com/office/drawing/2014/main" id="{DB3AEF0C-56B6-45E6-BF14-A4DC3D15C253}"/>
                    </a:ext>
                  </a:extLst>
                </p14:cNvPr>
                <p14:cNvContentPartPr/>
                <p14:nvPr/>
              </p14:nvContentPartPr>
              <p14:xfrm>
                <a:off x="9443533" y="672672"/>
                <a:ext cx="147960" cy="161280"/>
              </p14:xfrm>
            </p:contentPart>
          </mc:Choice>
          <mc:Fallback xmlns="">
            <p:pic>
              <p:nvPicPr>
                <p:cNvPr id="68" name="Freihand 67">
                  <a:extLst>
                    <a:ext uri="{FF2B5EF4-FFF2-40B4-BE49-F238E27FC236}">
                      <a16:creationId xmlns:a16="http://schemas.microsoft.com/office/drawing/2014/main" id="{DB3AEF0C-56B6-45E6-BF14-A4DC3D15C253}"/>
                    </a:ext>
                  </a:extLst>
                </p:cNvPr>
                <p:cNvPicPr/>
                <p:nvPr/>
              </p:nvPicPr>
              <p:blipFill>
                <a:blip r:embed="rId115"/>
                <a:stretch>
                  <a:fillRect/>
                </a:stretch>
              </p:blipFill>
              <p:spPr>
                <a:xfrm>
                  <a:off x="9439213" y="668352"/>
                  <a:ext cx="15660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9" name="Freihand 68">
                  <a:extLst>
                    <a:ext uri="{FF2B5EF4-FFF2-40B4-BE49-F238E27FC236}">
                      <a16:creationId xmlns:a16="http://schemas.microsoft.com/office/drawing/2014/main" id="{C71B86F2-5BAB-4B00-BF57-119A22F9FB72}"/>
                    </a:ext>
                  </a:extLst>
                </p14:cNvPr>
                <p14:cNvContentPartPr/>
                <p14:nvPr/>
              </p14:nvContentPartPr>
              <p14:xfrm>
                <a:off x="9596173" y="759072"/>
                <a:ext cx="61920" cy="77040"/>
              </p14:xfrm>
            </p:contentPart>
          </mc:Choice>
          <mc:Fallback xmlns="">
            <p:pic>
              <p:nvPicPr>
                <p:cNvPr id="69" name="Freihand 68">
                  <a:extLst>
                    <a:ext uri="{FF2B5EF4-FFF2-40B4-BE49-F238E27FC236}">
                      <a16:creationId xmlns:a16="http://schemas.microsoft.com/office/drawing/2014/main" id="{C71B86F2-5BAB-4B00-BF57-119A22F9FB72}"/>
                    </a:ext>
                  </a:extLst>
                </p:cNvPr>
                <p:cNvPicPr/>
                <p:nvPr/>
              </p:nvPicPr>
              <p:blipFill>
                <a:blip r:embed="rId117"/>
                <a:stretch>
                  <a:fillRect/>
                </a:stretch>
              </p:blipFill>
              <p:spPr>
                <a:xfrm>
                  <a:off x="9591853" y="754752"/>
                  <a:ext cx="705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0" name="Freihand 69">
                  <a:extLst>
                    <a:ext uri="{FF2B5EF4-FFF2-40B4-BE49-F238E27FC236}">
                      <a16:creationId xmlns:a16="http://schemas.microsoft.com/office/drawing/2014/main" id="{B27768E3-8D6E-412A-89D3-09BE77080F4E}"/>
                    </a:ext>
                  </a:extLst>
                </p14:cNvPr>
                <p14:cNvContentPartPr/>
                <p14:nvPr/>
              </p14:nvContentPartPr>
              <p14:xfrm>
                <a:off x="9699493" y="667632"/>
                <a:ext cx="90360" cy="163440"/>
              </p14:xfrm>
            </p:contentPart>
          </mc:Choice>
          <mc:Fallback xmlns="">
            <p:pic>
              <p:nvPicPr>
                <p:cNvPr id="70" name="Freihand 69">
                  <a:extLst>
                    <a:ext uri="{FF2B5EF4-FFF2-40B4-BE49-F238E27FC236}">
                      <a16:creationId xmlns:a16="http://schemas.microsoft.com/office/drawing/2014/main" id="{B27768E3-8D6E-412A-89D3-09BE77080F4E}"/>
                    </a:ext>
                  </a:extLst>
                </p:cNvPr>
                <p:cNvPicPr/>
                <p:nvPr/>
              </p:nvPicPr>
              <p:blipFill>
                <a:blip r:embed="rId119"/>
                <a:stretch>
                  <a:fillRect/>
                </a:stretch>
              </p:blipFill>
              <p:spPr>
                <a:xfrm>
                  <a:off x="9695173" y="663312"/>
                  <a:ext cx="990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1" name="Freihand 70">
                  <a:extLst>
                    <a:ext uri="{FF2B5EF4-FFF2-40B4-BE49-F238E27FC236}">
                      <a16:creationId xmlns:a16="http://schemas.microsoft.com/office/drawing/2014/main" id="{FE525E09-3B6D-48FC-A154-C1CEE041EF7A}"/>
                    </a:ext>
                  </a:extLst>
                </p14:cNvPr>
                <p14:cNvContentPartPr/>
                <p14:nvPr/>
              </p14:nvContentPartPr>
              <p14:xfrm>
                <a:off x="9811813" y="733152"/>
                <a:ext cx="115560" cy="106560"/>
              </p14:xfrm>
            </p:contentPart>
          </mc:Choice>
          <mc:Fallback xmlns="">
            <p:pic>
              <p:nvPicPr>
                <p:cNvPr id="71" name="Freihand 70">
                  <a:extLst>
                    <a:ext uri="{FF2B5EF4-FFF2-40B4-BE49-F238E27FC236}">
                      <a16:creationId xmlns:a16="http://schemas.microsoft.com/office/drawing/2014/main" id="{FE525E09-3B6D-48FC-A154-C1CEE041EF7A}"/>
                    </a:ext>
                  </a:extLst>
                </p:cNvPr>
                <p:cNvPicPr/>
                <p:nvPr/>
              </p:nvPicPr>
              <p:blipFill>
                <a:blip r:embed="rId121"/>
                <a:stretch>
                  <a:fillRect/>
                </a:stretch>
              </p:blipFill>
              <p:spPr>
                <a:xfrm>
                  <a:off x="9807493" y="728832"/>
                  <a:ext cx="1242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2" name="Freihand 71">
                  <a:extLst>
                    <a:ext uri="{FF2B5EF4-FFF2-40B4-BE49-F238E27FC236}">
                      <a16:creationId xmlns:a16="http://schemas.microsoft.com/office/drawing/2014/main" id="{B6F48FB1-9532-40EF-BED1-61E53864B44C}"/>
                    </a:ext>
                  </a:extLst>
                </p14:cNvPr>
                <p14:cNvContentPartPr/>
                <p14:nvPr/>
              </p14:nvContentPartPr>
              <p14:xfrm>
                <a:off x="9262093" y="910632"/>
                <a:ext cx="731880" cy="90360"/>
              </p14:xfrm>
            </p:contentPart>
          </mc:Choice>
          <mc:Fallback xmlns="">
            <p:pic>
              <p:nvPicPr>
                <p:cNvPr id="72" name="Freihand 71">
                  <a:extLst>
                    <a:ext uri="{FF2B5EF4-FFF2-40B4-BE49-F238E27FC236}">
                      <a16:creationId xmlns:a16="http://schemas.microsoft.com/office/drawing/2014/main" id="{B6F48FB1-9532-40EF-BED1-61E53864B44C}"/>
                    </a:ext>
                  </a:extLst>
                </p:cNvPr>
                <p:cNvPicPr/>
                <p:nvPr/>
              </p:nvPicPr>
              <p:blipFill>
                <a:blip r:embed="rId123"/>
                <a:stretch>
                  <a:fillRect/>
                </a:stretch>
              </p:blipFill>
              <p:spPr>
                <a:xfrm>
                  <a:off x="9257773" y="906312"/>
                  <a:ext cx="7405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4" name="Freihand 73">
                  <a:extLst>
                    <a:ext uri="{FF2B5EF4-FFF2-40B4-BE49-F238E27FC236}">
                      <a16:creationId xmlns:a16="http://schemas.microsoft.com/office/drawing/2014/main" id="{974758B6-194F-4C0F-B446-B81EBAC91A7A}"/>
                    </a:ext>
                  </a:extLst>
                </p14:cNvPr>
                <p14:cNvContentPartPr/>
                <p14:nvPr/>
              </p14:nvContentPartPr>
              <p14:xfrm>
                <a:off x="1875253" y="1167672"/>
                <a:ext cx="18000" cy="202320"/>
              </p14:xfrm>
            </p:contentPart>
          </mc:Choice>
          <mc:Fallback xmlns="">
            <p:pic>
              <p:nvPicPr>
                <p:cNvPr id="74" name="Freihand 73">
                  <a:extLst>
                    <a:ext uri="{FF2B5EF4-FFF2-40B4-BE49-F238E27FC236}">
                      <a16:creationId xmlns:a16="http://schemas.microsoft.com/office/drawing/2014/main" id="{974758B6-194F-4C0F-B446-B81EBAC91A7A}"/>
                    </a:ext>
                  </a:extLst>
                </p:cNvPr>
                <p:cNvPicPr/>
                <p:nvPr/>
              </p:nvPicPr>
              <p:blipFill>
                <a:blip r:embed="rId125"/>
                <a:stretch>
                  <a:fillRect/>
                </a:stretch>
              </p:blipFill>
              <p:spPr>
                <a:xfrm>
                  <a:off x="1870933" y="1163352"/>
                  <a:ext cx="2664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5" name="Freihand 74">
                  <a:extLst>
                    <a:ext uri="{FF2B5EF4-FFF2-40B4-BE49-F238E27FC236}">
                      <a16:creationId xmlns:a16="http://schemas.microsoft.com/office/drawing/2014/main" id="{717610F0-DE69-47BF-963C-DBA98A2FDD58}"/>
                    </a:ext>
                  </a:extLst>
                </p14:cNvPr>
                <p14:cNvContentPartPr/>
                <p14:nvPr/>
              </p14:nvContentPartPr>
              <p14:xfrm>
                <a:off x="1731973" y="1059312"/>
                <a:ext cx="241560" cy="309240"/>
              </p14:xfrm>
            </p:contentPart>
          </mc:Choice>
          <mc:Fallback xmlns="">
            <p:pic>
              <p:nvPicPr>
                <p:cNvPr id="75" name="Freihand 74">
                  <a:extLst>
                    <a:ext uri="{FF2B5EF4-FFF2-40B4-BE49-F238E27FC236}">
                      <a16:creationId xmlns:a16="http://schemas.microsoft.com/office/drawing/2014/main" id="{717610F0-DE69-47BF-963C-DBA98A2FDD58}"/>
                    </a:ext>
                  </a:extLst>
                </p:cNvPr>
                <p:cNvPicPr/>
                <p:nvPr/>
              </p:nvPicPr>
              <p:blipFill>
                <a:blip r:embed="rId127"/>
                <a:stretch>
                  <a:fillRect/>
                </a:stretch>
              </p:blipFill>
              <p:spPr>
                <a:xfrm>
                  <a:off x="1727653" y="1054992"/>
                  <a:ext cx="250200" cy="3178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6" name="Freihand 75">
                  <a:extLst>
                    <a:ext uri="{FF2B5EF4-FFF2-40B4-BE49-F238E27FC236}">
                      <a16:creationId xmlns:a16="http://schemas.microsoft.com/office/drawing/2014/main" id="{F06A8FD5-5289-4519-BC4A-7F9482255222}"/>
                    </a:ext>
                  </a:extLst>
                </p14:cNvPr>
                <p14:cNvContentPartPr/>
                <p14:nvPr/>
              </p14:nvContentPartPr>
              <p14:xfrm>
                <a:off x="1988653" y="1207632"/>
                <a:ext cx="192960" cy="99360"/>
              </p14:xfrm>
            </p:contentPart>
          </mc:Choice>
          <mc:Fallback xmlns="">
            <p:pic>
              <p:nvPicPr>
                <p:cNvPr id="76" name="Freihand 75">
                  <a:extLst>
                    <a:ext uri="{FF2B5EF4-FFF2-40B4-BE49-F238E27FC236}">
                      <a16:creationId xmlns:a16="http://schemas.microsoft.com/office/drawing/2014/main" id="{F06A8FD5-5289-4519-BC4A-7F9482255222}"/>
                    </a:ext>
                  </a:extLst>
                </p:cNvPr>
                <p:cNvPicPr/>
                <p:nvPr/>
              </p:nvPicPr>
              <p:blipFill>
                <a:blip r:embed="rId129"/>
                <a:stretch>
                  <a:fillRect/>
                </a:stretch>
              </p:blipFill>
              <p:spPr>
                <a:xfrm>
                  <a:off x="1984333" y="1203312"/>
                  <a:ext cx="2016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7" name="Freihand 76">
                  <a:extLst>
                    <a:ext uri="{FF2B5EF4-FFF2-40B4-BE49-F238E27FC236}">
                      <a16:creationId xmlns:a16="http://schemas.microsoft.com/office/drawing/2014/main" id="{E2205D68-75EE-4950-9706-974CE4DD82D4}"/>
                    </a:ext>
                  </a:extLst>
                </p14:cNvPr>
                <p14:cNvContentPartPr/>
                <p14:nvPr/>
              </p14:nvContentPartPr>
              <p14:xfrm>
                <a:off x="2166493" y="1076952"/>
                <a:ext cx="147960" cy="225720"/>
              </p14:xfrm>
            </p:contentPart>
          </mc:Choice>
          <mc:Fallback xmlns="">
            <p:pic>
              <p:nvPicPr>
                <p:cNvPr id="77" name="Freihand 76">
                  <a:extLst>
                    <a:ext uri="{FF2B5EF4-FFF2-40B4-BE49-F238E27FC236}">
                      <a16:creationId xmlns:a16="http://schemas.microsoft.com/office/drawing/2014/main" id="{E2205D68-75EE-4950-9706-974CE4DD82D4}"/>
                    </a:ext>
                  </a:extLst>
                </p:cNvPr>
                <p:cNvPicPr/>
                <p:nvPr/>
              </p:nvPicPr>
              <p:blipFill>
                <a:blip r:embed="rId131"/>
                <a:stretch>
                  <a:fillRect/>
                </a:stretch>
              </p:blipFill>
              <p:spPr>
                <a:xfrm>
                  <a:off x="2162173" y="1072632"/>
                  <a:ext cx="15660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8" name="Freihand 77">
                  <a:extLst>
                    <a:ext uri="{FF2B5EF4-FFF2-40B4-BE49-F238E27FC236}">
                      <a16:creationId xmlns:a16="http://schemas.microsoft.com/office/drawing/2014/main" id="{05A11A0B-E085-441F-9605-DF82CABFFABC}"/>
                    </a:ext>
                  </a:extLst>
                </p14:cNvPr>
                <p14:cNvContentPartPr/>
                <p14:nvPr/>
              </p14:nvContentPartPr>
              <p14:xfrm>
                <a:off x="2313373" y="1179552"/>
                <a:ext cx="91080" cy="86040"/>
              </p14:xfrm>
            </p:contentPart>
          </mc:Choice>
          <mc:Fallback xmlns="">
            <p:pic>
              <p:nvPicPr>
                <p:cNvPr id="78" name="Freihand 77">
                  <a:extLst>
                    <a:ext uri="{FF2B5EF4-FFF2-40B4-BE49-F238E27FC236}">
                      <a16:creationId xmlns:a16="http://schemas.microsoft.com/office/drawing/2014/main" id="{05A11A0B-E085-441F-9605-DF82CABFFABC}"/>
                    </a:ext>
                  </a:extLst>
                </p:cNvPr>
                <p:cNvPicPr/>
                <p:nvPr/>
              </p:nvPicPr>
              <p:blipFill>
                <a:blip r:embed="rId133"/>
                <a:stretch>
                  <a:fillRect/>
                </a:stretch>
              </p:blipFill>
              <p:spPr>
                <a:xfrm>
                  <a:off x="2309053" y="1175232"/>
                  <a:ext cx="997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9" name="Freihand 78">
                  <a:extLst>
                    <a:ext uri="{FF2B5EF4-FFF2-40B4-BE49-F238E27FC236}">
                      <a16:creationId xmlns:a16="http://schemas.microsoft.com/office/drawing/2014/main" id="{A374734E-1FD8-457F-BF3A-41BCEE3032D9}"/>
                    </a:ext>
                  </a:extLst>
                </p14:cNvPr>
                <p14:cNvContentPartPr/>
                <p14:nvPr/>
              </p14:nvContentPartPr>
              <p14:xfrm>
                <a:off x="2428213" y="1186752"/>
                <a:ext cx="173520" cy="89280"/>
              </p14:xfrm>
            </p:contentPart>
          </mc:Choice>
          <mc:Fallback xmlns="">
            <p:pic>
              <p:nvPicPr>
                <p:cNvPr id="79" name="Freihand 78">
                  <a:extLst>
                    <a:ext uri="{FF2B5EF4-FFF2-40B4-BE49-F238E27FC236}">
                      <a16:creationId xmlns:a16="http://schemas.microsoft.com/office/drawing/2014/main" id="{A374734E-1FD8-457F-BF3A-41BCEE3032D9}"/>
                    </a:ext>
                  </a:extLst>
                </p:cNvPr>
                <p:cNvPicPr/>
                <p:nvPr/>
              </p:nvPicPr>
              <p:blipFill>
                <a:blip r:embed="rId135"/>
                <a:stretch>
                  <a:fillRect/>
                </a:stretch>
              </p:blipFill>
              <p:spPr>
                <a:xfrm>
                  <a:off x="2423893" y="1182432"/>
                  <a:ext cx="1821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0" name="Freihand 79">
                  <a:extLst>
                    <a:ext uri="{FF2B5EF4-FFF2-40B4-BE49-F238E27FC236}">
                      <a16:creationId xmlns:a16="http://schemas.microsoft.com/office/drawing/2014/main" id="{FFA28B9E-05C6-421D-BB94-290F95E54E47}"/>
                    </a:ext>
                  </a:extLst>
                </p14:cNvPr>
                <p14:cNvContentPartPr/>
                <p14:nvPr/>
              </p14:nvContentPartPr>
              <p14:xfrm>
                <a:off x="2579773" y="1094232"/>
                <a:ext cx="269280" cy="153000"/>
              </p14:xfrm>
            </p:contentPart>
          </mc:Choice>
          <mc:Fallback xmlns="">
            <p:pic>
              <p:nvPicPr>
                <p:cNvPr id="80" name="Freihand 79">
                  <a:extLst>
                    <a:ext uri="{FF2B5EF4-FFF2-40B4-BE49-F238E27FC236}">
                      <a16:creationId xmlns:a16="http://schemas.microsoft.com/office/drawing/2014/main" id="{FFA28B9E-05C6-421D-BB94-290F95E54E47}"/>
                    </a:ext>
                  </a:extLst>
                </p:cNvPr>
                <p:cNvPicPr/>
                <p:nvPr/>
              </p:nvPicPr>
              <p:blipFill>
                <a:blip r:embed="rId137"/>
                <a:stretch>
                  <a:fillRect/>
                </a:stretch>
              </p:blipFill>
              <p:spPr>
                <a:xfrm>
                  <a:off x="2575453" y="1089912"/>
                  <a:ext cx="2779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1" name="Freihand 80">
                  <a:extLst>
                    <a:ext uri="{FF2B5EF4-FFF2-40B4-BE49-F238E27FC236}">
                      <a16:creationId xmlns:a16="http://schemas.microsoft.com/office/drawing/2014/main" id="{B291D00A-9C7C-471C-857D-0E63C6BA6BDD}"/>
                    </a:ext>
                  </a:extLst>
                </p14:cNvPr>
                <p14:cNvContentPartPr/>
                <p14:nvPr/>
              </p14:nvContentPartPr>
              <p14:xfrm>
                <a:off x="2826373" y="1100712"/>
                <a:ext cx="21600" cy="33840"/>
              </p14:xfrm>
            </p:contentPart>
          </mc:Choice>
          <mc:Fallback xmlns="">
            <p:pic>
              <p:nvPicPr>
                <p:cNvPr id="81" name="Freihand 80">
                  <a:extLst>
                    <a:ext uri="{FF2B5EF4-FFF2-40B4-BE49-F238E27FC236}">
                      <a16:creationId xmlns:a16="http://schemas.microsoft.com/office/drawing/2014/main" id="{B291D00A-9C7C-471C-857D-0E63C6BA6BDD}"/>
                    </a:ext>
                  </a:extLst>
                </p:cNvPr>
                <p:cNvPicPr/>
                <p:nvPr/>
              </p:nvPicPr>
              <p:blipFill>
                <a:blip r:embed="rId139"/>
                <a:stretch>
                  <a:fillRect/>
                </a:stretch>
              </p:blipFill>
              <p:spPr>
                <a:xfrm>
                  <a:off x="2822053" y="1096392"/>
                  <a:ext cx="3024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2" name="Freihand 81">
                  <a:extLst>
                    <a:ext uri="{FF2B5EF4-FFF2-40B4-BE49-F238E27FC236}">
                      <a16:creationId xmlns:a16="http://schemas.microsoft.com/office/drawing/2014/main" id="{3CAF9D8B-8CF6-4A02-9FBB-13A9D0BCBBCA}"/>
                    </a:ext>
                  </a:extLst>
                </p14:cNvPr>
                <p14:cNvContentPartPr/>
                <p14:nvPr/>
              </p14:nvContentPartPr>
              <p14:xfrm>
                <a:off x="2825293" y="1161552"/>
                <a:ext cx="145440" cy="48240"/>
              </p14:xfrm>
            </p:contentPart>
          </mc:Choice>
          <mc:Fallback xmlns="">
            <p:pic>
              <p:nvPicPr>
                <p:cNvPr id="82" name="Freihand 81">
                  <a:extLst>
                    <a:ext uri="{FF2B5EF4-FFF2-40B4-BE49-F238E27FC236}">
                      <a16:creationId xmlns:a16="http://schemas.microsoft.com/office/drawing/2014/main" id="{3CAF9D8B-8CF6-4A02-9FBB-13A9D0BCBBCA}"/>
                    </a:ext>
                  </a:extLst>
                </p:cNvPr>
                <p:cNvPicPr/>
                <p:nvPr/>
              </p:nvPicPr>
              <p:blipFill>
                <a:blip r:embed="rId141"/>
                <a:stretch>
                  <a:fillRect/>
                </a:stretch>
              </p:blipFill>
              <p:spPr>
                <a:xfrm>
                  <a:off x="2820973" y="1157232"/>
                  <a:ext cx="15408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3" name="Freihand 82">
                  <a:extLst>
                    <a:ext uri="{FF2B5EF4-FFF2-40B4-BE49-F238E27FC236}">
                      <a16:creationId xmlns:a16="http://schemas.microsoft.com/office/drawing/2014/main" id="{96080B21-2698-46BA-89CF-03D42362505D}"/>
                    </a:ext>
                  </a:extLst>
                </p14:cNvPr>
                <p14:cNvContentPartPr/>
                <p14:nvPr/>
              </p14:nvContentPartPr>
              <p14:xfrm>
                <a:off x="2997373" y="1057152"/>
                <a:ext cx="251640" cy="165600"/>
              </p14:xfrm>
            </p:contentPart>
          </mc:Choice>
          <mc:Fallback xmlns="">
            <p:pic>
              <p:nvPicPr>
                <p:cNvPr id="83" name="Freihand 82">
                  <a:extLst>
                    <a:ext uri="{FF2B5EF4-FFF2-40B4-BE49-F238E27FC236}">
                      <a16:creationId xmlns:a16="http://schemas.microsoft.com/office/drawing/2014/main" id="{96080B21-2698-46BA-89CF-03D42362505D}"/>
                    </a:ext>
                  </a:extLst>
                </p:cNvPr>
                <p:cNvPicPr/>
                <p:nvPr/>
              </p:nvPicPr>
              <p:blipFill>
                <a:blip r:embed="rId143"/>
                <a:stretch>
                  <a:fillRect/>
                </a:stretch>
              </p:blipFill>
              <p:spPr>
                <a:xfrm>
                  <a:off x="2993053" y="1052832"/>
                  <a:ext cx="26028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4" name="Freihand 83">
                  <a:extLst>
                    <a:ext uri="{FF2B5EF4-FFF2-40B4-BE49-F238E27FC236}">
                      <a16:creationId xmlns:a16="http://schemas.microsoft.com/office/drawing/2014/main" id="{E3377F3A-0D16-4AEE-B863-7B9093D01859}"/>
                    </a:ext>
                  </a:extLst>
                </p14:cNvPr>
                <p14:cNvContentPartPr/>
                <p14:nvPr/>
              </p14:nvContentPartPr>
              <p14:xfrm>
                <a:off x="3223813" y="1121592"/>
                <a:ext cx="205920" cy="84240"/>
              </p14:xfrm>
            </p:contentPart>
          </mc:Choice>
          <mc:Fallback xmlns="">
            <p:pic>
              <p:nvPicPr>
                <p:cNvPr id="84" name="Freihand 83">
                  <a:extLst>
                    <a:ext uri="{FF2B5EF4-FFF2-40B4-BE49-F238E27FC236}">
                      <a16:creationId xmlns:a16="http://schemas.microsoft.com/office/drawing/2014/main" id="{E3377F3A-0D16-4AEE-B863-7B9093D01859}"/>
                    </a:ext>
                  </a:extLst>
                </p:cNvPr>
                <p:cNvPicPr/>
                <p:nvPr/>
              </p:nvPicPr>
              <p:blipFill>
                <a:blip r:embed="rId145"/>
                <a:stretch>
                  <a:fillRect/>
                </a:stretch>
              </p:blipFill>
              <p:spPr>
                <a:xfrm>
                  <a:off x="3219493" y="1117272"/>
                  <a:ext cx="2145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5" name="Freihand 84">
                  <a:extLst>
                    <a:ext uri="{FF2B5EF4-FFF2-40B4-BE49-F238E27FC236}">
                      <a16:creationId xmlns:a16="http://schemas.microsoft.com/office/drawing/2014/main" id="{D995E3A3-004B-4C43-86F7-1965D5C23598}"/>
                    </a:ext>
                  </a:extLst>
                </p14:cNvPr>
                <p14:cNvContentPartPr/>
                <p14:nvPr/>
              </p14:nvContentPartPr>
              <p14:xfrm>
                <a:off x="3402733" y="1057152"/>
                <a:ext cx="38520" cy="27360"/>
              </p14:xfrm>
            </p:contentPart>
          </mc:Choice>
          <mc:Fallback xmlns="">
            <p:pic>
              <p:nvPicPr>
                <p:cNvPr id="85" name="Freihand 84">
                  <a:extLst>
                    <a:ext uri="{FF2B5EF4-FFF2-40B4-BE49-F238E27FC236}">
                      <a16:creationId xmlns:a16="http://schemas.microsoft.com/office/drawing/2014/main" id="{D995E3A3-004B-4C43-86F7-1965D5C23598}"/>
                    </a:ext>
                  </a:extLst>
                </p:cNvPr>
                <p:cNvPicPr/>
                <p:nvPr/>
              </p:nvPicPr>
              <p:blipFill>
                <a:blip r:embed="rId147"/>
                <a:stretch>
                  <a:fillRect/>
                </a:stretch>
              </p:blipFill>
              <p:spPr>
                <a:xfrm>
                  <a:off x="3398413" y="1052832"/>
                  <a:ext cx="471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6" name="Freihand 85">
                  <a:extLst>
                    <a:ext uri="{FF2B5EF4-FFF2-40B4-BE49-F238E27FC236}">
                      <a16:creationId xmlns:a16="http://schemas.microsoft.com/office/drawing/2014/main" id="{3D3AE3FA-8891-413C-AE65-276739D943E6}"/>
                    </a:ext>
                  </a:extLst>
                </p14:cNvPr>
                <p14:cNvContentPartPr/>
                <p14:nvPr/>
              </p14:nvContentPartPr>
              <p14:xfrm>
                <a:off x="3456013" y="1034832"/>
                <a:ext cx="83520" cy="152640"/>
              </p14:xfrm>
            </p:contentPart>
          </mc:Choice>
          <mc:Fallback xmlns="">
            <p:pic>
              <p:nvPicPr>
                <p:cNvPr id="86" name="Freihand 85">
                  <a:extLst>
                    <a:ext uri="{FF2B5EF4-FFF2-40B4-BE49-F238E27FC236}">
                      <a16:creationId xmlns:a16="http://schemas.microsoft.com/office/drawing/2014/main" id="{3D3AE3FA-8891-413C-AE65-276739D943E6}"/>
                    </a:ext>
                  </a:extLst>
                </p:cNvPr>
                <p:cNvPicPr/>
                <p:nvPr/>
              </p:nvPicPr>
              <p:blipFill>
                <a:blip r:embed="rId149"/>
                <a:stretch>
                  <a:fillRect/>
                </a:stretch>
              </p:blipFill>
              <p:spPr>
                <a:xfrm>
                  <a:off x="3451693" y="1030512"/>
                  <a:ext cx="921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7" name="Freihand 86">
                  <a:extLst>
                    <a:ext uri="{FF2B5EF4-FFF2-40B4-BE49-F238E27FC236}">
                      <a16:creationId xmlns:a16="http://schemas.microsoft.com/office/drawing/2014/main" id="{0DE2B491-2A92-43A3-B266-AFB9021FAE6D}"/>
                    </a:ext>
                  </a:extLst>
                </p14:cNvPr>
                <p14:cNvContentPartPr/>
                <p14:nvPr/>
              </p14:nvContentPartPr>
              <p14:xfrm>
                <a:off x="3520813" y="1118712"/>
                <a:ext cx="241920" cy="56880"/>
              </p14:xfrm>
            </p:contentPart>
          </mc:Choice>
          <mc:Fallback xmlns="">
            <p:pic>
              <p:nvPicPr>
                <p:cNvPr id="87" name="Freihand 86">
                  <a:extLst>
                    <a:ext uri="{FF2B5EF4-FFF2-40B4-BE49-F238E27FC236}">
                      <a16:creationId xmlns:a16="http://schemas.microsoft.com/office/drawing/2014/main" id="{0DE2B491-2A92-43A3-B266-AFB9021FAE6D}"/>
                    </a:ext>
                  </a:extLst>
                </p:cNvPr>
                <p:cNvPicPr/>
                <p:nvPr/>
              </p:nvPicPr>
              <p:blipFill>
                <a:blip r:embed="rId151"/>
                <a:stretch>
                  <a:fillRect/>
                </a:stretch>
              </p:blipFill>
              <p:spPr>
                <a:xfrm>
                  <a:off x="3516493" y="1114392"/>
                  <a:ext cx="25056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88" name="Freihand 87">
                  <a:extLst>
                    <a:ext uri="{FF2B5EF4-FFF2-40B4-BE49-F238E27FC236}">
                      <a16:creationId xmlns:a16="http://schemas.microsoft.com/office/drawing/2014/main" id="{F776B128-1C06-4E07-A0FF-912AA33D26B6}"/>
                    </a:ext>
                  </a:extLst>
                </p14:cNvPr>
                <p14:cNvContentPartPr/>
                <p14:nvPr/>
              </p14:nvContentPartPr>
              <p14:xfrm>
                <a:off x="3787933" y="1098552"/>
                <a:ext cx="178200" cy="96480"/>
              </p14:xfrm>
            </p:contentPart>
          </mc:Choice>
          <mc:Fallback xmlns="">
            <p:pic>
              <p:nvPicPr>
                <p:cNvPr id="88" name="Freihand 87">
                  <a:extLst>
                    <a:ext uri="{FF2B5EF4-FFF2-40B4-BE49-F238E27FC236}">
                      <a16:creationId xmlns:a16="http://schemas.microsoft.com/office/drawing/2014/main" id="{F776B128-1C06-4E07-A0FF-912AA33D26B6}"/>
                    </a:ext>
                  </a:extLst>
                </p:cNvPr>
                <p:cNvPicPr/>
                <p:nvPr/>
              </p:nvPicPr>
              <p:blipFill>
                <a:blip r:embed="rId153"/>
                <a:stretch>
                  <a:fillRect/>
                </a:stretch>
              </p:blipFill>
              <p:spPr>
                <a:xfrm>
                  <a:off x="3783613" y="1094232"/>
                  <a:ext cx="1868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89" name="Freihand 88">
                  <a:extLst>
                    <a:ext uri="{FF2B5EF4-FFF2-40B4-BE49-F238E27FC236}">
                      <a16:creationId xmlns:a16="http://schemas.microsoft.com/office/drawing/2014/main" id="{1160D660-D6D2-4D07-B730-D2CE2762B331}"/>
                    </a:ext>
                  </a:extLst>
                </p14:cNvPr>
                <p14:cNvContentPartPr/>
                <p14:nvPr/>
              </p14:nvContentPartPr>
              <p14:xfrm>
                <a:off x="1789573" y="1223832"/>
                <a:ext cx="2046960" cy="168120"/>
              </p14:xfrm>
            </p:contentPart>
          </mc:Choice>
          <mc:Fallback xmlns="">
            <p:pic>
              <p:nvPicPr>
                <p:cNvPr id="89" name="Freihand 88">
                  <a:extLst>
                    <a:ext uri="{FF2B5EF4-FFF2-40B4-BE49-F238E27FC236}">
                      <a16:creationId xmlns:a16="http://schemas.microsoft.com/office/drawing/2014/main" id="{1160D660-D6D2-4D07-B730-D2CE2762B331}"/>
                    </a:ext>
                  </a:extLst>
                </p:cNvPr>
                <p:cNvPicPr/>
                <p:nvPr/>
              </p:nvPicPr>
              <p:blipFill>
                <a:blip r:embed="rId155"/>
                <a:stretch>
                  <a:fillRect/>
                </a:stretch>
              </p:blipFill>
              <p:spPr>
                <a:xfrm>
                  <a:off x="1785253" y="1219512"/>
                  <a:ext cx="2055600" cy="176760"/>
                </a:xfrm>
                <a:prstGeom prst="rect">
                  <a:avLst/>
                </a:prstGeom>
              </p:spPr>
            </p:pic>
          </mc:Fallback>
        </mc:AlternateContent>
      </p:grpSp>
      <p:grpSp>
        <p:nvGrpSpPr>
          <p:cNvPr id="129" name="Gruppieren 128">
            <a:extLst>
              <a:ext uri="{FF2B5EF4-FFF2-40B4-BE49-F238E27FC236}">
                <a16:creationId xmlns:a16="http://schemas.microsoft.com/office/drawing/2014/main" id="{8212973E-8797-4F7B-B274-D9D24E32E5D8}"/>
              </a:ext>
            </a:extLst>
          </p:cNvPr>
          <p:cNvGrpSpPr/>
          <p:nvPr/>
        </p:nvGrpSpPr>
        <p:grpSpPr>
          <a:xfrm>
            <a:off x="304213" y="3858312"/>
            <a:ext cx="2383560" cy="572400"/>
            <a:chOff x="304213" y="3858312"/>
            <a:chExt cx="2383560" cy="572400"/>
          </a:xfrm>
        </p:grpSpPr>
        <mc:AlternateContent xmlns:mc="http://schemas.openxmlformats.org/markup-compatibility/2006" xmlns:p14="http://schemas.microsoft.com/office/powerpoint/2010/main">
          <mc:Choice Requires="p14">
            <p:contentPart p14:bwMode="auto" r:id="rId156">
              <p14:nvContentPartPr>
                <p14:cNvPr id="99" name="Freihand 98">
                  <a:extLst>
                    <a:ext uri="{FF2B5EF4-FFF2-40B4-BE49-F238E27FC236}">
                      <a16:creationId xmlns:a16="http://schemas.microsoft.com/office/drawing/2014/main" id="{0AC730EA-A3B1-40BD-A501-FFB89A2BDAEB}"/>
                    </a:ext>
                  </a:extLst>
                </p14:cNvPr>
                <p14:cNvContentPartPr/>
                <p14:nvPr/>
              </p14:nvContentPartPr>
              <p14:xfrm>
                <a:off x="304213" y="3952992"/>
                <a:ext cx="290520" cy="187560"/>
              </p14:xfrm>
            </p:contentPart>
          </mc:Choice>
          <mc:Fallback xmlns="">
            <p:pic>
              <p:nvPicPr>
                <p:cNvPr id="99" name="Freihand 98">
                  <a:extLst>
                    <a:ext uri="{FF2B5EF4-FFF2-40B4-BE49-F238E27FC236}">
                      <a16:creationId xmlns:a16="http://schemas.microsoft.com/office/drawing/2014/main" id="{0AC730EA-A3B1-40BD-A501-FFB89A2BDAEB}"/>
                    </a:ext>
                  </a:extLst>
                </p:cNvPr>
                <p:cNvPicPr/>
                <p:nvPr/>
              </p:nvPicPr>
              <p:blipFill>
                <a:blip r:embed="rId157"/>
                <a:stretch>
                  <a:fillRect/>
                </a:stretch>
              </p:blipFill>
              <p:spPr>
                <a:xfrm>
                  <a:off x="299893" y="3948672"/>
                  <a:ext cx="29916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0" name="Freihand 99">
                  <a:extLst>
                    <a:ext uri="{FF2B5EF4-FFF2-40B4-BE49-F238E27FC236}">
                      <a16:creationId xmlns:a16="http://schemas.microsoft.com/office/drawing/2014/main" id="{39A77AAF-C2C9-4DC9-805C-4F7055FDA67A}"/>
                    </a:ext>
                  </a:extLst>
                </p14:cNvPr>
                <p14:cNvContentPartPr/>
                <p14:nvPr/>
              </p14:nvContentPartPr>
              <p14:xfrm>
                <a:off x="634693" y="3927792"/>
                <a:ext cx="190080" cy="220320"/>
              </p14:xfrm>
            </p:contentPart>
          </mc:Choice>
          <mc:Fallback xmlns="">
            <p:pic>
              <p:nvPicPr>
                <p:cNvPr id="100" name="Freihand 99">
                  <a:extLst>
                    <a:ext uri="{FF2B5EF4-FFF2-40B4-BE49-F238E27FC236}">
                      <a16:creationId xmlns:a16="http://schemas.microsoft.com/office/drawing/2014/main" id="{39A77AAF-C2C9-4DC9-805C-4F7055FDA67A}"/>
                    </a:ext>
                  </a:extLst>
                </p:cNvPr>
                <p:cNvPicPr/>
                <p:nvPr/>
              </p:nvPicPr>
              <p:blipFill>
                <a:blip r:embed="rId159"/>
                <a:stretch>
                  <a:fillRect/>
                </a:stretch>
              </p:blipFill>
              <p:spPr>
                <a:xfrm>
                  <a:off x="630373" y="3923472"/>
                  <a:ext cx="19872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2" name="Freihand 101">
                  <a:extLst>
                    <a:ext uri="{FF2B5EF4-FFF2-40B4-BE49-F238E27FC236}">
                      <a16:creationId xmlns:a16="http://schemas.microsoft.com/office/drawing/2014/main" id="{D87A3DCD-1340-4764-B9D7-A5E91ABB228A}"/>
                    </a:ext>
                  </a:extLst>
                </p14:cNvPr>
                <p14:cNvContentPartPr/>
                <p14:nvPr/>
              </p14:nvContentPartPr>
              <p14:xfrm>
                <a:off x="821893" y="4035072"/>
                <a:ext cx="100080" cy="92160"/>
              </p14:xfrm>
            </p:contentPart>
          </mc:Choice>
          <mc:Fallback xmlns="">
            <p:pic>
              <p:nvPicPr>
                <p:cNvPr id="102" name="Freihand 101">
                  <a:extLst>
                    <a:ext uri="{FF2B5EF4-FFF2-40B4-BE49-F238E27FC236}">
                      <a16:creationId xmlns:a16="http://schemas.microsoft.com/office/drawing/2014/main" id="{D87A3DCD-1340-4764-B9D7-A5E91ABB228A}"/>
                    </a:ext>
                  </a:extLst>
                </p:cNvPr>
                <p:cNvPicPr/>
                <p:nvPr/>
              </p:nvPicPr>
              <p:blipFill>
                <a:blip r:embed="rId161"/>
                <a:stretch>
                  <a:fillRect/>
                </a:stretch>
              </p:blipFill>
              <p:spPr>
                <a:xfrm>
                  <a:off x="817573" y="4030752"/>
                  <a:ext cx="1087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3" name="Freihand 102">
                  <a:extLst>
                    <a:ext uri="{FF2B5EF4-FFF2-40B4-BE49-F238E27FC236}">
                      <a16:creationId xmlns:a16="http://schemas.microsoft.com/office/drawing/2014/main" id="{75F76482-EA6B-49E3-8DD7-31CECA9762F2}"/>
                    </a:ext>
                  </a:extLst>
                </p14:cNvPr>
                <p14:cNvContentPartPr/>
                <p14:nvPr/>
              </p14:nvContentPartPr>
              <p14:xfrm>
                <a:off x="957253" y="3933912"/>
                <a:ext cx="136440" cy="149400"/>
              </p14:xfrm>
            </p:contentPart>
          </mc:Choice>
          <mc:Fallback xmlns="">
            <p:pic>
              <p:nvPicPr>
                <p:cNvPr id="103" name="Freihand 102">
                  <a:extLst>
                    <a:ext uri="{FF2B5EF4-FFF2-40B4-BE49-F238E27FC236}">
                      <a16:creationId xmlns:a16="http://schemas.microsoft.com/office/drawing/2014/main" id="{75F76482-EA6B-49E3-8DD7-31CECA9762F2}"/>
                    </a:ext>
                  </a:extLst>
                </p:cNvPr>
                <p:cNvPicPr/>
                <p:nvPr/>
              </p:nvPicPr>
              <p:blipFill>
                <a:blip r:embed="rId163"/>
                <a:stretch>
                  <a:fillRect/>
                </a:stretch>
              </p:blipFill>
              <p:spPr>
                <a:xfrm>
                  <a:off x="952933" y="3929592"/>
                  <a:ext cx="14508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4" name="Freihand 103">
                  <a:extLst>
                    <a:ext uri="{FF2B5EF4-FFF2-40B4-BE49-F238E27FC236}">
                      <a16:creationId xmlns:a16="http://schemas.microsoft.com/office/drawing/2014/main" id="{BA4F7223-83AF-4838-A6DA-E2261C202D64}"/>
                    </a:ext>
                  </a:extLst>
                </p14:cNvPr>
                <p14:cNvContentPartPr/>
                <p14:nvPr/>
              </p14:nvContentPartPr>
              <p14:xfrm>
                <a:off x="1121773" y="4011312"/>
                <a:ext cx="7560" cy="63720"/>
              </p14:xfrm>
            </p:contentPart>
          </mc:Choice>
          <mc:Fallback xmlns="">
            <p:pic>
              <p:nvPicPr>
                <p:cNvPr id="104" name="Freihand 103">
                  <a:extLst>
                    <a:ext uri="{FF2B5EF4-FFF2-40B4-BE49-F238E27FC236}">
                      <a16:creationId xmlns:a16="http://schemas.microsoft.com/office/drawing/2014/main" id="{BA4F7223-83AF-4838-A6DA-E2261C202D64}"/>
                    </a:ext>
                  </a:extLst>
                </p:cNvPr>
                <p:cNvPicPr/>
                <p:nvPr/>
              </p:nvPicPr>
              <p:blipFill>
                <a:blip r:embed="rId165"/>
                <a:stretch>
                  <a:fillRect/>
                </a:stretch>
              </p:blipFill>
              <p:spPr>
                <a:xfrm>
                  <a:off x="1117453" y="4006992"/>
                  <a:ext cx="162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5" name="Freihand 104">
                  <a:extLst>
                    <a:ext uri="{FF2B5EF4-FFF2-40B4-BE49-F238E27FC236}">
                      <a16:creationId xmlns:a16="http://schemas.microsoft.com/office/drawing/2014/main" id="{A1DC2DC8-DE21-4D2B-A129-9877B01AB688}"/>
                    </a:ext>
                  </a:extLst>
                </p14:cNvPr>
                <p14:cNvContentPartPr/>
                <p14:nvPr/>
              </p14:nvContentPartPr>
              <p14:xfrm>
                <a:off x="1177573" y="3975672"/>
                <a:ext cx="98640" cy="96840"/>
              </p14:xfrm>
            </p:contentPart>
          </mc:Choice>
          <mc:Fallback xmlns="">
            <p:pic>
              <p:nvPicPr>
                <p:cNvPr id="105" name="Freihand 104">
                  <a:extLst>
                    <a:ext uri="{FF2B5EF4-FFF2-40B4-BE49-F238E27FC236}">
                      <a16:creationId xmlns:a16="http://schemas.microsoft.com/office/drawing/2014/main" id="{A1DC2DC8-DE21-4D2B-A129-9877B01AB688}"/>
                    </a:ext>
                  </a:extLst>
                </p:cNvPr>
                <p:cNvPicPr/>
                <p:nvPr/>
              </p:nvPicPr>
              <p:blipFill>
                <a:blip r:embed="rId167"/>
                <a:stretch>
                  <a:fillRect/>
                </a:stretch>
              </p:blipFill>
              <p:spPr>
                <a:xfrm>
                  <a:off x="1173253" y="3971352"/>
                  <a:ext cx="10728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6" name="Freihand 105">
                  <a:extLst>
                    <a:ext uri="{FF2B5EF4-FFF2-40B4-BE49-F238E27FC236}">
                      <a16:creationId xmlns:a16="http://schemas.microsoft.com/office/drawing/2014/main" id="{28B9116A-AF80-4296-91D2-B70DAC5DC8A2}"/>
                    </a:ext>
                  </a:extLst>
                </p14:cNvPr>
                <p14:cNvContentPartPr/>
                <p14:nvPr/>
              </p14:nvContentPartPr>
              <p14:xfrm>
                <a:off x="1195573" y="3907632"/>
                <a:ext cx="360" cy="360"/>
              </p14:xfrm>
            </p:contentPart>
          </mc:Choice>
          <mc:Fallback xmlns="">
            <p:pic>
              <p:nvPicPr>
                <p:cNvPr id="106" name="Freihand 105">
                  <a:extLst>
                    <a:ext uri="{FF2B5EF4-FFF2-40B4-BE49-F238E27FC236}">
                      <a16:creationId xmlns:a16="http://schemas.microsoft.com/office/drawing/2014/main" id="{28B9116A-AF80-4296-91D2-B70DAC5DC8A2}"/>
                    </a:ext>
                  </a:extLst>
                </p:cNvPr>
                <p:cNvPicPr/>
                <p:nvPr/>
              </p:nvPicPr>
              <p:blipFill>
                <a:blip r:embed="rId82"/>
                <a:stretch>
                  <a:fillRect/>
                </a:stretch>
              </p:blipFill>
              <p:spPr>
                <a:xfrm>
                  <a:off x="1191253" y="39033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7" name="Freihand 106">
                  <a:extLst>
                    <a:ext uri="{FF2B5EF4-FFF2-40B4-BE49-F238E27FC236}">
                      <a16:creationId xmlns:a16="http://schemas.microsoft.com/office/drawing/2014/main" id="{33D1B4B5-819F-490C-9B97-6688CF8D848F}"/>
                    </a:ext>
                  </a:extLst>
                </p14:cNvPr>
                <p14:cNvContentPartPr/>
                <p14:nvPr/>
              </p14:nvContentPartPr>
              <p14:xfrm>
                <a:off x="1342813" y="3908352"/>
                <a:ext cx="168840" cy="155880"/>
              </p14:xfrm>
            </p:contentPart>
          </mc:Choice>
          <mc:Fallback xmlns="">
            <p:pic>
              <p:nvPicPr>
                <p:cNvPr id="107" name="Freihand 106">
                  <a:extLst>
                    <a:ext uri="{FF2B5EF4-FFF2-40B4-BE49-F238E27FC236}">
                      <a16:creationId xmlns:a16="http://schemas.microsoft.com/office/drawing/2014/main" id="{33D1B4B5-819F-490C-9B97-6688CF8D848F}"/>
                    </a:ext>
                  </a:extLst>
                </p:cNvPr>
                <p:cNvPicPr/>
                <p:nvPr/>
              </p:nvPicPr>
              <p:blipFill>
                <a:blip r:embed="rId170"/>
                <a:stretch>
                  <a:fillRect/>
                </a:stretch>
              </p:blipFill>
              <p:spPr>
                <a:xfrm>
                  <a:off x="1338493" y="3904032"/>
                  <a:ext cx="17748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8" name="Freihand 107">
                  <a:extLst>
                    <a:ext uri="{FF2B5EF4-FFF2-40B4-BE49-F238E27FC236}">
                      <a16:creationId xmlns:a16="http://schemas.microsoft.com/office/drawing/2014/main" id="{39CB266F-C7D5-4DE4-87CC-B7D7F4FFDCDB}"/>
                    </a:ext>
                  </a:extLst>
                </p14:cNvPr>
                <p14:cNvContentPartPr/>
                <p14:nvPr/>
              </p14:nvContentPartPr>
              <p14:xfrm>
                <a:off x="1688053" y="3940392"/>
                <a:ext cx="197640" cy="109800"/>
              </p14:xfrm>
            </p:contentPart>
          </mc:Choice>
          <mc:Fallback xmlns="">
            <p:pic>
              <p:nvPicPr>
                <p:cNvPr id="108" name="Freihand 107">
                  <a:extLst>
                    <a:ext uri="{FF2B5EF4-FFF2-40B4-BE49-F238E27FC236}">
                      <a16:creationId xmlns:a16="http://schemas.microsoft.com/office/drawing/2014/main" id="{39CB266F-C7D5-4DE4-87CC-B7D7F4FFDCDB}"/>
                    </a:ext>
                  </a:extLst>
                </p:cNvPr>
                <p:cNvPicPr/>
                <p:nvPr/>
              </p:nvPicPr>
              <p:blipFill>
                <a:blip r:embed="rId172"/>
                <a:stretch>
                  <a:fillRect/>
                </a:stretch>
              </p:blipFill>
              <p:spPr>
                <a:xfrm>
                  <a:off x="1683733" y="3936072"/>
                  <a:ext cx="2062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9" name="Freihand 108">
                  <a:extLst>
                    <a:ext uri="{FF2B5EF4-FFF2-40B4-BE49-F238E27FC236}">
                      <a16:creationId xmlns:a16="http://schemas.microsoft.com/office/drawing/2014/main" id="{476BC5FA-A753-4F00-985C-AA31A3960116}"/>
                    </a:ext>
                  </a:extLst>
                </p14:cNvPr>
                <p14:cNvContentPartPr/>
                <p14:nvPr/>
              </p14:nvContentPartPr>
              <p14:xfrm>
                <a:off x="1937533" y="3964512"/>
                <a:ext cx="129960" cy="70920"/>
              </p14:xfrm>
            </p:contentPart>
          </mc:Choice>
          <mc:Fallback xmlns="">
            <p:pic>
              <p:nvPicPr>
                <p:cNvPr id="109" name="Freihand 108">
                  <a:extLst>
                    <a:ext uri="{FF2B5EF4-FFF2-40B4-BE49-F238E27FC236}">
                      <a16:creationId xmlns:a16="http://schemas.microsoft.com/office/drawing/2014/main" id="{476BC5FA-A753-4F00-985C-AA31A3960116}"/>
                    </a:ext>
                  </a:extLst>
                </p:cNvPr>
                <p:cNvPicPr/>
                <p:nvPr/>
              </p:nvPicPr>
              <p:blipFill>
                <a:blip r:embed="rId174"/>
                <a:stretch>
                  <a:fillRect/>
                </a:stretch>
              </p:blipFill>
              <p:spPr>
                <a:xfrm>
                  <a:off x="1933213" y="3960192"/>
                  <a:ext cx="1386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0" name="Freihand 109">
                  <a:extLst>
                    <a:ext uri="{FF2B5EF4-FFF2-40B4-BE49-F238E27FC236}">
                      <a16:creationId xmlns:a16="http://schemas.microsoft.com/office/drawing/2014/main" id="{292CC2E3-97A4-4B86-B0D4-1FFD4E77A2DD}"/>
                    </a:ext>
                  </a:extLst>
                </p14:cNvPr>
                <p14:cNvContentPartPr/>
                <p14:nvPr/>
              </p14:nvContentPartPr>
              <p14:xfrm>
                <a:off x="2033293" y="3861192"/>
                <a:ext cx="167400" cy="157320"/>
              </p14:xfrm>
            </p:contentPart>
          </mc:Choice>
          <mc:Fallback xmlns="">
            <p:pic>
              <p:nvPicPr>
                <p:cNvPr id="110" name="Freihand 109">
                  <a:extLst>
                    <a:ext uri="{FF2B5EF4-FFF2-40B4-BE49-F238E27FC236}">
                      <a16:creationId xmlns:a16="http://schemas.microsoft.com/office/drawing/2014/main" id="{292CC2E3-97A4-4B86-B0D4-1FFD4E77A2DD}"/>
                    </a:ext>
                  </a:extLst>
                </p:cNvPr>
                <p:cNvPicPr/>
                <p:nvPr/>
              </p:nvPicPr>
              <p:blipFill>
                <a:blip r:embed="rId176"/>
                <a:stretch>
                  <a:fillRect/>
                </a:stretch>
              </p:blipFill>
              <p:spPr>
                <a:xfrm>
                  <a:off x="2028973" y="3856872"/>
                  <a:ext cx="1760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1" name="Freihand 110">
                  <a:extLst>
                    <a:ext uri="{FF2B5EF4-FFF2-40B4-BE49-F238E27FC236}">
                      <a16:creationId xmlns:a16="http://schemas.microsoft.com/office/drawing/2014/main" id="{9712AB13-89D5-4D71-B9B5-E9893108DA0B}"/>
                    </a:ext>
                  </a:extLst>
                </p14:cNvPr>
                <p14:cNvContentPartPr/>
                <p14:nvPr/>
              </p14:nvContentPartPr>
              <p14:xfrm>
                <a:off x="2211853" y="3858312"/>
                <a:ext cx="96120" cy="140040"/>
              </p14:xfrm>
            </p:contentPart>
          </mc:Choice>
          <mc:Fallback xmlns="">
            <p:pic>
              <p:nvPicPr>
                <p:cNvPr id="111" name="Freihand 110">
                  <a:extLst>
                    <a:ext uri="{FF2B5EF4-FFF2-40B4-BE49-F238E27FC236}">
                      <a16:creationId xmlns:a16="http://schemas.microsoft.com/office/drawing/2014/main" id="{9712AB13-89D5-4D71-B9B5-E9893108DA0B}"/>
                    </a:ext>
                  </a:extLst>
                </p:cNvPr>
                <p:cNvPicPr/>
                <p:nvPr/>
              </p:nvPicPr>
              <p:blipFill>
                <a:blip r:embed="rId178"/>
                <a:stretch>
                  <a:fillRect/>
                </a:stretch>
              </p:blipFill>
              <p:spPr>
                <a:xfrm>
                  <a:off x="2207533" y="3853992"/>
                  <a:ext cx="1047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3" name="Freihand 112">
                  <a:extLst>
                    <a:ext uri="{FF2B5EF4-FFF2-40B4-BE49-F238E27FC236}">
                      <a16:creationId xmlns:a16="http://schemas.microsoft.com/office/drawing/2014/main" id="{094431AB-101E-4D90-8CA0-3857138F0224}"/>
                    </a:ext>
                  </a:extLst>
                </p14:cNvPr>
                <p14:cNvContentPartPr/>
                <p14:nvPr/>
              </p14:nvContentPartPr>
              <p14:xfrm>
                <a:off x="453253" y="4310112"/>
                <a:ext cx="349560" cy="120600"/>
              </p14:xfrm>
            </p:contentPart>
          </mc:Choice>
          <mc:Fallback xmlns="">
            <p:pic>
              <p:nvPicPr>
                <p:cNvPr id="113" name="Freihand 112">
                  <a:extLst>
                    <a:ext uri="{FF2B5EF4-FFF2-40B4-BE49-F238E27FC236}">
                      <a16:creationId xmlns:a16="http://schemas.microsoft.com/office/drawing/2014/main" id="{094431AB-101E-4D90-8CA0-3857138F0224}"/>
                    </a:ext>
                  </a:extLst>
                </p:cNvPr>
                <p:cNvPicPr/>
                <p:nvPr/>
              </p:nvPicPr>
              <p:blipFill>
                <a:blip r:embed="rId180"/>
                <a:stretch>
                  <a:fillRect/>
                </a:stretch>
              </p:blipFill>
              <p:spPr>
                <a:xfrm>
                  <a:off x="448933" y="4305792"/>
                  <a:ext cx="3582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4" name="Freihand 113">
                  <a:extLst>
                    <a:ext uri="{FF2B5EF4-FFF2-40B4-BE49-F238E27FC236}">
                      <a16:creationId xmlns:a16="http://schemas.microsoft.com/office/drawing/2014/main" id="{569D91FF-16D8-44ED-A3AA-2085B30175C0}"/>
                    </a:ext>
                  </a:extLst>
                </p14:cNvPr>
                <p14:cNvContentPartPr/>
                <p14:nvPr/>
              </p14:nvContentPartPr>
              <p14:xfrm>
                <a:off x="787693" y="4274832"/>
                <a:ext cx="18000" cy="3600"/>
              </p14:xfrm>
            </p:contentPart>
          </mc:Choice>
          <mc:Fallback xmlns="">
            <p:pic>
              <p:nvPicPr>
                <p:cNvPr id="114" name="Freihand 113">
                  <a:extLst>
                    <a:ext uri="{FF2B5EF4-FFF2-40B4-BE49-F238E27FC236}">
                      <a16:creationId xmlns:a16="http://schemas.microsoft.com/office/drawing/2014/main" id="{569D91FF-16D8-44ED-A3AA-2085B30175C0}"/>
                    </a:ext>
                  </a:extLst>
                </p:cNvPr>
                <p:cNvPicPr/>
                <p:nvPr/>
              </p:nvPicPr>
              <p:blipFill>
                <a:blip r:embed="rId182"/>
                <a:stretch>
                  <a:fillRect/>
                </a:stretch>
              </p:blipFill>
              <p:spPr>
                <a:xfrm>
                  <a:off x="783373" y="4270512"/>
                  <a:ext cx="2664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5" name="Freihand 114">
                  <a:extLst>
                    <a:ext uri="{FF2B5EF4-FFF2-40B4-BE49-F238E27FC236}">
                      <a16:creationId xmlns:a16="http://schemas.microsoft.com/office/drawing/2014/main" id="{57130208-9FAD-4BED-AB61-D8430B6685FF}"/>
                    </a:ext>
                  </a:extLst>
                </p14:cNvPr>
                <p14:cNvContentPartPr/>
                <p14:nvPr/>
              </p14:nvContentPartPr>
              <p14:xfrm>
                <a:off x="828733" y="4317312"/>
                <a:ext cx="145800" cy="90360"/>
              </p14:xfrm>
            </p:contentPart>
          </mc:Choice>
          <mc:Fallback xmlns="">
            <p:pic>
              <p:nvPicPr>
                <p:cNvPr id="115" name="Freihand 114">
                  <a:extLst>
                    <a:ext uri="{FF2B5EF4-FFF2-40B4-BE49-F238E27FC236}">
                      <a16:creationId xmlns:a16="http://schemas.microsoft.com/office/drawing/2014/main" id="{57130208-9FAD-4BED-AB61-D8430B6685FF}"/>
                    </a:ext>
                  </a:extLst>
                </p:cNvPr>
                <p:cNvPicPr/>
                <p:nvPr/>
              </p:nvPicPr>
              <p:blipFill>
                <a:blip r:embed="rId184"/>
                <a:stretch>
                  <a:fillRect/>
                </a:stretch>
              </p:blipFill>
              <p:spPr>
                <a:xfrm>
                  <a:off x="824413" y="4312992"/>
                  <a:ext cx="1544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6" name="Freihand 115">
                  <a:extLst>
                    <a:ext uri="{FF2B5EF4-FFF2-40B4-BE49-F238E27FC236}">
                      <a16:creationId xmlns:a16="http://schemas.microsoft.com/office/drawing/2014/main" id="{75296C23-E310-452C-AEB1-72898E408AC6}"/>
                    </a:ext>
                  </a:extLst>
                </p14:cNvPr>
                <p14:cNvContentPartPr/>
                <p14:nvPr/>
              </p14:nvContentPartPr>
              <p14:xfrm>
                <a:off x="1090453" y="4253952"/>
                <a:ext cx="34560" cy="156960"/>
              </p14:xfrm>
            </p:contentPart>
          </mc:Choice>
          <mc:Fallback xmlns="">
            <p:pic>
              <p:nvPicPr>
                <p:cNvPr id="116" name="Freihand 115">
                  <a:extLst>
                    <a:ext uri="{FF2B5EF4-FFF2-40B4-BE49-F238E27FC236}">
                      <a16:creationId xmlns:a16="http://schemas.microsoft.com/office/drawing/2014/main" id="{75296C23-E310-452C-AEB1-72898E408AC6}"/>
                    </a:ext>
                  </a:extLst>
                </p:cNvPr>
                <p:cNvPicPr/>
                <p:nvPr/>
              </p:nvPicPr>
              <p:blipFill>
                <a:blip r:embed="rId186"/>
                <a:stretch>
                  <a:fillRect/>
                </a:stretch>
              </p:blipFill>
              <p:spPr>
                <a:xfrm>
                  <a:off x="1086133" y="4249632"/>
                  <a:ext cx="4320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7" name="Freihand 116">
                  <a:extLst>
                    <a:ext uri="{FF2B5EF4-FFF2-40B4-BE49-F238E27FC236}">
                      <a16:creationId xmlns:a16="http://schemas.microsoft.com/office/drawing/2014/main" id="{0577E1A1-2AF1-49AA-B56C-244ECA4BFD08}"/>
                    </a:ext>
                  </a:extLst>
                </p14:cNvPr>
                <p14:cNvContentPartPr/>
                <p14:nvPr/>
              </p14:nvContentPartPr>
              <p14:xfrm>
                <a:off x="1045813" y="4251432"/>
                <a:ext cx="155520" cy="122760"/>
              </p14:xfrm>
            </p:contentPart>
          </mc:Choice>
          <mc:Fallback xmlns="">
            <p:pic>
              <p:nvPicPr>
                <p:cNvPr id="117" name="Freihand 116">
                  <a:extLst>
                    <a:ext uri="{FF2B5EF4-FFF2-40B4-BE49-F238E27FC236}">
                      <a16:creationId xmlns:a16="http://schemas.microsoft.com/office/drawing/2014/main" id="{0577E1A1-2AF1-49AA-B56C-244ECA4BFD08}"/>
                    </a:ext>
                  </a:extLst>
                </p:cNvPr>
                <p:cNvPicPr/>
                <p:nvPr/>
              </p:nvPicPr>
              <p:blipFill>
                <a:blip r:embed="rId188"/>
                <a:stretch>
                  <a:fillRect/>
                </a:stretch>
              </p:blipFill>
              <p:spPr>
                <a:xfrm>
                  <a:off x="1041493" y="4247112"/>
                  <a:ext cx="1641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8" name="Freihand 117">
                  <a:extLst>
                    <a:ext uri="{FF2B5EF4-FFF2-40B4-BE49-F238E27FC236}">
                      <a16:creationId xmlns:a16="http://schemas.microsoft.com/office/drawing/2014/main" id="{64A64ABC-84EC-4897-A88B-F2D9C213E6B3}"/>
                    </a:ext>
                  </a:extLst>
                </p14:cNvPr>
                <p14:cNvContentPartPr/>
                <p14:nvPr/>
              </p14:nvContentPartPr>
              <p14:xfrm>
                <a:off x="1223653" y="4202472"/>
                <a:ext cx="232200" cy="192600"/>
              </p14:xfrm>
            </p:contentPart>
          </mc:Choice>
          <mc:Fallback xmlns="">
            <p:pic>
              <p:nvPicPr>
                <p:cNvPr id="118" name="Freihand 117">
                  <a:extLst>
                    <a:ext uri="{FF2B5EF4-FFF2-40B4-BE49-F238E27FC236}">
                      <a16:creationId xmlns:a16="http://schemas.microsoft.com/office/drawing/2014/main" id="{64A64ABC-84EC-4897-A88B-F2D9C213E6B3}"/>
                    </a:ext>
                  </a:extLst>
                </p:cNvPr>
                <p:cNvPicPr/>
                <p:nvPr/>
              </p:nvPicPr>
              <p:blipFill>
                <a:blip r:embed="rId190"/>
                <a:stretch>
                  <a:fillRect/>
                </a:stretch>
              </p:blipFill>
              <p:spPr>
                <a:xfrm>
                  <a:off x="1219333" y="4198152"/>
                  <a:ext cx="24084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9" name="Freihand 118">
                  <a:extLst>
                    <a:ext uri="{FF2B5EF4-FFF2-40B4-BE49-F238E27FC236}">
                      <a16:creationId xmlns:a16="http://schemas.microsoft.com/office/drawing/2014/main" id="{EE4BA5C6-7C56-45B2-8CBB-B1FAC4090C92}"/>
                    </a:ext>
                  </a:extLst>
                </p14:cNvPr>
                <p14:cNvContentPartPr/>
                <p14:nvPr/>
              </p14:nvContentPartPr>
              <p14:xfrm>
                <a:off x="1469533" y="4276632"/>
                <a:ext cx="249840" cy="88560"/>
              </p14:xfrm>
            </p:contentPart>
          </mc:Choice>
          <mc:Fallback xmlns="">
            <p:pic>
              <p:nvPicPr>
                <p:cNvPr id="119" name="Freihand 118">
                  <a:extLst>
                    <a:ext uri="{FF2B5EF4-FFF2-40B4-BE49-F238E27FC236}">
                      <a16:creationId xmlns:a16="http://schemas.microsoft.com/office/drawing/2014/main" id="{EE4BA5C6-7C56-45B2-8CBB-B1FAC4090C92}"/>
                    </a:ext>
                  </a:extLst>
                </p:cNvPr>
                <p:cNvPicPr/>
                <p:nvPr/>
              </p:nvPicPr>
              <p:blipFill>
                <a:blip r:embed="rId192"/>
                <a:stretch>
                  <a:fillRect/>
                </a:stretch>
              </p:blipFill>
              <p:spPr>
                <a:xfrm>
                  <a:off x="1465213" y="4272312"/>
                  <a:ext cx="2584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20" name="Freihand 119">
                  <a:extLst>
                    <a:ext uri="{FF2B5EF4-FFF2-40B4-BE49-F238E27FC236}">
                      <a16:creationId xmlns:a16="http://schemas.microsoft.com/office/drawing/2014/main" id="{664272A8-33B6-454D-9C3C-DEA2FE445DB0}"/>
                    </a:ext>
                  </a:extLst>
                </p14:cNvPr>
                <p14:cNvContentPartPr/>
                <p14:nvPr/>
              </p14:nvContentPartPr>
              <p14:xfrm>
                <a:off x="1751413" y="4269072"/>
                <a:ext cx="82800" cy="117360"/>
              </p14:xfrm>
            </p:contentPart>
          </mc:Choice>
          <mc:Fallback xmlns="">
            <p:pic>
              <p:nvPicPr>
                <p:cNvPr id="120" name="Freihand 119">
                  <a:extLst>
                    <a:ext uri="{FF2B5EF4-FFF2-40B4-BE49-F238E27FC236}">
                      <a16:creationId xmlns:a16="http://schemas.microsoft.com/office/drawing/2014/main" id="{664272A8-33B6-454D-9C3C-DEA2FE445DB0}"/>
                    </a:ext>
                  </a:extLst>
                </p:cNvPr>
                <p:cNvPicPr/>
                <p:nvPr/>
              </p:nvPicPr>
              <p:blipFill>
                <a:blip r:embed="rId194"/>
                <a:stretch>
                  <a:fillRect/>
                </a:stretch>
              </p:blipFill>
              <p:spPr>
                <a:xfrm>
                  <a:off x="1747093" y="4264752"/>
                  <a:ext cx="914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1" name="Freihand 120">
                  <a:extLst>
                    <a:ext uri="{FF2B5EF4-FFF2-40B4-BE49-F238E27FC236}">
                      <a16:creationId xmlns:a16="http://schemas.microsoft.com/office/drawing/2014/main" id="{E71612D3-70D5-474D-8C2B-0E1C82202F1A}"/>
                    </a:ext>
                  </a:extLst>
                </p14:cNvPr>
                <p14:cNvContentPartPr/>
                <p14:nvPr/>
              </p14:nvContentPartPr>
              <p14:xfrm>
                <a:off x="1746013" y="4300752"/>
                <a:ext cx="106920" cy="21240"/>
              </p14:xfrm>
            </p:contentPart>
          </mc:Choice>
          <mc:Fallback xmlns="">
            <p:pic>
              <p:nvPicPr>
                <p:cNvPr id="121" name="Freihand 120">
                  <a:extLst>
                    <a:ext uri="{FF2B5EF4-FFF2-40B4-BE49-F238E27FC236}">
                      <a16:creationId xmlns:a16="http://schemas.microsoft.com/office/drawing/2014/main" id="{E71612D3-70D5-474D-8C2B-0E1C82202F1A}"/>
                    </a:ext>
                  </a:extLst>
                </p:cNvPr>
                <p:cNvPicPr/>
                <p:nvPr/>
              </p:nvPicPr>
              <p:blipFill>
                <a:blip r:embed="rId196"/>
                <a:stretch>
                  <a:fillRect/>
                </a:stretch>
              </p:blipFill>
              <p:spPr>
                <a:xfrm>
                  <a:off x="1741693" y="4296432"/>
                  <a:ext cx="1155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23" name="Freihand 122">
                  <a:extLst>
                    <a:ext uri="{FF2B5EF4-FFF2-40B4-BE49-F238E27FC236}">
                      <a16:creationId xmlns:a16="http://schemas.microsoft.com/office/drawing/2014/main" id="{DCE480FF-2D3C-4764-A379-A6AA4FB348BD}"/>
                    </a:ext>
                  </a:extLst>
                </p14:cNvPr>
                <p14:cNvContentPartPr/>
                <p14:nvPr/>
              </p14:nvContentPartPr>
              <p14:xfrm>
                <a:off x="2059933" y="4162872"/>
                <a:ext cx="270720" cy="253800"/>
              </p14:xfrm>
            </p:contentPart>
          </mc:Choice>
          <mc:Fallback xmlns="">
            <p:pic>
              <p:nvPicPr>
                <p:cNvPr id="123" name="Freihand 122">
                  <a:extLst>
                    <a:ext uri="{FF2B5EF4-FFF2-40B4-BE49-F238E27FC236}">
                      <a16:creationId xmlns:a16="http://schemas.microsoft.com/office/drawing/2014/main" id="{DCE480FF-2D3C-4764-A379-A6AA4FB348BD}"/>
                    </a:ext>
                  </a:extLst>
                </p:cNvPr>
                <p:cNvPicPr/>
                <p:nvPr/>
              </p:nvPicPr>
              <p:blipFill>
                <a:blip r:embed="rId198"/>
                <a:stretch>
                  <a:fillRect/>
                </a:stretch>
              </p:blipFill>
              <p:spPr>
                <a:xfrm>
                  <a:off x="2055613" y="4158552"/>
                  <a:ext cx="27936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4" name="Freihand 123">
                  <a:extLst>
                    <a:ext uri="{FF2B5EF4-FFF2-40B4-BE49-F238E27FC236}">
                      <a16:creationId xmlns:a16="http://schemas.microsoft.com/office/drawing/2014/main" id="{461E24F2-B153-4BE7-8182-5DE2BB82CA39}"/>
                    </a:ext>
                  </a:extLst>
                </p14:cNvPr>
                <p14:cNvContentPartPr/>
                <p14:nvPr/>
              </p14:nvContentPartPr>
              <p14:xfrm>
                <a:off x="2266933" y="4189152"/>
                <a:ext cx="360" cy="360"/>
              </p14:xfrm>
            </p:contentPart>
          </mc:Choice>
          <mc:Fallback xmlns="">
            <p:pic>
              <p:nvPicPr>
                <p:cNvPr id="124" name="Freihand 123">
                  <a:extLst>
                    <a:ext uri="{FF2B5EF4-FFF2-40B4-BE49-F238E27FC236}">
                      <a16:creationId xmlns:a16="http://schemas.microsoft.com/office/drawing/2014/main" id="{461E24F2-B153-4BE7-8182-5DE2BB82CA39}"/>
                    </a:ext>
                  </a:extLst>
                </p:cNvPr>
                <p:cNvPicPr/>
                <p:nvPr/>
              </p:nvPicPr>
              <p:blipFill>
                <a:blip r:embed="rId82"/>
                <a:stretch>
                  <a:fillRect/>
                </a:stretch>
              </p:blipFill>
              <p:spPr>
                <a:xfrm>
                  <a:off x="2262613" y="41848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5" name="Freihand 124">
                  <a:extLst>
                    <a:ext uri="{FF2B5EF4-FFF2-40B4-BE49-F238E27FC236}">
                      <a16:creationId xmlns:a16="http://schemas.microsoft.com/office/drawing/2014/main" id="{FC998B43-6885-41B2-A218-3BD8521635CB}"/>
                    </a:ext>
                  </a:extLst>
                </p14:cNvPr>
                <p14:cNvContentPartPr/>
                <p14:nvPr/>
              </p14:nvContentPartPr>
              <p14:xfrm>
                <a:off x="2387173" y="4067472"/>
                <a:ext cx="116640" cy="156240"/>
              </p14:xfrm>
            </p:contentPart>
          </mc:Choice>
          <mc:Fallback xmlns="">
            <p:pic>
              <p:nvPicPr>
                <p:cNvPr id="125" name="Freihand 124">
                  <a:extLst>
                    <a:ext uri="{FF2B5EF4-FFF2-40B4-BE49-F238E27FC236}">
                      <a16:creationId xmlns:a16="http://schemas.microsoft.com/office/drawing/2014/main" id="{FC998B43-6885-41B2-A218-3BD8521635CB}"/>
                    </a:ext>
                  </a:extLst>
                </p:cNvPr>
                <p:cNvPicPr/>
                <p:nvPr/>
              </p:nvPicPr>
              <p:blipFill>
                <a:blip r:embed="rId201"/>
                <a:stretch>
                  <a:fillRect/>
                </a:stretch>
              </p:blipFill>
              <p:spPr>
                <a:xfrm>
                  <a:off x="2382853" y="4063152"/>
                  <a:ext cx="1252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6" name="Freihand 125">
                  <a:extLst>
                    <a:ext uri="{FF2B5EF4-FFF2-40B4-BE49-F238E27FC236}">
                      <a16:creationId xmlns:a16="http://schemas.microsoft.com/office/drawing/2014/main" id="{37B585A3-C96C-43E0-8A26-5A28FAA8B73B}"/>
                    </a:ext>
                  </a:extLst>
                </p14:cNvPr>
                <p14:cNvContentPartPr/>
                <p14:nvPr/>
              </p14:nvContentPartPr>
              <p14:xfrm>
                <a:off x="2411653" y="4129392"/>
                <a:ext cx="158040" cy="63720"/>
              </p14:xfrm>
            </p:contentPart>
          </mc:Choice>
          <mc:Fallback xmlns="">
            <p:pic>
              <p:nvPicPr>
                <p:cNvPr id="126" name="Freihand 125">
                  <a:extLst>
                    <a:ext uri="{FF2B5EF4-FFF2-40B4-BE49-F238E27FC236}">
                      <a16:creationId xmlns:a16="http://schemas.microsoft.com/office/drawing/2014/main" id="{37B585A3-C96C-43E0-8A26-5A28FAA8B73B}"/>
                    </a:ext>
                  </a:extLst>
                </p:cNvPr>
                <p:cNvPicPr/>
                <p:nvPr/>
              </p:nvPicPr>
              <p:blipFill>
                <a:blip r:embed="rId203"/>
                <a:stretch>
                  <a:fillRect/>
                </a:stretch>
              </p:blipFill>
              <p:spPr>
                <a:xfrm>
                  <a:off x="2407333" y="4125072"/>
                  <a:ext cx="1666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27" name="Freihand 126">
                  <a:extLst>
                    <a:ext uri="{FF2B5EF4-FFF2-40B4-BE49-F238E27FC236}">
                      <a16:creationId xmlns:a16="http://schemas.microsoft.com/office/drawing/2014/main" id="{1A439B58-08E4-415E-BC4D-CF75898FBCFE}"/>
                    </a:ext>
                  </a:extLst>
                </p14:cNvPr>
                <p14:cNvContentPartPr/>
                <p14:nvPr/>
              </p14:nvContentPartPr>
              <p14:xfrm>
                <a:off x="2584093" y="4044792"/>
                <a:ext cx="8640" cy="147960"/>
              </p14:xfrm>
            </p:contentPart>
          </mc:Choice>
          <mc:Fallback xmlns="">
            <p:pic>
              <p:nvPicPr>
                <p:cNvPr id="127" name="Freihand 126">
                  <a:extLst>
                    <a:ext uri="{FF2B5EF4-FFF2-40B4-BE49-F238E27FC236}">
                      <a16:creationId xmlns:a16="http://schemas.microsoft.com/office/drawing/2014/main" id="{1A439B58-08E4-415E-BC4D-CF75898FBCFE}"/>
                    </a:ext>
                  </a:extLst>
                </p:cNvPr>
                <p:cNvPicPr/>
                <p:nvPr/>
              </p:nvPicPr>
              <p:blipFill>
                <a:blip r:embed="rId205"/>
                <a:stretch>
                  <a:fillRect/>
                </a:stretch>
              </p:blipFill>
              <p:spPr>
                <a:xfrm>
                  <a:off x="2579773" y="4040472"/>
                  <a:ext cx="1728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28" name="Freihand 127">
                  <a:extLst>
                    <a:ext uri="{FF2B5EF4-FFF2-40B4-BE49-F238E27FC236}">
                      <a16:creationId xmlns:a16="http://schemas.microsoft.com/office/drawing/2014/main" id="{DA58FFA2-5A02-4619-A098-8450AE5FBCAA}"/>
                    </a:ext>
                  </a:extLst>
                </p14:cNvPr>
                <p14:cNvContentPartPr/>
                <p14:nvPr/>
              </p14:nvContentPartPr>
              <p14:xfrm>
                <a:off x="2525413" y="4046592"/>
                <a:ext cx="162360" cy="179280"/>
              </p14:xfrm>
            </p:contentPart>
          </mc:Choice>
          <mc:Fallback xmlns="">
            <p:pic>
              <p:nvPicPr>
                <p:cNvPr id="128" name="Freihand 127">
                  <a:extLst>
                    <a:ext uri="{FF2B5EF4-FFF2-40B4-BE49-F238E27FC236}">
                      <a16:creationId xmlns:a16="http://schemas.microsoft.com/office/drawing/2014/main" id="{DA58FFA2-5A02-4619-A098-8450AE5FBCAA}"/>
                    </a:ext>
                  </a:extLst>
                </p:cNvPr>
                <p:cNvPicPr/>
                <p:nvPr/>
              </p:nvPicPr>
              <p:blipFill>
                <a:blip r:embed="rId207"/>
                <a:stretch>
                  <a:fillRect/>
                </a:stretch>
              </p:blipFill>
              <p:spPr>
                <a:xfrm>
                  <a:off x="2521093" y="4042272"/>
                  <a:ext cx="171000" cy="187920"/>
                </a:xfrm>
                <a:prstGeom prst="rect">
                  <a:avLst/>
                </a:prstGeom>
              </p:spPr>
            </p:pic>
          </mc:Fallback>
        </mc:AlternateContent>
      </p:grpSp>
      <p:grpSp>
        <p:nvGrpSpPr>
          <p:cNvPr id="156" name="Gruppieren 155">
            <a:extLst>
              <a:ext uri="{FF2B5EF4-FFF2-40B4-BE49-F238E27FC236}">
                <a16:creationId xmlns:a16="http://schemas.microsoft.com/office/drawing/2014/main" id="{E0CB9396-0653-4DA5-BCED-EF2F91FD269C}"/>
              </a:ext>
            </a:extLst>
          </p:cNvPr>
          <p:cNvGrpSpPr/>
          <p:nvPr/>
        </p:nvGrpSpPr>
        <p:grpSpPr>
          <a:xfrm>
            <a:off x="4762813" y="3745992"/>
            <a:ext cx="1330200" cy="273240"/>
            <a:chOff x="4762813" y="3745992"/>
            <a:chExt cx="1330200" cy="273240"/>
          </a:xfrm>
        </p:grpSpPr>
        <mc:AlternateContent xmlns:mc="http://schemas.openxmlformats.org/markup-compatibility/2006" xmlns:p14="http://schemas.microsoft.com/office/powerpoint/2010/main">
          <mc:Choice Requires="p14">
            <p:contentPart p14:bwMode="auto" r:id="rId208">
              <p14:nvContentPartPr>
                <p14:cNvPr id="134" name="Freihand 133">
                  <a:extLst>
                    <a:ext uri="{FF2B5EF4-FFF2-40B4-BE49-F238E27FC236}">
                      <a16:creationId xmlns:a16="http://schemas.microsoft.com/office/drawing/2014/main" id="{BC3B9B5E-744F-425A-AF78-E018D7826BBF}"/>
                    </a:ext>
                  </a:extLst>
                </p14:cNvPr>
                <p14:cNvContentPartPr/>
                <p14:nvPr/>
              </p14:nvContentPartPr>
              <p14:xfrm>
                <a:off x="4762813" y="3808272"/>
                <a:ext cx="176760" cy="210960"/>
              </p14:xfrm>
            </p:contentPart>
          </mc:Choice>
          <mc:Fallback xmlns="">
            <p:pic>
              <p:nvPicPr>
                <p:cNvPr id="134" name="Freihand 133">
                  <a:extLst>
                    <a:ext uri="{FF2B5EF4-FFF2-40B4-BE49-F238E27FC236}">
                      <a16:creationId xmlns:a16="http://schemas.microsoft.com/office/drawing/2014/main" id="{BC3B9B5E-744F-425A-AF78-E018D7826BBF}"/>
                    </a:ext>
                  </a:extLst>
                </p:cNvPr>
                <p:cNvPicPr/>
                <p:nvPr/>
              </p:nvPicPr>
              <p:blipFill>
                <a:blip r:embed="rId209"/>
                <a:stretch>
                  <a:fillRect/>
                </a:stretch>
              </p:blipFill>
              <p:spPr>
                <a:xfrm>
                  <a:off x="4758493" y="3803952"/>
                  <a:ext cx="18540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35" name="Freihand 134">
                  <a:extLst>
                    <a:ext uri="{FF2B5EF4-FFF2-40B4-BE49-F238E27FC236}">
                      <a16:creationId xmlns:a16="http://schemas.microsoft.com/office/drawing/2014/main" id="{A4A7277D-E7F9-4AC3-B1C5-B09605A9E2C0}"/>
                    </a:ext>
                  </a:extLst>
                </p14:cNvPr>
                <p14:cNvContentPartPr/>
                <p14:nvPr/>
              </p14:nvContentPartPr>
              <p14:xfrm>
                <a:off x="4990333" y="3897192"/>
                <a:ext cx="13320" cy="79920"/>
              </p14:xfrm>
            </p:contentPart>
          </mc:Choice>
          <mc:Fallback xmlns="">
            <p:pic>
              <p:nvPicPr>
                <p:cNvPr id="135" name="Freihand 134">
                  <a:extLst>
                    <a:ext uri="{FF2B5EF4-FFF2-40B4-BE49-F238E27FC236}">
                      <a16:creationId xmlns:a16="http://schemas.microsoft.com/office/drawing/2014/main" id="{A4A7277D-E7F9-4AC3-B1C5-B09605A9E2C0}"/>
                    </a:ext>
                  </a:extLst>
                </p:cNvPr>
                <p:cNvPicPr/>
                <p:nvPr/>
              </p:nvPicPr>
              <p:blipFill>
                <a:blip r:embed="rId211"/>
                <a:stretch>
                  <a:fillRect/>
                </a:stretch>
              </p:blipFill>
              <p:spPr>
                <a:xfrm>
                  <a:off x="4986013" y="3892872"/>
                  <a:ext cx="219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36" name="Freihand 135">
                  <a:extLst>
                    <a:ext uri="{FF2B5EF4-FFF2-40B4-BE49-F238E27FC236}">
                      <a16:creationId xmlns:a16="http://schemas.microsoft.com/office/drawing/2014/main" id="{DBA426EF-28E7-455B-A6C1-5EC43FDF1CDE}"/>
                    </a:ext>
                  </a:extLst>
                </p14:cNvPr>
                <p14:cNvContentPartPr/>
                <p14:nvPr/>
              </p14:nvContentPartPr>
              <p14:xfrm>
                <a:off x="5027773" y="3877032"/>
                <a:ext cx="105480" cy="101520"/>
              </p14:xfrm>
            </p:contentPart>
          </mc:Choice>
          <mc:Fallback xmlns="">
            <p:pic>
              <p:nvPicPr>
                <p:cNvPr id="136" name="Freihand 135">
                  <a:extLst>
                    <a:ext uri="{FF2B5EF4-FFF2-40B4-BE49-F238E27FC236}">
                      <a16:creationId xmlns:a16="http://schemas.microsoft.com/office/drawing/2014/main" id="{DBA426EF-28E7-455B-A6C1-5EC43FDF1CDE}"/>
                    </a:ext>
                  </a:extLst>
                </p:cNvPr>
                <p:cNvPicPr/>
                <p:nvPr/>
              </p:nvPicPr>
              <p:blipFill>
                <a:blip r:embed="rId213"/>
                <a:stretch>
                  <a:fillRect/>
                </a:stretch>
              </p:blipFill>
              <p:spPr>
                <a:xfrm>
                  <a:off x="5023453" y="3872712"/>
                  <a:ext cx="1141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37" name="Freihand 136">
                  <a:extLst>
                    <a:ext uri="{FF2B5EF4-FFF2-40B4-BE49-F238E27FC236}">
                      <a16:creationId xmlns:a16="http://schemas.microsoft.com/office/drawing/2014/main" id="{908BDE52-B2DD-463A-9CE9-3657218B8F60}"/>
                    </a:ext>
                  </a:extLst>
                </p14:cNvPr>
                <p14:cNvContentPartPr/>
                <p14:nvPr/>
              </p14:nvContentPartPr>
              <p14:xfrm>
                <a:off x="5172133" y="3766512"/>
                <a:ext cx="239760" cy="217080"/>
              </p14:xfrm>
            </p:contentPart>
          </mc:Choice>
          <mc:Fallback xmlns="">
            <p:pic>
              <p:nvPicPr>
                <p:cNvPr id="137" name="Freihand 136">
                  <a:extLst>
                    <a:ext uri="{FF2B5EF4-FFF2-40B4-BE49-F238E27FC236}">
                      <a16:creationId xmlns:a16="http://schemas.microsoft.com/office/drawing/2014/main" id="{908BDE52-B2DD-463A-9CE9-3657218B8F60}"/>
                    </a:ext>
                  </a:extLst>
                </p:cNvPr>
                <p:cNvPicPr/>
                <p:nvPr/>
              </p:nvPicPr>
              <p:blipFill>
                <a:blip r:embed="rId215"/>
                <a:stretch>
                  <a:fillRect/>
                </a:stretch>
              </p:blipFill>
              <p:spPr>
                <a:xfrm>
                  <a:off x="5167813" y="3762192"/>
                  <a:ext cx="24840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38" name="Freihand 137">
                  <a:extLst>
                    <a:ext uri="{FF2B5EF4-FFF2-40B4-BE49-F238E27FC236}">
                      <a16:creationId xmlns:a16="http://schemas.microsoft.com/office/drawing/2014/main" id="{5A195C2C-3926-457E-A2C7-9EDF20ED90DE}"/>
                    </a:ext>
                  </a:extLst>
                </p14:cNvPr>
                <p14:cNvContentPartPr/>
                <p14:nvPr/>
              </p14:nvContentPartPr>
              <p14:xfrm>
                <a:off x="5520613" y="3754992"/>
                <a:ext cx="572400" cy="209520"/>
              </p14:xfrm>
            </p:contentPart>
          </mc:Choice>
          <mc:Fallback xmlns="">
            <p:pic>
              <p:nvPicPr>
                <p:cNvPr id="138" name="Freihand 137">
                  <a:extLst>
                    <a:ext uri="{FF2B5EF4-FFF2-40B4-BE49-F238E27FC236}">
                      <a16:creationId xmlns:a16="http://schemas.microsoft.com/office/drawing/2014/main" id="{5A195C2C-3926-457E-A2C7-9EDF20ED90DE}"/>
                    </a:ext>
                  </a:extLst>
                </p:cNvPr>
                <p:cNvPicPr/>
                <p:nvPr/>
              </p:nvPicPr>
              <p:blipFill>
                <a:blip r:embed="rId217"/>
                <a:stretch>
                  <a:fillRect/>
                </a:stretch>
              </p:blipFill>
              <p:spPr>
                <a:xfrm>
                  <a:off x="5516293" y="3750672"/>
                  <a:ext cx="58104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39" name="Freihand 138">
                  <a:extLst>
                    <a:ext uri="{FF2B5EF4-FFF2-40B4-BE49-F238E27FC236}">
                      <a16:creationId xmlns:a16="http://schemas.microsoft.com/office/drawing/2014/main" id="{540D8095-8E08-4E96-9E80-FAFAE10DAF21}"/>
                    </a:ext>
                  </a:extLst>
                </p14:cNvPr>
                <p14:cNvContentPartPr/>
                <p14:nvPr/>
              </p14:nvContentPartPr>
              <p14:xfrm>
                <a:off x="5861893" y="3745992"/>
                <a:ext cx="14040" cy="5400"/>
              </p14:xfrm>
            </p:contentPart>
          </mc:Choice>
          <mc:Fallback xmlns="">
            <p:pic>
              <p:nvPicPr>
                <p:cNvPr id="139" name="Freihand 138">
                  <a:extLst>
                    <a:ext uri="{FF2B5EF4-FFF2-40B4-BE49-F238E27FC236}">
                      <a16:creationId xmlns:a16="http://schemas.microsoft.com/office/drawing/2014/main" id="{540D8095-8E08-4E96-9E80-FAFAE10DAF21}"/>
                    </a:ext>
                  </a:extLst>
                </p:cNvPr>
                <p:cNvPicPr/>
                <p:nvPr/>
              </p:nvPicPr>
              <p:blipFill>
                <a:blip r:embed="rId219"/>
                <a:stretch>
                  <a:fillRect/>
                </a:stretch>
              </p:blipFill>
              <p:spPr>
                <a:xfrm>
                  <a:off x="5857573" y="3741672"/>
                  <a:ext cx="22680" cy="14040"/>
                </a:xfrm>
                <a:prstGeom prst="rect">
                  <a:avLst/>
                </a:prstGeom>
              </p:spPr>
            </p:pic>
          </mc:Fallback>
        </mc:AlternateContent>
      </p:grpSp>
      <p:grpSp>
        <p:nvGrpSpPr>
          <p:cNvPr id="155" name="Gruppieren 154">
            <a:extLst>
              <a:ext uri="{FF2B5EF4-FFF2-40B4-BE49-F238E27FC236}">
                <a16:creationId xmlns:a16="http://schemas.microsoft.com/office/drawing/2014/main" id="{57B5EBC4-691B-4740-9F2E-34DC7ECC27D8}"/>
              </a:ext>
            </a:extLst>
          </p:cNvPr>
          <p:cNvGrpSpPr/>
          <p:nvPr/>
        </p:nvGrpSpPr>
        <p:grpSpPr>
          <a:xfrm>
            <a:off x="6283453" y="3717552"/>
            <a:ext cx="2001960" cy="252360"/>
            <a:chOff x="6283453" y="3717552"/>
            <a:chExt cx="2001960" cy="252360"/>
          </a:xfrm>
        </p:grpSpPr>
        <mc:AlternateContent xmlns:mc="http://schemas.openxmlformats.org/markup-compatibility/2006" xmlns:p14="http://schemas.microsoft.com/office/powerpoint/2010/main">
          <mc:Choice Requires="p14">
            <p:contentPart p14:bwMode="auto" r:id="rId220">
              <p14:nvContentPartPr>
                <p14:cNvPr id="140" name="Freihand 139">
                  <a:extLst>
                    <a:ext uri="{FF2B5EF4-FFF2-40B4-BE49-F238E27FC236}">
                      <a16:creationId xmlns:a16="http://schemas.microsoft.com/office/drawing/2014/main" id="{CF316BBF-BC98-4A8D-9EC6-5474CB8959E1}"/>
                    </a:ext>
                  </a:extLst>
                </p14:cNvPr>
                <p14:cNvContentPartPr/>
                <p14:nvPr/>
              </p14:nvContentPartPr>
              <p14:xfrm>
                <a:off x="6348253" y="3780912"/>
                <a:ext cx="26640" cy="169200"/>
              </p14:xfrm>
            </p:contentPart>
          </mc:Choice>
          <mc:Fallback xmlns="">
            <p:pic>
              <p:nvPicPr>
                <p:cNvPr id="140" name="Freihand 139">
                  <a:extLst>
                    <a:ext uri="{FF2B5EF4-FFF2-40B4-BE49-F238E27FC236}">
                      <a16:creationId xmlns:a16="http://schemas.microsoft.com/office/drawing/2014/main" id="{CF316BBF-BC98-4A8D-9EC6-5474CB8959E1}"/>
                    </a:ext>
                  </a:extLst>
                </p:cNvPr>
                <p:cNvPicPr/>
                <p:nvPr/>
              </p:nvPicPr>
              <p:blipFill>
                <a:blip r:embed="rId221"/>
                <a:stretch>
                  <a:fillRect/>
                </a:stretch>
              </p:blipFill>
              <p:spPr>
                <a:xfrm>
                  <a:off x="6343933" y="3776592"/>
                  <a:ext cx="352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41" name="Freihand 140">
                  <a:extLst>
                    <a:ext uri="{FF2B5EF4-FFF2-40B4-BE49-F238E27FC236}">
                      <a16:creationId xmlns:a16="http://schemas.microsoft.com/office/drawing/2014/main" id="{694ADB23-49E0-46CC-8449-E399896DC1CC}"/>
                    </a:ext>
                  </a:extLst>
                </p14:cNvPr>
                <p14:cNvContentPartPr/>
                <p14:nvPr/>
              </p14:nvContentPartPr>
              <p14:xfrm>
                <a:off x="6283453" y="3743472"/>
                <a:ext cx="196200" cy="33480"/>
              </p14:xfrm>
            </p:contentPart>
          </mc:Choice>
          <mc:Fallback xmlns="">
            <p:pic>
              <p:nvPicPr>
                <p:cNvPr id="141" name="Freihand 140">
                  <a:extLst>
                    <a:ext uri="{FF2B5EF4-FFF2-40B4-BE49-F238E27FC236}">
                      <a16:creationId xmlns:a16="http://schemas.microsoft.com/office/drawing/2014/main" id="{694ADB23-49E0-46CC-8449-E399896DC1CC}"/>
                    </a:ext>
                  </a:extLst>
                </p:cNvPr>
                <p:cNvPicPr/>
                <p:nvPr/>
              </p:nvPicPr>
              <p:blipFill>
                <a:blip r:embed="rId223"/>
                <a:stretch>
                  <a:fillRect/>
                </a:stretch>
              </p:blipFill>
              <p:spPr>
                <a:xfrm>
                  <a:off x="6279133" y="3739152"/>
                  <a:ext cx="20484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42" name="Freihand 141">
                  <a:extLst>
                    <a:ext uri="{FF2B5EF4-FFF2-40B4-BE49-F238E27FC236}">
                      <a16:creationId xmlns:a16="http://schemas.microsoft.com/office/drawing/2014/main" id="{5FCA3389-883C-4A0F-995E-C61CBF38E55D}"/>
                    </a:ext>
                  </a:extLst>
                </p14:cNvPr>
                <p14:cNvContentPartPr/>
                <p14:nvPr/>
              </p14:nvContentPartPr>
              <p14:xfrm>
                <a:off x="6296053" y="3850752"/>
                <a:ext cx="145800" cy="19800"/>
              </p14:xfrm>
            </p:contentPart>
          </mc:Choice>
          <mc:Fallback xmlns="">
            <p:pic>
              <p:nvPicPr>
                <p:cNvPr id="142" name="Freihand 141">
                  <a:extLst>
                    <a:ext uri="{FF2B5EF4-FFF2-40B4-BE49-F238E27FC236}">
                      <a16:creationId xmlns:a16="http://schemas.microsoft.com/office/drawing/2014/main" id="{5FCA3389-883C-4A0F-995E-C61CBF38E55D}"/>
                    </a:ext>
                  </a:extLst>
                </p:cNvPr>
                <p:cNvPicPr/>
                <p:nvPr/>
              </p:nvPicPr>
              <p:blipFill>
                <a:blip r:embed="rId225"/>
                <a:stretch>
                  <a:fillRect/>
                </a:stretch>
              </p:blipFill>
              <p:spPr>
                <a:xfrm>
                  <a:off x="6291733" y="3846432"/>
                  <a:ext cx="1544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43" name="Freihand 142">
                  <a:extLst>
                    <a:ext uri="{FF2B5EF4-FFF2-40B4-BE49-F238E27FC236}">
                      <a16:creationId xmlns:a16="http://schemas.microsoft.com/office/drawing/2014/main" id="{F677DFD5-14CD-4917-ABA6-F151178510D5}"/>
                    </a:ext>
                  </a:extLst>
                </p14:cNvPr>
                <p14:cNvContentPartPr/>
                <p14:nvPr/>
              </p14:nvContentPartPr>
              <p14:xfrm>
                <a:off x="6433213" y="3811512"/>
                <a:ext cx="242640" cy="99720"/>
              </p14:xfrm>
            </p:contentPart>
          </mc:Choice>
          <mc:Fallback xmlns="">
            <p:pic>
              <p:nvPicPr>
                <p:cNvPr id="143" name="Freihand 142">
                  <a:extLst>
                    <a:ext uri="{FF2B5EF4-FFF2-40B4-BE49-F238E27FC236}">
                      <a16:creationId xmlns:a16="http://schemas.microsoft.com/office/drawing/2014/main" id="{F677DFD5-14CD-4917-ABA6-F151178510D5}"/>
                    </a:ext>
                  </a:extLst>
                </p:cNvPr>
                <p:cNvPicPr/>
                <p:nvPr/>
              </p:nvPicPr>
              <p:blipFill>
                <a:blip r:embed="rId227"/>
                <a:stretch>
                  <a:fillRect/>
                </a:stretch>
              </p:blipFill>
              <p:spPr>
                <a:xfrm>
                  <a:off x="6428893" y="3807192"/>
                  <a:ext cx="2512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44" name="Freihand 143">
                  <a:extLst>
                    <a:ext uri="{FF2B5EF4-FFF2-40B4-BE49-F238E27FC236}">
                      <a16:creationId xmlns:a16="http://schemas.microsoft.com/office/drawing/2014/main" id="{A29B04D1-6771-4552-A279-8FA0C2FBB8AA}"/>
                    </a:ext>
                  </a:extLst>
                </p14:cNvPr>
                <p14:cNvContentPartPr/>
                <p14:nvPr/>
              </p14:nvContentPartPr>
              <p14:xfrm>
                <a:off x="6721213" y="3877392"/>
                <a:ext cx="162360" cy="40320"/>
              </p14:xfrm>
            </p:contentPart>
          </mc:Choice>
          <mc:Fallback xmlns="">
            <p:pic>
              <p:nvPicPr>
                <p:cNvPr id="144" name="Freihand 143">
                  <a:extLst>
                    <a:ext uri="{FF2B5EF4-FFF2-40B4-BE49-F238E27FC236}">
                      <a16:creationId xmlns:a16="http://schemas.microsoft.com/office/drawing/2014/main" id="{A29B04D1-6771-4552-A279-8FA0C2FBB8AA}"/>
                    </a:ext>
                  </a:extLst>
                </p:cNvPr>
                <p:cNvPicPr/>
                <p:nvPr/>
              </p:nvPicPr>
              <p:blipFill>
                <a:blip r:embed="rId229"/>
                <a:stretch>
                  <a:fillRect/>
                </a:stretch>
              </p:blipFill>
              <p:spPr>
                <a:xfrm>
                  <a:off x="6716893" y="3873072"/>
                  <a:ext cx="17100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5" name="Freihand 144">
                  <a:extLst>
                    <a:ext uri="{FF2B5EF4-FFF2-40B4-BE49-F238E27FC236}">
                      <a16:creationId xmlns:a16="http://schemas.microsoft.com/office/drawing/2014/main" id="{53B34D80-6351-48E9-A4E7-A557C4F22AC0}"/>
                    </a:ext>
                  </a:extLst>
                </p14:cNvPr>
                <p14:cNvContentPartPr/>
                <p14:nvPr/>
              </p14:nvContentPartPr>
              <p14:xfrm>
                <a:off x="6903013" y="3849672"/>
                <a:ext cx="102960" cy="80640"/>
              </p14:xfrm>
            </p:contentPart>
          </mc:Choice>
          <mc:Fallback xmlns="">
            <p:pic>
              <p:nvPicPr>
                <p:cNvPr id="145" name="Freihand 144">
                  <a:extLst>
                    <a:ext uri="{FF2B5EF4-FFF2-40B4-BE49-F238E27FC236}">
                      <a16:creationId xmlns:a16="http://schemas.microsoft.com/office/drawing/2014/main" id="{53B34D80-6351-48E9-A4E7-A557C4F22AC0}"/>
                    </a:ext>
                  </a:extLst>
                </p:cNvPr>
                <p:cNvPicPr/>
                <p:nvPr/>
              </p:nvPicPr>
              <p:blipFill>
                <a:blip r:embed="rId231"/>
                <a:stretch>
                  <a:fillRect/>
                </a:stretch>
              </p:blipFill>
              <p:spPr>
                <a:xfrm>
                  <a:off x="6898693" y="3845352"/>
                  <a:ext cx="1116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6" name="Freihand 145">
                  <a:extLst>
                    <a:ext uri="{FF2B5EF4-FFF2-40B4-BE49-F238E27FC236}">
                      <a16:creationId xmlns:a16="http://schemas.microsoft.com/office/drawing/2014/main" id="{DB1D194D-DD09-4AD0-8D63-F0FE9058643C}"/>
                    </a:ext>
                  </a:extLst>
                </p14:cNvPr>
                <p14:cNvContentPartPr/>
                <p14:nvPr/>
              </p14:nvContentPartPr>
              <p14:xfrm>
                <a:off x="7050613" y="3765792"/>
                <a:ext cx="270360" cy="144720"/>
              </p14:xfrm>
            </p:contentPart>
          </mc:Choice>
          <mc:Fallback xmlns="">
            <p:pic>
              <p:nvPicPr>
                <p:cNvPr id="146" name="Freihand 145">
                  <a:extLst>
                    <a:ext uri="{FF2B5EF4-FFF2-40B4-BE49-F238E27FC236}">
                      <a16:creationId xmlns:a16="http://schemas.microsoft.com/office/drawing/2014/main" id="{DB1D194D-DD09-4AD0-8D63-F0FE9058643C}"/>
                    </a:ext>
                  </a:extLst>
                </p:cNvPr>
                <p:cNvPicPr/>
                <p:nvPr/>
              </p:nvPicPr>
              <p:blipFill>
                <a:blip r:embed="rId233"/>
                <a:stretch>
                  <a:fillRect/>
                </a:stretch>
              </p:blipFill>
              <p:spPr>
                <a:xfrm>
                  <a:off x="7046293" y="3761472"/>
                  <a:ext cx="2790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47" name="Freihand 146">
                  <a:extLst>
                    <a:ext uri="{FF2B5EF4-FFF2-40B4-BE49-F238E27FC236}">
                      <a16:creationId xmlns:a16="http://schemas.microsoft.com/office/drawing/2014/main" id="{32B9CDC6-EA21-4B51-AC2F-AF0BFED96B47}"/>
                    </a:ext>
                  </a:extLst>
                </p14:cNvPr>
                <p14:cNvContentPartPr/>
                <p14:nvPr/>
              </p14:nvContentPartPr>
              <p14:xfrm>
                <a:off x="7277053" y="3771912"/>
                <a:ext cx="44280" cy="16560"/>
              </p14:xfrm>
            </p:contentPart>
          </mc:Choice>
          <mc:Fallback xmlns="">
            <p:pic>
              <p:nvPicPr>
                <p:cNvPr id="147" name="Freihand 146">
                  <a:extLst>
                    <a:ext uri="{FF2B5EF4-FFF2-40B4-BE49-F238E27FC236}">
                      <a16:creationId xmlns:a16="http://schemas.microsoft.com/office/drawing/2014/main" id="{32B9CDC6-EA21-4B51-AC2F-AF0BFED96B47}"/>
                    </a:ext>
                  </a:extLst>
                </p:cNvPr>
                <p:cNvPicPr/>
                <p:nvPr/>
              </p:nvPicPr>
              <p:blipFill>
                <a:blip r:embed="rId235"/>
                <a:stretch>
                  <a:fillRect/>
                </a:stretch>
              </p:blipFill>
              <p:spPr>
                <a:xfrm>
                  <a:off x="7272733" y="3767592"/>
                  <a:ext cx="529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48" name="Freihand 147">
                  <a:extLst>
                    <a:ext uri="{FF2B5EF4-FFF2-40B4-BE49-F238E27FC236}">
                      <a16:creationId xmlns:a16="http://schemas.microsoft.com/office/drawing/2014/main" id="{542515C5-0F87-44B1-8369-3D1C09ECE423}"/>
                    </a:ext>
                  </a:extLst>
                </p14:cNvPr>
                <p14:cNvContentPartPr/>
                <p14:nvPr/>
              </p14:nvContentPartPr>
              <p14:xfrm>
                <a:off x="7371733" y="3822672"/>
                <a:ext cx="98640" cy="83880"/>
              </p14:xfrm>
            </p:contentPart>
          </mc:Choice>
          <mc:Fallback xmlns="">
            <p:pic>
              <p:nvPicPr>
                <p:cNvPr id="148" name="Freihand 147">
                  <a:extLst>
                    <a:ext uri="{FF2B5EF4-FFF2-40B4-BE49-F238E27FC236}">
                      <a16:creationId xmlns:a16="http://schemas.microsoft.com/office/drawing/2014/main" id="{542515C5-0F87-44B1-8369-3D1C09ECE423}"/>
                    </a:ext>
                  </a:extLst>
                </p:cNvPr>
                <p:cNvPicPr/>
                <p:nvPr/>
              </p:nvPicPr>
              <p:blipFill>
                <a:blip r:embed="rId237"/>
                <a:stretch>
                  <a:fillRect/>
                </a:stretch>
              </p:blipFill>
              <p:spPr>
                <a:xfrm>
                  <a:off x="7367413" y="3818352"/>
                  <a:ext cx="1072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49" name="Freihand 148">
                  <a:extLst>
                    <a:ext uri="{FF2B5EF4-FFF2-40B4-BE49-F238E27FC236}">
                      <a16:creationId xmlns:a16="http://schemas.microsoft.com/office/drawing/2014/main" id="{35EC987B-FDD8-4529-99CB-ED8E23BF273F}"/>
                    </a:ext>
                  </a:extLst>
                </p14:cNvPr>
                <p14:cNvContentPartPr/>
                <p14:nvPr/>
              </p14:nvContentPartPr>
              <p14:xfrm>
                <a:off x="7484413" y="3816192"/>
                <a:ext cx="80280" cy="101160"/>
              </p14:xfrm>
            </p:contentPart>
          </mc:Choice>
          <mc:Fallback xmlns="">
            <p:pic>
              <p:nvPicPr>
                <p:cNvPr id="149" name="Freihand 148">
                  <a:extLst>
                    <a:ext uri="{FF2B5EF4-FFF2-40B4-BE49-F238E27FC236}">
                      <a16:creationId xmlns:a16="http://schemas.microsoft.com/office/drawing/2014/main" id="{35EC987B-FDD8-4529-99CB-ED8E23BF273F}"/>
                    </a:ext>
                  </a:extLst>
                </p:cNvPr>
                <p:cNvPicPr/>
                <p:nvPr/>
              </p:nvPicPr>
              <p:blipFill>
                <a:blip r:embed="rId239"/>
                <a:stretch>
                  <a:fillRect/>
                </a:stretch>
              </p:blipFill>
              <p:spPr>
                <a:xfrm>
                  <a:off x="7480093" y="3811872"/>
                  <a:ext cx="889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50" name="Freihand 149">
                  <a:extLst>
                    <a:ext uri="{FF2B5EF4-FFF2-40B4-BE49-F238E27FC236}">
                      <a16:creationId xmlns:a16="http://schemas.microsoft.com/office/drawing/2014/main" id="{3DD77E50-6BE2-404E-93EB-0A615548B69D}"/>
                    </a:ext>
                  </a:extLst>
                </p14:cNvPr>
                <p14:cNvContentPartPr/>
                <p14:nvPr/>
              </p14:nvContentPartPr>
              <p14:xfrm>
                <a:off x="7547413" y="3726192"/>
                <a:ext cx="66960" cy="177840"/>
              </p14:xfrm>
            </p:contentPart>
          </mc:Choice>
          <mc:Fallback xmlns="">
            <p:pic>
              <p:nvPicPr>
                <p:cNvPr id="150" name="Freihand 149">
                  <a:extLst>
                    <a:ext uri="{FF2B5EF4-FFF2-40B4-BE49-F238E27FC236}">
                      <a16:creationId xmlns:a16="http://schemas.microsoft.com/office/drawing/2014/main" id="{3DD77E50-6BE2-404E-93EB-0A615548B69D}"/>
                    </a:ext>
                  </a:extLst>
                </p:cNvPr>
                <p:cNvPicPr/>
                <p:nvPr/>
              </p:nvPicPr>
              <p:blipFill>
                <a:blip r:embed="rId241"/>
                <a:stretch>
                  <a:fillRect/>
                </a:stretch>
              </p:blipFill>
              <p:spPr>
                <a:xfrm>
                  <a:off x="7543093" y="3721872"/>
                  <a:ext cx="7560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51" name="Freihand 150">
                  <a:extLst>
                    <a:ext uri="{FF2B5EF4-FFF2-40B4-BE49-F238E27FC236}">
                      <a16:creationId xmlns:a16="http://schemas.microsoft.com/office/drawing/2014/main" id="{ED8D6435-57AC-416F-B156-4C794F6DFCA0}"/>
                    </a:ext>
                  </a:extLst>
                </p14:cNvPr>
                <p14:cNvContentPartPr/>
                <p14:nvPr/>
              </p14:nvContentPartPr>
              <p14:xfrm>
                <a:off x="7616173" y="3717552"/>
                <a:ext cx="236880" cy="169920"/>
              </p14:xfrm>
            </p:contentPart>
          </mc:Choice>
          <mc:Fallback xmlns="">
            <p:pic>
              <p:nvPicPr>
                <p:cNvPr id="151" name="Freihand 150">
                  <a:extLst>
                    <a:ext uri="{FF2B5EF4-FFF2-40B4-BE49-F238E27FC236}">
                      <a16:creationId xmlns:a16="http://schemas.microsoft.com/office/drawing/2014/main" id="{ED8D6435-57AC-416F-B156-4C794F6DFCA0}"/>
                    </a:ext>
                  </a:extLst>
                </p:cNvPr>
                <p:cNvPicPr/>
                <p:nvPr/>
              </p:nvPicPr>
              <p:blipFill>
                <a:blip r:embed="rId243"/>
                <a:stretch>
                  <a:fillRect/>
                </a:stretch>
              </p:blipFill>
              <p:spPr>
                <a:xfrm>
                  <a:off x="7611853" y="3713232"/>
                  <a:ext cx="2455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52" name="Freihand 151">
                  <a:extLst>
                    <a:ext uri="{FF2B5EF4-FFF2-40B4-BE49-F238E27FC236}">
                      <a16:creationId xmlns:a16="http://schemas.microsoft.com/office/drawing/2014/main" id="{8DB651B9-1439-44AE-909C-653CDD2E530B}"/>
                    </a:ext>
                  </a:extLst>
                </p14:cNvPr>
                <p14:cNvContentPartPr/>
                <p14:nvPr/>
              </p14:nvContentPartPr>
              <p14:xfrm>
                <a:off x="7871053" y="3750672"/>
                <a:ext cx="29880" cy="28800"/>
              </p14:xfrm>
            </p:contentPart>
          </mc:Choice>
          <mc:Fallback xmlns="">
            <p:pic>
              <p:nvPicPr>
                <p:cNvPr id="152" name="Freihand 151">
                  <a:extLst>
                    <a:ext uri="{FF2B5EF4-FFF2-40B4-BE49-F238E27FC236}">
                      <a16:creationId xmlns:a16="http://schemas.microsoft.com/office/drawing/2014/main" id="{8DB651B9-1439-44AE-909C-653CDD2E530B}"/>
                    </a:ext>
                  </a:extLst>
                </p:cNvPr>
                <p:cNvPicPr/>
                <p:nvPr/>
              </p:nvPicPr>
              <p:blipFill>
                <a:blip r:embed="rId245"/>
                <a:stretch>
                  <a:fillRect/>
                </a:stretch>
              </p:blipFill>
              <p:spPr>
                <a:xfrm>
                  <a:off x="7866733" y="3746352"/>
                  <a:ext cx="385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53" name="Freihand 152">
                  <a:extLst>
                    <a:ext uri="{FF2B5EF4-FFF2-40B4-BE49-F238E27FC236}">
                      <a16:creationId xmlns:a16="http://schemas.microsoft.com/office/drawing/2014/main" id="{6DEBCACA-9D01-4BA4-BCA2-FE425B50AFD0}"/>
                    </a:ext>
                  </a:extLst>
                </p14:cNvPr>
                <p14:cNvContentPartPr/>
                <p14:nvPr/>
              </p14:nvContentPartPr>
              <p14:xfrm>
                <a:off x="7852333" y="3792432"/>
                <a:ext cx="112320" cy="124560"/>
              </p14:xfrm>
            </p:contentPart>
          </mc:Choice>
          <mc:Fallback xmlns="">
            <p:pic>
              <p:nvPicPr>
                <p:cNvPr id="153" name="Freihand 152">
                  <a:extLst>
                    <a:ext uri="{FF2B5EF4-FFF2-40B4-BE49-F238E27FC236}">
                      <a16:creationId xmlns:a16="http://schemas.microsoft.com/office/drawing/2014/main" id="{6DEBCACA-9D01-4BA4-BCA2-FE425B50AFD0}"/>
                    </a:ext>
                  </a:extLst>
                </p:cNvPr>
                <p:cNvPicPr/>
                <p:nvPr/>
              </p:nvPicPr>
              <p:blipFill>
                <a:blip r:embed="rId247"/>
                <a:stretch>
                  <a:fillRect/>
                </a:stretch>
              </p:blipFill>
              <p:spPr>
                <a:xfrm>
                  <a:off x="7848013" y="3788112"/>
                  <a:ext cx="1209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54" name="Freihand 153">
                  <a:extLst>
                    <a:ext uri="{FF2B5EF4-FFF2-40B4-BE49-F238E27FC236}">
                      <a16:creationId xmlns:a16="http://schemas.microsoft.com/office/drawing/2014/main" id="{8AE18E00-B678-4159-B904-E22E4EB4C3F0}"/>
                    </a:ext>
                  </a:extLst>
                </p14:cNvPr>
                <p14:cNvContentPartPr/>
                <p14:nvPr/>
              </p14:nvContentPartPr>
              <p14:xfrm>
                <a:off x="7949533" y="3717912"/>
                <a:ext cx="335880" cy="252000"/>
              </p14:xfrm>
            </p:contentPart>
          </mc:Choice>
          <mc:Fallback xmlns="">
            <p:pic>
              <p:nvPicPr>
                <p:cNvPr id="154" name="Freihand 153">
                  <a:extLst>
                    <a:ext uri="{FF2B5EF4-FFF2-40B4-BE49-F238E27FC236}">
                      <a16:creationId xmlns:a16="http://schemas.microsoft.com/office/drawing/2014/main" id="{8AE18E00-B678-4159-B904-E22E4EB4C3F0}"/>
                    </a:ext>
                  </a:extLst>
                </p:cNvPr>
                <p:cNvPicPr/>
                <p:nvPr/>
              </p:nvPicPr>
              <p:blipFill>
                <a:blip r:embed="rId249"/>
                <a:stretch>
                  <a:fillRect/>
                </a:stretch>
              </p:blipFill>
              <p:spPr>
                <a:xfrm>
                  <a:off x="7945213" y="3713592"/>
                  <a:ext cx="344520" cy="260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0">
            <p14:nvContentPartPr>
              <p14:cNvPr id="157" name="Freihand 156">
                <a:extLst>
                  <a:ext uri="{FF2B5EF4-FFF2-40B4-BE49-F238E27FC236}">
                    <a16:creationId xmlns:a16="http://schemas.microsoft.com/office/drawing/2014/main" id="{C3A9F308-D8C9-481F-8C42-B7EAC1E62074}"/>
                  </a:ext>
                </a:extLst>
              </p14:cNvPr>
              <p14:cNvContentPartPr/>
              <p14:nvPr/>
            </p14:nvContentPartPr>
            <p14:xfrm>
              <a:off x="4813573" y="4166112"/>
              <a:ext cx="377640" cy="125640"/>
            </p14:xfrm>
          </p:contentPart>
        </mc:Choice>
        <mc:Fallback xmlns="">
          <p:pic>
            <p:nvPicPr>
              <p:cNvPr id="157" name="Freihand 156">
                <a:extLst>
                  <a:ext uri="{FF2B5EF4-FFF2-40B4-BE49-F238E27FC236}">
                    <a16:creationId xmlns:a16="http://schemas.microsoft.com/office/drawing/2014/main" id="{C3A9F308-D8C9-481F-8C42-B7EAC1E62074}"/>
                  </a:ext>
                </a:extLst>
              </p:cNvPr>
              <p:cNvPicPr/>
              <p:nvPr/>
            </p:nvPicPr>
            <p:blipFill>
              <a:blip r:embed="rId251"/>
              <a:stretch>
                <a:fillRect/>
              </a:stretch>
            </p:blipFill>
            <p:spPr>
              <a:xfrm>
                <a:off x="4809253" y="4161792"/>
                <a:ext cx="386280" cy="134280"/>
              </a:xfrm>
              <a:prstGeom prst="rect">
                <a:avLst/>
              </a:prstGeom>
            </p:spPr>
          </p:pic>
        </mc:Fallback>
      </mc:AlternateContent>
      <p:grpSp>
        <p:nvGrpSpPr>
          <p:cNvPr id="160" name="Gruppieren 159">
            <a:extLst>
              <a:ext uri="{FF2B5EF4-FFF2-40B4-BE49-F238E27FC236}">
                <a16:creationId xmlns:a16="http://schemas.microsoft.com/office/drawing/2014/main" id="{12DFAFEB-FC54-4BAD-8390-6F18558E4B1F}"/>
              </a:ext>
            </a:extLst>
          </p:cNvPr>
          <p:cNvGrpSpPr/>
          <p:nvPr/>
        </p:nvGrpSpPr>
        <p:grpSpPr>
          <a:xfrm>
            <a:off x="5346373" y="4092312"/>
            <a:ext cx="395280" cy="185040"/>
            <a:chOff x="5346373" y="4092312"/>
            <a:chExt cx="395280" cy="185040"/>
          </a:xfrm>
        </p:grpSpPr>
        <mc:AlternateContent xmlns:mc="http://schemas.openxmlformats.org/markup-compatibility/2006" xmlns:p14="http://schemas.microsoft.com/office/powerpoint/2010/main">
          <mc:Choice Requires="p14">
            <p:contentPart p14:bwMode="auto" r:id="rId252">
              <p14:nvContentPartPr>
                <p14:cNvPr id="158" name="Freihand 157">
                  <a:extLst>
                    <a:ext uri="{FF2B5EF4-FFF2-40B4-BE49-F238E27FC236}">
                      <a16:creationId xmlns:a16="http://schemas.microsoft.com/office/drawing/2014/main" id="{81543284-94B0-4A0B-B1C0-E4ACFF5CE50B}"/>
                    </a:ext>
                  </a:extLst>
                </p14:cNvPr>
                <p14:cNvContentPartPr/>
                <p14:nvPr/>
              </p14:nvContentPartPr>
              <p14:xfrm>
                <a:off x="5346373" y="4113912"/>
                <a:ext cx="395280" cy="163440"/>
              </p14:xfrm>
            </p:contentPart>
          </mc:Choice>
          <mc:Fallback xmlns="">
            <p:pic>
              <p:nvPicPr>
                <p:cNvPr id="158" name="Freihand 157">
                  <a:extLst>
                    <a:ext uri="{FF2B5EF4-FFF2-40B4-BE49-F238E27FC236}">
                      <a16:creationId xmlns:a16="http://schemas.microsoft.com/office/drawing/2014/main" id="{81543284-94B0-4A0B-B1C0-E4ACFF5CE50B}"/>
                    </a:ext>
                  </a:extLst>
                </p:cNvPr>
                <p:cNvPicPr/>
                <p:nvPr/>
              </p:nvPicPr>
              <p:blipFill>
                <a:blip r:embed="rId253"/>
                <a:stretch>
                  <a:fillRect/>
                </a:stretch>
              </p:blipFill>
              <p:spPr>
                <a:xfrm>
                  <a:off x="5342053" y="4109592"/>
                  <a:ext cx="40392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59" name="Freihand 158">
                  <a:extLst>
                    <a:ext uri="{FF2B5EF4-FFF2-40B4-BE49-F238E27FC236}">
                      <a16:creationId xmlns:a16="http://schemas.microsoft.com/office/drawing/2014/main" id="{E106B0C8-F0A8-4340-9F1E-456F8829B06E}"/>
                    </a:ext>
                  </a:extLst>
                </p14:cNvPr>
                <p14:cNvContentPartPr/>
                <p14:nvPr/>
              </p14:nvContentPartPr>
              <p14:xfrm>
                <a:off x="5604853" y="4092312"/>
                <a:ext cx="31680" cy="5760"/>
              </p14:xfrm>
            </p:contentPart>
          </mc:Choice>
          <mc:Fallback xmlns="">
            <p:pic>
              <p:nvPicPr>
                <p:cNvPr id="159" name="Freihand 158">
                  <a:extLst>
                    <a:ext uri="{FF2B5EF4-FFF2-40B4-BE49-F238E27FC236}">
                      <a16:creationId xmlns:a16="http://schemas.microsoft.com/office/drawing/2014/main" id="{E106B0C8-F0A8-4340-9F1E-456F8829B06E}"/>
                    </a:ext>
                  </a:extLst>
                </p:cNvPr>
                <p:cNvPicPr/>
                <p:nvPr/>
              </p:nvPicPr>
              <p:blipFill>
                <a:blip r:embed="rId255"/>
                <a:stretch>
                  <a:fillRect/>
                </a:stretch>
              </p:blipFill>
              <p:spPr>
                <a:xfrm>
                  <a:off x="5600533" y="4087992"/>
                  <a:ext cx="40320" cy="14400"/>
                </a:xfrm>
                <a:prstGeom prst="rect">
                  <a:avLst/>
                </a:prstGeom>
              </p:spPr>
            </p:pic>
          </mc:Fallback>
        </mc:AlternateContent>
      </p:grpSp>
      <p:grpSp>
        <p:nvGrpSpPr>
          <p:cNvPr id="169" name="Gruppieren 168">
            <a:extLst>
              <a:ext uri="{FF2B5EF4-FFF2-40B4-BE49-F238E27FC236}">
                <a16:creationId xmlns:a16="http://schemas.microsoft.com/office/drawing/2014/main" id="{0941FB3E-42D4-473D-99A5-5DEB5CFDD5B0}"/>
              </a:ext>
            </a:extLst>
          </p:cNvPr>
          <p:cNvGrpSpPr/>
          <p:nvPr/>
        </p:nvGrpSpPr>
        <p:grpSpPr>
          <a:xfrm>
            <a:off x="5907613" y="4032192"/>
            <a:ext cx="1493640" cy="218160"/>
            <a:chOff x="5907613" y="4032192"/>
            <a:chExt cx="1493640" cy="218160"/>
          </a:xfrm>
        </p:grpSpPr>
        <mc:AlternateContent xmlns:mc="http://schemas.openxmlformats.org/markup-compatibility/2006" xmlns:p14="http://schemas.microsoft.com/office/powerpoint/2010/main">
          <mc:Choice Requires="p14">
            <p:contentPart p14:bwMode="auto" r:id="rId256">
              <p14:nvContentPartPr>
                <p14:cNvPr id="161" name="Freihand 160">
                  <a:extLst>
                    <a:ext uri="{FF2B5EF4-FFF2-40B4-BE49-F238E27FC236}">
                      <a16:creationId xmlns:a16="http://schemas.microsoft.com/office/drawing/2014/main" id="{3767EECA-BC0A-41FB-968F-525F7E903828}"/>
                    </a:ext>
                  </a:extLst>
                </p14:cNvPr>
                <p14:cNvContentPartPr/>
                <p14:nvPr/>
              </p14:nvContentPartPr>
              <p14:xfrm>
                <a:off x="5907613" y="4093752"/>
                <a:ext cx="451440" cy="156600"/>
              </p14:xfrm>
            </p:contentPart>
          </mc:Choice>
          <mc:Fallback xmlns="">
            <p:pic>
              <p:nvPicPr>
                <p:cNvPr id="161" name="Freihand 160">
                  <a:extLst>
                    <a:ext uri="{FF2B5EF4-FFF2-40B4-BE49-F238E27FC236}">
                      <a16:creationId xmlns:a16="http://schemas.microsoft.com/office/drawing/2014/main" id="{3767EECA-BC0A-41FB-968F-525F7E903828}"/>
                    </a:ext>
                  </a:extLst>
                </p:cNvPr>
                <p:cNvPicPr/>
                <p:nvPr/>
              </p:nvPicPr>
              <p:blipFill>
                <a:blip r:embed="rId257"/>
                <a:stretch>
                  <a:fillRect/>
                </a:stretch>
              </p:blipFill>
              <p:spPr>
                <a:xfrm>
                  <a:off x="5903293" y="4089432"/>
                  <a:ext cx="46008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62" name="Freihand 161">
                  <a:extLst>
                    <a:ext uri="{FF2B5EF4-FFF2-40B4-BE49-F238E27FC236}">
                      <a16:creationId xmlns:a16="http://schemas.microsoft.com/office/drawing/2014/main" id="{C2D4ABE2-7304-438C-B609-9EDB87B01C3E}"/>
                    </a:ext>
                  </a:extLst>
                </p14:cNvPr>
                <p14:cNvContentPartPr/>
                <p14:nvPr/>
              </p14:nvContentPartPr>
              <p14:xfrm>
                <a:off x="6186253" y="4032192"/>
                <a:ext cx="3240" cy="9360"/>
              </p14:xfrm>
            </p:contentPart>
          </mc:Choice>
          <mc:Fallback xmlns="">
            <p:pic>
              <p:nvPicPr>
                <p:cNvPr id="162" name="Freihand 161">
                  <a:extLst>
                    <a:ext uri="{FF2B5EF4-FFF2-40B4-BE49-F238E27FC236}">
                      <a16:creationId xmlns:a16="http://schemas.microsoft.com/office/drawing/2014/main" id="{C2D4ABE2-7304-438C-B609-9EDB87B01C3E}"/>
                    </a:ext>
                  </a:extLst>
                </p:cNvPr>
                <p:cNvPicPr/>
                <p:nvPr/>
              </p:nvPicPr>
              <p:blipFill>
                <a:blip r:embed="rId259"/>
                <a:stretch>
                  <a:fillRect/>
                </a:stretch>
              </p:blipFill>
              <p:spPr>
                <a:xfrm>
                  <a:off x="6181933" y="4027872"/>
                  <a:ext cx="11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63" name="Freihand 162">
                  <a:extLst>
                    <a:ext uri="{FF2B5EF4-FFF2-40B4-BE49-F238E27FC236}">
                      <a16:creationId xmlns:a16="http://schemas.microsoft.com/office/drawing/2014/main" id="{87248B49-C404-4AE7-9603-2457227C7D62}"/>
                    </a:ext>
                  </a:extLst>
                </p14:cNvPr>
                <p14:cNvContentPartPr/>
                <p14:nvPr/>
              </p14:nvContentPartPr>
              <p14:xfrm>
                <a:off x="6547693" y="4102752"/>
                <a:ext cx="18000" cy="146880"/>
              </p14:xfrm>
            </p:contentPart>
          </mc:Choice>
          <mc:Fallback xmlns="">
            <p:pic>
              <p:nvPicPr>
                <p:cNvPr id="163" name="Freihand 162">
                  <a:extLst>
                    <a:ext uri="{FF2B5EF4-FFF2-40B4-BE49-F238E27FC236}">
                      <a16:creationId xmlns:a16="http://schemas.microsoft.com/office/drawing/2014/main" id="{87248B49-C404-4AE7-9603-2457227C7D62}"/>
                    </a:ext>
                  </a:extLst>
                </p:cNvPr>
                <p:cNvPicPr/>
                <p:nvPr/>
              </p:nvPicPr>
              <p:blipFill>
                <a:blip r:embed="rId261"/>
                <a:stretch>
                  <a:fillRect/>
                </a:stretch>
              </p:blipFill>
              <p:spPr>
                <a:xfrm>
                  <a:off x="6543373" y="4098432"/>
                  <a:ext cx="2664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64" name="Freihand 163">
                  <a:extLst>
                    <a:ext uri="{FF2B5EF4-FFF2-40B4-BE49-F238E27FC236}">
                      <a16:creationId xmlns:a16="http://schemas.microsoft.com/office/drawing/2014/main" id="{D67B3747-4783-4AE9-A250-E12C5D0DC9A5}"/>
                    </a:ext>
                  </a:extLst>
                </p14:cNvPr>
                <p14:cNvContentPartPr/>
                <p14:nvPr/>
              </p14:nvContentPartPr>
              <p14:xfrm>
                <a:off x="6467053" y="4070712"/>
                <a:ext cx="179280" cy="106920"/>
              </p14:xfrm>
            </p:contentPart>
          </mc:Choice>
          <mc:Fallback xmlns="">
            <p:pic>
              <p:nvPicPr>
                <p:cNvPr id="164" name="Freihand 163">
                  <a:extLst>
                    <a:ext uri="{FF2B5EF4-FFF2-40B4-BE49-F238E27FC236}">
                      <a16:creationId xmlns:a16="http://schemas.microsoft.com/office/drawing/2014/main" id="{D67B3747-4783-4AE9-A250-E12C5D0DC9A5}"/>
                    </a:ext>
                  </a:extLst>
                </p:cNvPr>
                <p:cNvPicPr/>
                <p:nvPr/>
              </p:nvPicPr>
              <p:blipFill>
                <a:blip r:embed="rId263"/>
                <a:stretch>
                  <a:fillRect/>
                </a:stretch>
              </p:blipFill>
              <p:spPr>
                <a:xfrm>
                  <a:off x="6462733" y="4066392"/>
                  <a:ext cx="1879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65" name="Freihand 164">
                  <a:extLst>
                    <a:ext uri="{FF2B5EF4-FFF2-40B4-BE49-F238E27FC236}">
                      <a16:creationId xmlns:a16="http://schemas.microsoft.com/office/drawing/2014/main" id="{7F5123DC-9466-4492-A341-766B68A96796}"/>
                    </a:ext>
                  </a:extLst>
                </p14:cNvPr>
                <p14:cNvContentPartPr/>
                <p14:nvPr/>
              </p14:nvContentPartPr>
              <p14:xfrm>
                <a:off x="6631573" y="4156752"/>
                <a:ext cx="208800" cy="64800"/>
              </p14:xfrm>
            </p:contentPart>
          </mc:Choice>
          <mc:Fallback xmlns="">
            <p:pic>
              <p:nvPicPr>
                <p:cNvPr id="165" name="Freihand 164">
                  <a:extLst>
                    <a:ext uri="{FF2B5EF4-FFF2-40B4-BE49-F238E27FC236}">
                      <a16:creationId xmlns:a16="http://schemas.microsoft.com/office/drawing/2014/main" id="{7F5123DC-9466-4492-A341-766B68A96796}"/>
                    </a:ext>
                  </a:extLst>
                </p:cNvPr>
                <p:cNvPicPr/>
                <p:nvPr/>
              </p:nvPicPr>
              <p:blipFill>
                <a:blip r:embed="rId265"/>
                <a:stretch>
                  <a:fillRect/>
                </a:stretch>
              </p:blipFill>
              <p:spPr>
                <a:xfrm>
                  <a:off x="6627253" y="4152432"/>
                  <a:ext cx="21744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66" name="Freihand 165">
                  <a:extLst>
                    <a:ext uri="{FF2B5EF4-FFF2-40B4-BE49-F238E27FC236}">
                      <a16:creationId xmlns:a16="http://schemas.microsoft.com/office/drawing/2014/main" id="{0AE3B2B5-76DD-4EB5-8EDB-B7103D591FA0}"/>
                    </a:ext>
                  </a:extLst>
                </p14:cNvPr>
                <p14:cNvContentPartPr/>
                <p14:nvPr/>
              </p14:nvContentPartPr>
              <p14:xfrm>
                <a:off x="6878173" y="4100232"/>
                <a:ext cx="132120" cy="122760"/>
              </p14:xfrm>
            </p:contentPart>
          </mc:Choice>
          <mc:Fallback xmlns="">
            <p:pic>
              <p:nvPicPr>
                <p:cNvPr id="166" name="Freihand 165">
                  <a:extLst>
                    <a:ext uri="{FF2B5EF4-FFF2-40B4-BE49-F238E27FC236}">
                      <a16:creationId xmlns:a16="http://schemas.microsoft.com/office/drawing/2014/main" id="{0AE3B2B5-76DD-4EB5-8EDB-B7103D591FA0}"/>
                    </a:ext>
                  </a:extLst>
                </p:cNvPr>
                <p:cNvPicPr/>
                <p:nvPr/>
              </p:nvPicPr>
              <p:blipFill>
                <a:blip r:embed="rId267"/>
                <a:stretch>
                  <a:fillRect/>
                </a:stretch>
              </p:blipFill>
              <p:spPr>
                <a:xfrm>
                  <a:off x="6873853" y="4095912"/>
                  <a:ext cx="1407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67" name="Freihand 166">
                  <a:extLst>
                    <a:ext uri="{FF2B5EF4-FFF2-40B4-BE49-F238E27FC236}">
                      <a16:creationId xmlns:a16="http://schemas.microsoft.com/office/drawing/2014/main" id="{10FBDAB1-CABB-452C-B60C-FAD31C17D405}"/>
                    </a:ext>
                  </a:extLst>
                </p14:cNvPr>
                <p14:cNvContentPartPr/>
                <p14:nvPr/>
              </p14:nvContentPartPr>
              <p14:xfrm>
                <a:off x="7034413" y="4044072"/>
                <a:ext cx="12960" cy="159120"/>
              </p14:xfrm>
            </p:contentPart>
          </mc:Choice>
          <mc:Fallback xmlns="">
            <p:pic>
              <p:nvPicPr>
                <p:cNvPr id="167" name="Freihand 166">
                  <a:extLst>
                    <a:ext uri="{FF2B5EF4-FFF2-40B4-BE49-F238E27FC236}">
                      <a16:creationId xmlns:a16="http://schemas.microsoft.com/office/drawing/2014/main" id="{10FBDAB1-CABB-452C-B60C-FAD31C17D405}"/>
                    </a:ext>
                  </a:extLst>
                </p:cNvPr>
                <p:cNvPicPr/>
                <p:nvPr/>
              </p:nvPicPr>
              <p:blipFill>
                <a:blip r:embed="rId269"/>
                <a:stretch>
                  <a:fillRect/>
                </a:stretch>
              </p:blipFill>
              <p:spPr>
                <a:xfrm>
                  <a:off x="7030093" y="4039752"/>
                  <a:ext cx="216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68" name="Freihand 167">
                  <a:extLst>
                    <a:ext uri="{FF2B5EF4-FFF2-40B4-BE49-F238E27FC236}">
                      <a16:creationId xmlns:a16="http://schemas.microsoft.com/office/drawing/2014/main" id="{896687DA-4686-4A2C-B814-102B8C80DC57}"/>
                    </a:ext>
                  </a:extLst>
                </p14:cNvPr>
                <p14:cNvContentPartPr/>
                <p14:nvPr/>
              </p14:nvContentPartPr>
              <p14:xfrm>
                <a:off x="7064293" y="4114992"/>
                <a:ext cx="336960" cy="87840"/>
              </p14:xfrm>
            </p:contentPart>
          </mc:Choice>
          <mc:Fallback xmlns="">
            <p:pic>
              <p:nvPicPr>
                <p:cNvPr id="168" name="Freihand 167">
                  <a:extLst>
                    <a:ext uri="{FF2B5EF4-FFF2-40B4-BE49-F238E27FC236}">
                      <a16:creationId xmlns:a16="http://schemas.microsoft.com/office/drawing/2014/main" id="{896687DA-4686-4A2C-B814-102B8C80DC57}"/>
                    </a:ext>
                  </a:extLst>
                </p:cNvPr>
                <p:cNvPicPr/>
                <p:nvPr/>
              </p:nvPicPr>
              <p:blipFill>
                <a:blip r:embed="rId271"/>
                <a:stretch>
                  <a:fillRect/>
                </a:stretch>
              </p:blipFill>
              <p:spPr>
                <a:xfrm>
                  <a:off x="7059973" y="4110672"/>
                  <a:ext cx="345600" cy="96480"/>
                </a:xfrm>
                <a:prstGeom prst="rect">
                  <a:avLst/>
                </a:prstGeom>
              </p:spPr>
            </p:pic>
          </mc:Fallback>
        </mc:AlternateContent>
      </p:grpSp>
      <p:grpSp>
        <p:nvGrpSpPr>
          <p:cNvPr id="171" name="Gruppieren 170">
            <a:extLst>
              <a:ext uri="{FF2B5EF4-FFF2-40B4-BE49-F238E27FC236}">
                <a16:creationId xmlns:a16="http://schemas.microsoft.com/office/drawing/2014/main" id="{A8790DF0-FE15-4B28-9DB4-C7D23C23655F}"/>
              </a:ext>
            </a:extLst>
          </p:cNvPr>
          <p:cNvGrpSpPr/>
          <p:nvPr/>
        </p:nvGrpSpPr>
        <p:grpSpPr>
          <a:xfrm>
            <a:off x="2866693" y="3844272"/>
            <a:ext cx="1857240" cy="349200"/>
            <a:chOff x="2866693" y="3844272"/>
            <a:chExt cx="1857240" cy="349200"/>
          </a:xfrm>
        </p:grpSpPr>
        <mc:AlternateContent xmlns:mc="http://schemas.openxmlformats.org/markup-compatibility/2006" xmlns:p14="http://schemas.microsoft.com/office/powerpoint/2010/main">
          <mc:Choice Requires="p14">
            <p:contentPart p14:bwMode="auto" r:id="rId272">
              <p14:nvContentPartPr>
                <p14:cNvPr id="91" name="Freihand 90">
                  <a:extLst>
                    <a:ext uri="{FF2B5EF4-FFF2-40B4-BE49-F238E27FC236}">
                      <a16:creationId xmlns:a16="http://schemas.microsoft.com/office/drawing/2014/main" id="{D7F64061-4986-4D06-94F6-5EF1851DE4FC}"/>
                    </a:ext>
                  </a:extLst>
                </p14:cNvPr>
                <p14:cNvContentPartPr/>
                <p14:nvPr/>
              </p14:nvContentPartPr>
              <p14:xfrm>
                <a:off x="2866693" y="3844272"/>
                <a:ext cx="177120" cy="320040"/>
              </p14:xfrm>
            </p:contentPart>
          </mc:Choice>
          <mc:Fallback xmlns="">
            <p:pic>
              <p:nvPicPr>
                <p:cNvPr id="91" name="Freihand 90">
                  <a:extLst>
                    <a:ext uri="{FF2B5EF4-FFF2-40B4-BE49-F238E27FC236}">
                      <a16:creationId xmlns:a16="http://schemas.microsoft.com/office/drawing/2014/main" id="{D7F64061-4986-4D06-94F6-5EF1851DE4FC}"/>
                    </a:ext>
                  </a:extLst>
                </p:cNvPr>
                <p:cNvPicPr/>
                <p:nvPr/>
              </p:nvPicPr>
              <p:blipFill>
                <a:blip r:embed="rId273"/>
                <a:stretch>
                  <a:fillRect/>
                </a:stretch>
              </p:blipFill>
              <p:spPr>
                <a:xfrm>
                  <a:off x="2862373" y="3839952"/>
                  <a:ext cx="185760" cy="32868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92" name="Freihand 91">
                  <a:extLst>
                    <a:ext uri="{FF2B5EF4-FFF2-40B4-BE49-F238E27FC236}">
                      <a16:creationId xmlns:a16="http://schemas.microsoft.com/office/drawing/2014/main" id="{0D74E3FE-FB0B-4527-B40E-0A02DE54C39F}"/>
                    </a:ext>
                  </a:extLst>
                </p14:cNvPr>
                <p14:cNvContentPartPr/>
                <p14:nvPr/>
              </p14:nvContentPartPr>
              <p14:xfrm>
                <a:off x="3062173" y="4000872"/>
                <a:ext cx="154800" cy="113760"/>
              </p14:xfrm>
            </p:contentPart>
          </mc:Choice>
          <mc:Fallback xmlns="">
            <p:pic>
              <p:nvPicPr>
                <p:cNvPr id="92" name="Freihand 91">
                  <a:extLst>
                    <a:ext uri="{FF2B5EF4-FFF2-40B4-BE49-F238E27FC236}">
                      <a16:creationId xmlns:a16="http://schemas.microsoft.com/office/drawing/2014/main" id="{0D74E3FE-FB0B-4527-B40E-0A02DE54C39F}"/>
                    </a:ext>
                  </a:extLst>
                </p:cNvPr>
                <p:cNvPicPr/>
                <p:nvPr/>
              </p:nvPicPr>
              <p:blipFill>
                <a:blip r:embed="rId275"/>
                <a:stretch>
                  <a:fillRect/>
                </a:stretch>
              </p:blipFill>
              <p:spPr>
                <a:xfrm>
                  <a:off x="3057853" y="3996552"/>
                  <a:ext cx="1634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93" name="Freihand 92">
                  <a:extLst>
                    <a:ext uri="{FF2B5EF4-FFF2-40B4-BE49-F238E27FC236}">
                      <a16:creationId xmlns:a16="http://schemas.microsoft.com/office/drawing/2014/main" id="{F904E0C1-06A1-47B7-BB53-75639DDABBBB}"/>
                    </a:ext>
                  </a:extLst>
                </p14:cNvPr>
                <p14:cNvContentPartPr/>
                <p14:nvPr/>
              </p14:nvContentPartPr>
              <p14:xfrm>
                <a:off x="3283213" y="3989712"/>
                <a:ext cx="39240" cy="153720"/>
              </p14:xfrm>
            </p:contentPart>
          </mc:Choice>
          <mc:Fallback xmlns="">
            <p:pic>
              <p:nvPicPr>
                <p:cNvPr id="93" name="Freihand 92">
                  <a:extLst>
                    <a:ext uri="{FF2B5EF4-FFF2-40B4-BE49-F238E27FC236}">
                      <a16:creationId xmlns:a16="http://schemas.microsoft.com/office/drawing/2014/main" id="{F904E0C1-06A1-47B7-BB53-75639DDABBBB}"/>
                    </a:ext>
                  </a:extLst>
                </p:cNvPr>
                <p:cNvPicPr/>
                <p:nvPr/>
              </p:nvPicPr>
              <p:blipFill>
                <a:blip r:embed="rId277"/>
                <a:stretch>
                  <a:fillRect/>
                </a:stretch>
              </p:blipFill>
              <p:spPr>
                <a:xfrm>
                  <a:off x="3278893" y="3985392"/>
                  <a:ext cx="478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94" name="Freihand 93">
                  <a:extLst>
                    <a:ext uri="{FF2B5EF4-FFF2-40B4-BE49-F238E27FC236}">
                      <a16:creationId xmlns:a16="http://schemas.microsoft.com/office/drawing/2014/main" id="{AF275AE1-BA6F-4139-BE63-9D6CE1FE9F15}"/>
                    </a:ext>
                  </a:extLst>
                </p14:cNvPr>
                <p14:cNvContentPartPr/>
                <p14:nvPr/>
              </p14:nvContentPartPr>
              <p14:xfrm>
                <a:off x="3220933" y="4019952"/>
                <a:ext cx="142200" cy="64080"/>
              </p14:xfrm>
            </p:contentPart>
          </mc:Choice>
          <mc:Fallback xmlns="">
            <p:pic>
              <p:nvPicPr>
                <p:cNvPr id="94" name="Freihand 93">
                  <a:extLst>
                    <a:ext uri="{FF2B5EF4-FFF2-40B4-BE49-F238E27FC236}">
                      <a16:creationId xmlns:a16="http://schemas.microsoft.com/office/drawing/2014/main" id="{AF275AE1-BA6F-4139-BE63-9D6CE1FE9F15}"/>
                    </a:ext>
                  </a:extLst>
                </p:cNvPr>
                <p:cNvPicPr/>
                <p:nvPr/>
              </p:nvPicPr>
              <p:blipFill>
                <a:blip r:embed="rId279"/>
                <a:stretch>
                  <a:fillRect/>
                </a:stretch>
              </p:blipFill>
              <p:spPr>
                <a:xfrm>
                  <a:off x="3216613" y="4015632"/>
                  <a:ext cx="1508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95" name="Freihand 94">
                  <a:extLst>
                    <a:ext uri="{FF2B5EF4-FFF2-40B4-BE49-F238E27FC236}">
                      <a16:creationId xmlns:a16="http://schemas.microsoft.com/office/drawing/2014/main" id="{2A35DB84-DF34-43E9-AEF8-5A5D6709C4ED}"/>
                    </a:ext>
                  </a:extLst>
                </p14:cNvPr>
                <p14:cNvContentPartPr/>
                <p14:nvPr/>
              </p14:nvContentPartPr>
              <p14:xfrm>
                <a:off x="3399853" y="4006632"/>
                <a:ext cx="374400" cy="108360"/>
              </p14:xfrm>
            </p:contentPart>
          </mc:Choice>
          <mc:Fallback xmlns="">
            <p:pic>
              <p:nvPicPr>
                <p:cNvPr id="95" name="Freihand 94">
                  <a:extLst>
                    <a:ext uri="{FF2B5EF4-FFF2-40B4-BE49-F238E27FC236}">
                      <a16:creationId xmlns:a16="http://schemas.microsoft.com/office/drawing/2014/main" id="{2A35DB84-DF34-43E9-AEF8-5A5D6709C4ED}"/>
                    </a:ext>
                  </a:extLst>
                </p:cNvPr>
                <p:cNvPicPr/>
                <p:nvPr/>
              </p:nvPicPr>
              <p:blipFill>
                <a:blip r:embed="rId281"/>
                <a:stretch>
                  <a:fillRect/>
                </a:stretch>
              </p:blipFill>
              <p:spPr>
                <a:xfrm>
                  <a:off x="3395533" y="4002312"/>
                  <a:ext cx="3830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96" name="Freihand 95">
                  <a:extLst>
                    <a:ext uri="{FF2B5EF4-FFF2-40B4-BE49-F238E27FC236}">
                      <a16:creationId xmlns:a16="http://schemas.microsoft.com/office/drawing/2014/main" id="{E241AF26-B4BA-4E68-BFFB-E94D4D4C9EA2}"/>
                    </a:ext>
                  </a:extLst>
                </p14:cNvPr>
                <p14:cNvContentPartPr/>
                <p14:nvPr/>
              </p14:nvContentPartPr>
              <p14:xfrm>
                <a:off x="3835453" y="3863352"/>
                <a:ext cx="135000" cy="211680"/>
              </p14:xfrm>
            </p:contentPart>
          </mc:Choice>
          <mc:Fallback xmlns="">
            <p:pic>
              <p:nvPicPr>
                <p:cNvPr id="96" name="Freihand 95">
                  <a:extLst>
                    <a:ext uri="{FF2B5EF4-FFF2-40B4-BE49-F238E27FC236}">
                      <a16:creationId xmlns:a16="http://schemas.microsoft.com/office/drawing/2014/main" id="{E241AF26-B4BA-4E68-BFFB-E94D4D4C9EA2}"/>
                    </a:ext>
                  </a:extLst>
                </p:cNvPr>
                <p:cNvPicPr/>
                <p:nvPr/>
              </p:nvPicPr>
              <p:blipFill>
                <a:blip r:embed="rId283"/>
                <a:stretch>
                  <a:fillRect/>
                </a:stretch>
              </p:blipFill>
              <p:spPr>
                <a:xfrm>
                  <a:off x="3831133" y="3859032"/>
                  <a:ext cx="14364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97" name="Freihand 96">
                  <a:extLst>
                    <a:ext uri="{FF2B5EF4-FFF2-40B4-BE49-F238E27FC236}">
                      <a16:creationId xmlns:a16="http://schemas.microsoft.com/office/drawing/2014/main" id="{E3DE199B-AA5B-46E3-8824-66DB9BB30BD0}"/>
                    </a:ext>
                  </a:extLst>
                </p14:cNvPr>
                <p14:cNvContentPartPr/>
                <p14:nvPr/>
              </p14:nvContentPartPr>
              <p14:xfrm>
                <a:off x="3983413" y="3964152"/>
                <a:ext cx="177840" cy="87840"/>
              </p14:xfrm>
            </p:contentPart>
          </mc:Choice>
          <mc:Fallback xmlns="">
            <p:pic>
              <p:nvPicPr>
                <p:cNvPr id="97" name="Freihand 96">
                  <a:extLst>
                    <a:ext uri="{FF2B5EF4-FFF2-40B4-BE49-F238E27FC236}">
                      <a16:creationId xmlns:a16="http://schemas.microsoft.com/office/drawing/2014/main" id="{E3DE199B-AA5B-46E3-8824-66DB9BB30BD0}"/>
                    </a:ext>
                  </a:extLst>
                </p:cNvPr>
                <p:cNvPicPr/>
                <p:nvPr/>
              </p:nvPicPr>
              <p:blipFill>
                <a:blip r:embed="rId285"/>
                <a:stretch>
                  <a:fillRect/>
                </a:stretch>
              </p:blipFill>
              <p:spPr>
                <a:xfrm>
                  <a:off x="3979093" y="3959832"/>
                  <a:ext cx="1864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30" name="Freihand 129">
                  <a:extLst>
                    <a:ext uri="{FF2B5EF4-FFF2-40B4-BE49-F238E27FC236}">
                      <a16:creationId xmlns:a16="http://schemas.microsoft.com/office/drawing/2014/main" id="{18207A2D-E855-4B32-997E-F0CF40F2E3B6}"/>
                    </a:ext>
                  </a:extLst>
                </p14:cNvPr>
                <p14:cNvContentPartPr/>
                <p14:nvPr/>
              </p14:nvContentPartPr>
              <p14:xfrm>
                <a:off x="4015813" y="3936072"/>
                <a:ext cx="375120" cy="257400"/>
              </p14:xfrm>
            </p:contentPart>
          </mc:Choice>
          <mc:Fallback xmlns="">
            <p:pic>
              <p:nvPicPr>
                <p:cNvPr id="130" name="Freihand 129">
                  <a:extLst>
                    <a:ext uri="{FF2B5EF4-FFF2-40B4-BE49-F238E27FC236}">
                      <a16:creationId xmlns:a16="http://schemas.microsoft.com/office/drawing/2014/main" id="{18207A2D-E855-4B32-997E-F0CF40F2E3B6}"/>
                    </a:ext>
                  </a:extLst>
                </p:cNvPr>
                <p:cNvPicPr/>
                <p:nvPr/>
              </p:nvPicPr>
              <p:blipFill>
                <a:blip r:embed="rId287"/>
                <a:stretch>
                  <a:fillRect/>
                </a:stretch>
              </p:blipFill>
              <p:spPr>
                <a:xfrm>
                  <a:off x="4011493" y="3931752"/>
                  <a:ext cx="38376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31" name="Freihand 130">
                  <a:extLst>
                    <a:ext uri="{FF2B5EF4-FFF2-40B4-BE49-F238E27FC236}">
                      <a16:creationId xmlns:a16="http://schemas.microsoft.com/office/drawing/2014/main" id="{C323BA0B-149B-46EC-8E97-9CB15EE59F86}"/>
                    </a:ext>
                  </a:extLst>
                </p14:cNvPr>
                <p14:cNvContentPartPr/>
                <p14:nvPr/>
              </p14:nvContentPartPr>
              <p14:xfrm>
                <a:off x="4528093" y="3936432"/>
                <a:ext cx="23040" cy="18000"/>
              </p14:xfrm>
            </p:contentPart>
          </mc:Choice>
          <mc:Fallback xmlns="">
            <p:pic>
              <p:nvPicPr>
                <p:cNvPr id="131" name="Freihand 130">
                  <a:extLst>
                    <a:ext uri="{FF2B5EF4-FFF2-40B4-BE49-F238E27FC236}">
                      <a16:creationId xmlns:a16="http://schemas.microsoft.com/office/drawing/2014/main" id="{C323BA0B-149B-46EC-8E97-9CB15EE59F86}"/>
                    </a:ext>
                  </a:extLst>
                </p:cNvPr>
                <p:cNvPicPr/>
                <p:nvPr/>
              </p:nvPicPr>
              <p:blipFill>
                <a:blip r:embed="rId289"/>
                <a:stretch>
                  <a:fillRect/>
                </a:stretch>
              </p:blipFill>
              <p:spPr>
                <a:xfrm>
                  <a:off x="4523773" y="3932112"/>
                  <a:ext cx="316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32" name="Freihand 131">
                  <a:extLst>
                    <a:ext uri="{FF2B5EF4-FFF2-40B4-BE49-F238E27FC236}">
                      <a16:creationId xmlns:a16="http://schemas.microsoft.com/office/drawing/2014/main" id="{A4F67F55-AA8C-4F9B-AAA5-F78380321658}"/>
                    </a:ext>
                  </a:extLst>
                </p14:cNvPr>
                <p14:cNvContentPartPr/>
                <p14:nvPr/>
              </p14:nvContentPartPr>
              <p14:xfrm>
                <a:off x="4536013" y="4040112"/>
                <a:ext cx="18720" cy="10080"/>
              </p14:xfrm>
            </p:contentPart>
          </mc:Choice>
          <mc:Fallback xmlns="">
            <p:pic>
              <p:nvPicPr>
                <p:cNvPr id="132" name="Freihand 131">
                  <a:extLst>
                    <a:ext uri="{FF2B5EF4-FFF2-40B4-BE49-F238E27FC236}">
                      <a16:creationId xmlns:a16="http://schemas.microsoft.com/office/drawing/2014/main" id="{A4F67F55-AA8C-4F9B-AAA5-F78380321658}"/>
                    </a:ext>
                  </a:extLst>
                </p:cNvPr>
                <p:cNvPicPr/>
                <p:nvPr/>
              </p:nvPicPr>
              <p:blipFill>
                <a:blip r:embed="rId291"/>
                <a:stretch>
                  <a:fillRect/>
                </a:stretch>
              </p:blipFill>
              <p:spPr>
                <a:xfrm>
                  <a:off x="4531693" y="4035792"/>
                  <a:ext cx="273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70" name="Freihand 169">
                  <a:extLst>
                    <a:ext uri="{FF2B5EF4-FFF2-40B4-BE49-F238E27FC236}">
                      <a16:creationId xmlns:a16="http://schemas.microsoft.com/office/drawing/2014/main" id="{D934BA3A-1394-4921-BFF3-0846F482EA09}"/>
                    </a:ext>
                  </a:extLst>
                </p14:cNvPr>
                <p14:cNvContentPartPr/>
                <p14:nvPr/>
              </p14:nvContentPartPr>
              <p14:xfrm>
                <a:off x="4604413" y="3914832"/>
                <a:ext cx="119520" cy="27000"/>
              </p14:xfrm>
            </p:contentPart>
          </mc:Choice>
          <mc:Fallback xmlns="">
            <p:pic>
              <p:nvPicPr>
                <p:cNvPr id="170" name="Freihand 169">
                  <a:extLst>
                    <a:ext uri="{FF2B5EF4-FFF2-40B4-BE49-F238E27FC236}">
                      <a16:creationId xmlns:a16="http://schemas.microsoft.com/office/drawing/2014/main" id="{D934BA3A-1394-4921-BFF3-0846F482EA09}"/>
                    </a:ext>
                  </a:extLst>
                </p:cNvPr>
                <p:cNvPicPr/>
                <p:nvPr/>
              </p:nvPicPr>
              <p:blipFill>
                <a:blip r:embed="rId293"/>
                <a:stretch>
                  <a:fillRect/>
                </a:stretch>
              </p:blipFill>
              <p:spPr>
                <a:xfrm>
                  <a:off x="4600093" y="3910512"/>
                  <a:ext cx="128160" cy="35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4">
            <p14:nvContentPartPr>
              <p14:cNvPr id="172" name="Freihand 171">
                <a:extLst>
                  <a:ext uri="{FF2B5EF4-FFF2-40B4-BE49-F238E27FC236}">
                    <a16:creationId xmlns:a16="http://schemas.microsoft.com/office/drawing/2014/main" id="{B33D9C08-A13A-4FFF-8B20-03DEA3E22620}"/>
                  </a:ext>
                </a:extLst>
              </p14:cNvPr>
              <p14:cNvContentPartPr/>
              <p14:nvPr/>
            </p14:nvContentPartPr>
            <p14:xfrm>
              <a:off x="4568413" y="4601352"/>
              <a:ext cx="223920" cy="53280"/>
            </p14:xfrm>
          </p:contentPart>
        </mc:Choice>
        <mc:Fallback xmlns="">
          <p:pic>
            <p:nvPicPr>
              <p:cNvPr id="172" name="Freihand 171">
                <a:extLst>
                  <a:ext uri="{FF2B5EF4-FFF2-40B4-BE49-F238E27FC236}">
                    <a16:creationId xmlns:a16="http://schemas.microsoft.com/office/drawing/2014/main" id="{B33D9C08-A13A-4FFF-8B20-03DEA3E22620}"/>
                  </a:ext>
                </a:extLst>
              </p:cNvPr>
              <p:cNvPicPr/>
              <p:nvPr/>
            </p:nvPicPr>
            <p:blipFill>
              <a:blip r:embed="rId295"/>
              <a:stretch>
                <a:fillRect/>
              </a:stretch>
            </p:blipFill>
            <p:spPr>
              <a:xfrm>
                <a:off x="4564093" y="4597032"/>
                <a:ext cx="232560" cy="61920"/>
              </a:xfrm>
              <a:prstGeom prst="rect">
                <a:avLst/>
              </a:prstGeom>
            </p:spPr>
          </p:pic>
        </mc:Fallback>
      </mc:AlternateContent>
      <p:grpSp>
        <p:nvGrpSpPr>
          <p:cNvPr id="180" name="Gruppieren 179">
            <a:extLst>
              <a:ext uri="{FF2B5EF4-FFF2-40B4-BE49-F238E27FC236}">
                <a16:creationId xmlns:a16="http://schemas.microsoft.com/office/drawing/2014/main" id="{31CF42D4-E788-4A40-983A-4A0F1A7B0071}"/>
              </a:ext>
            </a:extLst>
          </p:cNvPr>
          <p:cNvGrpSpPr/>
          <p:nvPr/>
        </p:nvGrpSpPr>
        <p:grpSpPr>
          <a:xfrm>
            <a:off x="3062173" y="4481472"/>
            <a:ext cx="863280" cy="275760"/>
            <a:chOff x="3062173" y="4481472"/>
            <a:chExt cx="863280" cy="275760"/>
          </a:xfrm>
        </p:grpSpPr>
        <mc:AlternateContent xmlns:mc="http://schemas.openxmlformats.org/markup-compatibility/2006" xmlns:p14="http://schemas.microsoft.com/office/powerpoint/2010/main">
          <mc:Choice Requires="p14">
            <p:contentPart p14:bwMode="auto" r:id="rId296">
              <p14:nvContentPartPr>
                <p14:cNvPr id="173" name="Freihand 172">
                  <a:extLst>
                    <a:ext uri="{FF2B5EF4-FFF2-40B4-BE49-F238E27FC236}">
                      <a16:creationId xmlns:a16="http://schemas.microsoft.com/office/drawing/2014/main" id="{86694E1D-9BE5-4012-A660-4C8F957B5A7A}"/>
                    </a:ext>
                  </a:extLst>
                </p14:cNvPr>
                <p14:cNvContentPartPr/>
                <p14:nvPr/>
              </p14:nvContentPartPr>
              <p14:xfrm>
                <a:off x="3111133" y="4575072"/>
                <a:ext cx="53640" cy="182160"/>
              </p14:xfrm>
            </p:contentPart>
          </mc:Choice>
          <mc:Fallback xmlns="">
            <p:pic>
              <p:nvPicPr>
                <p:cNvPr id="173" name="Freihand 172">
                  <a:extLst>
                    <a:ext uri="{FF2B5EF4-FFF2-40B4-BE49-F238E27FC236}">
                      <a16:creationId xmlns:a16="http://schemas.microsoft.com/office/drawing/2014/main" id="{86694E1D-9BE5-4012-A660-4C8F957B5A7A}"/>
                    </a:ext>
                  </a:extLst>
                </p:cNvPr>
                <p:cNvPicPr/>
                <p:nvPr/>
              </p:nvPicPr>
              <p:blipFill>
                <a:blip r:embed="rId297"/>
                <a:stretch>
                  <a:fillRect/>
                </a:stretch>
              </p:blipFill>
              <p:spPr>
                <a:xfrm>
                  <a:off x="3106813" y="4570752"/>
                  <a:ext cx="6228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74" name="Freihand 173">
                  <a:extLst>
                    <a:ext uri="{FF2B5EF4-FFF2-40B4-BE49-F238E27FC236}">
                      <a16:creationId xmlns:a16="http://schemas.microsoft.com/office/drawing/2014/main" id="{6F2C3CAC-67C1-4882-8301-359B94A3B0CA}"/>
                    </a:ext>
                  </a:extLst>
                </p14:cNvPr>
                <p14:cNvContentPartPr/>
                <p14:nvPr/>
              </p14:nvContentPartPr>
              <p14:xfrm>
                <a:off x="3062173" y="4662912"/>
                <a:ext cx="147240" cy="73440"/>
              </p14:xfrm>
            </p:contentPart>
          </mc:Choice>
          <mc:Fallback xmlns="">
            <p:pic>
              <p:nvPicPr>
                <p:cNvPr id="174" name="Freihand 173">
                  <a:extLst>
                    <a:ext uri="{FF2B5EF4-FFF2-40B4-BE49-F238E27FC236}">
                      <a16:creationId xmlns:a16="http://schemas.microsoft.com/office/drawing/2014/main" id="{6F2C3CAC-67C1-4882-8301-359B94A3B0CA}"/>
                    </a:ext>
                  </a:extLst>
                </p:cNvPr>
                <p:cNvPicPr/>
                <p:nvPr/>
              </p:nvPicPr>
              <p:blipFill>
                <a:blip r:embed="rId299"/>
                <a:stretch>
                  <a:fillRect/>
                </a:stretch>
              </p:blipFill>
              <p:spPr>
                <a:xfrm>
                  <a:off x="3057853" y="4658592"/>
                  <a:ext cx="1558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75" name="Freihand 174">
                  <a:extLst>
                    <a:ext uri="{FF2B5EF4-FFF2-40B4-BE49-F238E27FC236}">
                      <a16:creationId xmlns:a16="http://schemas.microsoft.com/office/drawing/2014/main" id="{D8395C36-D623-4BB3-A7E9-5B81FD6909E1}"/>
                    </a:ext>
                  </a:extLst>
                </p14:cNvPr>
                <p14:cNvContentPartPr/>
                <p14:nvPr/>
              </p14:nvContentPartPr>
              <p14:xfrm>
                <a:off x="3072253" y="4540152"/>
                <a:ext cx="189360" cy="18000"/>
              </p14:xfrm>
            </p:contentPart>
          </mc:Choice>
          <mc:Fallback xmlns="">
            <p:pic>
              <p:nvPicPr>
                <p:cNvPr id="175" name="Freihand 174">
                  <a:extLst>
                    <a:ext uri="{FF2B5EF4-FFF2-40B4-BE49-F238E27FC236}">
                      <a16:creationId xmlns:a16="http://schemas.microsoft.com/office/drawing/2014/main" id="{D8395C36-D623-4BB3-A7E9-5B81FD6909E1}"/>
                    </a:ext>
                  </a:extLst>
                </p:cNvPr>
                <p:cNvPicPr/>
                <p:nvPr/>
              </p:nvPicPr>
              <p:blipFill>
                <a:blip r:embed="rId301"/>
                <a:stretch>
                  <a:fillRect/>
                </a:stretch>
              </p:blipFill>
              <p:spPr>
                <a:xfrm>
                  <a:off x="3067933" y="4535832"/>
                  <a:ext cx="1980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76" name="Freihand 175">
                  <a:extLst>
                    <a:ext uri="{FF2B5EF4-FFF2-40B4-BE49-F238E27FC236}">
                      <a16:creationId xmlns:a16="http://schemas.microsoft.com/office/drawing/2014/main" id="{5279C58F-EB76-4713-98FE-0FA8166688BC}"/>
                    </a:ext>
                  </a:extLst>
                </p14:cNvPr>
                <p14:cNvContentPartPr/>
                <p14:nvPr/>
              </p14:nvContentPartPr>
              <p14:xfrm>
                <a:off x="3273133" y="4606032"/>
                <a:ext cx="80640" cy="100440"/>
              </p14:xfrm>
            </p:contentPart>
          </mc:Choice>
          <mc:Fallback xmlns="">
            <p:pic>
              <p:nvPicPr>
                <p:cNvPr id="176" name="Freihand 175">
                  <a:extLst>
                    <a:ext uri="{FF2B5EF4-FFF2-40B4-BE49-F238E27FC236}">
                      <a16:creationId xmlns:a16="http://schemas.microsoft.com/office/drawing/2014/main" id="{5279C58F-EB76-4713-98FE-0FA8166688BC}"/>
                    </a:ext>
                  </a:extLst>
                </p:cNvPr>
                <p:cNvPicPr/>
                <p:nvPr/>
              </p:nvPicPr>
              <p:blipFill>
                <a:blip r:embed="rId303"/>
                <a:stretch>
                  <a:fillRect/>
                </a:stretch>
              </p:blipFill>
              <p:spPr>
                <a:xfrm>
                  <a:off x="3268813" y="4601712"/>
                  <a:ext cx="892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77" name="Freihand 176">
                  <a:extLst>
                    <a:ext uri="{FF2B5EF4-FFF2-40B4-BE49-F238E27FC236}">
                      <a16:creationId xmlns:a16="http://schemas.microsoft.com/office/drawing/2014/main" id="{D1444B82-0FFF-46D0-9CAF-8679FB6F38B3}"/>
                    </a:ext>
                  </a:extLst>
                </p14:cNvPr>
                <p14:cNvContentPartPr/>
                <p14:nvPr/>
              </p14:nvContentPartPr>
              <p14:xfrm>
                <a:off x="3395533" y="4481472"/>
                <a:ext cx="35640" cy="225000"/>
              </p14:xfrm>
            </p:contentPart>
          </mc:Choice>
          <mc:Fallback xmlns="">
            <p:pic>
              <p:nvPicPr>
                <p:cNvPr id="177" name="Freihand 176">
                  <a:extLst>
                    <a:ext uri="{FF2B5EF4-FFF2-40B4-BE49-F238E27FC236}">
                      <a16:creationId xmlns:a16="http://schemas.microsoft.com/office/drawing/2014/main" id="{D1444B82-0FFF-46D0-9CAF-8679FB6F38B3}"/>
                    </a:ext>
                  </a:extLst>
                </p:cNvPr>
                <p:cNvPicPr/>
                <p:nvPr/>
              </p:nvPicPr>
              <p:blipFill>
                <a:blip r:embed="rId305"/>
                <a:stretch>
                  <a:fillRect/>
                </a:stretch>
              </p:blipFill>
              <p:spPr>
                <a:xfrm>
                  <a:off x="3391213" y="4477152"/>
                  <a:ext cx="4428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78" name="Freihand 177">
                  <a:extLst>
                    <a:ext uri="{FF2B5EF4-FFF2-40B4-BE49-F238E27FC236}">
                      <a16:creationId xmlns:a16="http://schemas.microsoft.com/office/drawing/2014/main" id="{5BDBB7E5-B1A6-41D4-9FC4-0D5ECBAAA1C4}"/>
                    </a:ext>
                  </a:extLst>
                </p14:cNvPr>
                <p14:cNvContentPartPr/>
                <p14:nvPr/>
              </p14:nvContentPartPr>
              <p14:xfrm>
                <a:off x="3467893" y="4591632"/>
                <a:ext cx="270720" cy="106560"/>
              </p14:xfrm>
            </p:contentPart>
          </mc:Choice>
          <mc:Fallback xmlns="">
            <p:pic>
              <p:nvPicPr>
                <p:cNvPr id="178" name="Freihand 177">
                  <a:extLst>
                    <a:ext uri="{FF2B5EF4-FFF2-40B4-BE49-F238E27FC236}">
                      <a16:creationId xmlns:a16="http://schemas.microsoft.com/office/drawing/2014/main" id="{5BDBB7E5-B1A6-41D4-9FC4-0D5ECBAAA1C4}"/>
                    </a:ext>
                  </a:extLst>
                </p:cNvPr>
                <p:cNvPicPr/>
                <p:nvPr/>
              </p:nvPicPr>
              <p:blipFill>
                <a:blip r:embed="rId307"/>
                <a:stretch>
                  <a:fillRect/>
                </a:stretch>
              </p:blipFill>
              <p:spPr>
                <a:xfrm>
                  <a:off x="3463573" y="4587312"/>
                  <a:ext cx="2793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79" name="Freihand 178">
                  <a:extLst>
                    <a:ext uri="{FF2B5EF4-FFF2-40B4-BE49-F238E27FC236}">
                      <a16:creationId xmlns:a16="http://schemas.microsoft.com/office/drawing/2014/main" id="{E3DC10C1-34EF-431F-9BE8-272FA91550D8}"/>
                    </a:ext>
                  </a:extLst>
                </p14:cNvPr>
                <p14:cNvContentPartPr/>
                <p14:nvPr/>
              </p14:nvContentPartPr>
              <p14:xfrm>
                <a:off x="3774973" y="4549512"/>
                <a:ext cx="150480" cy="137880"/>
              </p14:xfrm>
            </p:contentPart>
          </mc:Choice>
          <mc:Fallback xmlns="">
            <p:pic>
              <p:nvPicPr>
                <p:cNvPr id="179" name="Freihand 178">
                  <a:extLst>
                    <a:ext uri="{FF2B5EF4-FFF2-40B4-BE49-F238E27FC236}">
                      <a16:creationId xmlns:a16="http://schemas.microsoft.com/office/drawing/2014/main" id="{E3DC10C1-34EF-431F-9BE8-272FA91550D8}"/>
                    </a:ext>
                  </a:extLst>
                </p:cNvPr>
                <p:cNvPicPr/>
                <p:nvPr/>
              </p:nvPicPr>
              <p:blipFill>
                <a:blip r:embed="rId309"/>
                <a:stretch>
                  <a:fillRect/>
                </a:stretch>
              </p:blipFill>
              <p:spPr>
                <a:xfrm>
                  <a:off x="3770653" y="4545192"/>
                  <a:ext cx="159120" cy="146520"/>
                </a:xfrm>
                <a:prstGeom prst="rect">
                  <a:avLst/>
                </a:prstGeom>
              </p:spPr>
            </p:pic>
          </mc:Fallback>
        </mc:AlternateContent>
      </p:grpSp>
      <p:grpSp>
        <p:nvGrpSpPr>
          <p:cNvPr id="265" name="Gruppieren 264">
            <a:extLst>
              <a:ext uri="{FF2B5EF4-FFF2-40B4-BE49-F238E27FC236}">
                <a16:creationId xmlns:a16="http://schemas.microsoft.com/office/drawing/2014/main" id="{D75D813C-3C37-4E86-A412-22211051FF60}"/>
              </a:ext>
            </a:extLst>
          </p:cNvPr>
          <p:cNvGrpSpPr/>
          <p:nvPr/>
        </p:nvGrpSpPr>
        <p:grpSpPr>
          <a:xfrm>
            <a:off x="4422613" y="4379592"/>
            <a:ext cx="4166280" cy="937080"/>
            <a:chOff x="4422613" y="4379592"/>
            <a:chExt cx="4166280" cy="937080"/>
          </a:xfrm>
        </p:grpSpPr>
        <mc:AlternateContent xmlns:mc="http://schemas.openxmlformats.org/markup-compatibility/2006" xmlns:p14="http://schemas.microsoft.com/office/powerpoint/2010/main">
          <mc:Choice Requires="p14">
            <p:contentPart p14:bwMode="auto" r:id="rId310">
              <p14:nvContentPartPr>
                <p14:cNvPr id="181" name="Freihand 180">
                  <a:extLst>
                    <a:ext uri="{FF2B5EF4-FFF2-40B4-BE49-F238E27FC236}">
                      <a16:creationId xmlns:a16="http://schemas.microsoft.com/office/drawing/2014/main" id="{93DC8ADA-AB50-4E97-ADC4-77FC95FA49F1}"/>
                    </a:ext>
                  </a:extLst>
                </p14:cNvPr>
                <p14:cNvContentPartPr/>
                <p14:nvPr/>
              </p14:nvContentPartPr>
              <p14:xfrm>
                <a:off x="4422613" y="4581552"/>
                <a:ext cx="20880" cy="4680"/>
              </p14:xfrm>
            </p:contentPart>
          </mc:Choice>
          <mc:Fallback xmlns="">
            <p:pic>
              <p:nvPicPr>
                <p:cNvPr id="181" name="Freihand 180">
                  <a:extLst>
                    <a:ext uri="{FF2B5EF4-FFF2-40B4-BE49-F238E27FC236}">
                      <a16:creationId xmlns:a16="http://schemas.microsoft.com/office/drawing/2014/main" id="{93DC8ADA-AB50-4E97-ADC4-77FC95FA49F1}"/>
                    </a:ext>
                  </a:extLst>
                </p:cNvPr>
                <p:cNvPicPr/>
                <p:nvPr/>
              </p:nvPicPr>
              <p:blipFill>
                <a:blip r:embed="rId311"/>
                <a:stretch>
                  <a:fillRect/>
                </a:stretch>
              </p:blipFill>
              <p:spPr>
                <a:xfrm>
                  <a:off x="4418293" y="4577232"/>
                  <a:ext cx="2952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82" name="Freihand 181">
                  <a:extLst>
                    <a:ext uri="{FF2B5EF4-FFF2-40B4-BE49-F238E27FC236}">
                      <a16:creationId xmlns:a16="http://schemas.microsoft.com/office/drawing/2014/main" id="{E386C60C-1338-4F22-827C-F65028FE1996}"/>
                    </a:ext>
                  </a:extLst>
                </p14:cNvPr>
                <p14:cNvContentPartPr/>
                <p14:nvPr/>
              </p14:nvContentPartPr>
              <p14:xfrm>
                <a:off x="4433413" y="4653552"/>
                <a:ext cx="14040" cy="36360"/>
              </p14:xfrm>
            </p:contentPart>
          </mc:Choice>
          <mc:Fallback xmlns="">
            <p:pic>
              <p:nvPicPr>
                <p:cNvPr id="182" name="Freihand 181">
                  <a:extLst>
                    <a:ext uri="{FF2B5EF4-FFF2-40B4-BE49-F238E27FC236}">
                      <a16:creationId xmlns:a16="http://schemas.microsoft.com/office/drawing/2014/main" id="{E386C60C-1338-4F22-827C-F65028FE1996}"/>
                    </a:ext>
                  </a:extLst>
                </p:cNvPr>
                <p:cNvPicPr/>
                <p:nvPr/>
              </p:nvPicPr>
              <p:blipFill>
                <a:blip r:embed="rId313"/>
                <a:stretch>
                  <a:fillRect/>
                </a:stretch>
              </p:blipFill>
              <p:spPr>
                <a:xfrm>
                  <a:off x="4429093" y="4649232"/>
                  <a:ext cx="2268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84" name="Freihand 183">
                  <a:extLst>
                    <a:ext uri="{FF2B5EF4-FFF2-40B4-BE49-F238E27FC236}">
                      <a16:creationId xmlns:a16="http://schemas.microsoft.com/office/drawing/2014/main" id="{E10F81CA-BDF1-4F6A-9DC6-3C059323AD4A}"/>
                    </a:ext>
                  </a:extLst>
                </p14:cNvPr>
                <p14:cNvContentPartPr/>
                <p14:nvPr/>
              </p14:nvContentPartPr>
              <p14:xfrm>
                <a:off x="4653013" y="4500552"/>
                <a:ext cx="37800" cy="183600"/>
              </p14:xfrm>
            </p:contentPart>
          </mc:Choice>
          <mc:Fallback xmlns="">
            <p:pic>
              <p:nvPicPr>
                <p:cNvPr id="184" name="Freihand 183">
                  <a:extLst>
                    <a:ext uri="{FF2B5EF4-FFF2-40B4-BE49-F238E27FC236}">
                      <a16:creationId xmlns:a16="http://schemas.microsoft.com/office/drawing/2014/main" id="{E10F81CA-BDF1-4F6A-9DC6-3C059323AD4A}"/>
                    </a:ext>
                  </a:extLst>
                </p:cNvPr>
                <p:cNvPicPr/>
                <p:nvPr/>
              </p:nvPicPr>
              <p:blipFill>
                <a:blip r:embed="rId315"/>
                <a:stretch>
                  <a:fillRect/>
                </a:stretch>
              </p:blipFill>
              <p:spPr>
                <a:xfrm>
                  <a:off x="4648693" y="4496232"/>
                  <a:ext cx="4644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85" name="Freihand 184">
                  <a:extLst>
                    <a:ext uri="{FF2B5EF4-FFF2-40B4-BE49-F238E27FC236}">
                      <a16:creationId xmlns:a16="http://schemas.microsoft.com/office/drawing/2014/main" id="{33EA3B58-BF52-4554-A749-43EC2A532D94}"/>
                    </a:ext>
                  </a:extLst>
                </p14:cNvPr>
                <p14:cNvContentPartPr/>
                <p14:nvPr/>
              </p14:nvContentPartPr>
              <p14:xfrm>
                <a:off x="4642573" y="4647792"/>
                <a:ext cx="124200" cy="53640"/>
              </p14:xfrm>
            </p:contentPart>
          </mc:Choice>
          <mc:Fallback xmlns="">
            <p:pic>
              <p:nvPicPr>
                <p:cNvPr id="185" name="Freihand 184">
                  <a:extLst>
                    <a:ext uri="{FF2B5EF4-FFF2-40B4-BE49-F238E27FC236}">
                      <a16:creationId xmlns:a16="http://schemas.microsoft.com/office/drawing/2014/main" id="{33EA3B58-BF52-4554-A749-43EC2A532D94}"/>
                    </a:ext>
                  </a:extLst>
                </p:cNvPr>
                <p:cNvPicPr/>
                <p:nvPr/>
              </p:nvPicPr>
              <p:blipFill>
                <a:blip r:embed="rId317"/>
                <a:stretch>
                  <a:fillRect/>
                </a:stretch>
              </p:blipFill>
              <p:spPr>
                <a:xfrm>
                  <a:off x="4638253" y="4643472"/>
                  <a:ext cx="13284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86" name="Freihand 185">
                  <a:extLst>
                    <a:ext uri="{FF2B5EF4-FFF2-40B4-BE49-F238E27FC236}">
                      <a16:creationId xmlns:a16="http://schemas.microsoft.com/office/drawing/2014/main" id="{EC0B71BC-E5BD-4F9A-AC83-870E5F7F458D}"/>
                    </a:ext>
                  </a:extLst>
                </p14:cNvPr>
                <p14:cNvContentPartPr/>
                <p14:nvPr/>
              </p14:nvContentPartPr>
              <p14:xfrm>
                <a:off x="4600453" y="4516752"/>
                <a:ext cx="129600" cy="11160"/>
              </p14:xfrm>
            </p:contentPart>
          </mc:Choice>
          <mc:Fallback xmlns="">
            <p:pic>
              <p:nvPicPr>
                <p:cNvPr id="186" name="Freihand 185">
                  <a:extLst>
                    <a:ext uri="{FF2B5EF4-FFF2-40B4-BE49-F238E27FC236}">
                      <a16:creationId xmlns:a16="http://schemas.microsoft.com/office/drawing/2014/main" id="{EC0B71BC-E5BD-4F9A-AC83-870E5F7F458D}"/>
                    </a:ext>
                  </a:extLst>
                </p:cNvPr>
                <p:cNvPicPr/>
                <p:nvPr/>
              </p:nvPicPr>
              <p:blipFill>
                <a:blip r:embed="rId319"/>
                <a:stretch>
                  <a:fillRect/>
                </a:stretch>
              </p:blipFill>
              <p:spPr>
                <a:xfrm>
                  <a:off x="4596133" y="4512432"/>
                  <a:ext cx="1382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87" name="Freihand 186">
                  <a:extLst>
                    <a:ext uri="{FF2B5EF4-FFF2-40B4-BE49-F238E27FC236}">
                      <a16:creationId xmlns:a16="http://schemas.microsoft.com/office/drawing/2014/main" id="{25E821FB-56E4-4DA3-A316-BC1701FB9090}"/>
                    </a:ext>
                  </a:extLst>
                </p14:cNvPr>
                <p14:cNvContentPartPr/>
                <p14:nvPr/>
              </p14:nvContentPartPr>
              <p14:xfrm>
                <a:off x="4747333" y="4599552"/>
                <a:ext cx="112320" cy="60840"/>
              </p14:xfrm>
            </p:contentPart>
          </mc:Choice>
          <mc:Fallback xmlns="">
            <p:pic>
              <p:nvPicPr>
                <p:cNvPr id="187" name="Freihand 186">
                  <a:extLst>
                    <a:ext uri="{FF2B5EF4-FFF2-40B4-BE49-F238E27FC236}">
                      <a16:creationId xmlns:a16="http://schemas.microsoft.com/office/drawing/2014/main" id="{25E821FB-56E4-4DA3-A316-BC1701FB9090}"/>
                    </a:ext>
                  </a:extLst>
                </p:cNvPr>
                <p:cNvPicPr/>
                <p:nvPr/>
              </p:nvPicPr>
              <p:blipFill>
                <a:blip r:embed="rId321"/>
                <a:stretch>
                  <a:fillRect/>
                </a:stretch>
              </p:blipFill>
              <p:spPr>
                <a:xfrm>
                  <a:off x="4743013" y="4595232"/>
                  <a:ext cx="1209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88" name="Freihand 187">
                  <a:extLst>
                    <a:ext uri="{FF2B5EF4-FFF2-40B4-BE49-F238E27FC236}">
                      <a16:creationId xmlns:a16="http://schemas.microsoft.com/office/drawing/2014/main" id="{9320C3D6-75F9-45D7-A83C-69EA76102DB1}"/>
                    </a:ext>
                  </a:extLst>
                </p14:cNvPr>
                <p14:cNvContentPartPr/>
                <p14:nvPr/>
              </p14:nvContentPartPr>
              <p14:xfrm>
                <a:off x="4867573" y="4592352"/>
                <a:ext cx="75240" cy="80640"/>
              </p14:xfrm>
            </p:contentPart>
          </mc:Choice>
          <mc:Fallback xmlns="">
            <p:pic>
              <p:nvPicPr>
                <p:cNvPr id="188" name="Freihand 187">
                  <a:extLst>
                    <a:ext uri="{FF2B5EF4-FFF2-40B4-BE49-F238E27FC236}">
                      <a16:creationId xmlns:a16="http://schemas.microsoft.com/office/drawing/2014/main" id="{9320C3D6-75F9-45D7-A83C-69EA76102DB1}"/>
                    </a:ext>
                  </a:extLst>
                </p:cNvPr>
                <p:cNvPicPr/>
                <p:nvPr/>
              </p:nvPicPr>
              <p:blipFill>
                <a:blip r:embed="rId323"/>
                <a:stretch>
                  <a:fillRect/>
                </a:stretch>
              </p:blipFill>
              <p:spPr>
                <a:xfrm>
                  <a:off x="4863253" y="4588032"/>
                  <a:ext cx="838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89" name="Freihand 188">
                  <a:extLst>
                    <a:ext uri="{FF2B5EF4-FFF2-40B4-BE49-F238E27FC236}">
                      <a16:creationId xmlns:a16="http://schemas.microsoft.com/office/drawing/2014/main" id="{CC97E7FE-2C94-42B1-9EC3-5F68C8004B97}"/>
                    </a:ext>
                  </a:extLst>
                </p14:cNvPr>
                <p14:cNvContentPartPr/>
                <p14:nvPr/>
              </p14:nvContentPartPr>
              <p14:xfrm>
                <a:off x="4971973" y="4538712"/>
                <a:ext cx="59040" cy="133560"/>
              </p14:xfrm>
            </p:contentPart>
          </mc:Choice>
          <mc:Fallback xmlns="">
            <p:pic>
              <p:nvPicPr>
                <p:cNvPr id="189" name="Freihand 188">
                  <a:extLst>
                    <a:ext uri="{FF2B5EF4-FFF2-40B4-BE49-F238E27FC236}">
                      <a16:creationId xmlns:a16="http://schemas.microsoft.com/office/drawing/2014/main" id="{CC97E7FE-2C94-42B1-9EC3-5F68C8004B97}"/>
                    </a:ext>
                  </a:extLst>
                </p:cNvPr>
                <p:cNvPicPr/>
                <p:nvPr/>
              </p:nvPicPr>
              <p:blipFill>
                <a:blip r:embed="rId325"/>
                <a:stretch>
                  <a:fillRect/>
                </a:stretch>
              </p:blipFill>
              <p:spPr>
                <a:xfrm>
                  <a:off x="4967653" y="4534392"/>
                  <a:ext cx="676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90" name="Freihand 189">
                  <a:extLst>
                    <a:ext uri="{FF2B5EF4-FFF2-40B4-BE49-F238E27FC236}">
                      <a16:creationId xmlns:a16="http://schemas.microsoft.com/office/drawing/2014/main" id="{E844A951-5C77-4549-81B8-73F3AAD0669D}"/>
                    </a:ext>
                  </a:extLst>
                </p14:cNvPr>
                <p14:cNvContentPartPr/>
                <p14:nvPr/>
              </p14:nvContentPartPr>
              <p14:xfrm>
                <a:off x="5065213" y="4597032"/>
                <a:ext cx="108720" cy="50040"/>
              </p14:xfrm>
            </p:contentPart>
          </mc:Choice>
          <mc:Fallback xmlns="">
            <p:pic>
              <p:nvPicPr>
                <p:cNvPr id="190" name="Freihand 189">
                  <a:extLst>
                    <a:ext uri="{FF2B5EF4-FFF2-40B4-BE49-F238E27FC236}">
                      <a16:creationId xmlns:a16="http://schemas.microsoft.com/office/drawing/2014/main" id="{E844A951-5C77-4549-81B8-73F3AAD0669D}"/>
                    </a:ext>
                  </a:extLst>
                </p:cNvPr>
                <p:cNvPicPr/>
                <p:nvPr/>
              </p:nvPicPr>
              <p:blipFill>
                <a:blip r:embed="rId327"/>
                <a:stretch>
                  <a:fillRect/>
                </a:stretch>
              </p:blipFill>
              <p:spPr>
                <a:xfrm>
                  <a:off x="5060893" y="4592712"/>
                  <a:ext cx="11736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91" name="Freihand 190">
                  <a:extLst>
                    <a:ext uri="{FF2B5EF4-FFF2-40B4-BE49-F238E27FC236}">
                      <a16:creationId xmlns:a16="http://schemas.microsoft.com/office/drawing/2014/main" id="{89918152-58D2-4AC7-BB86-A8E05EF844C8}"/>
                    </a:ext>
                  </a:extLst>
                </p14:cNvPr>
                <p14:cNvContentPartPr/>
                <p14:nvPr/>
              </p14:nvContentPartPr>
              <p14:xfrm>
                <a:off x="5141893" y="4590552"/>
                <a:ext cx="70920" cy="84960"/>
              </p14:xfrm>
            </p:contentPart>
          </mc:Choice>
          <mc:Fallback xmlns="">
            <p:pic>
              <p:nvPicPr>
                <p:cNvPr id="191" name="Freihand 190">
                  <a:extLst>
                    <a:ext uri="{FF2B5EF4-FFF2-40B4-BE49-F238E27FC236}">
                      <a16:creationId xmlns:a16="http://schemas.microsoft.com/office/drawing/2014/main" id="{89918152-58D2-4AC7-BB86-A8E05EF844C8}"/>
                    </a:ext>
                  </a:extLst>
                </p:cNvPr>
                <p:cNvPicPr/>
                <p:nvPr/>
              </p:nvPicPr>
              <p:blipFill>
                <a:blip r:embed="rId329"/>
                <a:stretch>
                  <a:fillRect/>
                </a:stretch>
              </p:blipFill>
              <p:spPr>
                <a:xfrm>
                  <a:off x="5137573" y="4586232"/>
                  <a:ext cx="795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92" name="Freihand 191">
                  <a:extLst>
                    <a:ext uri="{FF2B5EF4-FFF2-40B4-BE49-F238E27FC236}">
                      <a16:creationId xmlns:a16="http://schemas.microsoft.com/office/drawing/2014/main" id="{598854DA-A3C2-4E79-B8A2-0270F3A0EF55}"/>
                    </a:ext>
                  </a:extLst>
                </p14:cNvPr>
                <p14:cNvContentPartPr/>
                <p14:nvPr/>
              </p14:nvContentPartPr>
              <p14:xfrm>
                <a:off x="5222533" y="4594872"/>
                <a:ext cx="189720" cy="59040"/>
              </p14:xfrm>
            </p:contentPart>
          </mc:Choice>
          <mc:Fallback xmlns="">
            <p:pic>
              <p:nvPicPr>
                <p:cNvPr id="192" name="Freihand 191">
                  <a:extLst>
                    <a:ext uri="{FF2B5EF4-FFF2-40B4-BE49-F238E27FC236}">
                      <a16:creationId xmlns:a16="http://schemas.microsoft.com/office/drawing/2014/main" id="{598854DA-A3C2-4E79-B8A2-0270F3A0EF55}"/>
                    </a:ext>
                  </a:extLst>
                </p:cNvPr>
                <p:cNvPicPr/>
                <p:nvPr/>
              </p:nvPicPr>
              <p:blipFill>
                <a:blip r:embed="rId331"/>
                <a:stretch>
                  <a:fillRect/>
                </a:stretch>
              </p:blipFill>
              <p:spPr>
                <a:xfrm>
                  <a:off x="5218213" y="4590552"/>
                  <a:ext cx="1983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93" name="Freihand 192">
                  <a:extLst>
                    <a:ext uri="{FF2B5EF4-FFF2-40B4-BE49-F238E27FC236}">
                      <a16:creationId xmlns:a16="http://schemas.microsoft.com/office/drawing/2014/main" id="{C55E5D2E-DC75-46C2-A1DC-961C2AE67545}"/>
                    </a:ext>
                  </a:extLst>
                </p14:cNvPr>
                <p14:cNvContentPartPr/>
                <p14:nvPr/>
              </p14:nvContentPartPr>
              <p14:xfrm>
                <a:off x="5439613" y="4548072"/>
                <a:ext cx="340560" cy="88560"/>
              </p14:xfrm>
            </p:contentPart>
          </mc:Choice>
          <mc:Fallback xmlns="">
            <p:pic>
              <p:nvPicPr>
                <p:cNvPr id="193" name="Freihand 192">
                  <a:extLst>
                    <a:ext uri="{FF2B5EF4-FFF2-40B4-BE49-F238E27FC236}">
                      <a16:creationId xmlns:a16="http://schemas.microsoft.com/office/drawing/2014/main" id="{C55E5D2E-DC75-46C2-A1DC-961C2AE67545}"/>
                    </a:ext>
                  </a:extLst>
                </p:cNvPr>
                <p:cNvPicPr/>
                <p:nvPr/>
              </p:nvPicPr>
              <p:blipFill>
                <a:blip r:embed="rId333"/>
                <a:stretch>
                  <a:fillRect/>
                </a:stretch>
              </p:blipFill>
              <p:spPr>
                <a:xfrm>
                  <a:off x="5435293" y="4543752"/>
                  <a:ext cx="3492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94" name="Freihand 193">
                  <a:extLst>
                    <a:ext uri="{FF2B5EF4-FFF2-40B4-BE49-F238E27FC236}">
                      <a16:creationId xmlns:a16="http://schemas.microsoft.com/office/drawing/2014/main" id="{199C6533-BF48-4F72-B72E-EB1EE5610BBA}"/>
                    </a:ext>
                  </a:extLst>
                </p14:cNvPr>
                <p14:cNvContentPartPr/>
                <p14:nvPr/>
              </p14:nvContentPartPr>
              <p14:xfrm>
                <a:off x="5930653" y="4525392"/>
                <a:ext cx="315000" cy="90360"/>
              </p14:xfrm>
            </p:contentPart>
          </mc:Choice>
          <mc:Fallback xmlns="">
            <p:pic>
              <p:nvPicPr>
                <p:cNvPr id="194" name="Freihand 193">
                  <a:extLst>
                    <a:ext uri="{FF2B5EF4-FFF2-40B4-BE49-F238E27FC236}">
                      <a16:creationId xmlns:a16="http://schemas.microsoft.com/office/drawing/2014/main" id="{199C6533-BF48-4F72-B72E-EB1EE5610BBA}"/>
                    </a:ext>
                  </a:extLst>
                </p:cNvPr>
                <p:cNvPicPr/>
                <p:nvPr/>
              </p:nvPicPr>
              <p:blipFill>
                <a:blip r:embed="rId335"/>
                <a:stretch>
                  <a:fillRect/>
                </a:stretch>
              </p:blipFill>
              <p:spPr>
                <a:xfrm>
                  <a:off x="5926333" y="4521072"/>
                  <a:ext cx="3236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95" name="Freihand 194">
                  <a:extLst>
                    <a:ext uri="{FF2B5EF4-FFF2-40B4-BE49-F238E27FC236}">
                      <a16:creationId xmlns:a16="http://schemas.microsoft.com/office/drawing/2014/main" id="{80F05CF9-A052-4EA1-AB3C-819752A26DC9}"/>
                    </a:ext>
                  </a:extLst>
                </p14:cNvPr>
                <p14:cNvContentPartPr/>
                <p14:nvPr/>
              </p14:nvContentPartPr>
              <p14:xfrm>
                <a:off x="6188053" y="4479312"/>
                <a:ext cx="21600" cy="9720"/>
              </p14:xfrm>
            </p:contentPart>
          </mc:Choice>
          <mc:Fallback xmlns="">
            <p:pic>
              <p:nvPicPr>
                <p:cNvPr id="195" name="Freihand 194">
                  <a:extLst>
                    <a:ext uri="{FF2B5EF4-FFF2-40B4-BE49-F238E27FC236}">
                      <a16:creationId xmlns:a16="http://schemas.microsoft.com/office/drawing/2014/main" id="{80F05CF9-A052-4EA1-AB3C-819752A26DC9}"/>
                    </a:ext>
                  </a:extLst>
                </p:cNvPr>
                <p:cNvPicPr/>
                <p:nvPr/>
              </p:nvPicPr>
              <p:blipFill>
                <a:blip r:embed="rId337"/>
                <a:stretch>
                  <a:fillRect/>
                </a:stretch>
              </p:blipFill>
              <p:spPr>
                <a:xfrm>
                  <a:off x="6183733" y="4474992"/>
                  <a:ext cx="3024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196" name="Freihand 195">
                  <a:extLst>
                    <a:ext uri="{FF2B5EF4-FFF2-40B4-BE49-F238E27FC236}">
                      <a16:creationId xmlns:a16="http://schemas.microsoft.com/office/drawing/2014/main" id="{A32B0008-25A1-433A-8DB4-0AD52BEFDCC5}"/>
                    </a:ext>
                  </a:extLst>
                </p14:cNvPr>
                <p14:cNvContentPartPr/>
                <p14:nvPr/>
              </p14:nvContentPartPr>
              <p14:xfrm>
                <a:off x="6387133" y="4529352"/>
                <a:ext cx="238320" cy="168480"/>
              </p14:xfrm>
            </p:contentPart>
          </mc:Choice>
          <mc:Fallback xmlns="">
            <p:pic>
              <p:nvPicPr>
                <p:cNvPr id="196" name="Freihand 195">
                  <a:extLst>
                    <a:ext uri="{FF2B5EF4-FFF2-40B4-BE49-F238E27FC236}">
                      <a16:creationId xmlns:a16="http://schemas.microsoft.com/office/drawing/2014/main" id="{A32B0008-25A1-433A-8DB4-0AD52BEFDCC5}"/>
                    </a:ext>
                  </a:extLst>
                </p:cNvPr>
                <p:cNvPicPr/>
                <p:nvPr/>
              </p:nvPicPr>
              <p:blipFill>
                <a:blip r:embed="rId339"/>
                <a:stretch>
                  <a:fillRect/>
                </a:stretch>
              </p:blipFill>
              <p:spPr>
                <a:xfrm>
                  <a:off x="6382813" y="4525032"/>
                  <a:ext cx="24696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197" name="Freihand 196">
                  <a:extLst>
                    <a:ext uri="{FF2B5EF4-FFF2-40B4-BE49-F238E27FC236}">
                      <a16:creationId xmlns:a16="http://schemas.microsoft.com/office/drawing/2014/main" id="{581D6F24-8D6A-465F-9FAA-F90214E763EF}"/>
                    </a:ext>
                  </a:extLst>
                </p14:cNvPr>
                <p14:cNvContentPartPr/>
                <p14:nvPr/>
              </p14:nvContentPartPr>
              <p14:xfrm>
                <a:off x="6628333" y="4468512"/>
                <a:ext cx="191520" cy="184320"/>
              </p14:xfrm>
            </p:contentPart>
          </mc:Choice>
          <mc:Fallback xmlns="">
            <p:pic>
              <p:nvPicPr>
                <p:cNvPr id="197" name="Freihand 196">
                  <a:extLst>
                    <a:ext uri="{FF2B5EF4-FFF2-40B4-BE49-F238E27FC236}">
                      <a16:creationId xmlns:a16="http://schemas.microsoft.com/office/drawing/2014/main" id="{581D6F24-8D6A-465F-9FAA-F90214E763EF}"/>
                    </a:ext>
                  </a:extLst>
                </p:cNvPr>
                <p:cNvPicPr/>
                <p:nvPr/>
              </p:nvPicPr>
              <p:blipFill>
                <a:blip r:embed="rId341"/>
                <a:stretch>
                  <a:fillRect/>
                </a:stretch>
              </p:blipFill>
              <p:spPr>
                <a:xfrm>
                  <a:off x="6624013" y="4464192"/>
                  <a:ext cx="20016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198" name="Freihand 197">
                  <a:extLst>
                    <a:ext uri="{FF2B5EF4-FFF2-40B4-BE49-F238E27FC236}">
                      <a16:creationId xmlns:a16="http://schemas.microsoft.com/office/drawing/2014/main" id="{52D03875-C9C8-4AAF-B368-B8C86F03BB80}"/>
                    </a:ext>
                  </a:extLst>
                </p14:cNvPr>
                <p14:cNvContentPartPr/>
                <p14:nvPr/>
              </p14:nvContentPartPr>
              <p14:xfrm>
                <a:off x="6852973" y="4520712"/>
                <a:ext cx="139320" cy="37080"/>
              </p14:xfrm>
            </p:contentPart>
          </mc:Choice>
          <mc:Fallback xmlns="">
            <p:pic>
              <p:nvPicPr>
                <p:cNvPr id="198" name="Freihand 197">
                  <a:extLst>
                    <a:ext uri="{FF2B5EF4-FFF2-40B4-BE49-F238E27FC236}">
                      <a16:creationId xmlns:a16="http://schemas.microsoft.com/office/drawing/2014/main" id="{52D03875-C9C8-4AAF-B368-B8C86F03BB80}"/>
                    </a:ext>
                  </a:extLst>
                </p:cNvPr>
                <p:cNvPicPr/>
                <p:nvPr/>
              </p:nvPicPr>
              <p:blipFill>
                <a:blip r:embed="rId343"/>
                <a:stretch>
                  <a:fillRect/>
                </a:stretch>
              </p:blipFill>
              <p:spPr>
                <a:xfrm>
                  <a:off x="6848653" y="4516392"/>
                  <a:ext cx="14796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199" name="Freihand 198">
                  <a:extLst>
                    <a:ext uri="{FF2B5EF4-FFF2-40B4-BE49-F238E27FC236}">
                      <a16:creationId xmlns:a16="http://schemas.microsoft.com/office/drawing/2014/main" id="{B6642A1C-E94D-4091-9D0F-3988874B9831}"/>
                    </a:ext>
                  </a:extLst>
                </p14:cNvPr>
                <p14:cNvContentPartPr/>
                <p14:nvPr/>
              </p14:nvContentPartPr>
              <p14:xfrm>
                <a:off x="7150333" y="4488312"/>
                <a:ext cx="29520" cy="91800"/>
              </p14:xfrm>
            </p:contentPart>
          </mc:Choice>
          <mc:Fallback xmlns="">
            <p:pic>
              <p:nvPicPr>
                <p:cNvPr id="199" name="Freihand 198">
                  <a:extLst>
                    <a:ext uri="{FF2B5EF4-FFF2-40B4-BE49-F238E27FC236}">
                      <a16:creationId xmlns:a16="http://schemas.microsoft.com/office/drawing/2014/main" id="{B6642A1C-E94D-4091-9D0F-3988874B9831}"/>
                    </a:ext>
                  </a:extLst>
                </p:cNvPr>
                <p:cNvPicPr/>
                <p:nvPr/>
              </p:nvPicPr>
              <p:blipFill>
                <a:blip r:embed="rId345"/>
                <a:stretch>
                  <a:fillRect/>
                </a:stretch>
              </p:blipFill>
              <p:spPr>
                <a:xfrm>
                  <a:off x="7146013" y="4483992"/>
                  <a:ext cx="381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00" name="Freihand 199">
                  <a:extLst>
                    <a:ext uri="{FF2B5EF4-FFF2-40B4-BE49-F238E27FC236}">
                      <a16:creationId xmlns:a16="http://schemas.microsoft.com/office/drawing/2014/main" id="{8052AC7F-CFB6-4389-BA69-AEED9DCA1DC8}"/>
                    </a:ext>
                  </a:extLst>
                </p14:cNvPr>
                <p14:cNvContentPartPr/>
                <p14:nvPr/>
              </p14:nvContentPartPr>
              <p14:xfrm>
                <a:off x="7054573" y="4441152"/>
                <a:ext cx="169560" cy="131760"/>
              </p14:xfrm>
            </p:contentPart>
          </mc:Choice>
          <mc:Fallback xmlns="">
            <p:pic>
              <p:nvPicPr>
                <p:cNvPr id="200" name="Freihand 199">
                  <a:extLst>
                    <a:ext uri="{FF2B5EF4-FFF2-40B4-BE49-F238E27FC236}">
                      <a16:creationId xmlns:a16="http://schemas.microsoft.com/office/drawing/2014/main" id="{8052AC7F-CFB6-4389-BA69-AEED9DCA1DC8}"/>
                    </a:ext>
                  </a:extLst>
                </p:cNvPr>
                <p:cNvPicPr/>
                <p:nvPr/>
              </p:nvPicPr>
              <p:blipFill>
                <a:blip r:embed="rId347"/>
                <a:stretch>
                  <a:fillRect/>
                </a:stretch>
              </p:blipFill>
              <p:spPr>
                <a:xfrm>
                  <a:off x="7050253" y="4436832"/>
                  <a:ext cx="1782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01" name="Freihand 200">
                  <a:extLst>
                    <a:ext uri="{FF2B5EF4-FFF2-40B4-BE49-F238E27FC236}">
                      <a16:creationId xmlns:a16="http://schemas.microsoft.com/office/drawing/2014/main" id="{BA4538AB-9D4A-4253-8C68-7C69B5E80421}"/>
                    </a:ext>
                  </a:extLst>
                </p14:cNvPr>
                <p14:cNvContentPartPr/>
                <p14:nvPr/>
              </p14:nvContentPartPr>
              <p14:xfrm>
                <a:off x="7264453" y="4424592"/>
                <a:ext cx="37080" cy="136440"/>
              </p14:xfrm>
            </p:contentPart>
          </mc:Choice>
          <mc:Fallback xmlns="">
            <p:pic>
              <p:nvPicPr>
                <p:cNvPr id="201" name="Freihand 200">
                  <a:extLst>
                    <a:ext uri="{FF2B5EF4-FFF2-40B4-BE49-F238E27FC236}">
                      <a16:creationId xmlns:a16="http://schemas.microsoft.com/office/drawing/2014/main" id="{BA4538AB-9D4A-4253-8C68-7C69B5E80421}"/>
                    </a:ext>
                  </a:extLst>
                </p:cNvPr>
                <p:cNvPicPr/>
                <p:nvPr/>
              </p:nvPicPr>
              <p:blipFill>
                <a:blip r:embed="rId349"/>
                <a:stretch>
                  <a:fillRect/>
                </a:stretch>
              </p:blipFill>
              <p:spPr>
                <a:xfrm>
                  <a:off x="7260133" y="4420272"/>
                  <a:ext cx="4572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02" name="Freihand 201">
                  <a:extLst>
                    <a:ext uri="{FF2B5EF4-FFF2-40B4-BE49-F238E27FC236}">
                      <a16:creationId xmlns:a16="http://schemas.microsoft.com/office/drawing/2014/main" id="{ED31B190-CA09-4EAA-B742-7AAB25D8A050}"/>
                    </a:ext>
                  </a:extLst>
                </p14:cNvPr>
                <p14:cNvContentPartPr/>
                <p14:nvPr/>
              </p14:nvContentPartPr>
              <p14:xfrm>
                <a:off x="7291093" y="4491912"/>
                <a:ext cx="157680" cy="180720"/>
              </p14:xfrm>
            </p:contentPart>
          </mc:Choice>
          <mc:Fallback xmlns="">
            <p:pic>
              <p:nvPicPr>
                <p:cNvPr id="202" name="Freihand 201">
                  <a:extLst>
                    <a:ext uri="{FF2B5EF4-FFF2-40B4-BE49-F238E27FC236}">
                      <a16:creationId xmlns:a16="http://schemas.microsoft.com/office/drawing/2014/main" id="{ED31B190-CA09-4EAA-B742-7AAB25D8A050}"/>
                    </a:ext>
                  </a:extLst>
                </p:cNvPr>
                <p:cNvPicPr/>
                <p:nvPr/>
              </p:nvPicPr>
              <p:blipFill>
                <a:blip r:embed="rId351"/>
                <a:stretch>
                  <a:fillRect/>
                </a:stretch>
              </p:blipFill>
              <p:spPr>
                <a:xfrm>
                  <a:off x="7286773" y="4487592"/>
                  <a:ext cx="16632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03" name="Freihand 202">
                  <a:extLst>
                    <a:ext uri="{FF2B5EF4-FFF2-40B4-BE49-F238E27FC236}">
                      <a16:creationId xmlns:a16="http://schemas.microsoft.com/office/drawing/2014/main" id="{E54CDC6A-74B9-45B7-A24A-ECBB226EE923}"/>
                    </a:ext>
                  </a:extLst>
                </p14:cNvPr>
                <p14:cNvContentPartPr/>
                <p14:nvPr/>
              </p14:nvContentPartPr>
              <p14:xfrm>
                <a:off x="7106053" y="4392912"/>
                <a:ext cx="139320" cy="164520"/>
              </p14:xfrm>
            </p:contentPart>
          </mc:Choice>
          <mc:Fallback xmlns="">
            <p:pic>
              <p:nvPicPr>
                <p:cNvPr id="203" name="Freihand 202">
                  <a:extLst>
                    <a:ext uri="{FF2B5EF4-FFF2-40B4-BE49-F238E27FC236}">
                      <a16:creationId xmlns:a16="http://schemas.microsoft.com/office/drawing/2014/main" id="{E54CDC6A-74B9-45B7-A24A-ECBB226EE923}"/>
                    </a:ext>
                  </a:extLst>
                </p:cNvPr>
                <p:cNvPicPr/>
                <p:nvPr/>
              </p:nvPicPr>
              <p:blipFill>
                <a:blip r:embed="rId353"/>
                <a:stretch>
                  <a:fillRect/>
                </a:stretch>
              </p:blipFill>
              <p:spPr>
                <a:xfrm>
                  <a:off x="7101733" y="4388592"/>
                  <a:ext cx="14796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04" name="Freihand 203">
                  <a:extLst>
                    <a:ext uri="{FF2B5EF4-FFF2-40B4-BE49-F238E27FC236}">
                      <a16:creationId xmlns:a16="http://schemas.microsoft.com/office/drawing/2014/main" id="{786732AB-FB83-4D2E-8DBF-40F983FA5346}"/>
                    </a:ext>
                  </a:extLst>
                </p14:cNvPr>
                <p14:cNvContentPartPr/>
                <p14:nvPr/>
              </p14:nvContentPartPr>
              <p14:xfrm>
                <a:off x="7461013" y="4383912"/>
                <a:ext cx="72360" cy="181080"/>
              </p14:xfrm>
            </p:contentPart>
          </mc:Choice>
          <mc:Fallback xmlns="">
            <p:pic>
              <p:nvPicPr>
                <p:cNvPr id="204" name="Freihand 203">
                  <a:extLst>
                    <a:ext uri="{FF2B5EF4-FFF2-40B4-BE49-F238E27FC236}">
                      <a16:creationId xmlns:a16="http://schemas.microsoft.com/office/drawing/2014/main" id="{786732AB-FB83-4D2E-8DBF-40F983FA5346}"/>
                    </a:ext>
                  </a:extLst>
                </p:cNvPr>
                <p:cNvPicPr/>
                <p:nvPr/>
              </p:nvPicPr>
              <p:blipFill>
                <a:blip r:embed="rId355"/>
                <a:stretch>
                  <a:fillRect/>
                </a:stretch>
              </p:blipFill>
              <p:spPr>
                <a:xfrm>
                  <a:off x="7456693" y="4379592"/>
                  <a:ext cx="8100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05" name="Freihand 204">
                  <a:extLst>
                    <a:ext uri="{FF2B5EF4-FFF2-40B4-BE49-F238E27FC236}">
                      <a16:creationId xmlns:a16="http://schemas.microsoft.com/office/drawing/2014/main" id="{23DA6846-56CE-402C-B67D-685903985897}"/>
                    </a:ext>
                  </a:extLst>
                </p14:cNvPr>
                <p14:cNvContentPartPr/>
                <p14:nvPr/>
              </p14:nvContentPartPr>
              <p14:xfrm>
                <a:off x="7530853" y="4382112"/>
                <a:ext cx="132840" cy="169200"/>
              </p14:xfrm>
            </p:contentPart>
          </mc:Choice>
          <mc:Fallback xmlns="">
            <p:pic>
              <p:nvPicPr>
                <p:cNvPr id="205" name="Freihand 204">
                  <a:extLst>
                    <a:ext uri="{FF2B5EF4-FFF2-40B4-BE49-F238E27FC236}">
                      <a16:creationId xmlns:a16="http://schemas.microsoft.com/office/drawing/2014/main" id="{23DA6846-56CE-402C-B67D-685903985897}"/>
                    </a:ext>
                  </a:extLst>
                </p:cNvPr>
                <p:cNvPicPr/>
                <p:nvPr/>
              </p:nvPicPr>
              <p:blipFill>
                <a:blip r:embed="rId357"/>
                <a:stretch>
                  <a:fillRect/>
                </a:stretch>
              </p:blipFill>
              <p:spPr>
                <a:xfrm>
                  <a:off x="7526533" y="4377792"/>
                  <a:ext cx="1414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06" name="Freihand 205">
                  <a:extLst>
                    <a:ext uri="{FF2B5EF4-FFF2-40B4-BE49-F238E27FC236}">
                      <a16:creationId xmlns:a16="http://schemas.microsoft.com/office/drawing/2014/main" id="{1C5A0E71-886E-4637-ADC5-CE3EA36CE9D4}"/>
                    </a:ext>
                  </a:extLst>
                </p14:cNvPr>
                <p14:cNvContentPartPr/>
                <p14:nvPr/>
              </p14:nvContentPartPr>
              <p14:xfrm>
                <a:off x="7634893" y="4379592"/>
                <a:ext cx="29520" cy="160200"/>
              </p14:xfrm>
            </p:contentPart>
          </mc:Choice>
          <mc:Fallback xmlns="">
            <p:pic>
              <p:nvPicPr>
                <p:cNvPr id="206" name="Freihand 205">
                  <a:extLst>
                    <a:ext uri="{FF2B5EF4-FFF2-40B4-BE49-F238E27FC236}">
                      <a16:creationId xmlns:a16="http://schemas.microsoft.com/office/drawing/2014/main" id="{1C5A0E71-886E-4637-ADC5-CE3EA36CE9D4}"/>
                    </a:ext>
                  </a:extLst>
                </p:cNvPr>
                <p:cNvPicPr/>
                <p:nvPr/>
              </p:nvPicPr>
              <p:blipFill>
                <a:blip r:embed="rId359"/>
                <a:stretch>
                  <a:fillRect/>
                </a:stretch>
              </p:blipFill>
              <p:spPr>
                <a:xfrm>
                  <a:off x="7630573" y="4375272"/>
                  <a:ext cx="3816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07" name="Freihand 206">
                  <a:extLst>
                    <a:ext uri="{FF2B5EF4-FFF2-40B4-BE49-F238E27FC236}">
                      <a16:creationId xmlns:a16="http://schemas.microsoft.com/office/drawing/2014/main" id="{6653D35D-BEF2-4BF9-8689-72787287C75B}"/>
                    </a:ext>
                  </a:extLst>
                </p14:cNvPr>
                <p14:cNvContentPartPr/>
                <p14:nvPr/>
              </p14:nvContentPartPr>
              <p14:xfrm>
                <a:off x="7679533" y="4436832"/>
                <a:ext cx="201240" cy="103680"/>
              </p14:xfrm>
            </p:contentPart>
          </mc:Choice>
          <mc:Fallback xmlns="">
            <p:pic>
              <p:nvPicPr>
                <p:cNvPr id="207" name="Freihand 206">
                  <a:extLst>
                    <a:ext uri="{FF2B5EF4-FFF2-40B4-BE49-F238E27FC236}">
                      <a16:creationId xmlns:a16="http://schemas.microsoft.com/office/drawing/2014/main" id="{6653D35D-BEF2-4BF9-8689-72787287C75B}"/>
                    </a:ext>
                  </a:extLst>
                </p:cNvPr>
                <p:cNvPicPr/>
                <p:nvPr/>
              </p:nvPicPr>
              <p:blipFill>
                <a:blip r:embed="rId361"/>
                <a:stretch>
                  <a:fillRect/>
                </a:stretch>
              </p:blipFill>
              <p:spPr>
                <a:xfrm>
                  <a:off x="7675213" y="4432512"/>
                  <a:ext cx="2098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08" name="Freihand 207">
                  <a:extLst>
                    <a:ext uri="{FF2B5EF4-FFF2-40B4-BE49-F238E27FC236}">
                      <a16:creationId xmlns:a16="http://schemas.microsoft.com/office/drawing/2014/main" id="{C84F8A24-7D06-42B7-8D95-B78E4E74D715}"/>
                    </a:ext>
                  </a:extLst>
                </p14:cNvPr>
                <p14:cNvContentPartPr/>
                <p14:nvPr/>
              </p14:nvContentPartPr>
              <p14:xfrm>
                <a:off x="4651933" y="4801512"/>
                <a:ext cx="315720" cy="193320"/>
              </p14:xfrm>
            </p:contentPart>
          </mc:Choice>
          <mc:Fallback xmlns="">
            <p:pic>
              <p:nvPicPr>
                <p:cNvPr id="208" name="Freihand 207">
                  <a:extLst>
                    <a:ext uri="{FF2B5EF4-FFF2-40B4-BE49-F238E27FC236}">
                      <a16:creationId xmlns:a16="http://schemas.microsoft.com/office/drawing/2014/main" id="{C84F8A24-7D06-42B7-8D95-B78E4E74D715}"/>
                    </a:ext>
                  </a:extLst>
                </p:cNvPr>
                <p:cNvPicPr/>
                <p:nvPr/>
              </p:nvPicPr>
              <p:blipFill>
                <a:blip r:embed="rId363"/>
                <a:stretch>
                  <a:fillRect/>
                </a:stretch>
              </p:blipFill>
              <p:spPr>
                <a:xfrm>
                  <a:off x="4647613" y="4797192"/>
                  <a:ext cx="32436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09" name="Freihand 208">
                  <a:extLst>
                    <a:ext uri="{FF2B5EF4-FFF2-40B4-BE49-F238E27FC236}">
                      <a16:creationId xmlns:a16="http://schemas.microsoft.com/office/drawing/2014/main" id="{23F152DA-8CF0-421C-953B-899E9B9DDBFE}"/>
                    </a:ext>
                  </a:extLst>
                </p14:cNvPr>
                <p14:cNvContentPartPr/>
                <p14:nvPr/>
              </p14:nvContentPartPr>
              <p14:xfrm>
                <a:off x="5014453" y="4824552"/>
                <a:ext cx="301680" cy="162360"/>
              </p14:xfrm>
            </p:contentPart>
          </mc:Choice>
          <mc:Fallback xmlns="">
            <p:pic>
              <p:nvPicPr>
                <p:cNvPr id="209" name="Freihand 208">
                  <a:extLst>
                    <a:ext uri="{FF2B5EF4-FFF2-40B4-BE49-F238E27FC236}">
                      <a16:creationId xmlns:a16="http://schemas.microsoft.com/office/drawing/2014/main" id="{23F152DA-8CF0-421C-953B-899E9B9DDBFE}"/>
                    </a:ext>
                  </a:extLst>
                </p:cNvPr>
                <p:cNvPicPr/>
                <p:nvPr/>
              </p:nvPicPr>
              <p:blipFill>
                <a:blip r:embed="rId365"/>
                <a:stretch>
                  <a:fillRect/>
                </a:stretch>
              </p:blipFill>
              <p:spPr>
                <a:xfrm>
                  <a:off x="5010133" y="4820232"/>
                  <a:ext cx="31032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10" name="Freihand 209">
                  <a:extLst>
                    <a:ext uri="{FF2B5EF4-FFF2-40B4-BE49-F238E27FC236}">
                      <a16:creationId xmlns:a16="http://schemas.microsoft.com/office/drawing/2014/main" id="{CA3332EA-BB5E-4B46-80A9-5AFCDC6C0160}"/>
                    </a:ext>
                  </a:extLst>
                </p14:cNvPr>
                <p14:cNvContentPartPr/>
                <p14:nvPr/>
              </p14:nvContentPartPr>
              <p14:xfrm>
                <a:off x="5304253" y="4796472"/>
                <a:ext cx="530280" cy="165240"/>
              </p14:xfrm>
            </p:contentPart>
          </mc:Choice>
          <mc:Fallback xmlns="">
            <p:pic>
              <p:nvPicPr>
                <p:cNvPr id="210" name="Freihand 209">
                  <a:extLst>
                    <a:ext uri="{FF2B5EF4-FFF2-40B4-BE49-F238E27FC236}">
                      <a16:creationId xmlns:a16="http://schemas.microsoft.com/office/drawing/2014/main" id="{CA3332EA-BB5E-4B46-80A9-5AFCDC6C0160}"/>
                    </a:ext>
                  </a:extLst>
                </p:cNvPr>
                <p:cNvPicPr/>
                <p:nvPr/>
              </p:nvPicPr>
              <p:blipFill>
                <a:blip r:embed="rId367"/>
                <a:stretch>
                  <a:fillRect/>
                </a:stretch>
              </p:blipFill>
              <p:spPr>
                <a:xfrm>
                  <a:off x="5299933" y="4792152"/>
                  <a:ext cx="5389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11" name="Freihand 210">
                  <a:extLst>
                    <a:ext uri="{FF2B5EF4-FFF2-40B4-BE49-F238E27FC236}">
                      <a16:creationId xmlns:a16="http://schemas.microsoft.com/office/drawing/2014/main" id="{66570F49-D0A4-41C8-8C7D-6B65446DF3C8}"/>
                    </a:ext>
                  </a:extLst>
                </p14:cNvPr>
                <p14:cNvContentPartPr/>
                <p14:nvPr/>
              </p14:nvContentPartPr>
              <p14:xfrm>
                <a:off x="5837773" y="4872072"/>
                <a:ext cx="136800" cy="65880"/>
              </p14:xfrm>
            </p:contentPart>
          </mc:Choice>
          <mc:Fallback xmlns="">
            <p:pic>
              <p:nvPicPr>
                <p:cNvPr id="211" name="Freihand 210">
                  <a:extLst>
                    <a:ext uri="{FF2B5EF4-FFF2-40B4-BE49-F238E27FC236}">
                      <a16:creationId xmlns:a16="http://schemas.microsoft.com/office/drawing/2014/main" id="{66570F49-D0A4-41C8-8C7D-6B65446DF3C8}"/>
                    </a:ext>
                  </a:extLst>
                </p:cNvPr>
                <p:cNvPicPr/>
                <p:nvPr/>
              </p:nvPicPr>
              <p:blipFill>
                <a:blip r:embed="rId369"/>
                <a:stretch>
                  <a:fillRect/>
                </a:stretch>
              </p:blipFill>
              <p:spPr>
                <a:xfrm>
                  <a:off x="5833453" y="4867752"/>
                  <a:ext cx="1454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12" name="Freihand 211">
                  <a:extLst>
                    <a:ext uri="{FF2B5EF4-FFF2-40B4-BE49-F238E27FC236}">
                      <a16:creationId xmlns:a16="http://schemas.microsoft.com/office/drawing/2014/main" id="{E4C1995A-1E79-4212-A07F-9C732C11DBE4}"/>
                    </a:ext>
                  </a:extLst>
                </p14:cNvPr>
                <p14:cNvContentPartPr/>
                <p14:nvPr/>
              </p14:nvContentPartPr>
              <p14:xfrm>
                <a:off x="6127573" y="4785672"/>
                <a:ext cx="130680" cy="149400"/>
              </p14:xfrm>
            </p:contentPart>
          </mc:Choice>
          <mc:Fallback xmlns="">
            <p:pic>
              <p:nvPicPr>
                <p:cNvPr id="212" name="Freihand 211">
                  <a:extLst>
                    <a:ext uri="{FF2B5EF4-FFF2-40B4-BE49-F238E27FC236}">
                      <a16:creationId xmlns:a16="http://schemas.microsoft.com/office/drawing/2014/main" id="{E4C1995A-1E79-4212-A07F-9C732C11DBE4}"/>
                    </a:ext>
                  </a:extLst>
                </p:cNvPr>
                <p:cNvPicPr/>
                <p:nvPr/>
              </p:nvPicPr>
              <p:blipFill>
                <a:blip r:embed="rId371"/>
                <a:stretch>
                  <a:fillRect/>
                </a:stretch>
              </p:blipFill>
              <p:spPr>
                <a:xfrm>
                  <a:off x="6123253" y="4781352"/>
                  <a:ext cx="13932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13" name="Freihand 212">
                  <a:extLst>
                    <a:ext uri="{FF2B5EF4-FFF2-40B4-BE49-F238E27FC236}">
                      <a16:creationId xmlns:a16="http://schemas.microsoft.com/office/drawing/2014/main" id="{CABE9A5F-F5CB-4B86-8DEF-63010179523C}"/>
                    </a:ext>
                  </a:extLst>
                </p14:cNvPr>
                <p14:cNvContentPartPr/>
                <p14:nvPr/>
              </p14:nvContentPartPr>
              <p14:xfrm>
                <a:off x="6259333" y="4853712"/>
                <a:ext cx="141120" cy="83880"/>
              </p14:xfrm>
            </p:contentPart>
          </mc:Choice>
          <mc:Fallback xmlns="">
            <p:pic>
              <p:nvPicPr>
                <p:cNvPr id="213" name="Freihand 212">
                  <a:extLst>
                    <a:ext uri="{FF2B5EF4-FFF2-40B4-BE49-F238E27FC236}">
                      <a16:creationId xmlns:a16="http://schemas.microsoft.com/office/drawing/2014/main" id="{CABE9A5F-F5CB-4B86-8DEF-63010179523C}"/>
                    </a:ext>
                  </a:extLst>
                </p:cNvPr>
                <p:cNvPicPr/>
                <p:nvPr/>
              </p:nvPicPr>
              <p:blipFill>
                <a:blip r:embed="rId373"/>
                <a:stretch>
                  <a:fillRect/>
                </a:stretch>
              </p:blipFill>
              <p:spPr>
                <a:xfrm>
                  <a:off x="6255013" y="4849392"/>
                  <a:ext cx="1497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14" name="Freihand 213">
                  <a:extLst>
                    <a:ext uri="{FF2B5EF4-FFF2-40B4-BE49-F238E27FC236}">
                      <a16:creationId xmlns:a16="http://schemas.microsoft.com/office/drawing/2014/main" id="{22C4879F-F719-471A-83B7-FCC1C895B074}"/>
                    </a:ext>
                  </a:extLst>
                </p14:cNvPr>
                <p14:cNvContentPartPr/>
                <p14:nvPr/>
              </p14:nvContentPartPr>
              <p14:xfrm>
                <a:off x="6384613" y="4766232"/>
                <a:ext cx="93600" cy="159120"/>
              </p14:xfrm>
            </p:contentPart>
          </mc:Choice>
          <mc:Fallback xmlns="">
            <p:pic>
              <p:nvPicPr>
                <p:cNvPr id="214" name="Freihand 213">
                  <a:extLst>
                    <a:ext uri="{FF2B5EF4-FFF2-40B4-BE49-F238E27FC236}">
                      <a16:creationId xmlns:a16="http://schemas.microsoft.com/office/drawing/2014/main" id="{22C4879F-F719-471A-83B7-FCC1C895B074}"/>
                    </a:ext>
                  </a:extLst>
                </p:cNvPr>
                <p:cNvPicPr/>
                <p:nvPr/>
              </p:nvPicPr>
              <p:blipFill>
                <a:blip r:embed="rId375"/>
                <a:stretch>
                  <a:fillRect/>
                </a:stretch>
              </p:blipFill>
              <p:spPr>
                <a:xfrm>
                  <a:off x="6380293" y="4761912"/>
                  <a:ext cx="1022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15" name="Freihand 214">
                  <a:extLst>
                    <a:ext uri="{FF2B5EF4-FFF2-40B4-BE49-F238E27FC236}">
                      <a16:creationId xmlns:a16="http://schemas.microsoft.com/office/drawing/2014/main" id="{0248CDAF-6ECB-4CE1-B3B0-8C6A467BC92D}"/>
                    </a:ext>
                  </a:extLst>
                </p14:cNvPr>
                <p14:cNvContentPartPr/>
                <p14:nvPr/>
              </p14:nvContentPartPr>
              <p14:xfrm>
                <a:off x="6498373" y="4826352"/>
                <a:ext cx="195120" cy="93960"/>
              </p14:xfrm>
            </p:contentPart>
          </mc:Choice>
          <mc:Fallback xmlns="">
            <p:pic>
              <p:nvPicPr>
                <p:cNvPr id="215" name="Freihand 214">
                  <a:extLst>
                    <a:ext uri="{FF2B5EF4-FFF2-40B4-BE49-F238E27FC236}">
                      <a16:creationId xmlns:a16="http://schemas.microsoft.com/office/drawing/2014/main" id="{0248CDAF-6ECB-4CE1-B3B0-8C6A467BC92D}"/>
                    </a:ext>
                  </a:extLst>
                </p:cNvPr>
                <p:cNvPicPr/>
                <p:nvPr/>
              </p:nvPicPr>
              <p:blipFill>
                <a:blip r:embed="rId377"/>
                <a:stretch>
                  <a:fillRect/>
                </a:stretch>
              </p:blipFill>
              <p:spPr>
                <a:xfrm>
                  <a:off x="6494053" y="4822032"/>
                  <a:ext cx="2037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16" name="Freihand 215">
                  <a:extLst>
                    <a:ext uri="{FF2B5EF4-FFF2-40B4-BE49-F238E27FC236}">
                      <a16:creationId xmlns:a16="http://schemas.microsoft.com/office/drawing/2014/main" id="{769B21EF-E41B-4D37-9EED-13AF7FA43434}"/>
                    </a:ext>
                  </a:extLst>
                </p14:cNvPr>
                <p14:cNvContentPartPr/>
                <p14:nvPr/>
              </p14:nvContentPartPr>
              <p14:xfrm>
                <a:off x="6804373" y="4743912"/>
                <a:ext cx="414360" cy="160200"/>
              </p14:xfrm>
            </p:contentPart>
          </mc:Choice>
          <mc:Fallback xmlns="">
            <p:pic>
              <p:nvPicPr>
                <p:cNvPr id="216" name="Freihand 215">
                  <a:extLst>
                    <a:ext uri="{FF2B5EF4-FFF2-40B4-BE49-F238E27FC236}">
                      <a16:creationId xmlns:a16="http://schemas.microsoft.com/office/drawing/2014/main" id="{769B21EF-E41B-4D37-9EED-13AF7FA43434}"/>
                    </a:ext>
                  </a:extLst>
                </p:cNvPr>
                <p:cNvPicPr/>
                <p:nvPr/>
              </p:nvPicPr>
              <p:blipFill>
                <a:blip r:embed="rId379"/>
                <a:stretch>
                  <a:fillRect/>
                </a:stretch>
              </p:blipFill>
              <p:spPr>
                <a:xfrm>
                  <a:off x="6800053" y="4739592"/>
                  <a:ext cx="4230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17" name="Freihand 216">
                  <a:extLst>
                    <a:ext uri="{FF2B5EF4-FFF2-40B4-BE49-F238E27FC236}">
                      <a16:creationId xmlns:a16="http://schemas.microsoft.com/office/drawing/2014/main" id="{66A96CAA-DB72-4368-AF2B-CEF769C3420C}"/>
                    </a:ext>
                  </a:extLst>
                </p14:cNvPr>
                <p14:cNvContentPartPr/>
                <p14:nvPr/>
              </p14:nvContentPartPr>
              <p14:xfrm>
                <a:off x="7374613" y="4756872"/>
                <a:ext cx="306360" cy="122760"/>
              </p14:xfrm>
            </p:contentPart>
          </mc:Choice>
          <mc:Fallback xmlns="">
            <p:pic>
              <p:nvPicPr>
                <p:cNvPr id="217" name="Freihand 216">
                  <a:extLst>
                    <a:ext uri="{FF2B5EF4-FFF2-40B4-BE49-F238E27FC236}">
                      <a16:creationId xmlns:a16="http://schemas.microsoft.com/office/drawing/2014/main" id="{66A96CAA-DB72-4368-AF2B-CEF769C3420C}"/>
                    </a:ext>
                  </a:extLst>
                </p:cNvPr>
                <p:cNvPicPr/>
                <p:nvPr/>
              </p:nvPicPr>
              <p:blipFill>
                <a:blip r:embed="rId381"/>
                <a:stretch>
                  <a:fillRect/>
                </a:stretch>
              </p:blipFill>
              <p:spPr>
                <a:xfrm>
                  <a:off x="7370293" y="4752552"/>
                  <a:ext cx="3150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18" name="Freihand 217">
                  <a:extLst>
                    <a:ext uri="{FF2B5EF4-FFF2-40B4-BE49-F238E27FC236}">
                      <a16:creationId xmlns:a16="http://schemas.microsoft.com/office/drawing/2014/main" id="{7D907087-9F0D-4ED7-9C16-69F903E77ADF}"/>
                    </a:ext>
                  </a:extLst>
                </p14:cNvPr>
                <p14:cNvContentPartPr/>
                <p14:nvPr/>
              </p14:nvContentPartPr>
              <p14:xfrm>
                <a:off x="7650373" y="4776312"/>
                <a:ext cx="104040" cy="58320"/>
              </p14:xfrm>
            </p:contentPart>
          </mc:Choice>
          <mc:Fallback xmlns="">
            <p:pic>
              <p:nvPicPr>
                <p:cNvPr id="218" name="Freihand 217">
                  <a:extLst>
                    <a:ext uri="{FF2B5EF4-FFF2-40B4-BE49-F238E27FC236}">
                      <a16:creationId xmlns:a16="http://schemas.microsoft.com/office/drawing/2014/main" id="{7D907087-9F0D-4ED7-9C16-69F903E77ADF}"/>
                    </a:ext>
                  </a:extLst>
                </p:cNvPr>
                <p:cNvPicPr/>
                <p:nvPr/>
              </p:nvPicPr>
              <p:blipFill>
                <a:blip r:embed="rId383"/>
                <a:stretch>
                  <a:fillRect/>
                </a:stretch>
              </p:blipFill>
              <p:spPr>
                <a:xfrm>
                  <a:off x="7646053" y="4771992"/>
                  <a:ext cx="11268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19" name="Freihand 218">
                  <a:extLst>
                    <a:ext uri="{FF2B5EF4-FFF2-40B4-BE49-F238E27FC236}">
                      <a16:creationId xmlns:a16="http://schemas.microsoft.com/office/drawing/2014/main" id="{A0F46570-A6CB-4BFF-8809-E0710AA840D5}"/>
                    </a:ext>
                  </a:extLst>
                </p14:cNvPr>
                <p14:cNvContentPartPr/>
                <p14:nvPr/>
              </p14:nvContentPartPr>
              <p14:xfrm>
                <a:off x="7748653" y="4759752"/>
                <a:ext cx="109440" cy="174240"/>
              </p14:xfrm>
            </p:contentPart>
          </mc:Choice>
          <mc:Fallback xmlns="">
            <p:pic>
              <p:nvPicPr>
                <p:cNvPr id="219" name="Freihand 218">
                  <a:extLst>
                    <a:ext uri="{FF2B5EF4-FFF2-40B4-BE49-F238E27FC236}">
                      <a16:creationId xmlns:a16="http://schemas.microsoft.com/office/drawing/2014/main" id="{A0F46570-A6CB-4BFF-8809-E0710AA840D5}"/>
                    </a:ext>
                  </a:extLst>
                </p:cNvPr>
                <p:cNvPicPr/>
                <p:nvPr/>
              </p:nvPicPr>
              <p:blipFill>
                <a:blip r:embed="rId385"/>
                <a:stretch>
                  <a:fillRect/>
                </a:stretch>
              </p:blipFill>
              <p:spPr>
                <a:xfrm>
                  <a:off x="7744333" y="4755432"/>
                  <a:ext cx="11808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20" name="Freihand 219">
                  <a:extLst>
                    <a:ext uri="{FF2B5EF4-FFF2-40B4-BE49-F238E27FC236}">
                      <a16:creationId xmlns:a16="http://schemas.microsoft.com/office/drawing/2014/main" id="{D8F4D6CE-7F45-4056-96CA-D70DE8CBE9BB}"/>
                    </a:ext>
                  </a:extLst>
                </p14:cNvPr>
                <p14:cNvContentPartPr/>
                <p14:nvPr/>
              </p14:nvContentPartPr>
              <p14:xfrm>
                <a:off x="7859893" y="4752912"/>
                <a:ext cx="97920" cy="76680"/>
              </p14:xfrm>
            </p:contentPart>
          </mc:Choice>
          <mc:Fallback xmlns="">
            <p:pic>
              <p:nvPicPr>
                <p:cNvPr id="220" name="Freihand 219">
                  <a:extLst>
                    <a:ext uri="{FF2B5EF4-FFF2-40B4-BE49-F238E27FC236}">
                      <a16:creationId xmlns:a16="http://schemas.microsoft.com/office/drawing/2014/main" id="{D8F4D6CE-7F45-4056-96CA-D70DE8CBE9BB}"/>
                    </a:ext>
                  </a:extLst>
                </p:cNvPr>
                <p:cNvPicPr/>
                <p:nvPr/>
              </p:nvPicPr>
              <p:blipFill>
                <a:blip r:embed="rId387"/>
                <a:stretch>
                  <a:fillRect/>
                </a:stretch>
              </p:blipFill>
              <p:spPr>
                <a:xfrm>
                  <a:off x="7855573" y="4748592"/>
                  <a:ext cx="1065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21" name="Freihand 220">
                  <a:extLst>
                    <a:ext uri="{FF2B5EF4-FFF2-40B4-BE49-F238E27FC236}">
                      <a16:creationId xmlns:a16="http://schemas.microsoft.com/office/drawing/2014/main" id="{C6FF1A07-0B75-416F-AD72-AAA754A60757}"/>
                    </a:ext>
                  </a:extLst>
                </p14:cNvPr>
                <p14:cNvContentPartPr/>
                <p14:nvPr/>
              </p14:nvContentPartPr>
              <p14:xfrm>
                <a:off x="7981213" y="4715112"/>
                <a:ext cx="29160" cy="114120"/>
              </p14:xfrm>
            </p:contentPart>
          </mc:Choice>
          <mc:Fallback xmlns="">
            <p:pic>
              <p:nvPicPr>
                <p:cNvPr id="221" name="Freihand 220">
                  <a:extLst>
                    <a:ext uri="{FF2B5EF4-FFF2-40B4-BE49-F238E27FC236}">
                      <a16:creationId xmlns:a16="http://schemas.microsoft.com/office/drawing/2014/main" id="{C6FF1A07-0B75-416F-AD72-AAA754A60757}"/>
                    </a:ext>
                  </a:extLst>
                </p:cNvPr>
                <p:cNvPicPr/>
                <p:nvPr/>
              </p:nvPicPr>
              <p:blipFill>
                <a:blip r:embed="rId389"/>
                <a:stretch>
                  <a:fillRect/>
                </a:stretch>
              </p:blipFill>
              <p:spPr>
                <a:xfrm>
                  <a:off x="7976893" y="4710792"/>
                  <a:ext cx="378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22" name="Freihand 221">
                  <a:extLst>
                    <a:ext uri="{FF2B5EF4-FFF2-40B4-BE49-F238E27FC236}">
                      <a16:creationId xmlns:a16="http://schemas.microsoft.com/office/drawing/2014/main" id="{C23048BE-74F7-4275-9F13-9296E54ACE10}"/>
                    </a:ext>
                  </a:extLst>
                </p14:cNvPr>
                <p14:cNvContentPartPr/>
                <p14:nvPr/>
              </p14:nvContentPartPr>
              <p14:xfrm>
                <a:off x="8002093" y="4654272"/>
                <a:ext cx="14040" cy="22680"/>
              </p14:xfrm>
            </p:contentPart>
          </mc:Choice>
          <mc:Fallback xmlns="">
            <p:pic>
              <p:nvPicPr>
                <p:cNvPr id="222" name="Freihand 221">
                  <a:extLst>
                    <a:ext uri="{FF2B5EF4-FFF2-40B4-BE49-F238E27FC236}">
                      <a16:creationId xmlns:a16="http://schemas.microsoft.com/office/drawing/2014/main" id="{C23048BE-74F7-4275-9F13-9296E54ACE10}"/>
                    </a:ext>
                  </a:extLst>
                </p:cNvPr>
                <p:cNvPicPr/>
                <p:nvPr/>
              </p:nvPicPr>
              <p:blipFill>
                <a:blip r:embed="rId391"/>
                <a:stretch>
                  <a:fillRect/>
                </a:stretch>
              </p:blipFill>
              <p:spPr>
                <a:xfrm>
                  <a:off x="7997773" y="4649952"/>
                  <a:ext cx="226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23" name="Freihand 222">
                  <a:extLst>
                    <a:ext uri="{FF2B5EF4-FFF2-40B4-BE49-F238E27FC236}">
                      <a16:creationId xmlns:a16="http://schemas.microsoft.com/office/drawing/2014/main" id="{DF7FF1F3-3DE3-4577-8322-43C1715E036D}"/>
                    </a:ext>
                  </a:extLst>
                </p14:cNvPr>
                <p14:cNvContentPartPr/>
                <p14:nvPr/>
              </p14:nvContentPartPr>
              <p14:xfrm>
                <a:off x="8011453" y="4642392"/>
                <a:ext cx="390600" cy="162360"/>
              </p14:xfrm>
            </p:contentPart>
          </mc:Choice>
          <mc:Fallback xmlns="">
            <p:pic>
              <p:nvPicPr>
                <p:cNvPr id="223" name="Freihand 222">
                  <a:extLst>
                    <a:ext uri="{FF2B5EF4-FFF2-40B4-BE49-F238E27FC236}">
                      <a16:creationId xmlns:a16="http://schemas.microsoft.com/office/drawing/2014/main" id="{DF7FF1F3-3DE3-4577-8322-43C1715E036D}"/>
                    </a:ext>
                  </a:extLst>
                </p:cNvPr>
                <p:cNvPicPr/>
                <p:nvPr/>
              </p:nvPicPr>
              <p:blipFill>
                <a:blip r:embed="rId393"/>
                <a:stretch>
                  <a:fillRect/>
                </a:stretch>
              </p:blipFill>
              <p:spPr>
                <a:xfrm>
                  <a:off x="8007133" y="4638072"/>
                  <a:ext cx="39924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24" name="Freihand 223">
                  <a:extLst>
                    <a:ext uri="{FF2B5EF4-FFF2-40B4-BE49-F238E27FC236}">
                      <a16:creationId xmlns:a16="http://schemas.microsoft.com/office/drawing/2014/main" id="{E63AA889-5E9E-4572-B594-DA508EFAEDB0}"/>
                    </a:ext>
                  </a:extLst>
                </p14:cNvPr>
                <p14:cNvContentPartPr/>
                <p14:nvPr/>
              </p14:nvContentPartPr>
              <p14:xfrm>
                <a:off x="7858813" y="4671912"/>
                <a:ext cx="90000" cy="2160"/>
              </p14:xfrm>
            </p:contentPart>
          </mc:Choice>
          <mc:Fallback xmlns="">
            <p:pic>
              <p:nvPicPr>
                <p:cNvPr id="224" name="Freihand 223">
                  <a:extLst>
                    <a:ext uri="{FF2B5EF4-FFF2-40B4-BE49-F238E27FC236}">
                      <a16:creationId xmlns:a16="http://schemas.microsoft.com/office/drawing/2014/main" id="{E63AA889-5E9E-4572-B594-DA508EFAEDB0}"/>
                    </a:ext>
                  </a:extLst>
                </p:cNvPr>
                <p:cNvPicPr/>
                <p:nvPr/>
              </p:nvPicPr>
              <p:blipFill>
                <a:blip r:embed="rId395"/>
                <a:stretch>
                  <a:fillRect/>
                </a:stretch>
              </p:blipFill>
              <p:spPr>
                <a:xfrm>
                  <a:off x="7854493" y="4667592"/>
                  <a:ext cx="9864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26" name="Freihand 225">
                  <a:extLst>
                    <a:ext uri="{FF2B5EF4-FFF2-40B4-BE49-F238E27FC236}">
                      <a16:creationId xmlns:a16="http://schemas.microsoft.com/office/drawing/2014/main" id="{69115BFD-CB3F-45D1-A058-4787471E2EAB}"/>
                    </a:ext>
                  </a:extLst>
                </p14:cNvPr>
                <p14:cNvContentPartPr/>
                <p14:nvPr/>
              </p14:nvContentPartPr>
              <p14:xfrm>
                <a:off x="4711333" y="5149992"/>
                <a:ext cx="7920" cy="166680"/>
              </p14:xfrm>
            </p:contentPart>
          </mc:Choice>
          <mc:Fallback xmlns="">
            <p:pic>
              <p:nvPicPr>
                <p:cNvPr id="226" name="Freihand 225">
                  <a:extLst>
                    <a:ext uri="{FF2B5EF4-FFF2-40B4-BE49-F238E27FC236}">
                      <a16:creationId xmlns:a16="http://schemas.microsoft.com/office/drawing/2014/main" id="{69115BFD-CB3F-45D1-A058-4787471E2EAB}"/>
                    </a:ext>
                  </a:extLst>
                </p:cNvPr>
                <p:cNvPicPr/>
                <p:nvPr/>
              </p:nvPicPr>
              <p:blipFill>
                <a:blip r:embed="rId397"/>
                <a:stretch>
                  <a:fillRect/>
                </a:stretch>
              </p:blipFill>
              <p:spPr>
                <a:xfrm>
                  <a:off x="4707013" y="5145672"/>
                  <a:ext cx="1656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27" name="Freihand 226">
                  <a:extLst>
                    <a:ext uri="{FF2B5EF4-FFF2-40B4-BE49-F238E27FC236}">
                      <a16:creationId xmlns:a16="http://schemas.microsoft.com/office/drawing/2014/main" id="{02C442CE-A108-430F-9EC7-7DC93C95AE2D}"/>
                    </a:ext>
                  </a:extLst>
                </p14:cNvPr>
                <p14:cNvContentPartPr/>
                <p14:nvPr/>
              </p14:nvContentPartPr>
              <p14:xfrm>
                <a:off x="4608013" y="5117952"/>
                <a:ext cx="205560" cy="34920"/>
              </p14:xfrm>
            </p:contentPart>
          </mc:Choice>
          <mc:Fallback xmlns="">
            <p:pic>
              <p:nvPicPr>
                <p:cNvPr id="227" name="Freihand 226">
                  <a:extLst>
                    <a:ext uri="{FF2B5EF4-FFF2-40B4-BE49-F238E27FC236}">
                      <a16:creationId xmlns:a16="http://schemas.microsoft.com/office/drawing/2014/main" id="{02C442CE-A108-430F-9EC7-7DC93C95AE2D}"/>
                    </a:ext>
                  </a:extLst>
                </p:cNvPr>
                <p:cNvPicPr/>
                <p:nvPr/>
              </p:nvPicPr>
              <p:blipFill>
                <a:blip r:embed="rId399"/>
                <a:stretch>
                  <a:fillRect/>
                </a:stretch>
              </p:blipFill>
              <p:spPr>
                <a:xfrm>
                  <a:off x="4603693" y="5113632"/>
                  <a:ext cx="21420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28" name="Freihand 227">
                  <a:extLst>
                    <a:ext uri="{FF2B5EF4-FFF2-40B4-BE49-F238E27FC236}">
                      <a16:creationId xmlns:a16="http://schemas.microsoft.com/office/drawing/2014/main" id="{1666A159-DDCD-4C86-961A-C135BD5A714B}"/>
                    </a:ext>
                  </a:extLst>
                </p14:cNvPr>
                <p14:cNvContentPartPr/>
                <p14:nvPr/>
              </p14:nvContentPartPr>
              <p14:xfrm>
                <a:off x="4624933" y="5183112"/>
                <a:ext cx="186480" cy="38880"/>
              </p14:xfrm>
            </p:contentPart>
          </mc:Choice>
          <mc:Fallback xmlns="">
            <p:pic>
              <p:nvPicPr>
                <p:cNvPr id="228" name="Freihand 227">
                  <a:extLst>
                    <a:ext uri="{FF2B5EF4-FFF2-40B4-BE49-F238E27FC236}">
                      <a16:creationId xmlns:a16="http://schemas.microsoft.com/office/drawing/2014/main" id="{1666A159-DDCD-4C86-961A-C135BD5A714B}"/>
                    </a:ext>
                  </a:extLst>
                </p:cNvPr>
                <p:cNvPicPr/>
                <p:nvPr/>
              </p:nvPicPr>
              <p:blipFill>
                <a:blip r:embed="rId401"/>
                <a:stretch>
                  <a:fillRect/>
                </a:stretch>
              </p:blipFill>
              <p:spPr>
                <a:xfrm>
                  <a:off x="4620613" y="5178792"/>
                  <a:ext cx="19512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29" name="Freihand 228">
                  <a:extLst>
                    <a:ext uri="{FF2B5EF4-FFF2-40B4-BE49-F238E27FC236}">
                      <a16:creationId xmlns:a16="http://schemas.microsoft.com/office/drawing/2014/main" id="{F969F853-814E-40EA-AC51-CFFB2D76311E}"/>
                    </a:ext>
                  </a:extLst>
                </p14:cNvPr>
                <p14:cNvContentPartPr/>
                <p14:nvPr/>
              </p14:nvContentPartPr>
              <p14:xfrm>
                <a:off x="4786933" y="5193552"/>
                <a:ext cx="492120" cy="94320"/>
              </p14:xfrm>
            </p:contentPart>
          </mc:Choice>
          <mc:Fallback xmlns="">
            <p:pic>
              <p:nvPicPr>
                <p:cNvPr id="229" name="Freihand 228">
                  <a:extLst>
                    <a:ext uri="{FF2B5EF4-FFF2-40B4-BE49-F238E27FC236}">
                      <a16:creationId xmlns:a16="http://schemas.microsoft.com/office/drawing/2014/main" id="{F969F853-814E-40EA-AC51-CFFB2D76311E}"/>
                    </a:ext>
                  </a:extLst>
                </p:cNvPr>
                <p:cNvPicPr/>
                <p:nvPr/>
              </p:nvPicPr>
              <p:blipFill>
                <a:blip r:embed="rId403"/>
                <a:stretch>
                  <a:fillRect/>
                </a:stretch>
              </p:blipFill>
              <p:spPr>
                <a:xfrm>
                  <a:off x="4782613" y="5189232"/>
                  <a:ext cx="5007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30" name="Freihand 229">
                  <a:extLst>
                    <a:ext uri="{FF2B5EF4-FFF2-40B4-BE49-F238E27FC236}">
                      <a16:creationId xmlns:a16="http://schemas.microsoft.com/office/drawing/2014/main" id="{5D736B37-3709-45F9-BC07-836DEEA910BF}"/>
                    </a:ext>
                  </a:extLst>
                </p14:cNvPr>
                <p14:cNvContentPartPr/>
                <p14:nvPr/>
              </p14:nvContentPartPr>
              <p14:xfrm>
                <a:off x="5351053" y="5191392"/>
                <a:ext cx="113760" cy="92160"/>
              </p14:xfrm>
            </p:contentPart>
          </mc:Choice>
          <mc:Fallback xmlns="">
            <p:pic>
              <p:nvPicPr>
                <p:cNvPr id="230" name="Freihand 229">
                  <a:extLst>
                    <a:ext uri="{FF2B5EF4-FFF2-40B4-BE49-F238E27FC236}">
                      <a16:creationId xmlns:a16="http://schemas.microsoft.com/office/drawing/2014/main" id="{5D736B37-3709-45F9-BC07-836DEEA910BF}"/>
                    </a:ext>
                  </a:extLst>
                </p:cNvPr>
                <p:cNvPicPr/>
                <p:nvPr/>
              </p:nvPicPr>
              <p:blipFill>
                <a:blip r:embed="rId405"/>
                <a:stretch>
                  <a:fillRect/>
                </a:stretch>
              </p:blipFill>
              <p:spPr>
                <a:xfrm>
                  <a:off x="5346733" y="5187072"/>
                  <a:ext cx="1224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31" name="Freihand 230">
                  <a:extLst>
                    <a:ext uri="{FF2B5EF4-FFF2-40B4-BE49-F238E27FC236}">
                      <a16:creationId xmlns:a16="http://schemas.microsoft.com/office/drawing/2014/main" id="{CE9552D2-8130-4D65-AE61-89D7F9DD60B7}"/>
                    </a:ext>
                  </a:extLst>
                </p14:cNvPr>
                <p14:cNvContentPartPr/>
                <p14:nvPr/>
              </p14:nvContentPartPr>
              <p14:xfrm>
                <a:off x="5484613" y="5185992"/>
                <a:ext cx="39960" cy="72360"/>
              </p14:xfrm>
            </p:contentPart>
          </mc:Choice>
          <mc:Fallback xmlns="">
            <p:pic>
              <p:nvPicPr>
                <p:cNvPr id="231" name="Freihand 230">
                  <a:extLst>
                    <a:ext uri="{FF2B5EF4-FFF2-40B4-BE49-F238E27FC236}">
                      <a16:creationId xmlns:a16="http://schemas.microsoft.com/office/drawing/2014/main" id="{CE9552D2-8130-4D65-AE61-89D7F9DD60B7}"/>
                    </a:ext>
                  </a:extLst>
                </p:cNvPr>
                <p:cNvPicPr/>
                <p:nvPr/>
              </p:nvPicPr>
              <p:blipFill>
                <a:blip r:embed="rId407"/>
                <a:stretch>
                  <a:fillRect/>
                </a:stretch>
              </p:blipFill>
              <p:spPr>
                <a:xfrm>
                  <a:off x="5480293" y="5181672"/>
                  <a:ext cx="486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32" name="Freihand 231">
                  <a:extLst>
                    <a:ext uri="{FF2B5EF4-FFF2-40B4-BE49-F238E27FC236}">
                      <a16:creationId xmlns:a16="http://schemas.microsoft.com/office/drawing/2014/main" id="{AD05B17C-531E-4FD0-A388-27C069145FC2}"/>
                    </a:ext>
                  </a:extLst>
                </p14:cNvPr>
                <p14:cNvContentPartPr/>
                <p14:nvPr/>
              </p14:nvContentPartPr>
              <p14:xfrm>
                <a:off x="5545813" y="5094552"/>
                <a:ext cx="136800" cy="157680"/>
              </p14:xfrm>
            </p:contentPart>
          </mc:Choice>
          <mc:Fallback xmlns="">
            <p:pic>
              <p:nvPicPr>
                <p:cNvPr id="232" name="Freihand 231">
                  <a:extLst>
                    <a:ext uri="{FF2B5EF4-FFF2-40B4-BE49-F238E27FC236}">
                      <a16:creationId xmlns:a16="http://schemas.microsoft.com/office/drawing/2014/main" id="{AD05B17C-531E-4FD0-A388-27C069145FC2}"/>
                    </a:ext>
                  </a:extLst>
                </p:cNvPr>
                <p:cNvPicPr/>
                <p:nvPr/>
              </p:nvPicPr>
              <p:blipFill>
                <a:blip r:embed="rId409"/>
                <a:stretch>
                  <a:fillRect/>
                </a:stretch>
              </p:blipFill>
              <p:spPr>
                <a:xfrm>
                  <a:off x="5541493" y="5090232"/>
                  <a:ext cx="14544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33" name="Freihand 232">
                  <a:extLst>
                    <a:ext uri="{FF2B5EF4-FFF2-40B4-BE49-F238E27FC236}">
                      <a16:creationId xmlns:a16="http://schemas.microsoft.com/office/drawing/2014/main" id="{32AE0F5F-8FDF-4882-9AEB-C060C69B5E92}"/>
                    </a:ext>
                  </a:extLst>
                </p14:cNvPr>
                <p14:cNvContentPartPr/>
                <p14:nvPr/>
              </p14:nvContentPartPr>
              <p14:xfrm>
                <a:off x="5480293" y="5071872"/>
                <a:ext cx="109800" cy="56160"/>
              </p14:xfrm>
            </p:contentPart>
          </mc:Choice>
          <mc:Fallback xmlns="">
            <p:pic>
              <p:nvPicPr>
                <p:cNvPr id="233" name="Freihand 232">
                  <a:extLst>
                    <a:ext uri="{FF2B5EF4-FFF2-40B4-BE49-F238E27FC236}">
                      <a16:creationId xmlns:a16="http://schemas.microsoft.com/office/drawing/2014/main" id="{32AE0F5F-8FDF-4882-9AEB-C060C69B5E92}"/>
                    </a:ext>
                  </a:extLst>
                </p:cNvPr>
                <p:cNvPicPr/>
                <p:nvPr/>
              </p:nvPicPr>
              <p:blipFill>
                <a:blip r:embed="rId411"/>
                <a:stretch>
                  <a:fillRect/>
                </a:stretch>
              </p:blipFill>
              <p:spPr>
                <a:xfrm>
                  <a:off x="5475973" y="5067552"/>
                  <a:ext cx="11844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34" name="Freihand 233">
                  <a:extLst>
                    <a:ext uri="{FF2B5EF4-FFF2-40B4-BE49-F238E27FC236}">
                      <a16:creationId xmlns:a16="http://schemas.microsoft.com/office/drawing/2014/main" id="{1AED4133-F291-4231-A71B-6DC6AC3EDA3E}"/>
                    </a:ext>
                  </a:extLst>
                </p14:cNvPr>
                <p14:cNvContentPartPr/>
                <p14:nvPr/>
              </p14:nvContentPartPr>
              <p14:xfrm>
                <a:off x="5781253" y="5167272"/>
                <a:ext cx="224640" cy="100800"/>
              </p14:xfrm>
            </p:contentPart>
          </mc:Choice>
          <mc:Fallback xmlns="">
            <p:pic>
              <p:nvPicPr>
                <p:cNvPr id="234" name="Freihand 233">
                  <a:extLst>
                    <a:ext uri="{FF2B5EF4-FFF2-40B4-BE49-F238E27FC236}">
                      <a16:creationId xmlns:a16="http://schemas.microsoft.com/office/drawing/2014/main" id="{1AED4133-F291-4231-A71B-6DC6AC3EDA3E}"/>
                    </a:ext>
                  </a:extLst>
                </p:cNvPr>
                <p:cNvPicPr/>
                <p:nvPr/>
              </p:nvPicPr>
              <p:blipFill>
                <a:blip r:embed="rId413"/>
                <a:stretch>
                  <a:fillRect/>
                </a:stretch>
              </p:blipFill>
              <p:spPr>
                <a:xfrm>
                  <a:off x="5776933" y="5162952"/>
                  <a:ext cx="2332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35" name="Freihand 234">
                  <a:extLst>
                    <a:ext uri="{FF2B5EF4-FFF2-40B4-BE49-F238E27FC236}">
                      <a16:creationId xmlns:a16="http://schemas.microsoft.com/office/drawing/2014/main" id="{CD68D498-D8EA-412E-AA59-B68AE31409CF}"/>
                    </a:ext>
                  </a:extLst>
                </p14:cNvPr>
                <p14:cNvContentPartPr/>
                <p14:nvPr/>
              </p14:nvContentPartPr>
              <p14:xfrm>
                <a:off x="5967013" y="5084832"/>
                <a:ext cx="360" cy="360"/>
              </p14:xfrm>
            </p:contentPart>
          </mc:Choice>
          <mc:Fallback xmlns="">
            <p:pic>
              <p:nvPicPr>
                <p:cNvPr id="235" name="Freihand 234">
                  <a:extLst>
                    <a:ext uri="{FF2B5EF4-FFF2-40B4-BE49-F238E27FC236}">
                      <a16:creationId xmlns:a16="http://schemas.microsoft.com/office/drawing/2014/main" id="{CD68D498-D8EA-412E-AA59-B68AE31409CF}"/>
                    </a:ext>
                  </a:extLst>
                </p:cNvPr>
                <p:cNvPicPr/>
                <p:nvPr/>
              </p:nvPicPr>
              <p:blipFill>
                <a:blip r:embed="rId82"/>
                <a:stretch>
                  <a:fillRect/>
                </a:stretch>
              </p:blipFill>
              <p:spPr>
                <a:xfrm>
                  <a:off x="5962693" y="50805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36" name="Freihand 235">
                  <a:extLst>
                    <a:ext uri="{FF2B5EF4-FFF2-40B4-BE49-F238E27FC236}">
                      <a16:creationId xmlns:a16="http://schemas.microsoft.com/office/drawing/2014/main" id="{BAD0ACF6-E280-42C3-BE78-92C315FBA703}"/>
                    </a:ext>
                  </a:extLst>
                </p14:cNvPr>
                <p14:cNvContentPartPr/>
                <p14:nvPr/>
              </p14:nvContentPartPr>
              <p14:xfrm>
                <a:off x="6209653" y="5115432"/>
                <a:ext cx="12240" cy="167400"/>
              </p14:xfrm>
            </p:contentPart>
          </mc:Choice>
          <mc:Fallback xmlns="">
            <p:pic>
              <p:nvPicPr>
                <p:cNvPr id="236" name="Freihand 235">
                  <a:extLst>
                    <a:ext uri="{FF2B5EF4-FFF2-40B4-BE49-F238E27FC236}">
                      <a16:creationId xmlns:a16="http://schemas.microsoft.com/office/drawing/2014/main" id="{BAD0ACF6-E280-42C3-BE78-92C315FBA703}"/>
                    </a:ext>
                  </a:extLst>
                </p:cNvPr>
                <p:cNvPicPr/>
                <p:nvPr/>
              </p:nvPicPr>
              <p:blipFill>
                <a:blip r:embed="rId416"/>
                <a:stretch>
                  <a:fillRect/>
                </a:stretch>
              </p:blipFill>
              <p:spPr>
                <a:xfrm>
                  <a:off x="6205333" y="5111112"/>
                  <a:ext cx="2088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37" name="Freihand 236">
                  <a:extLst>
                    <a:ext uri="{FF2B5EF4-FFF2-40B4-BE49-F238E27FC236}">
                      <a16:creationId xmlns:a16="http://schemas.microsoft.com/office/drawing/2014/main" id="{8A502263-663B-4ADA-A5AD-4C9C598E7C0F}"/>
                    </a:ext>
                  </a:extLst>
                </p14:cNvPr>
                <p14:cNvContentPartPr/>
                <p14:nvPr/>
              </p14:nvContentPartPr>
              <p14:xfrm>
                <a:off x="6127933" y="5089512"/>
                <a:ext cx="188280" cy="162000"/>
              </p14:xfrm>
            </p:contentPart>
          </mc:Choice>
          <mc:Fallback xmlns="">
            <p:pic>
              <p:nvPicPr>
                <p:cNvPr id="237" name="Freihand 236">
                  <a:extLst>
                    <a:ext uri="{FF2B5EF4-FFF2-40B4-BE49-F238E27FC236}">
                      <a16:creationId xmlns:a16="http://schemas.microsoft.com/office/drawing/2014/main" id="{8A502263-663B-4ADA-A5AD-4C9C598E7C0F}"/>
                    </a:ext>
                  </a:extLst>
                </p:cNvPr>
                <p:cNvPicPr/>
                <p:nvPr/>
              </p:nvPicPr>
              <p:blipFill>
                <a:blip r:embed="rId418"/>
                <a:stretch>
                  <a:fillRect/>
                </a:stretch>
              </p:blipFill>
              <p:spPr>
                <a:xfrm>
                  <a:off x="6123613" y="5085192"/>
                  <a:ext cx="19692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38" name="Freihand 237">
                  <a:extLst>
                    <a:ext uri="{FF2B5EF4-FFF2-40B4-BE49-F238E27FC236}">
                      <a16:creationId xmlns:a16="http://schemas.microsoft.com/office/drawing/2014/main" id="{9336CA7B-1049-436E-AC78-49017639AD2E}"/>
                    </a:ext>
                  </a:extLst>
                </p14:cNvPr>
                <p14:cNvContentPartPr/>
                <p14:nvPr/>
              </p14:nvContentPartPr>
              <p14:xfrm>
                <a:off x="6306493" y="5071512"/>
                <a:ext cx="137520" cy="171000"/>
              </p14:xfrm>
            </p:contentPart>
          </mc:Choice>
          <mc:Fallback xmlns="">
            <p:pic>
              <p:nvPicPr>
                <p:cNvPr id="238" name="Freihand 237">
                  <a:extLst>
                    <a:ext uri="{FF2B5EF4-FFF2-40B4-BE49-F238E27FC236}">
                      <a16:creationId xmlns:a16="http://schemas.microsoft.com/office/drawing/2014/main" id="{9336CA7B-1049-436E-AC78-49017639AD2E}"/>
                    </a:ext>
                  </a:extLst>
                </p:cNvPr>
                <p:cNvPicPr/>
                <p:nvPr/>
              </p:nvPicPr>
              <p:blipFill>
                <a:blip r:embed="rId420"/>
                <a:stretch>
                  <a:fillRect/>
                </a:stretch>
              </p:blipFill>
              <p:spPr>
                <a:xfrm>
                  <a:off x="6302173" y="5067192"/>
                  <a:ext cx="14616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39" name="Freihand 238">
                  <a:extLst>
                    <a:ext uri="{FF2B5EF4-FFF2-40B4-BE49-F238E27FC236}">
                      <a16:creationId xmlns:a16="http://schemas.microsoft.com/office/drawing/2014/main" id="{D99DE7CC-8B52-4DAB-BC92-CBBC7009DFF4}"/>
                    </a:ext>
                  </a:extLst>
                </p14:cNvPr>
                <p14:cNvContentPartPr/>
                <p14:nvPr/>
              </p14:nvContentPartPr>
              <p14:xfrm>
                <a:off x="6462373" y="5146392"/>
                <a:ext cx="84960" cy="55080"/>
              </p14:xfrm>
            </p:contentPart>
          </mc:Choice>
          <mc:Fallback xmlns="">
            <p:pic>
              <p:nvPicPr>
                <p:cNvPr id="239" name="Freihand 238">
                  <a:extLst>
                    <a:ext uri="{FF2B5EF4-FFF2-40B4-BE49-F238E27FC236}">
                      <a16:creationId xmlns:a16="http://schemas.microsoft.com/office/drawing/2014/main" id="{D99DE7CC-8B52-4DAB-BC92-CBBC7009DFF4}"/>
                    </a:ext>
                  </a:extLst>
                </p:cNvPr>
                <p:cNvPicPr/>
                <p:nvPr/>
              </p:nvPicPr>
              <p:blipFill>
                <a:blip r:embed="rId422"/>
                <a:stretch>
                  <a:fillRect/>
                </a:stretch>
              </p:blipFill>
              <p:spPr>
                <a:xfrm>
                  <a:off x="6458053" y="5142072"/>
                  <a:ext cx="9360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40" name="Freihand 239">
                  <a:extLst>
                    <a:ext uri="{FF2B5EF4-FFF2-40B4-BE49-F238E27FC236}">
                      <a16:creationId xmlns:a16="http://schemas.microsoft.com/office/drawing/2014/main" id="{0FC05CD4-99DD-4B46-BFF2-648DDC9E58C0}"/>
                    </a:ext>
                  </a:extLst>
                </p14:cNvPr>
                <p14:cNvContentPartPr/>
                <p14:nvPr/>
              </p14:nvContentPartPr>
              <p14:xfrm>
                <a:off x="6521053" y="5136312"/>
                <a:ext cx="25560" cy="96840"/>
              </p14:xfrm>
            </p:contentPart>
          </mc:Choice>
          <mc:Fallback xmlns="">
            <p:pic>
              <p:nvPicPr>
                <p:cNvPr id="240" name="Freihand 239">
                  <a:extLst>
                    <a:ext uri="{FF2B5EF4-FFF2-40B4-BE49-F238E27FC236}">
                      <a16:creationId xmlns:a16="http://schemas.microsoft.com/office/drawing/2014/main" id="{0FC05CD4-99DD-4B46-BFF2-648DDC9E58C0}"/>
                    </a:ext>
                  </a:extLst>
                </p:cNvPr>
                <p:cNvPicPr/>
                <p:nvPr/>
              </p:nvPicPr>
              <p:blipFill>
                <a:blip r:embed="rId424"/>
                <a:stretch>
                  <a:fillRect/>
                </a:stretch>
              </p:blipFill>
              <p:spPr>
                <a:xfrm>
                  <a:off x="6516733" y="5131992"/>
                  <a:ext cx="342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41" name="Freihand 240">
                  <a:extLst>
                    <a:ext uri="{FF2B5EF4-FFF2-40B4-BE49-F238E27FC236}">
                      <a16:creationId xmlns:a16="http://schemas.microsoft.com/office/drawing/2014/main" id="{49A73B0D-DC6B-4159-98CC-2AEE4CD61F91}"/>
                    </a:ext>
                  </a:extLst>
                </p14:cNvPr>
                <p14:cNvContentPartPr/>
                <p14:nvPr/>
              </p14:nvContentPartPr>
              <p14:xfrm>
                <a:off x="6599893" y="5121192"/>
                <a:ext cx="180360" cy="106920"/>
              </p14:xfrm>
            </p:contentPart>
          </mc:Choice>
          <mc:Fallback xmlns="">
            <p:pic>
              <p:nvPicPr>
                <p:cNvPr id="241" name="Freihand 240">
                  <a:extLst>
                    <a:ext uri="{FF2B5EF4-FFF2-40B4-BE49-F238E27FC236}">
                      <a16:creationId xmlns:a16="http://schemas.microsoft.com/office/drawing/2014/main" id="{49A73B0D-DC6B-4159-98CC-2AEE4CD61F91}"/>
                    </a:ext>
                  </a:extLst>
                </p:cNvPr>
                <p:cNvPicPr/>
                <p:nvPr/>
              </p:nvPicPr>
              <p:blipFill>
                <a:blip r:embed="rId426"/>
                <a:stretch>
                  <a:fillRect/>
                </a:stretch>
              </p:blipFill>
              <p:spPr>
                <a:xfrm>
                  <a:off x="6595573" y="5116872"/>
                  <a:ext cx="1890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42" name="Freihand 241">
                  <a:extLst>
                    <a:ext uri="{FF2B5EF4-FFF2-40B4-BE49-F238E27FC236}">
                      <a16:creationId xmlns:a16="http://schemas.microsoft.com/office/drawing/2014/main" id="{0CE4C23E-5E03-47C6-A214-EE4BD1792B90}"/>
                    </a:ext>
                  </a:extLst>
                </p14:cNvPr>
                <p14:cNvContentPartPr/>
                <p14:nvPr/>
              </p14:nvContentPartPr>
              <p14:xfrm>
                <a:off x="6934693" y="5043792"/>
                <a:ext cx="80280" cy="176400"/>
              </p14:xfrm>
            </p:contentPart>
          </mc:Choice>
          <mc:Fallback xmlns="">
            <p:pic>
              <p:nvPicPr>
                <p:cNvPr id="242" name="Freihand 241">
                  <a:extLst>
                    <a:ext uri="{FF2B5EF4-FFF2-40B4-BE49-F238E27FC236}">
                      <a16:creationId xmlns:a16="http://schemas.microsoft.com/office/drawing/2014/main" id="{0CE4C23E-5E03-47C6-A214-EE4BD1792B90}"/>
                    </a:ext>
                  </a:extLst>
                </p:cNvPr>
                <p:cNvPicPr/>
                <p:nvPr/>
              </p:nvPicPr>
              <p:blipFill>
                <a:blip r:embed="rId428"/>
                <a:stretch>
                  <a:fillRect/>
                </a:stretch>
              </p:blipFill>
              <p:spPr>
                <a:xfrm>
                  <a:off x="6930373" y="5039472"/>
                  <a:ext cx="8892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43" name="Freihand 242">
                  <a:extLst>
                    <a:ext uri="{FF2B5EF4-FFF2-40B4-BE49-F238E27FC236}">
                      <a16:creationId xmlns:a16="http://schemas.microsoft.com/office/drawing/2014/main" id="{5FE1BF9A-273B-403D-A657-E83484989244}"/>
                    </a:ext>
                  </a:extLst>
                </p14:cNvPr>
                <p14:cNvContentPartPr/>
                <p14:nvPr/>
              </p14:nvContentPartPr>
              <p14:xfrm>
                <a:off x="7085173" y="5084832"/>
                <a:ext cx="23040" cy="113040"/>
              </p14:xfrm>
            </p:contentPart>
          </mc:Choice>
          <mc:Fallback xmlns="">
            <p:pic>
              <p:nvPicPr>
                <p:cNvPr id="243" name="Freihand 242">
                  <a:extLst>
                    <a:ext uri="{FF2B5EF4-FFF2-40B4-BE49-F238E27FC236}">
                      <a16:creationId xmlns:a16="http://schemas.microsoft.com/office/drawing/2014/main" id="{5FE1BF9A-273B-403D-A657-E83484989244}"/>
                    </a:ext>
                  </a:extLst>
                </p:cNvPr>
                <p:cNvPicPr/>
                <p:nvPr/>
              </p:nvPicPr>
              <p:blipFill>
                <a:blip r:embed="rId430"/>
                <a:stretch>
                  <a:fillRect/>
                </a:stretch>
              </p:blipFill>
              <p:spPr>
                <a:xfrm>
                  <a:off x="7080853" y="5080512"/>
                  <a:ext cx="316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44" name="Freihand 243">
                  <a:extLst>
                    <a:ext uri="{FF2B5EF4-FFF2-40B4-BE49-F238E27FC236}">
                      <a16:creationId xmlns:a16="http://schemas.microsoft.com/office/drawing/2014/main" id="{33809267-CF01-4E25-9E39-073B13355980}"/>
                    </a:ext>
                  </a:extLst>
                </p14:cNvPr>
                <p14:cNvContentPartPr/>
                <p14:nvPr/>
              </p14:nvContentPartPr>
              <p14:xfrm>
                <a:off x="6990853" y="5061432"/>
                <a:ext cx="173880" cy="42480"/>
              </p14:xfrm>
            </p:contentPart>
          </mc:Choice>
          <mc:Fallback xmlns="">
            <p:pic>
              <p:nvPicPr>
                <p:cNvPr id="244" name="Freihand 243">
                  <a:extLst>
                    <a:ext uri="{FF2B5EF4-FFF2-40B4-BE49-F238E27FC236}">
                      <a16:creationId xmlns:a16="http://schemas.microsoft.com/office/drawing/2014/main" id="{33809267-CF01-4E25-9E39-073B13355980}"/>
                    </a:ext>
                  </a:extLst>
                </p:cNvPr>
                <p:cNvPicPr/>
                <p:nvPr/>
              </p:nvPicPr>
              <p:blipFill>
                <a:blip r:embed="rId432"/>
                <a:stretch>
                  <a:fillRect/>
                </a:stretch>
              </p:blipFill>
              <p:spPr>
                <a:xfrm>
                  <a:off x="6986533" y="5057112"/>
                  <a:ext cx="18252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46" name="Freihand 245">
                  <a:extLst>
                    <a:ext uri="{FF2B5EF4-FFF2-40B4-BE49-F238E27FC236}">
                      <a16:creationId xmlns:a16="http://schemas.microsoft.com/office/drawing/2014/main" id="{F968FE0C-C2BB-4737-8357-8788B8C33238}"/>
                    </a:ext>
                  </a:extLst>
                </p14:cNvPr>
                <p14:cNvContentPartPr/>
                <p14:nvPr/>
              </p14:nvContentPartPr>
              <p14:xfrm>
                <a:off x="7066093" y="5031192"/>
                <a:ext cx="139320" cy="209160"/>
              </p14:xfrm>
            </p:contentPart>
          </mc:Choice>
          <mc:Fallback xmlns="">
            <p:pic>
              <p:nvPicPr>
                <p:cNvPr id="246" name="Freihand 245">
                  <a:extLst>
                    <a:ext uri="{FF2B5EF4-FFF2-40B4-BE49-F238E27FC236}">
                      <a16:creationId xmlns:a16="http://schemas.microsoft.com/office/drawing/2014/main" id="{F968FE0C-C2BB-4737-8357-8788B8C33238}"/>
                    </a:ext>
                  </a:extLst>
                </p:cNvPr>
                <p:cNvPicPr/>
                <p:nvPr/>
              </p:nvPicPr>
              <p:blipFill>
                <a:blip r:embed="rId434"/>
                <a:stretch>
                  <a:fillRect/>
                </a:stretch>
              </p:blipFill>
              <p:spPr>
                <a:xfrm>
                  <a:off x="7061773" y="5026872"/>
                  <a:ext cx="14796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47" name="Freihand 246">
                  <a:extLst>
                    <a:ext uri="{FF2B5EF4-FFF2-40B4-BE49-F238E27FC236}">
                      <a16:creationId xmlns:a16="http://schemas.microsoft.com/office/drawing/2014/main" id="{09E09360-EC2C-49D5-BF7F-8F457951E72D}"/>
                    </a:ext>
                  </a:extLst>
                </p14:cNvPr>
                <p14:cNvContentPartPr/>
                <p14:nvPr/>
              </p14:nvContentPartPr>
              <p14:xfrm>
                <a:off x="7238893" y="5026512"/>
                <a:ext cx="162720" cy="175680"/>
              </p14:xfrm>
            </p:contentPart>
          </mc:Choice>
          <mc:Fallback xmlns="">
            <p:pic>
              <p:nvPicPr>
                <p:cNvPr id="247" name="Freihand 246">
                  <a:extLst>
                    <a:ext uri="{FF2B5EF4-FFF2-40B4-BE49-F238E27FC236}">
                      <a16:creationId xmlns:a16="http://schemas.microsoft.com/office/drawing/2014/main" id="{09E09360-EC2C-49D5-BF7F-8F457951E72D}"/>
                    </a:ext>
                  </a:extLst>
                </p:cNvPr>
                <p:cNvPicPr/>
                <p:nvPr/>
              </p:nvPicPr>
              <p:blipFill>
                <a:blip r:embed="rId436"/>
                <a:stretch>
                  <a:fillRect/>
                </a:stretch>
              </p:blipFill>
              <p:spPr>
                <a:xfrm>
                  <a:off x="7234573" y="5022192"/>
                  <a:ext cx="17136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48" name="Freihand 247">
                  <a:extLst>
                    <a:ext uri="{FF2B5EF4-FFF2-40B4-BE49-F238E27FC236}">
                      <a16:creationId xmlns:a16="http://schemas.microsoft.com/office/drawing/2014/main" id="{C12E7513-4316-4F7C-A440-30342343F61D}"/>
                    </a:ext>
                  </a:extLst>
                </p14:cNvPr>
                <p14:cNvContentPartPr/>
                <p14:nvPr/>
              </p14:nvContentPartPr>
              <p14:xfrm>
                <a:off x="7392613" y="5100312"/>
                <a:ext cx="96480" cy="86040"/>
              </p14:xfrm>
            </p:contentPart>
          </mc:Choice>
          <mc:Fallback xmlns="">
            <p:pic>
              <p:nvPicPr>
                <p:cNvPr id="248" name="Freihand 247">
                  <a:extLst>
                    <a:ext uri="{FF2B5EF4-FFF2-40B4-BE49-F238E27FC236}">
                      <a16:creationId xmlns:a16="http://schemas.microsoft.com/office/drawing/2014/main" id="{C12E7513-4316-4F7C-A440-30342343F61D}"/>
                    </a:ext>
                  </a:extLst>
                </p:cNvPr>
                <p:cNvPicPr/>
                <p:nvPr/>
              </p:nvPicPr>
              <p:blipFill>
                <a:blip r:embed="rId438"/>
                <a:stretch>
                  <a:fillRect/>
                </a:stretch>
              </p:blipFill>
              <p:spPr>
                <a:xfrm>
                  <a:off x="7388293" y="5095992"/>
                  <a:ext cx="1051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49" name="Freihand 248">
                  <a:extLst>
                    <a:ext uri="{FF2B5EF4-FFF2-40B4-BE49-F238E27FC236}">
                      <a16:creationId xmlns:a16="http://schemas.microsoft.com/office/drawing/2014/main" id="{838BDF6E-F2F0-4A0F-AC65-9694EAAF672C}"/>
                    </a:ext>
                  </a:extLst>
                </p14:cNvPr>
                <p14:cNvContentPartPr/>
                <p14:nvPr/>
              </p14:nvContentPartPr>
              <p14:xfrm>
                <a:off x="7536613" y="5005992"/>
                <a:ext cx="15120" cy="242640"/>
              </p14:xfrm>
            </p:contentPart>
          </mc:Choice>
          <mc:Fallback xmlns="">
            <p:pic>
              <p:nvPicPr>
                <p:cNvPr id="249" name="Freihand 248">
                  <a:extLst>
                    <a:ext uri="{FF2B5EF4-FFF2-40B4-BE49-F238E27FC236}">
                      <a16:creationId xmlns:a16="http://schemas.microsoft.com/office/drawing/2014/main" id="{838BDF6E-F2F0-4A0F-AC65-9694EAAF672C}"/>
                    </a:ext>
                  </a:extLst>
                </p:cNvPr>
                <p:cNvPicPr/>
                <p:nvPr/>
              </p:nvPicPr>
              <p:blipFill>
                <a:blip r:embed="rId440"/>
                <a:stretch>
                  <a:fillRect/>
                </a:stretch>
              </p:blipFill>
              <p:spPr>
                <a:xfrm>
                  <a:off x="7532293" y="5001672"/>
                  <a:ext cx="2376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51" name="Freihand 250">
                  <a:extLst>
                    <a:ext uri="{FF2B5EF4-FFF2-40B4-BE49-F238E27FC236}">
                      <a16:creationId xmlns:a16="http://schemas.microsoft.com/office/drawing/2014/main" id="{D5D394C7-E109-44A6-B83E-894DBF1499F0}"/>
                    </a:ext>
                  </a:extLst>
                </p14:cNvPr>
                <p14:cNvContentPartPr/>
                <p14:nvPr/>
              </p14:nvContentPartPr>
              <p14:xfrm>
                <a:off x="7602133" y="5025432"/>
                <a:ext cx="58680" cy="117720"/>
              </p14:xfrm>
            </p:contentPart>
          </mc:Choice>
          <mc:Fallback xmlns="">
            <p:pic>
              <p:nvPicPr>
                <p:cNvPr id="251" name="Freihand 250">
                  <a:extLst>
                    <a:ext uri="{FF2B5EF4-FFF2-40B4-BE49-F238E27FC236}">
                      <a16:creationId xmlns:a16="http://schemas.microsoft.com/office/drawing/2014/main" id="{D5D394C7-E109-44A6-B83E-894DBF1499F0}"/>
                    </a:ext>
                  </a:extLst>
                </p:cNvPr>
                <p:cNvPicPr/>
                <p:nvPr/>
              </p:nvPicPr>
              <p:blipFill>
                <a:blip r:embed="rId442"/>
                <a:stretch>
                  <a:fillRect/>
                </a:stretch>
              </p:blipFill>
              <p:spPr>
                <a:xfrm>
                  <a:off x="7597813" y="5021112"/>
                  <a:ext cx="6732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52" name="Freihand 251">
                  <a:extLst>
                    <a:ext uri="{FF2B5EF4-FFF2-40B4-BE49-F238E27FC236}">
                      <a16:creationId xmlns:a16="http://schemas.microsoft.com/office/drawing/2014/main" id="{D184CEF4-A8C8-4CA3-9DAD-40158898F870}"/>
                    </a:ext>
                  </a:extLst>
                </p14:cNvPr>
                <p14:cNvContentPartPr/>
                <p14:nvPr/>
              </p14:nvContentPartPr>
              <p14:xfrm>
                <a:off x="7612933" y="5024712"/>
                <a:ext cx="117000" cy="153360"/>
              </p14:xfrm>
            </p:contentPart>
          </mc:Choice>
          <mc:Fallback xmlns="">
            <p:pic>
              <p:nvPicPr>
                <p:cNvPr id="252" name="Freihand 251">
                  <a:extLst>
                    <a:ext uri="{FF2B5EF4-FFF2-40B4-BE49-F238E27FC236}">
                      <a16:creationId xmlns:a16="http://schemas.microsoft.com/office/drawing/2014/main" id="{D184CEF4-A8C8-4CA3-9DAD-40158898F870}"/>
                    </a:ext>
                  </a:extLst>
                </p:cNvPr>
                <p:cNvPicPr/>
                <p:nvPr/>
              </p:nvPicPr>
              <p:blipFill>
                <a:blip r:embed="rId444"/>
                <a:stretch>
                  <a:fillRect/>
                </a:stretch>
              </p:blipFill>
              <p:spPr>
                <a:xfrm>
                  <a:off x="7608613" y="5020392"/>
                  <a:ext cx="1256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53" name="Freihand 252">
                  <a:extLst>
                    <a:ext uri="{FF2B5EF4-FFF2-40B4-BE49-F238E27FC236}">
                      <a16:creationId xmlns:a16="http://schemas.microsoft.com/office/drawing/2014/main" id="{A9940340-22FC-4BAC-A4D7-670ECF67ECF2}"/>
                    </a:ext>
                  </a:extLst>
                </p14:cNvPr>
                <p14:cNvContentPartPr/>
                <p14:nvPr/>
              </p14:nvContentPartPr>
              <p14:xfrm>
                <a:off x="7702213" y="5039112"/>
                <a:ext cx="91800" cy="168120"/>
              </p14:xfrm>
            </p:contentPart>
          </mc:Choice>
          <mc:Fallback xmlns="">
            <p:pic>
              <p:nvPicPr>
                <p:cNvPr id="253" name="Freihand 252">
                  <a:extLst>
                    <a:ext uri="{FF2B5EF4-FFF2-40B4-BE49-F238E27FC236}">
                      <a16:creationId xmlns:a16="http://schemas.microsoft.com/office/drawing/2014/main" id="{A9940340-22FC-4BAC-A4D7-670ECF67ECF2}"/>
                    </a:ext>
                  </a:extLst>
                </p:cNvPr>
                <p:cNvPicPr/>
                <p:nvPr/>
              </p:nvPicPr>
              <p:blipFill>
                <a:blip r:embed="rId446"/>
                <a:stretch>
                  <a:fillRect/>
                </a:stretch>
              </p:blipFill>
              <p:spPr>
                <a:xfrm>
                  <a:off x="7697893" y="5034792"/>
                  <a:ext cx="10044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54" name="Freihand 253">
                  <a:extLst>
                    <a:ext uri="{FF2B5EF4-FFF2-40B4-BE49-F238E27FC236}">
                      <a16:creationId xmlns:a16="http://schemas.microsoft.com/office/drawing/2014/main" id="{1E3FF27C-B2CF-4D0C-8871-00F6E6149E16}"/>
                    </a:ext>
                  </a:extLst>
                </p14:cNvPr>
                <p14:cNvContentPartPr/>
                <p14:nvPr/>
              </p14:nvContentPartPr>
              <p14:xfrm>
                <a:off x="7771333" y="5037672"/>
                <a:ext cx="89640" cy="166680"/>
              </p14:xfrm>
            </p:contentPart>
          </mc:Choice>
          <mc:Fallback xmlns="">
            <p:pic>
              <p:nvPicPr>
                <p:cNvPr id="254" name="Freihand 253">
                  <a:extLst>
                    <a:ext uri="{FF2B5EF4-FFF2-40B4-BE49-F238E27FC236}">
                      <a16:creationId xmlns:a16="http://schemas.microsoft.com/office/drawing/2014/main" id="{1E3FF27C-B2CF-4D0C-8871-00F6E6149E16}"/>
                    </a:ext>
                  </a:extLst>
                </p:cNvPr>
                <p:cNvPicPr/>
                <p:nvPr/>
              </p:nvPicPr>
              <p:blipFill>
                <a:blip r:embed="rId448"/>
                <a:stretch>
                  <a:fillRect/>
                </a:stretch>
              </p:blipFill>
              <p:spPr>
                <a:xfrm>
                  <a:off x="7767013" y="5033352"/>
                  <a:ext cx="9828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55" name="Freihand 254">
                  <a:extLst>
                    <a:ext uri="{FF2B5EF4-FFF2-40B4-BE49-F238E27FC236}">
                      <a16:creationId xmlns:a16="http://schemas.microsoft.com/office/drawing/2014/main" id="{279A9B8D-1B41-4CD1-8250-B3CF2A1666FE}"/>
                    </a:ext>
                  </a:extLst>
                </p14:cNvPr>
                <p14:cNvContentPartPr/>
                <p14:nvPr/>
              </p14:nvContentPartPr>
              <p14:xfrm>
                <a:off x="7863133" y="4969272"/>
                <a:ext cx="31680" cy="123840"/>
              </p14:xfrm>
            </p:contentPart>
          </mc:Choice>
          <mc:Fallback xmlns="">
            <p:pic>
              <p:nvPicPr>
                <p:cNvPr id="255" name="Freihand 254">
                  <a:extLst>
                    <a:ext uri="{FF2B5EF4-FFF2-40B4-BE49-F238E27FC236}">
                      <a16:creationId xmlns:a16="http://schemas.microsoft.com/office/drawing/2014/main" id="{279A9B8D-1B41-4CD1-8250-B3CF2A1666FE}"/>
                    </a:ext>
                  </a:extLst>
                </p:cNvPr>
                <p:cNvPicPr/>
                <p:nvPr/>
              </p:nvPicPr>
              <p:blipFill>
                <a:blip r:embed="rId450"/>
                <a:stretch>
                  <a:fillRect/>
                </a:stretch>
              </p:blipFill>
              <p:spPr>
                <a:xfrm>
                  <a:off x="7858813" y="4964952"/>
                  <a:ext cx="403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56" name="Freihand 255">
                  <a:extLst>
                    <a:ext uri="{FF2B5EF4-FFF2-40B4-BE49-F238E27FC236}">
                      <a16:creationId xmlns:a16="http://schemas.microsoft.com/office/drawing/2014/main" id="{19D2C2C6-B2F1-4129-9D3F-EEC0BC7692C2}"/>
                    </a:ext>
                  </a:extLst>
                </p14:cNvPr>
                <p14:cNvContentPartPr/>
                <p14:nvPr/>
              </p14:nvContentPartPr>
              <p14:xfrm>
                <a:off x="7906333" y="5031552"/>
                <a:ext cx="75600" cy="79200"/>
              </p14:xfrm>
            </p:contentPart>
          </mc:Choice>
          <mc:Fallback xmlns="">
            <p:pic>
              <p:nvPicPr>
                <p:cNvPr id="256" name="Freihand 255">
                  <a:extLst>
                    <a:ext uri="{FF2B5EF4-FFF2-40B4-BE49-F238E27FC236}">
                      <a16:creationId xmlns:a16="http://schemas.microsoft.com/office/drawing/2014/main" id="{19D2C2C6-B2F1-4129-9D3F-EEC0BC7692C2}"/>
                    </a:ext>
                  </a:extLst>
                </p:cNvPr>
                <p:cNvPicPr/>
                <p:nvPr/>
              </p:nvPicPr>
              <p:blipFill>
                <a:blip r:embed="rId452"/>
                <a:stretch>
                  <a:fillRect/>
                </a:stretch>
              </p:blipFill>
              <p:spPr>
                <a:xfrm>
                  <a:off x="7902013" y="5027232"/>
                  <a:ext cx="842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57" name="Freihand 256">
                  <a:extLst>
                    <a:ext uri="{FF2B5EF4-FFF2-40B4-BE49-F238E27FC236}">
                      <a16:creationId xmlns:a16="http://schemas.microsoft.com/office/drawing/2014/main" id="{5FE1E5DA-0850-49E9-A722-F30ED0D69BF5}"/>
                    </a:ext>
                  </a:extLst>
                </p14:cNvPr>
                <p14:cNvContentPartPr/>
                <p14:nvPr/>
              </p14:nvContentPartPr>
              <p14:xfrm>
                <a:off x="7968973" y="4957392"/>
                <a:ext cx="49320" cy="205200"/>
              </p14:xfrm>
            </p:contentPart>
          </mc:Choice>
          <mc:Fallback xmlns="">
            <p:pic>
              <p:nvPicPr>
                <p:cNvPr id="257" name="Freihand 256">
                  <a:extLst>
                    <a:ext uri="{FF2B5EF4-FFF2-40B4-BE49-F238E27FC236}">
                      <a16:creationId xmlns:a16="http://schemas.microsoft.com/office/drawing/2014/main" id="{5FE1E5DA-0850-49E9-A722-F30ED0D69BF5}"/>
                    </a:ext>
                  </a:extLst>
                </p:cNvPr>
                <p:cNvPicPr/>
                <p:nvPr/>
              </p:nvPicPr>
              <p:blipFill>
                <a:blip r:embed="rId454"/>
                <a:stretch>
                  <a:fillRect/>
                </a:stretch>
              </p:blipFill>
              <p:spPr>
                <a:xfrm>
                  <a:off x="7964653" y="4953072"/>
                  <a:ext cx="5796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58" name="Freihand 257">
                  <a:extLst>
                    <a:ext uri="{FF2B5EF4-FFF2-40B4-BE49-F238E27FC236}">
                      <a16:creationId xmlns:a16="http://schemas.microsoft.com/office/drawing/2014/main" id="{9AC924E7-371A-46AF-A140-4DFB21D0B6C4}"/>
                    </a:ext>
                  </a:extLst>
                </p14:cNvPr>
                <p14:cNvContentPartPr/>
                <p14:nvPr/>
              </p14:nvContentPartPr>
              <p14:xfrm>
                <a:off x="8002453" y="4971792"/>
                <a:ext cx="201960" cy="148680"/>
              </p14:xfrm>
            </p:contentPart>
          </mc:Choice>
          <mc:Fallback xmlns="">
            <p:pic>
              <p:nvPicPr>
                <p:cNvPr id="258" name="Freihand 257">
                  <a:extLst>
                    <a:ext uri="{FF2B5EF4-FFF2-40B4-BE49-F238E27FC236}">
                      <a16:creationId xmlns:a16="http://schemas.microsoft.com/office/drawing/2014/main" id="{9AC924E7-371A-46AF-A140-4DFB21D0B6C4}"/>
                    </a:ext>
                  </a:extLst>
                </p:cNvPr>
                <p:cNvPicPr/>
                <p:nvPr/>
              </p:nvPicPr>
              <p:blipFill>
                <a:blip r:embed="rId456"/>
                <a:stretch>
                  <a:fillRect/>
                </a:stretch>
              </p:blipFill>
              <p:spPr>
                <a:xfrm>
                  <a:off x="7998133" y="4967472"/>
                  <a:ext cx="21060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59" name="Freihand 258">
                  <a:extLst>
                    <a:ext uri="{FF2B5EF4-FFF2-40B4-BE49-F238E27FC236}">
                      <a16:creationId xmlns:a16="http://schemas.microsoft.com/office/drawing/2014/main" id="{F782360E-EEB2-46C3-996C-87A385591DC1}"/>
                    </a:ext>
                  </a:extLst>
                </p14:cNvPr>
                <p14:cNvContentPartPr/>
                <p14:nvPr/>
              </p14:nvContentPartPr>
              <p14:xfrm>
                <a:off x="8223853" y="5022912"/>
                <a:ext cx="163800" cy="95040"/>
              </p14:xfrm>
            </p:contentPart>
          </mc:Choice>
          <mc:Fallback xmlns="">
            <p:pic>
              <p:nvPicPr>
                <p:cNvPr id="259" name="Freihand 258">
                  <a:extLst>
                    <a:ext uri="{FF2B5EF4-FFF2-40B4-BE49-F238E27FC236}">
                      <a16:creationId xmlns:a16="http://schemas.microsoft.com/office/drawing/2014/main" id="{F782360E-EEB2-46C3-996C-87A385591DC1}"/>
                    </a:ext>
                  </a:extLst>
                </p:cNvPr>
                <p:cNvPicPr/>
                <p:nvPr/>
              </p:nvPicPr>
              <p:blipFill>
                <a:blip r:embed="rId458"/>
                <a:stretch>
                  <a:fillRect/>
                </a:stretch>
              </p:blipFill>
              <p:spPr>
                <a:xfrm>
                  <a:off x="8219533" y="5018592"/>
                  <a:ext cx="1724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60" name="Freihand 259">
                  <a:extLst>
                    <a:ext uri="{FF2B5EF4-FFF2-40B4-BE49-F238E27FC236}">
                      <a16:creationId xmlns:a16="http://schemas.microsoft.com/office/drawing/2014/main" id="{A2D6DA96-5FEF-4917-8DB6-EA6B10F432A9}"/>
                    </a:ext>
                  </a:extLst>
                </p14:cNvPr>
                <p14:cNvContentPartPr/>
                <p14:nvPr/>
              </p14:nvContentPartPr>
              <p14:xfrm>
                <a:off x="8334373" y="5060352"/>
                <a:ext cx="60840" cy="11880"/>
              </p14:xfrm>
            </p:contentPart>
          </mc:Choice>
          <mc:Fallback xmlns="">
            <p:pic>
              <p:nvPicPr>
                <p:cNvPr id="260" name="Freihand 259">
                  <a:extLst>
                    <a:ext uri="{FF2B5EF4-FFF2-40B4-BE49-F238E27FC236}">
                      <a16:creationId xmlns:a16="http://schemas.microsoft.com/office/drawing/2014/main" id="{A2D6DA96-5FEF-4917-8DB6-EA6B10F432A9}"/>
                    </a:ext>
                  </a:extLst>
                </p:cNvPr>
                <p:cNvPicPr/>
                <p:nvPr/>
              </p:nvPicPr>
              <p:blipFill>
                <a:blip r:embed="rId460"/>
                <a:stretch>
                  <a:fillRect/>
                </a:stretch>
              </p:blipFill>
              <p:spPr>
                <a:xfrm>
                  <a:off x="8330053" y="5056032"/>
                  <a:ext cx="694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61" name="Freihand 260">
                  <a:extLst>
                    <a:ext uri="{FF2B5EF4-FFF2-40B4-BE49-F238E27FC236}">
                      <a16:creationId xmlns:a16="http://schemas.microsoft.com/office/drawing/2014/main" id="{B2EF9CE6-3B0B-4B0D-AE51-CFC0DEA30361}"/>
                    </a:ext>
                  </a:extLst>
                </p14:cNvPr>
                <p14:cNvContentPartPr/>
                <p14:nvPr/>
              </p14:nvContentPartPr>
              <p14:xfrm>
                <a:off x="8384413" y="5029032"/>
                <a:ext cx="104040" cy="54720"/>
              </p14:xfrm>
            </p:contentPart>
          </mc:Choice>
          <mc:Fallback xmlns="">
            <p:pic>
              <p:nvPicPr>
                <p:cNvPr id="261" name="Freihand 260">
                  <a:extLst>
                    <a:ext uri="{FF2B5EF4-FFF2-40B4-BE49-F238E27FC236}">
                      <a16:creationId xmlns:a16="http://schemas.microsoft.com/office/drawing/2014/main" id="{B2EF9CE6-3B0B-4B0D-AE51-CFC0DEA30361}"/>
                    </a:ext>
                  </a:extLst>
                </p:cNvPr>
                <p:cNvPicPr/>
                <p:nvPr/>
              </p:nvPicPr>
              <p:blipFill>
                <a:blip r:embed="rId462"/>
                <a:stretch>
                  <a:fillRect/>
                </a:stretch>
              </p:blipFill>
              <p:spPr>
                <a:xfrm>
                  <a:off x="8380093" y="5024712"/>
                  <a:ext cx="11268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62" name="Freihand 261">
                  <a:extLst>
                    <a:ext uri="{FF2B5EF4-FFF2-40B4-BE49-F238E27FC236}">
                      <a16:creationId xmlns:a16="http://schemas.microsoft.com/office/drawing/2014/main" id="{C7ACE888-B6F9-4E1E-BD41-02750175CADB}"/>
                    </a:ext>
                  </a:extLst>
                </p14:cNvPr>
                <p14:cNvContentPartPr/>
                <p14:nvPr/>
              </p14:nvContentPartPr>
              <p14:xfrm>
                <a:off x="8472613" y="5090592"/>
                <a:ext cx="39240" cy="1080"/>
              </p14:xfrm>
            </p:contentPart>
          </mc:Choice>
          <mc:Fallback xmlns="">
            <p:pic>
              <p:nvPicPr>
                <p:cNvPr id="262" name="Freihand 261">
                  <a:extLst>
                    <a:ext uri="{FF2B5EF4-FFF2-40B4-BE49-F238E27FC236}">
                      <a16:creationId xmlns:a16="http://schemas.microsoft.com/office/drawing/2014/main" id="{C7ACE888-B6F9-4E1E-BD41-02750175CADB}"/>
                    </a:ext>
                  </a:extLst>
                </p:cNvPr>
                <p:cNvPicPr/>
                <p:nvPr/>
              </p:nvPicPr>
              <p:blipFill>
                <a:blip r:embed="rId464"/>
                <a:stretch>
                  <a:fillRect/>
                </a:stretch>
              </p:blipFill>
              <p:spPr>
                <a:xfrm>
                  <a:off x="8468293" y="5086272"/>
                  <a:ext cx="4788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63" name="Freihand 262">
                  <a:extLst>
                    <a:ext uri="{FF2B5EF4-FFF2-40B4-BE49-F238E27FC236}">
                      <a16:creationId xmlns:a16="http://schemas.microsoft.com/office/drawing/2014/main" id="{02D34E23-C742-444A-AC4A-C619542490E1}"/>
                    </a:ext>
                  </a:extLst>
                </p14:cNvPr>
                <p14:cNvContentPartPr/>
                <p14:nvPr/>
              </p14:nvContentPartPr>
              <p14:xfrm>
                <a:off x="8517253" y="5083392"/>
                <a:ext cx="21600" cy="18000"/>
              </p14:xfrm>
            </p:contentPart>
          </mc:Choice>
          <mc:Fallback xmlns="">
            <p:pic>
              <p:nvPicPr>
                <p:cNvPr id="263" name="Freihand 262">
                  <a:extLst>
                    <a:ext uri="{FF2B5EF4-FFF2-40B4-BE49-F238E27FC236}">
                      <a16:creationId xmlns:a16="http://schemas.microsoft.com/office/drawing/2014/main" id="{02D34E23-C742-444A-AC4A-C619542490E1}"/>
                    </a:ext>
                  </a:extLst>
                </p:cNvPr>
                <p:cNvPicPr/>
                <p:nvPr/>
              </p:nvPicPr>
              <p:blipFill>
                <a:blip r:embed="rId466"/>
                <a:stretch>
                  <a:fillRect/>
                </a:stretch>
              </p:blipFill>
              <p:spPr>
                <a:xfrm>
                  <a:off x="8512933" y="5079072"/>
                  <a:ext cx="302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64" name="Freihand 263">
                  <a:extLst>
                    <a:ext uri="{FF2B5EF4-FFF2-40B4-BE49-F238E27FC236}">
                      <a16:creationId xmlns:a16="http://schemas.microsoft.com/office/drawing/2014/main" id="{CF5B3BBE-4036-43ED-937A-AFB71009347E}"/>
                    </a:ext>
                  </a:extLst>
                </p14:cNvPr>
                <p14:cNvContentPartPr/>
                <p14:nvPr/>
              </p14:nvContentPartPr>
              <p14:xfrm>
                <a:off x="8470453" y="4934352"/>
                <a:ext cx="118440" cy="277200"/>
              </p14:xfrm>
            </p:contentPart>
          </mc:Choice>
          <mc:Fallback xmlns="">
            <p:pic>
              <p:nvPicPr>
                <p:cNvPr id="264" name="Freihand 263">
                  <a:extLst>
                    <a:ext uri="{FF2B5EF4-FFF2-40B4-BE49-F238E27FC236}">
                      <a16:creationId xmlns:a16="http://schemas.microsoft.com/office/drawing/2014/main" id="{CF5B3BBE-4036-43ED-937A-AFB71009347E}"/>
                    </a:ext>
                  </a:extLst>
                </p:cNvPr>
                <p:cNvPicPr/>
                <p:nvPr/>
              </p:nvPicPr>
              <p:blipFill>
                <a:blip r:embed="rId468"/>
                <a:stretch>
                  <a:fillRect/>
                </a:stretch>
              </p:blipFill>
              <p:spPr>
                <a:xfrm>
                  <a:off x="8466133" y="4930032"/>
                  <a:ext cx="127080" cy="285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69">
            <p14:nvContentPartPr>
              <p14:cNvPr id="15" name="Freihand 14">
                <a:extLst>
                  <a:ext uri="{FF2B5EF4-FFF2-40B4-BE49-F238E27FC236}">
                    <a16:creationId xmlns:a16="http://schemas.microsoft.com/office/drawing/2014/main" id="{A497D56D-E5E4-4F69-B43F-C184E4727E92}"/>
                  </a:ext>
                </a:extLst>
              </p14:cNvPr>
              <p14:cNvContentPartPr/>
              <p14:nvPr/>
            </p14:nvContentPartPr>
            <p14:xfrm>
              <a:off x="1126813" y="1376472"/>
              <a:ext cx="2788200" cy="916560"/>
            </p14:xfrm>
          </p:contentPart>
        </mc:Choice>
        <mc:Fallback>
          <p:pic>
            <p:nvPicPr>
              <p:cNvPr id="15" name="Freihand 14">
                <a:extLst>
                  <a:ext uri="{FF2B5EF4-FFF2-40B4-BE49-F238E27FC236}">
                    <a16:creationId xmlns:a16="http://schemas.microsoft.com/office/drawing/2014/main" id="{A497D56D-E5E4-4F69-B43F-C184E4727E92}"/>
                  </a:ext>
                </a:extLst>
              </p:cNvPr>
              <p:cNvPicPr/>
              <p:nvPr/>
            </p:nvPicPr>
            <p:blipFill>
              <a:blip r:embed="rId470"/>
              <a:stretch>
                <a:fillRect/>
              </a:stretch>
            </p:blipFill>
            <p:spPr>
              <a:xfrm>
                <a:off x="1122493" y="1372152"/>
                <a:ext cx="2796840" cy="925200"/>
              </a:xfrm>
              <a:prstGeom prst="rect">
                <a:avLst/>
              </a:prstGeom>
            </p:spPr>
          </p:pic>
        </mc:Fallback>
      </mc:AlternateContent>
    </p:spTree>
    <p:extLst>
      <p:ext uri="{BB962C8B-B14F-4D97-AF65-F5344CB8AC3E}">
        <p14:creationId xmlns:p14="http://schemas.microsoft.com/office/powerpoint/2010/main" val="304788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1"/>
          <p:cNvSpPr>
            <a:spLocks noChangeArrowheads="1"/>
          </p:cNvSpPr>
          <p:nvPr/>
        </p:nvSpPr>
        <p:spPr bwMode="auto">
          <a:xfrm>
            <a:off x="2486722" y="215753"/>
            <a:ext cx="770979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Außenwirtschaftliche Verflechtungen: Zahlungsbilanz</a:t>
            </a:r>
          </a:p>
        </p:txBody>
      </p:sp>
      <p:sp>
        <p:nvSpPr>
          <p:cNvPr id="102404" name="Text Box 2"/>
          <p:cNvSpPr txBox="1">
            <a:spLocks noChangeArrowheads="1"/>
          </p:cNvSpPr>
          <p:nvPr/>
        </p:nvSpPr>
        <p:spPr bwMode="auto">
          <a:xfrm>
            <a:off x="872939" y="826434"/>
            <a:ext cx="8569325"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400" u="sng" dirty="0">
                <a:solidFill>
                  <a:srgbClr val="000000"/>
                </a:solidFill>
              </a:rPr>
              <a:t>Definition:</a:t>
            </a:r>
          </a:p>
          <a:p>
            <a:pPr eaLnBrk="1" hangingPunct="1">
              <a:buFontTx/>
              <a:buNone/>
            </a:pPr>
            <a:r>
              <a:rPr lang="de-DE" sz="2400" dirty="0">
                <a:solidFill>
                  <a:srgbClr val="000000"/>
                </a:solidFill>
              </a:rPr>
              <a:t>Die Zahlungsbilanz ist die systematische Aufzeichnung </a:t>
            </a:r>
          </a:p>
          <a:p>
            <a:pPr eaLnBrk="1" hangingPunct="1">
              <a:buFontTx/>
              <a:buNone/>
            </a:pPr>
            <a:r>
              <a:rPr lang="de-DE" sz="2400" dirty="0">
                <a:solidFill>
                  <a:srgbClr val="000000"/>
                </a:solidFill>
              </a:rPr>
              <a:t>wirtschaftlicher Vorgänge zwischen Inländern und Ausländern </a:t>
            </a:r>
          </a:p>
          <a:p>
            <a:pPr eaLnBrk="1" hangingPunct="1">
              <a:buFontTx/>
              <a:buNone/>
            </a:pPr>
            <a:r>
              <a:rPr lang="de-DE" sz="2400" dirty="0">
                <a:solidFill>
                  <a:srgbClr val="000000"/>
                </a:solidFill>
              </a:rPr>
              <a:t>innerhalb einer Periode (meist ein Jahr)</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dirty="0">
                <a:solidFill>
                  <a:srgbClr val="000000"/>
                </a:solidFill>
              </a:rPr>
              <a:t>Die Zahlungsbilanz basiert auf dem Prinzip der </a:t>
            </a:r>
          </a:p>
          <a:p>
            <a:pPr eaLnBrk="1" hangingPunct="1">
              <a:buFontTx/>
              <a:buNone/>
            </a:pPr>
            <a:r>
              <a:rPr lang="de-DE" sz="2400" dirty="0">
                <a:solidFill>
                  <a:srgbClr val="000000"/>
                </a:solidFill>
              </a:rPr>
              <a:t>doppelten Buchführung</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u="sng" dirty="0">
                <a:solidFill>
                  <a:srgbClr val="000000"/>
                </a:solidFill>
              </a:rPr>
              <a:t>Achtung:</a:t>
            </a:r>
            <a:r>
              <a:rPr lang="de-DE" sz="2400" dirty="0">
                <a:solidFill>
                  <a:srgbClr val="000000"/>
                </a:solidFill>
              </a:rPr>
              <a:t> 	</a:t>
            </a:r>
          </a:p>
          <a:p>
            <a:pPr eaLnBrk="1" hangingPunct="1">
              <a:buFontTx/>
              <a:buNone/>
            </a:pPr>
            <a:r>
              <a:rPr lang="de-DE" sz="2400" dirty="0">
                <a:solidFill>
                  <a:srgbClr val="000000"/>
                </a:solidFill>
              </a:rPr>
              <a:t>Die Zahlungsbilanz erfasst mit den innerhalb eines Zeitraums </a:t>
            </a:r>
          </a:p>
          <a:p>
            <a:pPr eaLnBrk="1" hangingPunct="1">
              <a:buFontTx/>
              <a:buNone/>
            </a:pPr>
            <a:r>
              <a:rPr lang="de-DE" sz="2400" dirty="0">
                <a:solidFill>
                  <a:srgbClr val="000000"/>
                </a:solidFill>
              </a:rPr>
              <a:t>vollzogenen Transaktionen </a:t>
            </a:r>
            <a:r>
              <a:rPr lang="de-DE" sz="2400" u="sng" dirty="0">
                <a:solidFill>
                  <a:srgbClr val="000000"/>
                </a:solidFill>
              </a:rPr>
              <a:t>Stromgrößen</a:t>
            </a:r>
            <a:r>
              <a:rPr lang="de-DE" sz="2400" dirty="0">
                <a:solidFill>
                  <a:srgbClr val="000000"/>
                </a:solidFill>
              </a:rPr>
              <a:t> und nicht, wie </a:t>
            </a:r>
          </a:p>
          <a:p>
            <a:pPr eaLnBrk="1" hangingPunct="1">
              <a:buFontTx/>
              <a:buNone/>
            </a:pPr>
            <a:r>
              <a:rPr lang="de-DE" sz="2400" dirty="0">
                <a:solidFill>
                  <a:srgbClr val="000000"/>
                </a:solidFill>
              </a:rPr>
              <a:t>normalerweise in einer Bilanz, </a:t>
            </a:r>
            <a:r>
              <a:rPr lang="de-DE" sz="2400" u="sng" dirty="0">
                <a:solidFill>
                  <a:srgbClr val="000000"/>
                </a:solidFill>
              </a:rPr>
              <a:t>Bestandsgrößen</a:t>
            </a:r>
            <a:r>
              <a:rPr lang="de-DE" sz="2400" dirty="0">
                <a:solidFill>
                  <a:srgbClr val="000000"/>
                </a:solidFill>
              </a:rPr>
              <a:t>			</a:t>
            </a:r>
            <a:endParaRPr lang="de-DE" sz="2400" u="sng" dirty="0">
              <a:solidFill>
                <a:srgbClr val="000000"/>
              </a:solidFill>
            </a:endParaRPr>
          </a:p>
        </p:txBody>
      </p:sp>
      <p:sp>
        <p:nvSpPr>
          <p:cNvPr id="5" name="Rechteck 4">
            <a:extLst>
              <a:ext uri="{FF2B5EF4-FFF2-40B4-BE49-F238E27FC236}">
                <a16:creationId xmlns:a16="http://schemas.microsoft.com/office/drawing/2014/main" id="{4DF5A04E-E954-4DFA-A236-28E27E89E0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5071364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Aufbau der Zahlungsbilanz</a:t>
            </a:r>
          </a:p>
        </p:txBody>
      </p:sp>
      <p:sp>
        <p:nvSpPr>
          <p:cNvPr id="103428" name="Text Box 2"/>
          <p:cNvSpPr txBox="1">
            <a:spLocks noChangeArrowheads="1"/>
          </p:cNvSpPr>
          <p:nvPr/>
        </p:nvSpPr>
        <p:spPr bwMode="auto">
          <a:xfrm>
            <a:off x="2640013" y="981075"/>
            <a:ext cx="338455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A. Leistungsbilanz</a:t>
            </a:r>
          </a:p>
          <a:p>
            <a:pPr eaLnBrk="1" hangingPunct="1">
              <a:buFontTx/>
              <a:buChar char="•"/>
            </a:pPr>
            <a:endParaRPr lang="de-DE" sz="2000">
              <a:solidFill>
                <a:srgbClr val="000000"/>
              </a:solidFill>
            </a:endParaRPr>
          </a:p>
          <a:p>
            <a:pPr eaLnBrk="1" hangingPunct="1">
              <a:buFontTx/>
              <a:buChar char="•"/>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B. Vermögensübertragungen</a:t>
            </a:r>
          </a:p>
          <a:p>
            <a:pPr eaLnBrk="1" hangingPunct="1">
              <a:buFontTx/>
              <a:buNone/>
            </a:pPr>
            <a:endParaRPr lang="de-DE" sz="2000">
              <a:solidFill>
                <a:srgbClr val="000000"/>
              </a:solidFill>
            </a:endParaRPr>
          </a:p>
          <a:p>
            <a:pPr eaLnBrk="1" hangingPunct="1"/>
            <a:endParaRPr lang="de-DE" sz="2000">
              <a:solidFill>
                <a:srgbClr val="000000"/>
              </a:solidFill>
            </a:endParaRPr>
          </a:p>
          <a:p>
            <a:pPr eaLnBrk="1" hangingPunct="1"/>
            <a:endParaRPr lang="de-DE" sz="2000">
              <a:solidFill>
                <a:srgbClr val="000000"/>
              </a:solidFill>
            </a:endParaRPr>
          </a:p>
          <a:p>
            <a:pPr eaLnBrk="1" hangingPunct="1"/>
            <a:r>
              <a:rPr lang="de-DE" sz="2000">
                <a:solidFill>
                  <a:srgbClr val="000000"/>
                </a:solidFill>
              </a:rPr>
              <a:t>C. Kapitalbilanz</a:t>
            </a:r>
          </a:p>
          <a:p>
            <a:pPr eaLnBrk="1" hangingPunct="1">
              <a:buFontTx/>
              <a:buAutoNum type="arabicPeriod"/>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D. Restposten</a:t>
            </a:r>
          </a:p>
          <a:p>
            <a:pPr eaLnBrk="1" hangingPunct="1">
              <a:buFontTx/>
              <a:buNone/>
            </a:pPr>
            <a:r>
              <a:rPr lang="de-DE" sz="2400">
                <a:solidFill>
                  <a:srgbClr val="000000"/>
                </a:solidFill>
              </a:rPr>
              <a:t>		</a:t>
            </a:r>
          </a:p>
        </p:txBody>
      </p:sp>
      <p:sp>
        <p:nvSpPr>
          <p:cNvPr id="103429" name="Text Box 2"/>
          <p:cNvSpPr txBox="1">
            <a:spLocks noChangeArrowheads="1"/>
          </p:cNvSpPr>
          <p:nvPr/>
        </p:nvSpPr>
        <p:spPr bwMode="auto">
          <a:xfrm>
            <a:off x="6167438" y="1196976"/>
            <a:ext cx="3960812" cy="51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000">
                <a:solidFill>
                  <a:srgbClr val="000000"/>
                </a:solidFill>
              </a:rPr>
              <a:t>A1. Handelsbilanz</a:t>
            </a:r>
          </a:p>
          <a:p>
            <a:pPr eaLnBrk="1" hangingPunct="1">
              <a:buFontTx/>
              <a:buNone/>
            </a:pPr>
            <a:r>
              <a:rPr lang="de-DE" sz="2000">
                <a:solidFill>
                  <a:srgbClr val="000000"/>
                </a:solidFill>
              </a:rPr>
              <a:t>A2. Dienstleistungsbilanz</a:t>
            </a:r>
          </a:p>
          <a:p>
            <a:pPr eaLnBrk="1" hangingPunct="1">
              <a:buFontTx/>
              <a:buNone/>
            </a:pPr>
            <a:r>
              <a:rPr lang="de-DE" sz="2000">
                <a:solidFill>
                  <a:srgbClr val="000000"/>
                </a:solidFill>
              </a:rPr>
              <a:t>A3. Erwerbs- und Vermögenseinkommen</a:t>
            </a:r>
          </a:p>
          <a:p>
            <a:pPr eaLnBrk="1" hangingPunct="1">
              <a:buFontTx/>
              <a:buNone/>
            </a:pPr>
            <a:r>
              <a:rPr lang="de-DE" sz="2000">
                <a:solidFill>
                  <a:srgbClr val="000000"/>
                </a:solidFill>
              </a:rPr>
              <a:t>A4. Laufende Übertragungen</a:t>
            </a: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C1. Direktinvestitionen</a:t>
            </a:r>
          </a:p>
          <a:p>
            <a:pPr eaLnBrk="1" hangingPunct="1">
              <a:buFontTx/>
              <a:buNone/>
            </a:pPr>
            <a:r>
              <a:rPr lang="de-DE" sz="2000">
                <a:solidFill>
                  <a:srgbClr val="000000"/>
                </a:solidFill>
              </a:rPr>
              <a:t>C2. Wertpapierverkehr</a:t>
            </a:r>
          </a:p>
          <a:p>
            <a:pPr eaLnBrk="1" hangingPunct="1">
              <a:buFontTx/>
              <a:buNone/>
            </a:pPr>
            <a:r>
              <a:rPr lang="de-DE" sz="2000">
                <a:solidFill>
                  <a:srgbClr val="000000"/>
                </a:solidFill>
              </a:rPr>
              <a:t>C3. Kredite</a:t>
            </a:r>
          </a:p>
          <a:p>
            <a:pPr eaLnBrk="1" hangingPunct="1">
              <a:buFontTx/>
              <a:buNone/>
            </a:pPr>
            <a:r>
              <a:rPr lang="de-DE" sz="2000">
                <a:solidFill>
                  <a:srgbClr val="000000"/>
                </a:solidFill>
              </a:rPr>
              <a:t>C4. Devisenbilanz</a:t>
            </a:r>
          </a:p>
          <a:p>
            <a:pPr eaLnBrk="1" hangingPunct="1">
              <a:buFontTx/>
              <a:buNone/>
            </a:pPr>
            <a:endParaRPr lang="de-DE" sz="2000">
              <a:solidFill>
                <a:srgbClr val="000000"/>
              </a:solidFill>
            </a:endParaRPr>
          </a:p>
          <a:p>
            <a:pPr eaLnBrk="1" hangingPunct="1">
              <a:buFontTx/>
              <a:buNone/>
            </a:pPr>
            <a:r>
              <a:rPr lang="de-DE" sz="2400">
                <a:solidFill>
                  <a:srgbClr val="000000"/>
                </a:solidFill>
              </a:rPr>
              <a:t>		</a:t>
            </a:r>
          </a:p>
        </p:txBody>
      </p:sp>
      <p:sp>
        <p:nvSpPr>
          <p:cNvPr id="103430" name="Line 6"/>
          <p:cNvSpPr>
            <a:spLocks noChangeShapeType="1"/>
          </p:cNvSpPr>
          <p:nvPr/>
        </p:nvSpPr>
        <p:spPr bwMode="auto">
          <a:xfrm flipV="1">
            <a:off x="4800601" y="1412876"/>
            <a:ext cx="1439863"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1" name="Line 7"/>
          <p:cNvSpPr>
            <a:spLocks noChangeShapeType="1"/>
          </p:cNvSpPr>
          <p:nvPr/>
        </p:nvSpPr>
        <p:spPr bwMode="auto">
          <a:xfrm flipV="1">
            <a:off x="4800601" y="1700213"/>
            <a:ext cx="1439863"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2" name="Line 8"/>
          <p:cNvSpPr>
            <a:spLocks noChangeShapeType="1"/>
          </p:cNvSpPr>
          <p:nvPr/>
        </p:nvSpPr>
        <p:spPr bwMode="auto">
          <a:xfrm>
            <a:off x="4800601" y="1916114"/>
            <a:ext cx="1439863"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3" name="Line 9"/>
          <p:cNvSpPr>
            <a:spLocks noChangeShapeType="1"/>
          </p:cNvSpPr>
          <p:nvPr/>
        </p:nvSpPr>
        <p:spPr bwMode="auto">
          <a:xfrm>
            <a:off x="4800600" y="1989139"/>
            <a:ext cx="1366838"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4" name="Line 10"/>
          <p:cNvSpPr>
            <a:spLocks noChangeShapeType="1"/>
          </p:cNvSpPr>
          <p:nvPr/>
        </p:nvSpPr>
        <p:spPr bwMode="auto">
          <a:xfrm flipV="1">
            <a:off x="4656138" y="3862388"/>
            <a:ext cx="1439862"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5" name="Line 11"/>
          <p:cNvSpPr>
            <a:spLocks noChangeShapeType="1"/>
          </p:cNvSpPr>
          <p:nvPr/>
        </p:nvSpPr>
        <p:spPr bwMode="auto">
          <a:xfrm flipV="1">
            <a:off x="4656138" y="4149726"/>
            <a:ext cx="1439862" cy="144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6" name="Line 12"/>
          <p:cNvSpPr>
            <a:spLocks noChangeShapeType="1"/>
          </p:cNvSpPr>
          <p:nvPr/>
        </p:nvSpPr>
        <p:spPr bwMode="auto">
          <a:xfrm>
            <a:off x="4656138" y="4365626"/>
            <a:ext cx="1439862"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7" name="Line 13"/>
          <p:cNvSpPr>
            <a:spLocks noChangeShapeType="1"/>
          </p:cNvSpPr>
          <p:nvPr/>
        </p:nvSpPr>
        <p:spPr bwMode="auto">
          <a:xfrm>
            <a:off x="4656139" y="4438650"/>
            <a:ext cx="1366837"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4" name="Rechteck 13">
            <a:extLst>
              <a:ext uri="{FF2B5EF4-FFF2-40B4-BE49-F238E27FC236}">
                <a16:creationId xmlns:a16="http://schemas.microsoft.com/office/drawing/2014/main" id="{97237BE1-85FD-42E4-A2AF-16DD140C264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283672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Buchungsübersicht der Zahlungsbilanz</a:t>
            </a:r>
          </a:p>
        </p:txBody>
      </p:sp>
      <p:sp>
        <p:nvSpPr>
          <p:cNvPr id="104452" name="Text Box 2"/>
          <p:cNvSpPr txBox="1">
            <a:spLocks noChangeArrowheads="1"/>
          </p:cNvSpPr>
          <p:nvPr/>
        </p:nvSpPr>
        <p:spPr bwMode="auto">
          <a:xfrm>
            <a:off x="1847851" y="981075"/>
            <a:ext cx="8569325"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endParaRPr lang="de-DE" sz="2400">
              <a:solidFill>
                <a:srgbClr val="000000"/>
              </a:solidFill>
            </a:endParaRPr>
          </a:p>
          <a:p>
            <a:pPr eaLnBrk="1" hangingPunct="1"/>
            <a:r>
              <a:rPr lang="de-DE" sz="2400">
                <a:solidFill>
                  <a:srgbClr val="000000"/>
                </a:solidFill>
              </a:rPr>
              <a:t>			</a:t>
            </a:r>
            <a:endParaRPr lang="de-DE" sz="2400" u="sng">
              <a:solidFill>
                <a:srgbClr val="000000"/>
              </a:solidFill>
            </a:endParaRPr>
          </a:p>
        </p:txBody>
      </p:sp>
      <p:pic>
        <p:nvPicPr>
          <p:cNvPr id="1044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00" y="1211166"/>
            <a:ext cx="8785225" cy="38084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454" name="Rectangle 6"/>
          <p:cNvSpPr>
            <a:spLocks noChangeArrowheads="1"/>
          </p:cNvSpPr>
          <p:nvPr/>
        </p:nvSpPr>
        <p:spPr bwMode="auto">
          <a:xfrm>
            <a:off x="5810436" y="1457228"/>
            <a:ext cx="3024188" cy="2087562"/>
          </a:xfrm>
          <a:prstGeom prst="rect">
            <a:avLst/>
          </a:prstGeom>
          <a:noFill/>
          <a:ln w="50800">
            <a:solidFill>
              <a:srgbClr val="FF000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 name="Rechteck 6">
            <a:extLst>
              <a:ext uri="{FF2B5EF4-FFF2-40B4-BE49-F238E27FC236}">
                <a16:creationId xmlns:a16="http://schemas.microsoft.com/office/drawing/2014/main" id="{A07F1934-69CF-45B8-8251-9CE2FBA4DED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464280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Teilbilanzen Beispiele I</a:t>
            </a:r>
          </a:p>
        </p:txBody>
      </p:sp>
      <p:graphicFrame>
        <p:nvGraphicFramePr>
          <p:cNvPr id="1020932" name="Group 4"/>
          <p:cNvGraphicFramePr>
            <a:graphicFrameLocks noGrp="1"/>
          </p:cNvGraphicFramePr>
          <p:nvPr/>
        </p:nvGraphicFramePr>
        <p:xfrm>
          <a:off x="367926" y="1192361"/>
          <a:ext cx="9036050" cy="3929062"/>
        </p:xfrm>
        <a:graphic>
          <a:graphicData uri="http://schemas.openxmlformats.org/drawingml/2006/table">
            <a:tbl>
              <a:tblPr/>
              <a:tblGrid>
                <a:gridCol w="2425700">
                  <a:extLst>
                    <a:ext uri="{9D8B030D-6E8A-4147-A177-3AD203B41FA5}">
                      <a16:colId xmlns:a16="http://schemas.microsoft.com/office/drawing/2014/main" val="20000"/>
                    </a:ext>
                  </a:extLst>
                </a:gridCol>
                <a:gridCol w="2203450">
                  <a:extLst>
                    <a:ext uri="{9D8B030D-6E8A-4147-A177-3AD203B41FA5}">
                      <a16:colId xmlns:a16="http://schemas.microsoft.com/office/drawing/2014/main" val="20001"/>
                    </a:ext>
                  </a:extLst>
                </a:gridCol>
                <a:gridCol w="2203450">
                  <a:extLst>
                    <a:ext uri="{9D8B030D-6E8A-4147-A177-3AD203B41FA5}">
                      <a16:colId xmlns:a16="http://schemas.microsoft.com/office/drawing/2014/main" val="20002"/>
                    </a:ext>
                  </a:extLst>
                </a:gridCol>
                <a:gridCol w="2203450">
                  <a:extLst>
                    <a:ext uri="{9D8B030D-6E8A-4147-A177-3AD203B41FA5}">
                      <a16:colId xmlns:a16="http://schemas.microsoft.com/office/drawing/2014/main" val="20003"/>
                    </a:ext>
                  </a:extLst>
                </a:gridCol>
              </a:tblGrid>
              <a:tr h="751779">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Handelsbilanz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Dienstleistungsbilanz</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Erwerbs- und Ver-mögenseinkommen</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Laufende Übertragungen</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77283">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Verkauf eines Auto nach China</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endParaRPr kumimoji="0" lang="de-DE" sz="1600" b="0" i="0" u="none" strike="noStrike" cap="none" normalizeH="0" baseline="0">
                        <a:ln>
                          <a:noFill/>
                        </a:ln>
                        <a:solidFill>
                          <a:srgbClr val="000000"/>
                        </a:solidFill>
                        <a:effectLst/>
                        <a:latin typeface="Arial" charset="0"/>
                      </a:endParaRP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Kauf einer Kamera aus Japan</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Ausgaben auf</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Auslandsreisen,</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		</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Einnahmen und</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Ausgaben bei</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Bankprovisionen</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Einkünfte aus</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unselbstständiger </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Arbeit (Grenzgänger),</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	</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Grenzüberschrei-  </a:t>
                      </a:r>
                      <a:r>
                        <a:rPr kumimoji="0" lang="de-DE" sz="1600" b="0" i="0" u="none" strike="noStrike" cap="none" normalizeH="0" baseline="0" dirty="0" err="1">
                          <a:ln>
                            <a:noFill/>
                          </a:ln>
                          <a:solidFill>
                            <a:srgbClr val="000000"/>
                          </a:solidFill>
                          <a:effectLst/>
                          <a:latin typeface="Arial" charset="0"/>
                        </a:rPr>
                        <a:t>tende</a:t>
                      </a:r>
                      <a:r>
                        <a:rPr kumimoji="0" lang="de-DE" sz="1600" b="0" i="0" u="none" strike="noStrike" cap="none" normalizeH="0" baseline="0" dirty="0">
                          <a:ln>
                            <a:noFill/>
                          </a:ln>
                          <a:solidFill>
                            <a:srgbClr val="000000"/>
                          </a:solidFill>
                          <a:effectLst/>
                          <a:latin typeface="Arial" charset="0"/>
                        </a:rPr>
                        <a:t> Zins- und Dividendenzahlungen</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endParaRPr kumimoji="0" lang="de-DE" sz="1600" b="0" i="0" u="none" strike="noStrike" cap="none" normalizeH="0" baseline="0" dirty="0">
                        <a:ln>
                          <a:noFill/>
                        </a:ln>
                        <a:solidFill>
                          <a:srgbClr val="000000"/>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Leistungen ohne Preis (z.B. Entwicklungshilfe)</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		</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Überweisungen</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von Gastarbeitern</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5493" name="Text Box 21"/>
          <p:cNvSpPr txBox="1">
            <a:spLocks noChangeArrowheads="1"/>
          </p:cNvSpPr>
          <p:nvPr/>
        </p:nvSpPr>
        <p:spPr bwMode="auto">
          <a:xfrm>
            <a:off x="3895352" y="679598"/>
            <a:ext cx="2111375"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400"/>
              <a:t>Leistungsbilanz</a:t>
            </a:r>
          </a:p>
        </p:txBody>
      </p:sp>
      <p:sp>
        <p:nvSpPr>
          <p:cNvPr id="6" name="Rechteck 5">
            <a:extLst>
              <a:ext uri="{FF2B5EF4-FFF2-40B4-BE49-F238E27FC236}">
                <a16:creationId xmlns:a16="http://schemas.microsoft.com/office/drawing/2014/main" id="{F7EF791F-5545-4756-A969-AF92E9F96F6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3483719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Teilbilanzen Beispiele II</a:t>
            </a:r>
          </a:p>
        </p:txBody>
      </p:sp>
      <p:graphicFrame>
        <p:nvGraphicFramePr>
          <p:cNvPr id="1022980" name="Group 4"/>
          <p:cNvGraphicFramePr>
            <a:graphicFrameLocks noGrp="1"/>
          </p:cNvGraphicFramePr>
          <p:nvPr/>
        </p:nvGraphicFramePr>
        <p:xfrm>
          <a:off x="487642" y="1343399"/>
          <a:ext cx="9036050" cy="3114675"/>
        </p:xfrm>
        <a:graphic>
          <a:graphicData uri="http://schemas.openxmlformats.org/drawingml/2006/table">
            <a:tbl>
              <a:tblPr/>
              <a:tblGrid>
                <a:gridCol w="2425700">
                  <a:extLst>
                    <a:ext uri="{9D8B030D-6E8A-4147-A177-3AD203B41FA5}">
                      <a16:colId xmlns:a16="http://schemas.microsoft.com/office/drawing/2014/main" val="20000"/>
                    </a:ext>
                  </a:extLst>
                </a:gridCol>
                <a:gridCol w="2203450">
                  <a:extLst>
                    <a:ext uri="{9D8B030D-6E8A-4147-A177-3AD203B41FA5}">
                      <a16:colId xmlns:a16="http://schemas.microsoft.com/office/drawing/2014/main" val="20001"/>
                    </a:ext>
                  </a:extLst>
                </a:gridCol>
                <a:gridCol w="2203450">
                  <a:extLst>
                    <a:ext uri="{9D8B030D-6E8A-4147-A177-3AD203B41FA5}">
                      <a16:colId xmlns:a16="http://schemas.microsoft.com/office/drawing/2014/main" val="20002"/>
                    </a:ext>
                  </a:extLst>
                </a:gridCol>
                <a:gridCol w="2203450">
                  <a:extLst>
                    <a:ext uri="{9D8B030D-6E8A-4147-A177-3AD203B41FA5}">
                      <a16:colId xmlns:a16="http://schemas.microsoft.com/office/drawing/2014/main" val="20003"/>
                    </a:ext>
                  </a:extLst>
                </a:gridCol>
              </a:tblGrid>
              <a:tr h="863776">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Direktinvestitionen </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Wertpapierverkehr</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Kredite</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Devisenbilanz</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50899">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Beteiligung an aus- ländischenUnternehmen(Anteil &gt;10%)</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Erwerb von Staatsanleihen</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Finanzderivate (Kreditausfallver-sicherugen, CDS)</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Termingeschäfte</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Internationaler Kreditverkehr zwischen Banken</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endParaRPr kumimoji="0" lang="de-DE" sz="1600" b="0" i="0" u="none" strike="noStrike" cap="none" normalizeH="0" baseline="0" dirty="0">
                        <a:ln>
                          <a:noFill/>
                        </a:ln>
                        <a:solidFill>
                          <a:srgbClr val="000000"/>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Veränderungen der Goldreserven und Währungsreserven der Zentralbank</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6517" name="Text Box 21"/>
          <p:cNvSpPr txBox="1">
            <a:spLocks noChangeArrowheads="1"/>
          </p:cNvSpPr>
          <p:nvPr/>
        </p:nvSpPr>
        <p:spPr bwMode="auto">
          <a:xfrm>
            <a:off x="4049992" y="830636"/>
            <a:ext cx="1822450"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400"/>
              <a:t>Kapitalbilanz</a:t>
            </a:r>
          </a:p>
        </p:txBody>
      </p:sp>
      <p:sp>
        <p:nvSpPr>
          <p:cNvPr id="6" name="Rechteck 5">
            <a:extLst>
              <a:ext uri="{FF2B5EF4-FFF2-40B4-BE49-F238E27FC236}">
                <a16:creationId xmlns:a16="http://schemas.microsoft.com/office/drawing/2014/main" id="{A0CEE2A2-3E97-4C5A-8A54-CC1CA2BA49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22712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1"/>
          <p:cNvSpPr>
            <a:spLocks noChangeArrowheads="1"/>
          </p:cNvSpPr>
          <p:nvPr/>
        </p:nvSpPr>
        <p:spPr bwMode="auto">
          <a:xfrm>
            <a:off x="4392613" y="21734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Teilbilanzen Beispiele III</a:t>
            </a:r>
          </a:p>
        </p:txBody>
      </p:sp>
      <p:sp>
        <p:nvSpPr>
          <p:cNvPr id="107524" name="Text Box 2"/>
          <p:cNvSpPr txBox="1">
            <a:spLocks noChangeArrowheads="1"/>
          </p:cNvSpPr>
          <p:nvPr/>
        </p:nvSpPr>
        <p:spPr bwMode="auto">
          <a:xfrm>
            <a:off x="824753" y="1365546"/>
            <a:ext cx="9144000" cy="417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400" dirty="0">
                <a:solidFill>
                  <a:srgbClr val="000000"/>
                </a:solidFill>
              </a:rPr>
              <a:t>Vermögens-		Unentgeltliche Leistungen, die die Vermögensposition</a:t>
            </a:r>
          </a:p>
          <a:p>
            <a:pPr eaLnBrk="1" hangingPunct="1">
              <a:buFontTx/>
              <a:buNone/>
            </a:pPr>
            <a:r>
              <a:rPr lang="de-DE" sz="2400" dirty="0" err="1">
                <a:solidFill>
                  <a:srgbClr val="000000"/>
                </a:solidFill>
              </a:rPr>
              <a:t>übertragungen</a:t>
            </a:r>
            <a:r>
              <a:rPr lang="de-DE" sz="2400" dirty="0">
                <a:solidFill>
                  <a:srgbClr val="000000"/>
                </a:solidFill>
              </a:rPr>
              <a:t>:	eines Landes betreffen. 								</a:t>
            </a:r>
          </a:p>
          <a:p>
            <a:pPr eaLnBrk="1" hangingPunct="1">
              <a:buFontTx/>
              <a:buNone/>
            </a:pPr>
            <a:r>
              <a:rPr lang="de-DE" sz="2400" dirty="0">
                <a:solidFill>
                  <a:srgbClr val="000000"/>
                </a:solidFill>
              </a:rPr>
              <a:t>							z. B. Erbschaften, Schuldenerlass</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dirty="0">
                <a:solidFill>
                  <a:srgbClr val="000000"/>
                </a:solidFill>
              </a:rPr>
              <a:t>Restposten:		Nicht erfasste oder nicht meldepflichtige Transaktion </a:t>
            </a:r>
          </a:p>
          <a:p>
            <a:pPr eaLnBrk="1" hangingPunct="1">
              <a:buFontTx/>
              <a:buNone/>
            </a:pPr>
            <a:r>
              <a:rPr lang="de-DE" sz="2400" dirty="0">
                <a:solidFill>
                  <a:srgbClr val="000000"/>
                </a:solidFill>
              </a:rPr>
              <a:t>							sowie Messfehler </a:t>
            </a:r>
          </a:p>
          <a:p>
            <a:pPr eaLnBrk="1" hangingPunct="1">
              <a:buFontTx/>
              <a:buNone/>
            </a:pPr>
            <a:r>
              <a:rPr lang="de-DE" sz="2400" dirty="0">
                <a:solidFill>
                  <a:srgbClr val="000000"/>
                </a:solidFill>
              </a:rPr>
              <a:t>						</a:t>
            </a:r>
            <a:r>
              <a:rPr lang="de-DE" sz="2400" dirty="0">
                <a:solidFill>
                  <a:srgbClr val="000000"/>
                </a:solidFill>
                <a:cs typeface="Times New Roman" pitchFamily="18" charset="0"/>
              </a:rPr>
              <a:t>→</a:t>
            </a:r>
            <a:r>
              <a:rPr lang="de-DE" sz="2400" dirty="0">
                <a:solidFill>
                  <a:srgbClr val="000000"/>
                </a:solidFill>
              </a:rPr>
              <a:t>	buchhalterischer Posten zum Ausgleich von</a:t>
            </a:r>
          </a:p>
          <a:p>
            <a:pPr eaLnBrk="1" hangingPunct="1">
              <a:buFontTx/>
              <a:buNone/>
            </a:pPr>
            <a:r>
              <a:rPr lang="de-DE" sz="2400" dirty="0">
                <a:solidFill>
                  <a:srgbClr val="000000"/>
                </a:solidFill>
              </a:rPr>
              <a:t>							Soll und Haben</a:t>
            </a:r>
          </a:p>
          <a:p>
            <a:pPr eaLnBrk="1" hangingPunct="1">
              <a:buFontTx/>
              <a:buNone/>
            </a:pPr>
            <a:r>
              <a:rPr lang="de-DE" sz="2400" dirty="0">
                <a:solidFill>
                  <a:srgbClr val="000000"/>
                </a:solidFill>
              </a:rPr>
              <a:t>								 </a:t>
            </a:r>
          </a:p>
        </p:txBody>
      </p:sp>
      <p:sp>
        <p:nvSpPr>
          <p:cNvPr id="5" name="Rechteck 4">
            <a:extLst>
              <a:ext uri="{FF2B5EF4-FFF2-40B4-BE49-F238E27FC236}">
                <a16:creationId xmlns:a16="http://schemas.microsoft.com/office/drawing/2014/main" id="{2B5E4D1E-7453-46A2-A240-7EDC29C44FC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0121984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7" y="104181"/>
            <a:ext cx="8190503" cy="744941"/>
          </a:xfrm>
          <a:prstGeom prst="rect">
            <a:avLst/>
          </a:prstGeom>
          <a:noFill/>
          <a:ln>
            <a:noFill/>
          </a:ln>
        </p:spPr>
        <p:txBody>
          <a:bodyPr lIns="81646" tIns="40823" rIns="81646" bIns="40823" anchor="ctr" anchorCtr="1"/>
          <a:lstStyle/>
          <a:p>
            <a:r>
              <a:rPr lang="de-DE" sz="3266" dirty="0"/>
              <a:t>Weitere kodifizierte wirtschaftspolitische Ziele</a:t>
            </a:r>
          </a:p>
        </p:txBody>
      </p:sp>
      <p:sp>
        <p:nvSpPr>
          <p:cNvPr id="7" name="Text Box 3"/>
          <p:cNvSpPr txBox="1">
            <a:spLocks noChangeArrowheads="1"/>
          </p:cNvSpPr>
          <p:nvPr/>
        </p:nvSpPr>
        <p:spPr bwMode="auto">
          <a:xfrm>
            <a:off x="0" y="1958341"/>
            <a:ext cx="12192000" cy="20401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57200" indent="-457200" eaLnBrk="1" hangingPunct="1">
              <a:buClrTx/>
              <a:buFont typeface="Arial" panose="020B0604020202020204" pitchFamily="34" charset="0"/>
              <a:buChar char="•"/>
            </a:pPr>
            <a:r>
              <a:rPr lang="de-DE" altLang="de-DE" sz="2540" dirty="0">
                <a:solidFill>
                  <a:srgbClr val="000000"/>
                </a:solidFill>
              </a:rPr>
              <a:t>Verteilungsziel:			Gleichartige Lebensverhältnisse (Art. 72 Satz 2 GG)</a:t>
            </a:r>
          </a:p>
          <a:p>
            <a:pPr eaLnBrk="1" hangingPunct="1">
              <a:buClrTx/>
            </a:pPr>
            <a:endParaRPr lang="de-DE" altLang="de-DE" sz="2540" dirty="0">
              <a:solidFill>
                <a:srgbClr val="000000"/>
              </a:solidFill>
            </a:endParaRPr>
          </a:p>
          <a:p>
            <a:pPr marL="457200" indent="-457200" eaLnBrk="1" hangingPunct="1">
              <a:buClrTx/>
              <a:buFont typeface="Arial" panose="020B0604020202020204" pitchFamily="34" charset="0"/>
              <a:buChar char="•"/>
            </a:pPr>
            <a:r>
              <a:rPr lang="de-DE" altLang="de-DE" sz="2540" dirty="0">
                <a:solidFill>
                  <a:srgbClr val="000000"/>
                </a:solidFill>
              </a:rPr>
              <a:t>Umweltschutz:			Erhalt der natürlichen Lebensgrundlagen (Art. 20a GG)</a:t>
            </a:r>
          </a:p>
          <a:p>
            <a:pPr marL="457200" indent="-457200" eaLnBrk="1" hangingPunct="1">
              <a:buClrTx/>
              <a:buFont typeface="Arial" panose="020B0604020202020204" pitchFamily="34" charset="0"/>
              <a:buChar char="•"/>
            </a:pPr>
            <a:endParaRPr lang="de-DE" altLang="de-DE" sz="2540" dirty="0">
              <a:solidFill>
                <a:srgbClr val="000000"/>
              </a:solidFill>
            </a:endParaRPr>
          </a:p>
          <a:p>
            <a:pPr marL="457200" indent="-457200" eaLnBrk="1" hangingPunct="1">
              <a:buClrTx/>
              <a:buFont typeface="Arial" panose="020B0604020202020204" pitchFamily="34" charset="0"/>
              <a:buChar char="•"/>
            </a:pPr>
            <a:r>
              <a:rPr lang="de-DE" altLang="de-DE" sz="2540" dirty="0">
                <a:solidFill>
                  <a:srgbClr val="000000"/>
                </a:solidFill>
              </a:rPr>
              <a:t>Konsolidierungsziel:	Schuldenbremse (Art. 109 Satz 3 GG)</a:t>
            </a:r>
          </a:p>
        </p:txBody>
      </p:sp>
      <p:sp>
        <p:nvSpPr>
          <p:cNvPr id="5" name="Rechteck 4">
            <a:extLst>
              <a:ext uri="{FF2B5EF4-FFF2-40B4-BE49-F238E27FC236}">
                <a16:creationId xmlns:a16="http://schemas.microsoft.com/office/drawing/2014/main" id="{5F877DE5-4533-4413-853C-FE51D45EA8F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0545282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Verteilungsziel</a:t>
            </a:r>
          </a:p>
        </p:txBody>
      </p:sp>
      <p:sp>
        <p:nvSpPr>
          <p:cNvPr id="7" name="Text Box 3"/>
          <p:cNvSpPr txBox="1">
            <a:spLocks noChangeArrowheads="1"/>
          </p:cNvSpPr>
          <p:nvPr/>
        </p:nvSpPr>
        <p:spPr bwMode="auto">
          <a:xfrm>
            <a:off x="401279" y="1127088"/>
            <a:ext cx="9653873" cy="2821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Art. 72 Satz 2 GG</a:t>
            </a:r>
          </a:p>
          <a:p>
            <a:pPr eaLnBrk="1" hangingPunct="1">
              <a:buClrTx/>
            </a:pPr>
            <a:endParaRPr lang="de-DE" altLang="de-DE" sz="2540" dirty="0">
              <a:solidFill>
                <a:srgbClr val="000000"/>
              </a:solidFill>
            </a:endParaRPr>
          </a:p>
          <a:p>
            <a:pPr eaLnBrk="1" hangingPunct="1">
              <a:buClrTx/>
            </a:pPr>
            <a:r>
              <a:rPr lang="de-DE" altLang="de-DE" sz="2540" dirty="0">
                <a:solidFill>
                  <a:srgbClr val="000000"/>
                </a:solidFill>
              </a:rPr>
              <a:t>(2) Auf den Gebieten des Artikels 74 Abs. 1 Nr. 4, 7, 11, 13, 15, 19a, 20, 22, 25 und 26 hat der Bund das Gesetzgebungsrecht, wenn und soweit die Herstellung gleichwertiger Lebensverhältnisse im Bundesgebiet oder die Wahrung der Rechts- oder Wirtschaftseinheit im gesamtstaatlichen Interesse eine bundesgesetzliche Regelung erforderlich macht.</a:t>
            </a:r>
          </a:p>
        </p:txBody>
      </p:sp>
      <p:sp>
        <p:nvSpPr>
          <p:cNvPr id="4" name="Rechteck 3"/>
          <p:cNvSpPr/>
          <p:nvPr/>
        </p:nvSpPr>
        <p:spPr>
          <a:xfrm>
            <a:off x="1714500" y="4691121"/>
            <a:ext cx="8229600" cy="523220"/>
          </a:xfrm>
          <a:prstGeom prst="rect">
            <a:avLst/>
          </a:prstGeom>
        </p:spPr>
        <p:txBody>
          <a:bodyPr wrap="square">
            <a:spAutoFit/>
          </a:bodyPr>
          <a:lstStyle/>
          <a:p>
            <a:r>
              <a:rPr lang="de-DE" sz="1400" dirty="0"/>
              <a:t>Was genau darunter zu verstehen ist, bzw. wie dies umgesetzt werden soll, ist immer wieder eine der großen Kontroversen in der Wirtschaftspolitik</a:t>
            </a:r>
          </a:p>
        </p:txBody>
      </p:sp>
      <p:sp>
        <p:nvSpPr>
          <p:cNvPr id="5" name="Rechteck 4">
            <a:extLst>
              <a:ext uri="{FF2B5EF4-FFF2-40B4-BE49-F238E27FC236}">
                <a16:creationId xmlns:a16="http://schemas.microsoft.com/office/drawing/2014/main" id="{958F0681-487F-4E24-8AB6-CF9E3FA8C55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312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7" y="104181"/>
            <a:ext cx="8190503" cy="744941"/>
          </a:xfrm>
          <a:prstGeom prst="rect">
            <a:avLst/>
          </a:prstGeom>
          <a:noFill/>
          <a:ln>
            <a:noFill/>
          </a:ln>
        </p:spPr>
        <p:txBody>
          <a:bodyPr lIns="81646" tIns="40823" rIns="81646" bIns="40823" anchor="ctr" anchorCtr="1"/>
          <a:lstStyle/>
          <a:p>
            <a:r>
              <a:rPr lang="de-DE" sz="3266" dirty="0"/>
              <a:t>Umweltschutz</a:t>
            </a:r>
          </a:p>
        </p:txBody>
      </p:sp>
      <p:sp>
        <p:nvSpPr>
          <p:cNvPr id="7" name="Text Box 3"/>
          <p:cNvSpPr txBox="1">
            <a:spLocks noChangeArrowheads="1"/>
          </p:cNvSpPr>
          <p:nvPr/>
        </p:nvSpPr>
        <p:spPr bwMode="auto">
          <a:xfrm>
            <a:off x="1916163" y="1534594"/>
            <a:ext cx="8295271" cy="2821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Art. 20a GG</a:t>
            </a:r>
          </a:p>
          <a:p>
            <a:pPr eaLnBrk="1" hangingPunct="1">
              <a:buClrTx/>
            </a:pPr>
            <a:endParaRPr lang="de-DE" altLang="de-DE" sz="2540" dirty="0">
              <a:solidFill>
                <a:srgbClr val="000000"/>
              </a:solidFill>
            </a:endParaRPr>
          </a:p>
          <a:p>
            <a:pPr eaLnBrk="1" hangingPunct="1">
              <a:buClrTx/>
            </a:pPr>
            <a:r>
              <a:rPr lang="de-DE" altLang="de-DE" sz="2540" dirty="0">
                <a:solidFill>
                  <a:srgbClr val="000000"/>
                </a:solidFill>
              </a:rPr>
              <a:t>Der Staat schützt auch in Verantwortung für die künftigen Generationen die natürlichen Lebensgrundlagen und die Tiere im Rahmen der verfassungsmäßigen Ordnung durch die Gesetzgebung und nach Maßgabe von Gesetz und Recht durch die vollziehende Gewalt und die Rechtsprechung.</a:t>
            </a:r>
          </a:p>
        </p:txBody>
      </p:sp>
      <p:sp>
        <p:nvSpPr>
          <p:cNvPr id="5" name="Rechteck 4">
            <a:extLst>
              <a:ext uri="{FF2B5EF4-FFF2-40B4-BE49-F238E27FC236}">
                <a16:creationId xmlns:a16="http://schemas.microsoft.com/office/drawing/2014/main" id="{83D772EB-1667-4EBC-8AF9-32CC2B39BCE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868314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789835" y="37275"/>
            <a:ext cx="8190503" cy="464419"/>
          </a:xfrm>
          <a:prstGeom prst="rect">
            <a:avLst/>
          </a:prstGeom>
          <a:noFill/>
          <a:ln>
            <a:noFill/>
          </a:ln>
        </p:spPr>
        <p:txBody>
          <a:bodyPr lIns="81646" tIns="40823" rIns="81646" bIns="40823" anchor="ctr" anchorCtr="1"/>
          <a:lstStyle/>
          <a:p>
            <a:r>
              <a:rPr lang="de-DE" sz="2600" dirty="0"/>
              <a:t>Konsolidierungsziel</a:t>
            </a:r>
          </a:p>
        </p:txBody>
      </p:sp>
      <p:sp>
        <p:nvSpPr>
          <p:cNvPr id="7" name="Text Box 3"/>
          <p:cNvSpPr txBox="1">
            <a:spLocks noChangeArrowheads="1"/>
          </p:cNvSpPr>
          <p:nvPr/>
        </p:nvSpPr>
        <p:spPr bwMode="auto">
          <a:xfrm>
            <a:off x="0" y="374373"/>
            <a:ext cx="12192000" cy="37790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000" dirty="0">
                <a:solidFill>
                  <a:srgbClr val="000000"/>
                </a:solidFill>
              </a:rPr>
              <a:t>Art. 109 Satz 3 GG</a:t>
            </a: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3) Die </a:t>
            </a:r>
            <a:r>
              <a:rPr lang="de-DE" altLang="de-DE" sz="2000" b="1" dirty="0">
                <a:solidFill>
                  <a:srgbClr val="000000"/>
                </a:solidFill>
              </a:rPr>
              <a:t>Haushalte</a:t>
            </a:r>
            <a:r>
              <a:rPr lang="de-DE" altLang="de-DE" sz="2000" dirty="0">
                <a:solidFill>
                  <a:srgbClr val="000000"/>
                </a:solidFill>
              </a:rPr>
              <a:t> von Bund und Ländern sind grundsätzlich </a:t>
            </a:r>
            <a:r>
              <a:rPr lang="de-DE" altLang="de-DE" sz="2000" b="1" dirty="0">
                <a:solidFill>
                  <a:srgbClr val="000000"/>
                </a:solidFill>
              </a:rPr>
              <a:t>ohne Einnahmen aus Krediten auszugleichen</a:t>
            </a:r>
            <a:r>
              <a:rPr lang="de-DE" altLang="de-DE" sz="2000" dirty="0">
                <a:solidFill>
                  <a:srgbClr val="000000"/>
                </a:solidFill>
              </a:rPr>
              <a:t>. Bund und Länder können Regelungen zur im Auf- und Abschwung symmetrischen Berücksichtigung der Auswirkungen einer von der Normallage abweichenden konjunkturellen Entwicklung sowie eine Ausnahmeregelung für </a:t>
            </a:r>
            <a:r>
              <a:rPr lang="de-DE" altLang="de-DE" sz="2000" b="1" dirty="0">
                <a:solidFill>
                  <a:srgbClr val="000000"/>
                </a:solidFill>
              </a:rPr>
              <a:t>Naturkatastrophen oder außergewöhnliche Notsituationen</a:t>
            </a:r>
            <a:r>
              <a:rPr lang="de-DE" altLang="de-DE" sz="2000" dirty="0">
                <a:solidFill>
                  <a:srgbClr val="000000"/>
                </a:solidFill>
              </a:rPr>
              <a:t>, die sich der Kontrolle des Staates entziehen und die staatliche Finanzlage erheblich beeinträchtigen, vorsehen. Für die Ausnahmeregelung ist eine entsprechende Tilgungsregelung vorzusehen. Die nähere Ausgestaltung regelt für den Haushalt des Bundes Artikel 115 mit der Maßgabe, dass Satz 1 entsprochen ist, wenn die </a:t>
            </a:r>
            <a:r>
              <a:rPr lang="de-DE" altLang="de-DE" sz="2000" b="1" dirty="0">
                <a:solidFill>
                  <a:srgbClr val="000000"/>
                </a:solidFill>
              </a:rPr>
              <a:t>Einnahmen aus Krediten 0,35 vom Hundert im Verhältnis zum nominalen Bruttoinlandsprodukt nicht überschreiten</a:t>
            </a:r>
            <a:r>
              <a:rPr lang="de-DE" altLang="de-DE" sz="2000" dirty="0">
                <a:solidFill>
                  <a:srgbClr val="000000"/>
                </a:solidFill>
              </a:rPr>
              <a:t>. Die nähere Ausgestaltung für die Haushalte der Länder regeln diese im Rahmen ihrer verfassungsrechtlichen Kompetenzen mit der Maßgabe, dass Satz 1 nur dann entsprochen ist, wenn keine Einnahmen aus Krediten zugelassen werden.</a:t>
            </a:r>
          </a:p>
        </p:txBody>
      </p:sp>
      <p:sp>
        <p:nvSpPr>
          <p:cNvPr id="13" name="Rechteck 12">
            <a:extLst>
              <a:ext uri="{FF2B5EF4-FFF2-40B4-BE49-F238E27FC236}">
                <a16:creationId xmlns:a16="http://schemas.microsoft.com/office/drawing/2014/main" id="{CC6FF2B0-C9F3-48C2-BA4F-91A9377FD90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03115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Das Bruttoinlandsprodukt</a:t>
            </a:r>
          </a:p>
        </p:txBody>
      </p:sp>
      <p:sp>
        <p:nvSpPr>
          <p:cNvPr id="7" name="Text Box 3"/>
          <p:cNvSpPr txBox="1">
            <a:spLocks noChangeArrowheads="1"/>
          </p:cNvSpPr>
          <p:nvPr/>
        </p:nvSpPr>
        <p:spPr bwMode="auto">
          <a:xfrm>
            <a:off x="406849" y="1024884"/>
            <a:ext cx="8295271" cy="24309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„Marktwert“</a:t>
            </a:r>
          </a:p>
          <a:p>
            <a:pPr marL="311079" indent="-311079" eaLnBrk="1" hangingPunct="1">
              <a:buClrTx/>
              <a:buFont typeface="Arial" panose="020B0604020202020204" pitchFamily="34" charset="0"/>
              <a:buChar char="•"/>
            </a:pPr>
            <a:r>
              <a:rPr lang="de-DE" altLang="de-DE" sz="2177" dirty="0">
                <a:solidFill>
                  <a:srgbClr val="000000"/>
                </a:solidFill>
              </a:rPr>
              <a:t>Um die verschiedensten Güter zusammenfassen zu können gehen sie zu ihren Marktpreisen bewertet in das BIP ein.</a:t>
            </a:r>
          </a:p>
          <a:p>
            <a:pPr marL="311079" indent="-311079" eaLnBrk="1" hangingPunct="1">
              <a:buClrTx/>
              <a:buFont typeface="Arial" panose="020B0604020202020204" pitchFamily="34" charset="0"/>
              <a:buChar char="•"/>
            </a:pPr>
            <a:r>
              <a:rPr lang="de-DE" altLang="de-DE" sz="2177" dirty="0">
                <a:solidFill>
                  <a:srgbClr val="000000"/>
                </a:solidFill>
              </a:rPr>
              <a:t>Einige Güter für die es keine Marktpreise gibt werden mit den Kosten ihrer Erstellung bewertet.</a:t>
            </a:r>
          </a:p>
          <a:p>
            <a:pPr marL="311079" indent="-311079" eaLnBrk="1" hangingPunct="1">
              <a:buClrTx/>
              <a:buFont typeface="Arial" panose="020B0604020202020204" pitchFamily="34" charset="0"/>
              <a:buChar char="•"/>
            </a:pPr>
            <a:r>
              <a:rPr lang="de-DE" altLang="de-DE" sz="2177" dirty="0">
                <a:solidFill>
                  <a:srgbClr val="000000"/>
                </a:solidFill>
              </a:rPr>
              <a:t>Staatliche Dienstleistungen werden über die Löhne der Beamten und Angestellten erfasst</a:t>
            </a:r>
          </a:p>
        </p:txBody>
      </p:sp>
      <p:sp>
        <p:nvSpPr>
          <p:cNvPr id="4" name="Text Box 3"/>
          <p:cNvSpPr txBox="1">
            <a:spLocks noChangeArrowheads="1"/>
          </p:cNvSpPr>
          <p:nvPr/>
        </p:nvSpPr>
        <p:spPr bwMode="auto">
          <a:xfrm>
            <a:off x="344504" y="3338593"/>
            <a:ext cx="8295271" cy="20959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„aller“</a:t>
            </a:r>
          </a:p>
          <a:p>
            <a:pPr marL="311079" indent="-311079" eaLnBrk="1" hangingPunct="1">
              <a:buClrTx/>
              <a:buFont typeface="Arial" panose="020B0604020202020204" pitchFamily="34" charset="0"/>
              <a:buChar char="•"/>
            </a:pPr>
            <a:r>
              <a:rPr lang="de-DE" altLang="de-DE" sz="2177" dirty="0">
                <a:solidFill>
                  <a:srgbClr val="000000"/>
                </a:solidFill>
              </a:rPr>
              <a:t>Selbstgenutztes Wohneigentum fließt im Umfang einer entsprechenden (geschätzten) Marktmiete in das BIP ein.</a:t>
            </a:r>
          </a:p>
          <a:p>
            <a:pPr marL="311079" indent="-311079" eaLnBrk="1" hangingPunct="1">
              <a:buClrTx/>
              <a:buFont typeface="Arial" panose="020B0604020202020204" pitchFamily="34" charset="0"/>
              <a:buChar char="•"/>
            </a:pPr>
            <a:r>
              <a:rPr lang="de-DE" altLang="de-DE" sz="2177" dirty="0">
                <a:solidFill>
                  <a:srgbClr val="000000"/>
                </a:solidFill>
              </a:rPr>
              <a:t>Nicht alle Transaktionen statistisch erfassbar (z. B. Schwarzarbeit, Erziehungsleistung von Eltern, ehrenamtliche Tätigkeit)</a:t>
            </a:r>
          </a:p>
        </p:txBody>
      </p:sp>
      <p:sp>
        <p:nvSpPr>
          <p:cNvPr id="5" name="Rechteck 4">
            <a:extLst>
              <a:ext uri="{FF2B5EF4-FFF2-40B4-BE49-F238E27FC236}">
                <a16:creationId xmlns:a16="http://schemas.microsoft.com/office/drawing/2014/main" id="{61F499A6-F4F4-458D-82A7-666AE6F598D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1F53CC17-3750-440C-AB9D-9920C6C5FFC1}"/>
                  </a:ext>
                </a:extLst>
              </p14:cNvPr>
              <p14:cNvContentPartPr/>
              <p14:nvPr/>
            </p14:nvContentPartPr>
            <p14:xfrm>
              <a:off x="1743853" y="1981632"/>
              <a:ext cx="1865880" cy="87480"/>
            </p14:xfrm>
          </p:contentPart>
        </mc:Choice>
        <mc:Fallback>
          <p:pic>
            <p:nvPicPr>
              <p:cNvPr id="2" name="Freihand 1">
                <a:extLst>
                  <a:ext uri="{FF2B5EF4-FFF2-40B4-BE49-F238E27FC236}">
                    <a16:creationId xmlns:a16="http://schemas.microsoft.com/office/drawing/2014/main" id="{1F53CC17-3750-440C-AB9D-9920C6C5FFC1}"/>
                  </a:ext>
                </a:extLst>
              </p:cNvPr>
              <p:cNvPicPr/>
              <p:nvPr/>
            </p:nvPicPr>
            <p:blipFill>
              <a:blip r:embed="rId4"/>
              <a:stretch>
                <a:fillRect/>
              </a:stretch>
            </p:blipFill>
            <p:spPr>
              <a:xfrm>
                <a:off x="1739533" y="1977312"/>
                <a:ext cx="18745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A9A5FDF4-B980-4F4B-B0EB-5B667572211E}"/>
                  </a:ext>
                </a:extLst>
              </p14:cNvPr>
              <p14:cNvContentPartPr/>
              <p14:nvPr/>
            </p14:nvContentPartPr>
            <p14:xfrm>
              <a:off x="7297933" y="2446392"/>
              <a:ext cx="1492920" cy="59400"/>
            </p14:xfrm>
          </p:contentPart>
        </mc:Choice>
        <mc:Fallback>
          <p:pic>
            <p:nvPicPr>
              <p:cNvPr id="3" name="Freihand 2">
                <a:extLst>
                  <a:ext uri="{FF2B5EF4-FFF2-40B4-BE49-F238E27FC236}">
                    <a16:creationId xmlns:a16="http://schemas.microsoft.com/office/drawing/2014/main" id="{A9A5FDF4-B980-4F4B-B0EB-5B667572211E}"/>
                  </a:ext>
                </a:extLst>
              </p:cNvPr>
              <p:cNvPicPr/>
              <p:nvPr/>
            </p:nvPicPr>
            <p:blipFill>
              <a:blip r:embed="rId6"/>
              <a:stretch>
                <a:fillRect/>
              </a:stretch>
            </p:blipFill>
            <p:spPr>
              <a:xfrm>
                <a:off x="7293613" y="2442072"/>
                <a:ext cx="150156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Freihand 7">
                <a:extLst>
                  <a:ext uri="{FF2B5EF4-FFF2-40B4-BE49-F238E27FC236}">
                    <a16:creationId xmlns:a16="http://schemas.microsoft.com/office/drawing/2014/main" id="{4C86EE28-A6CB-4C91-AE4E-043B0171FDA5}"/>
                  </a:ext>
                </a:extLst>
              </p14:cNvPr>
              <p14:cNvContentPartPr/>
              <p14:nvPr/>
            </p14:nvContentPartPr>
            <p14:xfrm>
              <a:off x="814693" y="2694792"/>
              <a:ext cx="2939400" cy="93240"/>
            </p14:xfrm>
          </p:contentPart>
        </mc:Choice>
        <mc:Fallback>
          <p:pic>
            <p:nvPicPr>
              <p:cNvPr id="8" name="Freihand 7">
                <a:extLst>
                  <a:ext uri="{FF2B5EF4-FFF2-40B4-BE49-F238E27FC236}">
                    <a16:creationId xmlns:a16="http://schemas.microsoft.com/office/drawing/2014/main" id="{4C86EE28-A6CB-4C91-AE4E-043B0171FDA5}"/>
                  </a:ext>
                </a:extLst>
              </p:cNvPr>
              <p:cNvPicPr/>
              <p:nvPr/>
            </p:nvPicPr>
            <p:blipFill>
              <a:blip r:embed="rId8"/>
              <a:stretch>
                <a:fillRect/>
              </a:stretch>
            </p:blipFill>
            <p:spPr>
              <a:xfrm>
                <a:off x="810373" y="2690472"/>
                <a:ext cx="29480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1" name="Freihand 10">
                <a:extLst>
                  <a:ext uri="{FF2B5EF4-FFF2-40B4-BE49-F238E27FC236}">
                    <a16:creationId xmlns:a16="http://schemas.microsoft.com/office/drawing/2014/main" id="{F76861CD-F1DF-4E03-849A-F579F1DA4CE9}"/>
                  </a:ext>
                </a:extLst>
              </p14:cNvPr>
              <p14:cNvContentPartPr/>
              <p14:nvPr/>
            </p14:nvContentPartPr>
            <p14:xfrm>
              <a:off x="496093" y="1315632"/>
              <a:ext cx="1425960" cy="105120"/>
            </p14:xfrm>
          </p:contentPart>
        </mc:Choice>
        <mc:Fallback>
          <p:pic>
            <p:nvPicPr>
              <p:cNvPr id="11" name="Freihand 10">
                <a:extLst>
                  <a:ext uri="{FF2B5EF4-FFF2-40B4-BE49-F238E27FC236}">
                    <a16:creationId xmlns:a16="http://schemas.microsoft.com/office/drawing/2014/main" id="{F76861CD-F1DF-4E03-849A-F579F1DA4CE9}"/>
                  </a:ext>
                </a:extLst>
              </p:cNvPr>
              <p:cNvPicPr/>
              <p:nvPr/>
            </p:nvPicPr>
            <p:blipFill>
              <a:blip r:embed="rId10"/>
              <a:stretch>
                <a:fillRect/>
              </a:stretch>
            </p:blipFill>
            <p:spPr>
              <a:xfrm>
                <a:off x="491773" y="1311312"/>
                <a:ext cx="143460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2" name="Freihand 11">
                <a:extLst>
                  <a:ext uri="{FF2B5EF4-FFF2-40B4-BE49-F238E27FC236}">
                    <a16:creationId xmlns:a16="http://schemas.microsoft.com/office/drawing/2014/main" id="{D1184AE5-0033-4B18-8C0E-C163DB4273CE}"/>
                  </a:ext>
                </a:extLst>
              </p14:cNvPr>
              <p14:cNvContentPartPr/>
              <p14:nvPr/>
            </p14:nvContentPartPr>
            <p14:xfrm>
              <a:off x="237613" y="3621072"/>
              <a:ext cx="1295640" cy="509760"/>
            </p14:xfrm>
          </p:contentPart>
        </mc:Choice>
        <mc:Fallback>
          <p:pic>
            <p:nvPicPr>
              <p:cNvPr id="12" name="Freihand 11">
                <a:extLst>
                  <a:ext uri="{FF2B5EF4-FFF2-40B4-BE49-F238E27FC236}">
                    <a16:creationId xmlns:a16="http://schemas.microsoft.com/office/drawing/2014/main" id="{D1184AE5-0033-4B18-8C0E-C163DB4273CE}"/>
                  </a:ext>
                </a:extLst>
              </p:cNvPr>
              <p:cNvPicPr/>
              <p:nvPr/>
            </p:nvPicPr>
            <p:blipFill>
              <a:blip r:embed="rId12"/>
              <a:stretch>
                <a:fillRect/>
              </a:stretch>
            </p:blipFill>
            <p:spPr>
              <a:xfrm>
                <a:off x="233293" y="3616752"/>
                <a:ext cx="1304280" cy="5184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3" name="Freihand 12">
                <a:extLst>
                  <a:ext uri="{FF2B5EF4-FFF2-40B4-BE49-F238E27FC236}">
                    <a16:creationId xmlns:a16="http://schemas.microsoft.com/office/drawing/2014/main" id="{AD6C2869-AE47-49D6-9FC2-16A8F40A56DB}"/>
                  </a:ext>
                </a:extLst>
              </p14:cNvPr>
              <p14:cNvContentPartPr/>
              <p14:nvPr/>
            </p14:nvContentPartPr>
            <p14:xfrm>
              <a:off x="683653" y="4318392"/>
              <a:ext cx="3655440" cy="156240"/>
            </p14:xfrm>
          </p:contentPart>
        </mc:Choice>
        <mc:Fallback>
          <p:pic>
            <p:nvPicPr>
              <p:cNvPr id="13" name="Freihand 12">
                <a:extLst>
                  <a:ext uri="{FF2B5EF4-FFF2-40B4-BE49-F238E27FC236}">
                    <a16:creationId xmlns:a16="http://schemas.microsoft.com/office/drawing/2014/main" id="{AD6C2869-AE47-49D6-9FC2-16A8F40A56DB}"/>
                  </a:ext>
                </a:extLst>
              </p:cNvPr>
              <p:cNvPicPr/>
              <p:nvPr/>
            </p:nvPicPr>
            <p:blipFill>
              <a:blip r:embed="rId14"/>
              <a:stretch>
                <a:fillRect/>
              </a:stretch>
            </p:blipFill>
            <p:spPr>
              <a:xfrm>
                <a:off x="679333" y="4314072"/>
                <a:ext cx="366408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33" name="Freihand 32">
                <a:extLst>
                  <a:ext uri="{FF2B5EF4-FFF2-40B4-BE49-F238E27FC236}">
                    <a16:creationId xmlns:a16="http://schemas.microsoft.com/office/drawing/2014/main" id="{2EF368AC-B1F5-4AC0-B7B9-62F8CE907CBF}"/>
                  </a:ext>
                </a:extLst>
              </p14:cNvPr>
              <p14:cNvContentPartPr/>
              <p14:nvPr/>
            </p14:nvContentPartPr>
            <p14:xfrm>
              <a:off x="826213" y="4654272"/>
              <a:ext cx="6099480" cy="59400"/>
            </p14:xfrm>
          </p:contentPart>
        </mc:Choice>
        <mc:Fallback>
          <p:pic>
            <p:nvPicPr>
              <p:cNvPr id="33" name="Freihand 32">
                <a:extLst>
                  <a:ext uri="{FF2B5EF4-FFF2-40B4-BE49-F238E27FC236}">
                    <a16:creationId xmlns:a16="http://schemas.microsoft.com/office/drawing/2014/main" id="{2EF368AC-B1F5-4AC0-B7B9-62F8CE907CBF}"/>
                  </a:ext>
                </a:extLst>
              </p:cNvPr>
              <p:cNvPicPr/>
              <p:nvPr/>
            </p:nvPicPr>
            <p:blipFill>
              <a:blip r:embed="rId16"/>
              <a:stretch>
                <a:fillRect/>
              </a:stretch>
            </p:blipFill>
            <p:spPr>
              <a:xfrm>
                <a:off x="821893" y="4649952"/>
                <a:ext cx="610812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34" name="Freihand 33">
                <a:extLst>
                  <a:ext uri="{FF2B5EF4-FFF2-40B4-BE49-F238E27FC236}">
                    <a16:creationId xmlns:a16="http://schemas.microsoft.com/office/drawing/2014/main" id="{D623CAA3-939D-438F-B2E6-842D6FCF7289}"/>
                  </a:ext>
                </a:extLst>
              </p14:cNvPr>
              <p14:cNvContentPartPr/>
              <p14:nvPr/>
            </p14:nvContentPartPr>
            <p14:xfrm>
              <a:off x="6074653" y="4994112"/>
              <a:ext cx="2050920" cy="124200"/>
            </p14:xfrm>
          </p:contentPart>
        </mc:Choice>
        <mc:Fallback>
          <p:pic>
            <p:nvPicPr>
              <p:cNvPr id="34" name="Freihand 33">
                <a:extLst>
                  <a:ext uri="{FF2B5EF4-FFF2-40B4-BE49-F238E27FC236}">
                    <a16:creationId xmlns:a16="http://schemas.microsoft.com/office/drawing/2014/main" id="{D623CAA3-939D-438F-B2E6-842D6FCF7289}"/>
                  </a:ext>
                </a:extLst>
              </p:cNvPr>
              <p:cNvPicPr/>
              <p:nvPr/>
            </p:nvPicPr>
            <p:blipFill>
              <a:blip r:embed="rId18"/>
              <a:stretch>
                <a:fillRect/>
              </a:stretch>
            </p:blipFill>
            <p:spPr>
              <a:xfrm>
                <a:off x="6070333" y="4989792"/>
                <a:ext cx="20595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9" name="Freihand 8">
                <a:extLst>
                  <a:ext uri="{FF2B5EF4-FFF2-40B4-BE49-F238E27FC236}">
                    <a16:creationId xmlns:a16="http://schemas.microsoft.com/office/drawing/2014/main" id="{F03B8F9C-5A7A-4FAC-A3CC-1A2C968902EA}"/>
                  </a:ext>
                </a:extLst>
              </p14:cNvPr>
              <p14:cNvContentPartPr/>
              <p14:nvPr/>
            </p14:nvContentPartPr>
            <p14:xfrm>
              <a:off x="5863693" y="3088632"/>
              <a:ext cx="2833200" cy="68040"/>
            </p14:xfrm>
          </p:contentPart>
        </mc:Choice>
        <mc:Fallback>
          <p:pic>
            <p:nvPicPr>
              <p:cNvPr id="9" name="Freihand 8">
                <a:extLst>
                  <a:ext uri="{FF2B5EF4-FFF2-40B4-BE49-F238E27FC236}">
                    <a16:creationId xmlns:a16="http://schemas.microsoft.com/office/drawing/2014/main" id="{F03B8F9C-5A7A-4FAC-A3CC-1A2C968902EA}"/>
                  </a:ext>
                </a:extLst>
              </p:cNvPr>
              <p:cNvPicPr/>
              <p:nvPr/>
            </p:nvPicPr>
            <p:blipFill>
              <a:blip r:embed="rId20"/>
              <a:stretch>
                <a:fillRect/>
              </a:stretch>
            </p:blipFill>
            <p:spPr>
              <a:xfrm>
                <a:off x="5859373" y="3084312"/>
                <a:ext cx="284184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0" name="Freihand 9">
                <a:extLst>
                  <a:ext uri="{FF2B5EF4-FFF2-40B4-BE49-F238E27FC236}">
                    <a16:creationId xmlns:a16="http://schemas.microsoft.com/office/drawing/2014/main" id="{656E60B9-07DE-410F-B3D1-7CECC7C44FDD}"/>
                  </a:ext>
                </a:extLst>
              </p14:cNvPr>
              <p14:cNvContentPartPr/>
              <p14:nvPr/>
            </p14:nvContentPartPr>
            <p14:xfrm>
              <a:off x="708133" y="3365112"/>
              <a:ext cx="2748960" cy="210240"/>
            </p14:xfrm>
          </p:contentPart>
        </mc:Choice>
        <mc:Fallback>
          <p:pic>
            <p:nvPicPr>
              <p:cNvPr id="10" name="Freihand 9">
                <a:extLst>
                  <a:ext uri="{FF2B5EF4-FFF2-40B4-BE49-F238E27FC236}">
                    <a16:creationId xmlns:a16="http://schemas.microsoft.com/office/drawing/2014/main" id="{656E60B9-07DE-410F-B3D1-7CECC7C44FDD}"/>
                  </a:ext>
                </a:extLst>
              </p:cNvPr>
              <p:cNvPicPr/>
              <p:nvPr/>
            </p:nvPicPr>
            <p:blipFill>
              <a:blip r:embed="rId22"/>
              <a:stretch>
                <a:fillRect/>
              </a:stretch>
            </p:blipFill>
            <p:spPr>
              <a:xfrm>
                <a:off x="703813" y="3360792"/>
                <a:ext cx="275760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4" name="Freihand 13">
                <a:extLst>
                  <a:ext uri="{FF2B5EF4-FFF2-40B4-BE49-F238E27FC236}">
                    <a16:creationId xmlns:a16="http://schemas.microsoft.com/office/drawing/2014/main" id="{A8157F4E-F3D9-4DA9-BBE5-5A0790DEF42E}"/>
                  </a:ext>
                </a:extLst>
              </p14:cNvPr>
              <p14:cNvContentPartPr/>
              <p14:nvPr/>
            </p14:nvContentPartPr>
            <p14:xfrm>
              <a:off x="730813" y="4595592"/>
              <a:ext cx="6781320" cy="160920"/>
            </p14:xfrm>
          </p:contentPart>
        </mc:Choice>
        <mc:Fallback>
          <p:pic>
            <p:nvPicPr>
              <p:cNvPr id="14" name="Freihand 13">
                <a:extLst>
                  <a:ext uri="{FF2B5EF4-FFF2-40B4-BE49-F238E27FC236}">
                    <a16:creationId xmlns:a16="http://schemas.microsoft.com/office/drawing/2014/main" id="{A8157F4E-F3D9-4DA9-BBE5-5A0790DEF42E}"/>
                  </a:ext>
                </a:extLst>
              </p:cNvPr>
              <p:cNvPicPr/>
              <p:nvPr/>
            </p:nvPicPr>
            <p:blipFill>
              <a:blip r:embed="rId24"/>
              <a:stretch>
                <a:fillRect/>
              </a:stretch>
            </p:blipFill>
            <p:spPr>
              <a:xfrm>
                <a:off x="726493" y="4591272"/>
                <a:ext cx="678996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35" name="Freihand 34">
                <a:extLst>
                  <a:ext uri="{FF2B5EF4-FFF2-40B4-BE49-F238E27FC236}">
                    <a16:creationId xmlns:a16="http://schemas.microsoft.com/office/drawing/2014/main" id="{12E720CB-BB08-4EFD-AA23-849BA4D4F26F}"/>
                  </a:ext>
                </a:extLst>
              </p14:cNvPr>
              <p14:cNvContentPartPr/>
              <p14:nvPr/>
            </p14:nvContentPartPr>
            <p14:xfrm>
              <a:off x="7634533" y="3849672"/>
              <a:ext cx="1298880" cy="817200"/>
            </p14:xfrm>
          </p:contentPart>
        </mc:Choice>
        <mc:Fallback>
          <p:pic>
            <p:nvPicPr>
              <p:cNvPr id="35" name="Freihand 34">
                <a:extLst>
                  <a:ext uri="{FF2B5EF4-FFF2-40B4-BE49-F238E27FC236}">
                    <a16:creationId xmlns:a16="http://schemas.microsoft.com/office/drawing/2014/main" id="{12E720CB-BB08-4EFD-AA23-849BA4D4F26F}"/>
                  </a:ext>
                </a:extLst>
              </p:cNvPr>
              <p:cNvPicPr/>
              <p:nvPr/>
            </p:nvPicPr>
            <p:blipFill>
              <a:blip r:embed="rId26"/>
              <a:stretch>
                <a:fillRect/>
              </a:stretch>
            </p:blipFill>
            <p:spPr>
              <a:xfrm>
                <a:off x="7630213" y="3845352"/>
                <a:ext cx="1307520" cy="8258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6" name="Freihand 35">
                <a:extLst>
                  <a:ext uri="{FF2B5EF4-FFF2-40B4-BE49-F238E27FC236}">
                    <a16:creationId xmlns:a16="http://schemas.microsoft.com/office/drawing/2014/main" id="{2331BCAD-FEA0-4688-8188-8600D49663CE}"/>
                  </a:ext>
                </a:extLst>
              </p14:cNvPr>
              <p14:cNvContentPartPr/>
              <p14:nvPr/>
            </p14:nvContentPartPr>
            <p14:xfrm>
              <a:off x="7500253" y="4400112"/>
              <a:ext cx="395640" cy="331920"/>
            </p14:xfrm>
          </p:contentPart>
        </mc:Choice>
        <mc:Fallback>
          <p:pic>
            <p:nvPicPr>
              <p:cNvPr id="36" name="Freihand 35">
                <a:extLst>
                  <a:ext uri="{FF2B5EF4-FFF2-40B4-BE49-F238E27FC236}">
                    <a16:creationId xmlns:a16="http://schemas.microsoft.com/office/drawing/2014/main" id="{2331BCAD-FEA0-4688-8188-8600D49663CE}"/>
                  </a:ext>
                </a:extLst>
              </p:cNvPr>
              <p:cNvPicPr/>
              <p:nvPr/>
            </p:nvPicPr>
            <p:blipFill>
              <a:blip r:embed="rId28"/>
              <a:stretch>
                <a:fillRect/>
              </a:stretch>
            </p:blipFill>
            <p:spPr>
              <a:xfrm>
                <a:off x="7495933" y="4395792"/>
                <a:ext cx="404280" cy="340560"/>
              </a:xfrm>
              <a:prstGeom prst="rect">
                <a:avLst/>
              </a:prstGeom>
            </p:spPr>
          </p:pic>
        </mc:Fallback>
      </mc:AlternateContent>
      <p:grpSp>
        <p:nvGrpSpPr>
          <p:cNvPr id="82" name="Gruppieren 81">
            <a:extLst>
              <a:ext uri="{FF2B5EF4-FFF2-40B4-BE49-F238E27FC236}">
                <a16:creationId xmlns:a16="http://schemas.microsoft.com/office/drawing/2014/main" id="{E7C06BD2-12E8-4643-BE4B-377DFC897EFE}"/>
              </a:ext>
            </a:extLst>
          </p:cNvPr>
          <p:cNvGrpSpPr/>
          <p:nvPr/>
        </p:nvGrpSpPr>
        <p:grpSpPr>
          <a:xfrm>
            <a:off x="6993733" y="2200512"/>
            <a:ext cx="5211360" cy="1969560"/>
            <a:chOff x="6993733" y="2200512"/>
            <a:chExt cx="5211360" cy="1969560"/>
          </a:xfrm>
        </p:grpSpPr>
        <mc:AlternateContent xmlns:mc="http://schemas.openxmlformats.org/markup-compatibility/2006">
          <mc:Choice xmlns:p14="http://schemas.microsoft.com/office/powerpoint/2010/main" Requires="p14">
            <p:contentPart p14:bwMode="auto" r:id="rId29">
              <p14:nvContentPartPr>
                <p14:cNvPr id="15" name="Freihand 14">
                  <a:extLst>
                    <a:ext uri="{FF2B5EF4-FFF2-40B4-BE49-F238E27FC236}">
                      <a16:creationId xmlns:a16="http://schemas.microsoft.com/office/drawing/2014/main" id="{72C49922-192E-4067-A6BA-F20643041A9D}"/>
                    </a:ext>
                  </a:extLst>
                </p14:cNvPr>
                <p14:cNvContentPartPr/>
                <p14:nvPr/>
              </p14:nvContentPartPr>
              <p14:xfrm>
                <a:off x="7085893" y="3688032"/>
                <a:ext cx="494280" cy="404280"/>
              </p14:xfrm>
            </p:contentPart>
          </mc:Choice>
          <mc:Fallback>
            <p:pic>
              <p:nvPicPr>
                <p:cNvPr id="15" name="Freihand 14">
                  <a:extLst>
                    <a:ext uri="{FF2B5EF4-FFF2-40B4-BE49-F238E27FC236}">
                      <a16:creationId xmlns:a16="http://schemas.microsoft.com/office/drawing/2014/main" id="{72C49922-192E-4067-A6BA-F20643041A9D}"/>
                    </a:ext>
                  </a:extLst>
                </p:cNvPr>
                <p:cNvPicPr/>
                <p:nvPr/>
              </p:nvPicPr>
              <p:blipFill>
                <a:blip r:embed="rId30"/>
                <a:stretch>
                  <a:fillRect/>
                </a:stretch>
              </p:blipFill>
              <p:spPr>
                <a:xfrm>
                  <a:off x="7081573" y="3683712"/>
                  <a:ext cx="502920" cy="4129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6" name="Freihand 15">
                  <a:extLst>
                    <a:ext uri="{FF2B5EF4-FFF2-40B4-BE49-F238E27FC236}">
                      <a16:creationId xmlns:a16="http://schemas.microsoft.com/office/drawing/2014/main" id="{812DB3AD-0E4D-4E4E-A19F-B64A96851853}"/>
                    </a:ext>
                  </a:extLst>
                </p14:cNvPr>
                <p14:cNvContentPartPr/>
                <p14:nvPr/>
              </p14:nvContentPartPr>
              <p14:xfrm>
                <a:off x="6993733" y="3843912"/>
                <a:ext cx="254520" cy="326160"/>
              </p14:xfrm>
            </p:contentPart>
          </mc:Choice>
          <mc:Fallback>
            <p:pic>
              <p:nvPicPr>
                <p:cNvPr id="16" name="Freihand 15">
                  <a:extLst>
                    <a:ext uri="{FF2B5EF4-FFF2-40B4-BE49-F238E27FC236}">
                      <a16:creationId xmlns:a16="http://schemas.microsoft.com/office/drawing/2014/main" id="{812DB3AD-0E4D-4E4E-A19F-B64A96851853}"/>
                    </a:ext>
                  </a:extLst>
                </p:cNvPr>
                <p:cNvPicPr/>
                <p:nvPr/>
              </p:nvPicPr>
              <p:blipFill>
                <a:blip r:embed="rId32"/>
                <a:stretch>
                  <a:fillRect/>
                </a:stretch>
              </p:blipFill>
              <p:spPr>
                <a:xfrm>
                  <a:off x="6989413" y="3839592"/>
                  <a:ext cx="263160" cy="3348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7" name="Freihand 16">
                  <a:extLst>
                    <a:ext uri="{FF2B5EF4-FFF2-40B4-BE49-F238E27FC236}">
                      <a16:creationId xmlns:a16="http://schemas.microsoft.com/office/drawing/2014/main" id="{C6663C08-D5D9-4F5B-A781-17845ABD0C64}"/>
                    </a:ext>
                  </a:extLst>
                </p14:cNvPr>
                <p14:cNvContentPartPr/>
                <p14:nvPr/>
              </p14:nvContentPartPr>
              <p14:xfrm>
                <a:off x="7748293" y="3410472"/>
                <a:ext cx="153720" cy="172800"/>
              </p14:xfrm>
            </p:contentPart>
          </mc:Choice>
          <mc:Fallback>
            <p:pic>
              <p:nvPicPr>
                <p:cNvPr id="17" name="Freihand 16">
                  <a:extLst>
                    <a:ext uri="{FF2B5EF4-FFF2-40B4-BE49-F238E27FC236}">
                      <a16:creationId xmlns:a16="http://schemas.microsoft.com/office/drawing/2014/main" id="{C6663C08-D5D9-4F5B-A781-17845ABD0C64}"/>
                    </a:ext>
                  </a:extLst>
                </p:cNvPr>
                <p:cNvPicPr/>
                <p:nvPr/>
              </p:nvPicPr>
              <p:blipFill>
                <a:blip r:embed="rId34"/>
                <a:stretch>
                  <a:fillRect/>
                </a:stretch>
              </p:blipFill>
              <p:spPr>
                <a:xfrm>
                  <a:off x="7743973" y="3406152"/>
                  <a:ext cx="16236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8" name="Freihand 17">
                  <a:extLst>
                    <a:ext uri="{FF2B5EF4-FFF2-40B4-BE49-F238E27FC236}">
                      <a16:creationId xmlns:a16="http://schemas.microsoft.com/office/drawing/2014/main" id="{295ACC05-13DC-4608-896C-4A1E55FAB643}"/>
                    </a:ext>
                  </a:extLst>
                </p14:cNvPr>
                <p14:cNvContentPartPr/>
                <p14:nvPr/>
              </p14:nvContentPartPr>
              <p14:xfrm>
                <a:off x="7993453" y="3410112"/>
                <a:ext cx="76320" cy="246240"/>
              </p14:xfrm>
            </p:contentPart>
          </mc:Choice>
          <mc:Fallback>
            <p:pic>
              <p:nvPicPr>
                <p:cNvPr id="18" name="Freihand 17">
                  <a:extLst>
                    <a:ext uri="{FF2B5EF4-FFF2-40B4-BE49-F238E27FC236}">
                      <a16:creationId xmlns:a16="http://schemas.microsoft.com/office/drawing/2014/main" id="{295ACC05-13DC-4608-896C-4A1E55FAB643}"/>
                    </a:ext>
                  </a:extLst>
                </p:cNvPr>
                <p:cNvPicPr/>
                <p:nvPr/>
              </p:nvPicPr>
              <p:blipFill>
                <a:blip r:embed="rId36"/>
                <a:stretch>
                  <a:fillRect/>
                </a:stretch>
              </p:blipFill>
              <p:spPr>
                <a:xfrm>
                  <a:off x="7989133" y="3405792"/>
                  <a:ext cx="8496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9" name="Freihand 18">
                  <a:extLst>
                    <a:ext uri="{FF2B5EF4-FFF2-40B4-BE49-F238E27FC236}">
                      <a16:creationId xmlns:a16="http://schemas.microsoft.com/office/drawing/2014/main" id="{3CF039A5-E407-4A23-81CD-757FFF89513F}"/>
                    </a:ext>
                  </a:extLst>
                </p14:cNvPr>
                <p14:cNvContentPartPr/>
                <p14:nvPr/>
              </p14:nvContentPartPr>
              <p14:xfrm>
                <a:off x="8109373" y="3371232"/>
                <a:ext cx="61920" cy="235440"/>
              </p14:xfrm>
            </p:contentPart>
          </mc:Choice>
          <mc:Fallback>
            <p:pic>
              <p:nvPicPr>
                <p:cNvPr id="19" name="Freihand 18">
                  <a:extLst>
                    <a:ext uri="{FF2B5EF4-FFF2-40B4-BE49-F238E27FC236}">
                      <a16:creationId xmlns:a16="http://schemas.microsoft.com/office/drawing/2014/main" id="{3CF039A5-E407-4A23-81CD-757FFF89513F}"/>
                    </a:ext>
                  </a:extLst>
                </p:cNvPr>
                <p:cNvPicPr/>
                <p:nvPr/>
              </p:nvPicPr>
              <p:blipFill>
                <a:blip r:embed="rId38"/>
                <a:stretch>
                  <a:fillRect/>
                </a:stretch>
              </p:blipFill>
              <p:spPr>
                <a:xfrm>
                  <a:off x="8105053" y="3366912"/>
                  <a:ext cx="7056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0" name="Freihand 19">
                  <a:extLst>
                    <a:ext uri="{FF2B5EF4-FFF2-40B4-BE49-F238E27FC236}">
                      <a16:creationId xmlns:a16="http://schemas.microsoft.com/office/drawing/2014/main" id="{0BED6B8E-5470-4357-9921-04AF951FB870}"/>
                    </a:ext>
                  </a:extLst>
                </p14:cNvPr>
                <p14:cNvContentPartPr/>
                <p14:nvPr/>
              </p14:nvContentPartPr>
              <p14:xfrm>
                <a:off x="8197573" y="3321192"/>
                <a:ext cx="135000" cy="97560"/>
              </p14:xfrm>
            </p:contentPart>
          </mc:Choice>
          <mc:Fallback>
            <p:pic>
              <p:nvPicPr>
                <p:cNvPr id="20" name="Freihand 19">
                  <a:extLst>
                    <a:ext uri="{FF2B5EF4-FFF2-40B4-BE49-F238E27FC236}">
                      <a16:creationId xmlns:a16="http://schemas.microsoft.com/office/drawing/2014/main" id="{0BED6B8E-5470-4357-9921-04AF951FB870}"/>
                    </a:ext>
                  </a:extLst>
                </p:cNvPr>
                <p:cNvPicPr/>
                <p:nvPr/>
              </p:nvPicPr>
              <p:blipFill>
                <a:blip r:embed="rId40"/>
                <a:stretch>
                  <a:fillRect/>
                </a:stretch>
              </p:blipFill>
              <p:spPr>
                <a:xfrm>
                  <a:off x="8193253" y="3316872"/>
                  <a:ext cx="14364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1" name="Freihand 20">
                  <a:extLst>
                    <a:ext uri="{FF2B5EF4-FFF2-40B4-BE49-F238E27FC236}">
                      <a16:creationId xmlns:a16="http://schemas.microsoft.com/office/drawing/2014/main" id="{E35B3AAE-23B5-4B98-A9A5-4556318FFFF7}"/>
                    </a:ext>
                  </a:extLst>
                </p14:cNvPr>
                <p14:cNvContentPartPr/>
                <p14:nvPr/>
              </p14:nvContentPartPr>
              <p14:xfrm>
                <a:off x="8390533" y="3213192"/>
                <a:ext cx="422640" cy="135720"/>
              </p14:xfrm>
            </p:contentPart>
          </mc:Choice>
          <mc:Fallback>
            <p:pic>
              <p:nvPicPr>
                <p:cNvPr id="21" name="Freihand 20">
                  <a:extLst>
                    <a:ext uri="{FF2B5EF4-FFF2-40B4-BE49-F238E27FC236}">
                      <a16:creationId xmlns:a16="http://schemas.microsoft.com/office/drawing/2014/main" id="{E35B3AAE-23B5-4B98-A9A5-4556318FFFF7}"/>
                    </a:ext>
                  </a:extLst>
                </p:cNvPr>
                <p:cNvPicPr/>
                <p:nvPr/>
              </p:nvPicPr>
              <p:blipFill>
                <a:blip r:embed="rId42"/>
                <a:stretch>
                  <a:fillRect/>
                </a:stretch>
              </p:blipFill>
              <p:spPr>
                <a:xfrm>
                  <a:off x="8386213" y="3208872"/>
                  <a:ext cx="43128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2" name="Freihand 21">
                  <a:extLst>
                    <a:ext uri="{FF2B5EF4-FFF2-40B4-BE49-F238E27FC236}">
                      <a16:creationId xmlns:a16="http://schemas.microsoft.com/office/drawing/2014/main" id="{A5B3A101-45FA-46C3-BB8E-8BEFD25D484A}"/>
                    </a:ext>
                  </a:extLst>
                </p14:cNvPr>
                <p14:cNvContentPartPr/>
                <p14:nvPr/>
              </p14:nvContentPartPr>
              <p14:xfrm>
                <a:off x="8892733" y="2926272"/>
                <a:ext cx="305640" cy="301320"/>
              </p14:xfrm>
            </p:contentPart>
          </mc:Choice>
          <mc:Fallback>
            <p:pic>
              <p:nvPicPr>
                <p:cNvPr id="22" name="Freihand 21">
                  <a:extLst>
                    <a:ext uri="{FF2B5EF4-FFF2-40B4-BE49-F238E27FC236}">
                      <a16:creationId xmlns:a16="http://schemas.microsoft.com/office/drawing/2014/main" id="{A5B3A101-45FA-46C3-BB8E-8BEFD25D484A}"/>
                    </a:ext>
                  </a:extLst>
                </p:cNvPr>
                <p:cNvPicPr/>
                <p:nvPr/>
              </p:nvPicPr>
              <p:blipFill>
                <a:blip r:embed="rId44"/>
                <a:stretch>
                  <a:fillRect/>
                </a:stretch>
              </p:blipFill>
              <p:spPr>
                <a:xfrm>
                  <a:off x="8888413" y="2921952"/>
                  <a:ext cx="314280" cy="3099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3" name="Freihand 22">
                  <a:extLst>
                    <a:ext uri="{FF2B5EF4-FFF2-40B4-BE49-F238E27FC236}">
                      <a16:creationId xmlns:a16="http://schemas.microsoft.com/office/drawing/2014/main" id="{04DE863D-18F3-4A11-9D87-A8D3F3605581}"/>
                    </a:ext>
                  </a:extLst>
                </p14:cNvPr>
                <p14:cNvContentPartPr/>
                <p14:nvPr/>
              </p14:nvContentPartPr>
              <p14:xfrm>
                <a:off x="9065893" y="2966592"/>
                <a:ext cx="41760" cy="11160"/>
              </p14:xfrm>
            </p:contentPart>
          </mc:Choice>
          <mc:Fallback>
            <p:pic>
              <p:nvPicPr>
                <p:cNvPr id="23" name="Freihand 22">
                  <a:extLst>
                    <a:ext uri="{FF2B5EF4-FFF2-40B4-BE49-F238E27FC236}">
                      <a16:creationId xmlns:a16="http://schemas.microsoft.com/office/drawing/2014/main" id="{04DE863D-18F3-4A11-9D87-A8D3F3605581}"/>
                    </a:ext>
                  </a:extLst>
                </p:cNvPr>
                <p:cNvPicPr/>
                <p:nvPr/>
              </p:nvPicPr>
              <p:blipFill>
                <a:blip r:embed="rId46"/>
                <a:stretch>
                  <a:fillRect/>
                </a:stretch>
              </p:blipFill>
              <p:spPr>
                <a:xfrm>
                  <a:off x="9061573" y="2962272"/>
                  <a:ext cx="5040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4" name="Freihand 23">
                  <a:extLst>
                    <a:ext uri="{FF2B5EF4-FFF2-40B4-BE49-F238E27FC236}">
                      <a16:creationId xmlns:a16="http://schemas.microsoft.com/office/drawing/2014/main" id="{73A63DC6-324F-4205-8AF0-68ED4AF909A1}"/>
                    </a:ext>
                  </a:extLst>
                </p14:cNvPr>
                <p14:cNvContentPartPr/>
                <p14:nvPr/>
              </p14:nvContentPartPr>
              <p14:xfrm>
                <a:off x="9094693" y="2914392"/>
                <a:ext cx="19440" cy="6120"/>
              </p14:xfrm>
            </p:contentPart>
          </mc:Choice>
          <mc:Fallback>
            <p:pic>
              <p:nvPicPr>
                <p:cNvPr id="24" name="Freihand 23">
                  <a:extLst>
                    <a:ext uri="{FF2B5EF4-FFF2-40B4-BE49-F238E27FC236}">
                      <a16:creationId xmlns:a16="http://schemas.microsoft.com/office/drawing/2014/main" id="{73A63DC6-324F-4205-8AF0-68ED4AF909A1}"/>
                    </a:ext>
                  </a:extLst>
                </p:cNvPr>
                <p:cNvPicPr/>
                <p:nvPr/>
              </p:nvPicPr>
              <p:blipFill>
                <a:blip r:embed="rId48"/>
                <a:stretch>
                  <a:fillRect/>
                </a:stretch>
              </p:blipFill>
              <p:spPr>
                <a:xfrm>
                  <a:off x="9090373" y="2910072"/>
                  <a:ext cx="2808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5" name="Freihand 24">
                  <a:extLst>
                    <a:ext uri="{FF2B5EF4-FFF2-40B4-BE49-F238E27FC236}">
                      <a16:creationId xmlns:a16="http://schemas.microsoft.com/office/drawing/2014/main" id="{3366AEFA-D61C-4E3D-A647-73A43FFE6D58}"/>
                    </a:ext>
                  </a:extLst>
                </p14:cNvPr>
                <p14:cNvContentPartPr/>
                <p14:nvPr/>
              </p14:nvContentPartPr>
              <p14:xfrm>
                <a:off x="9246973" y="2970552"/>
                <a:ext cx="88920" cy="128880"/>
              </p14:xfrm>
            </p:contentPart>
          </mc:Choice>
          <mc:Fallback>
            <p:pic>
              <p:nvPicPr>
                <p:cNvPr id="25" name="Freihand 24">
                  <a:extLst>
                    <a:ext uri="{FF2B5EF4-FFF2-40B4-BE49-F238E27FC236}">
                      <a16:creationId xmlns:a16="http://schemas.microsoft.com/office/drawing/2014/main" id="{3366AEFA-D61C-4E3D-A647-73A43FFE6D58}"/>
                    </a:ext>
                  </a:extLst>
                </p:cNvPr>
                <p:cNvPicPr/>
                <p:nvPr/>
              </p:nvPicPr>
              <p:blipFill>
                <a:blip r:embed="rId50"/>
                <a:stretch>
                  <a:fillRect/>
                </a:stretch>
              </p:blipFill>
              <p:spPr>
                <a:xfrm>
                  <a:off x="9242653" y="2966232"/>
                  <a:ext cx="9756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6" name="Freihand 25">
                  <a:extLst>
                    <a:ext uri="{FF2B5EF4-FFF2-40B4-BE49-F238E27FC236}">
                      <a16:creationId xmlns:a16="http://schemas.microsoft.com/office/drawing/2014/main" id="{3A475CE0-7D7E-4B3E-A48D-42BF3FD368AA}"/>
                    </a:ext>
                  </a:extLst>
                </p14:cNvPr>
                <p14:cNvContentPartPr/>
                <p14:nvPr/>
              </p14:nvContentPartPr>
              <p14:xfrm>
                <a:off x="9391693" y="2788032"/>
                <a:ext cx="2880" cy="21240"/>
              </p14:xfrm>
            </p:contentPart>
          </mc:Choice>
          <mc:Fallback>
            <p:pic>
              <p:nvPicPr>
                <p:cNvPr id="26" name="Freihand 25">
                  <a:extLst>
                    <a:ext uri="{FF2B5EF4-FFF2-40B4-BE49-F238E27FC236}">
                      <a16:creationId xmlns:a16="http://schemas.microsoft.com/office/drawing/2014/main" id="{3A475CE0-7D7E-4B3E-A48D-42BF3FD368AA}"/>
                    </a:ext>
                  </a:extLst>
                </p:cNvPr>
                <p:cNvPicPr/>
                <p:nvPr/>
              </p:nvPicPr>
              <p:blipFill>
                <a:blip r:embed="rId52"/>
                <a:stretch>
                  <a:fillRect/>
                </a:stretch>
              </p:blipFill>
              <p:spPr>
                <a:xfrm>
                  <a:off x="9387373" y="2783712"/>
                  <a:ext cx="1152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7" name="Freihand 26">
                  <a:extLst>
                    <a:ext uri="{FF2B5EF4-FFF2-40B4-BE49-F238E27FC236}">
                      <a16:creationId xmlns:a16="http://schemas.microsoft.com/office/drawing/2014/main" id="{431DC800-563E-4918-BAF3-768676A4C6F3}"/>
                    </a:ext>
                  </a:extLst>
                </p14:cNvPr>
                <p14:cNvContentPartPr/>
                <p14:nvPr/>
              </p14:nvContentPartPr>
              <p14:xfrm>
                <a:off x="9407533" y="2762832"/>
                <a:ext cx="128880" cy="237240"/>
              </p14:xfrm>
            </p:contentPart>
          </mc:Choice>
          <mc:Fallback>
            <p:pic>
              <p:nvPicPr>
                <p:cNvPr id="27" name="Freihand 26">
                  <a:extLst>
                    <a:ext uri="{FF2B5EF4-FFF2-40B4-BE49-F238E27FC236}">
                      <a16:creationId xmlns:a16="http://schemas.microsoft.com/office/drawing/2014/main" id="{431DC800-563E-4918-BAF3-768676A4C6F3}"/>
                    </a:ext>
                  </a:extLst>
                </p:cNvPr>
                <p:cNvPicPr/>
                <p:nvPr/>
              </p:nvPicPr>
              <p:blipFill>
                <a:blip r:embed="rId54"/>
                <a:stretch>
                  <a:fillRect/>
                </a:stretch>
              </p:blipFill>
              <p:spPr>
                <a:xfrm>
                  <a:off x="9403213" y="2758512"/>
                  <a:ext cx="13752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28" name="Freihand 27">
                  <a:extLst>
                    <a:ext uri="{FF2B5EF4-FFF2-40B4-BE49-F238E27FC236}">
                      <a16:creationId xmlns:a16="http://schemas.microsoft.com/office/drawing/2014/main" id="{F16C336C-CB21-457B-B1F5-AFA74CFCF50A}"/>
                    </a:ext>
                  </a:extLst>
                </p14:cNvPr>
                <p14:cNvContentPartPr/>
                <p14:nvPr/>
              </p14:nvContentPartPr>
              <p14:xfrm>
                <a:off x="9475213" y="2929512"/>
                <a:ext cx="117720" cy="39240"/>
              </p14:xfrm>
            </p:contentPart>
          </mc:Choice>
          <mc:Fallback>
            <p:pic>
              <p:nvPicPr>
                <p:cNvPr id="28" name="Freihand 27">
                  <a:extLst>
                    <a:ext uri="{FF2B5EF4-FFF2-40B4-BE49-F238E27FC236}">
                      <a16:creationId xmlns:a16="http://schemas.microsoft.com/office/drawing/2014/main" id="{F16C336C-CB21-457B-B1F5-AFA74CFCF50A}"/>
                    </a:ext>
                  </a:extLst>
                </p:cNvPr>
                <p:cNvPicPr/>
                <p:nvPr/>
              </p:nvPicPr>
              <p:blipFill>
                <a:blip r:embed="rId56"/>
                <a:stretch>
                  <a:fillRect/>
                </a:stretch>
              </p:blipFill>
              <p:spPr>
                <a:xfrm>
                  <a:off x="9470893" y="2925192"/>
                  <a:ext cx="12636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29" name="Freihand 28">
                  <a:extLst>
                    <a:ext uri="{FF2B5EF4-FFF2-40B4-BE49-F238E27FC236}">
                      <a16:creationId xmlns:a16="http://schemas.microsoft.com/office/drawing/2014/main" id="{94A2F3CE-518A-45DF-A501-04237E8AE9B2}"/>
                    </a:ext>
                  </a:extLst>
                </p14:cNvPr>
                <p14:cNvContentPartPr/>
                <p14:nvPr/>
              </p14:nvContentPartPr>
              <p14:xfrm>
                <a:off x="9577813" y="2820432"/>
                <a:ext cx="91800" cy="127440"/>
              </p14:xfrm>
            </p:contentPart>
          </mc:Choice>
          <mc:Fallback>
            <p:pic>
              <p:nvPicPr>
                <p:cNvPr id="29" name="Freihand 28">
                  <a:extLst>
                    <a:ext uri="{FF2B5EF4-FFF2-40B4-BE49-F238E27FC236}">
                      <a16:creationId xmlns:a16="http://schemas.microsoft.com/office/drawing/2014/main" id="{94A2F3CE-518A-45DF-A501-04237E8AE9B2}"/>
                    </a:ext>
                  </a:extLst>
                </p:cNvPr>
                <p:cNvPicPr/>
                <p:nvPr/>
              </p:nvPicPr>
              <p:blipFill>
                <a:blip r:embed="rId58"/>
                <a:stretch>
                  <a:fillRect/>
                </a:stretch>
              </p:blipFill>
              <p:spPr>
                <a:xfrm>
                  <a:off x="9573493" y="2816112"/>
                  <a:ext cx="1004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0" name="Freihand 29">
                  <a:extLst>
                    <a:ext uri="{FF2B5EF4-FFF2-40B4-BE49-F238E27FC236}">
                      <a16:creationId xmlns:a16="http://schemas.microsoft.com/office/drawing/2014/main" id="{A33C9864-83C2-4DCA-B6BD-8B52744D5DB1}"/>
                    </a:ext>
                  </a:extLst>
                </p14:cNvPr>
                <p14:cNvContentPartPr/>
                <p14:nvPr/>
              </p14:nvContentPartPr>
              <p14:xfrm>
                <a:off x="9709933" y="2806392"/>
                <a:ext cx="100440" cy="126360"/>
              </p14:xfrm>
            </p:contentPart>
          </mc:Choice>
          <mc:Fallback>
            <p:pic>
              <p:nvPicPr>
                <p:cNvPr id="30" name="Freihand 29">
                  <a:extLst>
                    <a:ext uri="{FF2B5EF4-FFF2-40B4-BE49-F238E27FC236}">
                      <a16:creationId xmlns:a16="http://schemas.microsoft.com/office/drawing/2014/main" id="{A33C9864-83C2-4DCA-B6BD-8B52744D5DB1}"/>
                    </a:ext>
                  </a:extLst>
                </p:cNvPr>
                <p:cNvPicPr/>
                <p:nvPr/>
              </p:nvPicPr>
              <p:blipFill>
                <a:blip r:embed="rId60"/>
                <a:stretch>
                  <a:fillRect/>
                </a:stretch>
              </p:blipFill>
              <p:spPr>
                <a:xfrm>
                  <a:off x="9705613" y="2802072"/>
                  <a:ext cx="10908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1" name="Freihand 30">
                  <a:extLst>
                    <a:ext uri="{FF2B5EF4-FFF2-40B4-BE49-F238E27FC236}">
                      <a16:creationId xmlns:a16="http://schemas.microsoft.com/office/drawing/2014/main" id="{023DCF3E-1A59-4AD6-A02A-519AA9DCECB8}"/>
                    </a:ext>
                  </a:extLst>
                </p14:cNvPr>
                <p14:cNvContentPartPr/>
                <p14:nvPr/>
              </p14:nvContentPartPr>
              <p14:xfrm>
                <a:off x="9804613" y="2671752"/>
                <a:ext cx="363960" cy="185760"/>
              </p14:xfrm>
            </p:contentPart>
          </mc:Choice>
          <mc:Fallback>
            <p:pic>
              <p:nvPicPr>
                <p:cNvPr id="31" name="Freihand 30">
                  <a:extLst>
                    <a:ext uri="{FF2B5EF4-FFF2-40B4-BE49-F238E27FC236}">
                      <a16:creationId xmlns:a16="http://schemas.microsoft.com/office/drawing/2014/main" id="{023DCF3E-1A59-4AD6-A02A-519AA9DCECB8}"/>
                    </a:ext>
                  </a:extLst>
                </p:cNvPr>
                <p:cNvPicPr/>
                <p:nvPr/>
              </p:nvPicPr>
              <p:blipFill>
                <a:blip r:embed="rId62"/>
                <a:stretch>
                  <a:fillRect/>
                </a:stretch>
              </p:blipFill>
              <p:spPr>
                <a:xfrm>
                  <a:off x="9800293" y="2667432"/>
                  <a:ext cx="37260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8" name="Freihand 37">
                  <a:extLst>
                    <a:ext uri="{FF2B5EF4-FFF2-40B4-BE49-F238E27FC236}">
                      <a16:creationId xmlns:a16="http://schemas.microsoft.com/office/drawing/2014/main" id="{B559D4BB-A323-498E-BAC8-5AA3B30612EE}"/>
                    </a:ext>
                  </a:extLst>
                </p14:cNvPr>
                <p14:cNvContentPartPr/>
                <p14:nvPr/>
              </p14:nvContentPartPr>
              <p14:xfrm>
                <a:off x="9142213" y="3574272"/>
                <a:ext cx="103320" cy="242280"/>
              </p14:xfrm>
            </p:contentPart>
          </mc:Choice>
          <mc:Fallback>
            <p:pic>
              <p:nvPicPr>
                <p:cNvPr id="38" name="Freihand 37">
                  <a:extLst>
                    <a:ext uri="{FF2B5EF4-FFF2-40B4-BE49-F238E27FC236}">
                      <a16:creationId xmlns:a16="http://schemas.microsoft.com/office/drawing/2014/main" id="{B559D4BB-A323-498E-BAC8-5AA3B30612EE}"/>
                    </a:ext>
                  </a:extLst>
                </p:cNvPr>
                <p:cNvPicPr/>
                <p:nvPr/>
              </p:nvPicPr>
              <p:blipFill>
                <a:blip r:embed="rId64"/>
                <a:stretch>
                  <a:fillRect/>
                </a:stretch>
              </p:blipFill>
              <p:spPr>
                <a:xfrm>
                  <a:off x="9137893" y="3569952"/>
                  <a:ext cx="11196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9" name="Freihand 38">
                  <a:extLst>
                    <a:ext uri="{FF2B5EF4-FFF2-40B4-BE49-F238E27FC236}">
                      <a16:creationId xmlns:a16="http://schemas.microsoft.com/office/drawing/2014/main" id="{33D12A5B-9FC3-44A8-9F00-54815831099F}"/>
                    </a:ext>
                  </a:extLst>
                </p14:cNvPr>
                <p14:cNvContentPartPr/>
                <p14:nvPr/>
              </p14:nvContentPartPr>
              <p14:xfrm>
                <a:off x="9333373" y="3530352"/>
                <a:ext cx="109800" cy="196200"/>
              </p14:xfrm>
            </p:contentPart>
          </mc:Choice>
          <mc:Fallback>
            <p:pic>
              <p:nvPicPr>
                <p:cNvPr id="39" name="Freihand 38">
                  <a:extLst>
                    <a:ext uri="{FF2B5EF4-FFF2-40B4-BE49-F238E27FC236}">
                      <a16:creationId xmlns:a16="http://schemas.microsoft.com/office/drawing/2014/main" id="{33D12A5B-9FC3-44A8-9F00-54815831099F}"/>
                    </a:ext>
                  </a:extLst>
                </p:cNvPr>
                <p:cNvPicPr/>
                <p:nvPr/>
              </p:nvPicPr>
              <p:blipFill>
                <a:blip r:embed="rId66"/>
                <a:stretch>
                  <a:fillRect/>
                </a:stretch>
              </p:blipFill>
              <p:spPr>
                <a:xfrm>
                  <a:off x="9329053" y="3526032"/>
                  <a:ext cx="11844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0" name="Freihand 39">
                  <a:extLst>
                    <a:ext uri="{FF2B5EF4-FFF2-40B4-BE49-F238E27FC236}">
                      <a16:creationId xmlns:a16="http://schemas.microsoft.com/office/drawing/2014/main" id="{034DE5D7-07C2-43A6-8CA8-C67273ED3914}"/>
                    </a:ext>
                  </a:extLst>
                </p14:cNvPr>
                <p14:cNvContentPartPr/>
                <p14:nvPr/>
              </p14:nvContentPartPr>
              <p14:xfrm>
                <a:off x="9604453" y="3449712"/>
                <a:ext cx="188640" cy="101520"/>
              </p14:xfrm>
            </p:contentPart>
          </mc:Choice>
          <mc:Fallback>
            <p:pic>
              <p:nvPicPr>
                <p:cNvPr id="40" name="Freihand 39">
                  <a:extLst>
                    <a:ext uri="{FF2B5EF4-FFF2-40B4-BE49-F238E27FC236}">
                      <a16:creationId xmlns:a16="http://schemas.microsoft.com/office/drawing/2014/main" id="{034DE5D7-07C2-43A6-8CA8-C67273ED3914}"/>
                    </a:ext>
                  </a:extLst>
                </p:cNvPr>
                <p:cNvPicPr/>
                <p:nvPr/>
              </p:nvPicPr>
              <p:blipFill>
                <a:blip r:embed="rId68"/>
                <a:stretch>
                  <a:fillRect/>
                </a:stretch>
              </p:blipFill>
              <p:spPr>
                <a:xfrm>
                  <a:off x="9600133" y="3445392"/>
                  <a:ext cx="19728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1" name="Freihand 40">
                  <a:extLst>
                    <a:ext uri="{FF2B5EF4-FFF2-40B4-BE49-F238E27FC236}">
                      <a16:creationId xmlns:a16="http://schemas.microsoft.com/office/drawing/2014/main" id="{40C907A0-38C8-45E0-986C-FC24F036253B}"/>
                    </a:ext>
                  </a:extLst>
                </p14:cNvPr>
                <p14:cNvContentPartPr/>
                <p14:nvPr/>
              </p14:nvContentPartPr>
              <p14:xfrm>
                <a:off x="9497533" y="3429552"/>
                <a:ext cx="19800" cy="225000"/>
              </p14:xfrm>
            </p:contentPart>
          </mc:Choice>
          <mc:Fallback>
            <p:pic>
              <p:nvPicPr>
                <p:cNvPr id="41" name="Freihand 40">
                  <a:extLst>
                    <a:ext uri="{FF2B5EF4-FFF2-40B4-BE49-F238E27FC236}">
                      <a16:creationId xmlns:a16="http://schemas.microsoft.com/office/drawing/2014/main" id="{40C907A0-38C8-45E0-986C-FC24F036253B}"/>
                    </a:ext>
                  </a:extLst>
                </p:cNvPr>
                <p:cNvPicPr/>
                <p:nvPr/>
              </p:nvPicPr>
              <p:blipFill>
                <a:blip r:embed="rId70"/>
                <a:stretch>
                  <a:fillRect/>
                </a:stretch>
              </p:blipFill>
              <p:spPr>
                <a:xfrm>
                  <a:off x="9493213" y="3425232"/>
                  <a:ext cx="2844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2" name="Freihand 41">
                  <a:extLst>
                    <a:ext uri="{FF2B5EF4-FFF2-40B4-BE49-F238E27FC236}">
                      <a16:creationId xmlns:a16="http://schemas.microsoft.com/office/drawing/2014/main" id="{1488EC72-B7B5-418B-9339-B33772D6FEB1}"/>
                    </a:ext>
                  </a:extLst>
                </p14:cNvPr>
                <p14:cNvContentPartPr/>
                <p14:nvPr/>
              </p14:nvContentPartPr>
              <p14:xfrm>
                <a:off x="9410053" y="3425952"/>
                <a:ext cx="41040" cy="116280"/>
              </p14:xfrm>
            </p:contentPart>
          </mc:Choice>
          <mc:Fallback>
            <p:pic>
              <p:nvPicPr>
                <p:cNvPr id="42" name="Freihand 41">
                  <a:extLst>
                    <a:ext uri="{FF2B5EF4-FFF2-40B4-BE49-F238E27FC236}">
                      <a16:creationId xmlns:a16="http://schemas.microsoft.com/office/drawing/2014/main" id="{1488EC72-B7B5-418B-9339-B33772D6FEB1}"/>
                    </a:ext>
                  </a:extLst>
                </p:cNvPr>
                <p:cNvPicPr/>
                <p:nvPr/>
              </p:nvPicPr>
              <p:blipFill>
                <a:blip r:embed="rId72"/>
                <a:stretch>
                  <a:fillRect/>
                </a:stretch>
              </p:blipFill>
              <p:spPr>
                <a:xfrm>
                  <a:off x="9405733" y="3421632"/>
                  <a:ext cx="4968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3" name="Freihand 42">
                  <a:extLst>
                    <a:ext uri="{FF2B5EF4-FFF2-40B4-BE49-F238E27FC236}">
                      <a16:creationId xmlns:a16="http://schemas.microsoft.com/office/drawing/2014/main" id="{0930A99C-9CBE-42BC-96BC-6CE02A171D65}"/>
                    </a:ext>
                  </a:extLst>
                </p14:cNvPr>
                <p14:cNvContentPartPr/>
                <p14:nvPr/>
              </p14:nvContentPartPr>
              <p14:xfrm>
                <a:off x="9534613" y="3543312"/>
                <a:ext cx="52920" cy="70920"/>
              </p14:xfrm>
            </p:contentPart>
          </mc:Choice>
          <mc:Fallback>
            <p:pic>
              <p:nvPicPr>
                <p:cNvPr id="43" name="Freihand 42">
                  <a:extLst>
                    <a:ext uri="{FF2B5EF4-FFF2-40B4-BE49-F238E27FC236}">
                      <a16:creationId xmlns:a16="http://schemas.microsoft.com/office/drawing/2014/main" id="{0930A99C-9CBE-42BC-96BC-6CE02A171D65}"/>
                    </a:ext>
                  </a:extLst>
                </p:cNvPr>
                <p:cNvPicPr/>
                <p:nvPr/>
              </p:nvPicPr>
              <p:blipFill>
                <a:blip r:embed="rId74"/>
                <a:stretch>
                  <a:fillRect/>
                </a:stretch>
              </p:blipFill>
              <p:spPr>
                <a:xfrm>
                  <a:off x="9530293" y="3538992"/>
                  <a:ext cx="615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4" name="Freihand 43">
                  <a:extLst>
                    <a:ext uri="{FF2B5EF4-FFF2-40B4-BE49-F238E27FC236}">
                      <a16:creationId xmlns:a16="http://schemas.microsoft.com/office/drawing/2014/main" id="{4E60008B-7B77-4D68-816B-AD8C98E8D148}"/>
                    </a:ext>
                  </a:extLst>
                </p14:cNvPr>
                <p14:cNvContentPartPr/>
                <p14:nvPr/>
              </p14:nvContentPartPr>
              <p14:xfrm>
                <a:off x="9941413" y="3254232"/>
                <a:ext cx="97560" cy="229680"/>
              </p14:xfrm>
            </p:contentPart>
          </mc:Choice>
          <mc:Fallback>
            <p:pic>
              <p:nvPicPr>
                <p:cNvPr id="44" name="Freihand 43">
                  <a:extLst>
                    <a:ext uri="{FF2B5EF4-FFF2-40B4-BE49-F238E27FC236}">
                      <a16:creationId xmlns:a16="http://schemas.microsoft.com/office/drawing/2014/main" id="{4E60008B-7B77-4D68-816B-AD8C98E8D148}"/>
                    </a:ext>
                  </a:extLst>
                </p:cNvPr>
                <p:cNvPicPr/>
                <p:nvPr/>
              </p:nvPicPr>
              <p:blipFill>
                <a:blip r:embed="rId76"/>
                <a:stretch>
                  <a:fillRect/>
                </a:stretch>
              </p:blipFill>
              <p:spPr>
                <a:xfrm>
                  <a:off x="9937093" y="3249912"/>
                  <a:ext cx="10620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5" name="Freihand 44">
                  <a:extLst>
                    <a:ext uri="{FF2B5EF4-FFF2-40B4-BE49-F238E27FC236}">
                      <a16:creationId xmlns:a16="http://schemas.microsoft.com/office/drawing/2014/main" id="{E5C99E7A-1F49-462A-A80E-85229BAF3C8F}"/>
                    </a:ext>
                  </a:extLst>
                </p14:cNvPr>
                <p14:cNvContentPartPr/>
                <p14:nvPr/>
              </p14:nvContentPartPr>
              <p14:xfrm>
                <a:off x="10075333" y="3168552"/>
                <a:ext cx="104040" cy="189720"/>
              </p14:xfrm>
            </p:contentPart>
          </mc:Choice>
          <mc:Fallback>
            <p:pic>
              <p:nvPicPr>
                <p:cNvPr id="45" name="Freihand 44">
                  <a:extLst>
                    <a:ext uri="{FF2B5EF4-FFF2-40B4-BE49-F238E27FC236}">
                      <a16:creationId xmlns:a16="http://schemas.microsoft.com/office/drawing/2014/main" id="{E5C99E7A-1F49-462A-A80E-85229BAF3C8F}"/>
                    </a:ext>
                  </a:extLst>
                </p:cNvPr>
                <p:cNvPicPr/>
                <p:nvPr/>
              </p:nvPicPr>
              <p:blipFill>
                <a:blip r:embed="rId78"/>
                <a:stretch>
                  <a:fillRect/>
                </a:stretch>
              </p:blipFill>
              <p:spPr>
                <a:xfrm>
                  <a:off x="10071013" y="3164232"/>
                  <a:ext cx="11268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6" name="Freihand 45">
                  <a:extLst>
                    <a:ext uri="{FF2B5EF4-FFF2-40B4-BE49-F238E27FC236}">
                      <a16:creationId xmlns:a16="http://schemas.microsoft.com/office/drawing/2014/main" id="{78CCD04A-3B79-4367-ABAA-9F63132DD7D4}"/>
                    </a:ext>
                  </a:extLst>
                </p14:cNvPr>
                <p14:cNvContentPartPr/>
                <p14:nvPr/>
              </p14:nvContentPartPr>
              <p14:xfrm>
                <a:off x="10100893" y="2970912"/>
                <a:ext cx="273600" cy="242280"/>
              </p14:xfrm>
            </p:contentPart>
          </mc:Choice>
          <mc:Fallback>
            <p:pic>
              <p:nvPicPr>
                <p:cNvPr id="46" name="Freihand 45">
                  <a:extLst>
                    <a:ext uri="{FF2B5EF4-FFF2-40B4-BE49-F238E27FC236}">
                      <a16:creationId xmlns:a16="http://schemas.microsoft.com/office/drawing/2014/main" id="{78CCD04A-3B79-4367-ABAA-9F63132DD7D4}"/>
                    </a:ext>
                  </a:extLst>
                </p:cNvPr>
                <p:cNvPicPr/>
                <p:nvPr/>
              </p:nvPicPr>
              <p:blipFill>
                <a:blip r:embed="rId80"/>
                <a:stretch>
                  <a:fillRect/>
                </a:stretch>
              </p:blipFill>
              <p:spPr>
                <a:xfrm>
                  <a:off x="10096573" y="2966592"/>
                  <a:ext cx="28224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7" name="Freihand 46">
                  <a:extLst>
                    <a:ext uri="{FF2B5EF4-FFF2-40B4-BE49-F238E27FC236}">
                      <a16:creationId xmlns:a16="http://schemas.microsoft.com/office/drawing/2014/main" id="{322D175C-8F24-43AD-B206-2C0373DFACCD}"/>
                    </a:ext>
                  </a:extLst>
                </p14:cNvPr>
                <p14:cNvContentPartPr/>
                <p14:nvPr/>
              </p14:nvContentPartPr>
              <p14:xfrm>
                <a:off x="10193413" y="2947872"/>
                <a:ext cx="111960" cy="115200"/>
              </p14:xfrm>
            </p:contentPart>
          </mc:Choice>
          <mc:Fallback>
            <p:pic>
              <p:nvPicPr>
                <p:cNvPr id="47" name="Freihand 46">
                  <a:extLst>
                    <a:ext uri="{FF2B5EF4-FFF2-40B4-BE49-F238E27FC236}">
                      <a16:creationId xmlns:a16="http://schemas.microsoft.com/office/drawing/2014/main" id="{322D175C-8F24-43AD-B206-2C0373DFACCD}"/>
                    </a:ext>
                  </a:extLst>
                </p:cNvPr>
                <p:cNvPicPr/>
                <p:nvPr/>
              </p:nvPicPr>
              <p:blipFill>
                <a:blip r:embed="rId82"/>
                <a:stretch>
                  <a:fillRect/>
                </a:stretch>
              </p:blipFill>
              <p:spPr>
                <a:xfrm>
                  <a:off x="10189093" y="2943552"/>
                  <a:ext cx="12060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8" name="Freihand 47">
                  <a:extLst>
                    <a:ext uri="{FF2B5EF4-FFF2-40B4-BE49-F238E27FC236}">
                      <a16:creationId xmlns:a16="http://schemas.microsoft.com/office/drawing/2014/main" id="{A5A498AF-2901-4BF2-83BF-5B6A944DA691}"/>
                    </a:ext>
                  </a:extLst>
                </p14:cNvPr>
                <p14:cNvContentPartPr/>
                <p14:nvPr/>
              </p14:nvContentPartPr>
              <p14:xfrm>
                <a:off x="10395013" y="3042552"/>
                <a:ext cx="78480" cy="118440"/>
              </p14:xfrm>
            </p:contentPart>
          </mc:Choice>
          <mc:Fallback>
            <p:pic>
              <p:nvPicPr>
                <p:cNvPr id="48" name="Freihand 47">
                  <a:extLst>
                    <a:ext uri="{FF2B5EF4-FFF2-40B4-BE49-F238E27FC236}">
                      <a16:creationId xmlns:a16="http://schemas.microsoft.com/office/drawing/2014/main" id="{A5A498AF-2901-4BF2-83BF-5B6A944DA691}"/>
                    </a:ext>
                  </a:extLst>
                </p:cNvPr>
                <p:cNvPicPr/>
                <p:nvPr/>
              </p:nvPicPr>
              <p:blipFill>
                <a:blip r:embed="rId84"/>
                <a:stretch>
                  <a:fillRect/>
                </a:stretch>
              </p:blipFill>
              <p:spPr>
                <a:xfrm>
                  <a:off x="10390693" y="3038232"/>
                  <a:ext cx="8712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9" name="Freihand 48">
                  <a:extLst>
                    <a:ext uri="{FF2B5EF4-FFF2-40B4-BE49-F238E27FC236}">
                      <a16:creationId xmlns:a16="http://schemas.microsoft.com/office/drawing/2014/main" id="{1D747BDF-6C16-4BD6-8254-4A66C05D2C92}"/>
                    </a:ext>
                  </a:extLst>
                </p14:cNvPr>
                <p14:cNvContentPartPr/>
                <p14:nvPr/>
              </p14:nvContentPartPr>
              <p14:xfrm>
                <a:off x="10736293" y="2670312"/>
                <a:ext cx="198720" cy="240480"/>
              </p14:xfrm>
            </p:contentPart>
          </mc:Choice>
          <mc:Fallback>
            <p:pic>
              <p:nvPicPr>
                <p:cNvPr id="49" name="Freihand 48">
                  <a:extLst>
                    <a:ext uri="{FF2B5EF4-FFF2-40B4-BE49-F238E27FC236}">
                      <a16:creationId xmlns:a16="http://schemas.microsoft.com/office/drawing/2014/main" id="{1D747BDF-6C16-4BD6-8254-4A66C05D2C92}"/>
                    </a:ext>
                  </a:extLst>
                </p:cNvPr>
                <p:cNvPicPr/>
                <p:nvPr/>
              </p:nvPicPr>
              <p:blipFill>
                <a:blip r:embed="rId86"/>
                <a:stretch>
                  <a:fillRect/>
                </a:stretch>
              </p:blipFill>
              <p:spPr>
                <a:xfrm>
                  <a:off x="10731973" y="2665992"/>
                  <a:ext cx="20736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0" name="Freihand 49">
                  <a:extLst>
                    <a:ext uri="{FF2B5EF4-FFF2-40B4-BE49-F238E27FC236}">
                      <a16:creationId xmlns:a16="http://schemas.microsoft.com/office/drawing/2014/main" id="{A4D9F4F0-A64A-42E7-BA5E-0293E4C50187}"/>
                    </a:ext>
                  </a:extLst>
                </p14:cNvPr>
                <p14:cNvContentPartPr/>
                <p14:nvPr/>
              </p14:nvContentPartPr>
              <p14:xfrm>
                <a:off x="10947613" y="2603352"/>
                <a:ext cx="130320" cy="168480"/>
              </p14:xfrm>
            </p:contentPart>
          </mc:Choice>
          <mc:Fallback>
            <p:pic>
              <p:nvPicPr>
                <p:cNvPr id="50" name="Freihand 49">
                  <a:extLst>
                    <a:ext uri="{FF2B5EF4-FFF2-40B4-BE49-F238E27FC236}">
                      <a16:creationId xmlns:a16="http://schemas.microsoft.com/office/drawing/2014/main" id="{A4D9F4F0-A64A-42E7-BA5E-0293E4C50187}"/>
                    </a:ext>
                  </a:extLst>
                </p:cNvPr>
                <p:cNvPicPr/>
                <p:nvPr/>
              </p:nvPicPr>
              <p:blipFill>
                <a:blip r:embed="rId88"/>
                <a:stretch>
                  <a:fillRect/>
                </a:stretch>
              </p:blipFill>
              <p:spPr>
                <a:xfrm>
                  <a:off x="10943293" y="2599032"/>
                  <a:ext cx="13896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1" name="Freihand 50">
                  <a:extLst>
                    <a:ext uri="{FF2B5EF4-FFF2-40B4-BE49-F238E27FC236}">
                      <a16:creationId xmlns:a16="http://schemas.microsoft.com/office/drawing/2014/main" id="{5E82CE2F-D2EC-4350-A09B-CD5A23B143D9}"/>
                    </a:ext>
                  </a:extLst>
                </p14:cNvPr>
                <p14:cNvContentPartPr/>
                <p14:nvPr/>
              </p14:nvContentPartPr>
              <p14:xfrm>
                <a:off x="11186293" y="2442792"/>
                <a:ext cx="51840" cy="178560"/>
              </p14:xfrm>
            </p:contentPart>
          </mc:Choice>
          <mc:Fallback>
            <p:pic>
              <p:nvPicPr>
                <p:cNvPr id="51" name="Freihand 50">
                  <a:extLst>
                    <a:ext uri="{FF2B5EF4-FFF2-40B4-BE49-F238E27FC236}">
                      <a16:creationId xmlns:a16="http://schemas.microsoft.com/office/drawing/2014/main" id="{5E82CE2F-D2EC-4350-A09B-CD5A23B143D9}"/>
                    </a:ext>
                  </a:extLst>
                </p:cNvPr>
                <p:cNvPicPr/>
                <p:nvPr/>
              </p:nvPicPr>
              <p:blipFill>
                <a:blip r:embed="rId90"/>
                <a:stretch>
                  <a:fillRect/>
                </a:stretch>
              </p:blipFill>
              <p:spPr>
                <a:xfrm>
                  <a:off x="11181973" y="2438472"/>
                  <a:ext cx="6048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2" name="Freihand 51">
                  <a:extLst>
                    <a:ext uri="{FF2B5EF4-FFF2-40B4-BE49-F238E27FC236}">
                      <a16:creationId xmlns:a16="http://schemas.microsoft.com/office/drawing/2014/main" id="{40A3A466-6091-45B3-AF1D-B0BBDDECC4E8}"/>
                    </a:ext>
                  </a:extLst>
                </p14:cNvPr>
                <p14:cNvContentPartPr/>
                <p14:nvPr/>
              </p14:nvContentPartPr>
              <p14:xfrm>
                <a:off x="11090533" y="2360712"/>
                <a:ext cx="239760" cy="277200"/>
              </p14:xfrm>
            </p:contentPart>
          </mc:Choice>
          <mc:Fallback>
            <p:pic>
              <p:nvPicPr>
                <p:cNvPr id="52" name="Freihand 51">
                  <a:extLst>
                    <a:ext uri="{FF2B5EF4-FFF2-40B4-BE49-F238E27FC236}">
                      <a16:creationId xmlns:a16="http://schemas.microsoft.com/office/drawing/2014/main" id="{40A3A466-6091-45B3-AF1D-B0BBDDECC4E8}"/>
                    </a:ext>
                  </a:extLst>
                </p:cNvPr>
                <p:cNvPicPr/>
                <p:nvPr/>
              </p:nvPicPr>
              <p:blipFill>
                <a:blip r:embed="rId92"/>
                <a:stretch>
                  <a:fillRect/>
                </a:stretch>
              </p:blipFill>
              <p:spPr>
                <a:xfrm>
                  <a:off x="11086213" y="2356392"/>
                  <a:ext cx="24840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3" name="Freihand 52">
                  <a:extLst>
                    <a:ext uri="{FF2B5EF4-FFF2-40B4-BE49-F238E27FC236}">
                      <a16:creationId xmlns:a16="http://schemas.microsoft.com/office/drawing/2014/main" id="{E0D750B8-2F28-4183-852A-F9B5EBDEA06D}"/>
                    </a:ext>
                  </a:extLst>
                </p14:cNvPr>
                <p14:cNvContentPartPr/>
                <p14:nvPr/>
              </p14:nvContentPartPr>
              <p14:xfrm>
                <a:off x="11360893" y="2331552"/>
                <a:ext cx="48240" cy="148320"/>
              </p14:xfrm>
            </p:contentPart>
          </mc:Choice>
          <mc:Fallback>
            <p:pic>
              <p:nvPicPr>
                <p:cNvPr id="53" name="Freihand 52">
                  <a:extLst>
                    <a:ext uri="{FF2B5EF4-FFF2-40B4-BE49-F238E27FC236}">
                      <a16:creationId xmlns:a16="http://schemas.microsoft.com/office/drawing/2014/main" id="{E0D750B8-2F28-4183-852A-F9B5EBDEA06D}"/>
                    </a:ext>
                  </a:extLst>
                </p:cNvPr>
                <p:cNvPicPr/>
                <p:nvPr/>
              </p:nvPicPr>
              <p:blipFill>
                <a:blip r:embed="rId94"/>
                <a:stretch>
                  <a:fillRect/>
                </a:stretch>
              </p:blipFill>
              <p:spPr>
                <a:xfrm>
                  <a:off x="11356573" y="2327232"/>
                  <a:ext cx="5688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4" name="Freihand 53">
                  <a:extLst>
                    <a:ext uri="{FF2B5EF4-FFF2-40B4-BE49-F238E27FC236}">
                      <a16:creationId xmlns:a16="http://schemas.microsoft.com/office/drawing/2014/main" id="{402AE5BC-2EBE-4A27-BACA-1DC43A673129}"/>
                    </a:ext>
                  </a:extLst>
                </p14:cNvPr>
                <p14:cNvContentPartPr/>
                <p14:nvPr/>
              </p14:nvContentPartPr>
              <p14:xfrm>
                <a:off x="11445133" y="2285832"/>
                <a:ext cx="70560" cy="185760"/>
              </p14:xfrm>
            </p:contentPart>
          </mc:Choice>
          <mc:Fallback>
            <p:pic>
              <p:nvPicPr>
                <p:cNvPr id="54" name="Freihand 53">
                  <a:extLst>
                    <a:ext uri="{FF2B5EF4-FFF2-40B4-BE49-F238E27FC236}">
                      <a16:creationId xmlns:a16="http://schemas.microsoft.com/office/drawing/2014/main" id="{402AE5BC-2EBE-4A27-BACA-1DC43A673129}"/>
                    </a:ext>
                  </a:extLst>
                </p:cNvPr>
                <p:cNvPicPr/>
                <p:nvPr/>
              </p:nvPicPr>
              <p:blipFill>
                <a:blip r:embed="rId96"/>
                <a:stretch>
                  <a:fillRect/>
                </a:stretch>
              </p:blipFill>
              <p:spPr>
                <a:xfrm>
                  <a:off x="11440813" y="2281512"/>
                  <a:ext cx="7920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5" name="Freihand 54">
                  <a:extLst>
                    <a:ext uri="{FF2B5EF4-FFF2-40B4-BE49-F238E27FC236}">
                      <a16:creationId xmlns:a16="http://schemas.microsoft.com/office/drawing/2014/main" id="{31BFED46-6344-42DA-8810-69172A991A39}"/>
                    </a:ext>
                  </a:extLst>
                </p14:cNvPr>
                <p14:cNvContentPartPr/>
                <p14:nvPr/>
              </p14:nvContentPartPr>
              <p14:xfrm>
                <a:off x="11312293" y="2200512"/>
                <a:ext cx="314280" cy="133920"/>
              </p14:xfrm>
            </p:contentPart>
          </mc:Choice>
          <mc:Fallback>
            <p:pic>
              <p:nvPicPr>
                <p:cNvPr id="55" name="Freihand 54">
                  <a:extLst>
                    <a:ext uri="{FF2B5EF4-FFF2-40B4-BE49-F238E27FC236}">
                      <a16:creationId xmlns:a16="http://schemas.microsoft.com/office/drawing/2014/main" id="{31BFED46-6344-42DA-8810-69172A991A39}"/>
                    </a:ext>
                  </a:extLst>
                </p:cNvPr>
                <p:cNvPicPr/>
                <p:nvPr/>
              </p:nvPicPr>
              <p:blipFill>
                <a:blip r:embed="rId98"/>
                <a:stretch>
                  <a:fillRect/>
                </a:stretch>
              </p:blipFill>
              <p:spPr>
                <a:xfrm>
                  <a:off x="11307973" y="2196192"/>
                  <a:ext cx="3229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8" name="Freihand 57">
                  <a:extLst>
                    <a:ext uri="{FF2B5EF4-FFF2-40B4-BE49-F238E27FC236}">
                      <a16:creationId xmlns:a16="http://schemas.microsoft.com/office/drawing/2014/main" id="{D00BF583-0417-4F02-B8DD-73A3BD7CF6D2}"/>
                    </a:ext>
                  </a:extLst>
                </p14:cNvPr>
                <p14:cNvContentPartPr/>
                <p14:nvPr/>
              </p14:nvContentPartPr>
              <p14:xfrm>
                <a:off x="10293853" y="3389952"/>
                <a:ext cx="207360" cy="159840"/>
              </p14:xfrm>
            </p:contentPart>
          </mc:Choice>
          <mc:Fallback>
            <p:pic>
              <p:nvPicPr>
                <p:cNvPr id="58" name="Freihand 57">
                  <a:extLst>
                    <a:ext uri="{FF2B5EF4-FFF2-40B4-BE49-F238E27FC236}">
                      <a16:creationId xmlns:a16="http://schemas.microsoft.com/office/drawing/2014/main" id="{D00BF583-0417-4F02-B8DD-73A3BD7CF6D2}"/>
                    </a:ext>
                  </a:extLst>
                </p:cNvPr>
                <p:cNvPicPr/>
                <p:nvPr/>
              </p:nvPicPr>
              <p:blipFill>
                <a:blip r:embed="rId100"/>
                <a:stretch>
                  <a:fillRect/>
                </a:stretch>
              </p:blipFill>
              <p:spPr>
                <a:xfrm>
                  <a:off x="10289533" y="3385632"/>
                  <a:ext cx="21600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9" name="Freihand 58">
                  <a:extLst>
                    <a:ext uri="{FF2B5EF4-FFF2-40B4-BE49-F238E27FC236}">
                      <a16:creationId xmlns:a16="http://schemas.microsoft.com/office/drawing/2014/main" id="{9705C3A9-F282-4AD2-BAAB-F1F969FDECCD}"/>
                    </a:ext>
                  </a:extLst>
                </p14:cNvPr>
                <p14:cNvContentPartPr/>
                <p14:nvPr/>
              </p14:nvContentPartPr>
              <p14:xfrm>
                <a:off x="10369813" y="3324072"/>
                <a:ext cx="360" cy="360"/>
              </p14:xfrm>
            </p:contentPart>
          </mc:Choice>
          <mc:Fallback>
            <p:pic>
              <p:nvPicPr>
                <p:cNvPr id="59" name="Freihand 58">
                  <a:extLst>
                    <a:ext uri="{FF2B5EF4-FFF2-40B4-BE49-F238E27FC236}">
                      <a16:creationId xmlns:a16="http://schemas.microsoft.com/office/drawing/2014/main" id="{9705C3A9-F282-4AD2-BAAB-F1F969FDECCD}"/>
                    </a:ext>
                  </a:extLst>
                </p:cNvPr>
                <p:cNvPicPr/>
                <p:nvPr/>
              </p:nvPicPr>
              <p:blipFill>
                <a:blip r:embed="rId102"/>
                <a:stretch>
                  <a:fillRect/>
                </a:stretch>
              </p:blipFill>
              <p:spPr>
                <a:xfrm>
                  <a:off x="10365493" y="33197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0" name="Freihand 59">
                  <a:extLst>
                    <a:ext uri="{FF2B5EF4-FFF2-40B4-BE49-F238E27FC236}">
                      <a16:creationId xmlns:a16="http://schemas.microsoft.com/office/drawing/2014/main" id="{5D0C0247-F692-407C-8777-9A1864453A7E}"/>
                    </a:ext>
                  </a:extLst>
                </p14:cNvPr>
                <p14:cNvContentPartPr/>
                <p14:nvPr/>
              </p14:nvContentPartPr>
              <p14:xfrm>
                <a:off x="10630453" y="2954352"/>
                <a:ext cx="469080" cy="373680"/>
              </p14:xfrm>
            </p:contentPart>
          </mc:Choice>
          <mc:Fallback>
            <p:pic>
              <p:nvPicPr>
                <p:cNvPr id="60" name="Freihand 59">
                  <a:extLst>
                    <a:ext uri="{FF2B5EF4-FFF2-40B4-BE49-F238E27FC236}">
                      <a16:creationId xmlns:a16="http://schemas.microsoft.com/office/drawing/2014/main" id="{5D0C0247-F692-407C-8777-9A1864453A7E}"/>
                    </a:ext>
                  </a:extLst>
                </p:cNvPr>
                <p:cNvPicPr/>
                <p:nvPr/>
              </p:nvPicPr>
              <p:blipFill>
                <a:blip r:embed="rId104"/>
                <a:stretch>
                  <a:fillRect/>
                </a:stretch>
              </p:blipFill>
              <p:spPr>
                <a:xfrm>
                  <a:off x="10626133" y="2950032"/>
                  <a:ext cx="477720" cy="3823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1" name="Freihand 60">
                  <a:extLst>
                    <a:ext uri="{FF2B5EF4-FFF2-40B4-BE49-F238E27FC236}">
                      <a16:creationId xmlns:a16="http://schemas.microsoft.com/office/drawing/2014/main" id="{86763100-6D65-402F-9CEB-9BBB81605BD4}"/>
                    </a:ext>
                  </a:extLst>
                </p14:cNvPr>
                <p14:cNvContentPartPr/>
                <p14:nvPr/>
              </p14:nvContentPartPr>
              <p14:xfrm>
                <a:off x="11044093" y="2905032"/>
                <a:ext cx="46440" cy="9720"/>
              </p14:xfrm>
            </p:contentPart>
          </mc:Choice>
          <mc:Fallback>
            <p:pic>
              <p:nvPicPr>
                <p:cNvPr id="61" name="Freihand 60">
                  <a:extLst>
                    <a:ext uri="{FF2B5EF4-FFF2-40B4-BE49-F238E27FC236}">
                      <a16:creationId xmlns:a16="http://schemas.microsoft.com/office/drawing/2014/main" id="{86763100-6D65-402F-9CEB-9BBB81605BD4}"/>
                    </a:ext>
                  </a:extLst>
                </p:cNvPr>
                <p:cNvPicPr/>
                <p:nvPr/>
              </p:nvPicPr>
              <p:blipFill>
                <a:blip r:embed="rId106"/>
                <a:stretch>
                  <a:fillRect/>
                </a:stretch>
              </p:blipFill>
              <p:spPr>
                <a:xfrm>
                  <a:off x="11039773" y="2900712"/>
                  <a:ext cx="5508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2" name="Freihand 61">
                  <a:extLst>
                    <a:ext uri="{FF2B5EF4-FFF2-40B4-BE49-F238E27FC236}">
                      <a16:creationId xmlns:a16="http://schemas.microsoft.com/office/drawing/2014/main" id="{CA6756A5-0836-497A-B47A-D66C26655F26}"/>
                    </a:ext>
                  </a:extLst>
                </p14:cNvPr>
                <p14:cNvContentPartPr/>
                <p14:nvPr/>
              </p14:nvContentPartPr>
              <p14:xfrm>
                <a:off x="11121493" y="2781552"/>
                <a:ext cx="139680" cy="171720"/>
              </p14:xfrm>
            </p:contentPart>
          </mc:Choice>
          <mc:Fallback>
            <p:pic>
              <p:nvPicPr>
                <p:cNvPr id="62" name="Freihand 61">
                  <a:extLst>
                    <a:ext uri="{FF2B5EF4-FFF2-40B4-BE49-F238E27FC236}">
                      <a16:creationId xmlns:a16="http://schemas.microsoft.com/office/drawing/2014/main" id="{CA6756A5-0836-497A-B47A-D66C26655F26}"/>
                    </a:ext>
                  </a:extLst>
                </p:cNvPr>
                <p:cNvPicPr/>
                <p:nvPr/>
              </p:nvPicPr>
              <p:blipFill>
                <a:blip r:embed="rId108"/>
                <a:stretch>
                  <a:fillRect/>
                </a:stretch>
              </p:blipFill>
              <p:spPr>
                <a:xfrm>
                  <a:off x="11117173" y="2777232"/>
                  <a:ext cx="14832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3" name="Freihand 62">
                  <a:extLst>
                    <a:ext uri="{FF2B5EF4-FFF2-40B4-BE49-F238E27FC236}">
                      <a16:creationId xmlns:a16="http://schemas.microsoft.com/office/drawing/2014/main" id="{5CB69BB8-EC2D-4646-A6DB-F6DD994D5A48}"/>
                    </a:ext>
                  </a:extLst>
                </p14:cNvPr>
                <p14:cNvContentPartPr/>
                <p14:nvPr/>
              </p14:nvContentPartPr>
              <p14:xfrm>
                <a:off x="11272693" y="2584992"/>
                <a:ext cx="407520" cy="241560"/>
              </p14:xfrm>
            </p:contentPart>
          </mc:Choice>
          <mc:Fallback>
            <p:pic>
              <p:nvPicPr>
                <p:cNvPr id="63" name="Freihand 62">
                  <a:extLst>
                    <a:ext uri="{FF2B5EF4-FFF2-40B4-BE49-F238E27FC236}">
                      <a16:creationId xmlns:a16="http://schemas.microsoft.com/office/drawing/2014/main" id="{5CB69BB8-EC2D-4646-A6DB-F6DD994D5A48}"/>
                    </a:ext>
                  </a:extLst>
                </p:cNvPr>
                <p:cNvPicPr/>
                <p:nvPr/>
              </p:nvPicPr>
              <p:blipFill>
                <a:blip r:embed="rId110"/>
                <a:stretch>
                  <a:fillRect/>
                </a:stretch>
              </p:blipFill>
              <p:spPr>
                <a:xfrm>
                  <a:off x="11268373" y="2580672"/>
                  <a:ext cx="41616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5" name="Freihand 64">
                  <a:extLst>
                    <a:ext uri="{FF2B5EF4-FFF2-40B4-BE49-F238E27FC236}">
                      <a16:creationId xmlns:a16="http://schemas.microsoft.com/office/drawing/2014/main" id="{4E7DF2EF-5A70-4FD7-AC1A-8EAEFDF3371A}"/>
                    </a:ext>
                  </a:extLst>
                </p14:cNvPr>
                <p14:cNvContentPartPr/>
                <p14:nvPr/>
              </p14:nvContentPartPr>
              <p14:xfrm>
                <a:off x="10537213" y="3522072"/>
                <a:ext cx="125640" cy="243000"/>
              </p14:xfrm>
            </p:contentPart>
          </mc:Choice>
          <mc:Fallback>
            <p:pic>
              <p:nvPicPr>
                <p:cNvPr id="65" name="Freihand 64">
                  <a:extLst>
                    <a:ext uri="{FF2B5EF4-FFF2-40B4-BE49-F238E27FC236}">
                      <a16:creationId xmlns:a16="http://schemas.microsoft.com/office/drawing/2014/main" id="{4E7DF2EF-5A70-4FD7-AC1A-8EAEFDF3371A}"/>
                    </a:ext>
                  </a:extLst>
                </p:cNvPr>
                <p:cNvPicPr/>
                <p:nvPr/>
              </p:nvPicPr>
              <p:blipFill>
                <a:blip r:embed="rId112"/>
                <a:stretch>
                  <a:fillRect/>
                </a:stretch>
              </p:blipFill>
              <p:spPr>
                <a:xfrm>
                  <a:off x="10532893" y="3517752"/>
                  <a:ext cx="13428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6" name="Freihand 65">
                  <a:extLst>
                    <a:ext uri="{FF2B5EF4-FFF2-40B4-BE49-F238E27FC236}">
                      <a16:creationId xmlns:a16="http://schemas.microsoft.com/office/drawing/2014/main" id="{ED6E97E9-BD70-4224-A60E-A593C9BD7227}"/>
                    </a:ext>
                  </a:extLst>
                </p14:cNvPr>
                <p14:cNvContentPartPr/>
                <p14:nvPr/>
              </p14:nvContentPartPr>
              <p14:xfrm>
                <a:off x="10681213" y="3361512"/>
                <a:ext cx="300600" cy="245160"/>
              </p14:xfrm>
            </p:contentPart>
          </mc:Choice>
          <mc:Fallback>
            <p:pic>
              <p:nvPicPr>
                <p:cNvPr id="66" name="Freihand 65">
                  <a:extLst>
                    <a:ext uri="{FF2B5EF4-FFF2-40B4-BE49-F238E27FC236}">
                      <a16:creationId xmlns:a16="http://schemas.microsoft.com/office/drawing/2014/main" id="{ED6E97E9-BD70-4224-A60E-A593C9BD7227}"/>
                    </a:ext>
                  </a:extLst>
                </p:cNvPr>
                <p:cNvPicPr/>
                <p:nvPr/>
              </p:nvPicPr>
              <p:blipFill>
                <a:blip r:embed="rId114"/>
                <a:stretch>
                  <a:fillRect/>
                </a:stretch>
              </p:blipFill>
              <p:spPr>
                <a:xfrm>
                  <a:off x="10676893" y="3357192"/>
                  <a:ext cx="30924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7" name="Freihand 66">
                  <a:extLst>
                    <a:ext uri="{FF2B5EF4-FFF2-40B4-BE49-F238E27FC236}">
                      <a16:creationId xmlns:a16="http://schemas.microsoft.com/office/drawing/2014/main" id="{6C34D1FD-1234-476F-8039-B4B94FFC19D5}"/>
                    </a:ext>
                  </a:extLst>
                </p14:cNvPr>
                <p14:cNvContentPartPr/>
                <p14:nvPr/>
              </p14:nvContentPartPr>
              <p14:xfrm>
                <a:off x="10995133" y="3299592"/>
                <a:ext cx="71640" cy="104040"/>
              </p14:xfrm>
            </p:contentPart>
          </mc:Choice>
          <mc:Fallback>
            <p:pic>
              <p:nvPicPr>
                <p:cNvPr id="67" name="Freihand 66">
                  <a:extLst>
                    <a:ext uri="{FF2B5EF4-FFF2-40B4-BE49-F238E27FC236}">
                      <a16:creationId xmlns:a16="http://schemas.microsoft.com/office/drawing/2014/main" id="{6C34D1FD-1234-476F-8039-B4B94FFC19D5}"/>
                    </a:ext>
                  </a:extLst>
                </p:cNvPr>
                <p:cNvPicPr/>
                <p:nvPr/>
              </p:nvPicPr>
              <p:blipFill>
                <a:blip r:embed="rId116"/>
                <a:stretch>
                  <a:fillRect/>
                </a:stretch>
              </p:blipFill>
              <p:spPr>
                <a:xfrm>
                  <a:off x="10990813" y="3295272"/>
                  <a:ext cx="8028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68" name="Freihand 67">
                  <a:extLst>
                    <a:ext uri="{FF2B5EF4-FFF2-40B4-BE49-F238E27FC236}">
                      <a16:creationId xmlns:a16="http://schemas.microsoft.com/office/drawing/2014/main" id="{5E7C4D35-4C4A-4DB4-9CD9-53959715E2FA}"/>
                    </a:ext>
                  </a:extLst>
                </p14:cNvPr>
                <p14:cNvContentPartPr/>
                <p14:nvPr/>
              </p14:nvContentPartPr>
              <p14:xfrm>
                <a:off x="11109613" y="3101232"/>
                <a:ext cx="208080" cy="191520"/>
              </p14:xfrm>
            </p:contentPart>
          </mc:Choice>
          <mc:Fallback>
            <p:pic>
              <p:nvPicPr>
                <p:cNvPr id="68" name="Freihand 67">
                  <a:extLst>
                    <a:ext uri="{FF2B5EF4-FFF2-40B4-BE49-F238E27FC236}">
                      <a16:creationId xmlns:a16="http://schemas.microsoft.com/office/drawing/2014/main" id="{5E7C4D35-4C4A-4DB4-9CD9-53959715E2FA}"/>
                    </a:ext>
                  </a:extLst>
                </p:cNvPr>
                <p:cNvPicPr/>
                <p:nvPr/>
              </p:nvPicPr>
              <p:blipFill>
                <a:blip r:embed="rId118"/>
                <a:stretch>
                  <a:fillRect/>
                </a:stretch>
              </p:blipFill>
              <p:spPr>
                <a:xfrm>
                  <a:off x="11105293" y="3096912"/>
                  <a:ext cx="21672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69" name="Freihand 68">
                  <a:extLst>
                    <a:ext uri="{FF2B5EF4-FFF2-40B4-BE49-F238E27FC236}">
                      <a16:creationId xmlns:a16="http://schemas.microsoft.com/office/drawing/2014/main" id="{F5FEB424-6B99-4AF2-9877-DFD3112D7786}"/>
                    </a:ext>
                  </a:extLst>
                </p14:cNvPr>
                <p14:cNvContentPartPr/>
                <p14:nvPr/>
              </p14:nvContentPartPr>
              <p14:xfrm>
                <a:off x="11306893" y="2887752"/>
                <a:ext cx="254160" cy="262440"/>
              </p14:xfrm>
            </p:contentPart>
          </mc:Choice>
          <mc:Fallback>
            <p:pic>
              <p:nvPicPr>
                <p:cNvPr id="69" name="Freihand 68">
                  <a:extLst>
                    <a:ext uri="{FF2B5EF4-FFF2-40B4-BE49-F238E27FC236}">
                      <a16:creationId xmlns:a16="http://schemas.microsoft.com/office/drawing/2014/main" id="{F5FEB424-6B99-4AF2-9877-DFD3112D7786}"/>
                    </a:ext>
                  </a:extLst>
                </p:cNvPr>
                <p:cNvPicPr/>
                <p:nvPr/>
              </p:nvPicPr>
              <p:blipFill>
                <a:blip r:embed="rId120"/>
                <a:stretch>
                  <a:fillRect/>
                </a:stretch>
              </p:blipFill>
              <p:spPr>
                <a:xfrm>
                  <a:off x="11302573" y="2883432"/>
                  <a:ext cx="26280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0" name="Freihand 69">
                  <a:extLst>
                    <a:ext uri="{FF2B5EF4-FFF2-40B4-BE49-F238E27FC236}">
                      <a16:creationId xmlns:a16="http://schemas.microsoft.com/office/drawing/2014/main" id="{CD529DCB-7BDA-49A2-9F8A-FCE1750A017E}"/>
                    </a:ext>
                  </a:extLst>
                </p14:cNvPr>
                <p14:cNvContentPartPr/>
                <p14:nvPr/>
              </p14:nvContentPartPr>
              <p14:xfrm>
                <a:off x="11519293" y="2851752"/>
                <a:ext cx="117360" cy="116640"/>
              </p14:xfrm>
            </p:contentPart>
          </mc:Choice>
          <mc:Fallback>
            <p:pic>
              <p:nvPicPr>
                <p:cNvPr id="70" name="Freihand 69">
                  <a:extLst>
                    <a:ext uri="{FF2B5EF4-FFF2-40B4-BE49-F238E27FC236}">
                      <a16:creationId xmlns:a16="http://schemas.microsoft.com/office/drawing/2014/main" id="{CD529DCB-7BDA-49A2-9F8A-FCE1750A017E}"/>
                    </a:ext>
                  </a:extLst>
                </p:cNvPr>
                <p:cNvPicPr/>
                <p:nvPr/>
              </p:nvPicPr>
              <p:blipFill>
                <a:blip r:embed="rId122"/>
                <a:stretch>
                  <a:fillRect/>
                </a:stretch>
              </p:blipFill>
              <p:spPr>
                <a:xfrm>
                  <a:off x="11514973" y="2847432"/>
                  <a:ext cx="12600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1" name="Freihand 70">
                  <a:extLst>
                    <a:ext uri="{FF2B5EF4-FFF2-40B4-BE49-F238E27FC236}">
                      <a16:creationId xmlns:a16="http://schemas.microsoft.com/office/drawing/2014/main" id="{BA9B4409-737C-4836-B7F5-B4AB863ECDA8}"/>
                    </a:ext>
                  </a:extLst>
                </p14:cNvPr>
                <p14:cNvContentPartPr/>
                <p14:nvPr/>
              </p14:nvContentPartPr>
              <p14:xfrm>
                <a:off x="11642053" y="2713512"/>
                <a:ext cx="318600" cy="189720"/>
              </p14:xfrm>
            </p:contentPart>
          </mc:Choice>
          <mc:Fallback>
            <p:pic>
              <p:nvPicPr>
                <p:cNvPr id="71" name="Freihand 70">
                  <a:extLst>
                    <a:ext uri="{FF2B5EF4-FFF2-40B4-BE49-F238E27FC236}">
                      <a16:creationId xmlns:a16="http://schemas.microsoft.com/office/drawing/2014/main" id="{BA9B4409-737C-4836-B7F5-B4AB863ECDA8}"/>
                    </a:ext>
                  </a:extLst>
                </p:cNvPr>
                <p:cNvPicPr/>
                <p:nvPr/>
              </p:nvPicPr>
              <p:blipFill>
                <a:blip r:embed="rId124"/>
                <a:stretch>
                  <a:fillRect/>
                </a:stretch>
              </p:blipFill>
              <p:spPr>
                <a:xfrm>
                  <a:off x="11637733" y="2709192"/>
                  <a:ext cx="32724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2" name="Freihand 71">
                  <a:extLst>
                    <a:ext uri="{FF2B5EF4-FFF2-40B4-BE49-F238E27FC236}">
                      <a16:creationId xmlns:a16="http://schemas.microsoft.com/office/drawing/2014/main" id="{061E47CE-DC21-40EB-A869-6A2BE40FEA30}"/>
                    </a:ext>
                  </a:extLst>
                </p14:cNvPr>
                <p14:cNvContentPartPr/>
                <p14:nvPr/>
              </p14:nvContentPartPr>
              <p14:xfrm>
                <a:off x="10913053" y="3550512"/>
                <a:ext cx="82800" cy="273240"/>
              </p14:xfrm>
            </p:contentPart>
          </mc:Choice>
          <mc:Fallback>
            <p:pic>
              <p:nvPicPr>
                <p:cNvPr id="72" name="Freihand 71">
                  <a:extLst>
                    <a:ext uri="{FF2B5EF4-FFF2-40B4-BE49-F238E27FC236}">
                      <a16:creationId xmlns:a16="http://schemas.microsoft.com/office/drawing/2014/main" id="{061E47CE-DC21-40EB-A869-6A2BE40FEA30}"/>
                    </a:ext>
                  </a:extLst>
                </p:cNvPr>
                <p:cNvPicPr/>
                <p:nvPr/>
              </p:nvPicPr>
              <p:blipFill>
                <a:blip r:embed="rId126"/>
                <a:stretch>
                  <a:fillRect/>
                </a:stretch>
              </p:blipFill>
              <p:spPr>
                <a:xfrm>
                  <a:off x="10908733" y="3546192"/>
                  <a:ext cx="91440" cy="2818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3" name="Freihand 72">
                  <a:extLst>
                    <a:ext uri="{FF2B5EF4-FFF2-40B4-BE49-F238E27FC236}">
                      <a16:creationId xmlns:a16="http://schemas.microsoft.com/office/drawing/2014/main" id="{1FEE0E60-B2EE-4397-9F74-E14E3C5A2A26}"/>
                    </a:ext>
                  </a:extLst>
                </p14:cNvPr>
                <p14:cNvContentPartPr/>
                <p14:nvPr/>
              </p14:nvContentPartPr>
              <p14:xfrm>
                <a:off x="11062813" y="3388512"/>
                <a:ext cx="213480" cy="351000"/>
              </p14:xfrm>
            </p:contentPart>
          </mc:Choice>
          <mc:Fallback>
            <p:pic>
              <p:nvPicPr>
                <p:cNvPr id="73" name="Freihand 72">
                  <a:extLst>
                    <a:ext uri="{FF2B5EF4-FFF2-40B4-BE49-F238E27FC236}">
                      <a16:creationId xmlns:a16="http://schemas.microsoft.com/office/drawing/2014/main" id="{1FEE0E60-B2EE-4397-9F74-E14E3C5A2A26}"/>
                    </a:ext>
                  </a:extLst>
                </p:cNvPr>
                <p:cNvPicPr/>
                <p:nvPr/>
              </p:nvPicPr>
              <p:blipFill>
                <a:blip r:embed="rId128"/>
                <a:stretch>
                  <a:fillRect/>
                </a:stretch>
              </p:blipFill>
              <p:spPr>
                <a:xfrm>
                  <a:off x="11058493" y="3384192"/>
                  <a:ext cx="222120" cy="3596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4" name="Freihand 73">
                  <a:extLst>
                    <a:ext uri="{FF2B5EF4-FFF2-40B4-BE49-F238E27FC236}">
                      <a16:creationId xmlns:a16="http://schemas.microsoft.com/office/drawing/2014/main" id="{EEFE4E7B-DC5B-440E-AEE4-94FF84EFD9A5}"/>
                    </a:ext>
                  </a:extLst>
                </p14:cNvPr>
                <p14:cNvContentPartPr/>
                <p14:nvPr/>
              </p14:nvContentPartPr>
              <p14:xfrm>
                <a:off x="11253613" y="3484992"/>
                <a:ext cx="59040" cy="44280"/>
              </p14:xfrm>
            </p:contentPart>
          </mc:Choice>
          <mc:Fallback>
            <p:pic>
              <p:nvPicPr>
                <p:cNvPr id="74" name="Freihand 73">
                  <a:extLst>
                    <a:ext uri="{FF2B5EF4-FFF2-40B4-BE49-F238E27FC236}">
                      <a16:creationId xmlns:a16="http://schemas.microsoft.com/office/drawing/2014/main" id="{EEFE4E7B-DC5B-440E-AEE4-94FF84EFD9A5}"/>
                    </a:ext>
                  </a:extLst>
                </p:cNvPr>
                <p:cNvPicPr/>
                <p:nvPr/>
              </p:nvPicPr>
              <p:blipFill>
                <a:blip r:embed="rId130"/>
                <a:stretch>
                  <a:fillRect/>
                </a:stretch>
              </p:blipFill>
              <p:spPr>
                <a:xfrm>
                  <a:off x="11249293" y="3480672"/>
                  <a:ext cx="6768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5" name="Freihand 74">
                  <a:extLst>
                    <a:ext uri="{FF2B5EF4-FFF2-40B4-BE49-F238E27FC236}">
                      <a16:creationId xmlns:a16="http://schemas.microsoft.com/office/drawing/2014/main" id="{50971415-6FAC-443F-9988-62D5088A0844}"/>
                    </a:ext>
                  </a:extLst>
                </p14:cNvPr>
                <p14:cNvContentPartPr/>
                <p14:nvPr/>
              </p14:nvContentPartPr>
              <p14:xfrm>
                <a:off x="11308693" y="3424872"/>
                <a:ext cx="72720" cy="81360"/>
              </p14:xfrm>
            </p:contentPart>
          </mc:Choice>
          <mc:Fallback>
            <p:pic>
              <p:nvPicPr>
                <p:cNvPr id="75" name="Freihand 74">
                  <a:extLst>
                    <a:ext uri="{FF2B5EF4-FFF2-40B4-BE49-F238E27FC236}">
                      <a16:creationId xmlns:a16="http://schemas.microsoft.com/office/drawing/2014/main" id="{50971415-6FAC-443F-9988-62D5088A0844}"/>
                    </a:ext>
                  </a:extLst>
                </p:cNvPr>
                <p:cNvPicPr/>
                <p:nvPr/>
              </p:nvPicPr>
              <p:blipFill>
                <a:blip r:embed="rId132"/>
                <a:stretch>
                  <a:fillRect/>
                </a:stretch>
              </p:blipFill>
              <p:spPr>
                <a:xfrm>
                  <a:off x="11304373" y="3420552"/>
                  <a:ext cx="813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76" name="Freihand 75">
                  <a:extLst>
                    <a:ext uri="{FF2B5EF4-FFF2-40B4-BE49-F238E27FC236}">
                      <a16:creationId xmlns:a16="http://schemas.microsoft.com/office/drawing/2014/main" id="{1CA53DE0-0B94-4F26-A560-1C2F4B2CDC9F}"/>
                    </a:ext>
                  </a:extLst>
                </p14:cNvPr>
                <p14:cNvContentPartPr/>
                <p14:nvPr/>
              </p14:nvContentPartPr>
              <p14:xfrm>
                <a:off x="11413813" y="3216432"/>
                <a:ext cx="231840" cy="202680"/>
              </p14:xfrm>
            </p:contentPart>
          </mc:Choice>
          <mc:Fallback>
            <p:pic>
              <p:nvPicPr>
                <p:cNvPr id="76" name="Freihand 75">
                  <a:extLst>
                    <a:ext uri="{FF2B5EF4-FFF2-40B4-BE49-F238E27FC236}">
                      <a16:creationId xmlns:a16="http://schemas.microsoft.com/office/drawing/2014/main" id="{1CA53DE0-0B94-4F26-A560-1C2F4B2CDC9F}"/>
                    </a:ext>
                  </a:extLst>
                </p:cNvPr>
                <p:cNvPicPr/>
                <p:nvPr/>
              </p:nvPicPr>
              <p:blipFill>
                <a:blip r:embed="rId134"/>
                <a:stretch>
                  <a:fillRect/>
                </a:stretch>
              </p:blipFill>
              <p:spPr>
                <a:xfrm>
                  <a:off x="11409493" y="3212112"/>
                  <a:ext cx="24048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77" name="Freihand 76">
                  <a:extLst>
                    <a:ext uri="{FF2B5EF4-FFF2-40B4-BE49-F238E27FC236}">
                      <a16:creationId xmlns:a16="http://schemas.microsoft.com/office/drawing/2014/main" id="{161E0D09-2DF7-4713-BA8F-F134278FC470}"/>
                    </a:ext>
                  </a:extLst>
                </p14:cNvPr>
                <p14:cNvContentPartPr/>
                <p14:nvPr/>
              </p14:nvContentPartPr>
              <p14:xfrm>
                <a:off x="11587333" y="3113112"/>
                <a:ext cx="86400" cy="153720"/>
              </p14:xfrm>
            </p:contentPart>
          </mc:Choice>
          <mc:Fallback>
            <p:pic>
              <p:nvPicPr>
                <p:cNvPr id="77" name="Freihand 76">
                  <a:extLst>
                    <a:ext uri="{FF2B5EF4-FFF2-40B4-BE49-F238E27FC236}">
                      <a16:creationId xmlns:a16="http://schemas.microsoft.com/office/drawing/2014/main" id="{161E0D09-2DF7-4713-BA8F-F134278FC470}"/>
                    </a:ext>
                  </a:extLst>
                </p:cNvPr>
                <p:cNvPicPr/>
                <p:nvPr/>
              </p:nvPicPr>
              <p:blipFill>
                <a:blip r:embed="rId136"/>
                <a:stretch>
                  <a:fillRect/>
                </a:stretch>
              </p:blipFill>
              <p:spPr>
                <a:xfrm>
                  <a:off x="11583013" y="3108792"/>
                  <a:ext cx="9504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78" name="Freihand 77">
                  <a:extLst>
                    <a:ext uri="{FF2B5EF4-FFF2-40B4-BE49-F238E27FC236}">
                      <a16:creationId xmlns:a16="http://schemas.microsoft.com/office/drawing/2014/main" id="{C54A4D18-50D5-42D2-92DC-4E6EA40CEA98}"/>
                    </a:ext>
                  </a:extLst>
                </p14:cNvPr>
                <p14:cNvContentPartPr/>
                <p14:nvPr/>
              </p14:nvContentPartPr>
              <p14:xfrm>
                <a:off x="11532613" y="3104112"/>
                <a:ext cx="210600" cy="87480"/>
              </p14:xfrm>
            </p:contentPart>
          </mc:Choice>
          <mc:Fallback>
            <p:pic>
              <p:nvPicPr>
                <p:cNvPr id="78" name="Freihand 77">
                  <a:extLst>
                    <a:ext uri="{FF2B5EF4-FFF2-40B4-BE49-F238E27FC236}">
                      <a16:creationId xmlns:a16="http://schemas.microsoft.com/office/drawing/2014/main" id="{C54A4D18-50D5-42D2-92DC-4E6EA40CEA98}"/>
                    </a:ext>
                  </a:extLst>
                </p:cNvPr>
                <p:cNvPicPr/>
                <p:nvPr/>
              </p:nvPicPr>
              <p:blipFill>
                <a:blip r:embed="rId138"/>
                <a:stretch>
                  <a:fillRect/>
                </a:stretch>
              </p:blipFill>
              <p:spPr>
                <a:xfrm>
                  <a:off x="11528293" y="3099792"/>
                  <a:ext cx="2192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79" name="Freihand 78">
                  <a:extLst>
                    <a:ext uri="{FF2B5EF4-FFF2-40B4-BE49-F238E27FC236}">
                      <a16:creationId xmlns:a16="http://schemas.microsoft.com/office/drawing/2014/main" id="{4D1881F8-1B66-4E09-AC20-54C90715B839}"/>
                    </a:ext>
                  </a:extLst>
                </p14:cNvPr>
                <p14:cNvContentPartPr/>
                <p14:nvPr/>
              </p14:nvContentPartPr>
              <p14:xfrm>
                <a:off x="11711173" y="2969832"/>
                <a:ext cx="137880" cy="194400"/>
              </p14:xfrm>
            </p:contentPart>
          </mc:Choice>
          <mc:Fallback>
            <p:pic>
              <p:nvPicPr>
                <p:cNvPr id="79" name="Freihand 78">
                  <a:extLst>
                    <a:ext uri="{FF2B5EF4-FFF2-40B4-BE49-F238E27FC236}">
                      <a16:creationId xmlns:a16="http://schemas.microsoft.com/office/drawing/2014/main" id="{4D1881F8-1B66-4E09-AC20-54C90715B839}"/>
                    </a:ext>
                  </a:extLst>
                </p:cNvPr>
                <p:cNvPicPr/>
                <p:nvPr/>
              </p:nvPicPr>
              <p:blipFill>
                <a:blip r:embed="rId140"/>
                <a:stretch>
                  <a:fillRect/>
                </a:stretch>
              </p:blipFill>
              <p:spPr>
                <a:xfrm>
                  <a:off x="11706853" y="2965512"/>
                  <a:ext cx="14652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0" name="Freihand 79">
                  <a:extLst>
                    <a:ext uri="{FF2B5EF4-FFF2-40B4-BE49-F238E27FC236}">
                      <a16:creationId xmlns:a16="http://schemas.microsoft.com/office/drawing/2014/main" id="{D71212B2-68E0-4ED3-B699-94EAF63EAF6E}"/>
                    </a:ext>
                  </a:extLst>
                </p14:cNvPr>
                <p14:cNvContentPartPr/>
                <p14:nvPr/>
              </p14:nvContentPartPr>
              <p14:xfrm>
                <a:off x="11841133" y="2797392"/>
                <a:ext cx="363960" cy="249120"/>
              </p14:xfrm>
            </p:contentPart>
          </mc:Choice>
          <mc:Fallback>
            <p:pic>
              <p:nvPicPr>
                <p:cNvPr id="80" name="Freihand 79">
                  <a:extLst>
                    <a:ext uri="{FF2B5EF4-FFF2-40B4-BE49-F238E27FC236}">
                      <a16:creationId xmlns:a16="http://schemas.microsoft.com/office/drawing/2014/main" id="{D71212B2-68E0-4ED3-B699-94EAF63EAF6E}"/>
                    </a:ext>
                  </a:extLst>
                </p:cNvPr>
                <p:cNvPicPr/>
                <p:nvPr/>
              </p:nvPicPr>
              <p:blipFill>
                <a:blip r:embed="rId142"/>
                <a:stretch>
                  <a:fillRect/>
                </a:stretch>
              </p:blipFill>
              <p:spPr>
                <a:xfrm>
                  <a:off x="11836813" y="2793072"/>
                  <a:ext cx="37260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1" name="Freihand 80">
                  <a:extLst>
                    <a:ext uri="{FF2B5EF4-FFF2-40B4-BE49-F238E27FC236}">
                      <a16:creationId xmlns:a16="http://schemas.microsoft.com/office/drawing/2014/main" id="{BEB058C8-5CCD-4CC2-AE6B-5A8BECBF3973}"/>
                    </a:ext>
                  </a:extLst>
                </p14:cNvPr>
                <p14:cNvContentPartPr/>
                <p14:nvPr/>
              </p14:nvContentPartPr>
              <p14:xfrm>
                <a:off x="10930333" y="2971272"/>
                <a:ext cx="1051560" cy="981720"/>
              </p14:xfrm>
            </p:contentPart>
          </mc:Choice>
          <mc:Fallback>
            <p:pic>
              <p:nvPicPr>
                <p:cNvPr id="81" name="Freihand 80">
                  <a:extLst>
                    <a:ext uri="{FF2B5EF4-FFF2-40B4-BE49-F238E27FC236}">
                      <a16:creationId xmlns:a16="http://schemas.microsoft.com/office/drawing/2014/main" id="{BEB058C8-5CCD-4CC2-AE6B-5A8BECBF3973}"/>
                    </a:ext>
                  </a:extLst>
                </p:cNvPr>
                <p:cNvPicPr/>
                <p:nvPr/>
              </p:nvPicPr>
              <p:blipFill>
                <a:blip r:embed="rId144"/>
                <a:stretch>
                  <a:fillRect/>
                </a:stretch>
              </p:blipFill>
              <p:spPr>
                <a:xfrm>
                  <a:off x="10926013" y="2966952"/>
                  <a:ext cx="1060200" cy="990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5">
            <p14:nvContentPartPr>
              <p14:cNvPr id="83" name="Freihand 82">
                <a:extLst>
                  <a:ext uri="{FF2B5EF4-FFF2-40B4-BE49-F238E27FC236}">
                    <a16:creationId xmlns:a16="http://schemas.microsoft.com/office/drawing/2014/main" id="{B9F6EA55-41CA-4243-822F-429BAC4CA3F5}"/>
                  </a:ext>
                </a:extLst>
              </p14:cNvPr>
              <p14:cNvContentPartPr/>
              <p14:nvPr/>
            </p14:nvContentPartPr>
            <p14:xfrm>
              <a:off x="640813" y="5357352"/>
              <a:ext cx="3525480" cy="106200"/>
            </p14:xfrm>
          </p:contentPart>
        </mc:Choice>
        <mc:Fallback>
          <p:pic>
            <p:nvPicPr>
              <p:cNvPr id="83" name="Freihand 82">
                <a:extLst>
                  <a:ext uri="{FF2B5EF4-FFF2-40B4-BE49-F238E27FC236}">
                    <a16:creationId xmlns:a16="http://schemas.microsoft.com/office/drawing/2014/main" id="{B9F6EA55-41CA-4243-822F-429BAC4CA3F5}"/>
                  </a:ext>
                </a:extLst>
              </p:cNvPr>
              <p:cNvPicPr/>
              <p:nvPr/>
            </p:nvPicPr>
            <p:blipFill>
              <a:blip r:embed="rId146"/>
              <a:stretch>
                <a:fillRect/>
              </a:stretch>
            </p:blipFill>
            <p:spPr>
              <a:xfrm>
                <a:off x="636493" y="5353032"/>
                <a:ext cx="353412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4" name="Freihand 83">
                <a:extLst>
                  <a:ext uri="{FF2B5EF4-FFF2-40B4-BE49-F238E27FC236}">
                    <a16:creationId xmlns:a16="http://schemas.microsoft.com/office/drawing/2014/main" id="{5AB0A158-5B48-4520-982F-46ED107AEECB}"/>
                  </a:ext>
                </a:extLst>
              </p14:cNvPr>
              <p14:cNvContentPartPr/>
              <p14:nvPr/>
            </p14:nvContentPartPr>
            <p14:xfrm>
              <a:off x="4044253" y="4919232"/>
              <a:ext cx="3267360" cy="751680"/>
            </p14:xfrm>
          </p:contentPart>
        </mc:Choice>
        <mc:Fallback>
          <p:pic>
            <p:nvPicPr>
              <p:cNvPr id="84" name="Freihand 83">
                <a:extLst>
                  <a:ext uri="{FF2B5EF4-FFF2-40B4-BE49-F238E27FC236}">
                    <a16:creationId xmlns:a16="http://schemas.microsoft.com/office/drawing/2014/main" id="{5AB0A158-5B48-4520-982F-46ED107AEECB}"/>
                  </a:ext>
                </a:extLst>
              </p:cNvPr>
              <p:cNvPicPr/>
              <p:nvPr/>
            </p:nvPicPr>
            <p:blipFill>
              <a:blip r:embed="rId148"/>
              <a:stretch>
                <a:fillRect/>
              </a:stretch>
            </p:blipFill>
            <p:spPr>
              <a:xfrm>
                <a:off x="4039933" y="4914912"/>
                <a:ext cx="3276000" cy="760320"/>
              </a:xfrm>
              <a:prstGeom prst="rect">
                <a:avLst/>
              </a:prstGeom>
            </p:spPr>
          </p:pic>
        </mc:Fallback>
      </mc:AlternateContent>
    </p:spTree>
    <p:extLst>
      <p:ext uri="{BB962C8B-B14F-4D97-AF65-F5344CB8AC3E}">
        <p14:creationId xmlns:p14="http://schemas.microsoft.com/office/powerpoint/2010/main" val="304059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Entwicklung von Defizit und Schulden</a:t>
            </a:r>
          </a:p>
        </p:txBody>
      </p:sp>
      <p:sp>
        <p:nvSpPr>
          <p:cNvPr id="5" name="Textfeld 4">
            <a:extLst>
              <a:ext uri="{FF2B5EF4-FFF2-40B4-BE49-F238E27FC236}">
                <a16:creationId xmlns:a16="http://schemas.microsoft.com/office/drawing/2014/main" id="{3A14F6E1-ABD0-460B-9542-70CC99632247}"/>
              </a:ext>
            </a:extLst>
          </p:cNvPr>
          <p:cNvSpPr txBox="1"/>
          <p:nvPr/>
        </p:nvSpPr>
        <p:spPr>
          <a:xfrm>
            <a:off x="304054" y="158617"/>
            <a:ext cx="1787711" cy="284807"/>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Quelle: </a:t>
            </a:r>
            <a:r>
              <a:rPr lang="de-DE" sz="1000" dirty="0" err="1">
                <a:latin typeface="Times New Roman" panose="02020603050405020304" pitchFamily="18" charset="0"/>
                <a:cs typeface="Times New Roman" panose="02020603050405020304" pitchFamily="18" charset="0"/>
              </a:rPr>
              <a:t>Destatis</a:t>
            </a:r>
            <a:r>
              <a:rPr lang="de-DE" sz="1000" dirty="0">
                <a:latin typeface="Times New Roman" panose="02020603050405020304" pitchFamily="18" charset="0"/>
                <a:cs typeface="Times New Roman" panose="02020603050405020304" pitchFamily="18" charset="0"/>
              </a:rPr>
              <a:t>, Bundesbank</a:t>
            </a:r>
          </a:p>
        </p:txBody>
      </p:sp>
      <p:sp>
        <p:nvSpPr>
          <p:cNvPr id="4" name="Textfeld 3">
            <a:extLst>
              <a:ext uri="{FF2B5EF4-FFF2-40B4-BE49-F238E27FC236}">
                <a16:creationId xmlns:a16="http://schemas.microsoft.com/office/drawing/2014/main" id="{5D4C3880-B67D-4928-A137-9595E9C885D6}"/>
              </a:ext>
            </a:extLst>
          </p:cNvPr>
          <p:cNvSpPr txBox="1"/>
          <p:nvPr/>
        </p:nvSpPr>
        <p:spPr>
          <a:xfrm>
            <a:off x="473793" y="4078403"/>
            <a:ext cx="3822632" cy="400110"/>
          </a:xfrm>
          <a:prstGeom prst="rect">
            <a:avLst/>
          </a:prstGeom>
          <a:noFill/>
        </p:spPr>
        <p:txBody>
          <a:bodyPr wrap="square" rtlCol="0">
            <a:spAutoFit/>
          </a:bodyPr>
          <a:lstStyle/>
          <a:p>
            <a:r>
              <a:rPr lang="de-DE" sz="1000" dirty="0"/>
              <a:t>Defizit:	Finanzierungssaldo des Staates in Relation</a:t>
            </a:r>
          </a:p>
          <a:p>
            <a:r>
              <a:rPr lang="de-DE" sz="1000" dirty="0"/>
              <a:t>	zum Bruttoinlandsprodukt</a:t>
            </a:r>
          </a:p>
        </p:txBody>
      </p:sp>
      <p:sp>
        <p:nvSpPr>
          <p:cNvPr id="7" name="Textfeld 6">
            <a:extLst>
              <a:ext uri="{FF2B5EF4-FFF2-40B4-BE49-F238E27FC236}">
                <a16:creationId xmlns:a16="http://schemas.microsoft.com/office/drawing/2014/main" id="{300E660F-7FF5-46BD-A65E-542C9FD0A2EE}"/>
              </a:ext>
            </a:extLst>
          </p:cNvPr>
          <p:cNvSpPr txBox="1"/>
          <p:nvPr/>
        </p:nvSpPr>
        <p:spPr>
          <a:xfrm>
            <a:off x="4712549" y="4095710"/>
            <a:ext cx="3500086" cy="400110"/>
          </a:xfrm>
          <a:prstGeom prst="rect">
            <a:avLst/>
          </a:prstGeom>
          <a:noFill/>
        </p:spPr>
        <p:txBody>
          <a:bodyPr wrap="square" rtlCol="0">
            <a:spAutoFit/>
          </a:bodyPr>
          <a:lstStyle/>
          <a:p>
            <a:r>
              <a:rPr lang="de-DE" sz="1000" dirty="0" err="1"/>
              <a:t>Schuldenstandsquote</a:t>
            </a:r>
            <a:r>
              <a:rPr lang="de-DE" sz="1000" dirty="0"/>
              <a:t> : Schulden des Staates in Relation</a:t>
            </a:r>
          </a:p>
          <a:p>
            <a:r>
              <a:rPr lang="de-DE" sz="1000" dirty="0"/>
              <a:t>	                        zum Bruttoinlandsprodukt</a:t>
            </a:r>
          </a:p>
        </p:txBody>
      </p:sp>
      <p:sp>
        <p:nvSpPr>
          <p:cNvPr id="21" name="Rechteck 20">
            <a:extLst>
              <a:ext uri="{FF2B5EF4-FFF2-40B4-BE49-F238E27FC236}">
                <a16:creationId xmlns:a16="http://schemas.microsoft.com/office/drawing/2014/main" id="{B6934B8E-538E-45C6-83DC-2031505CF4A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A3A84915-E17E-D9DE-F6CC-488F0415FDF6}"/>
              </a:ext>
            </a:extLst>
          </p:cNvPr>
          <p:cNvPicPr>
            <a:picLocks noChangeAspect="1"/>
          </p:cNvPicPr>
          <p:nvPr/>
        </p:nvPicPr>
        <p:blipFill>
          <a:blip r:embed="rId2"/>
          <a:stretch>
            <a:fillRect/>
          </a:stretch>
        </p:blipFill>
        <p:spPr>
          <a:xfrm>
            <a:off x="0" y="450132"/>
            <a:ext cx="9487352" cy="3515812"/>
          </a:xfrm>
          <a:prstGeom prst="rect">
            <a:avLst/>
          </a:prstGeom>
        </p:spPr>
      </p:pic>
    </p:spTree>
    <p:extLst>
      <p:ext uri="{BB962C8B-B14F-4D97-AF65-F5344CB8AC3E}">
        <p14:creationId xmlns:p14="http://schemas.microsoft.com/office/powerpoint/2010/main" val="409389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Das Bruttoinlandsprodukt</a:t>
            </a:r>
          </a:p>
        </p:txBody>
      </p:sp>
      <p:sp>
        <p:nvSpPr>
          <p:cNvPr id="7" name="Text Box 3"/>
          <p:cNvSpPr txBox="1">
            <a:spLocks noChangeArrowheads="1"/>
          </p:cNvSpPr>
          <p:nvPr/>
        </p:nvSpPr>
        <p:spPr bwMode="auto">
          <a:xfrm>
            <a:off x="283542" y="959545"/>
            <a:ext cx="8295271"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„Waren und Dienstleistungen“:“</a:t>
            </a:r>
          </a:p>
          <a:p>
            <a:pPr marL="311079" indent="-311079" eaLnBrk="1" hangingPunct="1">
              <a:buClrTx/>
              <a:buFont typeface="Arial" panose="020B0604020202020204" pitchFamily="34" charset="0"/>
              <a:buChar char="•"/>
            </a:pPr>
            <a:r>
              <a:rPr lang="de-DE" altLang="de-DE" sz="2177" dirty="0">
                <a:solidFill>
                  <a:srgbClr val="000000"/>
                </a:solidFill>
              </a:rPr>
              <a:t>Materielle Güter und immaterielle Dienste</a:t>
            </a:r>
          </a:p>
          <a:p>
            <a:pPr eaLnBrk="1" hangingPunct="1">
              <a:buClrTx/>
            </a:pPr>
            <a:endParaRPr lang="de-DE" altLang="de-DE" sz="2177" dirty="0">
              <a:solidFill>
                <a:srgbClr val="000000"/>
              </a:solidFill>
            </a:endParaRPr>
          </a:p>
        </p:txBody>
      </p:sp>
      <p:sp>
        <p:nvSpPr>
          <p:cNvPr id="4" name="Text Box 3"/>
          <p:cNvSpPr txBox="1">
            <a:spLocks noChangeArrowheads="1"/>
          </p:cNvSpPr>
          <p:nvPr/>
        </p:nvSpPr>
        <p:spPr bwMode="auto">
          <a:xfrm>
            <a:off x="283543" y="1511970"/>
            <a:ext cx="8295271" cy="1425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„während einer Periode“</a:t>
            </a:r>
          </a:p>
          <a:p>
            <a:pPr marL="311079" indent="-311079" eaLnBrk="1" hangingPunct="1">
              <a:buClrTx/>
              <a:buFont typeface="Arial" panose="020B0604020202020204" pitchFamily="34" charset="0"/>
              <a:buChar char="•"/>
            </a:pPr>
            <a:r>
              <a:rPr lang="de-DE" altLang="de-DE" sz="2177" dirty="0">
                <a:solidFill>
                  <a:srgbClr val="000000"/>
                </a:solidFill>
              </a:rPr>
              <a:t>Quartal oder Jahr</a:t>
            </a:r>
          </a:p>
          <a:p>
            <a:pPr eaLnBrk="1" hangingPunct="1">
              <a:buClrTx/>
            </a:pPr>
            <a:endParaRPr lang="de-DE" altLang="de-DE" sz="2177" dirty="0">
              <a:solidFill>
                <a:srgbClr val="000000"/>
              </a:solidFill>
            </a:endParaRPr>
          </a:p>
        </p:txBody>
      </p:sp>
      <p:sp>
        <p:nvSpPr>
          <p:cNvPr id="5" name="Text Box 3"/>
          <p:cNvSpPr txBox="1">
            <a:spLocks noChangeArrowheads="1"/>
          </p:cNvSpPr>
          <p:nvPr/>
        </p:nvSpPr>
        <p:spPr bwMode="auto">
          <a:xfrm>
            <a:off x="283542" y="2588770"/>
            <a:ext cx="8295271"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„in einem Land“</a:t>
            </a:r>
          </a:p>
          <a:p>
            <a:pPr marL="311079" indent="-311079" eaLnBrk="1" hangingPunct="1">
              <a:buClrTx/>
              <a:buFont typeface="Arial" panose="020B0604020202020204" pitchFamily="34" charset="0"/>
              <a:buChar char="•"/>
            </a:pPr>
            <a:r>
              <a:rPr lang="de-DE" altLang="de-DE" sz="2177" dirty="0">
                <a:solidFill>
                  <a:srgbClr val="000000"/>
                </a:solidFill>
              </a:rPr>
              <a:t>Die von In- und Ausländern erzielten Faktorentgelte im Inland</a:t>
            </a:r>
          </a:p>
        </p:txBody>
      </p:sp>
      <p:sp>
        <p:nvSpPr>
          <p:cNvPr id="8" name="Text Box 3"/>
          <p:cNvSpPr txBox="1">
            <a:spLocks noChangeArrowheads="1"/>
          </p:cNvSpPr>
          <p:nvPr/>
        </p:nvSpPr>
        <p:spPr bwMode="auto">
          <a:xfrm>
            <a:off x="283541" y="3548587"/>
            <a:ext cx="8295271" cy="1760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„dem Endverbrauch dienen“</a:t>
            </a:r>
          </a:p>
          <a:p>
            <a:pPr marL="311079" indent="-311079" eaLnBrk="1" hangingPunct="1">
              <a:buClrTx/>
              <a:buFont typeface="Arial" panose="020B0604020202020204" pitchFamily="34" charset="0"/>
              <a:buChar char="•"/>
            </a:pPr>
            <a:r>
              <a:rPr lang="de-DE" altLang="de-DE" sz="2177" dirty="0">
                <a:solidFill>
                  <a:srgbClr val="000000"/>
                </a:solidFill>
              </a:rPr>
              <a:t>Nur die letztliche Wertschöpfung = </a:t>
            </a:r>
          </a:p>
          <a:p>
            <a:pPr eaLnBrk="1" hangingPunct="1">
              <a:buClrTx/>
            </a:pPr>
            <a:r>
              <a:rPr lang="de-DE" altLang="de-DE" sz="2177" dirty="0">
                <a:solidFill>
                  <a:srgbClr val="000000"/>
                </a:solidFill>
              </a:rPr>
              <a:t>		Produktion abzüglich</a:t>
            </a:r>
          </a:p>
          <a:p>
            <a:pPr eaLnBrk="1" hangingPunct="1">
              <a:buClrTx/>
            </a:pPr>
            <a:r>
              <a:rPr lang="de-DE" altLang="de-DE" sz="2177" dirty="0">
                <a:solidFill>
                  <a:srgbClr val="000000"/>
                </a:solidFill>
              </a:rPr>
              <a:t>		der Vorleistungen und dem Saldo aus Steuern und Subventionen</a:t>
            </a:r>
          </a:p>
        </p:txBody>
      </p:sp>
      <p:sp>
        <p:nvSpPr>
          <p:cNvPr id="10" name="Rechteck 9">
            <a:extLst>
              <a:ext uri="{FF2B5EF4-FFF2-40B4-BE49-F238E27FC236}">
                <a16:creationId xmlns:a16="http://schemas.microsoft.com/office/drawing/2014/main" id="{35EB6028-F964-44A6-B422-815F1D33308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D822B6C4-33F6-4A4A-8B27-B4E1A83E7A9F}"/>
                  </a:ext>
                </a:extLst>
              </p14:cNvPr>
              <p14:cNvContentPartPr/>
              <p14:nvPr/>
            </p14:nvContentPartPr>
            <p14:xfrm>
              <a:off x="444973" y="1252632"/>
              <a:ext cx="2852640" cy="134640"/>
            </p14:xfrm>
          </p:contentPart>
        </mc:Choice>
        <mc:Fallback>
          <p:pic>
            <p:nvPicPr>
              <p:cNvPr id="2" name="Freihand 1">
                <a:extLst>
                  <a:ext uri="{FF2B5EF4-FFF2-40B4-BE49-F238E27FC236}">
                    <a16:creationId xmlns:a16="http://schemas.microsoft.com/office/drawing/2014/main" id="{D822B6C4-33F6-4A4A-8B27-B4E1A83E7A9F}"/>
                  </a:ext>
                </a:extLst>
              </p:cNvPr>
              <p:cNvPicPr/>
              <p:nvPr/>
            </p:nvPicPr>
            <p:blipFill>
              <a:blip r:embed="rId4"/>
              <a:stretch>
                <a:fillRect/>
              </a:stretch>
            </p:blipFill>
            <p:spPr>
              <a:xfrm>
                <a:off x="440653" y="1248312"/>
                <a:ext cx="2861280" cy="143280"/>
              </a:xfrm>
              <a:prstGeom prst="rect">
                <a:avLst/>
              </a:prstGeom>
            </p:spPr>
          </p:pic>
        </mc:Fallback>
      </mc:AlternateContent>
      <p:grpSp>
        <p:nvGrpSpPr>
          <p:cNvPr id="11" name="Gruppieren 10">
            <a:extLst>
              <a:ext uri="{FF2B5EF4-FFF2-40B4-BE49-F238E27FC236}">
                <a16:creationId xmlns:a16="http://schemas.microsoft.com/office/drawing/2014/main" id="{1107FE36-5409-4D7A-A926-18D877FAE6C3}"/>
              </a:ext>
            </a:extLst>
          </p:cNvPr>
          <p:cNvGrpSpPr/>
          <p:nvPr/>
        </p:nvGrpSpPr>
        <p:grpSpPr>
          <a:xfrm>
            <a:off x="625693" y="1611552"/>
            <a:ext cx="5277240" cy="137880"/>
            <a:chOff x="625693" y="1611552"/>
            <a:chExt cx="5277240" cy="137880"/>
          </a:xfrm>
        </p:grpSpPr>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8CC44AF5-275C-4D51-80C0-90C86E1D3D93}"/>
                    </a:ext>
                  </a:extLst>
                </p14:cNvPr>
                <p14:cNvContentPartPr/>
                <p14:nvPr/>
              </p14:nvContentPartPr>
              <p14:xfrm>
                <a:off x="625693" y="1611552"/>
                <a:ext cx="1729080" cy="135720"/>
              </p14:xfrm>
            </p:contentPart>
          </mc:Choice>
          <mc:Fallback>
            <p:pic>
              <p:nvPicPr>
                <p:cNvPr id="3" name="Freihand 2">
                  <a:extLst>
                    <a:ext uri="{FF2B5EF4-FFF2-40B4-BE49-F238E27FC236}">
                      <a16:creationId xmlns:a16="http://schemas.microsoft.com/office/drawing/2014/main" id="{8CC44AF5-275C-4D51-80C0-90C86E1D3D93}"/>
                    </a:ext>
                  </a:extLst>
                </p:cNvPr>
                <p:cNvPicPr/>
                <p:nvPr/>
              </p:nvPicPr>
              <p:blipFill>
                <a:blip r:embed="rId6"/>
                <a:stretch>
                  <a:fillRect/>
                </a:stretch>
              </p:blipFill>
              <p:spPr>
                <a:xfrm>
                  <a:off x="621373" y="1607232"/>
                  <a:ext cx="173772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Freihand 8">
                  <a:extLst>
                    <a:ext uri="{FF2B5EF4-FFF2-40B4-BE49-F238E27FC236}">
                      <a16:creationId xmlns:a16="http://schemas.microsoft.com/office/drawing/2014/main" id="{C6B5292C-3C73-477F-B183-0059FC2CAC5E}"/>
                    </a:ext>
                  </a:extLst>
                </p14:cNvPr>
                <p14:cNvContentPartPr/>
                <p14:nvPr/>
              </p14:nvContentPartPr>
              <p14:xfrm>
                <a:off x="3057133" y="1663032"/>
                <a:ext cx="2845800" cy="86400"/>
              </p14:xfrm>
            </p:contentPart>
          </mc:Choice>
          <mc:Fallback>
            <p:pic>
              <p:nvPicPr>
                <p:cNvPr id="9" name="Freihand 8">
                  <a:extLst>
                    <a:ext uri="{FF2B5EF4-FFF2-40B4-BE49-F238E27FC236}">
                      <a16:creationId xmlns:a16="http://schemas.microsoft.com/office/drawing/2014/main" id="{C6B5292C-3C73-477F-B183-0059FC2CAC5E}"/>
                    </a:ext>
                  </a:extLst>
                </p:cNvPr>
                <p:cNvPicPr/>
                <p:nvPr/>
              </p:nvPicPr>
              <p:blipFill>
                <a:blip r:embed="rId8"/>
                <a:stretch>
                  <a:fillRect/>
                </a:stretch>
              </p:blipFill>
              <p:spPr>
                <a:xfrm>
                  <a:off x="3052813" y="1658712"/>
                  <a:ext cx="2854440" cy="95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
            <p14:nvContentPartPr>
              <p14:cNvPr id="12" name="Freihand 11">
                <a:extLst>
                  <a:ext uri="{FF2B5EF4-FFF2-40B4-BE49-F238E27FC236}">
                    <a16:creationId xmlns:a16="http://schemas.microsoft.com/office/drawing/2014/main" id="{276C29FD-30D6-41CE-9D63-5BC4114CE66F}"/>
                  </a:ext>
                </a:extLst>
              </p14:cNvPr>
              <p14:cNvContentPartPr/>
              <p14:nvPr/>
            </p14:nvContentPartPr>
            <p14:xfrm>
              <a:off x="1888573" y="2228232"/>
              <a:ext cx="998640" cy="428400"/>
            </p14:xfrm>
          </p:contentPart>
        </mc:Choice>
        <mc:Fallback>
          <p:pic>
            <p:nvPicPr>
              <p:cNvPr id="12" name="Freihand 11">
                <a:extLst>
                  <a:ext uri="{FF2B5EF4-FFF2-40B4-BE49-F238E27FC236}">
                    <a16:creationId xmlns:a16="http://schemas.microsoft.com/office/drawing/2014/main" id="{276C29FD-30D6-41CE-9D63-5BC4114CE66F}"/>
                  </a:ext>
                </a:extLst>
              </p:cNvPr>
              <p:cNvPicPr/>
              <p:nvPr/>
            </p:nvPicPr>
            <p:blipFill>
              <a:blip r:embed="rId10"/>
              <a:stretch>
                <a:fillRect/>
              </a:stretch>
            </p:blipFill>
            <p:spPr>
              <a:xfrm>
                <a:off x="1884253" y="2223912"/>
                <a:ext cx="1007280" cy="4370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3" name="Freihand 12">
                <a:extLst>
                  <a:ext uri="{FF2B5EF4-FFF2-40B4-BE49-F238E27FC236}">
                    <a16:creationId xmlns:a16="http://schemas.microsoft.com/office/drawing/2014/main" id="{C13D8D4E-00E8-4748-9F67-C4908AC820B8}"/>
                  </a:ext>
                </a:extLst>
              </p14:cNvPr>
              <p14:cNvContentPartPr/>
              <p14:nvPr/>
            </p14:nvContentPartPr>
            <p14:xfrm>
              <a:off x="382693" y="3261792"/>
              <a:ext cx="1951920" cy="118080"/>
            </p14:xfrm>
          </p:contentPart>
        </mc:Choice>
        <mc:Fallback>
          <p:pic>
            <p:nvPicPr>
              <p:cNvPr id="13" name="Freihand 12">
                <a:extLst>
                  <a:ext uri="{FF2B5EF4-FFF2-40B4-BE49-F238E27FC236}">
                    <a16:creationId xmlns:a16="http://schemas.microsoft.com/office/drawing/2014/main" id="{C13D8D4E-00E8-4748-9F67-C4908AC820B8}"/>
                  </a:ext>
                </a:extLst>
              </p:cNvPr>
              <p:cNvPicPr/>
              <p:nvPr/>
            </p:nvPicPr>
            <p:blipFill>
              <a:blip r:embed="rId12"/>
              <a:stretch>
                <a:fillRect/>
              </a:stretch>
            </p:blipFill>
            <p:spPr>
              <a:xfrm>
                <a:off x="378373" y="3257472"/>
                <a:ext cx="196056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4" name="Freihand 13">
                <a:extLst>
                  <a:ext uri="{FF2B5EF4-FFF2-40B4-BE49-F238E27FC236}">
                    <a16:creationId xmlns:a16="http://schemas.microsoft.com/office/drawing/2014/main" id="{DF83E053-7475-44F2-A9A3-396F1A931704}"/>
                  </a:ext>
                </a:extLst>
              </p14:cNvPr>
              <p14:cNvContentPartPr/>
              <p14:nvPr/>
            </p14:nvContentPartPr>
            <p14:xfrm>
              <a:off x="513373" y="4221552"/>
              <a:ext cx="2206800" cy="143640"/>
            </p14:xfrm>
          </p:contentPart>
        </mc:Choice>
        <mc:Fallback>
          <p:pic>
            <p:nvPicPr>
              <p:cNvPr id="14" name="Freihand 13">
                <a:extLst>
                  <a:ext uri="{FF2B5EF4-FFF2-40B4-BE49-F238E27FC236}">
                    <a16:creationId xmlns:a16="http://schemas.microsoft.com/office/drawing/2014/main" id="{DF83E053-7475-44F2-A9A3-396F1A931704}"/>
                  </a:ext>
                </a:extLst>
              </p:cNvPr>
              <p:cNvPicPr/>
              <p:nvPr/>
            </p:nvPicPr>
            <p:blipFill>
              <a:blip r:embed="rId14"/>
              <a:stretch>
                <a:fillRect/>
              </a:stretch>
            </p:blipFill>
            <p:spPr>
              <a:xfrm>
                <a:off x="509053" y="4217232"/>
                <a:ext cx="221544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7" name="Freihand 16">
                <a:extLst>
                  <a:ext uri="{FF2B5EF4-FFF2-40B4-BE49-F238E27FC236}">
                    <a16:creationId xmlns:a16="http://schemas.microsoft.com/office/drawing/2014/main" id="{8FD9792F-DE69-4E91-B382-1046FAA4CEAD}"/>
                  </a:ext>
                </a:extLst>
              </p14:cNvPr>
              <p14:cNvContentPartPr/>
              <p14:nvPr/>
            </p14:nvContentPartPr>
            <p14:xfrm>
              <a:off x="710653" y="4869552"/>
              <a:ext cx="1391040" cy="73800"/>
            </p14:xfrm>
          </p:contentPart>
        </mc:Choice>
        <mc:Fallback>
          <p:pic>
            <p:nvPicPr>
              <p:cNvPr id="17" name="Freihand 16">
                <a:extLst>
                  <a:ext uri="{FF2B5EF4-FFF2-40B4-BE49-F238E27FC236}">
                    <a16:creationId xmlns:a16="http://schemas.microsoft.com/office/drawing/2014/main" id="{8FD9792F-DE69-4E91-B382-1046FAA4CEAD}"/>
                  </a:ext>
                </a:extLst>
              </p:cNvPr>
              <p:cNvPicPr/>
              <p:nvPr/>
            </p:nvPicPr>
            <p:blipFill>
              <a:blip r:embed="rId16"/>
              <a:stretch>
                <a:fillRect/>
              </a:stretch>
            </p:blipFill>
            <p:spPr>
              <a:xfrm>
                <a:off x="706333" y="4865232"/>
                <a:ext cx="1399680" cy="82440"/>
              </a:xfrm>
              <a:prstGeom prst="rect">
                <a:avLst/>
              </a:prstGeom>
            </p:spPr>
          </p:pic>
        </mc:Fallback>
      </mc:AlternateContent>
      <p:grpSp>
        <p:nvGrpSpPr>
          <p:cNvPr id="37" name="Gruppieren 36">
            <a:extLst>
              <a:ext uri="{FF2B5EF4-FFF2-40B4-BE49-F238E27FC236}">
                <a16:creationId xmlns:a16="http://schemas.microsoft.com/office/drawing/2014/main" id="{91F61139-20B6-4D4E-A136-046156D81E0E}"/>
              </a:ext>
            </a:extLst>
          </p:cNvPr>
          <p:cNvGrpSpPr/>
          <p:nvPr/>
        </p:nvGrpSpPr>
        <p:grpSpPr>
          <a:xfrm>
            <a:off x="726133" y="4530792"/>
            <a:ext cx="3649320" cy="1985040"/>
            <a:chOff x="726133" y="4530792"/>
            <a:chExt cx="3649320" cy="1985040"/>
          </a:xfrm>
        </p:grpSpPr>
        <mc:AlternateContent xmlns:mc="http://schemas.openxmlformats.org/markup-compatibility/2006">
          <mc:Choice xmlns:p14="http://schemas.microsoft.com/office/powerpoint/2010/main" Requires="p14">
            <p:contentPart p14:bwMode="auto" r:id="rId17">
              <p14:nvContentPartPr>
                <p14:cNvPr id="15" name="Freihand 14">
                  <a:extLst>
                    <a:ext uri="{FF2B5EF4-FFF2-40B4-BE49-F238E27FC236}">
                      <a16:creationId xmlns:a16="http://schemas.microsoft.com/office/drawing/2014/main" id="{7A9AFA43-4881-40ED-9C9C-25617255AC81}"/>
                    </a:ext>
                  </a:extLst>
                </p14:cNvPr>
                <p14:cNvContentPartPr/>
                <p14:nvPr/>
              </p14:nvContentPartPr>
              <p14:xfrm>
                <a:off x="1473493" y="5174472"/>
                <a:ext cx="27720" cy="11880"/>
              </p14:xfrm>
            </p:contentPart>
          </mc:Choice>
          <mc:Fallback>
            <p:pic>
              <p:nvPicPr>
                <p:cNvPr id="15" name="Freihand 14">
                  <a:extLst>
                    <a:ext uri="{FF2B5EF4-FFF2-40B4-BE49-F238E27FC236}">
                      <a16:creationId xmlns:a16="http://schemas.microsoft.com/office/drawing/2014/main" id="{7A9AFA43-4881-40ED-9C9C-25617255AC81}"/>
                    </a:ext>
                  </a:extLst>
                </p:cNvPr>
                <p:cNvPicPr/>
                <p:nvPr/>
              </p:nvPicPr>
              <p:blipFill>
                <a:blip r:embed="rId18"/>
                <a:stretch>
                  <a:fillRect/>
                </a:stretch>
              </p:blipFill>
              <p:spPr>
                <a:xfrm>
                  <a:off x="1469173" y="5170152"/>
                  <a:ext cx="3636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6" name="Freihand 15">
                  <a:extLst>
                    <a:ext uri="{FF2B5EF4-FFF2-40B4-BE49-F238E27FC236}">
                      <a16:creationId xmlns:a16="http://schemas.microsoft.com/office/drawing/2014/main" id="{39E7856A-5E05-4BEC-B350-40180A769D00}"/>
                    </a:ext>
                  </a:extLst>
                </p14:cNvPr>
                <p14:cNvContentPartPr/>
                <p14:nvPr/>
              </p14:nvContentPartPr>
              <p14:xfrm>
                <a:off x="1223293" y="5299032"/>
                <a:ext cx="1726920" cy="54720"/>
              </p14:xfrm>
            </p:contentPart>
          </mc:Choice>
          <mc:Fallback>
            <p:pic>
              <p:nvPicPr>
                <p:cNvPr id="16" name="Freihand 15">
                  <a:extLst>
                    <a:ext uri="{FF2B5EF4-FFF2-40B4-BE49-F238E27FC236}">
                      <a16:creationId xmlns:a16="http://schemas.microsoft.com/office/drawing/2014/main" id="{39E7856A-5E05-4BEC-B350-40180A769D00}"/>
                    </a:ext>
                  </a:extLst>
                </p:cNvPr>
                <p:cNvPicPr/>
                <p:nvPr/>
              </p:nvPicPr>
              <p:blipFill>
                <a:blip r:embed="rId20"/>
                <a:stretch>
                  <a:fillRect/>
                </a:stretch>
              </p:blipFill>
              <p:spPr>
                <a:xfrm>
                  <a:off x="1218973" y="5294712"/>
                  <a:ext cx="173556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8" name="Freihand 17">
                  <a:extLst>
                    <a:ext uri="{FF2B5EF4-FFF2-40B4-BE49-F238E27FC236}">
                      <a16:creationId xmlns:a16="http://schemas.microsoft.com/office/drawing/2014/main" id="{C9CA9359-45BE-42EF-B944-719ED07EAC62}"/>
                    </a:ext>
                  </a:extLst>
                </p14:cNvPr>
                <p14:cNvContentPartPr/>
                <p14:nvPr/>
              </p14:nvContentPartPr>
              <p14:xfrm>
                <a:off x="1791013" y="5551032"/>
                <a:ext cx="63360" cy="62640"/>
              </p14:xfrm>
            </p:contentPart>
          </mc:Choice>
          <mc:Fallback>
            <p:pic>
              <p:nvPicPr>
                <p:cNvPr id="18" name="Freihand 17">
                  <a:extLst>
                    <a:ext uri="{FF2B5EF4-FFF2-40B4-BE49-F238E27FC236}">
                      <a16:creationId xmlns:a16="http://schemas.microsoft.com/office/drawing/2014/main" id="{C9CA9359-45BE-42EF-B944-719ED07EAC62}"/>
                    </a:ext>
                  </a:extLst>
                </p:cNvPr>
                <p:cNvPicPr/>
                <p:nvPr/>
              </p:nvPicPr>
              <p:blipFill>
                <a:blip r:embed="rId22"/>
                <a:stretch>
                  <a:fillRect/>
                </a:stretch>
              </p:blipFill>
              <p:spPr>
                <a:xfrm>
                  <a:off x="1786693" y="5546712"/>
                  <a:ext cx="7200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9" name="Freihand 18">
                  <a:extLst>
                    <a:ext uri="{FF2B5EF4-FFF2-40B4-BE49-F238E27FC236}">
                      <a16:creationId xmlns:a16="http://schemas.microsoft.com/office/drawing/2014/main" id="{41B2491D-7622-4316-9A95-2722B5A18BD9}"/>
                    </a:ext>
                  </a:extLst>
                </p14:cNvPr>
                <p14:cNvContentPartPr/>
                <p14:nvPr/>
              </p14:nvContentPartPr>
              <p14:xfrm>
                <a:off x="1775533" y="5445552"/>
                <a:ext cx="170280" cy="294120"/>
              </p14:xfrm>
            </p:contentPart>
          </mc:Choice>
          <mc:Fallback>
            <p:pic>
              <p:nvPicPr>
                <p:cNvPr id="19" name="Freihand 18">
                  <a:extLst>
                    <a:ext uri="{FF2B5EF4-FFF2-40B4-BE49-F238E27FC236}">
                      <a16:creationId xmlns:a16="http://schemas.microsoft.com/office/drawing/2014/main" id="{41B2491D-7622-4316-9A95-2722B5A18BD9}"/>
                    </a:ext>
                  </a:extLst>
                </p:cNvPr>
                <p:cNvPicPr/>
                <p:nvPr/>
              </p:nvPicPr>
              <p:blipFill>
                <a:blip r:embed="rId24"/>
                <a:stretch>
                  <a:fillRect/>
                </a:stretch>
              </p:blipFill>
              <p:spPr>
                <a:xfrm>
                  <a:off x="1771213" y="5441232"/>
                  <a:ext cx="178920" cy="3027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1" name="Freihand 20">
                  <a:extLst>
                    <a:ext uri="{FF2B5EF4-FFF2-40B4-BE49-F238E27FC236}">
                      <a16:creationId xmlns:a16="http://schemas.microsoft.com/office/drawing/2014/main" id="{FE213A03-2C5C-42CC-8570-2F7FA9F61A01}"/>
                    </a:ext>
                  </a:extLst>
                </p14:cNvPr>
                <p14:cNvContentPartPr/>
                <p14:nvPr/>
              </p14:nvContentPartPr>
              <p14:xfrm>
                <a:off x="726133" y="4530792"/>
                <a:ext cx="2406600" cy="997920"/>
              </p14:xfrm>
            </p:contentPart>
          </mc:Choice>
          <mc:Fallback>
            <p:pic>
              <p:nvPicPr>
                <p:cNvPr id="21" name="Freihand 20">
                  <a:extLst>
                    <a:ext uri="{FF2B5EF4-FFF2-40B4-BE49-F238E27FC236}">
                      <a16:creationId xmlns:a16="http://schemas.microsoft.com/office/drawing/2014/main" id="{FE213A03-2C5C-42CC-8570-2F7FA9F61A01}"/>
                    </a:ext>
                  </a:extLst>
                </p:cNvPr>
                <p:cNvPicPr/>
                <p:nvPr/>
              </p:nvPicPr>
              <p:blipFill>
                <a:blip r:embed="rId26"/>
                <a:stretch>
                  <a:fillRect/>
                </a:stretch>
              </p:blipFill>
              <p:spPr>
                <a:xfrm>
                  <a:off x="721813" y="4526472"/>
                  <a:ext cx="2415240" cy="10065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2" name="Freihand 21">
                  <a:extLst>
                    <a:ext uri="{FF2B5EF4-FFF2-40B4-BE49-F238E27FC236}">
                      <a16:creationId xmlns:a16="http://schemas.microsoft.com/office/drawing/2014/main" id="{5D05D9B0-0666-4B2C-B07F-CFFF778A3E46}"/>
                    </a:ext>
                  </a:extLst>
                </p14:cNvPr>
                <p14:cNvContentPartPr/>
                <p14:nvPr/>
              </p14:nvContentPartPr>
              <p14:xfrm>
                <a:off x="1976053" y="5566512"/>
                <a:ext cx="111600" cy="540000"/>
              </p14:xfrm>
            </p:contentPart>
          </mc:Choice>
          <mc:Fallback>
            <p:pic>
              <p:nvPicPr>
                <p:cNvPr id="22" name="Freihand 21">
                  <a:extLst>
                    <a:ext uri="{FF2B5EF4-FFF2-40B4-BE49-F238E27FC236}">
                      <a16:creationId xmlns:a16="http://schemas.microsoft.com/office/drawing/2014/main" id="{5D05D9B0-0666-4B2C-B07F-CFFF778A3E46}"/>
                    </a:ext>
                  </a:extLst>
                </p:cNvPr>
                <p:cNvPicPr/>
                <p:nvPr/>
              </p:nvPicPr>
              <p:blipFill>
                <a:blip r:embed="rId28"/>
                <a:stretch>
                  <a:fillRect/>
                </a:stretch>
              </p:blipFill>
              <p:spPr>
                <a:xfrm>
                  <a:off x="1971733" y="5562192"/>
                  <a:ext cx="120240" cy="5486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3" name="Freihand 22">
                  <a:extLst>
                    <a:ext uri="{FF2B5EF4-FFF2-40B4-BE49-F238E27FC236}">
                      <a16:creationId xmlns:a16="http://schemas.microsoft.com/office/drawing/2014/main" id="{C3BB999C-FE03-4154-BE2A-F42540728A5F}"/>
                    </a:ext>
                  </a:extLst>
                </p14:cNvPr>
                <p14:cNvContentPartPr/>
                <p14:nvPr/>
              </p14:nvContentPartPr>
              <p14:xfrm>
                <a:off x="1846093" y="5423232"/>
                <a:ext cx="333360" cy="330480"/>
              </p14:xfrm>
            </p:contentPart>
          </mc:Choice>
          <mc:Fallback>
            <p:pic>
              <p:nvPicPr>
                <p:cNvPr id="23" name="Freihand 22">
                  <a:extLst>
                    <a:ext uri="{FF2B5EF4-FFF2-40B4-BE49-F238E27FC236}">
                      <a16:creationId xmlns:a16="http://schemas.microsoft.com/office/drawing/2014/main" id="{C3BB999C-FE03-4154-BE2A-F42540728A5F}"/>
                    </a:ext>
                  </a:extLst>
                </p:cNvPr>
                <p:cNvPicPr/>
                <p:nvPr/>
              </p:nvPicPr>
              <p:blipFill>
                <a:blip r:embed="rId30"/>
                <a:stretch>
                  <a:fillRect/>
                </a:stretch>
              </p:blipFill>
              <p:spPr>
                <a:xfrm>
                  <a:off x="1841773" y="5418912"/>
                  <a:ext cx="342000" cy="3391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4" name="Freihand 23">
                  <a:extLst>
                    <a:ext uri="{FF2B5EF4-FFF2-40B4-BE49-F238E27FC236}">
                      <a16:creationId xmlns:a16="http://schemas.microsoft.com/office/drawing/2014/main" id="{9A5F4862-1B21-40F6-81A5-909295862664}"/>
                    </a:ext>
                  </a:extLst>
                </p14:cNvPr>
                <p14:cNvContentPartPr/>
                <p14:nvPr/>
              </p14:nvContentPartPr>
              <p14:xfrm>
                <a:off x="1875973" y="6282552"/>
                <a:ext cx="73800" cy="182520"/>
              </p14:xfrm>
            </p:contentPart>
          </mc:Choice>
          <mc:Fallback>
            <p:pic>
              <p:nvPicPr>
                <p:cNvPr id="24" name="Freihand 23">
                  <a:extLst>
                    <a:ext uri="{FF2B5EF4-FFF2-40B4-BE49-F238E27FC236}">
                      <a16:creationId xmlns:a16="http://schemas.microsoft.com/office/drawing/2014/main" id="{9A5F4862-1B21-40F6-81A5-909295862664}"/>
                    </a:ext>
                  </a:extLst>
                </p:cNvPr>
                <p:cNvPicPr/>
                <p:nvPr/>
              </p:nvPicPr>
              <p:blipFill>
                <a:blip r:embed="rId32"/>
                <a:stretch>
                  <a:fillRect/>
                </a:stretch>
              </p:blipFill>
              <p:spPr>
                <a:xfrm>
                  <a:off x="1871653" y="6278232"/>
                  <a:ext cx="8244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5" name="Freihand 24">
                  <a:extLst>
                    <a:ext uri="{FF2B5EF4-FFF2-40B4-BE49-F238E27FC236}">
                      <a16:creationId xmlns:a16="http://schemas.microsoft.com/office/drawing/2014/main" id="{B3229019-B5E2-40E2-A616-7C9A5CAB42EC}"/>
                    </a:ext>
                  </a:extLst>
                </p14:cNvPr>
                <p14:cNvContentPartPr/>
                <p14:nvPr/>
              </p14:nvContentPartPr>
              <p14:xfrm>
                <a:off x="1799293" y="6230712"/>
                <a:ext cx="215640" cy="285120"/>
              </p14:xfrm>
            </p:contentPart>
          </mc:Choice>
          <mc:Fallback>
            <p:pic>
              <p:nvPicPr>
                <p:cNvPr id="25" name="Freihand 24">
                  <a:extLst>
                    <a:ext uri="{FF2B5EF4-FFF2-40B4-BE49-F238E27FC236}">
                      <a16:creationId xmlns:a16="http://schemas.microsoft.com/office/drawing/2014/main" id="{B3229019-B5E2-40E2-A616-7C9A5CAB42EC}"/>
                    </a:ext>
                  </a:extLst>
                </p:cNvPr>
                <p:cNvPicPr/>
                <p:nvPr/>
              </p:nvPicPr>
              <p:blipFill>
                <a:blip r:embed="rId34"/>
                <a:stretch>
                  <a:fillRect/>
                </a:stretch>
              </p:blipFill>
              <p:spPr>
                <a:xfrm>
                  <a:off x="1794973" y="6226392"/>
                  <a:ext cx="224280" cy="2937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6" name="Freihand 25">
                  <a:extLst>
                    <a:ext uri="{FF2B5EF4-FFF2-40B4-BE49-F238E27FC236}">
                      <a16:creationId xmlns:a16="http://schemas.microsoft.com/office/drawing/2014/main" id="{1DF11582-B5E8-47CD-8E68-60727531C546}"/>
                    </a:ext>
                  </a:extLst>
                </p14:cNvPr>
                <p14:cNvContentPartPr/>
                <p14:nvPr/>
              </p14:nvContentPartPr>
              <p14:xfrm>
                <a:off x="2086573" y="6247272"/>
                <a:ext cx="245880" cy="208440"/>
              </p14:xfrm>
            </p:contentPart>
          </mc:Choice>
          <mc:Fallback>
            <p:pic>
              <p:nvPicPr>
                <p:cNvPr id="26" name="Freihand 25">
                  <a:extLst>
                    <a:ext uri="{FF2B5EF4-FFF2-40B4-BE49-F238E27FC236}">
                      <a16:creationId xmlns:a16="http://schemas.microsoft.com/office/drawing/2014/main" id="{1DF11582-B5E8-47CD-8E68-60727531C546}"/>
                    </a:ext>
                  </a:extLst>
                </p:cNvPr>
                <p:cNvPicPr/>
                <p:nvPr/>
              </p:nvPicPr>
              <p:blipFill>
                <a:blip r:embed="rId36"/>
                <a:stretch>
                  <a:fillRect/>
                </a:stretch>
              </p:blipFill>
              <p:spPr>
                <a:xfrm>
                  <a:off x="2082253" y="6242952"/>
                  <a:ext cx="25452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7" name="Freihand 26">
                  <a:extLst>
                    <a:ext uri="{FF2B5EF4-FFF2-40B4-BE49-F238E27FC236}">
                      <a16:creationId xmlns:a16="http://schemas.microsoft.com/office/drawing/2014/main" id="{34A9C377-4305-4F62-A698-86BBD12A50E3}"/>
                    </a:ext>
                  </a:extLst>
                </p14:cNvPr>
                <p14:cNvContentPartPr/>
                <p14:nvPr/>
              </p14:nvContentPartPr>
              <p14:xfrm>
                <a:off x="2308333" y="6076632"/>
                <a:ext cx="237960" cy="258120"/>
              </p14:xfrm>
            </p:contentPart>
          </mc:Choice>
          <mc:Fallback>
            <p:pic>
              <p:nvPicPr>
                <p:cNvPr id="27" name="Freihand 26">
                  <a:extLst>
                    <a:ext uri="{FF2B5EF4-FFF2-40B4-BE49-F238E27FC236}">
                      <a16:creationId xmlns:a16="http://schemas.microsoft.com/office/drawing/2014/main" id="{34A9C377-4305-4F62-A698-86BBD12A50E3}"/>
                    </a:ext>
                  </a:extLst>
                </p:cNvPr>
                <p:cNvPicPr/>
                <p:nvPr/>
              </p:nvPicPr>
              <p:blipFill>
                <a:blip r:embed="rId38"/>
                <a:stretch>
                  <a:fillRect/>
                </a:stretch>
              </p:blipFill>
              <p:spPr>
                <a:xfrm>
                  <a:off x="2304013" y="6072312"/>
                  <a:ext cx="24660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8" name="Freihand 27">
                  <a:extLst>
                    <a:ext uri="{FF2B5EF4-FFF2-40B4-BE49-F238E27FC236}">
                      <a16:creationId xmlns:a16="http://schemas.microsoft.com/office/drawing/2014/main" id="{D3BEADA4-5455-48D6-A901-87DCC61DD865}"/>
                    </a:ext>
                  </a:extLst>
                </p14:cNvPr>
                <p14:cNvContentPartPr/>
                <p14:nvPr/>
              </p14:nvContentPartPr>
              <p14:xfrm>
                <a:off x="2538013" y="6127032"/>
                <a:ext cx="99720" cy="84600"/>
              </p14:xfrm>
            </p:contentPart>
          </mc:Choice>
          <mc:Fallback>
            <p:pic>
              <p:nvPicPr>
                <p:cNvPr id="28" name="Freihand 27">
                  <a:extLst>
                    <a:ext uri="{FF2B5EF4-FFF2-40B4-BE49-F238E27FC236}">
                      <a16:creationId xmlns:a16="http://schemas.microsoft.com/office/drawing/2014/main" id="{D3BEADA4-5455-48D6-A901-87DCC61DD865}"/>
                    </a:ext>
                  </a:extLst>
                </p:cNvPr>
                <p:cNvPicPr/>
                <p:nvPr/>
              </p:nvPicPr>
              <p:blipFill>
                <a:blip r:embed="rId40"/>
                <a:stretch>
                  <a:fillRect/>
                </a:stretch>
              </p:blipFill>
              <p:spPr>
                <a:xfrm>
                  <a:off x="2533693" y="6122712"/>
                  <a:ext cx="1083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0" name="Freihand 29">
                  <a:extLst>
                    <a:ext uri="{FF2B5EF4-FFF2-40B4-BE49-F238E27FC236}">
                      <a16:creationId xmlns:a16="http://schemas.microsoft.com/office/drawing/2014/main" id="{80F7945C-F54F-4F61-8CBF-BED03D67FC13}"/>
                    </a:ext>
                  </a:extLst>
                </p14:cNvPr>
                <p14:cNvContentPartPr/>
                <p14:nvPr/>
              </p14:nvContentPartPr>
              <p14:xfrm>
                <a:off x="2721973" y="5869632"/>
                <a:ext cx="517320" cy="365760"/>
              </p14:xfrm>
            </p:contentPart>
          </mc:Choice>
          <mc:Fallback>
            <p:pic>
              <p:nvPicPr>
                <p:cNvPr id="30" name="Freihand 29">
                  <a:extLst>
                    <a:ext uri="{FF2B5EF4-FFF2-40B4-BE49-F238E27FC236}">
                      <a16:creationId xmlns:a16="http://schemas.microsoft.com/office/drawing/2014/main" id="{80F7945C-F54F-4F61-8CBF-BED03D67FC13}"/>
                    </a:ext>
                  </a:extLst>
                </p:cNvPr>
                <p:cNvPicPr/>
                <p:nvPr/>
              </p:nvPicPr>
              <p:blipFill>
                <a:blip r:embed="rId42"/>
                <a:stretch>
                  <a:fillRect/>
                </a:stretch>
              </p:blipFill>
              <p:spPr>
                <a:xfrm>
                  <a:off x="2717653" y="5865312"/>
                  <a:ext cx="525960" cy="3744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1" name="Freihand 30">
                  <a:extLst>
                    <a:ext uri="{FF2B5EF4-FFF2-40B4-BE49-F238E27FC236}">
                      <a16:creationId xmlns:a16="http://schemas.microsoft.com/office/drawing/2014/main" id="{5D0316EE-1189-4312-8BAE-E2B57312DF98}"/>
                    </a:ext>
                  </a:extLst>
                </p14:cNvPr>
                <p14:cNvContentPartPr/>
                <p14:nvPr/>
              </p14:nvContentPartPr>
              <p14:xfrm>
                <a:off x="3263053" y="5767752"/>
                <a:ext cx="138600" cy="249120"/>
              </p14:xfrm>
            </p:contentPart>
          </mc:Choice>
          <mc:Fallback>
            <p:pic>
              <p:nvPicPr>
                <p:cNvPr id="31" name="Freihand 30">
                  <a:extLst>
                    <a:ext uri="{FF2B5EF4-FFF2-40B4-BE49-F238E27FC236}">
                      <a16:creationId xmlns:a16="http://schemas.microsoft.com/office/drawing/2014/main" id="{5D0316EE-1189-4312-8BAE-E2B57312DF98}"/>
                    </a:ext>
                  </a:extLst>
                </p:cNvPr>
                <p:cNvPicPr/>
                <p:nvPr/>
              </p:nvPicPr>
              <p:blipFill>
                <a:blip r:embed="rId44"/>
                <a:stretch>
                  <a:fillRect/>
                </a:stretch>
              </p:blipFill>
              <p:spPr>
                <a:xfrm>
                  <a:off x="3258733" y="5763432"/>
                  <a:ext cx="14724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2" name="Freihand 31">
                  <a:extLst>
                    <a:ext uri="{FF2B5EF4-FFF2-40B4-BE49-F238E27FC236}">
                      <a16:creationId xmlns:a16="http://schemas.microsoft.com/office/drawing/2014/main" id="{F488AFD5-76B4-4235-9AD2-A888072D96A8}"/>
                    </a:ext>
                  </a:extLst>
                </p14:cNvPr>
                <p14:cNvContentPartPr/>
                <p14:nvPr/>
              </p14:nvContentPartPr>
              <p14:xfrm>
                <a:off x="3453133" y="5830392"/>
                <a:ext cx="78480" cy="106200"/>
              </p14:xfrm>
            </p:contentPart>
          </mc:Choice>
          <mc:Fallback>
            <p:pic>
              <p:nvPicPr>
                <p:cNvPr id="32" name="Freihand 31">
                  <a:extLst>
                    <a:ext uri="{FF2B5EF4-FFF2-40B4-BE49-F238E27FC236}">
                      <a16:creationId xmlns:a16="http://schemas.microsoft.com/office/drawing/2014/main" id="{F488AFD5-76B4-4235-9AD2-A888072D96A8}"/>
                    </a:ext>
                  </a:extLst>
                </p:cNvPr>
                <p:cNvPicPr/>
                <p:nvPr/>
              </p:nvPicPr>
              <p:blipFill>
                <a:blip r:embed="rId46"/>
                <a:stretch>
                  <a:fillRect/>
                </a:stretch>
              </p:blipFill>
              <p:spPr>
                <a:xfrm>
                  <a:off x="3448813" y="5826072"/>
                  <a:ext cx="8712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3" name="Freihand 32">
                  <a:extLst>
                    <a:ext uri="{FF2B5EF4-FFF2-40B4-BE49-F238E27FC236}">
                      <a16:creationId xmlns:a16="http://schemas.microsoft.com/office/drawing/2014/main" id="{0315E3C6-8726-4455-B5CD-2C7D39B50A21}"/>
                    </a:ext>
                  </a:extLst>
                </p14:cNvPr>
                <p14:cNvContentPartPr/>
                <p14:nvPr/>
              </p14:nvContentPartPr>
              <p14:xfrm>
                <a:off x="3554653" y="5797992"/>
                <a:ext cx="77760" cy="206280"/>
              </p14:xfrm>
            </p:contentPart>
          </mc:Choice>
          <mc:Fallback>
            <p:pic>
              <p:nvPicPr>
                <p:cNvPr id="33" name="Freihand 32">
                  <a:extLst>
                    <a:ext uri="{FF2B5EF4-FFF2-40B4-BE49-F238E27FC236}">
                      <a16:creationId xmlns:a16="http://schemas.microsoft.com/office/drawing/2014/main" id="{0315E3C6-8726-4455-B5CD-2C7D39B50A21}"/>
                    </a:ext>
                  </a:extLst>
                </p:cNvPr>
                <p:cNvPicPr/>
                <p:nvPr/>
              </p:nvPicPr>
              <p:blipFill>
                <a:blip r:embed="rId48"/>
                <a:stretch>
                  <a:fillRect/>
                </a:stretch>
              </p:blipFill>
              <p:spPr>
                <a:xfrm>
                  <a:off x="3550333" y="5793672"/>
                  <a:ext cx="8640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4" name="Freihand 33">
                  <a:extLst>
                    <a:ext uri="{FF2B5EF4-FFF2-40B4-BE49-F238E27FC236}">
                      <a16:creationId xmlns:a16="http://schemas.microsoft.com/office/drawing/2014/main" id="{3C8879A2-DC1E-4C94-8696-D3E308909BA3}"/>
                    </a:ext>
                  </a:extLst>
                </p14:cNvPr>
                <p14:cNvContentPartPr/>
                <p14:nvPr/>
              </p14:nvContentPartPr>
              <p14:xfrm>
                <a:off x="3642493" y="5684232"/>
                <a:ext cx="420840" cy="226440"/>
              </p14:xfrm>
            </p:contentPart>
          </mc:Choice>
          <mc:Fallback>
            <p:pic>
              <p:nvPicPr>
                <p:cNvPr id="34" name="Freihand 33">
                  <a:extLst>
                    <a:ext uri="{FF2B5EF4-FFF2-40B4-BE49-F238E27FC236}">
                      <a16:creationId xmlns:a16="http://schemas.microsoft.com/office/drawing/2014/main" id="{3C8879A2-DC1E-4C94-8696-D3E308909BA3}"/>
                    </a:ext>
                  </a:extLst>
                </p:cNvPr>
                <p:cNvPicPr/>
                <p:nvPr/>
              </p:nvPicPr>
              <p:blipFill>
                <a:blip r:embed="rId50"/>
                <a:stretch>
                  <a:fillRect/>
                </a:stretch>
              </p:blipFill>
              <p:spPr>
                <a:xfrm>
                  <a:off x="3638173" y="5679912"/>
                  <a:ext cx="42948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5" name="Freihand 34">
                  <a:extLst>
                    <a:ext uri="{FF2B5EF4-FFF2-40B4-BE49-F238E27FC236}">
                      <a16:creationId xmlns:a16="http://schemas.microsoft.com/office/drawing/2014/main" id="{5F3105FF-2B5F-4C82-A3FB-995A91661D3C}"/>
                    </a:ext>
                  </a:extLst>
                </p14:cNvPr>
                <p14:cNvContentPartPr/>
                <p14:nvPr/>
              </p14:nvContentPartPr>
              <p14:xfrm>
                <a:off x="3433333" y="5643912"/>
                <a:ext cx="150840" cy="71640"/>
              </p14:xfrm>
            </p:contentPart>
          </mc:Choice>
          <mc:Fallback>
            <p:pic>
              <p:nvPicPr>
                <p:cNvPr id="35" name="Freihand 34">
                  <a:extLst>
                    <a:ext uri="{FF2B5EF4-FFF2-40B4-BE49-F238E27FC236}">
                      <a16:creationId xmlns:a16="http://schemas.microsoft.com/office/drawing/2014/main" id="{5F3105FF-2B5F-4C82-A3FB-995A91661D3C}"/>
                    </a:ext>
                  </a:extLst>
                </p:cNvPr>
                <p:cNvPicPr/>
                <p:nvPr/>
              </p:nvPicPr>
              <p:blipFill>
                <a:blip r:embed="rId52"/>
                <a:stretch>
                  <a:fillRect/>
                </a:stretch>
              </p:blipFill>
              <p:spPr>
                <a:xfrm>
                  <a:off x="3429013" y="5639592"/>
                  <a:ext cx="15948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6" name="Freihand 35">
                  <a:extLst>
                    <a:ext uri="{FF2B5EF4-FFF2-40B4-BE49-F238E27FC236}">
                      <a16:creationId xmlns:a16="http://schemas.microsoft.com/office/drawing/2014/main" id="{2FF31C49-8D13-45B5-ADA9-9E340FBB300C}"/>
                    </a:ext>
                  </a:extLst>
                </p14:cNvPr>
                <p14:cNvContentPartPr/>
                <p14:nvPr/>
              </p14:nvContentPartPr>
              <p14:xfrm>
                <a:off x="2600293" y="5664432"/>
                <a:ext cx="1775160" cy="833040"/>
              </p14:xfrm>
            </p:contentPart>
          </mc:Choice>
          <mc:Fallback>
            <p:pic>
              <p:nvPicPr>
                <p:cNvPr id="36" name="Freihand 35">
                  <a:extLst>
                    <a:ext uri="{FF2B5EF4-FFF2-40B4-BE49-F238E27FC236}">
                      <a16:creationId xmlns:a16="http://schemas.microsoft.com/office/drawing/2014/main" id="{2FF31C49-8D13-45B5-ADA9-9E340FBB300C}"/>
                    </a:ext>
                  </a:extLst>
                </p:cNvPr>
                <p:cNvPicPr/>
                <p:nvPr/>
              </p:nvPicPr>
              <p:blipFill>
                <a:blip r:embed="rId54"/>
                <a:stretch>
                  <a:fillRect/>
                </a:stretch>
              </p:blipFill>
              <p:spPr>
                <a:xfrm>
                  <a:off x="2595973" y="5660112"/>
                  <a:ext cx="1783800" cy="841680"/>
                </a:xfrm>
                <a:prstGeom prst="rect">
                  <a:avLst/>
                </a:prstGeom>
              </p:spPr>
            </p:pic>
          </mc:Fallback>
        </mc:AlternateContent>
      </p:grpSp>
    </p:spTree>
    <p:extLst>
      <p:ext uri="{BB962C8B-B14F-4D97-AF65-F5344CB8AC3E}">
        <p14:creationId xmlns:p14="http://schemas.microsoft.com/office/powerpoint/2010/main" val="210604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1"/>
          <p:cNvSpPr>
            <a:spLocks noChangeArrowheads="1"/>
          </p:cNvSpPr>
          <p:nvPr/>
        </p:nvSpPr>
        <p:spPr bwMode="auto">
          <a:xfrm>
            <a:off x="2958306" y="118770"/>
            <a:ext cx="627538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Berechnung des Bruttoinlandsprodukts</a:t>
            </a:r>
          </a:p>
        </p:txBody>
      </p:sp>
      <p:sp>
        <p:nvSpPr>
          <p:cNvPr id="48132" name="Text Box 2"/>
          <p:cNvSpPr txBox="1">
            <a:spLocks noChangeArrowheads="1"/>
          </p:cNvSpPr>
          <p:nvPr/>
        </p:nvSpPr>
        <p:spPr bwMode="auto">
          <a:xfrm>
            <a:off x="242454" y="1126549"/>
            <a:ext cx="11007436" cy="51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dirty="0">
                <a:solidFill>
                  <a:srgbClr val="000000"/>
                </a:solidFill>
              </a:rPr>
              <a:t>Entstehungsrechnung 	– 	Beitrag der verschiedenen Wirtschaftssektoren zur</a:t>
            </a:r>
          </a:p>
          <a:p>
            <a:pPr eaLnBrk="1" hangingPunct="1">
              <a:buClrTx/>
              <a:buFontTx/>
              <a:buNone/>
            </a:pPr>
            <a:r>
              <a:rPr lang="de-DE" altLang="de-DE" sz="2400" dirty="0">
                <a:solidFill>
                  <a:srgbClr val="000000"/>
                </a:solidFill>
              </a:rPr>
              <a:t>									gesamtwirtschaftlichen Wertschöpfung.</a:t>
            </a:r>
          </a:p>
          <a:p>
            <a:pPr eaLnBrk="1" hangingPunct="1">
              <a:buClrTx/>
              <a:buFontTx/>
              <a:buNone/>
            </a:pPr>
            <a:endParaRPr lang="de-DE" altLang="de-DE" sz="2400" dirty="0">
              <a:solidFill>
                <a:srgbClr val="000000"/>
              </a:solidFill>
            </a:endParaRPr>
          </a:p>
          <a:p>
            <a:pPr eaLnBrk="1" hangingPunct="1">
              <a:buClrTx/>
              <a:buFontTx/>
              <a:buNone/>
            </a:pPr>
            <a:r>
              <a:rPr lang="de-DE" altLang="de-DE" sz="2400" dirty="0">
                <a:solidFill>
                  <a:srgbClr val="000000"/>
                </a:solidFill>
              </a:rPr>
              <a:t>Verwendungsrechnung	– 	Komponenten der gesamtwirtschaftlichen </a:t>
            </a:r>
          </a:p>
          <a:p>
            <a:pPr eaLnBrk="1" hangingPunct="1">
              <a:buClrTx/>
              <a:buFontTx/>
              <a:buNone/>
            </a:pPr>
            <a:r>
              <a:rPr lang="de-DE" altLang="de-DE" sz="2400" dirty="0">
                <a:solidFill>
                  <a:srgbClr val="000000"/>
                </a:solidFill>
              </a:rPr>
              <a:t>									Nachfrage bzw. Einsatz der hergestellten Güter.</a:t>
            </a:r>
          </a:p>
          <a:p>
            <a:pPr eaLnBrk="1" hangingPunct="1">
              <a:buClrTx/>
              <a:buFontTx/>
              <a:buNone/>
            </a:pPr>
            <a:endParaRPr lang="de-DE" altLang="de-DE" sz="2400" dirty="0">
              <a:solidFill>
                <a:srgbClr val="000000"/>
              </a:solidFill>
            </a:endParaRPr>
          </a:p>
          <a:p>
            <a:pPr eaLnBrk="1" hangingPunct="1">
              <a:buClrTx/>
              <a:buFontTx/>
              <a:buNone/>
            </a:pPr>
            <a:r>
              <a:rPr lang="de-DE" altLang="de-DE" sz="2400" dirty="0">
                <a:solidFill>
                  <a:srgbClr val="000000"/>
                </a:solidFill>
              </a:rPr>
              <a:t>Verteilungsrechnung 		–	Verteilung nach den verschiedenen Einkommensarten,</a:t>
            </a:r>
          </a:p>
          <a:p>
            <a:pPr eaLnBrk="1" hangingPunct="1">
              <a:buClrTx/>
              <a:buFontTx/>
              <a:buNone/>
            </a:pPr>
            <a:r>
              <a:rPr lang="de-DE" altLang="de-DE" sz="2400" dirty="0">
                <a:solidFill>
                  <a:srgbClr val="000000"/>
                </a:solidFill>
              </a:rPr>
              <a:t>									insbesondere den Produktionsfaktoren Arbeit und Kapital. </a:t>
            </a:r>
          </a:p>
        </p:txBody>
      </p:sp>
      <p:sp>
        <p:nvSpPr>
          <p:cNvPr id="9" name="Rechteck 8">
            <a:extLst>
              <a:ext uri="{FF2B5EF4-FFF2-40B4-BE49-F238E27FC236}">
                <a16:creationId xmlns:a16="http://schemas.microsoft.com/office/drawing/2014/main" id="{A08EFE30-2376-4480-99CE-CDC8A1B08CE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4" name="Freihand 33">
                <a:extLst>
                  <a:ext uri="{FF2B5EF4-FFF2-40B4-BE49-F238E27FC236}">
                    <a16:creationId xmlns:a16="http://schemas.microsoft.com/office/drawing/2014/main" id="{D906AFCD-CAAD-4B05-A3F4-A4B43171D2F8}"/>
                  </a:ext>
                </a:extLst>
              </p14:cNvPr>
              <p14:cNvContentPartPr/>
              <p14:nvPr/>
            </p14:nvContentPartPr>
            <p14:xfrm>
              <a:off x="9964813" y="411312"/>
              <a:ext cx="415800" cy="493920"/>
            </p14:xfrm>
          </p:contentPart>
        </mc:Choice>
        <mc:Fallback>
          <p:pic>
            <p:nvPicPr>
              <p:cNvPr id="34" name="Freihand 33">
                <a:extLst>
                  <a:ext uri="{FF2B5EF4-FFF2-40B4-BE49-F238E27FC236}">
                    <a16:creationId xmlns:a16="http://schemas.microsoft.com/office/drawing/2014/main" id="{D906AFCD-CAAD-4B05-A3F4-A4B43171D2F8}"/>
                  </a:ext>
                </a:extLst>
              </p:cNvPr>
              <p:cNvPicPr/>
              <p:nvPr/>
            </p:nvPicPr>
            <p:blipFill>
              <a:blip r:embed="rId4"/>
              <a:stretch>
                <a:fillRect/>
              </a:stretch>
            </p:blipFill>
            <p:spPr>
              <a:xfrm>
                <a:off x="9960493" y="406992"/>
                <a:ext cx="424440" cy="5025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6" name="Freihand 35">
                <a:extLst>
                  <a:ext uri="{FF2B5EF4-FFF2-40B4-BE49-F238E27FC236}">
                    <a16:creationId xmlns:a16="http://schemas.microsoft.com/office/drawing/2014/main" id="{1665ED22-0E85-4302-9546-44F754DE218D}"/>
                  </a:ext>
                </a:extLst>
              </p14:cNvPr>
              <p14:cNvContentPartPr/>
              <p14:nvPr/>
            </p14:nvContentPartPr>
            <p14:xfrm>
              <a:off x="10553053" y="249672"/>
              <a:ext cx="1067400" cy="807120"/>
            </p14:xfrm>
          </p:contentPart>
        </mc:Choice>
        <mc:Fallback>
          <p:pic>
            <p:nvPicPr>
              <p:cNvPr id="36" name="Freihand 35">
                <a:extLst>
                  <a:ext uri="{FF2B5EF4-FFF2-40B4-BE49-F238E27FC236}">
                    <a16:creationId xmlns:a16="http://schemas.microsoft.com/office/drawing/2014/main" id="{1665ED22-0E85-4302-9546-44F754DE218D}"/>
                  </a:ext>
                </a:extLst>
              </p:cNvPr>
              <p:cNvPicPr/>
              <p:nvPr/>
            </p:nvPicPr>
            <p:blipFill>
              <a:blip r:embed="rId6"/>
              <a:stretch>
                <a:fillRect/>
              </a:stretch>
            </p:blipFill>
            <p:spPr>
              <a:xfrm>
                <a:off x="10548733" y="245352"/>
                <a:ext cx="1076040" cy="8157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1" name="Freihand 40">
                <a:extLst>
                  <a:ext uri="{FF2B5EF4-FFF2-40B4-BE49-F238E27FC236}">
                    <a16:creationId xmlns:a16="http://schemas.microsoft.com/office/drawing/2014/main" id="{E84629FB-A71C-4318-A7BE-BA6482E9A3F4}"/>
                  </a:ext>
                </a:extLst>
              </p14:cNvPr>
              <p14:cNvContentPartPr/>
              <p14:nvPr/>
            </p14:nvContentPartPr>
            <p14:xfrm>
              <a:off x="316813" y="1645032"/>
              <a:ext cx="2424960" cy="39960"/>
            </p14:xfrm>
          </p:contentPart>
        </mc:Choice>
        <mc:Fallback>
          <p:pic>
            <p:nvPicPr>
              <p:cNvPr id="41" name="Freihand 40">
                <a:extLst>
                  <a:ext uri="{FF2B5EF4-FFF2-40B4-BE49-F238E27FC236}">
                    <a16:creationId xmlns:a16="http://schemas.microsoft.com/office/drawing/2014/main" id="{E84629FB-A71C-4318-A7BE-BA6482E9A3F4}"/>
                  </a:ext>
                </a:extLst>
              </p:cNvPr>
              <p:cNvPicPr/>
              <p:nvPr/>
            </p:nvPicPr>
            <p:blipFill>
              <a:blip r:embed="rId8"/>
              <a:stretch>
                <a:fillRect/>
              </a:stretch>
            </p:blipFill>
            <p:spPr>
              <a:xfrm>
                <a:off x="312493" y="1640712"/>
                <a:ext cx="2433600" cy="48600"/>
              </a:xfrm>
              <a:prstGeom prst="rect">
                <a:avLst/>
              </a:prstGeom>
            </p:spPr>
          </p:pic>
        </mc:Fallback>
      </mc:AlternateContent>
      <p:grpSp>
        <p:nvGrpSpPr>
          <p:cNvPr id="53" name="Gruppieren 52">
            <a:extLst>
              <a:ext uri="{FF2B5EF4-FFF2-40B4-BE49-F238E27FC236}">
                <a16:creationId xmlns:a16="http://schemas.microsoft.com/office/drawing/2014/main" id="{940EF508-F26B-4838-9EBB-6D9E578744B1}"/>
              </a:ext>
            </a:extLst>
          </p:cNvPr>
          <p:cNvGrpSpPr/>
          <p:nvPr/>
        </p:nvGrpSpPr>
        <p:grpSpPr>
          <a:xfrm>
            <a:off x="5978893" y="847992"/>
            <a:ext cx="1642320" cy="401040"/>
            <a:chOff x="5978893" y="847992"/>
            <a:chExt cx="1642320" cy="401040"/>
          </a:xfrm>
        </p:grpSpPr>
        <mc:AlternateContent xmlns:mc="http://schemas.openxmlformats.org/markup-compatibility/2006">
          <mc:Choice xmlns:p14="http://schemas.microsoft.com/office/powerpoint/2010/main" Requires="p14">
            <p:contentPart p14:bwMode="auto" r:id="rId9">
              <p14:nvContentPartPr>
                <p14:cNvPr id="38" name="Freihand 37">
                  <a:extLst>
                    <a:ext uri="{FF2B5EF4-FFF2-40B4-BE49-F238E27FC236}">
                      <a16:creationId xmlns:a16="http://schemas.microsoft.com/office/drawing/2014/main" id="{1DB04A10-0ECC-40C9-92E9-0712AC1A71AE}"/>
                    </a:ext>
                  </a:extLst>
                </p14:cNvPr>
                <p14:cNvContentPartPr/>
                <p14:nvPr/>
              </p14:nvContentPartPr>
              <p14:xfrm>
                <a:off x="5978893" y="900912"/>
                <a:ext cx="230760" cy="249480"/>
              </p14:xfrm>
            </p:contentPart>
          </mc:Choice>
          <mc:Fallback>
            <p:pic>
              <p:nvPicPr>
                <p:cNvPr id="38" name="Freihand 37">
                  <a:extLst>
                    <a:ext uri="{FF2B5EF4-FFF2-40B4-BE49-F238E27FC236}">
                      <a16:creationId xmlns:a16="http://schemas.microsoft.com/office/drawing/2014/main" id="{1DB04A10-0ECC-40C9-92E9-0712AC1A71AE}"/>
                    </a:ext>
                  </a:extLst>
                </p:cNvPr>
                <p:cNvPicPr/>
                <p:nvPr/>
              </p:nvPicPr>
              <p:blipFill>
                <a:blip r:embed="rId10"/>
                <a:stretch>
                  <a:fillRect/>
                </a:stretch>
              </p:blipFill>
              <p:spPr>
                <a:xfrm>
                  <a:off x="5974573" y="896592"/>
                  <a:ext cx="23940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39" name="Freihand 38">
                  <a:extLst>
                    <a:ext uri="{FF2B5EF4-FFF2-40B4-BE49-F238E27FC236}">
                      <a16:creationId xmlns:a16="http://schemas.microsoft.com/office/drawing/2014/main" id="{89098C4D-DC59-404D-8A8A-5CA5C816EE98}"/>
                    </a:ext>
                  </a:extLst>
                </p14:cNvPr>
                <p14:cNvContentPartPr/>
                <p14:nvPr/>
              </p14:nvContentPartPr>
              <p14:xfrm>
                <a:off x="6080413" y="1025832"/>
                <a:ext cx="148680" cy="39600"/>
              </p14:xfrm>
            </p:contentPart>
          </mc:Choice>
          <mc:Fallback>
            <p:pic>
              <p:nvPicPr>
                <p:cNvPr id="39" name="Freihand 38">
                  <a:extLst>
                    <a:ext uri="{FF2B5EF4-FFF2-40B4-BE49-F238E27FC236}">
                      <a16:creationId xmlns:a16="http://schemas.microsoft.com/office/drawing/2014/main" id="{89098C4D-DC59-404D-8A8A-5CA5C816EE98}"/>
                    </a:ext>
                  </a:extLst>
                </p:cNvPr>
                <p:cNvPicPr/>
                <p:nvPr/>
              </p:nvPicPr>
              <p:blipFill>
                <a:blip r:embed="rId12"/>
                <a:stretch>
                  <a:fillRect/>
                </a:stretch>
              </p:blipFill>
              <p:spPr>
                <a:xfrm>
                  <a:off x="6076093" y="1021512"/>
                  <a:ext cx="15732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42" name="Freihand 41">
                  <a:extLst>
                    <a:ext uri="{FF2B5EF4-FFF2-40B4-BE49-F238E27FC236}">
                      <a16:creationId xmlns:a16="http://schemas.microsoft.com/office/drawing/2014/main" id="{35CC0ECC-D368-4742-850A-FCE8ACBF885F}"/>
                    </a:ext>
                  </a:extLst>
                </p14:cNvPr>
                <p14:cNvContentPartPr/>
                <p14:nvPr/>
              </p14:nvContentPartPr>
              <p14:xfrm>
                <a:off x="6265453" y="979032"/>
                <a:ext cx="149760" cy="142200"/>
              </p14:xfrm>
            </p:contentPart>
          </mc:Choice>
          <mc:Fallback>
            <p:pic>
              <p:nvPicPr>
                <p:cNvPr id="42" name="Freihand 41">
                  <a:extLst>
                    <a:ext uri="{FF2B5EF4-FFF2-40B4-BE49-F238E27FC236}">
                      <a16:creationId xmlns:a16="http://schemas.microsoft.com/office/drawing/2014/main" id="{35CC0ECC-D368-4742-850A-FCE8ACBF885F}"/>
                    </a:ext>
                  </a:extLst>
                </p:cNvPr>
                <p:cNvPicPr/>
                <p:nvPr/>
              </p:nvPicPr>
              <p:blipFill>
                <a:blip r:embed="rId14"/>
                <a:stretch>
                  <a:fillRect/>
                </a:stretch>
              </p:blipFill>
              <p:spPr>
                <a:xfrm>
                  <a:off x="6261133" y="974712"/>
                  <a:ext cx="15840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43" name="Freihand 42">
                  <a:extLst>
                    <a:ext uri="{FF2B5EF4-FFF2-40B4-BE49-F238E27FC236}">
                      <a16:creationId xmlns:a16="http://schemas.microsoft.com/office/drawing/2014/main" id="{6461AC0F-0347-4E16-9BB0-63B25A93A588}"/>
                    </a:ext>
                  </a:extLst>
                </p14:cNvPr>
                <p14:cNvContentPartPr/>
                <p14:nvPr/>
              </p14:nvContentPartPr>
              <p14:xfrm>
                <a:off x="6425653" y="999552"/>
                <a:ext cx="107280" cy="249480"/>
              </p14:xfrm>
            </p:contentPart>
          </mc:Choice>
          <mc:Fallback>
            <p:pic>
              <p:nvPicPr>
                <p:cNvPr id="43" name="Freihand 42">
                  <a:extLst>
                    <a:ext uri="{FF2B5EF4-FFF2-40B4-BE49-F238E27FC236}">
                      <a16:creationId xmlns:a16="http://schemas.microsoft.com/office/drawing/2014/main" id="{6461AC0F-0347-4E16-9BB0-63B25A93A588}"/>
                    </a:ext>
                  </a:extLst>
                </p:cNvPr>
                <p:cNvPicPr/>
                <p:nvPr/>
              </p:nvPicPr>
              <p:blipFill>
                <a:blip r:embed="rId16"/>
                <a:stretch>
                  <a:fillRect/>
                </a:stretch>
              </p:blipFill>
              <p:spPr>
                <a:xfrm>
                  <a:off x="6421333" y="995232"/>
                  <a:ext cx="11592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44" name="Freihand 43">
                  <a:extLst>
                    <a:ext uri="{FF2B5EF4-FFF2-40B4-BE49-F238E27FC236}">
                      <a16:creationId xmlns:a16="http://schemas.microsoft.com/office/drawing/2014/main" id="{9897E6F2-487E-4284-A221-4FA6AD41D3C0}"/>
                    </a:ext>
                  </a:extLst>
                </p14:cNvPr>
                <p14:cNvContentPartPr/>
                <p14:nvPr/>
              </p14:nvContentPartPr>
              <p14:xfrm>
                <a:off x="6566773" y="1015392"/>
                <a:ext cx="91800" cy="69840"/>
              </p14:xfrm>
            </p:contentPart>
          </mc:Choice>
          <mc:Fallback>
            <p:pic>
              <p:nvPicPr>
                <p:cNvPr id="44" name="Freihand 43">
                  <a:extLst>
                    <a:ext uri="{FF2B5EF4-FFF2-40B4-BE49-F238E27FC236}">
                      <a16:creationId xmlns:a16="http://schemas.microsoft.com/office/drawing/2014/main" id="{9897E6F2-487E-4284-A221-4FA6AD41D3C0}"/>
                    </a:ext>
                  </a:extLst>
                </p:cNvPr>
                <p:cNvPicPr/>
                <p:nvPr/>
              </p:nvPicPr>
              <p:blipFill>
                <a:blip r:embed="rId18"/>
                <a:stretch>
                  <a:fillRect/>
                </a:stretch>
              </p:blipFill>
              <p:spPr>
                <a:xfrm>
                  <a:off x="6562453" y="1011072"/>
                  <a:ext cx="10044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45" name="Freihand 44">
                  <a:extLst>
                    <a:ext uri="{FF2B5EF4-FFF2-40B4-BE49-F238E27FC236}">
                      <a16:creationId xmlns:a16="http://schemas.microsoft.com/office/drawing/2014/main" id="{874D1B81-177D-4742-BD9F-BD19CA705FE8}"/>
                    </a:ext>
                  </a:extLst>
                </p14:cNvPr>
                <p14:cNvContentPartPr/>
                <p14:nvPr/>
              </p14:nvContentPartPr>
              <p14:xfrm>
                <a:off x="6669013" y="905952"/>
                <a:ext cx="106560" cy="200160"/>
              </p14:xfrm>
            </p:contentPart>
          </mc:Choice>
          <mc:Fallback>
            <p:pic>
              <p:nvPicPr>
                <p:cNvPr id="45" name="Freihand 44">
                  <a:extLst>
                    <a:ext uri="{FF2B5EF4-FFF2-40B4-BE49-F238E27FC236}">
                      <a16:creationId xmlns:a16="http://schemas.microsoft.com/office/drawing/2014/main" id="{874D1B81-177D-4742-BD9F-BD19CA705FE8}"/>
                    </a:ext>
                  </a:extLst>
                </p:cNvPr>
                <p:cNvPicPr/>
                <p:nvPr/>
              </p:nvPicPr>
              <p:blipFill>
                <a:blip r:embed="rId20"/>
                <a:stretch>
                  <a:fillRect/>
                </a:stretch>
              </p:blipFill>
              <p:spPr>
                <a:xfrm>
                  <a:off x="6664693" y="901632"/>
                  <a:ext cx="11520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46" name="Freihand 45">
                  <a:extLst>
                    <a:ext uri="{FF2B5EF4-FFF2-40B4-BE49-F238E27FC236}">
                      <a16:creationId xmlns:a16="http://schemas.microsoft.com/office/drawing/2014/main" id="{121DEF07-E335-4783-9347-8F851AE59004}"/>
                    </a:ext>
                  </a:extLst>
                </p14:cNvPr>
                <p14:cNvContentPartPr/>
                <p14:nvPr/>
              </p14:nvContentPartPr>
              <p14:xfrm>
                <a:off x="6787093" y="909912"/>
                <a:ext cx="167040" cy="184320"/>
              </p14:xfrm>
            </p:contentPart>
          </mc:Choice>
          <mc:Fallback>
            <p:pic>
              <p:nvPicPr>
                <p:cNvPr id="46" name="Freihand 45">
                  <a:extLst>
                    <a:ext uri="{FF2B5EF4-FFF2-40B4-BE49-F238E27FC236}">
                      <a16:creationId xmlns:a16="http://schemas.microsoft.com/office/drawing/2014/main" id="{121DEF07-E335-4783-9347-8F851AE59004}"/>
                    </a:ext>
                  </a:extLst>
                </p:cNvPr>
                <p:cNvPicPr/>
                <p:nvPr/>
              </p:nvPicPr>
              <p:blipFill>
                <a:blip r:embed="rId22"/>
                <a:stretch>
                  <a:fillRect/>
                </a:stretch>
              </p:blipFill>
              <p:spPr>
                <a:xfrm>
                  <a:off x="6782773" y="905592"/>
                  <a:ext cx="17568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47" name="Freihand 46">
                  <a:extLst>
                    <a:ext uri="{FF2B5EF4-FFF2-40B4-BE49-F238E27FC236}">
                      <a16:creationId xmlns:a16="http://schemas.microsoft.com/office/drawing/2014/main" id="{D19B6424-9D80-480A-A37F-886725CE6EF4}"/>
                    </a:ext>
                  </a:extLst>
                </p14:cNvPr>
                <p14:cNvContentPartPr/>
                <p14:nvPr/>
              </p14:nvContentPartPr>
              <p14:xfrm>
                <a:off x="6876733" y="870312"/>
                <a:ext cx="99360" cy="236520"/>
              </p14:xfrm>
            </p:contentPart>
          </mc:Choice>
          <mc:Fallback>
            <p:pic>
              <p:nvPicPr>
                <p:cNvPr id="47" name="Freihand 46">
                  <a:extLst>
                    <a:ext uri="{FF2B5EF4-FFF2-40B4-BE49-F238E27FC236}">
                      <a16:creationId xmlns:a16="http://schemas.microsoft.com/office/drawing/2014/main" id="{D19B6424-9D80-480A-A37F-886725CE6EF4}"/>
                    </a:ext>
                  </a:extLst>
                </p:cNvPr>
                <p:cNvPicPr/>
                <p:nvPr/>
              </p:nvPicPr>
              <p:blipFill>
                <a:blip r:embed="rId24"/>
                <a:stretch>
                  <a:fillRect/>
                </a:stretch>
              </p:blipFill>
              <p:spPr>
                <a:xfrm>
                  <a:off x="6872413" y="865992"/>
                  <a:ext cx="10800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48" name="Freihand 47">
                  <a:extLst>
                    <a:ext uri="{FF2B5EF4-FFF2-40B4-BE49-F238E27FC236}">
                      <a16:creationId xmlns:a16="http://schemas.microsoft.com/office/drawing/2014/main" id="{05B40C04-6200-48EB-8D2A-C4592EA38C31}"/>
                    </a:ext>
                  </a:extLst>
                </p14:cNvPr>
                <p14:cNvContentPartPr/>
                <p14:nvPr/>
              </p14:nvContentPartPr>
              <p14:xfrm>
                <a:off x="6954853" y="978312"/>
                <a:ext cx="82080" cy="104760"/>
              </p14:xfrm>
            </p:contentPart>
          </mc:Choice>
          <mc:Fallback>
            <p:pic>
              <p:nvPicPr>
                <p:cNvPr id="48" name="Freihand 47">
                  <a:extLst>
                    <a:ext uri="{FF2B5EF4-FFF2-40B4-BE49-F238E27FC236}">
                      <a16:creationId xmlns:a16="http://schemas.microsoft.com/office/drawing/2014/main" id="{05B40C04-6200-48EB-8D2A-C4592EA38C31}"/>
                    </a:ext>
                  </a:extLst>
                </p:cNvPr>
                <p:cNvPicPr/>
                <p:nvPr/>
              </p:nvPicPr>
              <p:blipFill>
                <a:blip r:embed="rId26"/>
                <a:stretch>
                  <a:fillRect/>
                </a:stretch>
              </p:blipFill>
              <p:spPr>
                <a:xfrm>
                  <a:off x="6950533" y="973992"/>
                  <a:ext cx="907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49" name="Freihand 48">
                  <a:extLst>
                    <a:ext uri="{FF2B5EF4-FFF2-40B4-BE49-F238E27FC236}">
                      <a16:creationId xmlns:a16="http://schemas.microsoft.com/office/drawing/2014/main" id="{8F1E9F4C-9445-4245-AE03-3FC02F691389}"/>
                    </a:ext>
                  </a:extLst>
                </p14:cNvPr>
                <p14:cNvContentPartPr/>
                <p14:nvPr/>
              </p14:nvContentPartPr>
              <p14:xfrm>
                <a:off x="7053133" y="987672"/>
                <a:ext cx="105840" cy="130680"/>
              </p14:xfrm>
            </p:contentPart>
          </mc:Choice>
          <mc:Fallback>
            <p:pic>
              <p:nvPicPr>
                <p:cNvPr id="49" name="Freihand 48">
                  <a:extLst>
                    <a:ext uri="{FF2B5EF4-FFF2-40B4-BE49-F238E27FC236}">
                      <a16:creationId xmlns:a16="http://schemas.microsoft.com/office/drawing/2014/main" id="{8F1E9F4C-9445-4245-AE03-3FC02F691389}"/>
                    </a:ext>
                  </a:extLst>
                </p:cNvPr>
                <p:cNvPicPr/>
                <p:nvPr/>
              </p:nvPicPr>
              <p:blipFill>
                <a:blip r:embed="rId28"/>
                <a:stretch>
                  <a:fillRect/>
                </a:stretch>
              </p:blipFill>
              <p:spPr>
                <a:xfrm>
                  <a:off x="7048813" y="983352"/>
                  <a:ext cx="11448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50" name="Freihand 49">
                  <a:extLst>
                    <a:ext uri="{FF2B5EF4-FFF2-40B4-BE49-F238E27FC236}">
                      <a16:creationId xmlns:a16="http://schemas.microsoft.com/office/drawing/2014/main" id="{462F03E7-44D5-425E-A273-286CBBFBFF77}"/>
                    </a:ext>
                  </a:extLst>
                </p14:cNvPr>
                <p14:cNvContentPartPr/>
                <p14:nvPr/>
              </p14:nvContentPartPr>
              <p14:xfrm>
                <a:off x="7173733" y="989832"/>
                <a:ext cx="181440" cy="86040"/>
              </p14:xfrm>
            </p:contentPart>
          </mc:Choice>
          <mc:Fallback>
            <p:pic>
              <p:nvPicPr>
                <p:cNvPr id="50" name="Freihand 49">
                  <a:extLst>
                    <a:ext uri="{FF2B5EF4-FFF2-40B4-BE49-F238E27FC236}">
                      <a16:creationId xmlns:a16="http://schemas.microsoft.com/office/drawing/2014/main" id="{462F03E7-44D5-425E-A273-286CBBFBFF77}"/>
                    </a:ext>
                  </a:extLst>
                </p:cNvPr>
                <p:cNvPicPr/>
                <p:nvPr/>
              </p:nvPicPr>
              <p:blipFill>
                <a:blip r:embed="rId30"/>
                <a:stretch>
                  <a:fillRect/>
                </a:stretch>
              </p:blipFill>
              <p:spPr>
                <a:xfrm>
                  <a:off x="7169413" y="985512"/>
                  <a:ext cx="1900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51" name="Freihand 50">
                  <a:extLst>
                    <a:ext uri="{FF2B5EF4-FFF2-40B4-BE49-F238E27FC236}">
                      <a16:creationId xmlns:a16="http://schemas.microsoft.com/office/drawing/2014/main" id="{96F526C8-7156-456F-A7E0-0D98E9DF525D}"/>
                    </a:ext>
                  </a:extLst>
                </p14:cNvPr>
                <p14:cNvContentPartPr/>
                <p14:nvPr/>
              </p14:nvContentPartPr>
              <p14:xfrm>
                <a:off x="7379653" y="875712"/>
                <a:ext cx="241560" cy="189000"/>
              </p14:xfrm>
            </p:contentPart>
          </mc:Choice>
          <mc:Fallback>
            <p:pic>
              <p:nvPicPr>
                <p:cNvPr id="51" name="Freihand 50">
                  <a:extLst>
                    <a:ext uri="{FF2B5EF4-FFF2-40B4-BE49-F238E27FC236}">
                      <a16:creationId xmlns:a16="http://schemas.microsoft.com/office/drawing/2014/main" id="{96F526C8-7156-456F-A7E0-0D98E9DF525D}"/>
                    </a:ext>
                  </a:extLst>
                </p:cNvPr>
                <p:cNvPicPr/>
                <p:nvPr/>
              </p:nvPicPr>
              <p:blipFill>
                <a:blip r:embed="rId32"/>
                <a:stretch>
                  <a:fillRect/>
                </a:stretch>
              </p:blipFill>
              <p:spPr>
                <a:xfrm>
                  <a:off x="7375333" y="871392"/>
                  <a:ext cx="25020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52" name="Freihand 51">
                  <a:extLst>
                    <a:ext uri="{FF2B5EF4-FFF2-40B4-BE49-F238E27FC236}">
                      <a16:creationId xmlns:a16="http://schemas.microsoft.com/office/drawing/2014/main" id="{E0957B1A-94C0-4DDF-BC0E-560DA0512A3D}"/>
                    </a:ext>
                  </a:extLst>
                </p14:cNvPr>
                <p14:cNvContentPartPr/>
                <p14:nvPr/>
              </p14:nvContentPartPr>
              <p14:xfrm>
                <a:off x="7268053" y="847992"/>
                <a:ext cx="21240" cy="16560"/>
              </p14:xfrm>
            </p:contentPart>
          </mc:Choice>
          <mc:Fallback>
            <p:pic>
              <p:nvPicPr>
                <p:cNvPr id="52" name="Freihand 51">
                  <a:extLst>
                    <a:ext uri="{FF2B5EF4-FFF2-40B4-BE49-F238E27FC236}">
                      <a16:creationId xmlns:a16="http://schemas.microsoft.com/office/drawing/2014/main" id="{E0957B1A-94C0-4DDF-BC0E-560DA0512A3D}"/>
                    </a:ext>
                  </a:extLst>
                </p:cNvPr>
                <p:cNvPicPr/>
                <p:nvPr/>
              </p:nvPicPr>
              <p:blipFill>
                <a:blip r:embed="rId34"/>
                <a:stretch>
                  <a:fillRect/>
                </a:stretch>
              </p:blipFill>
              <p:spPr>
                <a:xfrm>
                  <a:off x="7263733" y="843672"/>
                  <a:ext cx="29880" cy="25200"/>
                </a:xfrm>
                <a:prstGeom prst="rect">
                  <a:avLst/>
                </a:prstGeom>
              </p:spPr>
            </p:pic>
          </mc:Fallback>
        </mc:AlternateContent>
      </p:grpSp>
      <p:grpSp>
        <p:nvGrpSpPr>
          <p:cNvPr id="55" name="Gruppieren 54">
            <a:extLst>
              <a:ext uri="{FF2B5EF4-FFF2-40B4-BE49-F238E27FC236}">
                <a16:creationId xmlns:a16="http://schemas.microsoft.com/office/drawing/2014/main" id="{28BC9DC0-F07E-424D-A9D5-18F455AA5FA3}"/>
              </a:ext>
            </a:extLst>
          </p:cNvPr>
          <p:cNvGrpSpPr/>
          <p:nvPr/>
        </p:nvGrpSpPr>
        <p:grpSpPr>
          <a:xfrm>
            <a:off x="10071013" y="131232"/>
            <a:ext cx="1807200" cy="1364760"/>
            <a:chOff x="10071013" y="131232"/>
            <a:chExt cx="1807200" cy="1364760"/>
          </a:xfrm>
        </p:grpSpPr>
        <mc:AlternateContent xmlns:mc="http://schemas.openxmlformats.org/markup-compatibility/2006">
          <mc:Choice xmlns:p14="http://schemas.microsoft.com/office/powerpoint/2010/main" Requires="p14">
            <p:contentPart p14:bwMode="auto" r:id="rId35">
              <p14:nvContentPartPr>
                <p14:cNvPr id="2" name="Freihand 1">
                  <a:extLst>
                    <a:ext uri="{FF2B5EF4-FFF2-40B4-BE49-F238E27FC236}">
                      <a16:creationId xmlns:a16="http://schemas.microsoft.com/office/drawing/2014/main" id="{46659B25-F1B4-4E82-AF34-25F53B0C69AA}"/>
                    </a:ext>
                  </a:extLst>
                </p14:cNvPr>
                <p14:cNvContentPartPr/>
                <p14:nvPr/>
              </p14:nvContentPartPr>
              <p14:xfrm>
                <a:off x="10355053" y="278472"/>
                <a:ext cx="81000" cy="1021680"/>
              </p14:xfrm>
            </p:contentPart>
          </mc:Choice>
          <mc:Fallback>
            <p:pic>
              <p:nvPicPr>
                <p:cNvPr id="2" name="Freihand 1">
                  <a:extLst>
                    <a:ext uri="{FF2B5EF4-FFF2-40B4-BE49-F238E27FC236}">
                      <a16:creationId xmlns:a16="http://schemas.microsoft.com/office/drawing/2014/main" id="{46659B25-F1B4-4E82-AF34-25F53B0C69AA}"/>
                    </a:ext>
                  </a:extLst>
                </p:cNvPr>
                <p:cNvPicPr/>
                <p:nvPr/>
              </p:nvPicPr>
              <p:blipFill>
                <a:blip r:embed="rId36"/>
                <a:stretch>
                  <a:fillRect/>
                </a:stretch>
              </p:blipFill>
              <p:spPr>
                <a:xfrm>
                  <a:off x="10350733" y="274152"/>
                  <a:ext cx="89640" cy="10303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 name="Freihand 2">
                  <a:extLst>
                    <a:ext uri="{FF2B5EF4-FFF2-40B4-BE49-F238E27FC236}">
                      <a16:creationId xmlns:a16="http://schemas.microsoft.com/office/drawing/2014/main" id="{6DE0482A-80A2-40EC-B444-07FB967AE3F3}"/>
                    </a:ext>
                  </a:extLst>
                </p14:cNvPr>
                <p14:cNvContentPartPr/>
                <p14:nvPr/>
              </p14:nvContentPartPr>
              <p14:xfrm>
                <a:off x="10210693" y="1068312"/>
                <a:ext cx="1538640" cy="133200"/>
              </p14:xfrm>
            </p:contentPart>
          </mc:Choice>
          <mc:Fallback>
            <p:pic>
              <p:nvPicPr>
                <p:cNvPr id="3" name="Freihand 2">
                  <a:extLst>
                    <a:ext uri="{FF2B5EF4-FFF2-40B4-BE49-F238E27FC236}">
                      <a16:creationId xmlns:a16="http://schemas.microsoft.com/office/drawing/2014/main" id="{6DE0482A-80A2-40EC-B444-07FB967AE3F3}"/>
                    </a:ext>
                  </a:extLst>
                </p:cNvPr>
                <p:cNvPicPr/>
                <p:nvPr/>
              </p:nvPicPr>
              <p:blipFill>
                <a:blip r:embed="rId38"/>
                <a:stretch>
                  <a:fillRect/>
                </a:stretch>
              </p:blipFill>
              <p:spPr>
                <a:xfrm>
                  <a:off x="10206373" y="1063992"/>
                  <a:ext cx="154728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4" name="Freihand 3">
                  <a:extLst>
                    <a:ext uri="{FF2B5EF4-FFF2-40B4-BE49-F238E27FC236}">
                      <a16:creationId xmlns:a16="http://schemas.microsoft.com/office/drawing/2014/main" id="{448451F8-CD33-49F7-931D-0B2A7CB52C83}"/>
                    </a:ext>
                  </a:extLst>
                </p14:cNvPr>
                <p14:cNvContentPartPr/>
                <p14:nvPr/>
              </p14:nvContentPartPr>
              <p14:xfrm>
                <a:off x="11702173" y="980472"/>
                <a:ext cx="176040" cy="207360"/>
              </p14:xfrm>
            </p:contentPart>
          </mc:Choice>
          <mc:Fallback>
            <p:pic>
              <p:nvPicPr>
                <p:cNvPr id="4" name="Freihand 3">
                  <a:extLst>
                    <a:ext uri="{FF2B5EF4-FFF2-40B4-BE49-F238E27FC236}">
                      <a16:creationId xmlns:a16="http://schemas.microsoft.com/office/drawing/2014/main" id="{448451F8-CD33-49F7-931D-0B2A7CB52C83}"/>
                    </a:ext>
                  </a:extLst>
                </p:cNvPr>
                <p:cNvPicPr/>
                <p:nvPr/>
              </p:nvPicPr>
              <p:blipFill>
                <a:blip r:embed="rId40"/>
                <a:stretch>
                  <a:fillRect/>
                </a:stretch>
              </p:blipFill>
              <p:spPr>
                <a:xfrm>
                  <a:off x="11697853" y="976152"/>
                  <a:ext cx="18468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5" name="Freihand 4">
                  <a:extLst>
                    <a:ext uri="{FF2B5EF4-FFF2-40B4-BE49-F238E27FC236}">
                      <a16:creationId xmlns:a16="http://schemas.microsoft.com/office/drawing/2014/main" id="{64CEF687-4E5C-4CC5-8347-27D493931426}"/>
                    </a:ext>
                  </a:extLst>
                </p14:cNvPr>
                <p14:cNvContentPartPr/>
                <p14:nvPr/>
              </p14:nvContentPartPr>
              <p14:xfrm>
                <a:off x="10309693" y="160392"/>
                <a:ext cx="227520" cy="165960"/>
              </p14:xfrm>
            </p:contentPart>
          </mc:Choice>
          <mc:Fallback>
            <p:pic>
              <p:nvPicPr>
                <p:cNvPr id="5" name="Freihand 4">
                  <a:extLst>
                    <a:ext uri="{FF2B5EF4-FFF2-40B4-BE49-F238E27FC236}">
                      <a16:creationId xmlns:a16="http://schemas.microsoft.com/office/drawing/2014/main" id="{64CEF687-4E5C-4CC5-8347-27D493931426}"/>
                    </a:ext>
                  </a:extLst>
                </p:cNvPr>
                <p:cNvPicPr/>
                <p:nvPr/>
              </p:nvPicPr>
              <p:blipFill>
                <a:blip r:embed="rId42"/>
                <a:stretch>
                  <a:fillRect/>
                </a:stretch>
              </p:blipFill>
              <p:spPr>
                <a:xfrm>
                  <a:off x="10305373" y="156072"/>
                  <a:ext cx="23616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6" name="Freihand 5">
                  <a:extLst>
                    <a:ext uri="{FF2B5EF4-FFF2-40B4-BE49-F238E27FC236}">
                      <a16:creationId xmlns:a16="http://schemas.microsoft.com/office/drawing/2014/main" id="{D49F3961-19F0-4658-BF5E-2EB405631825}"/>
                    </a:ext>
                  </a:extLst>
                </p14:cNvPr>
                <p14:cNvContentPartPr/>
                <p14:nvPr/>
              </p14:nvContentPartPr>
              <p14:xfrm>
                <a:off x="10071013" y="131232"/>
                <a:ext cx="100080" cy="243000"/>
              </p14:xfrm>
            </p:contentPart>
          </mc:Choice>
          <mc:Fallback>
            <p:pic>
              <p:nvPicPr>
                <p:cNvPr id="6" name="Freihand 5">
                  <a:extLst>
                    <a:ext uri="{FF2B5EF4-FFF2-40B4-BE49-F238E27FC236}">
                      <a16:creationId xmlns:a16="http://schemas.microsoft.com/office/drawing/2014/main" id="{D49F3961-19F0-4658-BF5E-2EB405631825}"/>
                    </a:ext>
                  </a:extLst>
                </p:cNvPr>
                <p:cNvPicPr/>
                <p:nvPr/>
              </p:nvPicPr>
              <p:blipFill>
                <a:blip r:embed="rId44"/>
                <a:stretch>
                  <a:fillRect/>
                </a:stretch>
              </p:blipFill>
              <p:spPr>
                <a:xfrm>
                  <a:off x="10066693" y="126912"/>
                  <a:ext cx="10872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7" name="Freihand 6">
                  <a:extLst>
                    <a:ext uri="{FF2B5EF4-FFF2-40B4-BE49-F238E27FC236}">
                      <a16:creationId xmlns:a16="http://schemas.microsoft.com/office/drawing/2014/main" id="{B339F957-7FA1-451E-B140-2CC3AC7210CE}"/>
                    </a:ext>
                  </a:extLst>
                </p14:cNvPr>
                <p14:cNvContentPartPr/>
                <p14:nvPr/>
              </p14:nvContentPartPr>
              <p14:xfrm>
                <a:off x="11630533" y="1267392"/>
                <a:ext cx="190080" cy="228600"/>
              </p14:xfrm>
            </p:contentPart>
          </mc:Choice>
          <mc:Fallback>
            <p:pic>
              <p:nvPicPr>
                <p:cNvPr id="7" name="Freihand 6">
                  <a:extLst>
                    <a:ext uri="{FF2B5EF4-FFF2-40B4-BE49-F238E27FC236}">
                      <a16:creationId xmlns:a16="http://schemas.microsoft.com/office/drawing/2014/main" id="{B339F957-7FA1-451E-B140-2CC3AC7210CE}"/>
                    </a:ext>
                  </a:extLst>
                </p:cNvPr>
                <p:cNvPicPr/>
                <p:nvPr/>
              </p:nvPicPr>
              <p:blipFill>
                <a:blip r:embed="rId46"/>
                <a:stretch>
                  <a:fillRect/>
                </a:stretch>
              </p:blipFill>
              <p:spPr>
                <a:xfrm>
                  <a:off x="11626213" y="1263072"/>
                  <a:ext cx="19872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8" name="Freihand 7">
                  <a:extLst>
                    <a:ext uri="{FF2B5EF4-FFF2-40B4-BE49-F238E27FC236}">
                      <a16:creationId xmlns:a16="http://schemas.microsoft.com/office/drawing/2014/main" id="{8C0AC651-8035-413A-ADD6-86FB28A976C6}"/>
                    </a:ext>
                  </a:extLst>
                </p14:cNvPr>
                <p14:cNvContentPartPr/>
                <p14:nvPr/>
              </p14:nvContentPartPr>
              <p14:xfrm>
                <a:off x="11697493" y="1317792"/>
                <a:ext cx="143280" cy="99360"/>
              </p14:xfrm>
            </p:contentPart>
          </mc:Choice>
          <mc:Fallback>
            <p:pic>
              <p:nvPicPr>
                <p:cNvPr id="8" name="Freihand 7">
                  <a:extLst>
                    <a:ext uri="{FF2B5EF4-FFF2-40B4-BE49-F238E27FC236}">
                      <a16:creationId xmlns:a16="http://schemas.microsoft.com/office/drawing/2014/main" id="{8C0AC651-8035-413A-ADD6-86FB28A976C6}"/>
                    </a:ext>
                  </a:extLst>
                </p:cNvPr>
                <p:cNvPicPr/>
                <p:nvPr/>
              </p:nvPicPr>
              <p:blipFill>
                <a:blip r:embed="rId48"/>
                <a:stretch>
                  <a:fillRect/>
                </a:stretch>
              </p:blipFill>
              <p:spPr>
                <a:xfrm>
                  <a:off x="11693173" y="1313472"/>
                  <a:ext cx="1519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10" name="Freihand 9">
                  <a:extLst>
                    <a:ext uri="{FF2B5EF4-FFF2-40B4-BE49-F238E27FC236}">
                      <a16:creationId xmlns:a16="http://schemas.microsoft.com/office/drawing/2014/main" id="{23918B47-0B33-41C6-8594-06AA2A0658D3}"/>
                    </a:ext>
                  </a:extLst>
                </p14:cNvPr>
                <p14:cNvContentPartPr/>
                <p14:nvPr/>
              </p14:nvContentPartPr>
              <p14:xfrm>
                <a:off x="10555213" y="317352"/>
                <a:ext cx="941040" cy="729360"/>
              </p14:xfrm>
            </p:contentPart>
          </mc:Choice>
          <mc:Fallback>
            <p:pic>
              <p:nvPicPr>
                <p:cNvPr id="10" name="Freihand 9">
                  <a:extLst>
                    <a:ext uri="{FF2B5EF4-FFF2-40B4-BE49-F238E27FC236}">
                      <a16:creationId xmlns:a16="http://schemas.microsoft.com/office/drawing/2014/main" id="{23918B47-0B33-41C6-8594-06AA2A0658D3}"/>
                    </a:ext>
                  </a:extLst>
                </p:cNvPr>
                <p:cNvPicPr/>
                <p:nvPr/>
              </p:nvPicPr>
              <p:blipFill>
                <a:blip r:embed="rId50"/>
                <a:stretch>
                  <a:fillRect/>
                </a:stretch>
              </p:blipFill>
              <p:spPr>
                <a:xfrm>
                  <a:off x="10550893" y="313032"/>
                  <a:ext cx="949680" cy="7380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12" name="Freihand 11">
                  <a:extLst>
                    <a:ext uri="{FF2B5EF4-FFF2-40B4-BE49-F238E27FC236}">
                      <a16:creationId xmlns:a16="http://schemas.microsoft.com/office/drawing/2014/main" id="{12B2C896-50D7-40C0-88BE-2AF8EA60F2E7}"/>
                    </a:ext>
                  </a:extLst>
                </p14:cNvPr>
                <p14:cNvContentPartPr/>
                <p14:nvPr/>
              </p14:nvContentPartPr>
              <p14:xfrm>
                <a:off x="10670053" y="287472"/>
                <a:ext cx="753480" cy="621000"/>
              </p14:xfrm>
            </p:contentPart>
          </mc:Choice>
          <mc:Fallback>
            <p:pic>
              <p:nvPicPr>
                <p:cNvPr id="12" name="Freihand 11">
                  <a:extLst>
                    <a:ext uri="{FF2B5EF4-FFF2-40B4-BE49-F238E27FC236}">
                      <a16:creationId xmlns:a16="http://schemas.microsoft.com/office/drawing/2014/main" id="{12B2C896-50D7-40C0-88BE-2AF8EA60F2E7}"/>
                    </a:ext>
                  </a:extLst>
                </p:cNvPr>
                <p:cNvPicPr/>
                <p:nvPr/>
              </p:nvPicPr>
              <p:blipFill>
                <a:blip r:embed="rId52"/>
                <a:stretch>
                  <a:fillRect/>
                </a:stretch>
              </p:blipFill>
              <p:spPr>
                <a:xfrm>
                  <a:off x="10665733" y="283152"/>
                  <a:ext cx="762120" cy="6296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3" name="Freihand 12">
                  <a:extLst>
                    <a:ext uri="{FF2B5EF4-FFF2-40B4-BE49-F238E27FC236}">
                      <a16:creationId xmlns:a16="http://schemas.microsoft.com/office/drawing/2014/main" id="{171A2582-716A-4C37-B5FF-C198DFDC1BE4}"/>
                    </a:ext>
                  </a:extLst>
                </p14:cNvPr>
                <p14:cNvContentPartPr/>
                <p14:nvPr/>
              </p14:nvContentPartPr>
              <p14:xfrm>
                <a:off x="11627653" y="184512"/>
                <a:ext cx="87480" cy="152280"/>
              </p14:xfrm>
            </p:contentPart>
          </mc:Choice>
          <mc:Fallback>
            <p:pic>
              <p:nvPicPr>
                <p:cNvPr id="13" name="Freihand 12">
                  <a:extLst>
                    <a:ext uri="{FF2B5EF4-FFF2-40B4-BE49-F238E27FC236}">
                      <a16:creationId xmlns:a16="http://schemas.microsoft.com/office/drawing/2014/main" id="{171A2582-716A-4C37-B5FF-C198DFDC1BE4}"/>
                    </a:ext>
                  </a:extLst>
                </p:cNvPr>
                <p:cNvPicPr/>
                <p:nvPr/>
              </p:nvPicPr>
              <p:blipFill>
                <a:blip r:embed="rId54"/>
                <a:stretch>
                  <a:fillRect/>
                </a:stretch>
              </p:blipFill>
              <p:spPr>
                <a:xfrm>
                  <a:off x="11623333" y="180192"/>
                  <a:ext cx="9612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14" name="Freihand 13">
                  <a:extLst>
                    <a:ext uri="{FF2B5EF4-FFF2-40B4-BE49-F238E27FC236}">
                      <a16:creationId xmlns:a16="http://schemas.microsoft.com/office/drawing/2014/main" id="{3E77D1F9-6BDB-45C9-AD52-78245E9161E2}"/>
                    </a:ext>
                  </a:extLst>
                </p14:cNvPr>
                <p14:cNvContentPartPr/>
                <p14:nvPr/>
              </p14:nvContentPartPr>
              <p14:xfrm>
                <a:off x="11668333" y="215112"/>
                <a:ext cx="43920" cy="136800"/>
              </p14:xfrm>
            </p:contentPart>
          </mc:Choice>
          <mc:Fallback>
            <p:pic>
              <p:nvPicPr>
                <p:cNvPr id="14" name="Freihand 13">
                  <a:extLst>
                    <a:ext uri="{FF2B5EF4-FFF2-40B4-BE49-F238E27FC236}">
                      <a16:creationId xmlns:a16="http://schemas.microsoft.com/office/drawing/2014/main" id="{3E77D1F9-6BDB-45C9-AD52-78245E9161E2}"/>
                    </a:ext>
                  </a:extLst>
                </p:cNvPr>
                <p:cNvPicPr/>
                <p:nvPr/>
              </p:nvPicPr>
              <p:blipFill>
                <a:blip r:embed="rId56"/>
                <a:stretch>
                  <a:fillRect/>
                </a:stretch>
              </p:blipFill>
              <p:spPr>
                <a:xfrm>
                  <a:off x="11664013" y="210792"/>
                  <a:ext cx="525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15" name="Freihand 14">
                  <a:extLst>
                    <a:ext uri="{FF2B5EF4-FFF2-40B4-BE49-F238E27FC236}">
                      <a16:creationId xmlns:a16="http://schemas.microsoft.com/office/drawing/2014/main" id="{0A874F76-998A-46A6-BDFF-D3B9500E7ABE}"/>
                    </a:ext>
                  </a:extLst>
                </p14:cNvPr>
                <p14:cNvContentPartPr/>
                <p14:nvPr/>
              </p14:nvContentPartPr>
              <p14:xfrm>
                <a:off x="11644213" y="256872"/>
                <a:ext cx="94320" cy="21240"/>
              </p14:xfrm>
            </p:contentPart>
          </mc:Choice>
          <mc:Fallback>
            <p:pic>
              <p:nvPicPr>
                <p:cNvPr id="15" name="Freihand 14">
                  <a:extLst>
                    <a:ext uri="{FF2B5EF4-FFF2-40B4-BE49-F238E27FC236}">
                      <a16:creationId xmlns:a16="http://schemas.microsoft.com/office/drawing/2014/main" id="{0A874F76-998A-46A6-BDFF-D3B9500E7ABE}"/>
                    </a:ext>
                  </a:extLst>
                </p:cNvPr>
                <p:cNvPicPr/>
                <p:nvPr/>
              </p:nvPicPr>
              <p:blipFill>
                <a:blip r:embed="rId58"/>
                <a:stretch>
                  <a:fillRect/>
                </a:stretch>
              </p:blipFill>
              <p:spPr>
                <a:xfrm>
                  <a:off x="11639893" y="252552"/>
                  <a:ext cx="10296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16" name="Freihand 15">
                  <a:extLst>
                    <a:ext uri="{FF2B5EF4-FFF2-40B4-BE49-F238E27FC236}">
                      <a16:creationId xmlns:a16="http://schemas.microsoft.com/office/drawing/2014/main" id="{AF4BA276-FAA6-4FF5-A454-F06B5782C807}"/>
                    </a:ext>
                  </a:extLst>
                </p14:cNvPr>
                <p14:cNvContentPartPr/>
                <p14:nvPr/>
              </p14:nvContentPartPr>
              <p14:xfrm>
                <a:off x="11532253" y="714072"/>
                <a:ext cx="110160" cy="191520"/>
              </p14:xfrm>
            </p:contentPart>
          </mc:Choice>
          <mc:Fallback>
            <p:pic>
              <p:nvPicPr>
                <p:cNvPr id="16" name="Freihand 15">
                  <a:extLst>
                    <a:ext uri="{FF2B5EF4-FFF2-40B4-BE49-F238E27FC236}">
                      <a16:creationId xmlns:a16="http://schemas.microsoft.com/office/drawing/2014/main" id="{AF4BA276-FAA6-4FF5-A454-F06B5782C807}"/>
                    </a:ext>
                  </a:extLst>
                </p:cNvPr>
                <p:cNvPicPr/>
                <p:nvPr/>
              </p:nvPicPr>
              <p:blipFill>
                <a:blip r:embed="rId60"/>
                <a:stretch>
                  <a:fillRect/>
                </a:stretch>
              </p:blipFill>
              <p:spPr>
                <a:xfrm>
                  <a:off x="11527933" y="709752"/>
                  <a:ext cx="11880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18" name="Freihand 17">
                  <a:extLst>
                    <a:ext uri="{FF2B5EF4-FFF2-40B4-BE49-F238E27FC236}">
                      <a16:creationId xmlns:a16="http://schemas.microsoft.com/office/drawing/2014/main" id="{E03AFD14-1899-419A-AD1B-BFEF976AA532}"/>
                    </a:ext>
                  </a:extLst>
                </p14:cNvPr>
                <p14:cNvContentPartPr/>
                <p14:nvPr/>
              </p14:nvContentPartPr>
              <p14:xfrm>
                <a:off x="11562853" y="700392"/>
                <a:ext cx="85320" cy="237600"/>
              </p14:xfrm>
            </p:contentPart>
          </mc:Choice>
          <mc:Fallback>
            <p:pic>
              <p:nvPicPr>
                <p:cNvPr id="18" name="Freihand 17">
                  <a:extLst>
                    <a:ext uri="{FF2B5EF4-FFF2-40B4-BE49-F238E27FC236}">
                      <a16:creationId xmlns:a16="http://schemas.microsoft.com/office/drawing/2014/main" id="{E03AFD14-1899-419A-AD1B-BFEF976AA532}"/>
                    </a:ext>
                  </a:extLst>
                </p:cNvPr>
                <p:cNvPicPr/>
                <p:nvPr/>
              </p:nvPicPr>
              <p:blipFill>
                <a:blip r:embed="rId62"/>
                <a:stretch>
                  <a:fillRect/>
                </a:stretch>
              </p:blipFill>
              <p:spPr>
                <a:xfrm>
                  <a:off x="11558533" y="696072"/>
                  <a:ext cx="9396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20" name="Freihand 19">
                  <a:extLst>
                    <a:ext uri="{FF2B5EF4-FFF2-40B4-BE49-F238E27FC236}">
                      <a16:creationId xmlns:a16="http://schemas.microsoft.com/office/drawing/2014/main" id="{5AB6A5E6-BFCF-434A-B682-842194E75673}"/>
                    </a:ext>
                  </a:extLst>
                </p14:cNvPr>
                <p14:cNvContentPartPr/>
                <p14:nvPr/>
              </p14:nvContentPartPr>
              <p14:xfrm>
                <a:off x="10425613" y="597792"/>
                <a:ext cx="236160" cy="60840"/>
              </p14:xfrm>
            </p:contentPart>
          </mc:Choice>
          <mc:Fallback>
            <p:pic>
              <p:nvPicPr>
                <p:cNvPr id="20" name="Freihand 19">
                  <a:extLst>
                    <a:ext uri="{FF2B5EF4-FFF2-40B4-BE49-F238E27FC236}">
                      <a16:creationId xmlns:a16="http://schemas.microsoft.com/office/drawing/2014/main" id="{5AB6A5E6-BFCF-434A-B682-842194E75673}"/>
                    </a:ext>
                  </a:extLst>
                </p:cNvPr>
                <p:cNvPicPr/>
                <p:nvPr/>
              </p:nvPicPr>
              <p:blipFill>
                <a:blip r:embed="rId64"/>
                <a:stretch>
                  <a:fillRect/>
                </a:stretch>
              </p:blipFill>
              <p:spPr>
                <a:xfrm>
                  <a:off x="10421293" y="593472"/>
                  <a:ext cx="24480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21" name="Freihand 20">
                  <a:extLst>
                    <a:ext uri="{FF2B5EF4-FFF2-40B4-BE49-F238E27FC236}">
                      <a16:creationId xmlns:a16="http://schemas.microsoft.com/office/drawing/2014/main" id="{58379BDB-31FA-43AB-8B59-7F3D3B843BA5}"/>
                    </a:ext>
                  </a:extLst>
                </p14:cNvPr>
                <p14:cNvContentPartPr/>
                <p14:nvPr/>
              </p14:nvContentPartPr>
              <p14:xfrm>
                <a:off x="10825213" y="614712"/>
                <a:ext cx="239400" cy="5400"/>
              </p14:xfrm>
            </p:contentPart>
          </mc:Choice>
          <mc:Fallback>
            <p:pic>
              <p:nvPicPr>
                <p:cNvPr id="21" name="Freihand 20">
                  <a:extLst>
                    <a:ext uri="{FF2B5EF4-FFF2-40B4-BE49-F238E27FC236}">
                      <a16:creationId xmlns:a16="http://schemas.microsoft.com/office/drawing/2014/main" id="{58379BDB-31FA-43AB-8B59-7F3D3B843BA5}"/>
                    </a:ext>
                  </a:extLst>
                </p:cNvPr>
                <p:cNvPicPr/>
                <p:nvPr/>
              </p:nvPicPr>
              <p:blipFill>
                <a:blip r:embed="rId66"/>
                <a:stretch>
                  <a:fillRect/>
                </a:stretch>
              </p:blipFill>
              <p:spPr>
                <a:xfrm>
                  <a:off x="10820893" y="610392"/>
                  <a:ext cx="24804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22" name="Freihand 21">
                  <a:extLst>
                    <a:ext uri="{FF2B5EF4-FFF2-40B4-BE49-F238E27FC236}">
                      <a16:creationId xmlns:a16="http://schemas.microsoft.com/office/drawing/2014/main" id="{E7BBBE05-E277-4EFA-8D35-DAF0ECB87E52}"/>
                    </a:ext>
                  </a:extLst>
                </p14:cNvPr>
                <p14:cNvContentPartPr/>
                <p14:nvPr/>
              </p14:nvContentPartPr>
              <p14:xfrm>
                <a:off x="11082973" y="630912"/>
                <a:ext cx="23760" cy="150120"/>
              </p14:xfrm>
            </p:contentPart>
          </mc:Choice>
          <mc:Fallback>
            <p:pic>
              <p:nvPicPr>
                <p:cNvPr id="22" name="Freihand 21">
                  <a:extLst>
                    <a:ext uri="{FF2B5EF4-FFF2-40B4-BE49-F238E27FC236}">
                      <a16:creationId xmlns:a16="http://schemas.microsoft.com/office/drawing/2014/main" id="{E7BBBE05-E277-4EFA-8D35-DAF0ECB87E52}"/>
                    </a:ext>
                  </a:extLst>
                </p:cNvPr>
                <p:cNvPicPr/>
                <p:nvPr/>
              </p:nvPicPr>
              <p:blipFill>
                <a:blip r:embed="rId68"/>
                <a:stretch>
                  <a:fillRect/>
                </a:stretch>
              </p:blipFill>
              <p:spPr>
                <a:xfrm>
                  <a:off x="11078653" y="626592"/>
                  <a:ext cx="3240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23" name="Freihand 22">
                  <a:extLst>
                    <a:ext uri="{FF2B5EF4-FFF2-40B4-BE49-F238E27FC236}">
                      <a16:creationId xmlns:a16="http://schemas.microsoft.com/office/drawing/2014/main" id="{8C58A154-390C-40EE-A96C-560D3085B101}"/>
                    </a:ext>
                  </a:extLst>
                </p14:cNvPr>
                <p14:cNvContentPartPr/>
                <p14:nvPr/>
              </p14:nvContentPartPr>
              <p14:xfrm>
                <a:off x="11087653" y="923232"/>
                <a:ext cx="5760" cy="144720"/>
              </p14:xfrm>
            </p:contentPart>
          </mc:Choice>
          <mc:Fallback>
            <p:pic>
              <p:nvPicPr>
                <p:cNvPr id="23" name="Freihand 22">
                  <a:extLst>
                    <a:ext uri="{FF2B5EF4-FFF2-40B4-BE49-F238E27FC236}">
                      <a16:creationId xmlns:a16="http://schemas.microsoft.com/office/drawing/2014/main" id="{8C58A154-390C-40EE-A96C-560D3085B101}"/>
                    </a:ext>
                  </a:extLst>
                </p:cNvPr>
                <p:cNvPicPr/>
                <p:nvPr/>
              </p:nvPicPr>
              <p:blipFill>
                <a:blip r:embed="rId70"/>
                <a:stretch>
                  <a:fillRect/>
                </a:stretch>
              </p:blipFill>
              <p:spPr>
                <a:xfrm>
                  <a:off x="11083333" y="918912"/>
                  <a:ext cx="144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25" name="Freihand 24">
                  <a:extLst>
                    <a:ext uri="{FF2B5EF4-FFF2-40B4-BE49-F238E27FC236}">
                      <a16:creationId xmlns:a16="http://schemas.microsoft.com/office/drawing/2014/main" id="{B900D555-A9C3-4255-A711-A792B6662B0D}"/>
                    </a:ext>
                  </a:extLst>
                </p14:cNvPr>
                <p14:cNvContentPartPr/>
                <p14:nvPr/>
              </p14:nvContentPartPr>
              <p14:xfrm>
                <a:off x="10581493" y="342912"/>
                <a:ext cx="915480" cy="716040"/>
              </p14:xfrm>
            </p:contentPart>
          </mc:Choice>
          <mc:Fallback>
            <p:pic>
              <p:nvPicPr>
                <p:cNvPr id="25" name="Freihand 24">
                  <a:extLst>
                    <a:ext uri="{FF2B5EF4-FFF2-40B4-BE49-F238E27FC236}">
                      <a16:creationId xmlns:a16="http://schemas.microsoft.com/office/drawing/2014/main" id="{B900D555-A9C3-4255-A711-A792B6662B0D}"/>
                    </a:ext>
                  </a:extLst>
                </p:cNvPr>
                <p:cNvPicPr/>
                <p:nvPr/>
              </p:nvPicPr>
              <p:blipFill>
                <a:blip r:embed="rId72"/>
                <a:stretch>
                  <a:fillRect/>
                </a:stretch>
              </p:blipFill>
              <p:spPr>
                <a:xfrm>
                  <a:off x="10577173" y="338592"/>
                  <a:ext cx="924120" cy="7246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27" name="Freihand 26">
                  <a:extLst>
                    <a:ext uri="{FF2B5EF4-FFF2-40B4-BE49-F238E27FC236}">
                      <a16:creationId xmlns:a16="http://schemas.microsoft.com/office/drawing/2014/main" id="{D59F0B97-2039-43A4-8387-55BB9DE2ACE1}"/>
                    </a:ext>
                  </a:extLst>
                </p14:cNvPr>
                <p14:cNvContentPartPr/>
                <p14:nvPr/>
              </p14:nvContentPartPr>
              <p14:xfrm>
                <a:off x="10152013" y="594552"/>
                <a:ext cx="77040" cy="181800"/>
              </p14:xfrm>
            </p:contentPart>
          </mc:Choice>
          <mc:Fallback>
            <p:pic>
              <p:nvPicPr>
                <p:cNvPr id="27" name="Freihand 26">
                  <a:extLst>
                    <a:ext uri="{FF2B5EF4-FFF2-40B4-BE49-F238E27FC236}">
                      <a16:creationId xmlns:a16="http://schemas.microsoft.com/office/drawing/2014/main" id="{D59F0B97-2039-43A4-8387-55BB9DE2ACE1}"/>
                    </a:ext>
                  </a:extLst>
                </p:cNvPr>
                <p:cNvPicPr/>
                <p:nvPr/>
              </p:nvPicPr>
              <p:blipFill>
                <a:blip r:embed="rId74"/>
                <a:stretch>
                  <a:fillRect/>
                </a:stretch>
              </p:blipFill>
              <p:spPr>
                <a:xfrm>
                  <a:off x="10147693" y="590232"/>
                  <a:ext cx="8568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28" name="Freihand 27">
                  <a:extLst>
                    <a:ext uri="{FF2B5EF4-FFF2-40B4-BE49-F238E27FC236}">
                      <a16:creationId xmlns:a16="http://schemas.microsoft.com/office/drawing/2014/main" id="{CAE3F8C4-AC60-40CD-BF08-3E776BD12E0F}"/>
                    </a:ext>
                  </a:extLst>
                </p14:cNvPr>
                <p14:cNvContentPartPr/>
                <p14:nvPr/>
              </p14:nvContentPartPr>
              <p14:xfrm>
                <a:off x="10217533" y="497712"/>
                <a:ext cx="140400" cy="139320"/>
              </p14:xfrm>
            </p:contentPart>
          </mc:Choice>
          <mc:Fallback>
            <p:pic>
              <p:nvPicPr>
                <p:cNvPr id="28" name="Freihand 27">
                  <a:extLst>
                    <a:ext uri="{FF2B5EF4-FFF2-40B4-BE49-F238E27FC236}">
                      <a16:creationId xmlns:a16="http://schemas.microsoft.com/office/drawing/2014/main" id="{CAE3F8C4-AC60-40CD-BF08-3E776BD12E0F}"/>
                    </a:ext>
                  </a:extLst>
                </p:cNvPr>
                <p:cNvPicPr/>
                <p:nvPr/>
              </p:nvPicPr>
              <p:blipFill>
                <a:blip r:embed="rId76"/>
                <a:stretch>
                  <a:fillRect/>
                </a:stretch>
              </p:blipFill>
              <p:spPr>
                <a:xfrm>
                  <a:off x="10213213" y="493392"/>
                  <a:ext cx="14904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29" name="Freihand 28">
                  <a:extLst>
                    <a:ext uri="{FF2B5EF4-FFF2-40B4-BE49-F238E27FC236}">
                      <a16:creationId xmlns:a16="http://schemas.microsoft.com/office/drawing/2014/main" id="{83C5505C-3BC3-4FC1-8675-219A1813907E}"/>
                    </a:ext>
                  </a:extLst>
                </p14:cNvPr>
                <p14:cNvContentPartPr/>
                <p14:nvPr/>
              </p14:nvContentPartPr>
              <p14:xfrm>
                <a:off x="11027173" y="1306272"/>
                <a:ext cx="83160" cy="113040"/>
              </p14:xfrm>
            </p:contentPart>
          </mc:Choice>
          <mc:Fallback>
            <p:pic>
              <p:nvPicPr>
                <p:cNvPr id="29" name="Freihand 28">
                  <a:extLst>
                    <a:ext uri="{FF2B5EF4-FFF2-40B4-BE49-F238E27FC236}">
                      <a16:creationId xmlns:a16="http://schemas.microsoft.com/office/drawing/2014/main" id="{83C5505C-3BC3-4FC1-8675-219A1813907E}"/>
                    </a:ext>
                  </a:extLst>
                </p:cNvPr>
                <p:cNvPicPr/>
                <p:nvPr/>
              </p:nvPicPr>
              <p:blipFill>
                <a:blip r:embed="rId78"/>
                <a:stretch>
                  <a:fillRect/>
                </a:stretch>
              </p:blipFill>
              <p:spPr>
                <a:xfrm>
                  <a:off x="11022853" y="1301952"/>
                  <a:ext cx="918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30" name="Freihand 29">
                  <a:extLst>
                    <a:ext uri="{FF2B5EF4-FFF2-40B4-BE49-F238E27FC236}">
                      <a16:creationId xmlns:a16="http://schemas.microsoft.com/office/drawing/2014/main" id="{0092E200-CA9F-45D5-93AC-8C5A659617D2}"/>
                    </a:ext>
                  </a:extLst>
                </p14:cNvPr>
                <p14:cNvContentPartPr/>
                <p14:nvPr/>
              </p14:nvContentPartPr>
              <p14:xfrm>
                <a:off x="11013133" y="1306272"/>
                <a:ext cx="116280" cy="109080"/>
              </p14:xfrm>
            </p:contentPart>
          </mc:Choice>
          <mc:Fallback>
            <p:pic>
              <p:nvPicPr>
                <p:cNvPr id="30" name="Freihand 29">
                  <a:extLst>
                    <a:ext uri="{FF2B5EF4-FFF2-40B4-BE49-F238E27FC236}">
                      <a16:creationId xmlns:a16="http://schemas.microsoft.com/office/drawing/2014/main" id="{0092E200-CA9F-45D5-93AC-8C5A659617D2}"/>
                    </a:ext>
                  </a:extLst>
                </p:cNvPr>
                <p:cNvPicPr/>
                <p:nvPr/>
              </p:nvPicPr>
              <p:blipFill>
                <a:blip r:embed="rId80"/>
                <a:stretch>
                  <a:fillRect/>
                </a:stretch>
              </p:blipFill>
              <p:spPr>
                <a:xfrm>
                  <a:off x="11008813" y="1301952"/>
                  <a:ext cx="1249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31" name="Freihand 30">
                  <a:extLst>
                    <a:ext uri="{FF2B5EF4-FFF2-40B4-BE49-F238E27FC236}">
                      <a16:creationId xmlns:a16="http://schemas.microsoft.com/office/drawing/2014/main" id="{3B458601-2361-4A11-910E-D2D8FBAFA02A}"/>
                    </a:ext>
                  </a:extLst>
                </p14:cNvPr>
                <p14:cNvContentPartPr/>
                <p14:nvPr/>
              </p14:nvContentPartPr>
              <p14:xfrm>
                <a:off x="11139853" y="1227432"/>
                <a:ext cx="83520" cy="106200"/>
              </p14:xfrm>
            </p:contentPart>
          </mc:Choice>
          <mc:Fallback>
            <p:pic>
              <p:nvPicPr>
                <p:cNvPr id="31" name="Freihand 30">
                  <a:extLst>
                    <a:ext uri="{FF2B5EF4-FFF2-40B4-BE49-F238E27FC236}">
                      <a16:creationId xmlns:a16="http://schemas.microsoft.com/office/drawing/2014/main" id="{3B458601-2361-4A11-910E-D2D8FBAFA02A}"/>
                    </a:ext>
                  </a:extLst>
                </p:cNvPr>
                <p:cNvPicPr/>
                <p:nvPr/>
              </p:nvPicPr>
              <p:blipFill>
                <a:blip r:embed="rId82"/>
                <a:stretch>
                  <a:fillRect/>
                </a:stretch>
              </p:blipFill>
              <p:spPr>
                <a:xfrm>
                  <a:off x="11135533" y="1223112"/>
                  <a:ext cx="9216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4" name="Freihand 53">
                  <a:extLst>
                    <a:ext uri="{FF2B5EF4-FFF2-40B4-BE49-F238E27FC236}">
                      <a16:creationId xmlns:a16="http://schemas.microsoft.com/office/drawing/2014/main" id="{EE81CF34-E5ED-4986-9365-A1893CD2F3F1}"/>
                    </a:ext>
                  </a:extLst>
                </p14:cNvPr>
                <p14:cNvContentPartPr/>
                <p14:nvPr/>
              </p14:nvContentPartPr>
              <p14:xfrm>
                <a:off x="10628293" y="256872"/>
                <a:ext cx="832320" cy="789120"/>
              </p14:xfrm>
            </p:contentPart>
          </mc:Choice>
          <mc:Fallback>
            <p:pic>
              <p:nvPicPr>
                <p:cNvPr id="54" name="Freihand 53">
                  <a:extLst>
                    <a:ext uri="{FF2B5EF4-FFF2-40B4-BE49-F238E27FC236}">
                      <a16:creationId xmlns:a16="http://schemas.microsoft.com/office/drawing/2014/main" id="{EE81CF34-E5ED-4986-9365-A1893CD2F3F1}"/>
                    </a:ext>
                  </a:extLst>
                </p:cNvPr>
                <p:cNvPicPr/>
                <p:nvPr/>
              </p:nvPicPr>
              <p:blipFill>
                <a:blip r:embed="rId84"/>
                <a:stretch>
                  <a:fillRect/>
                </a:stretch>
              </p:blipFill>
              <p:spPr>
                <a:xfrm>
                  <a:off x="10623973" y="252552"/>
                  <a:ext cx="840960" cy="797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5">
            <p14:nvContentPartPr>
              <p14:cNvPr id="56" name="Freihand 55">
                <a:extLst>
                  <a:ext uri="{FF2B5EF4-FFF2-40B4-BE49-F238E27FC236}">
                    <a16:creationId xmlns:a16="http://schemas.microsoft.com/office/drawing/2014/main" id="{4EC86C67-0C84-42B6-A976-06519260BAE5}"/>
                  </a:ext>
                </a:extLst>
              </p14:cNvPr>
              <p14:cNvContentPartPr/>
              <p14:nvPr/>
            </p14:nvContentPartPr>
            <p14:xfrm>
              <a:off x="320773" y="2689032"/>
              <a:ext cx="2676600" cy="93960"/>
            </p14:xfrm>
          </p:contentPart>
        </mc:Choice>
        <mc:Fallback>
          <p:pic>
            <p:nvPicPr>
              <p:cNvPr id="56" name="Freihand 55">
                <a:extLst>
                  <a:ext uri="{FF2B5EF4-FFF2-40B4-BE49-F238E27FC236}">
                    <a16:creationId xmlns:a16="http://schemas.microsoft.com/office/drawing/2014/main" id="{4EC86C67-0C84-42B6-A976-06519260BAE5}"/>
                  </a:ext>
                </a:extLst>
              </p:cNvPr>
              <p:cNvPicPr/>
              <p:nvPr/>
            </p:nvPicPr>
            <p:blipFill>
              <a:blip r:embed="rId86"/>
              <a:stretch>
                <a:fillRect/>
              </a:stretch>
            </p:blipFill>
            <p:spPr>
              <a:xfrm>
                <a:off x="316453" y="2684712"/>
                <a:ext cx="2685240" cy="102600"/>
              </a:xfrm>
              <a:prstGeom prst="rect">
                <a:avLst/>
              </a:prstGeom>
            </p:spPr>
          </p:pic>
        </mc:Fallback>
      </mc:AlternateContent>
      <p:grpSp>
        <p:nvGrpSpPr>
          <p:cNvPr id="48129" name="Gruppieren 48128">
            <a:extLst>
              <a:ext uri="{FF2B5EF4-FFF2-40B4-BE49-F238E27FC236}">
                <a16:creationId xmlns:a16="http://schemas.microsoft.com/office/drawing/2014/main" id="{C3C1BA76-CF3A-4B58-B4BE-4ACC7EE18C10}"/>
              </a:ext>
            </a:extLst>
          </p:cNvPr>
          <p:cNvGrpSpPr/>
          <p:nvPr/>
        </p:nvGrpSpPr>
        <p:grpSpPr>
          <a:xfrm>
            <a:off x="7657573" y="1968672"/>
            <a:ext cx="1468800" cy="406080"/>
            <a:chOff x="7657573" y="1968672"/>
            <a:chExt cx="1468800" cy="406080"/>
          </a:xfrm>
        </p:grpSpPr>
        <mc:AlternateContent xmlns:mc="http://schemas.openxmlformats.org/markup-compatibility/2006">
          <mc:Choice xmlns:p14="http://schemas.microsoft.com/office/powerpoint/2010/main" Requires="p14">
            <p:contentPart p14:bwMode="auto" r:id="rId87">
              <p14:nvContentPartPr>
                <p14:cNvPr id="57" name="Freihand 56">
                  <a:extLst>
                    <a:ext uri="{FF2B5EF4-FFF2-40B4-BE49-F238E27FC236}">
                      <a16:creationId xmlns:a16="http://schemas.microsoft.com/office/drawing/2014/main" id="{47E381DF-26F6-4C12-8048-B4A4F56AA681}"/>
                    </a:ext>
                  </a:extLst>
                </p14:cNvPr>
                <p14:cNvContentPartPr/>
                <p14:nvPr/>
              </p14:nvContentPartPr>
              <p14:xfrm>
                <a:off x="7657573" y="2074512"/>
                <a:ext cx="151560" cy="226440"/>
              </p14:xfrm>
            </p:contentPart>
          </mc:Choice>
          <mc:Fallback>
            <p:pic>
              <p:nvPicPr>
                <p:cNvPr id="57" name="Freihand 56">
                  <a:extLst>
                    <a:ext uri="{FF2B5EF4-FFF2-40B4-BE49-F238E27FC236}">
                      <a16:creationId xmlns:a16="http://schemas.microsoft.com/office/drawing/2014/main" id="{47E381DF-26F6-4C12-8048-B4A4F56AA681}"/>
                    </a:ext>
                  </a:extLst>
                </p:cNvPr>
                <p:cNvPicPr/>
                <p:nvPr/>
              </p:nvPicPr>
              <p:blipFill>
                <a:blip r:embed="rId88"/>
                <a:stretch>
                  <a:fillRect/>
                </a:stretch>
              </p:blipFill>
              <p:spPr>
                <a:xfrm>
                  <a:off x="7653253" y="2070192"/>
                  <a:ext cx="16020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8" name="Freihand 57">
                  <a:extLst>
                    <a:ext uri="{FF2B5EF4-FFF2-40B4-BE49-F238E27FC236}">
                      <a16:creationId xmlns:a16="http://schemas.microsoft.com/office/drawing/2014/main" id="{CC1DA821-BE58-42CB-8F96-5688F745200F}"/>
                    </a:ext>
                  </a:extLst>
                </p14:cNvPr>
                <p14:cNvContentPartPr/>
                <p14:nvPr/>
              </p14:nvContentPartPr>
              <p14:xfrm>
                <a:off x="7819213" y="2155152"/>
                <a:ext cx="164520" cy="79920"/>
              </p14:xfrm>
            </p:contentPart>
          </mc:Choice>
          <mc:Fallback>
            <p:pic>
              <p:nvPicPr>
                <p:cNvPr id="58" name="Freihand 57">
                  <a:extLst>
                    <a:ext uri="{FF2B5EF4-FFF2-40B4-BE49-F238E27FC236}">
                      <a16:creationId xmlns:a16="http://schemas.microsoft.com/office/drawing/2014/main" id="{CC1DA821-BE58-42CB-8F96-5688F745200F}"/>
                    </a:ext>
                  </a:extLst>
                </p:cNvPr>
                <p:cNvPicPr/>
                <p:nvPr/>
              </p:nvPicPr>
              <p:blipFill>
                <a:blip r:embed="rId90"/>
                <a:stretch>
                  <a:fillRect/>
                </a:stretch>
              </p:blipFill>
              <p:spPr>
                <a:xfrm>
                  <a:off x="7814893" y="2150832"/>
                  <a:ext cx="1731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9" name="Freihand 58">
                  <a:extLst>
                    <a:ext uri="{FF2B5EF4-FFF2-40B4-BE49-F238E27FC236}">
                      <a16:creationId xmlns:a16="http://schemas.microsoft.com/office/drawing/2014/main" id="{B1142D24-574F-40B7-829F-15BF43A03A93}"/>
                    </a:ext>
                  </a:extLst>
                </p14:cNvPr>
                <p14:cNvContentPartPr/>
                <p14:nvPr/>
              </p14:nvContentPartPr>
              <p14:xfrm>
                <a:off x="7976893" y="2046072"/>
                <a:ext cx="132840" cy="183960"/>
              </p14:xfrm>
            </p:contentPart>
          </mc:Choice>
          <mc:Fallback>
            <p:pic>
              <p:nvPicPr>
                <p:cNvPr id="59" name="Freihand 58">
                  <a:extLst>
                    <a:ext uri="{FF2B5EF4-FFF2-40B4-BE49-F238E27FC236}">
                      <a16:creationId xmlns:a16="http://schemas.microsoft.com/office/drawing/2014/main" id="{B1142D24-574F-40B7-829F-15BF43A03A93}"/>
                    </a:ext>
                  </a:extLst>
                </p:cNvPr>
                <p:cNvPicPr/>
                <p:nvPr/>
              </p:nvPicPr>
              <p:blipFill>
                <a:blip r:embed="rId92"/>
                <a:stretch>
                  <a:fillRect/>
                </a:stretch>
              </p:blipFill>
              <p:spPr>
                <a:xfrm>
                  <a:off x="7972573" y="2041752"/>
                  <a:ext cx="14148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0" name="Freihand 59">
                  <a:extLst>
                    <a:ext uri="{FF2B5EF4-FFF2-40B4-BE49-F238E27FC236}">
                      <a16:creationId xmlns:a16="http://schemas.microsoft.com/office/drawing/2014/main" id="{E5DB8122-84F9-4E0C-8ABE-0F955DA4E944}"/>
                    </a:ext>
                  </a:extLst>
                </p14:cNvPr>
                <p14:cNvContentPartPr/>
                <p14:nvPr/>
              </p14:nvContentPartPr>
              <p14:xfrm>
                <a:off x="8142133" y="2025912"/>
                <a:ext cx="317160" cy="338040"/>
              </p14:xfrm>
            </p:contentPart>
          </mc:Choice>
          <mc:Fallback>
            <p:pic>
              <p:nvPicPr>
                <p:cNvPr id="60" name="Freihand 59">
                  <a:extLst>
                    <a:ext uri="{FF2B5EF4-FFF2-40B4-BE49-F238E27FC236}">
                      <a16:creationId xmlns:a16="http://schemas.microsoft.com/office/drawing/2014/main" id="{E5DB8122-84F9-4E0C-8ABE-0F955DA4E944}"/>
                    </a:ext>
                  </a:extLst>
                </p:cNvPr>
                <p:cNvPicPr/>
                <p:nvPr/>
              </p:nvPicPr>
              <p:blipFill>
                <a:blip r:embed="rId94"/>
                <a:stretch>
                  <a:fillRect/>
                </a:stretch>
              </p:blipFill>
              <p:spPr>
                <a:xfrm>
                  <a:off x="8137813" y="2021592"/>
                  <a:ext cx="325800" cy="3466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1" name="Freihand 60">
                  <a:extLst>
                    <a:ext uri="{FF2B5EF4-FFF2-40B4-BE49-F238E27FC236}">
                      <a16:creationId xmlns:a16="http://schemas.microsoft.com/office/drawing/2014/main" id="{7EB5D92F-D3B5-44D1-A593-B8687CDF28A2}"/>
                    </a:ext>
                  </a:extLst>
                </p14:cNvPr>
                <p14:cNvContentPartPr/>
                <p14:nvPr/>
              </p14:nvContentPartPr>
              <p14:xfrm>
                <a:off x="8480893" y="2127072"/>
                <a:ext cx="147960" cy="247680"/>
              </p14:xfrm>
            </p:contentPart>
          </mc:Choice>
          <mc:Fallback>
            <p:pic>
              <p:nvPicPr>
                <p:cNvPr id="61" name="Freihand 60">
                  <a:extLst>
                    <a:ext uri="{FF2B5EF4-FFF2-40B4-BE49-F238E27FC236}">
                      <a16:creationId xmlns:a16="http://schemas.microsoft.com/office/drawing/2014/main" id="{7EB5D92F-D3B5-44D1-A593-B8687CDF28A2}"/>
                    </a:ext>
                  </a:extLst>
                </p:cNvPr>
                <p:cNvPicPr/>
                <p:nvPr/>
              </p:nvPicPr>
              <p:blipFill>
                <a:blip r:embed="rId96"/>
                <a:stretch>
                  <a:fillRect/>
                </a:stretch>
              </p:blipFill>
              <p:spPr>
                <a:xfrm>
                  <a:off x="8476573" y="2122752"/>
                  <a:ext cx="15660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2" name="Freihand 61">
                  <a:extLst>
                    <a:ext uri="{FF2B5EF4-FFF2-40B4-BE49-F238E27FC236}">
                      <a16:creationId xmlns:a16="http://schemas.microsoft.com/office/drawing/2014/main" id="{0FB7A54E-E886-45F2-AEA0-97F60C5E5269}"/>
                    </a:ext>
                  </a:extLst>
                </p14:cNvPr>
                <p14:cNvContentPartPr/>
                <p14:nvPr/>
              </p14:nvContentPartPr>
              <p14:xfrm>
                <a:off x="8632813" y="2117352"/>
                <a:ext cx="108720" cy="142560"/>
              </p14:xfrm>
            </p:contentPart>
          </mc:Choice>
          <mc:Fallback>
            <p:pic>
              <p:nvPicPr>
                <p:cNvPr id="62" name="Freihand 61">
                  <a:extLst>
                    <a:ext uri="{FF2B5EF4-FFF2-40B4-BE49-F238E27FC236}">
                      <a16:creationId xmlns:a16="http://schemas.microsoft.com/office/drawing/2014/main" id="{0FB7A54E-E886-45F2-AEA0-97F60C5E5269}"/>
                    </a:ext>
                  </a:extLst>
                </p:cNvPr>
                <p:cNvPicPr/>
                <p:nvPr/>
              </p:nvPicPr>
              <p:blipFill>
                <a:blip r:embed="rId98"/>
                <a:stretch>
                  <a:fillRect/>
                </a:stretch>
              </p:blipFill>
              <p:spPr>
                <a:xfrm>
                  <a:off x="8628493" y="2113032"/>
                  <a:ext cx="11736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3" name="Freihand 62">
                  <a:extLst>
                    <a:ext uri="{FF2B5EF4-FFF2-40B4-BE49-F238E27FC236}">
                      <a16:creationId xmlns:a16="http://schemas.microsoft.com/office/drawing/2014/main" id="{CFA505A4-51F6-4601-A7BF-81729D2F22F4}"/>
                    </a:ext>
                  </a:extLst>
                </p14:cNvPr>
                <p14:cNvContentPartPr/>
                <p14:nvPr/>
              </p14:nvContentPartPr>
              <p14:xfrm>
                <a:off x="8758453" y="2023032"/>
                <a:ext cx="367920" cy="215640"/>
              </p14:xfrm>
            </p:contentPart>
          </mc:Choice>
          <mc:Fallback>
            <p:pic>
              <p:nvPicPr>
                <p:cNvPr id="63" name="Freihand 62">
                  <a:extLst>
                    <a:ext uri="{FF2B5EF4-FFF2-40B4-BE49-F238E27FC236}">
                      <a16:creationId xmlns:a16="http://schemas.microsoft.com/office/drawing/2014/main" id="{CFA505A4-51F6-4601-A7BF-81729D2F22F4}"/>
                    </a:ext>
                  </a:extLst>
                </p:cNvPr>
                <p:cNvPicPr/>
                <p:nvPr/>
              </p:nvPicPr>
              <p:blipFill>
                <a:blip r:embed="rId100"/>
                <a:stretch>
                  <a:fillRect/>
                </a:stretch>
              </p:blipFill>
              <p:spPr>
                <a:xfrm>
                  <a:off x="8754133" y="2018712"/>
                  <a:ext cx="37656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48128" name="Freihand 48127">
                  <a:extLst>
                    <a:ext uri="{FF2B5EF4-FFF2-40B4-BE49-F238E27FC236}">
                      <a16:creationId xmlns:a16="http://schemas.microsoft.com/office/drawing/2014/main" id="{69986E3E-D720-4BCD-9393-959C7B8F7D5C}"/>
                    </a:ext>
                  </a:extLst>
                </p14:cNvPr>
                <p14:cNvContentPartPr/>
                <p14:nvPr/>
              </p14:nvContentPartPr>
              <p14:xfrm>
                <a:off x="8878333" y="1968672"/>
                <a:ext cx="27720" cy="19800"/>
              </p14:xfrm>
            </p:contentPart>
          </mc:Choice>
          <mc:Fallback>
            <p:pic>
              <p:nvPicPr>
                <p:cNvPr id="48128" name="Freihand 48127">
                  <a:extLst>
                    <a:ext uri="{FF2B5EF4-FFF2-40B4-BE49-F238E27FC236}">
                      <a16:creationId xmlns:a16="http://schemas.microsoft.com/office/drawing/2014/main" id="{69986E3E-D720-4BCD-9393-959C7B8F7D5C}"/>
                    </a:ext>
                  </a:extLst>
                </p:cNvPr>
                <p:cNvPicPr/>
                <p:nvPr/>
              </p:nvPicPr>
              <p:blipFill>
                <a:blip r:embed="rId102"/>
                <a:stretch>
                  <a:fillRect/>
                </a:stretch>
              </p:blipFill>
              <p:spPr>
                <a:xfrm>
                  <a:off x="8874013" y="1964352"/>
                  <a:ext cx="36360" cy="28440"/>
                </a:xfrm>
                <a:prstGeom prst="rect">
                  <a:avLst/>
                </a:prstGeom>
              </p:spPr>
            </p:pic>
          </mc:Fallback>
        </mc:AlternateContent>
      </p:grpSp>
      <p:grpSp>
        <p:nvGrpSpPr>
          <p:cNvPr id="48278" name="Gruppieren 48277">
            <a:extLst>
              <a:ext uri="{FF2B5EF4-FFF2-40B4-BE49-F238E27FC236}">
                <a16:creationId xmlns:a16="http://schemas.microsoft.com/office/drawing/2014/main" id="{1EA0651C-92F3-45C8-9391-4DEA6DCE7175}"/>
              </a:ext>
            </a:extLst>
          </p:cNvPr>
          <p:cNvGrpSpPr/>
          <p:nvPr/>
        </p:nvGrpSpPr>
        <p:grpSpPr>
          <a:xfrm>
            <a:off x="424093" y="3779472"/>
            <a:ext cx="6292800" cy="2881800"/>
            <a:chOff x="424093" y="3779472"/>
            <a:chExt cx="6292800" cy="2881800"/>
          </a:xfrm>
        </p:grpSpPr>
        <mc:AlternateContent xmlns:mc="http://schemas.openxmlformats.org/markup-compatibility/2006">
          <mc:Choice xmlns:p14="http://schemas.microsoft.com/office/powerpoint/2010/main" Requires="p14">
            <p:contentPart p14:bwMode="auto" r:id="rId103">
              <p14:nvContentPartPr>
                <p14:cNvPr id="48148" name="Freihand 48147">
                  <a:extLst>
                    <a:ext uri="{FF2B5EF4-FFF2-40B4-BE49-F238E27FC236}">
                      <a16:creationId xmlns:a16="http://schemas.microsoft.com/office/drawing/2014/main" id="{62A697BD-93AC-4296-9975-FB6A1E7D4E8B}"/>
                    </a:ext>
                  </a:extLst>
                </p14:cNvPr>
                <p14:cNvContentPartPr/>
                <p14:nvPr/>
              </p14:nvContentPartPr>
              <p14:xfrm>
                <a:off x="2254333" y="4135152"/>
                <a:ext cx="539640" cy="138240"/>
              </p14:xfrm>
            </p:contentPart>
          </mc:Choice>
          <mc:Fallback>
            <p:pic>
              <p:nvPicPr>
                <p:cNvPr id="48148" name="Freihand 48147">
                  <a:extLst>
                    <a:ext uri="{FF2B5EF4-FFF2-40B4-BE49-F238E27FC236}">
                      <a16:creationId xmlns:a16="http://schemas.microsoft.com/office/drawing/2014/main" id="{62A697BD-93AC-4296-9975-FB6A1E7D4E8B}"/>
                    </a:ext>
                  </a:extLst>
                </p:cNvPr>
                <p:cNvPicPr/>
                <p:nvPr/>
              </p:nvPicPr>
              <p:blipFill>
                <a:blip r:embed="rId104"/>
                <a:stretch>
                  <a:fillRect/>
                </a:stretch>
              </p:blipFill>
              <p:spPr>
                <a:xfrm>
                  <a:off x="2250013" y="4130832"/>
                  <a:ext cx="54828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48149" name="Freihand 48148">
                  <a:extLst>
                    <a:ext uri="{FF2B5EF4-FFF2-40B4-BE49-F238E27FC236}">
                      <a16:creationId xmlns:a16="http://schemas.microsoft.com/office/drawing/2014/main" id="{43DD02AA-EE83-4F5E-8AC2-F4B2F24AF2B2}"/>
                    </a:ext>
                  </a:extLst>
                </p14:cNvPr>
                <p14:cNvContentPartPr/>
                <p14:nvPr/>
              </p14:nvContentPartPr>
              <p14:xfrm>
                <a:off x="2788933" y="4133712"/>
                <a:ext cx="405720" cy="115920"/>
              </p14:xfrm>
            </p:contentPart>
          </mc:Choice>
          <mc:Fallback>
            <p:pic>
              <p:nvPicPr>
                <p:cNvPr id="48149" name="Freihand 48148">
                  <a:extLst>
                    <a:ext uri="{FF2B5EF4-FFF2-40B4-BE49-F238E27FC236}">
                      <a16:creationId xmlns:a16="http://schemas.microsoft.com/office/drawing/2014/main" id="{43DD02AA-EE83-4F5E-8AC2-F4B2F24AF2B2}"/>
                    </a:ext>
                  </a:extLst>
                </p:cNvPr>
                <p:cNvPicPr/>
                <p:nvPr/>
              </p:nvPicPr>
              <p:blipFill>
                <a:blip r:embed="rId106"/>
                <a:stretch>
                  <a:fillRect/>
                </a:stretch>
              </p:blipFill>
              <p:spPr>
                <a:xfrm>
                  <a:off x="2784613" y="4129392"/>
                  <a:ext cx="41436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48151" name="Freihand 48150">
                  <a:extLst>
                    <a:ext uri="{FF2B5EF4-FFF2-40B4-BE49-F238E27FC236}">
                      <a16:creationId xmlns:a16="http://schemas.microsoft.com/office/drawing/2014/main" id="{1CCD6AFD-D0BD-474F-B8D2-5470C6813261}"/>
                    </a:ext>
                  </a:extLst>
                </p14:cNvPr>
                <p14:cNvContentPartPr/>
                <p14:nvPr/>
              </p14:nvContentPartPr>
              <p14:xfrm>
                <a:off x="2432893" y="3805752"/>
                <a:ext cx="31680" cy="212040"/>
              </p14:xfrm>
            </p:contentPart>
          </mc:Choice>
          <mc:Fallback>
            <p:pic>
              <p:nvPicPr>
                <p:cNvPr id="48151" name="Freihand 48150">
                  <a:extLst>
                    <a:ext uri="{FF2B5EF4-FFF2-40B4-BE49-F238E27FC236}">
                      <a16:creationId xmlns:a16="http://schemas.microsoft.com/office/drawing/2014/main" id="{1CCD6AFD-D0BD-474F-B8D2-5470C6813261}"/>
                    </a:ext>
                  </a:extLst>
                </p:cNvPr>
                <p:cNvPicPr/>
                <p:nvPr/>
              </p:nvPicPr>
              <p:blipFill>
                <a:blip r:embed="rId108"/>
                <a:stretch>
                  <a:fillRect/>
                </a:stretch>
              </p:blipFill>
              <p:spPr>
                <a:xfrm>
                  <a:off x="2428573" y="3801432"/>
                  <a:ext cx="4032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48152" name="Freihand 48151">
                  <a:extLst>
                    <a:ext uri="{FF2B5EF4-FFF2-40B4-BE49-F238E27FC236}">
                      <a16:creationId xmlns:a16="http://schemas.microsoft.com/office/drawing/2014/main" id="{9335A613-B2AD-4959-9CEE-F15DEE5F7553}"/>
                    </a:ext>
                  </a:extLst>
                </p14:cNvPr>
                <p14:cNvContentPartPr/>
                <p14:nvPr/>
              </p14:nvContentPartPr>
              <p14:xfrm>
                <a:off x="2343973" y="3782712"/>
                <a:ext cx="184320" cy="139320"/>
              </p14:xfrm>
            </p:contentPart>
          </mc:Choice>
          <mc:Fallback>
            <p:pic>
              <p:nvPicPr>
                <p:cNvPr id="48152" name="Freihand 48151">
                  <a:extLst>
                    <a:ext uri="{FF2B5EF4-FFF2-40B4-BE49-F238E27FC236}">
                      <a16:creationId xmlns:a16="http://schemas.microsoft.com/office/drawing/2014/main" id="{9335A613-B2AD-4959-9CEE-F15DEE5F7553}"/>
                    </a:ext>
                  </a:extLst>
                </p:cNvPr>
                <p:cNvPicPr/>
                <p:nvPr/>
              </p:nvPicPr>
              <p:blipFill>
                <a:blip r:embed="rId110"/>
                <a:stretch>
                  <a:fillRect/>
                </a:stretch>
              </p:blipFill>
              <p:spPr>
                <a:xfrm>
                  <a:off x="2339653" y="3778392"/>
                  <a:ext cx="19296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48153" name="Freihand 48152">
                  <a:extLst>
                    <a:ext uri="{FF2B5EF4-FFF2-40B4-BE49-F238E27FC236}">
                      <a16:creationId xmlns:a16="http://schemas.microsoft.com/office/drawing/2014/main" id="{75FE4DED-A171-4134-8D9A-AF63E0243B80}"/>
                    </a:ext>
                  </a:extLst>
                </p14:cNvPr>
                <p14:cNvContentPartPr/>
                <p14:nvPr/>
              </p14:nvContentPartPr>
              <p14:xfrm>
                <a:off x="2544493" y="3862632"/>
                <a:ext cx="92520" cy="119520"/>
              </p14:xfrm>
            </p:contentPart>
          </mc:Choice>
          <mc:Fallback>
            <p:pic>
              <p:nvPicPr>
                <p:cNvPr id="48153" name="Freihand 48152">
                  <a:extLst>
                    <a:ext uri="{FF2B5EF4-FFF2-40B4-BE49-F238E27FC236}">
                      <a16:creationId xmlns:a16="http://schemas.microsoft.com/office/drawing/2014/main" id="{75FE4DED-A171-4134-8D9A-AF63E0243B80}"/>
                    </a:ext>
                  </a:extLst>
                </p:cNvPr>
                <p:cNvPicPr/>
                <p:nvPr/>
              </p:nvPicPr>
              <p:blipFill>
                <a:blip r:embed="rId112"/>
                <a:stretch>
                  <a:fillRect/>
                </a:stretch>
              </p:blipFill>
              <p:spPr>
                <a:xfrm>
                  <a:off x="2540173" y="3858312"/>
                  <a:ext cx="10116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48154" name="Freihand 48153">
                  <a:extLst>
                    <a:ext uri="{FF2B5EF4-FFF2-40B4-BE49-F238E27FC236}">
                      <a16:creationId xmlns:a16="http://schemas.microsoft.com/office/drawing/2014/main" id="{73183610-2B4B-44FB-83B9-D2794F67BA41}"/>
                    </a:ext>
                  </a:extLst>
                </p14:cNvPr>
                <p14:cNvContentPartPr/>
                <p14:nvPr/>
              </p14:nvContentPartPr>
              <p14:xfrm>
                <a:off x="2619733" y="3877032"/>
                <a:ext cx="121680" cy="76680"/>
              </p14:xfrm>
            </p:contentPart>
          </mc:Choice>
          <mc:Fallback>
            <p:pic>
              <p:nvPicPr>
                <p:cNvPr id="48154" name="Freihand 48153">
                  <a:extLst>
                    <a:ext uri="{FF2B5EF4-FFF2-40B4-BE49-F238E27FC236}">
                      <a16:creationId xmlns:a16="http://schemas.microsoft.com/office/drawing/2014/main" id="{73183610-2B4B-44FB-83B9-D2794F67BA41}"/>
                    </a:ext>
                  </a:extLst>
                </p:cNvPr>
                <p:cNvPicPr/>
                <p:nvPr/>
              </p:nvPicPr>
              <p:blipFill>
                <a:blip r:embed="rId114"/>
                <a:stretch>
                  <a:fillRect/>
                </a:stretch>
              </p:blipFill>
              <p:spPr>
                <a:xfrm>
                  <a:off x="2615413" y="3872712"/>
                  <a:ext cx="13032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48155" name="Freihand 48154">
                  <a:extLst>
                    <a:ext uri="{FF2B5EF4-FFF2-40B4-BE49-F238E27FC236}">
                      <a16:creationId xmlns:a16="http://schemas.microsoft.com/office/drawing/2014/main" id="{F80F9636-6302-432A-ACD7-7083F542C070}"/>
                    </a:ext>
                  </a:extLst>
                </p14:cNvPr>
                <p14:cNvContentPartPr/>
                <p14:nvPr/>
              </p14:nvContentPartPr>
              <p14:xfrm>
                <a:off x="2723413" y="3802872"/>
                <a:ext cx="272520" cy="132840"/>
              </p14:xfrm>
            </p:contentPart>
          </mc:Choice>
          <mc:Fallback>
            <p:pic>
              <p:nvPicPr>
                <p:cNvPr id="48155" name="Freihand 48154">
                  <a:extLst>
                    <a:ext uri="{FF2B5EF4-FFF2-40B4-BE49-F238E27FC236}">
                      <a16:creationId xmlns:a16="http://schemas.microsoft.com/office/drawing/2014/main" id="{F80F9636-6302-432A-ACD7-7083F542C070}"/>
                    </a:ext>
                  </a:extLst>
                </p:cNvPr>
                <p:cNvPicPr/>
                <p:nvPr/>
              </p:nvPicPr>
              <p:blipFill>
                <a:blip r:embed="rId116"/>
                <a:stretch>
                  <a:fillRect/>
                </a:stretch>
              </p:blipFill>
              <p:spPr>
                <a:xfrm>
                  <a:off x="2719093" y="3798552"/>
                  <a:ext cx="28116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48156" name="Freihand 48155">
                  <a:extLst>
                    <a:ext uri="{FF2B5EF4-FFF2-40B4-BE49-F238E27FC236}">
                      <a16:creationId xmlns:a16="http://schemas.microsoft.com/office/drawing/2014/main" id="{D05177EF-DB41-4ED5-89CA-5308891EF135}"/>
                    </a:ext>
                  </a:extLst>
                </p14:cNvPr>
                <p14:cNvContentPartPr/>
                <p14:nvPr/>
              </p14:nvContentPartPr>
              <p14:xfrm>
                <a:off x="2993773" y="3779472"/>
                <a:ext cx="243000" cy="148680"/>
              </p14:xfrm>
            </p:contentPart>
          </mc:Choice>
          <mc:Fallback>
            <p:pic>
              <p:nvPicPr>
                <p:cNvPr id="48156" name="Freihand 48155">
                  <a:extLst>
                    <a:ext uri="{FF2B5EF4-FFF2-40B4-BE49-F238E27FC236}">
                      <a16:creationId xmlns:a16="http://schemas.microsoft.com/office/drawing/2014/main" id="{D05177EF-DB41-4ED5-89CA-5308891EF135}"/>
                    </a:ext>
                  </a:extLst>
                </p:cNvPr>
                <p:cNvPicPr/>
                <p:nvPr/>
              </p:nvPicPr>
              <p:blipFill>
                <a:blip r:embed="rId118"/>
                <a:stretch>
                  <a:fillRect/>
                </a:stretch>
              </p:blipFill>
              <p:spPr>
                <a:xfrm>
                  <a:off x="2989453" y="3775152"/>
                  <a:ext cx="25164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48157" name="Freihand 48156">
                  <a:extLst>
                    <a:ext uri="{FF2B5EF4-FFF2-40B4-BE49-F238E27FC236}">
                      <a16:creationId xmlns:a16="http://schemas.microsoft.com/office/drawing/2014/main" id="{77CFB5AA-ECDC-48D3-B7E6-063145900866}"/>
                    </a:ext>
                  </a:extLst>
                </p14:cNvPr>
                <p14:cNvContentPartPr/>
                <p14:nvPr/>
              </p14:nvContentPartPr>
              <p14:xfrm>
                <a:off x="3217333" y="3796032"/>
                <a:ext cx="250200" cy="134640"/>
              </p14:xfrm>
            </p:contentPart>
          </mc:Choice>
          <mc:Fallback>
            <p:pic>
              <p:nvPicPr>
                <p:cNvPr id="48157" name="Freihand 48156">
                  <a:extLst>
                    <a:ext uri="{FF2B5EF4-FFF2-40B4-BE49-F238E27FC236}">
                      <a16:creationId xmlns:a16="http://schemas.microsoft.com/office/drawing/2014/main" id="{77CFB5AA-ECDC-48D3-B7E6-063145900866}"/>
                    </a:ext>
                  </a:extLst>
                </p:cNvPr>
                <p:cNvPicPr/>
                <p:nvPr/>
              </p:nvPicPr>
              <p:blipFill>
                <a:blip r:embed="rId120"/>
                <a:stretch>
                  <a:fillRect/>
                </a:stretch>
              </p:blipFill>
              <p:spPr>
                <a:xfrm>
                  <a:off x="3213013" y="3791712"/>
                  <a:ext cx="25884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48158" name="Freihand 48157">
                  <a:extLst>
                    <a:ext uri="{FF2B5EF4-FFF2-40B4-BE49-F238E27FC236}">
                      <a16:creationId xmlns:a16="http://schemas.microsoft.com/office/drawing/2014/main" id="{D98F74AD-4802-49BF-8CA2-E3C593AEA775}"/>
                    </a:ext>
                  </a:extLst>
                </p14:cNvPr>
                <p14:cNvContentPartPr/>
                <p14:nvPr/>
              </p14:nvContentPartPr>
              <p14:xfrm>
                <a:off x="3482293" y="3877032"/>
                <a:ext cx="98640" cy="10440"/>
              </p14:xfrm>
            </p:contentPart>
          </mc:Choice>
          <mc:Fallback>
            <p:pic>
              <p:nvPicPr>
                <p:cNvPr id="48158" name="Freihand 48157">
                  <a:extLst>
                    <a:ext uri="{FF2B5EF4-FFF2-40B4-BE49-F238E27FC236}">
                      <a16:creationId xmlns:a16="http://schemas.microsoft.com/office/drawing/2014/main" id="{D98F74AD-4802-49BF-8CA2-E3C593AEA775}"/>
                    </a:ext>
                  </a:extLst>
                </p:cNvPr>
                <p:cNvPicPr/>
                <p:nvPr/>
              </p:nvPicPr>
              <p:blipFill>
                <a:blip r:embed="rId122"/>
                <a:stretch>
                  <a:fillRect/>
                </a:stretch>
              </p:blipFill>
              <p:spPr>
                <a:xfrm>
                  <a:off x="3477973" y="3872712"/>
                  <a:ext cx="10728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48159" name="Freihand 48158">
                  <a:extLst>
                    <a:ext uri="{FF2B5EF4-FFF2-40B4-BE49-F238E27FC236}">
                      <a16:creationId xmlns:a16="http://schemas.microsoft.com/office/drawing/2014/main" id="{5DB2F46A-1FEA-4A88-9D88-61FF3DBEEA35}"/>
                    </a:ext>
                  </a:extLst>
                </p14:cNvPr>
                <p14:cNvContentPartPr/>
                <p14:nvPr/>
              </p14:nvContentPartPr>
              <p14:xfrm>
                <a:off x="2936173" y="4024272"/>
                <a:ext cx="97920" cy="142920"/>
              </p14:xfrm>
            </p:contentPart>
          </mc:Choice>
          <mc:Fallback>
            <p:pic>
              <p:nvPicPr>
                <p:cNvPr id="48159" name="Freihand 48158">
                  <a:extLst>
                    <a:ext uri="{FF2B5EF4-FFF2-40B4-BE49-F238E27FC236}">
                      <a16:creationId xmlns:a16="http://schemas.microsoft.com/office/drawing/2014/main" id="{5DB2F46A-1FEA-4A88-9D88-61FF3DBEEA35}"/>
                    </a:ext>
                  </a:extLst>
                </p:cNvPr>
                <p:cNvPicPr/>
                <p:nvPr/>
              </p:nvPicPr>
              <p:blipFill>
                <a:blip r:embed="rId124"/>
                <a:stretch>
                  <a:fillRect/>
                </a:stretch>
              </p:blipFill>
              <p:spPr>
                <a:xfrm>
                  <a:off x="2931853" y="4019952"/>
                  <a:ext cx="10656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48160" name="Freihand 48159">
                  <a:extLst>
                    <a:ext uri="{FF2B5EF4-FFF2-40B4-BE49-F238E27FC236}">
                      <a16:creationId xmlns:a16="http://schemas.microsoft.com/office/drawing/2014/main" id="{AF54C44F-F9CF-4470-8222-8AC4FB8D34BB}"/>
                    </a:ext>
                  </a:extLst>
                </p14:cNvPr>
                <p14:cNvContentPartPr/>
                <p14:nvPr/>
              </p14:nvContentPartPr>
              <p14:xfrm>
                <a:off x="3038773" y="4080072"/>
                <a:ext cx="190080" cy="75960"/>
              </p14:xfrm>
            </p:contentPart>
          </mc:Choice>
          <mc:Fallback>
            <p:pic>
              <p:nvPicPr>
                <p:cNvPr id="48160" name="Freihand 48159">
                  <a:extLst>
                    <a:ext uri="{FF2B5EF4-FFF2-40B4-BE49-F238E27FC236}">
                      <a16:creationId xmlns:a16="http://schemas.microsoft.com/office/drawing/2014/main" id="{AF54C44F-F9CF-4470-8222-8AC4FB8D34BB}"/>
                    </a:ext>
                  </a:extLst>
                </p:cNvPr>
                <p:cNvPicPr/>
                <p:nvPr/>
              </p:nvPicPr>
              <p:blipFill>
                <a:blip r:embed="rId126"/>
                <a:stretch>
                  <a:fillRect/>
                </a:stretch>
              </p:blipFill>
              <p:spPr>
                <a:xfrm>
                  <a:off x="3034453" y="4075752"/>
                  <a:ext cx="19872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48161" name="Freihand 48160">
                  <a:extLst>
                    <a:ext uri="{FF2B5EF4-FFF2-40B4-BE49-F238E27FC236}">
                      <a16:creationId xmlns:a16="http://schemas.microsoft.com/office/drawing/2014/main" id="{C3A12C7C-399A-47D1-B10C-FF2136CB52C8}"/>
                    </a:ext>
                  </a:extLst>
                </p14:cNvPr>
                <p14:cNvContentPartPr/>
                <p14:nvPr/>
              </p14:nvContentPartPr>
              <p14:xfrm>
                <a:off x="3231013" y="4021752"/>
                <a:ext cx="82080" cy="135000"/>
              </p14:xfrm>
            </p:contentPart>
          </mc:Choice>
          <mc:Fallback>
            <p:pic>
              <p:nvPicPr>
                <p:cNvPr id="48161" name="Freihand 48160">
                  <a:extLst>
                    <a:ext uri="{FF2B5EF4-FFF2-40B4-BE49-F238E27FC236}">
                      <a16:creationId xmlns:a16="http://schemas.microsoft.com/office/drawing/2014/main" id="{C3A12C7C-399A-47D1-B10C-FF2136CB52C8}"/>
                    </a:ext>
                  </a:extLst>
                </p:cNvPr>
                <p:cNvPicPr/>
                <p:nvPr/>
              </p:nvPicPr>
              <p:blipFill>
                <a:blip r:embed="rId128"/>
                <a:stretch>
                  <a:fillRect/>
                </a:stretch>
              </p:blipFill>
              <p:spPr>
                <a:xfrm>
                  <a:off x="3226693" y="4017432"/>
                  <a:ext cx="907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48162" name="Freihand 48161">
                  <a:extLst>
                    <a:ext uri="{FF2B5EF4-FFF2-40B4-BE49-F238E27FC236}">
                      <a16:creationId xmlns:a16="http://schemas.microsoft.com/office/drawing/2014/main" id="{6BCB00F8-D80A-46E6-B530-DAE1E6FC3651}"/>
                    </a:ext>
                  </a:extLst>
                </p14:cNvPr>
                <p14:cNvContentPartPr/>
                <p14:nvPr/>
              </p14:nvContentPartPr>
              <p14:xfrm>
                <a:off x="3284293" y="4121832"/>
                <a:ext cx="58680" cy="44280"/>
              </p14:xfrm>
            </p:contentPart>
          </mc:Choice>
          <mc:Fallback>
            <p:pic>
              <p:nvPicPr>
                <p:cNvPr id="48162" name="Freihand 48161">
                  <a:extLst>
                    <a:ext uri="{FF2B5EF4-FFF2-40B4-BE49-F238E27FC236}">
                      <a16:creationId xmlns:a16="http://schemas.microsoft.com/office/drawing/2014/main" id="{6BCB00F8-D80A-46E6-B530-DAE1E6FC3651}"/>
                    </a:ext>
                  </a:extLst>
                </p:cNvPr>
                <p:cNvPicPr/>
                <p:nvPr/>
              </p:nvPicPr>
              <p:blipFill>
                <a:blip r:embed="rId130"/>
                <a:stretch>
                  <a:fillRect/>
                </a:stretch>
              </p:blipFill>
              <p:spPr>
                <a:xfrm>
                  <a:off x="3279973" y="4117512"/>
                  <a:ext cx="6732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48163" name="Freihand 48162">
                  <a:extLst>
                    <a:ext uri="{FF2B5EF4-FFF2-40B4-BE49-F238E27FC236}">
                      <a16:creationId xmlns:a16="http://schemas.microsoft.com/office/drawing/2014/main" id="{2D8FE0C5-2CF2-4B24-A773-7A40354DEABF}"/>
                    </a:ext>
                  </a:extLst>
                </p14:cNvPr>
                <p14:cNvContentPartPr/>
                <p14:nvPr/>
              </p14:nvContentPartPr>
              <p14:xfrm>
                <a:off x="3362773" y="4035432"/>
                <a:ext cx="122760" cy="142200"/>
              </p14:xfrm>
            </p:contentPart>
          </mc:Choice>
          <mc:Fallback>
            <p:pic>
              <p:nvPicPr>
                <p:cNvPr id="48163" name="Freihand 48162">
                  <a:extLst>
                    <a:ext uri="{FF2B5EF4-FFF2-40B4-BE49-F238E27FC236}">
                      <a16:creationId xmlns:a16="http://schemas.microsoft.com/office/drawing/2014/main" id="{2D8FE0C5-2CF2-4B24-A773-7A40354DEABF}"/>
                    </a:ext>
                  </a:extLst>
                </p:cNvPr>
                <p:cNvPicPr/>
                <p:nvPr/>
              </p:nvPicPr>
              <p:blipFill>
                <a:blip r:embed="rId132"/>
                <a:stretch>
                  <a:fillRect/>
                </a:stretch>
              </p:blipFill>
              <p:spPr>
                <a:xfrm>
                  <a:off x="3358453" y="4031112"/>
                  <a:ext cx="13140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48164" name="Freihand 48163">
                  <a:extLst>
                    <a:ext uri="{FF2B5EF4-FFF2-40B4-BE49-F238E27FC236}">
                      <a16:creationId xmlns:a16="http://schemas.microsoft.com/office/drawing/2014/main" id="{CA91FB36-67C2-471B-95A2-F0DC37B97E0F}"/>
                    </a:ext>
                  </a:extLst>
                </p14:cNvPr>
                <p14:cNvContentPartPr/>
                <p14:nvPr/>
              </p14:nvContentPartPr>
              <p14:xfrm>
                <a:off x="3439453" y="4043352"/>
                <a:ext cx="28080" cy="13320"/>
              </p14:xfrm>
            </p:contentPart>
          </mc:Choice>
          <mc:Fallback>
            <p:pic>
              <p:nvPicPr>
                <p:cNvPr id="48164" name="Freihand 48163">
                  <a:extLst>
                    <a:ext uri="{FF2B5EF4-FFF2-40B4-BE49-F238E27FC236}">
                      <a16:creationId xmlns:a16="http://schemas.microsoft.com/office/drawing/2014/main" id="{CA91FB36-67C2-471B-95A2-F0DC37B97E0F}"/>
                    </a:ext>
                  </a:extLst>
                </p:cNvPr>
                <p:cNvPicPr/>
                <p:nvPr/>
              </p:nvPicPr>
              <p:blipFill>
                <a:blip r:embed="rId134"/>
                <a:stretch>
                  <a:fillRect/>
                </a:stretch>
              </p:blipFill>
              <p:spPr>
                <a:xfrm>
                  <a:off x="3435133" y="4039032"/>
                  <a:ext cx="3672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48165" name="Freihand 48164">
                  <a:extLst>
                    <a:ext uri="{FF2B5EF4-FFF2-40B4-BE49-F238E27FC236}">
                      <a16:creationId xmlns:a16="http://schemas.microsoft.com/office/drawing/2014/main" id="{4B9D6662-E055-4386-9345-97A3BAD1F7F5}"/>
                    </a:ext>
                  </a:extLst>
                </p14:cNvPr>
                <p14:cNvContentPartPr/>
                <p14:nvPr/>
              </p14:nvContentPartPr>
              <p14:xfrm>
                <a:off x="3493813" y="4091952"/>
                <a:ext cx="192240" cy="59760"/>
              </p14:xfrm>
            </p:contentPart>
          </mc:Choice>
          <mc:Fallback>
            <p:pic>
              <p:nvPicPr>
                <p:cNvPr id="48165" name="Freihand 48164">
                  <a:extLst>
                    <a:ext uri="{FF2B5EF4-FFF2-40B4-BE49-F238E27FC236}">
                      <a16:creationId xmlns:a16="http://schemas.microsoft.com/office/drawing/2014/main" id="{4B9D6662-E055-4386-9345-97A3BAD1F7F5}"/>
                    </a:ext>
                  </a:extLst>
                </p:cNvPr>
                <p:cNvPicPr/>
                <p:nvPr/>
              </p:nvPicPr>
              <p:blipFill>
                <a:blip r:embed="rId136"/>
                <a:stretch>
                  <a:fillRect/>
                </a:stretch>
              </p:blipFill>
              <p:spPr>
                <a:xfrm>
                  <a:off x="3489493" y="4087632"/>
                  <a:ext cx="20088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48130" name="Freihand 48129">
                  <a:extLst>
                    <a:ext uri="{FF2B5EF4-FFF2-40B4-BE49-F238E27FC236}">
                      <a16:creationId xmlns:a16="http://schemas.microsoft.com/office/drawing/2014/main" id="{E1AB5C46-BDBA-4426-AE22-CF32D096632C}"/>
                    </a:ext>
                  </a:extLst>
                </p14:cNvPr>
                <p14:cNvContentPartPr/>
                <p14:nvPr/>
              </p14:nvContentPartPr>
              <p14:xfrm>
                <a:off x="1412653" y="4567512"/>
                <a:ext cx="166320" cy="190440"/>
              </p14:xfrm>
            </p:contentPart>
          </mc:Choice>
          <mc:Fallback>
            <p:pic>
              <p:nvPicPr>
                <p:cNvPr id="48130" name="Freihand 48129">
                  <a:extLst>
                    <a:ext uri="{FF2B5EF4-FFF2-40B4-BE49-F238E27FC236}">
                      <a16:creationId xmlns:a16="http://schemas.microsoft.com/office/drawing/2014/main" id="{E1AB5C46-BDBA-4426-AE22-CF32D096632C}"/>
                    </a:ext>
                  </a:extLst>
                </p:cNvPr>
                <p:cNvPicPr/>
                <p:nvPr/>
              </p:nvPicPr>
              <p:blipFill>
                <a:blip r:embed="rId138"/>
                <a:stretch>
                  <a:fillRect/>
                </a:stretch>
              </p:blipFill>
              <p:spPr>
                <a:xfrm>
                  <a:off x="1408333" y="4563192"/>
                  <a:ext cx="17496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48133" name="Freihand 48132">
                  <a:extLst>
                    <a:ext uri="{FF2B5EF4-FFF2-40B4-BE49-F238E27FC236}">
                      <a16:creationId xmlns:a16="http://schemas.microsoft.com/office/drawing/2014/main" id="{9369B358-71D7-423C-8773-3B0538A99345}"/>
                    </a:ext>
                  </a:extLst>
                </p14:cNvPr>
                <p14:cNvContentPartPr/>
                <p14:nvPr/>
              </p14:nvContentPartPr>
              <p14:xfrm>
                <a:off x="1496533" y="4576872"/>
                <a:ext cx="147600" cy="387720"/>
              </p14:xfrm>
            </p:contentPart>
          </mc:Choice>
          <mc:Fallback>
            <p:pic>
              <p:nvPicPr>
                <p:cNvPr id="48133" name="Freihand 48132">
                  <a:extLst>
                    <a:ext uri="{FF2B5EF4-FFF2-40B4-BE49-F238E27FC236}">
                      <a16:creationId xmlns:a16="http://schemas.microsoft.com/office/drawing/2014/main" id="{9369B358-71D7-423C-8773-3B0538A99345}"/>
                    </a:ext>
                  </a:extLst>
                </p:cNvPr>
                <p:cNvPicPr/>
                <p:nvPr/>
              </p:nvPicPr>
              <p:blipFill>
                <a:blip r:embed="rId140"/>
                <a:stretch>
                  <a:fillRect/>
                </a:stretch>
              </p:blipFill>
              <p:spPr>
                <a:xfrm>
                  <a:off x="1492213" y="4572552"/>
                  <a:ext cx="156240" cy="3963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48134" name="Freihand 48133">
                  <a:extLst>
                    <a:ext uri="{FF2B5EF4-FFF2-40B4-BE49-F238E27FC236}">
                      <a16:creationId xmlns:a16="http://schemas.microsoft.com/office/drawing/2014/main" id="{67B81B4E-6E60-4A26-86A1-8198E4721B41}"/>
                    </a:ext>
                  </a:extLst>
                </p14:cNvPr>
                <p14:cNvContentPartPr/>
                <p14:nvPr/>
              </p14:nvContentPartPr>
              <p14:xfrm>
                <a:off x="1792813" y="4605672"/>
                <a:ext cx="211680" cy="37440"/>
              </p14:xfrm>
            </p:contentPart>
          </mc:Choice>
          <mc:Fallback>
            <p:pic>
              <p:nvPicPr>
                <p:cNvPr id="48134" name="Freihand 48133">
                  <a:extLst>
                    <a:ext uri="{FF2B5EF4-FFF2-40B4-BE49-F238E27FC236}">
                      <a16:creationId xmlns:a16="http://schemas.microsoft.com/office/drawing/2014/main" id="{67B81B4E-6E60-4A26-86A1-8198E4721B41}"/>
                    </a:ext>
                  </a:extLst>
                </p:cNvPr>
                <p:cNvPicPr/>
                <p:nvPr/>
              </p:nvPicPr>
              <p:blipFill>
                <a:blip r:embed="rId142"/>
                <a:stretch>
                  <a:fillRect/>
                </a:stretch>
              </p:blipFill>
              <p:spPr>
                <a:xfrm>
                  <a:off x="1788493" y="4601352"/>
                  <a:ext cx="22032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48135" name="Freihand 48134">
                  <a:extLst>
                    <a:ext uri="{FF2B5EF4-FFF2-40B4-BE49-F238E27FC236}">
                      <a16:creationId xmlns:a16="http://schemas.microsoft.com/office/drawing/2014/main" id="{5343119B-ECB2-4548-97D9-E1CC069910E1}"/>
                    </a:ext>
                  </a:extLst>
                </p14:cNvPr>
                <p14:cNvContentPartPr/>
                <p14:nvPr/>
              </p14:nvContentPartPr>
              <p14:xfrm>
                <a:off x="1816213" y="4676592"/>
                <a:ext cx="212760" cy="32040"/>
              </p14:xfrm>
            </p:contentPart>
          </mc:Choice>
          <mc:Fallback>
            <p:pic>
              <p:nvPicPr>
                <p:cNvPr id="48135" name="Freihand 48134">
                  <a:extLst>
                    <a:ext uri="{FF2B5EF4-FFF2-40B4-BE49-F238E27FC236}">
                      <a16:creationId xmlns:a16="http://schemas.microsoft.com/office/drawing/2014/main" id="{5343119B-ECB2-4548-97D9-E1CC069910E1}"/>
                    </a:ext>
                  </a:extLst>
                </p:cNvPr>
                <p:cNvPicPr/>
                <p:nvPr/>
              </p:nvPicPr>
              <p:blipFill>
                <a:blip r:embed="rId144"/>
                <a:stretch>
                  <a:fillRect/>
                </a:stretch>
              </p:blipFill>
              <p:spPr>
                <a:xfrm>
                  <a:off x="1811893" y="4672272"/>
                  <a:ext cx="22140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48137" name="Freihand 48136">
                  <a:extLst>
                    <a:ext uri="{FF2B5EF4-FFF2-40B4-BE49-F238E27FC236}">
                      <a16:creationId xmlns:a16="http://schemas.microsoft.com/office/drawing/2014/main" id="{74449F89-7450-43D5-8A3F-B4F074F6A871}"/>
                    </a:ext>
                  </a:extLst>
                </p14:cNvPr>
                <p14:cNvContentPartPr/>
                <p14:nvPr/>
              </p14:nvContentPartPr>
              <p14:xfrm>
                <a:off x="2292133" y="4486872"/>
                <a:ext cx="16200" cy="215640"/>
              </p14:xfrm>
            </p:contentPart>
          </mc:Choice>
          <mc:Fallback>
            <p:pic>
              <p:nvPicPr>
                <p:cNvPr id="48137" name="Freihand 48136">
                  <a:extLst>
                    <a:ext uri="{FF2B5EF4-FFF2-40B4-BE49-F238E27FC236}">
                      <a16:creationId xmlns:a16="http://schemas.microsoft.com/office/drawing/2014/main" id="{74449F89-7450-43D5-8A3F-B4F074F6A871}"/>
                    </a:ext>
                  </a:extLst>
                </p:cNvPr>
                <p:cNvPicPr/>
                <p:nvPr/>
              </p:nvPicPr>
              <p:blipFill>
                <a:blip r:embed="rId146"/>
                <a:stretch>
                  <a:fillRect/>
                </a:stretch>
              </p:blipFill>
              <p:spPr>
                <a:xfrm>
                  <a:off x="2287813" y="4482552"/>
                  <a:ext cx="2484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48138" name="Freihand 48137">
                  <a:extLst>
                    <a:ext uri="{FF2B5EF4-FFF2-40B4-BE49-F238E27FC236}">
                      <a16:creationId xmlns:a16="http://schemas.microsoft.com/office/drawing/2014/main" id="{097F111B-5FCA-41E4-837E-3924E263600F}"/>
                    </a:ext>
                  </a:extLst>
                </p14:cNvPr>
                <p14:cNvContentPartPr/>
                <p14:nvPr/>
              </p14:nvContentPartPr>
              <p14:xfrm>
                <a:off x="2166133" y="4433952"/>
                <a:ext cx="230400" cy="42120"/>
              </p14:xfrm>
            </p:contentPart>
          </mc:Choice>
          <mc:Fallback>
            <p:pic>
              <p:nvPicPr>
                <p:cNvPr id="48138" name="Freihand 48137">
                  <a:extLst>
                    <a:ext uri="{FF2B5EF4-FFF2-40B4-BE49-F238E27FC236}">
                      <a16:creationId xmlns:a16="http://schemas.microsoft.com/office/drawing/2014/main" id="{097F111B-5FCA-41E4-837E-3924E263600F}"/>
                    </a:ext>
                  </a:extLst>
                </p:cNvPr>
                <p:cNvPicPr/>
                <p:nvPr/>
              </p:nvPicPr>
              <p:blipFill>
                <a:blip r:embed="rId148"/>
                <a:stretch>
                  <a:fillRect/>
                </a:stretch>
              </p:blipFill>
              <p:spPr>
                <a:xfrm>
                  <a:off x="2161813" y="4429632"/>
                  <a:ext cx="23904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48140" name="Freihand 48139">
                  <a:extLst>
                    <a:ext uri="{FF2B5EF4-FFF2-40B4-BE49-F238E27FC236}">
                      <a16:creationId xmlns:a16="http://schemas.microsoft.com/office/drawing/2014/main" id="{ED9AFCFA-A996-4EE8-8950-13E82FB341CB}"/>
                    </a:ext>
                  </a:extLst>
                </p14:cNvPr>
                <p14:cNvContentPartPr/>
                <p14:nvPr/>
              </p14:nvContentPartPr>
              <p14:xfrm>
                <a:off x="2217253" y="4548072"/>
                <a:ext cx="179280" cy="29520"/>
              </p14:xfrm>
            </p:contentPart>
          </mc:Choice>
          <mc:Fallback>
            <p:pic>
              <p:nvPicPr>
                <p:cNvPr id="48140" name="Freihand 48139">
                  <a:extLst>
                    <a:ext uri="{FF2B5EF4-FFF2-40B4-BE49-F238E27FC236}">
                      <a16:creationId xmlns:a16="http://schemas.microsoft.com/office/drawing/2014/main" id="{ED9AFCFA-A996-4EE8-8950-13E82FB341CB}"/>
                    </a:ext>
                  </a:extLst>
                </p:cNvPr>
                <p:cNvPicPr/>
                <p:nvPr/>
              </p:nvPicPr>
              <p:blipFill>
                <a:blip r:embed="rId150"/>
                <a:stretch>
                  <a:fillRect/>
                </a:stretch>
              </p:blipFill>
              <p:spPr>
                <a:xfrm>
                  <a:off x="2212933" y="4543752"/>
                  <a:ext cx="1879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48141" name="Freihand 48140">
                  <a:extLst>
                    <a:ext uri="{FF2B5EF4-FFF2-40B4-BE49-F238E27FC236}">
                      <a16:creationId xmlns:a16="http://schemas.microsoft.com/office/drawing/2014/main" id="{C6FF4B57-AE95-45AE-A364-01B15F515D69}"/>
                    </a:ext>
                  </a:extLst>
                </p14:cNvPr>
                <p14:cNvContentPartPr/>
                <p14:nvPr/>
              </p14:nvContentPartPr>
              <p14:xfrm>
                <a:off x="2484733" y="4398312"/>
                <a:ext cx="101880" cy="254160"/>
              </p14:xfrm>
            </p:contentPart>
          </mc:Choice>
          <mc:Fallback>
            <p:pic>
              <p:nvPicPr>
                <p:cNvPr id="48141" name="Freihand 48140">
                  <a:extLst>
                    <a:ext uri="{FF2B5EF4-FFF2-40B4-BE49-F238E27FC236}">
                      <a16:creationId xmlns:a16="http://schemas.microsoft.com/office/drawing/2014/main" id="{C6FF4B57-AE95-45AE-A364-01B15F515D69}"/>
                    </a:ext>
                  </a:extLst>
                </p:cNvPr>
                <p:cNvPicPr/>
                <p:nvPr/>
              </p:nvPicPr>
              <p:blipFill>
                <a:blip r:embed="rId152"/>
                <a:stretch>
                  <a:fillRect/>
                </a:stretch>
              </p:blipFill>
              <p:spPr>
                <a:xfrm>
                  <a:off x="2480413" y="4393992"/>
                  <a:ext cx="11052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48142" name="Freihand 48141">
                  <a:extLst>
                    <a:ext uri="{FF2B5EF4-FFF2-40B4-BE49-F238E27FC236}">
                      <a16:creationId xmlns:a16="http://schemas.microsoft.com/office/drawing/2014/main" id="{082E721C-3623-42C7-870A-B28DD45FF335}"/>
                    </a:ext>
                  </a:extLst>
                </p14:cNvPr>
                <p14:cNvContentPartPr/>
                <p14:nvPr/>
              </p14:nvContentPartPr>
              <p14:xfrm>
                <a:off x="2688853" y="4406232"/>
                <a:ext cx="141840" cy="180000"/>
              </p14:xfrm>
            </p:contentPart>
          </mc:Choice>
          <mc:Fallback>
            <p:pic>
              <p:nvPicPr>
                <p:cNvPr id="48142" name="Freihand 48141">
                  <a:extLst>
                    <a:ext uri="{FF2B5EF4-FFF2-40B4-BE49-F238E27FC236}">
                      <a16:creationId xmlns:a16="http://schemas.microsoft.com/office/drawing/2014/main" id="{082E721C-3623-42C7-870A-B28DD45FF335}"/>
                    </a:ext>
                  </a:extLst>
                </p:cNvPr>
                <p:cNvPicPr/>
                <p:nvPr/>
              </p:nvPicPr>
              <p:blipFill>
                <a:blip r:embed="rId154"/>
                <a:stretch>
                  <a:fillRect/>
                </a:stretch>
              </p:blipFill>
              <p:spPr>
                <a:xfrm>
                  <a:off x="2684533" y="4401912"/>
                  <a:ext cx="15048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48143" name="Freihand 48142">
                  <a:extLst>
                    <a:ext uri="{FF2B5EF4-FFF2-40B4-BE49-F238E27FC236}">
                      <a16:creationId xmlns:a16="http://schemas.microsoft.com/office/drawing/2014/main" id="{B01EDA68-9DA1-4787-9C4F-C8D634F58DDA}"/>
                    </a:ext>
                  </a:extLst>
                </p14:cNvPr>
                <p14:cNvContentPartPr/>
                <p14:nvPr/>
              </p14:nvContentPartPr>
              <p14:xfrm>
                <a:off x="2752933" y="4551312"/>
                <a:ext cx="81720" cy="24480"/>
              </p14:xfrm>
            </p:contentPart>
          </mc:Choice>
          <mc:Fallback>
            <p:pic>
              <p:nvPicPr>
                <p:cNvPr id="48143" name="Freihand 48142">
                  <a:extLst>
                    <a:ext uri="{FF2B5EF4-FFF2-40B4-BE49-F238E27FC236}">
                      <a16:creationId xmlns:a16="http://schemas.microsoft.com/office/drawing/2014/main" id="{B01EDA68-9DA1-4787-9C4F-C8D634F58DDA}"/>
                    </a:ext>
                  </a:extLst>
                </p:cNvPr>
                <p:cNvPicPr/>
                <p:nvPr/>
              </p:nvPicPr>
              <p:blipFill>
                <a:blip r:embed="rId156"/>
                <a:stretch>
                  <a:fillRect/>
                </a:stretch>
              </p:blipFill>
              <p:spPr>
                <a:xfrm>
                  <a:off x="2748613" y="4546992"/>
                  <a:ext cx="9036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48144" name="Freihand 48143">
                  <a:extLst>
                    <a:ext uri="{FF2B5EF4-FFF2-40B4-BE49-F238E27FC236}">
                      <a16:creationId xmlns:a16="http://schemas.microsoft.com/office/drawing/2014/main" id="{ED110F85-8A51-4851-9B7D-88B8300617BC}"/>
                    </a:ext>
                  </a:extLst>
                </p14:cNvPr>
                <p14:cNvContentPartPr/>
                <p14:nvPr/>
              </p14:nvContentPartPr>
              <p14:xfrm>
                <a:off x="2904853" y="4548072"/>
                <a:ext cx="19440" cy="104040"/>
              </p14:xfrm>
            </p:contentPart>
          </mc:Choice>
          <mc:Fallback>
            <p:pic>
              <p:nvPicPr>
                <p:cNvPr id="48144" name="Freihand 48143">
                  <a:extLst>
                    <a:ext uri="{FF2B5EF4-FFF2-40B4-BE49-F238E27FC236}">
                      <a16:creationId xmlns:a16="http://schemas.microsoft.com/office/drawing/2014/main" id="{ED110F85-8A51-4851-9B7D-88B8300617BC}"/>
                    </a:ext>
                  </a:extLst>
                </p:cNvPr>
                <p:cNvPicPr/>
                <p:nvPr/>
              </p:nvPicPr>
              <p:blipFill>
                <a:blip r:embed="rId158"/>
                <a:stretch>
                  <a:fillRect/>
                </a:stretch>
              </p:blipFill>
              <p:spPr>
                <a:xfrm>
                  <a:off x="2900533" y="4543752"/>
                  <a:ext cx="2808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48145" name="Freihand 48144">
                  <a:extLst>
                    <a:ext uri="{FF2B5EF4-FFF2-40B4-BE49-F238E27FC236}">
                      <a16:creationId xmlns:a16="http://schemas.microsoft.com/office/drawing/2014/main" id="{7D0086E1-4CF3-4763-A9AB-9FE30F3BF4AC}"/>
                    </a:ext>
                  </a:extLst>
                </p14:cNvPr>
                <p14:cNvContentPartPr/>
                <p14:nvPr/>
              </p14:nvContentPartPr>
              <p14:xfrm>
                <a:off x="2998813" y="4400472"/>
                <a:ext cx="140400" cy="188640"/>
              </p14:xfrm>
            </p:contentPart>
          </mc:Choice>
          <mc:Fallback>
            <p:pic>
              <p:nvPicPr>
                <p:cNvPr id="48145" name="Freihand 48144">
                  <a:extLst>
                    <a:ext uri="{FF2B5EF4-FFF2-40B4-BE49-F238E27FC236}">
                      <a16:creationId xmlns:a16="http://schemas.microsoft.com/office/drawing/2014/main" id="{7D0086E1-4CF3-4763-A9AB-9FE30F3BF4AC}"/>
                    </a:ext>
                  </a:extLst>
                </p:cNvPr>
                <p:cNvPicPr/>
                <p:nvPr/>
              </p:nvPicPr>
              <p:blipFill>
                <a:blip r:embed="rId160"/>
                <a:stretch>
                  <a:fillRect/>
                </a:stretch>
              </p:blipFill>
              <p:spPr>
                <a:xfrm>
                  <a:off x="2994493" y="4396152"/>
                  <a:ext cx="14904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48146" name="Freihand 48145">
                  <a:extLst>
                    <a:ext uri="{FF2B5EF4-FFF2-40B4-BE49-F238E27FC236}">
                      <a16:creationId xmlns:a16="http://schemas.microsoft.com/office/drawing/2014/main" id="{1EBCBACC-1480-4C84-B4B9-F629CED2FCBB}"/>
                    </a:ext>
                  </a:extLst>
                </p14:cNvPr>
                <p14:cNvContentPartPr/>
                <p14:nvPr/>
              </p14:nvContentPartPr>
              <p14:xfrm>
                <a:off x="3120493" y="4343952"/>
                <a:ext cx="146160" cy="387720"/>
              </p14:xfrm>
            </p:contentPart>
          </mc:Choice>
          <mc:Fallback>
            <p:pic>
              <p:nvPicPr>
                <p:cNvPr id="48146" name="Freihand 48145">
                  <a:extLst>
                    <a:ext uri="{FF2B5EF4-FFF2-40B4-BE49-F238E27FC236}">
                      <a16:creationId xmlns:a16="http://schemas.microsoft.com/office/drawing/2014/main" id="{1EBCBACC-1480-4C84-B4B9-F629CED2FCBB}"/>
                    </a:ext>
                  </a:extLst>
                </p:cNvPr>
                <p:cNvPicPr/>
                <p:nvPr/>
              </p:nvPicPr>
              <p:blipFill>
                <a:blip r:embed="rId162"/>
                <a:stretch>
                  <a:fillRect/>
                </a:stretch>
              </p:blipFill>
              <p:spPr>
                <a:xfrm>
                  <a:off x="3116173" y="4339632"/>
                  <a:ext cx="154800" cy="3963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48167" name="Freihand 48166">
                  <a:extLst>
                    <a:ext uri="{FF2B5EF4-FFF2-40B4-BE49-F238E27FC236}">
                      <a16:creationId xmlns:a16="http://schemas.microsoft.com/office/drawing/2014/main" id="{515BB868-E64F-4F5B-8BFC-16210C5DA9B2}"/>
                    </a:ext>
                  </a:extLst>
                </p14:cNvPr>
                <p14:cNvContentPartPr/>
                <p14:nvPr/>
              </p14:nvContentPartPr>
              <p14:xfrm>
                <a:off x="2494453" y="4736352"/>
                <a:ext cx="195120" cy="230760"/>
              </p14:xfrm>
            </p:contentPart>
          </mc:Choice>
          <mc:Fallback>
            <p:pic>
              <p:nvPicPr>
                <p:cNvPr id="48167" name="Freihand 48166">
                  <a:extLst>
                    <a:ext uri="{FF2B5EF4-FFF2-40B4-BE49-F238E27FC236}">
                      <a16:creationId xmlns:a16="http://schemas.microsoft.com/office/drawing/2014/main" id="{515BB868-E64F-4F5B-8BFC-16210C5DA9B2}"/>
                    </a:ext>
                  </a:extLst>
                </p:cNvPr>
                <p:cNvPicPr/>
                <p:nvPr/>
              </p:nvPicPr>
              <p:blipFill>
                <a:blip r:embed="rId164"/>
                <a:stretch>
                  <a:fillRect/>
                </a:stretch>
              </p:blipFill>
              <p:spPr>
                <a:xfrm>
                  <a:off x="2490133" y="4732032"/>
                  <a:ext cx="20376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48168" name="Freihand 48167">
                  <a:extLst>
                    <a:ext uri="{FF2B5EF4-FFF2-40B4-BE49-F238E27FC236}">
                      <a16:creationId xmlns:a16="http://schemas.microsoft.com/office/drawing/2014/main" id="{0B6F40BD-729F-442C-8071-6758E90BAB87}"/>
                    </a:ext>
                  </a:extLst>
                </p14:cNvPr>
                <p14:cNvContentPartPr/>
                <p14:nvPr/>
              </p14:nvContentPartPr>
              <p14:xfrm>
                <a:off x="2545933" y="4686672"/>
                <a:ext cx="186120" cy="119160"/>
              </p14:xfrm>
            </p:contentPart>
          </mc:Choice>
          <mc:Fallback>
            <p:pic>
              <p:nvPicPr>
                <p:cNvPr id="48168" name="Freihand 48167">
                  <a:extLst>
                    <a:ext uri="{FF2B5EF4-FFF2-40B4-BE49-F238E27FC236}">
                      <a16:creationId xmlns:a16="http://schemas.microsoft.com/office/drawing/2014/main" id="{0B6F40BD-729F-442C-8071-6758E90BAB87}"/>
                    </a:ext>
                  </a:extLst>
                </p:cNvPr>
                <p:cNvPicPr/>
                <p:nvPr/>
              </p:nvPicPr>
              <p:blipFill>
                <a:blip r:embed="rId166"/>
                <a:stretch>
                  <a:fillRect/>
                </a:stretch>
              </p:blipFill>
              <p:spPr>
                <a:xfrm>
                  <a:off x="2541613" y="4682352"/>
                  <a:ext cx="19476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48170" name="Freihand 48169">
                  <a:extLst>
                    <a:ext uri="{FF2B5EF4-FFF2-40B4-BE49-F238E27FC236}">
                      <a16:creationId xmlns:a16="http://schemas.microsoft.com/office/drawing/2014/main" id="{FC1A9F80-089E-4437-9405-951F7C4025AF}"/>
                    </a:ext>
                  </a:extLst>
                </p14:cNvPr>
                <p14:cNvContentPartPr/>
                <p14:nvPr/>
              </p14:nvContentPartPr>
              <p14:xfrm>
                <a:off x="2039413" y="5067912"/>
                <a:ext cx="95400" cy="202320"/>
              </p14:xfrm>
            </p:contentPart>
          </mc:Choice>
          <mc:Fallback>
            <p:pic>
              <p:nvPicPr>
                <p:cNvPr id="48170" name="Freihand 48169">
                  <a:extLst>
                    <a:ext uri="{FF2B5EF4-FFF2-40B4-BE49-F238E27FC236}">
                      <a16:creationId xmlns:a16="http://schemas.microsoft.com/office/drawing/2014/main" id="{FC1A9F80-089E-4437-9405-951F7C4025AF}"/>
                    </a:ext>
                  </a:extLst>
                </p:cNvPr>
                <p:cNvPicPr/>
                <p:nvPr/>
              </p:nvPicPr>
              <p:blipFill>
                <a:blip r:embed="rId168"/>
                <a:stretch>
                  <a:fillRect/>
                </a:stretch>
              </p:blipFill>
              <p:spPr>
                <a:xfrm>
                  <a:off x="2035093" y="5063592"/>
                  <a:ext cx="10404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48171" name="Freihand 48170">
                  <a:extLst>
                    <a:ext uri="{FF2B5EF4-FFF2-40B4-BE49-F238E27FC236}">
                      <a16:creationId xmlns:a16="http://schemas.microsoft.com/office/drawing/2014/main" id="{FAD503C4-9AFE-4A88-B964-3E84F5AA8335}"/>
                    </a:ext>
                  </a:extLst>
                </p14:cNvPr>
                <p14:cNvContentPartPr/>
                <p14:nvPr/>
              </p14:nvContentPartPr>
              <p14:xfrm>
                <a:off x="2079733" y="5208672"/>
                <a:ext cx="72720" cy="37080"/>
              </p14:xfrm>
            </p:contentPart>
          </mc:Choice>
          <mc:Fallback>
            <p:pic>
              <p:nvPicPr>
                <p:cNvPr id="48171" name="Freihand 48170">
                  <a:extLst>
                    <a:ext uri="{FF2B5EF4-FFF2-40B4-BE49-F238E27FC236}">
                      <a16:creationId xmlns:a16="http://schemas.microsoft.com/office/drawing/2014/main" id="{FAD503C4-9AFE-4A88-B964-3E84F5AA8335}"/>
                    </a:ext>
                  </a:extLst>
                </p:cNvPr>
                <p:cNvPicPr/>
                <p:nvPr/>
              </p:nvPicPr>
              <p:blipFill>
                <a:blip r:embed="rId170"/>
                <a:stretch>
                  <a:fillRect/>
                </a:stretch>
              </p:blipFill>
              <p:spPr>
                <a:xfrm>
                  <a:off x="2075413" y="5204352"/>
                  <a:ext cx="8136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48172" name="Freihand 48171">
                  <a:extLst>
                    <a:ext uri="{FF2B5EF4-FFF2-40B4-BE49-F238E27FC236}">
                      <a16:creationId xmlns:a16="http://schemas.microsoft.com/office/drawing/2014/main" id="{CC335AB8-F295-45B4-8355-7C53FE2393EC}"/>
                    </a:ext>
                  </a:extLst>
                </p14:cNvPr>
                <p14:cNvContentPartPr/>
                <p14:nvPr/>
              </p14:nvContentPartPr>
              <p14:xfrm>
                <a:off x="2156413" y="5164392"/>
                <a:ext cx="93960" cy="81720"/>
              </p14:xfrm>
            </p:contentPart>
          </mc:Choice>
          <mc:Fallback>
            <p:pic>
              <p:nvPicPr>
                <p:cNvPr id="48172" name="Freihand 48171">
                  <a:extLst>
                    <a:ext uri="{FF2B5EF4-FFF2-40B4-BE49-F238E27FC236}">
                      <a16:creationId xmlns:a16="http://schemas.microsoft.com/office/drawing/2014/main" id="{CC335AB8-F295-45B4-8355-7C53FE2393EC}"/>
                    </a:ext>
                  </a:extLst>
                </p:cNvPr>
                <p:cNvPicPr/>
                <p:nvPr/>
              </p:nvPicPr>
              <p:blipFill>
                <a:blip r:embed="rId172"/>
                <a:stretch>
                  <a:fillRect/>
                </a:stretch>
              </p:blipFill>
              <p:spPr>
                <a:xfrm>
                  <a:off x="2152093" y="5160072"/>
                  <a:ext cx="1026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48173" name="Freihand 48172">
                  <a:extLst>
                    <a:ext uri="{FF2B5EF4-FFF2-40B4-BE49-F238E27FC236}">
                      <a16:creationId xmlns:a16="http://schemas.microsoft.com/office/drawing/2014/main" id="{A39851B2-1377-4977-B9D5-E3E7256FFC3F}"/>
                    </a:ext>
                  </a:extLst>
                </p14:cNvPr>
                <p14:cNvContentPartPr/>
                <p14:nvPr/>
              </p14:nvContentPartPr>
              <p14:xfrm>
                <a:off x="2240653" y="5140272"/>
                <a:ext cx="83880" cy="199440"/>
              </p14:xfrm>
            </p:contentPart>
          </mc:Choice>
          <mc:Fallback>
            <p:pic>
              <p:nvPicPr>
                <p:cNvPr id="48173" name="Freihand 48172">
                  <a:extLst>
                    <a:ext uri="{FF2B5EF4-FFF2-40B4-BE49-F238E27FC236}">
                      <a16:creationId xmlns:a16="http://schemas.microsoft.com/office/drawing/2014/main" id="{A39851B2-1377-4977-B9D5-E3E7256FFC3F}"/>
                    </a:ext>
                  </a:extLst>
                </p:cNvPr>
                <p:cNvPicPr/>
                <p:nvPr/>
              </p:nvPicPr>
              <p:blipFill>
                <a:blip r:embed="rId174"/>
                <a:stretch>
                  <a:fillRect/>
                </a:stretch>
              </p:blipFill>
              <p:spPr>
                <a:xfrm>
                  <a:off x="2236333" y="5135952"/>
                  <a:ext cx="9252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48174" name="Freihand 48173">
                  <a:extLst>
                    <a:ext uri="{FF2B5EF4-FFF2-40B4-BE49-F238E27FC236}">
                      <a16:creationId xmlns:a16="http://schemas.microsoft.com/office/drawing/2014/main" id="{86349E02-DC6B-4715-9666-9768AC27F488}"/>
                    </a:ext>
                  </a:extLst>
                </p14:cNvPr>
                <p14:cNvContentPartPr/>
                <p14:nvPr/>
              </p14:nvContentPartPr>
              <p14:xfrm>
                <a:off x="2356573" y="5146032"/>
                <a:ext cx="23040" cy="68760"/>
              </p14:xfrm>
            </p:contentPart>
          </mc:Choice>
          <mc:Fallback>
            <p:pic>
              <p:nvPicPr>
                <p:cNvPr id="48174" name="Freihand 48173">
                  <a:extLst>
                    <a:ext uri="{FF2B5EF4-FFF2-40B4-BE49-F238E27FC236}">
                      <a16:creationId xmlns:a16="http://schemas.microsoft.com/office/drawing/2014/main" id="{86349E02-DC6B-4715-9666-9768AC27F488}"/>
                    </a:ext>
                  </a:extLst>
                </p:cNvPr>
                <p:cNvPicPr/>
                <p:nvPr/>
              </p:nvPicPr>
              <p:blipFill>
                <a:blip r:embed="rId176"/>
                <a:stretch>
                  <a:fillRect/>
                </a:stretch>
              </p:blipFill>
              <p:spPr>
                <a:xfrm>
                  <a:off x="2352253" y="5141712"/>
                  <a:ext cx="316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48175" name="Freihand 48174">
                  <a:extLst>
                    <a:ext uri="{FF2B5EF4-FFF2-40B4-BE49-F238E27FC236}">
                      <a16:creationId xmlns:a16="http://schemas.microsoft.com/office/drawing/2014/main" id="{4CDA0145-D59D-40A8-88BE-7581DC39CFE4}"/>
                    </a:ext>
                  </a:extLst>
                </p14:cNvPr>
                <p14:cNvContentPartPr/>
                <p14:nvPr/>
              </p14:nvContentPartPr>
              <p14:xfrm>
                <a:off x="2399053" y="5031912"/>
                <a:ext cx="102600" cy="168480"/>
              </p14:xfrm>
            </p:contentPart>
          </mc:Choice>
          <mc:Fallback>
            <p:pic>
              <p:nvPicPr>
                <p:cNvPr id="48175" name="Freihand 48174">
                  <a:extLst>
                    <a:ext uri="{FF2B5EF4-FFF2-40B4-BE49-F238E27FC236}">
                      <a16:creationId xmlns:a16="http://schemas.microsoft.com/office/drawing/2014/main" id="{4CDA0145-D59D-40A8-88BE-7581DC39CFE4}"/>
                    </a:ext>
                  </a:extLst>
                </p:cNvPr>
                <p:cNvPicPr/>
                <p:nvPr/>
              </p:nvPicPr>
              <p:blipFill>
                <a:blip r:embed="rId178"/>
                <a:stretch>
                  <a:fillRect/>
                </a:stretch>
              </p:blipFill>
              <p:spPr>
                <a:xfrm>
                  <a:off x="2394733" y="5027592"/>
                  <a:ext cx="11124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48176" name="Freihand 48175">
                  <a:extLst>
                    <a:ext uri="{FF2B5EF4-FFF2-40B4-BE49-F238E27FC236}">
                      <a16:creationId xmlns:a16="http://schemas.microsoft.com/office/drawing/2014/main" id="{3C9C0B3D-23C4-41A6-9F54-DD9B3F3BA6E3}"/>
                    </a:ext>
                  </a:extLst>
                </p14:cNvPr>
                <p14:cNvContentPartPr/>
                <p14:nvPr/>
              </p14:nvContentPartPr>
              <p14:xfrm>
                <a:off x="2328853" y="5010312"/>
                <a:ext cx="256680" cy="162720"/>
              </p14:xfrm>
            </p:contentPart>
          </mc:Choice>
          <mc:Fallback>
            <p:pic>
              <p:nvPicPr>
                <p:cNvPr id="48176" name="Freihand 48175">
                  <a:extLst>
                    <a:ext uri="{FF2B5EF4-FFF2-40B4-BE49-F238E27FC236}">
                      <a16:creationId xmlns:a16="http://schemas.microsoft.com/office/drawing/2014/main" id="{3C9C0B3D-23C4-41A6-9F54-DD9B3F3BA6E3}"/>
                    </a:ext>
                  </a:extLst>
                </p:cNvPr>
                <p:cNvPicPr/>
                <p:nvPr/>
              </p:nvPicPr>
              <p:blipFill>
                <a:blip r:embed="rId180"/>
                <a:stretch>
                  <a:fillRect/>
                </a:stretch>
              </p:blipFill>
              <p:spPr>
                <a:xfrm>
                  <a:off x="2324533" y="5005992"/>
                  <a:ext cx="26532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48177" name="Freihand 48176">
                  <a:extLst>
                    <a:ext uri="{FF2B5EF4-FFF2-40B4-BE49-F238E27FC236}">
                      <a16:creationId xmlns:a16="http://schemas.microsoft.com/office/drawing/2014/main" id="{44610A90-AA99-4DCD-AC2B-7A93B1E74287}"/>
                    </a:ext>
                  </a:extLst>
                </p14:cNvPr>
                <p14:cNvContentPartPr/>
                <p14:nvPr/>
              </p14:nvContentPartPr>
              <p14:xfrm>
                <a:off x="3121573" y="4739952"/>
                <a:ext cx="169560" cy="208440"/>
              </p14:xfrm>
            </p:contentPart>
          </mc:Choice>
          <mc:Fallback>
            <p:pic>
              <p:nvPicPr>
                <p:cNvPr id="48177" name="Freihand 48176">
                  <a:extLst>
                    <a:ext uri="{FF2B5EF4-FFF2-40B4-BE49-F238E27FC236}">
                      <a16:creationId xmlns:a16="http://schemas.microsoft.com/office/drawing/2014/main" id="{44610A90-AA99-4DCD-AC2B-7A93B1E74287}"/>
                    </a:ext>
                  </a:extLst>
                </p:cNvPr>
                <p:cNvPicPr/>
                <p:nvPr/>
              </p:nvPicPr>
              <p:blipFill>
                <a:blip r:embed="rId182"/>
                <a:stretch>
                  <a:fillRect/>
                </a:stretch>
              </p:blipFill>
              <p:spPr>
                <a:xfrm>
                  <a:off x="3117253" y="4735632"/>
                  <a:ext cx="17820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48178" name="Freihand 48177">
                  <a:extLst>
                    <a:ext uri="{FF2B5EF4-FFF2-40B4-BE49-F238E27FC236}">
                      <a16:creationId xmlns:a16="http://schemas.microsoft.com/office/drawing/2014/main" id="{2532F0C5-016B-4CFF-8200-BD7377C72345}"/>
                    </a:ext>
                  </a:extLst>
                </p14:cNvPr>
                <p14:cNvContentPartPr/>
                <p14:nvPr/>
              </p14:nvContentPartPr>
              <p14:xfrm>
                <a:off x="3046333" y="4656432"/>
                <a:ext cx="235800" cy="140760"/>
              </p14:xfrm>
            </p:contentPart>
          </mc:Choice>
          <mc:Fallback>
            <p:pic>
              <p:nvPicPr>
                <p:cNvPr id="48178" name="Freihand 48177">
                  <a:extLst>
                    <a:ext uri="{FF2B5EF4-FFF2-40B4-BE49-F238E27FC236}">
                      <a16:creationId xmlns:a16="http://schemas.microsoft.com/office/drawing/2014/main" id="{2532F0C5-016B-4CFF-8200-BD7377C72345}"/>
                    </a:ext>
                  </a:extLst>
                </p:cNvPr>
                <p:cNvPicPr/>
                <p:nvPr/>
              </p:nvPicPr>
              <p:blipFill>
                <a:blip r:embed="rId184"/>
                <a:stretch>
                  <a:fillRect/>
                </a:stretch>
              </p:blipFill>
              <p:spPr>
                <a:xfrm>
                  <a:off x="3042013" y="4652112"/>
                  <a:ext cx="24444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48179" name="Freihand 48178">
                  <a:extLst>
                    <a:ext uri="{FF2B5EF4-FFF2-40B4-BE49-F238E27FC236}">
                      <a16:creationId xmlns:a16="http://schemas.microsoft.com/office/drawing/2014/main" id="{5FD64DE1-6536-4499-B533-D243AC508006}"/>
                    </a:ext>
                  </a:extLst>
                </p14:cNvPr>
                <p14:cNvContentPartPr/>
                <p14:nvPr/>
              </p14:nvContentPartPr>
              <p14:xfrm>
                <a:off x="3198253" y="5045592"/>
                <a:ext cx="31320" cy="177120"/>
              </p14:xfrm>
            </p:contentPart>
          </mc:Choice>
          <mc:Fallback>
            <p:pic>
              <p:nvPicPr>
                <p:cNvPr id="48179" name="Freihand 48178">
                  <a:extLst>
                    <a:ext uri="{FF2B5EF4-FFF2-40B4-BE49-F238E27FC236}">
                      <a16:creationId xmlns:a16="http://schemas.microsoft.com/office/drawing/2014/main" id="{5FD64DE1-6536-4499-B533-D243AC508006}"/>
                    </a:ext>
                  </a:extLst>
                </p:cNvPr>
                <p:cNvPicPr/>
                <p:nvPr/>
              </p:nvPicPr>
              <p:blipFill>
                <a:blip r:embed="rId186"/>
                <a:stretch>
                  <a:fillRect/>
                </a:stretch>
              </p:blipFill>
              <p:spPr>
                <a:xfrm>
                  <a:off x="3193933" y="5041272"/>
                  <a:ext cx="3996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48180" name="Freihand 48179">
                  <a:extLst>
                    <a:ext uri="{FF2B5EF4-FFF2-40B4-BE49-F238E27FC236}">
                      <a16:creationId xmlns:a16="http://schemas.microsoft.com/office/drawing/2014/main" id="{07156F49-624F-4685-9D87-3A80868DD806}"/>
                    </a:ext>
                  </a:extLst>
                </p14:cNvPr>
                <p14:cNvContentPartPr/>
                <p14:nvPr/>
              </p14:nvContentPartPr>
              <p14:xfrm>
                <a:off x="3224533" y="5015352"/>
                <a:ext cx="106200" cy="192600"/>
              </p14:xfrm>
            </p:contentPart>
          </mc:Choice>
          <mc:Fallback>
            <p:pic>
              <p:nvPicPr>
                <p:cNvPr id="48180" name="Freihand 48179">
                  <a:extLst>
                    <a:ext uri="{FF2B5EF4-FFF2-40B4-BE49-F238E27FC236}">
                      <a16:creationId xmlns:a16="http://schemas.microsoft.com/office/drawing/2014/main" id="{07156F49-624F-4685-9D87-3A80868DD806}"/>
                    </a:ext>
                  </a:extLst>
                </p:cNvPr>
                <p:cNvPicPr/>
                <p:nvPr/>
              </p:nvPicPr>
              <p:blipFill>
                <a:blip r:embed="rId188"/>
                <a:stretch>
                  <a:fillRect/>
                </a:stretch>
              </p:blipFill>
              <p:spPr>
                <a:xfrm>
                  <a:off x="3220213" y="5011032"/>
                  <a:ext cx="11484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48181" name="Freihand 48180">
                  <a:extLst>
                    <a:ext uri="{FF2B5EF4-FFF2-40B4-BE49-F238E27FC236}">
                      <a16:creationId xmlns:a16="http://schemas.microsoft.com/office/drawing/2014/main" id="{F36F434F-025D-435F-B139-55F95E74792E}"/>
                    </a:ext>
                  </a:extLst>
                </p14:cNvPr>
                <p14:cNvContentPartPr/>
                <p14:nvPr/>
              </p14:nvContentPartPr>
              <p14:xfrm>
                <a:off x="3331453" y="5042352"/>
                <a:ext cx="127440" cy="126360"/>
              </p14:xfrm>
            </p:contentPart>
          </mc:Choice>
          <mc:Fallback>
            <p:pic>
              <p:nvPicPr>
                <p:cNvPr id="48181" name="Freihand 48180">
                  <a:extLst>
                    <a:ext uri="{FF2B5EF4-FFF2-40B4-BE49-F238E27FC236}">
                      <a16:creationId xmlns:a16="http://schemas.microsoft.com/office/drawing/2014/main" id="{F36F434F-025D-435F-B139-55F95E74792E}"/>
                    </a:ext>
                  </a:extLst>
                </p:cNvPr>
                <p:cNvPicPr/>
                <p:nvPr/>
              </p:nvPicPr>
              <p:blipFill>
                <a:blip r:embed="rId190"/>
                <a:stretch>
                  <a:fillRect/>
                </a:stretch>
              </p:blipFill>
              <p:spPr>
                <a:xfrm>
                  <a:off x="3327133" y="5038032"/>
                  <a:ext cx="13608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48182" name="Freihand 48181">
                  <a:extLst>
                    <a:ext uri="{FF2B5EF4-FFF2-40B4-BE49-F238E27FC236}">
                      <a16:creationId xmlns:a16="http://schemas.microsoft.com/office/drawing/2014/main" id="{75398FE7-B49D-451C-8A63-6E356F58CE7F}"/>
                    </a:ext>
                  </a:extLst>
                </p14:cNvPr>
                <p14:cNvContentPartPr/>
                <p14:nvPr/>
              </p14:nvContentPartPr>
              <p14:xfrm>
                <a:off x="3456013" y="4975032"/>
                <a:ext cx="105840" cy="181440"/>
              </p14:xfrm>
            </p:contentPart>
          </mc:Choice>
          <mc:Fallback>
            <p:pic>
              <p:nvPicPr>
                <p:cNvPr id="48182" name="Freihand 48181">
                  <a:extLst>
                    <a:ext uri="{FF2B5EF4-FFF2-40B4-BE49-F238E27FC236}">
                      <a16:creationId xmlns:a16="http://schemas.microsoft.com/office/drawing/2014/main" id="{75398FE7-B49D-451C-8A63-6E356F58CE7F}"/>
                    </a:ext>
                  </a:extLst>
                </p:cNvPr>
                <p:cNvPicPr/>
                <p:nvPr/>
              </p:nvPicPr>
              <p:blipFill>
                <a:blip r:embed="rId192"/>
                <a:stretch>
                  <a:fillRect/>
                </a:stretch>
              </p:blipFill>
              <p:spPr>
                <a:xfrm>
                  <a:off x="3451693" y="4970712"/>
                  <a:ext cx="11448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48183" name="Freihand 48182">
                  <a:extLst>
                    <a:ext uri="{FF2B5EF4-FFF2-40B4-BE49-F238E27FC236}">
                      <a16:creationId xmlns:a16="http://schemas.microsoft.com/office/drawing/2014/main" id="{9CA84BC7-2B75-4560-BA71-7F76CA1C3900}"/>
                    </a:ext>
                  </a:extLst>
                </p14:cNvPr>
                <p14:cNvContentPartPr/>
                <p14:nvPr/>
              </p14:nvContentPartPr>
              <p14:xfrm>
                <a:off x="3591013" y="4947672"/>
                <a:ext cx="219960" cy="166680"/>
              </p14:xfrm>
            </p:contentPart>
          </mc:Choice>
          <mc:Fallback>
            <p:pic>
              <p:nvPicPr>
                <p:cNvPr id="48183" name="Freihand 48182">
                  <a:extLst>
                    <a:ext uri="{FF2B5EF4-FFF2-40B4-BE49-F238E27FC236}">
                      <a16:creationId xmlns:a16="http://schemas.microsoft.com/office/drawing/2014/main" id="{9CA84BC7-2B75-4560-BA71-7F76CA1C3900}"/>
                    </a:ext>
                  </a:extLst>
                </p:cNvPr>
                <p:cNvPicPr/>
                <p:nvPr/>
              </p:nvPicPr>
              <p:blipFill>
                <a:blip r:embed="rId194"/>
                <a:stretch>
                  <a:fillRect/>
                </a:stretch>
              </p:blipFill>
              <p:spPr>
                <a:xfrm>
                  <a:off x="3586693" y="4943352"/>
                  <a:ext cx="22860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48184" name="Freihand 48183">
                  <a:extLst>
                    <a:ext uri="{FF2B5EF4-FFF2-40B4-BE49-F238E27FC236}">
                      <a16:creationId xmlns:a16="http://schemas.microsoft.com/office/drawing/2014/main" id="{A0705968-497F-4E7D-A920-4FA0F800CEC7}"/>
                    </a:ext>
                  </a:extLst>
                </p14:cNvPr>
                <p14:cNvContentPartPr/>
                <p14:nvPr/>
              </p14:nvContentPartPr>
              <p14:xfrm>
                <a:off x="3782893" y="4899792"/>
                <a:ext cx="94680" cy="194040"/>
              </p14:xfrm>
            </p:contentPart>
          </mc:Choice>
          <mc:Fallback>
            <p:pic>
              <p:nvPicPr>
                <p:cNvPr id="48184" name="Freihand 48183">
                  <a:extLst>
                    <a:ext uri="{FF2B5EF4-FFF2-40B4-BE49-F238E27FC236}">
                      <a16:creationId xmlns:a16="http://schemas.microsoft.com/office/drawing/2014/main" id="{A0705968-497F-4E7D-A920-4FA0F800CEC7}"/>
                    </a:ext>
                  </a:extLst>
                </p:cNvPr>
                <p:cNvPicPr/>
                <p:nvPr/>
              </p:nvPicPr>
              <p:blipFill>
                <a:blip r:embed="rId196"/>
                <a:stretch>
                  <a:fillRect/>
                </a:stretch>
              </p:blipFill>
              <p:spPr>
                <a:xfrm>
                  <a:off x="3778573" y="4895472"/>
                  <a:ext cx="10332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48185" name="Freihand 48184">
                  <a:extLst>
                    <a:ext uri="{FF2B5EF4-FFF2-40B4-BE49-F238E27FC236}">
                      <a16:creationId xmlns:a16="http://schemas.microsoft.com/office/drawing/2014/main" id="{9995C67E-85F5-416A-BDA1-BEC3E4999DAB}"/>
                    </a:ext>
                  </a:extLst>
                </p14:cNvPr>
                <p14:cNvContentPartPr/>
                <p14:nvPr/>
              </p14:nvContentPartPr>
              <p14:xfrm>
                <a:off x="3740413" y="4856952"/>
                <a:ext cx="20880" cy="7200"/>
              </p14:xfrm>
            </p:contentPart>
          </mc:Choice>
          <mc:Fallback>
            <p:pic>
              <p:nvPicPr>
                <p:cNvPr id="48185" name="Freihand 48184">
                  <a:extLst>
                    <a:ext uri="{FF2B5EF4-FFF2-40B4-BE49-F238E27FC236}">
                      <a16:creationId xmlns:a16="http://schemas.microsoft.com/office/drawing/2014/main" id="{9995C67E-85F5-416A-BDA1-BEC3E4999DAB}"/>
                    </a:ext>
                  </a:extLst>
                </p:cNvPr>
                <p:cNvPicPr/>
                <p:nvPr/>
              </p:nvPicPr>
              <p:blipFill>
                <a:blip r:embed="rId198"/>
                <a:stretch>
                  <a:fillRect/>
                </a:stretch>
              </p:blipFill>
              <p:spPr>
                <a:xfrm>
                  <a:off x="3736093" y="4852632"/>
                  <a:ext cx="2952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48187" name="Freihand 48186">
                  <a:extLst>
                    <a:ext uri="{FF2B5EF4-FFF2-40B4-BE49-F238E27FC236}">
                      <a16:creationId xmlns:a16="http://schemas.microsoft.com/office/drawing/2014/main" id="{7CD55299-F164-47B8-8193-5BC720DB33E1}"/>
                    </a:ext>
                  </a:extLst>
                </p14:cNvPr>
                <p14:cNvContentPartPr/>
                <p14:nvPr/>
              </p14:nvContentPartPr>
              <p14:xfrm>
                <a:off x="3724573" y="5252952"/>
                <a:ext cx="340200" cy="39600"/>
              </p14:xfrm>
            </p:contentPart>
          </mc:Choice>
          <mc:Fallback>
            <p:pic>
              <p:nvPicPr>
                <p:cNvPr id="48187" name="Freihand 48186">
                  <a:extLst>
                    <a:ext uri="{FF2B5EF4-FFF2-40B4-BE49-F238E27FC236}">
                      <a16:creationId xmlns:a16="http://schemas.microsoft.com/office/drawing/2014/main" id="{7CD55299-F164-47B8-8193-5BC720DB33E1}"/>
                    </a:ext>
                  </a:extLst>
                </p:cNvPr>
                <p:cNvPicPr/>
                <p:nvPr/>
              </p:nvPicPr>
              <p:blipFill>
                <a:blip r:embed="rId200"/>
                <a:stretch>
                  <a:fillRect/>
                </a:stretch>
              </p:blipFill>
              <p:spPr>
                <a:xfrm>
                  <a:off x="3720253" y="5248632"/>
                  <a:ext cx="34884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48188" name="Freihand 48187">
                  <a:extLst>
                    <a:ext uri="{FF2B5EF4-FFF2-40B4-BE49-F238E27FC236}">
                      <a16:creationId xmlns:a16="http://schemas.microsoft.com/office/drawing/2014/main" id="{DD7A4F29-2179-4120-8267-3A1F6CB79BAD}"/>
                    </a:ext>
                  </a:extLst>
                </p14:cNvPr>
                <p14:cNvContentPartPr/>
                <p14:nvPr/>
              </p14:nvContentPartPr>
              <p14:xfrm>
                <a:off x="3646093" y="5203632"/>
                <a:ext cx="200520" cy="151200"/>
              </p14:xfrm>
            </p:contentPart>
          </mc:Choice>
          <mc:Fallback>
            <p:pic>
              <p:nvPicPr>
                <p:cNvPr id="48188" name="Freihand 48187">
                  <a:extLst>
                    <a:ext uri="{FF2B5EF4-FFF2-40B4-BE49-F238E27FC236}">
                      <a16:creationId xmlns:a16="http://schemas.microsoft.com/office/drawing/2014/main" id="{DD7A4F29-2179-4120-8267-3A1F6CB79BAD}"/>
                    </a:ext>
                  </a:extLst>
                </p:cNvPr>
                <p:cNvPicPr/>
                <p:nvPr/>
              </p:nvPicPr>
              <p:blipFill>
                <a:blip r:embed="rId202"/>
                <a:stretch>
                  <a:fillRect/>
                </a:stretch>
              </p:blipFill>
              <p:spPr>
                <a:xfrm>
                  <a:off x="3641773" y="5199312"/>
                  <a:ext cx="20916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48189" name="Freihand 48188">
                  <a:extLst>
                    <a:ext uri="{FF2B5EF4-FFF2-40B4-BE49-F238E27FC236}">
                      <a16:creationId xmlns:a16="http://schemas.microsoft.com/office/drawing/2014/main" id="{21F6B7AB-059E-4592-9A93-C5E112ED71AA}"/>
                    </a:ext>
                  </a:extLst>
                </p14:cNvPr>
                <p14:cNvContentPartPr/>
                <p14:nvPr/>
              </p14:nvContentPartPr>
              <p14:xfrm>
                <a:off x="4259173" y="5086272"/>
                <a:ext cx="146160" cy="196200"/>
              </p14:xfrm>
            </p:contentPart>
          </mc:Choice>
          <mc:Fallback>
            <p:pic>
              <p:nvPicPr>
                <p:cNvPr id="48189" name="Freihand 48188">
                  <a:extLst>
                    <a:ext uri="{FF2B5EF4-FFF2-40B4-BE49-F238E27FC236}">
                      <a16:creationId xmlns:a16="http://schemas.microsoft.com/office/drawing/2014/main" id="{21F6B7AB-059E-4592-9A93-C5E112ED71AA}"/>
                    </a:ext>
                  </a:extLst>
                </p:cNvPr>
                <p:cNvPicPr/>
                <p:nvPr/>
              </p:nvPicPr>
              <p:blipFill>
                <a:blip r:embed="rId204"/>
                <a:stretch>
                  <a:fillRect/>
                </a:stretch>
              </p:blipFill>
              <p:spPr>
                <a:xfrm>
                  <a:off x="4254853" y="5081952"/>
                  <a:ext cx="15480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48190" name="Freihand 48189">
                  <a:extLst>
                    <a:ext uri="{FF2B5EF4-FFF2-40B4-BE49-F238E27FC236}">
                      <a16:creationId xmlns:a16="http://schemas.microsoft.com/office/drawing/2014/main" id="{5A37600D-2C37-42A7-B87A-988B27DE3AFA}"/>
                    </a:ext>
                  </a:extLst>
                </p14:cNvPr>
                <p14:cNvContentPartPr/>
                <p14:nvPr/>
              </p14:nvContentPartPr>
              <p14:xfrm>
                <a:off x="4398853" y="5166912"/>
                <a:ext cx="101880" cy="105840"/>
              </p14:xfrm>
            </p:contentPart>
          </mc:Choice>
          <mc:Fallback>
            <p:pic>
              <p:nvPicPr>
                <p:cNvPr id="48190" name="Freihand 48189">
                  <a:extLst>
                    <a:ext uri="{FF2B5EF4-FFF2-40B4-BE49-F238E27FC236}">
                      <a16:creationId xmlns:a16="http://schemas.microsoft.com/office/drawing/2014/main" id="{5A37600D-2C37-42A7-B87A-988B27DE3AFA}"/>
                    </a:ext>
                  </a:extLst>
                </p:cNvPr>
                <p:cNvPicPr/>
                <p:nvPr/>
              </p:nvPicPr>
              <p:blipFill>
                <a:blip r:embed="rId206"/>
                <a:stretch>
                  <a:fillRect/>
                </a:stretch>
              </p:blipFill>
              <p:spPr>
                <a:xfrm>
                  <a:off x="4394533" y="5162592"/>
                  <a:ext cx="11052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48191" name="Freihand 48190">
                  <a:extLst>
                    <a:ext uri="{FF2B5EF4-FFF2-40B4-BE49-F238E27FC236}">
                      <a16:creationId xmlns:a16="http://schemas.microsoft.com/office/drawing/2014/main" id="{493F531A-127F-4C47-A995-BD1D3E630A56}"/>
                    </a:ext>
                  </a:extLst>
                </p14:cNvPr>
                <p14:cNvContentPartPr/>
                <p14:nvPr/>
              </p14:nvContentPartPr>
              <p14:xfrm>
                <a:off x="4506493" y="5041632"/>
                <a:ext cx="133200" cy="213840"/>
              </p14:xfrm>
            </p:contentPart>
          </mc:Choice>
          <mc:Fallback>
            <p:pic>
              <p:nvPicPr>
                <p:cNvPr id="48191" name="Freihand 48190">
                  <a:extLst>
                    <a:ext uri="{FF2B5EF4-FFF2-40B4-BE49-F238E27FC236}">
                      <a16:creationId xmlns:a16="http://schemas.microsoft.com/office/drawing/2014/main" id="{493F531A-127F-4C47-A995-BD1D3E630A56}"/>
                    </a:ext>
                  </a:extLst>
                </p:cNvPr>
                <p:cNvPicPr/>
                <p:nvPr/>
              </p:nvPicPr>
              <p:blipFill>
                <a:blip r:embed="rId208"/>
                <a:stretch>
                  <a:fillRect/>
                </a:stretch>
              </p:blipFill>
              <p:spPr>
                <a:xfrm>
                  <a:off x="4502173" y="5037312"/>
                  <a:ext cx="14184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48192" name="Freihand 48191">
                  <a:extLst>
                    <a:ext uri="{FF2B5EF4-FFF2-40B4-BE49-F238E27FC236}">
                      <a16:creationId xmlns:a16="http://schemas.microsoft.com/office/drawing/2014/main" id="{F5574E41-8F0B-4B9A-83F8-128B3C04AD50}"/>
                    </a:ext>
                  </a:extLst>
                </p14:cNvPr>
                <p14:cNvContentPartPr/>
                <p14:nvPr/>
              </p14:nvContentPartPr>
              <p14:xfrm>
                <a:off x="4632853" y="5148912"/>
                <a:ext cx="131040" cy="100800"/>
              </p14:xfrm>
            </p:contentPart>
          </mc:Choice>
          <mc:Fallback>
            <p:pic>
              <p:nvPicPr>
                <p:cNvPr id="48192" name="Freihand 48191">
                  <a:extLst>
                    <a:ext uri="{FF2B5EF4-FFF2-40B4-BE49-F238E27FC236}">
                      <a16:creationId xmlns:a16="http://schemas.microsoft.com/office/drawing/2014/main" id="{F5574E41-8F0B-4B9A-83F8-128B3C04AD50}"/>
                    </a:ext>
                  </a:extLst>
                </p:cNvPr>
                <p:cNvPicPr/>
                <p:nvPr/>
              </p:nvPicPr>
              <p:blipFill>
                <a:blip r:embed="rId210"/>
                <a:stretch>
                  <a:fillRect/>
                </a:stretch>
              </p:blipFill>
              <p:spPr>
                <a:xfrm>
                  <a:off x="4628533" y="5144592"/>
                  <a:ext cx="1396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48193" name="Freihand 48192">
                  <a:extLst>
                    <a:ext uri="{FF2B5EF4-FFF2-40B4-BE49-F238E27FC236}">
                      <a16:creationId xmlns:a16="http://schemas.microsoft.com/office/drawing/2014/main" id="{812A937D-3342-4742-AA7B-6417F9A16B56}"/>
                    </a:ext>
                  </a:extLst>
                </p14:cNvPr>
                <p14:cNvContentPartPr/>
                <p14:nvPr/>
              </p14:nvContentPartPr>
              <p14:xfrm>
                <a:off x="4905733" y="5149272"/>
                <a:ext cx="360" cy="360"/>
              </p14:xfrm>
            </p:contentPart>
          </mc:Choice>
          <mc:Fallback>
            <p:pic>
              <p:nvPicPr>
                <p:cNvPr id="48193" name="Freihand 48192">
                  <a:extLst>
                    <a:ext uri="{FF2B5EF4-FFF2-40B4-BE49-F238E27FC236}">
                      <a16:creationId xmlns:a16="http://schemas.microsoft.com/office/drawing/2014/main" id="{812A937D-3342-4742-AA7B-6417F9A16B56}"/>
                    </a:ext>
                  </a:extLst>
                </p:cNvPr>
                <p:cNvPicPr/>
                <p:nvPr/>
              </p:nvPicPr>
              <p:blipFill>
                <a:blip r:embed="rId212"/>
                <a:stretch>
                  <a:fillRect/>
                </a:stretch>
              </p:blipFill>
              <p:spPr>
                <a:xfrm>
                  <a:off x="4901413" y="51449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48194" name="Freihand 48193">
                  <a:extLst>
                    <a:ext uri="{FF2B5EF4-FFF2-40B4-BE49-F238E27FC236}">
                      <a16:creationId xmlns:a16="http://schemas.microsoft.com/office/drawing/2014/main" id="{80DAB66E-850B-479C-9B9B-F6121D42A4EA}"/>
                    </a:ext>
                  </a:extLst>
                </p14:cNvPr>
                <p14:cNvContentPartPr/>
                <p14:nvPr/>
              </p14:nvContentPartPr>
              <p14:xfrm>
                <a:off x="4820053" y="5121912"/>
                <a:ext cx="257400" cy="117360"/>
              </p14:xfrm>
            </p:contentPart>
          </mc:Choice>
          <mc:Fallback>
            <p:pic>
              <p:nvPicPr>
                <p:cNvPr id="48194" name="Freihand 48193">
                  <a:extLst>
                    <a:ext uri="{FF2B5EF4-FFF2-40B4-BE49-F238E27FC236}">
                      <a16:creationId xmlns:a16="http://schemas.microsoft.com/office/drawing/2014/main" id="{80DAB66E-850B-479C-9B9B-F6121D42A4EA}"/>
                    </a:ext>
                  </a:extLst>
                </p:cNvPr>
                <p:cNvPicPr/>
                <p:nvPr/>
              </p:nvPicPr>
              <p:blipFill>
                <a:blip r:embed="rId214"/>
                <a:stretch>
                  <a:fillRect/>
                </a:stretch>
              </p:blipFill>
              <p:spPr>
                <a:xfrm>
                  <a:off x="4815733" y="5117592"/>
                  <a:ext cx="26604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48195" name="Freihand 48194">
                  <a:extLst>
                    <a:ext uri="{FF2B5EF4-FFF2-40B4-BE49-F238E27FC236}">
                      <a16:creationId xmlns:a16="http://schemas.microsoft.com/office/drawing/2014/main" id="{218D1D1A-D5F8-4B55-922C-D0B8229004E9}"/>
                    </a:ext>
                  </a:extLst>
                </p14:cNvPr>
                <p14:cNvContentPartPr/>
                <p14:nvPr/>
              </p14:nvContentPartPr>
              <p14:xfrm>
                <a:off x="5047213" y="5026872"/>
                <a:ext cx="27000" cy="35280"/>
              </p14:xfrm>
            </p:contentPart>
          </mc:Choice>
          <mc:Fallback>
            <p:pic>
              <p:nvPicPr>
                <p:cNvPr id="48195" name="Freihand 48194">
                  <a:extLst>
                    <a:ext uri="{FF2B5EF4-FFF2-40B4-BE49-F238E27FC236}">
                      <a16:creationId xmlns:a16="http://schemas.microsoft.com/office/drawing/2014/main" id="{218D1D1A-D5F8-4B55-922C-D0B8229004E9}"/>
                    </a:ext>
                  </a:extLst>
                </p:cNvPr>
                <p:cNvPicPr/>
                <p:nvPr/>
              </p:nvPicPr>
              <p:blipFill>
                <a:blip r:embed="rId216"/>
                <a:stretch>
                  <a:fillRect/>
                </a:stretch>
              </p:blipFill>
              <p:spPr>
                <a:xfrm>
                  <a:off x="5042893" y="5022552"/>
                  <a:ext cx="3564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48196" name="Freihand 48195">
                  <a:extLst>
                    <a:ext uri="{FF2B5EF4-FFF2-40B4-BE49-F238E27FC236}">
                      <a16:creationId xmlns:a16="http://schemas.microsoft.com/office/drawing/2014/main" id="{1F810C02-DD84-435D-B9FD-C3114B0DEF8E}"/>
                    </a:ext>
                  </a:extLst>
                </p14:cNvPr>
                <p14:cNvContentPartPr/>
                <p14:nvPr/>
              </p14:nvContentPartPr>
              <p14:xfrm>
                <a:off x="5095093" y="4973592"/>
                <a:ext cx="159120" cy="228240"/>
              </p14:xfrm>
            </p:contentPart>
          </mc:Choice>
          <mc:Fallback>
            <p:pic>
              <p:nvPicPr>
                <p:cNvPr id="48196" name="Freihand 48195">
                  <a:extLst>
                    <a:ext uri="{FF2B5EF4-FFF2-40B4-BE49-F238E27FC236}">
                      <a16:creationId xmlns:a16="http://schemas.microsoft.com/office/drawing/2014/main" id="{1F810C02-DD84-435D-B9FD-C3114B0DEF8E}"/>
                    </a:ext>
                  </a:extLst>
                </p:cNvPr>
                <p:cNvPicPr/>
                <p:nvPr/>
              </p:nvPicPr>
              <p:blipFill>
                <a:blip r:embed="rId218"/>
                <a:stretch>
                  <a:fillRect/>
                </a:stretch>
              </p:blipFill>
              <p:spPr>
                <a:xfrm>
                  <a:off x="5090773" y="4969272"/>
                  <a:ext cx="16776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48197" name="Freihand 48196">
                  <a:extLst>
                    <a:ext uri="{FF2B5EF4-FFF2-40B4-BE49-F238E27FC236}">
                      <a16:creationId xmlns:a16="http://schemas.microsoft.com/office/drawing/2014/main" id="{B9628FED-EE74-4F39-BE63-59BAB25AB05F}"/>
                    </a:ext>
                  </a:extLst>
                </p14:cNvPr>
                <p14:cNvContentPartPr/>
                <p14:nvPr/>
              </p14:nvContentPartPr>
              <p14:xfrm>
                <a:off x="5256373" y="5110752"/>
                <a:ext cx="264600" cy="61560"/>
              </p14:xfrm>
            </p:contentPart>
          </mc:Choice>
          <mc:Fallback>
            <p:pic>
              <p:nvPicPr>
                <p:cNvPr id="48197" name="Freihand 48196">
                  <a:extLst>
                    <a:ext uri="{FF2B5EF4-FFF2-40B4-BE49-F238E27FC236}">
                      <a16:creationId xmlns:a16="http://schemas.microsoft.com/office/drawing/2014/main" id="{B9628FED-EE74-4F39-BE63-59BAB25AB05F}"/>
                    </a:ext>
                  </a:extLst>
                </p:cNvPr>
                <p:cNvPicPr/>
                <p:nvPr/>
              </p:nvPicPr>
              <p:blipFill>
                <a:blip r:embed="rId220"/>
                <a:stretch>
                  <a:fillRect/>
                </a:stretch>
              </p:blipFill>
              <p:spPr>
                <a:xfrm>
                  <a:off x="5252053" y="5106432"/>
                  <a:ext cx="27324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48198" name="Freihand 48197">
                  <a:extLst>
                    <a:ext uri="{FF2B5EF4-FFF2-40B4-BE49-F238E27FC236}">
                      <a16:creationId xmlns:a16="http://schemas.microsoft.com/office/drawing/2014/main" id="{814023D6-D4EB-492E-8B06-080F131B023D}"/>
                    </a:ext>
                  </a:extLst>
                </p14:cNvPr>
                <p14:cNvContentPartPr/>
                <p14:nvPr/>
              </p14:nvContentPartPr>
              <p14:xfrm>
                <a:off x="5536453" y="5084832"/>
                <a:ext cx="194040" cy="53280"/>
              </p14:xfrm>
            </p:contentPart>
          </mc:Choice>
          <mc:Fallback>
            <p:pic>
              <p:nvPicPr>
                <p:cNvPr id="48198" name="Freihand 48197">
                  <a:extLst>
                    <a:ext uri="{FF2B5EF4-FFF2-40B4-BE49-F238E27FC236}">
                      <a16:creationId xmlns:a16="http://schemas.microsoft.com/office/drawing/2014/main" id="{814023D6-D4EB-492E-8B06-080F131B023D}"/>
                    </a:ext>
                  </a:extLst>
                </p:cNvPr>
                <p:cNvPicPr/>
                <p:nvPr/>
              </p:nvPicPr>
              <p:blipFill>
                <a:blip r:embed="rId222"/>
                <a:stretch>
                  <a:fillRect/>
                </a:stretch>
              </p:blipFill>
              <p:spPr>
                <a:xfrm>
                  <a:off x="5532133" y="5080512"/>
                  <a:ext cx="20268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48199" name="Freihand 48198">
                  <a:extLst>
                    <a:ext uri="{FF2B5EF4-FFF2-40B4-BE49-F238E27FC236}">
                      <a16:creationId xmlns:a16="http://schemas.microsoft.com/office/drawing/2014/main" id="{2319BC0D-BAE4-4328-BDD9-8CFB995A76E1}"/>
                    </a:ext>
                  </a:extLst>
                </p14:cNvPr>
                <p14:cNvContentPartPr/>
                <p14:nvPr/>
              </p14:nvContentPartPr>
              <p14:xfrm>
                <a:off x="5750653" y="5045952"/>
                <a:ext cx="261000" cy="90360"/>
              </p14:xfrm>
            </p:contentPart>
          </mc:Choice>
          <mc:Fallback>
            <p:pic>
              <p:nvPicPr>
                <p:cNvPr id="48199" name="Freihand 48198">
                  <a:extLst>
                    <a:ext uri="{FF2B5EF4-FFF2-40B4-BE49-F238E27FC236}">
                      <a16:creationId xmlns:a16="http://schemas.microsoft.com/office/drawing/2014/main" id="{2319BC0D-BAE4-4328-BDD9-8CFB995A76E1}"/>
                    </a:ext>
                  </a:extLst>
                </p:cNvPr>
                <p:cNvPicPr/>
                <p:nvPr/>
              </p:nvPicPr>
              <p:blipFill>
                <a:blip r:embed="rId224"/>
                <a:stretch>
                  <a:fillRect/>
                </a:stretch>
              </p:blipFill>
              <p:spPr>
                <a:xfrm>
                  <a:off x="5746333" y="5041632"/>
                  <a:ext cx="2696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48200" name="Freihand 48199">
                  <a:extLst>
                    <a:ext uri="{FF2B5EF4-FFF2-40B4-BE49-F238E27FC236}">
                      <a16:creationId xmlns:a16="http://schemas.microsoft.com/office/drawing/2014/main" id="{5AB7D0E3-3695-4D69-A607-F277B78B4A2A}"/>
                    </a:ext>
                  </a:extLst>
                </p14:cNvPr>
                <p14:cNvContentPartPr/>
                <p14:nvPr/>
              </p14:nvContentPartPr>
              <p14:xfrm>
                <a:off x="2606413" y="4980072"/>
                <a:ext cx="51480" cy="190080"/>
              </p14:xfrm>
            </p:contentPart>
          </mc:Choice>
          <mc:Fallback>
            <p:pic>
              <p:nvPicPr>
                <p:cNvPr id="48200" name="Freihand 48199">
                  <a:extLst>
                    <a:ext uri="{FF2B5EF4-FFF2-40B4-BE49-F238E27FC236}">
                      <a16:creationId xmlns:a16="http://schemas.microsoft.com/office/drawing/2014/main" id="{5AB7D0E3-3695-4D69-A607-F277B78B4A2A}"/>
                    </a:ext>
                  </a:extLst>
                </p:cNvPr>
                <p:cNvPicPr/>
                <p:nvPr/>
              </p:nvPicPr>
              <p:blipFill>
                <a:blip r:embed="rId226"/>
                <a:stretch>
                  <a:fillRect/>
                </a:stretch>
              </p:blipFill>
              <p:spPr>
                <a:xfrm>
                  <a:off x="2602093" y="4975752"/>
                  <a:ext cx="6012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48201" name="Freihand 48200">
                  <a:extLst>
                    <a:ext uri="{FF2B5EF4-FFF2-40B4-BE49-F238E27FC236}">
                      <a16:creationId xmlns:a16="http://schemas.microsoft.com/office/drawing/2014/main" id="{991D6CAC-841C-46D7-8D57-CB65C11EFDD8}"/>
                    </a:ext>
                  </a:extLst>
                </p14:cNvPr>
                <p14:cNvContentPartPr/>
                <p14:nvPr/>
              </p14:nvContentPartPr>
              <p14:xfrm>
                <a:off x="2142013" y="5412792"/>
                <a:ext cx="120960" cy="166680"/>
              </p14:xfrm>
            </p:contentPart>
          </mc:Choice>
          <mc:Fallback>
            <p:pic>
              <p:nvPicPr>
                <p:cNvPr id="48201" name="Freihand 48200">
                  <a:extLst>
                    <a:ext uri="{FF2B5EF4-FFF2-40B4-BE49-F238E27FC236}">
                      <a16:creationId xmlns:a16="http://schemas.microsoft.com/office/drawing/2014/main" id="{991D6CAC-841C-46D7-8D57-CB65C11EFDD8}"/>
                    </a:ext>
                  </a:extLst>
                </p:cNvPr>
                <p:cNvPicPr/>
                <p:nvPr/>
              </p:nvPicPr>
              <p:blipFill>
                <a:blip r:embed="rId228"/>
                <a:stretch>
                  <a:fillRect/>
                </a:stretch>
              </p:blipFill>
              <p:spPr>
                <a:xfrm>
                  <a:off x="2137693" y="5408472"/>
                  <a:ext cx="12960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48202" name="Freihand 48201">
                  <a:extLst>
                    <a:ext uri="{FF2B5EF4-FFF2-40B4-BE49-F238E27FC236}">
                      <a16:creationId xmlns:a16="http://schemas.microsoft.com/office/drawing/2014/main" id="{119E04BF-F2CF-4E23-A341-1CF6FA82FE5B}"/>
                    </a:ext>
                  </a:extLst>
                </p14:cNvPr>
                <p14:cNvContentPartPr/>
                <p14:nvPr/>
              </p14:nvContentPartPr>
              <p14:xfrm>
                <a:off x="2101693" y="5316672"/>
                <a:ext cx="236160" cy="106560"/>
              </p14:xfrm>
            </p:contentPart>
          </mc:Choice>
          <mc:Fallback>
            <p:pic>
              <p:nvPicPr>
                <p:cNvPr id="48202" name="Freihand 48201">
                  <a:extLst>
                    <a:ext uri="{FF2B5EF4-FFF2-40B4-BE49-F238E27FC236}">
                      <a16:creationId xmlns:a16="http://schemas.microsoft.com/office/drawing/2014/main" id="{119E04BF-F2CF-4E23-A341-1CF6FA82FE5B}"/>
                    </a:ext>
                  </a:extLst>
                </p:cNvPr>
                <p:cNvPicPr/>
                <p:nvPr/>
              </p:nvPicPr>
              <p:blipFill>
                <a:blip r:embed="rId230"/>
                <a:stretch>
                  <a:fillRect/>
                </a:stretch>
              </p:blipFill>
              <p:spPr>
                <a:xfrm>
                  <a:off x="2097373" y="5312352"/>
                  <a:ext cx="2448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48204" name="Freihand 48203">
                  <a:extLst>
                    <a:ext uri="{FF2B5EF4-FFF2-40B4-BE49-F238E27FC236}">
                      <a16:creationId xmlns:a16="http://schemas.microsoft.com/office/drawing/2014/main" id="{12914B0E-A801-46ED-B3E1-0F63F36B3E3F}"/>
                    </a:ext>
                  </a:extLst>
                </p14:cNvPr>
                <p14:cNvContentPartPr/>
                <p14:nvPr/>
              </p14:nvContentPartPr>
              <p14:xfrm>
                <a:off x="1473493" y="5695752"/>
                <a:ext cx="132840" cy="232200"/>
              </p14:xfrm>
            </p:contentPart>
          </mc:Choice>
          <mc:Fallback>
            <p:pic>
              <p:nvPicPr>
                <p:cNvPr id="48204" name="Freihand 48203">
                  <a:extLst>
                    <a:ext uri="{FF2B5EF4-FFF2-40B4-BE49-F238E27FC236}">
                      <a16:creationId xmlns:a16="http://schemas.microsoft.com/office/drawing/2014/main" id="{12914B0E-A801-46ED-B3E1-0F63F36B3E3F}"/>
                    </a:ext>
                  </a:extLst>
                </p:cNvPr>
                <p:cNvPicPr/>
                <p:nvPr/>
              </p:nvPicPr>
              <p:blipFill>
                <a:blip r:embed="rId232"/>
                <a:stretch>
                  <a:fillRect/>
                </a:stretch>
              </p:blipFill>
              <p:spPr>
                <a:xfrm>
                  <a:off x="1469173" y="5691432"/>
                  <a:ext cx="14148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48205" name="Freihand 48204">
                  <a:extLst>
                    <a:ext uri="{FF2B5EF4-FFF2-40B4-BE49-F238E27FC236}">
                      <a16:creationId xmlns:a16="http://schemas.microsoft.com/office/drawing/2014/main" id="{3E51CCD0-1D1C-41B3-AE48-7244410643DB}"/>
                    </a:ext>
                  </a:extLst>
                </p14:cNvPr>
                <p14:cNvContentPartPr/>
                <p14:nvPr/>
              </p14:nvContentPartPr>
              <p14:xfrm>
                <a:off x="1659253" y="5735352"/>
                <a:ext cx="443160" cy="131400"/>
              </p14:xfrm>
            </p:contentPart>
          </mc:Choice>
          <mc:Fallback>
            <p:pic>
              <p:nvPicPr>
                <p:cNvPr id="48205" name="Freihand 48204">
                  <a:extLst>
                    <a:ext uri="{FF2B5EF4-FFF2-40B4-BE49-F238E27FC236}">
                      <a16:creationId xmlns:a16="http://schemas.microsoft.com/office/drawing/2014/main" id="{3E51CCD0-1D1C-41B3-AE48-7244410643DB}"/>
                    </a:ext>
                  </a:extLst>
                </p:cNvPr>
                <p:cNvPicPr/>
                <p:nvPr/>
              </p:nvPicPr>
              <p:blipFill>
                <a:blip r:embed="rId234"/>
                <a:stretch>
                  <a:fillRect/>
                </a:stretch>
              </p:blipFill>
              <p:spPr>
                <a:xfrm>
                  <a:off x="1654933" y="5731032"/>
                  <a:ext cx="4518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48206" name="Freihand 48205">
                  <a:extLst>
                    <a:ext uri="{FF2B5EF4-FFF2-40B4-BE49-F238E27FC236}">
                      <a16:creationId xmlns:a16="http://schemas.microsoft.com/office/drawing/2014/main" id="{A3C35AF6-20C6-4937-8F34-DC524F08C3F4}"/>
                    </a:ext>
                  </a:extLst>
                </p14:cNvPr>
                <p14:cNvContentPartPr/>
                <p14:nvPr/>
              </p14:nvContentPartPr>
              <p14:xfrm>
                <a:off x="2044813" y="5661912"/>
                <a:ext cx="42840" cy="360"/>
              </p14:xfrm>
            </p:contentPart>
          </mc:Choice>
          <mc:Fallback>
            <p:pic>
              <p:nvPicPr>
                <p:cNvPr id="48206" name="Freihand 48205">
                  <a:extLst>
                    <a:ext uri="{FF2B5EF4-FFF2-40B4-BE49-F238E27FC236}">
                      <a16:creationId xmlns:a16="http://schemas.microsoft.com/office/drawing/2014/main" id="{A3C35AF6-20C6-4937-8F34-DC524F08C3F4}"/>
                    </a:ext>
                  </a:extLst>
                </p:cNvPr>
                <p:cNvPicPr/>
                <p:nvPr/>
              </p:nvPicPr>
              <p:blipFill>
                <a:blip r:embed="rId236"/>
                <a:stretch>
                  <a:fillRect/>
                </a:stretch>
              </p:blipFill>
              <p:spPr>
                <a:xfrm>
                  <a:off x="2040493" y="5657592"/>
                  <a:ext cx="5148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48207" name="Freihand 48206">
                  <a:extLst>
                    <a:ext uri="{FF2B5EF4-FFF2-40B4-BE49-F238E27FC236}">
                      <a16:creationId xmlns:a16="http://schemas.microsoft.com/office/drawing/2014/main" id="{64D9BA22-D1F9-4E84-900B-288CECE40CF2}"/>
                    </a:ext>
                  </a:extLst>
                </p14:cNvPr>
                <p14:cNvContentPartPr/>
                <p14:nvPr/>
              </p14:nvContentPartPr>
              <p14:xfrm>
                <a:off x="2137333" y="5714832"/>
                <a:ext cx="102600" cy="67320"/>
              </p14:xfrm>
            </p:contentPart>
          </mc:Choice>
          <mc:Fallback>
            <p:pic>
              <p:nvPicPr>
                <p:cNvPr id="48207" name="Freihand 48206">
                  <a:extLst>
                    <a:ext uri="{FF2B5EF4-FFF2-40B4-BE49-F238E27FC236}">
                      <a16:creationId xmlns:a16="http://schemas.microsoft.com/office/drawing/2014/main" id="{64D9BA22-D1F9-4E84-900B-288CECE40CF2}"/>
                    </a:ext>
                  </a:extLst>
                </p:cNvPr>
                <p:cNvPicPr/>
                <p:nvPr/>
              </p:nvPicPr>
              <p:blipFill>
                <a:blip r:embed="rId238"/>
                <a:stretch>
                  <a:fillRect/>
                </a:stretch>
              </p:blipFill>
              <p:spPr>
                <a:xfrm>
                  <a:off x="2133013" y="5710512"/>
                  <a:ext cx="11124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48208" name="Freihand 48207">
                  <a:extLst>
                    <a:ext uri="{FF2B5EF4-FFF2-40B4-BE49-F238E27FC236}">
                      <a16:creationId xmlns:a16="http://schemas.microsoft.com/office/drawing/2014/main" id="{F77A19A5-828E-4E3A-8164-1D44486DB0DC}"/>
                    </a:ext>
                  </a:extLst>
                </p14:cNvPr>
                <p14:cNvContentPartPr/>
                <p14:nvPr/>
              </p14:nvContentPartPr>
              <p14:xfrm>
                <a:off x="2288173" y="5666952"/>
                <a:ext cx="231840" cy="106560"/>
              </p14:xfrm>
            </p:contentPart>
          </mc:Choice>
          <mc:Fallback>
            <p:pic>
              <p:nvPicPr>
                <p:cNvPr id="48208" name="Freihand 48207">
                  <a:extLst>
                    <a:ext uri="{FF2B5EF4-FFF2-40B4-BE49-F238E27FC236}">
                      <a16:creationId xmlns:a16="http://schemas.microsoft.com/office/drawing/2014/main" id="{F77A19A5-828E-4E3A-8164-1D44486DB0DC}"/>
                    </a:ext>
                  </a:extLst>
                </p:cNvPr>
                <p:cNvPicPr/>
                <p:nvPr/>
              </p:nvPicPr>
              <p:blipFill>
                <a:blip r:embed="rId240"/>
                <a:stretch>
                  <a:fillRect/>
                </a:stretch>
              </p:blipFill>
              <p:spPr>
                <a:xfrm>
                  <a:off x="2283853" y="5662632"/>
                  <a:ext cx="24048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48209" name="Freihand 48208">
                  <a:extLst>
                    <a:ext uri="{FF2B5EF4-FFF2-40B4-BE49-F238E27FC236}">
                      <a16:creationId xmlns:a16="http://schemas.microsoft.com/office/drawing/2014/main" id="{D3D9C346-51E0-44F3-8F3C-AAC3663A363C}"/>
                    </a:ext>
                  </a:extLst>
                </p14:cNvPr>
                <p14:cNvContentPartPr/>
                <p14:nvPr/>
              </p14:nvContentPartPr>
              <p14:xfrm>
                <a:off x="2471413" y="5613672"/>
                <a:ext cx="41760" cy="10800"/>
              </p14:xfrm>
            </p:contentPart>
          </mc:Choice>
          <mc:Fallback>
            <p:pic>
              <p:nvPicPr>
                <p:cNvPr id="48209" name="Freihand 48208">
                  <a:extLst>
                    <a:ext uri="{FF2B5EF4-FFF2-40B4-BE49-F238E27FC236}">
                      <a16:creationId xmlns:a16="http://schemas.microsoft.com/office/drawing/2014/main" id="{D3D9C346-51E0-44F3-8F3C-AAC3663A363C}"/>
                    </a:ext>
                  </a:extLst>
                </p:cNvPr>
                <p:cNvPicPr/>
                <p:nvPr/>
              </p:nvPicPr>
              <p:blipFill>
                <a:blip r:embed="rId242"/>
                <a:stretch>
                  <a:fillRect/>
                </a:stretch>
              </p:blipFill>
              <p:spPr>
                <a:xfrm>
                  <a:off x="2467093" y="5609352"/>
                  <a:ext cx="5040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48210" name="Freihand 48209">
                  <a:extLst>
                    <a:ext uri="{FF2B5EF4-FFF2-40B4-BE49-F238E27FC236}">
                      <a16:creationId xmlns:a16="http://schemas.microsoft.com/office/drawing/2014/main" id="{E47F5EA9-E7F1-409F-8743-F5774CD70685}"/>
                    </a:ext>
                  </a:extLst>
                </p14:cNvPr>
                <p14:cNvContentPartPr/>
                <p14:nvPr/>
              </p14:nvContentPartPr>
              <p14:xfrm>
                <a:off x="2525413" y="5584152"/>
                <a:ext cx="127080" cy="154080"/>
              </p14:xfrm>
            </p:contentPart>
          </mc:Choice>
          <mc:Fallback>
            <p:pic>
              <p:nvPicPr>
                <p:cNvPr id="48210" name="Freihand 48209">
                  <a:extLst>
                    <a:ext uri="{FF2B5EF4-FFF2-40B4-BE49-F238E27FC236}">
                      <a16:creationId xmlns:a16="http://schemas.microsoft.com/office/drawing/2014/main" id="{E47F5EA9-E7F1-409F-8743-F5774CD70685}"/>
                    </a:ext>
                  </a:extLst>
                </p:cNvPr>
                <p:cNvPicPr/>
                <p:nvPr/>
              </p:nvPicPr>
              <p:blipFill>
                <a:blip r:embed="rId244"/>
                <a:stretch>
                  <a:fillRect/>
                </a:stretch>
              </p:blipFill>
              <p:spPr>
                <a:xfrm>
                  <a:off x="2521093" y="5579832"/>
                  <a:ext cx="13572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48211" name="Freihand 48210">
                  <a:extLst>
                    <a:ext uri="{FF2B5EF4-FFF2-40B4-BE49-F238E27FC236}">
                      <a16:creationId xmlns:a16="http://schemas.microsoft.com/office/drawing/2014/main" id="{047A5C0E-12F0-4CCA-93AD-476AC21F6718}"/>
                    </a:ext>
                  </a:extLst>
                </p14:cNvPr>
                <p14:cNvContentPartPr/>
                <p14:nvPr/>
              </p14:nvContentPartPr>
              <p14:xfrm>
                <a:off x="2634493" y="5667312"/>
                <a:ext cx="211320" cy="59040"/>
              </p14:xfrm>
            </p:contentPart>
          </mc:Choice>
          <mc:Fallback>
            <p:pic>
              <p:nvPicPr>
                <p:cNvPr id="48211" name="Freihand 48210">
                  <a:extLst>
                    <a:ext uri="{FF2B5EF4-FFF2-40B4-BE49-F238E27FC236}">
                      <a16:creationId xmlns:a16="http://schemas.microsoft.com/office/drawing/2014/main" id="{047A5C0E-12F0-4CCA-93AD-476AC21F6718}"/>
                    </a:ext>
                  </a:extLst>
                </p:cNvPr>
                <p:cNvPicPr/>
                <p:nvPr/>
              </p:nvPicPr>
              <p:blipFill>
                <a:blip r:embed="rId246"/>
                <a:stretch>
                  <a:fillRect/>
                </a:stretch>
              </p:blipFill>
              <p:spPr>
                <a:xfrm>
                  <a:off x="2630173" y="5662992"/>
                  <a:ext cx="21996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48212" name="Freihand 48211">
                  <a:extLst>
                    <a:ext uri="{FF2B5EF4-FFF2-40B4-BE49-F238E27FC236}">
                      <a16:creationId xmlns:a16="http://schemas.microsoft.com/office/drawing/2014/main" id="{34A24F2E-E1DC-4719-941A-58A6B98AAB2B}"/>
                    </a:ext>
                  </a:extLst>
                </p14:cNvPr>
                <p14:cNvContentPartPr/>
                <p14:nvPr/>
              </p14:nvContentPartPr>
              <p14:xfrm>
                <a:off x="2877133" y="5643192"/>
                <a:ext cx="110520" cy="44280"/>
              </p14:xfrm>
            </p:contentPart>
          </mc:Choice>
          <mc:Fallback>
            <p:pic>
              <p:nvPicPr>
                <p:cNvPr id="48212" name="Freihand 48211">
                  <a:extLst>
                    <a:ext uri="{FF2B5EF4-FFF2-40B4-BE49-F238E27FC236}">
                      <a16:creationId xmlns:a16="http://schemas.microsoft.com/office/drawing/2014/main" id="{34A24F2E-E1DC-4719-941A-58A6B98AAB2B}"/>
                    </a:ext>
                  </a:extLst>
                </p:cNvPr>
                <p:cNvPicPr/>
                <p:nvPr/>
              </p:nvPicPr>
              <p:blipFill>
                <a:blip r:embed="rId248"/>
                <a:stretch>
                  <a:fillRect/>
                </a:stretch>
              </p:blipFill>
              <p:spPr>
                <a:xfrm>
                  <a:off x="2872813" y="5638872"/>
                  <a:ext cx="11916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48213" name="Freihand 48212">
                  <a:extLst>
                    <a:ext uri="{FF2B5EF4-FFF2-40B4-BE49-F238E27FC236}">
                      <a16:creationId xmlns:a16="http://schemas.microsoft.com/office/drawing/2014/main" id="{484647AD-DC65-4AB9-A844-101ADB58FB69}"/>
                    </a:ext>
                  </a:extLst>
                </p14:cNvPr>
                <p14:cNvContentPartPr/>
                <p14:nvPr/>
              </p14:nvContentPartPr>
              <p14:xfrm>
                <a:off x="3039853" y="5613312"/>
                <a:ext cx="162360" cy="74520"/>
              </p14:xfrm>
            </p:contentPart>
          </mc:Choice>
          <mc:Fallback>
            <p:pic>
              <p:nvPicPr>
                <p:cNvPr id="48213" name="Freihand 48212">
                  <a:extLst>
                    <a:ext uri="{FF2B5EF4-FFF2-40B4-BE49-F238E27FC236}">
                      <a16:creationId xmlns:a16="http://schemas.microsoft.com/office/drawing/2014/main" id="{484647AD-DC65-4AB9-A844-101ADB58FB69}"/>
                    </a:ext>
                  </a:extLst>
                </p:cNvPr>
                <p:cNvPicPr/>
                <p:nvPr/>
              </p:nvPicPr>
              <p:blipFill>
                <a:blip r:embed="rId250"/>
                <a:stretch>
                  <a:fillRect/>
                </a:stretch>
              </p:blipFill>
              <p:spPr>
                <a:xfrm>
                  <a:off x="3035533" y="5608992"/>
                  <a:ext cx="1710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48215" name="Freihand 48214">
                  <a:extLst>
                    <a:ext uri="{FF2B5EF4-FFF2-40B4-BE49-F238E27FC236}">
                      <a16:creationId xmlns:a16="http://schemas.microsoft.com/office/drawing/2014/main" id="{976476D6-1DE9-4B08-AAD8-F909600A4801}"/>
                    </a:ext>
                  </a:extLst>
                </p14:cNvPr>
                <p14:cNvContentPartPr/>
                <p14:nvPr/>
              </p14:nvContentPartPr>
              <p14:xfrm>
                <a:off x="1197013" y="4364112"/>
                <a:ext cx="536760" cy="659160"/>
              </p14:xfrm>
            </p:contentPart>
          </mc:Choice>
          <mc:Fallback>
            <p:pic>
              <p:nvPicPr>
                <p:cNvPr id="48215" name="Freihand 48214">
                  <a:extLst>
                    <a:ext uri="{FF2B5EF4-FFF2-40B4-BE49-F238E27FC236}">
                      <a16:creationId xmlns:a16="http://schemas.microsoft.com/office/drawing/2014/main" id="{976476D6-1DE9-4B08-AAD8-F909600A4801}"/>
                    </a:ext>
                  </a:extLst>
                </p:cNvPr>
                <p:cNvPicPr/>
                <p:nvPr/>
              </p:nvPicPr>
              <p:blipFill>
                <a:blip r:embed="rId252"/>
                <a:stretch>
                  <a:fillRect/>
                </a:stretch>
              </p:blipFill>
              <p:spPr>
                <a:xfrm>
                  <a:off x="1192693" y="4359792"/>
                  <a:ext cx="545400" cy="66780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48217" name="Freihand 48216">
                  <a:extLst>
                    <a:ext uri="{FF2B5EF4-FFF2-40B4-BE49-F238E27FC236}">
                      <a16:creationId xmlns:a16="http://schemas.microsoft.com/office/drawing/2014/main" id="{D6972189-9BA4-45C9-A15D-72E8BC44BC6C}"/>
                    </a:ext>
                  </a:extLst>
                </p14:cNvPr>
                <p14:cNvContentPartPr/>
                <p14:nvPr/>
              </p14:nvContentPartPr>
              <p14:xfrm>
                <a:off x="1001893" y="4287432"/>
                <a:ext cx="159840" cy="120600"/>
              </p14:xfrm>
            </p:contentPart>
          </mc:Choice>
          <mc:Fallback>
            <p:pic>
              <p:nvPicPr>
                <p:cNvPr id="48217" name="Freihand 48216">
                  <a:extLst>
                    <a:ext uri="{FF2B5EF4-FFF2-40B4-BE49-F238E27FC236}">
                      <a16:creationId xmlns:a16="http://schemas.microsoft.com/office/drawing/2014/main" id="{D6972189-9BA4-45C9-A15D-72E8BC44BC6C}"/>
                    </a:ext>
                  </a:extLst>
                </p:cNvPr>
                <p:cNvPicPr/>
                <p:nvPr/>
              </p:nvPicPr>
              <p:blipFill>
                <a:blip r:embed="rId254"/>
                <a:stretch>
                  <a:fillRect/>
                </a:stretch>
              </p:blipFill>
              <p:spPr>
                <a:xfrm>
                  <a:off x="997573" y="4283112"/>
                  <a:ext cx="16848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48218" name="Freihand 48217">
                  <a:extLst>
                    <a:ext uri="{FF2B5EF4-FFF2-40B4-BE49-F238E27FC236}">
                      <a16:creationId xmlns:a16="http://schemas.microsoft.com/office/drawing/2014/main" id="{97D65A61-550E-4A36-B8A4-E42D27C844B4}"/>
                    </a:ext>
                  </a:extLst>
                </p14:cNvPr>
                <p14:cNvContentPartPr/>
                <p14:nvPr/>
              </p14:nvContentPartPr>
              <p14:xfrm>
                <a:off x="955093" y="4277352"/>
                <a:ext cx="234000" cy="243720"/>
              </p14:xfrm>
            </p:contentPart>
          </mc:Choice>
          <mc:Fallback>
            <p:pic>
              <p:nvPicPr>
                <p:cNvPr id="48218" name="Freihand 48217">
                  <a:extLst>
                    <a:ext uri="{FF2B5EF4-FFF2-40B4-BE49-F238E27FC236}">
                      <a16:creationId xmlns:a16="http://schemas.microsoft.com/office/drawing/2014/main" id="{97D65A61-550E-4A36-B8A4-E42D27C844B4}"/>
                    </a:ext>
                  </a:extLst>
                </p:cNvPr>
                <p:cNvPicPr/>
                <p:nvPr/>
              </p:nvPicPr>
              <p:blipFill>
                <a:blip r:embed="rId256"/>
                <a:stretch>
                  <a:fillRect/>
                </a:stretch>
              </p:blipFill>
              <p:spPr>
                <a:xfrm>
                  <a:off x="950773" y="4273032"/>
                  <a:ext cx="24264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48219" name="Freihand 48218">
                  <a:extLst>
                    <a:ext uri="{FF2B5EF4-FFF2-40B4-BE49-F238E27FC236}">
                      <a16:creationId xmlns:a16="http://schemas.microsoft.com/office/drawing/2014/main" id="{8FCFB8FF-D699-41B2-942A-CA8A0AAFE650}"/>
                    </a:ext>
                  </a:extLst>
                </p14:cNvPr>
                <p14:cNvContentPartPr/>
                <p14:nvPr/>
              </p14:nvContentPartPr>
              <p14:xfrm>
                <a:off x="495373" y="4150632"/>
                <a:ext cx="126360" cy="228600"/>
              </p14:xfrm>
            </p:contentPart>
          </mc:Choice>
          <mc:Fallback>
            <p:pic>
              <p:nvPicPr>
                <p:cNvPr id="48219" name="Freihand 48218">
                  <a:extLst>
                    <a:ext uri="{FF2B5EF4-FFF2-40B4-BE49-F238E27FC236}">
                      <a16:creationId xmlns:a16="http://schemas.microsoft.com/office/drawing/2014/main" id="{8FCFB8FF-D699-41B2-942A-CA8A0AAFE650}"/>
                    </a:ext>
                  </a:extLst>
                </p:cNvPr>
                <p:cNvPicPr/>
                <p:nvPr/>
              </p:nvPicPr>
              <p:blipFill>
                <a:blip r:embed="rId258"/>
                <a:stretch>
                  <a:fillRect/>
                </a:stretch>
              </p:blipFill>
              <p:spPr>
                <a:xfrm>
                  <a:off x="491053" y="4146312"/>
                  <a:ext cx="13500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48220" name="Freihand 48219">
                  <a:extLst>
                    <a:ext uri="{FF2B5EF4-FFF2-40B4-BE49-F238E27FC236}">
                      <a16:creationId xmlns:a16="http://schemas.microsoft.com/office/drawing/2014/main" id="{6F9EACDC-806C-486C-A429-569468EB91FE}"/>
                    </a:ext>
                  </a:extLst>
                </p14:cNvPr>
                <p14:cNvContentPartPr/>
                <p14:nvPr/>
              </p14:nvContentPartPr>
              <p14:xfrm>
                <a:off x="424093" y="4117512"/>
                <a:ext cx="266040" cy="292680"/>
              </p14:xfrm>
            </p:contentPart>
          </mc:Choice>
          <mc:Fallback>
            <p:pic>
              <p:nvPicPr>
                <p:cNvPr id="48220" name="Freihand 48219">
                  <a:extLst>
                    <a:ext uri="{FF2B5EF4-FFF2-40B4-BE49-F238E27FC236}">
                      <a16:creationId xmlns:a16="http://schemas.microsoft.com/office/drawing/2014/main" id="{6F9EACDC-806C-486C-A429-569468EB91FE}"/>
                    </a:ext>
                  </a:extLst>
                </p:cNvPr>
                <p:cNvPicPr/>
                <p:nvPr/>
              </p:nvPicPr>
              <p:blipFill>
                <a:blip r:embed="rId260"/>
                <a:stretch>
                  <a:fillRect/>
                </a:stretch>
              </p:blipFill>
              <p:spPr>
                <a:xfrm>
                  <a:off x="419773" y="4113192"/>
                  <a:ext cx="274680" cy="30132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48221" name="Freihand 48220">
                  <a:extLst>
                    <a:ext uri="{FF2B5EF4-FFF2-40B4-BE49-F238E27FC236}">
                      <a16:creationId xmlns:a16="http://schemas.microsoft.com/office/drawing/2014/main" id="{3B84452D-2C92-4422-8E14-9240F5CC4376}"/>
                    </a:ext>
                  </a:extLst>
                </p14:cNvPr>
                <p14:cNvContentPartPr/>
                <p14:nvPr/>
              </p14:nvContentPartPr>
              <p14:xfrm>
                <a:off x="731173" y="4062792"/>
                <a:ext cx="132120" cy="207000"/>
              </p14:xfrm>
            </p:contentPart>
          </mc:Choice>
          <mc:Fallback>
            <p:pic>
              <p:nvPicPr>
                <p:cNvPr id="48221" name="Freihand 48220">
                  <a:extLst>
                    <a:ext uri="{FF2B5EF4-FFF2-40B4-BE49-F238E27FC236}">
                      <a16:creationId xmlns:a16="http://schemas.microsoft.com/office/drawing/2014/main" id="{3B84452D-2C92-4422-8E14-9240F5CC4376}"/>
                    </a:ext>
                  </a:extLst>
                </p:cNvPr>
                <p:cNvPicPr/>
                <p:nvPr/>
              </p:nvPicPr>
              <p:blipFill>
                <a:blip r:embed="rId262"/>
                <a:stretch>
                  <a:fillRect/>
                </a:stretch>
              </p:blipFill>
              <p:spPr>
                <a:xfrm>
                  <a:off x="726853" y="4058472"/>
                  <a:ext cx="14076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48222" name="Freihand 48221">
                  <a:extLst>
                    <a:ext uri="{FF2B5EF4-FFF2-40B4-BE49-F238E27FC236}">
                      <a16:creationId xmlns:a16="http://schemas.microsoft.com/office/drawing/2014/main" id="{6C2818AE-6DEC-49DE-8DFA-B4C66ED615C5}"/>
                    </a:ext>
                  </a:extLst>
                </p14:cNvPr>
                <p14:cNvContentPartPr/>
                <p14:nvPr/>
              </p14:nvContentPartPr>
              <p14:xfrm>
                <a:off x="789853" y="4000152"/>
                <a:ext cx="113760" cy="182520"/>
              </p14:xfrm>
            </p:contentPart>
          </mc:Choice>
          <mc:Fallback>
            <p:pic>
              <p:nvPicPr>
                <p:cNvPr id="48222" name="Freihand 48221">
                  <a:extLst>
                    <a:ext uri="{FF2B5EF4-FFF2-40B4-BE49-F238E27FC236}">
                      <a16:creationId xmlns:a16="http://schemas.microsoft.com/office/drawing/2014/main" id="{6C2818AE-6DEC-49DE-8DFA-B4C66ED615C5}"/>
                    </a:ext>
                  </a:extLst>
                </p:cNvPr>
                <p:cNvPicPr/>
                <p:nvPr/>
              </p:nvPicPr>
              <p:blipFill>
                <a:blip r:embed="rId264"/>
                <a:stretch>
                  <a:fillRect/>
                </a:stretch>
              </p:blipFill>
              <p:spPr>
                <a:xfrm>
                  <a:off x="785533" y="3995832"/>
                  <a:ext cx="12240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48223" name="Freihand 48222">
                  <a:extLst>
                    <a:ext uri="{FF2B5EF4-FFF2-40B4-BE49-F238E27FC236}">
                      <a16:creationId xmlns:a16="http://schemas.microsoft.com/office/drawing/2014/main" id="{515E6D8C-5F3C-4196-BF4D-F40669E25C44}"/>
                    </a:ext>
                  </a:extLst>
                </p14:cNvPr>
                <p14:cNvContentPartPr/>
                <p14:nvPr/>
              </p14:nvContentPartPr>
              <p14:xfrm>
                <a:off x="703453" y="3884232"/>
                <a:ext cx="192240" cy="220680"/>
              </p14:xfrm>
            </p:contentPart>
          </mc:Choice>
          <mc:Fallback>
            <p:pic>
              <p:nvPicPr>
                <p:cNvPr id="48223" name="Freihand 48222">
                  <a:extLst>
                    <a:ext uri="{FF2B5EF4-FFF2-40B4-BE49-F238E27FC236}">
                      <a16:creationId xmlns:a16="http://schemas.microsoft.com/office/drawing/2014/main" id="{515E6D8C-5F3C-4196-BF4D-F40669E25C44}"/>
                    </a:ext>
                  </a:extLst>
                </p:cNvPr>
                <p:cNvPicPr/>
                <p:nvPr/>
              </p:nvPicPr>
              <p:blipFill>
                <a:blip r:embed="rId266"/>
                <a:stretch>
                  <a:fillRect/>
                </a:stretch>
              </p:blipFill>
              <p:spPr>
                <a:xfrm>
                  <a:off x="699133" y="3879912"/>
                  <a:ext cx="20088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48225" name="Freihand 48224">
                  <a:extLst>
                    <a:ext uri="{FF2B5EF4-FFF2-40B4-BE49-F238E27FC236}">
                      <a16:creationId xmlns:a16="http://schemas.microsoft.com/office/drawing/2014/main" id="{41DCF17E-5A07-4F7B-A99E-D4CE83F4E15C}"/>
                    </a:ext>
                  </a:extLst>
                </p14:cNvPr>
                <p14:cNvContentPartPr/>
                <p14:nvPr/>
              </p14:nvContentPartPr>
              <p14:xfrm>
                <a:off x="4001773" y="5116872"/>
                <a:ext cx="2715120" cy="327600"/>
              </p14:xfrm>
            </p:contentPart>
          </mc:Choice>
          <mc:Fallback>
            <p:pic>
              <p:nvPicPr>
                <p:cNvPr id="48225" name="Freihand 48224">
                  <a:extLst>
                    <a:ext uri="{FF2B5EF4-FFF2-40B4-BE49-F238E27FC236}">
                      <a16:creationId xmlns:a16="http://schemas.microsoft.com/office/drawing/2014/main" id="{41DCF17E-5A07-4F7B-A99E-D4CE83F4E15C}"/>
                    </a:ext>
                  </a:extLst>
                </p:cNvPr>
                <p:cNvPicPr/>
                <p:nvPr/>
              </p:nvPicPr>
              <p:blipFill>
                <a:blip r:embed="rId268"/>
                <a:stretch>
                  <a:fillRect/>
                </a:stretch>
              </p:blipFill>
              <p:spPr>
                <a:xfrm>
                  <a:off x="3997453" y="5112552"/>
                  <a:ext cx="2723760" cy="33624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48227" name="Freihand 48226">
                  <a:extLst>
                    <a:ext uri="{FF2B5EF4-FFF2-40B4-BE49-F238E27FC236}">
                      <a16:creationId xmlns:a16="http://schemas.microsoft.com/office/drawing/2014/main" id="{A40028AE-FB42-47E6-B583-C83B6E04EECD}"/>
                    </a:ext>
                  </a:extLst>
                </p14:cNvPr>
                <p14:cNvContentPartPr/>
                <p14:nvPr/>
              </p14:nvContentPartPr>
              <p14:xfrm>
                <a:off x="1361533" y="5777832"/>
                <a:ext cx="2010600" cy="348480"/>
              </p14:xfrm>
            </p:contentPart>
          </mc:Choice>
          <mc:Fallback>
            <p:pic>
              <p:nvPicPr>
                <p:cNvPr id="48227" name="Freihand 48226">
                  <a:extLst>
                    <a:ext uri="{FF2B5EF4-FFF2-40B4-BE49-F238E27FC236}">
                      <a16:creationId xmlns:a16="http://schemas.microsoft.com/office/drawing/2014/main" id="{A40028AE-FB42-47E6-B583-C83B6E04EECD}"/>
                    </a:ext>
                  </a:extLst>
                </p:cNvPr>
                <p:cNvPicPr/>
                <p:nvPr/>
              </p:nvPicPr>
              <p:blipFill>
                <a:blip r:embed="rId270"/>
                <a:stretch>
                  <a:fillRect/>
                </a:stretch>
              </p:blipFill>
              <p:spPr>
                <a:xfrm>
                  <a:off x="1357213" y="5773512"/>
                  <a:ext cx="2019240" cy="35712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48229" name="Freihand 48228">
                  <a:extLst>
                    <a:ext uri="{FF2B5EF4-FFF2-40B4-BE49-F238E27FC236}">
                      <a16:creationId xmlns:a16="http://schemas.microsoft.com/office/drawing/2014/main" id="{EE085C28-1D97-4011-9F0B-B3F820EA23BC}"/>
                    </a:ext>
                  </a:extLst>
                </p14:cNvPr>
                <p14:cNvContentPartPr/>
                <p14:nvPr/>
              </p14:nvContentPartPr>
              <p14:xfrm>
                <a:off x="3500293" y="5845512"/>
                <a:ext cx="129240" cy="161280"/>
              </p14:xfrm>
            </p:contentPart>
          </mc:Choice>
          <mc:Fallback>
            <p:pic>
              <p:nvPicPr>
                <p:cNvPr id="48229" name="Freihand 48228">
                  <a:extLst>
                    <a:ext uri="{FF2B5EF4-FFF2-40B4-BE49-F238E27FC236}">
                      <a16:creationId xmlns:a16="http://schemas.microsoft.com/office/drawing/2014/main" id="{EE085C28-1D97-4011-9F0B-B3F820EA23BC}"/>
                    </a:ext>
                  </a:extLst>
                </p:cNvPr>
                <p:cNvPicPr/>
                <p:nvPr/>
              </p:nvPicPr>
              <p:blipFill>
                <a:blip r:embed="rId272"/>
                <a:stretch>
                  <a:fillRect/>
                </a:stretch>
              </p:blipFill>
              <p:spPr>
                <a:xfrm>
                  <a:off x="3495973" y="5841192"/>
                  <a:ext cx="13788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48230" name="Freihand 48229">
                  <a:extLst>
                    <a:ext uri="{FF2B5EF4-FFF2-40B4-BE49-F238E27FC236}">
                      <a16:creationId xmlns:a16="http://schemas.microsoft.com/office/drawing/2014/main" id="{DE6FAC7F-F068-4CF1-A6BE-5E4E43F73F7C}"/>
                    </a:ext>
                  </a:extLst>
                </p14:cNvPr>
                <p14:cNvContentPartPr/>
                <p14:nvPr/>
              </p14:nvContentPartPr>
              <p14:xfrm>
                <a:off x="3670933" y="5856312"/>
                <a:ext cx="72720" cy="95400"/>
              </p14:xfrm>
            </p:contentPart>
          </mc:Choice>
          <mc:Fallback>
            <p:pic>
              <p:nvPicPr>
                <p:cNvPr id="48230" name="Freihand 48229">
                  <a:extLst>
                    <a:ext uri="{FF2B5EF4-FFF2-40B4-BE49-F238E27FC236}">
                      <a16:creationId xmlns:a16="http://schemas.microsoft.com/office/drawing/2014/main" id="{DE6FAC7F-F068-4CF1-A6BE-5E4E43F73F7C}"/>
                    </a:ext>
                  </a:extLst>
                </p:cNvPr>
                <p:cNvPicPr/>
                <p:nvPr/>
              </p:nvPicPr>
              <p:blipFill>
                <a:blip r:embed="rId274"/>
                <a:stretch>
                  <a:fillRect/>
                </a:stretch>
              </p:blipFill>
              <p:spPr>
                <a:xfrm>
                  <a:off x="3666613" y="5851992"/>
                  <a:ext cx="813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48231" name="Freihand 48230">
                  <a:extLst>
                    <a:ext uri="{FF2B5EF4-FFF2-40B4-BE49-F238E27FC236}">
                      <a16:creationId xmlns:a16="http://schemas.microsoft.com/office/drawing/2014/main" id="{817D4A46-7828-47F0-9806-8C24C4A889E8}"/>
                    </a:ext>
                  </a:extLst>
                </p14:cNvPr>
                <p14:cNvContentPartPr/>
                <p14:nvPr/>
              </p14:nvContentPartPr>
              <p14:xfrm>
                <a:off x="3744733" y="5813832"/>
                <a:ext cx="39600" cy="92160"/>
              </p14:xfrm>
            </p:contentPart>
          </mc:Choice>
          <mc:Fallback>
            <p:pic>
              <p:nvPicPr>
                <p:cNvPr id="48231" name="Freihand 48230">
                  <a:extLst>
                    <a:ext uri="{FF2B5EF4-FFF2-40B4-BE49-F238E27FC236}">
                      <a16:creationId xmlns:a16="http://schemas.microsoft.com/office/drawing/2014/main" id="{817D4A46-7828-47F0-9806-8C24C4A889E8}"/>
                    </a:ext>
                  </a:extLst>
                </p:cNvPr>
                <p:cNvPicPr/>
                <p:nvPr/>
              </p:nvPicPr>
              <p:blipFill>
                <a:blip r:embed="rId276"/>
                <a:stretch>
                  <a:fillRect/>
                </a:stretch>
              </p:blipFill>
              <p:spPr>
                <a:xfrm>
                  <a:off x="3740413" y="5809512"/>
                  <a:ext cx="4824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48232" name="Freihand 48231">
                  <a:extLst>
                    <a:ext uri="{FF2B5EF4-FFF2-40B4-BE49-F238E27FC236}">
                      <a16:creationId xmlns:a16="http://schemas.microsoft.com/office/drawing/2014/main" id="{EAA67D43-F4D2-472E-A953-D25D82AEB406}"/>
                    </a:ext>
                  </a:extLst>
                </p14:cNvPr>
                <p14:cNvContentPartPr/>
                <p14:nvPr/>
              </p14:nvContentPartPr>
              <p14:xfrm>
                <a:off x="3636373" y="5844072"/>
                <a:ext cx="146160" cy="116280"/>
              </p14:xfrm>
            </p:contentPart>
          </mc:Choice>
          <mc:Fallback>
            <p:pic>
              <p:nvPicPr>
                <p:cNvPr id="48232" name="Freihand 48231">
                  <a:extLst>
                    <a:ext uri="{FF2B5EF4-FFF2-40B4-BE49-F238E27FC236}">
                      <a16:creationId xmlns:a16="http://schemas.microsoft.com/office/drawing/2014/main" id="{EAA67D43-F4D2-472E-A953-D25D82AEB406}"/>
                    </a:ext>
                  </a:extLst>
                </p:cNvPr>
                <p:cNvPicPr/>
                <p:nvPr/>
              </p:nvPicPr>
              <p:blipFill>
                <a:blip r:embed="rId278"/>
                <a:stretch>
                  <a:fillRect/>
                </a:stretch>
              </p:blipFill>
              <p:spPr>
                <a:xfrm>
                  <a:off x="3632053" y="5839752"/>
                  <a:ext cx="15480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48233" name="Freihand 48232">
                  <a:extLst>
                    <a:ext uri="{FF2B5EF4-FFF2-40B4-BE49-F238E27FC236}">
                      <a16:creationId xmlns:a16="http://schemas.microsoft.com/office/drawing/2014/main" id="{8A9F417A-E3AC-4224-B4CC-310AEF3F1CD9}"/>
                    </a:ext>
                  </a:extLst>
                </p14:cNvPr>
                <p14:cNvContentPartPr/>
                <p14:nvPr/>
              </p14:nvContentPartPr>
              <p14:xfrm>
                <a:off x="3679933" y="5856312"/>
                <a:ext cx="89280" cy="52920"/>
              </p14:xfrm>
            </p:contentPart>
          </mc:Choice>
          <mc:Fallback>
            <p:pic>
              <p:nvPicPr>
                <p:cNvPr id="48233" name="Freihand 48232">
                  <a:extLst>
                    <a:ext uri="{FF2B5EF4-FFF2-40B4-BE49-F238E27FC236}">
                      <a16:creationId xmlns:a16="http://schemas.microsoft.com/office/drawing/2014/main" id="{8A9F417A-E3AC-4224-B4CC-310AEF3F1CD9}"/>
                    </a:ext>
                  </a:extLst>
                </p:cNvPr>
                <p:cNvPicPr/>
                <p:nvPr/>
              </p:nvPicPr>
              <p:blipFill>
                <a:blip r:embed="rId280"/>
                <a:stretch>
                  <a:fillRect/>
                </a:stretch>
              </p:blipFill>
              <p:spPr>
                <a:xfrm>
                  <a:off x="3675613" y="5851992"/>
                  <a:ext cx="9792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48234" name="Freihand 48233">
                  <a:extLst>
                    <a:ext uri="{FF2B5EF4-FFF2-40B4-BE49-F238E27FC236}">
                      <a16:creationId xmlns:a16="http://schemas.microsoft.com/office/drawing/2014/main" id="{2C5DA804-F32E-4273-BD22-9813DE021D39}"/>
                    </a:ext>
                  </a:extLst>
                </p14:cNvPr>
                <p14:cNvContentPartPr/>
                <p14:nvPr/>
              </p14:nvContentPartPr>
              <p14:xfrm>
                <a:off x="3766693" y="5796552"/>
                <a:ext cx="193680" cy="95040"/>
              </p14:xfrm>
            </p:contentPart>
          </mc:Choice>
          <mc:Fallback>
            <p:pic>
              <p:nvPicPr>
                <p:cNvPr id="48234" name="Freihand 48233">
                  <a:extLst>
                    <a:ext uri="{FF2B5EF4-FFF2-40B4-BE49-F238E27FC236}">
                      <a16:creationId xmlns:a16="http://schemas.microsoft.com/office/drawing/2014/main" id="{2C5DA804-F32E-4273-BD22-9813DE021D39}"/>
                    </a:ext>
                  </a:extLst>
                </p:cNvPr>
                <p:cNvPicPr/>
                <p:nvPr/>
              </p:nvPicPr>
              <p:blipFill>
                <a:blip r:embed="rId282"/>
                <a:stretch>
                  <a:fillRect/>
                </a:stretch>
              </p:blipFill>
              <p:spPr>
                <a:xfrm>
                  <a:off x="3762373" y="5792232"/>
                  <a:ext cx="2023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48236" name="Freihand 48235">
                  <a:extLst>
                    <a:ext uri="{FF2B5EF4-FFF2-40B4-BE49-F238E27FC236}">
                      <a16:creationId xmlns:a16="http://schemas.microsoft.com/office/drawing/2014/main" id="{514574AD-8B56-460B-B1C4-2C6712BCD816}"/>
                    </a:ext>
                  </a:extLst>
                </p14:cNvPr>
                <p14:cNvContentPartPr/>
                <p14:nvPr/>
              </p14:nvContentPartPr>
              <p14:xfrm>
                <a:off x="4071253" y="5822472"/>
                <a:ext cx="65160" cy="41760"/>
              </p14:xfrm>
            </p:contentPart>
          </mc:Choice>
          <mc:Fallback>
            <p:pic>
              <p:nvPicPr>
                <p:cNvPr id="48236" name="Freihand 48235">
                  <a:extLst>
                    <a:ext uri="{FF2B5EF4-FFF2-40B4-BE49-F238E27FC236}">
                      <a16:creationId xmlns:a16="http://schemas.microsoft.com/office/drawing/2014/main" id="{514574AD-8B56-460B-B1C4-2C6712BCD816}"/>
                    </a:ext>
                  </a:extLst>
                </p:cNvPr>
                <p:cNvPicPr/>
                <p:nvPr/>
              </p:nvPicPr>
              <p:blipFill>
                <a:blip r:embed="rId284"/>
                <a:stretch>
                  <a:fillRect/>
                </a:stretch>
              </p:blipFill>
              <p:spPr>
                <a:xfrm>
                  <a:off x="4066933" y="5818152"/>
                  <a:ext cx="7380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48238" name="Freihand 48237">
                  <a:extLst>
                    <a:ext uri="{FF2B5EF4-FFF2-40B4-BE49-F238E27FC236}">
                      <a16:creationId xmlns:a16="http://schemas.microsoft.com/office/drawing/2014/main" id="{B42133A1-B14B-4CDD-854E-D8166A1D7DC2}"/>
                    </a:ext>
                  </a:extLst>
                </p14:cNvPr>
                <p14:cNvContentPartPr/>
                <p14:nvPr/>
              </p14:nvContentPartPr>
              <p14:xfrm>
                <a:off x="4745893" y="5481192"/>
                <a:ext cx="318600" cy="90720"/>
              </p14:xfrm>
            </p:contentPart>
          </mc:Choice>
          <mc:Fallback>
            <p:pic>
              <p:nvPicPr>
                <p:cNvPr id="48238" name="Freihand 48237">
                  <a:extLst>
                    <a:ext uri="{FF2B5EF4-FFF2-40B4-BE49-F238E27FC236}">
                      <a16:creationId xmlns:a16="http://schemas.microsoft.com/office/drawing/2014/main" id="{B42133A1-B14B-4CDD-854E-D8166A1D7DC2}"/>
                    </a:ext>
                  </a:extLst>
                </p:cNvPr>
                <p:cNvPicPr/>
                <p:nvPr/>
              </p:nvPicPr>
              <p:blipFill>
                <a:blip r:embed="rId286"/>
                <a:stretch>
                  <a:fillRect/>
                </a:stretch>
              </p:blipFill>
              <p:spPr>
                <a:xfrm>
                  <a:off x="4741573" y="5476872"/>
                  <a:ext cx="3272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48239" name="Freihand 48238">
                  <a:extLst>
                    <a:ext uri="{FF2B5EF4-FFF2-40B4-BE49-F238E27FC236}">
                      <a16:creationId xmlns:a16="http://schemas.microsoft.com/office/drawing/2014/main" id="{789BDB10-03EE-44B6-951D-7646AD231763}"/>
                    </a:ext>
                  </a:extLst>
                </p14:cNvPr>
                <p14:cNvContentPartPr/>
                <p14:nvPr/>
              </p14:nvContentPartPr>
              <p14:xfrm>
                <a:off x="5048653" y="5455632"/>
                <a:ext cx="18720" cy="6840"/>
              </p14:xfrm>
            </p:contentPart>
          </mc:Choice>
          <mc:Fallback>
            <p:pic>
              <p:nvPicPr>
                <p:cNvPr id="48239" name="Freihand 48238">
                  <a:extLst>
                    <a:ext uri="{FF2B5EF4-FFF2-40B4-BE49-F238E27FC236}">
                      <a16:creationId xmlns:a16="http://schemas.microsoft.com/office/drawing/2014/main" id="{789BDB10-03EE-44B6-951D-7646AD231763}"/>
                    </a:ext>
                  </a:extLst>
                </p:cNvPr>
                <p:cNvPicPr/>
                <p:nvPr/>
              </p:nvPicPr>
              <p:blipFill>
                <a:blip r:embed="rId288"/>
                <a:stretch>
                  <a:fillRect/>
                </a:stretch>
              </p:blipFill>
              <p:spPr>
                <a:xfrm>
                  <a:off x="5044333" y="5451312"/>
                  <a:ext cx="2736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48240" name="Freihand 48239">
                  <a:extLst>
                    <a:ext uri="{FF2B5EF4-FFF2-40B4-BE49-F238E27FC236}">
                      <a16:creationId xmlns:a16="http://schemas.microsoft.com/office/drawing/2014/main" id="{5C5F85F1-148E-4D30-AA77-C553F62B0456}"/>
                    </a:ext>
                  </a:extLst>
                </p14:cNvPr>
                <p14:cNvContentPartPr/>
                <p14:nvPr/>
              </p14:nvContentPartPr>
              <p14:xfrm>
                <a:off x="5120653" y="5448792"/>
                <a:ext cx="55440" cy="97560"/>
              </p14:xfrm>
            </p:contentPart>
          </mc:Choice>
          <mc:Fallback>
            <p:pic>
              <p:nvPicPr>
                <p:cNvPr id="48240" name="Freihand 48239">
                  <a:extLst>
                    <a:ext uri="{FF2B5EF4-FFF2-40B4-BE49-F238E27FC236}">
                      <a16:creationId xmlns:a16="http://schemas.microsoft.com/office/drawing/2014/main" id="{5C5F85F1-148E-4D30-AA77-C553F62B0456}"/>
                    </a:ext>
                  </a:extLst>
                </p:cNvPr>
                <p:cNvPicPr/>
                <p:nvPr/>
              </p:nvPicPr>
              <p:blipFill>
                <a:blip r:embed="rId290"/>
                <a:stretch>
                  <a:fillRect/>
                </a:stretch>
              </p:blipFill>
              <p:spPr>
                <a:xfrm>
                  <a:off x="5116333" y="5444472"/>
                  <a:ext cx="640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48241" name="Freihand 48240">
                  <a:extLst>
                    <a:ext uri="{FF2B5EF4-FFF2-40B4-BE49-F238E27FC236}">
                      <a16:creationId xmlns:a16="http://schemas.microsoft.com/office/drawing/2014/main" id="{EB0CDF91-0CD9-413B-98BB-E1EECAD20971}"/>
                    </a:ext>
                  </a:extLst>
                </p14:cNvPr>
                <p14:cNvContentPartPr/>
                <p14:nvPr/>
              </p14:nvContentPartPr>
              <p14:xfrm>
                <a:off x="5202013" y="5329992"/>
                <a:ext cx="340200" cy="183960"/>
              </p14:xfrm>
            </p:contentPart>
          </mc:Choice>
          <mc:Fallback>
            <p:pic>
              <p:nvPicPr>
                <p:cNvPr id="48241" name="Freihand 48240">
                  <a:extLst>
                    <a:ext uri="{FF2B5EF4-FFF2-40B4-BE49-F238E27FC236}">
                      <a16:creationId xmlns:a16="http://schemas.microsoft.com/office/drawing/2014/main" id="{EB0CDF91-0CD9-413B-98BB-E1EECAD20971}"/>
                    </a:ext>
                  </a:extLst>
                </p:cNvPr>
                <p:cNvPicPr/>
                <p:nvPr/>
              </p:nvPicPr>
              <p:blipFill>
                <a:blip r:embed="rId292"/>
                <a:stretch>
                  <a:fillRect/>
                </a:stretch>
              </p:blipFill>
              <p:spPr>
                <a:xfrm>
                  <a:off x="5197693" y="5325672"/>
                  <a:ext cx="34884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48242" name="Freihand 48241">
                  <a:extLst>
                    <a:ext uri="{FF2B5EF4-FFF2-40B4-BE49-F238E27FC236}">
                      <a16:creationId xmlns:a16="http://schemas.microsoft.com/office/drawing/2014/main" id="{E4FA22C5-FF08-4FBD-B72A-96D73C6DD936}"/>
                    </a:ext>
                  </a:extLst>
                </p14:cNvPr>
                <p14:cNvContentPartPr/>
                <p14:nvPr/>
              </p14:nvContentPartPr>
              <p14:xfrm>
                <a:off x="5525653" y="5407752"/>
                <a:ext cx="105120" cy="82080"/>
              </p14:xfrm>
            </p:contentPart>
          </mc:Choice>
          <mc:Fallback>
            <p:pic>
              <p:nvPicPr>
                <p:cNvPr id="48242" name="Freihand 48241">
                  <a:extLst>
                    <a:ext uri="{FF2B5EF4-FFF2-40B4-BE49-F238E27FC236}">
                      <a16:creationId xmlns:a16="http://schemas.microsoft.com/office/drawing/2014/main" id="{E4FA22C5-FF08-4FBD-B72A-96D73C6DD936}"/>
                    </a:ext>
                  </a:extLst>
                </p:cNvPr>
                <p:cNvPicPr/>
                <p:nvPr/>
              </p:nvPicPr>
              <p:blipFill>
                <a:blip r:embed="rId294"/>
                <a:stretch>
                  <a:fillRect/>
                </a:stretch>
              </p:blipFill>
              <p:spPr>
                <a:xfrm>
                  <a:off x="5521333" y="5403432"/>
                  <a:ext cx="11376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48243" name="Freihand 48242">
                  <a:extLst>
                    <a:ext uri="{FF2B5EF4-FFF2-40B4-BE49-F238E27FC236}">
                      <a16:creationId xmlns:a16="http://schemas.microsoft.com/office/drawing/2014/main" id="{06272156-F721-47E7-AF9B-43CFF79C9D1C}"/>
                    </a:ext>
                  </a:extLst>
                </p14:cNvPr>
                <p14:cNvContentPartPr/>
                <p14:nvPr/>
              </p14:nvContentPartPr>
              <p14:xfrm>
                <a:off x="5607733" y="5326032"/>
                <a:ext cx="78480" cy="162720"/>
              </p14:xfrm>
            </p:contentPart>
          </mc:Choice>
          <mc:Fallback>
            <p:pic>
              <p:nvPicPr>
                <p:cNvPr id="48243" name="Freihand 48242">
                  <a:extLst>
                    <a:ext uri="{FF2B5EF4-FFF2-40B4-BE49-F238E27FC236}">
                      <a16:creationId xmlns:a16="http://schemas.microsoft.com/office/drawing/2014/main" id="{06272156-F721-47E7-AF9B-43CFF79C9D1C}"/>
                    </a:ext>
                  </a:extLst>
                </p:cNvPr>
                <p:cNvPicPr/>
                <p:nvPr/>
              </p:nvPicPr>
              <p:blipFill>
                <a:blip r:embed="rId296"/>
                <a:stretch>
                  <a:fillRect/>
                </a:stretch>
              </p:blipFill>
              <p:spPr>
                <a:xfrm>
                  <a:off x="5603413" y="5321712"/>
                  <a:ext cx="8712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48244" name="Freihand 48243">
                  <a:extLst>
                    <a:ext uri="{FF2B5EF4-FFF2-40B4-BE49-F238E27FC236}">
                      <a16:creationId xmlns:a16="http://schemas.microsoft.com/office/drawing/2014/main" id="{5EA31659-845B-4504-B412-15A65103302F}"/>
                    </a:ext>
                  </a:extLst>
                </p14:cNvPr>
                <p14:cNvContentPartPr/>
                <p14:nvPr/>
              </p14:nvContentPartPr>
              <p14:xfrm>
                <a:off x="5709973" y="5360592"/>
                <a:ext cx="117720" cy="114480"/>
              </p14:xfrm>
            </p:contentPart>
          </mc:Choice>
          <mc:Fallback>
            <p:pic>
              <p:nvPicPr>
                <p:cNvPr id="48244" name="Freihand 48243">
                  <a:extLst>
                    <a:ext uri="{FF2B5EF4-FFF2-40B4-BE49-F238E27FC236}">
                      <a16:creationId xmlns:a16="http://schemas.microsoft.com/office/drawing/2014/main" id="{5EA31659-845B-4504-B412-15A65103302F}"/>
                    </a:ext>
                  </a:extLst>
                </p:cNvPr>
                <p:cNvPicPr/>
                <p:nvPr/>
              </p:nvPicPr>
              <p:blipFill>
                <a:blip r:embed="rId298"/>
                <a:stretch>
                  <a:fillRect/>
                </a:stretch>
              </p:blipFill>
              <p:spPr>
                <a:xfrm>
                  <a:off x="5705653" y="5356272"/>
                  <a:ext cx="12636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48245" name="Freihand 48244">
                  <a:extLst>
                    <a:ext uri="{FF2B5EF4-FFF2-40B4-BE49-F238E27FC236}">
                      <a16:creationId xmlns:a16="http://schemas.microsoft.com/office/drawing/2014/main" id="{64F7E7BA-DAD1-4E3D-9383-E1F12F0666AB}"/>
                    </a:ext>
                  </a:extLst>
                </p14:cNvPr>
                <p14:cNvContentPartPr/>
                <p14:nvPr/>
              </p14:nvContentPartPr>
              <p14:xfrm>
                <a:off x="5820493" y="5307672"/>
                <a:ext cx="289800" cy="148320"/>
              </p14:xfrm>
            </p:contentPart>
          </mc:Choice>
          <mc:Fallback>
            <p:pic>
              <p:nvPicPr>
                <p:cNvPr id="48245" name="Freihand 48244">
                  <a:extLst>
                    <a:ext uri="{FF2B5EF4-FFF2-40B4-BE49-F238E27FC236}">
                      <a16:creationId xmlns:a16="http://schemas.microsoft.com/office/drawing/2014/main" id="{64F7E7BA-DAD1-4E3D-9383-E1F12F0666AB}"/>
                    </a:ext>
                  </a:extLst>
                </p:cNvPr>
                <p:cNvPicPr/>
                <p:nvPr/>
              </p:nvPicPr>
              <p:blipFill>
                <a:blip r:embed="rId300"/>
                <a:stretch>
                  <a:fillRect/>
                </a:stretch>
              </p:blipFill>
              <p:spPr>
                <a:xfrm>
                  <a:off x="5816173" y="5303352"/>
                  <a:ext cx="29844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48246" name="Freihand 48245">
                  <a:extLst>
                    <a:ext uri="{FF2B5EF4-FFF2-40B4-BE49-F238E27FC236}">
                      <a16:creationId xmlns:a16="http://schemas.microsoft.com/office/drawing/2014/main" id="{0805C8FD-31DE-44B1-899A-E84B6DA6C9E3}"/>
                    </a:ext>
                  </a:extLst>
                </p14:cNvPr>
                <p14:cNvContentPartPr/>
                <p14:nvPr/>
              </p14:nvContentPartPr>
              <p14:xfrm>
                <a:off x="6088333" y="5305872"/>
                <a:ext cx="213120" cy="82080"/>
              </p14:xfrm>
            </p:contentPart>
          </mc:Choice>
          <mc:Fallback>
            <p:pic>
              <p:nvPicPr>
                <p:cNvPr id="48246" name="Freihand 48245">
                  <a:extLst>
                    <a:ext uri="{FF2B5EF4-FFF2-40B4-BE49-F238E27FC236}">
                      <a16:creationId xmlns:a16="http://schemas.microsoft.com/office/drawing/2014/main" id="{0805C8FD-31DE-44B1-899A-E84B6DA6C9E3}"/>
                    </a:ext>
                  </a:extLst>
                </p:cNvPr>
                <p:cNvPicPr/>
                <p:nvPr/>
              </p:nvPicPr>
              <p:blipFill>
                <a:blip r:embed="rId302"/>
                <a:stretch>
                  <a:fillRect/>
                </a:stretch>
              </p:blipFill>
              <p:spPr>
                <a:xfrm>
                  <a:off x="6084013" y="5301552"/>
                  <a:ext cx="22176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48247" name="Freihand 48246">
                  <a:extLst>
                    <a:ext uri="{FF2B5EF4-FFF2-40B4-BE49-F238E27FC236}">
                      <a16:creationId xmlns:a16="http://schemas.microsoft.com/office/drawing/2014/main" id="{906CB568-37B8-4829-8609-33F4C18E0667}"/>
                    </a:ext>
                  </a:extLst>
                </p14:cNvPr>
                <p14:cNvContentPartPr/>
                <p14:nvPr/>
              </p14:nvContentPartPr>
              <p14:xfrm>
                <a:off x="6266173" y="5267352"/>
                <a:ext cx="37440" cy="23040"/>
              </p14:xfrm>
            </p:contentPart>
          </mc:Choice>
          <mc:Fallback>
            <p:pic>
              <p:nvPicPr>
                <p:cNvPr id="48247" name="Freihand 48246">
                  <a:extLst>
                    <a:ext uri="{FF2B5EF4-FFF2-40B4-BE49-F238E27FC236}">
                      <a16:creationId xmlns:a16="http://schemas.microsoft.com/office/drawing/2014/main" id="{906CB568-37B8-4829-8609-33F4C18E0667}"/>
                    </a:ext>
                  </a:extLst>
                </p:cNvPr>
                <p:cNvPicPr/>
                <p:nvPr/>
              </p:nvPicPr>
              <p:blipFill>
                <a:blip r:embed="rId304"/>
                <a:stretch>
                  <a:fillRect/>
                </a:stretch>
              </p:blipFill>
              <p:spPr>
                <a:xfrm>
                  <a:off x="6261853" y="5263032"/>
                  <a:ext cx="4608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48248" name="Freihand 48247">
                  <a:extLst>
                    <a:ext uri="{FF2B5EF4-FFF2-40B4-BE49-F238E27FC236}">
                      <a16:creationId xmlns:a16="http://schemas.microsoft.com/office/drawing/2014/main" id="{F5EC842A-5350-4E04-B6D0-53F5077ECA2B}"/>
                    </a:ext>
                  </a:extLst>
                </p14:cNvPr>
                <p14:cNvContentPartPr/>
                <p14:nvPr/>
              </p14:nvContentPartPr>
              <p14:xfrm>
                <a:off x="6343933" y="5324952"/>
                <a:ext cx="146880" cy="188280"/>
              </p14:xfrm>
            </p:contentPart>
          </mc:Choice>
          <mc:Fallback>
            <p:pic>
              <p:nvPicPr>
                <p:cNvPr id="48248" name="Freihand 48247">
                  <a:extLst>
                    <a:ext uri="{FF2B5EF4-FFF2-40B4-BE49-F238E27FC236}">
                      <a16:creationId xmlns:a16="http://schemas.microsoft.com/office/drawing/2014/main" id="{F5EC842A-5350-4E04-B6D0-53F5077ECA2B}"/>
                    </a:ext>
                  </a:extLst>
                </p:cNvPr>
                <p:cNvPicPr/>
                <p:nvPr/>
              </p:nvPicPr>
              <p:blipFill>
                <a:blip r:embed="rId306"/>
                <a:stretch>
                  <a:fillRect/>
                </a:stretch>
              </p:blipFill>
              <p:spPr>
                <a:xfrm>
                  <a:off x="6339613" y="5320632"/>
                  <a:ext cx="15552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48249" name="Freihand 48248">
                  <a:extLst>
                    <a:ext uri="{FF2B5EF4-FFF2-40B4-BE49-F238E27FC236}">
                      <a16:creationId xmlns:a16="http://schemas.microsoft.com/office/drawing/2014/main" id="{AF1D6988-BA3F-4E51-8A4C-4A70ED0D0FB8}"/>
                    </a:ext>
                  </a:extLst>
                </p14:cNvPr>
                <p14:cNvContentPartPr/>
                <p14:nvPr/>
              </p14:nvContentPartPr>
              <p14:xfrm>
                <a:off x="5659573" y="5621232"/>
                <a:ext cx="105120" cy="189720"/>
              </p14:xfrm>
            </p:contentPart>
          </mc:Choice>
          <mc:Fallback>
            <p:pic>
              <p:nvPicPr>
                <p:cNvPr id="48249" name="Freihand 48248">
                  <a:extLst>
                    <a:ext uri="{FF2B5EF4-FFF2-40B4-BE49-F238E27FC236}">
                      <a16:creationId xmlns:a16="http://schemas.microsoft.com/office/drawing/2014/main" id="{AF1D6988-BA3F-4E51-8A4C-4A70ED0D0FB8}"/>
                    </a:ext>
                  </a:extLst>
                </p:cNvPr>
                <p:cNvPicPr/>
                <p:nvPr/>
              </p:nvPicPr>
              <p:blipFill>
                <a:blip r:embed="rId308"/>
                <a:stretch>
                  <a:fillRect/>
                </a:stretch>
              </p:blipFill>
              <p:spPr>
                <a:xfrm>
                  <a:off x="5655253" y="5616912"/>
                  <a:ext cx="11376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48250" name="Freihand 48249">
                  <a:extLst>
                    <a:ext uri="{FF2B5EF4-FFF2-40B4-BE49-F238E27FC236}">
                      <a16:creationId xmlns:a16="http://schemas.microsoft.com/office/drawing/2014/main" id="{4D368A2A-F37C-4802-8830-B5A4D8FAEE43}"/>
                    </a:ext>
                  </a:extLst>
                </p14:cNvPr>
                <p14:cNvContentPartPr/>
                <p14:nvPr/>
              </p14:nvContentPartPr>
              <p14:xfrm>
                <a:off x="5780533" y="5707632"/>
                <a:ext cx="105480" cy="105840"/>
              </p14:xfrm>
            </p:contentPart>
          </mc:Choice>
          <mc:Fallback>
            <p:pic>
              <p:nvPicPr>
                <p:cNvPr id="48250" name="Freihand 48249">
                  <a:extLst>
                    <a:ext uri="{FF2B5EF4-FFF2-40B4-BE49-F238E27FC236}">
                      <a16:creationId xmlns:a16="http://schemas.microsoft.com/office/drawing/2014/main" id="{4D368A2A-F37C-4802-8830-B5A4D8FAEE43}"/>
                    </a:ext>
                  </a:extLst>
                </p:cNvPr>
                <p:cNvPicPr/>
                <p:nvPr/>
              </p:nvPicPr>
              <p:blipFill>
                <a:blip r:embed="rId310"/>
                <a:stretch>
                  <a:fillRect/>
                </a:stretch>
              </p:blipFill>
              <p:spPr>
                <a:xfrm>
                  <a:off x="5776213" y="5703312"/>
                  <a:ext cx="11412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48251" name="Freihand 48250">
                  <a:extLst>
                    <a:ext uri="{FF2B5EF4-FFF2-40B4-BE49-F238E27FC236}">
                      <a16:creationId xmlns:a16="http://schemas.microsoft.com/office/drawing/2014/main" id="{0EAB1013-6D42-4722-B65B-4ED634792838}"/>
                    </a:ext>
                  </a:extLst>
                </p14:cNvPr>
                <p14:cNvContentPartPr/>
                <p14:nvPr/>
              </p14:nvContentPartPr>
              <p14:xfrm>
                <a:off x="5873413" y="5613672"/>
                <a:ext cx="79200" cy="163440"/>
              </p14:xfrm>
            </p:contentPart>
          </mc:Choice>
          <mc:Fallback>
            <p:pic>
              <p:nvPicPr>
                <p:cNvPr id="48251" name="Freihand 48250">
                  <a:extLst>
                    <a:ext uri="{FF2B5EF4-FFF2-40B4-BE49-F238E27FC236}">
                      <a16:creationId xmlns:a16="http://schemas.microsoft.com/office/drawing/2014/main" id="{0EAB1013-6D42-4722-B65B-4ED634792838}"/>
                    </a:ext>
                  </a:extLst>
                </p:cNvPr>
                <p:cNvPicPr/>
                <p:nvPr/>
              </p:nvPicPr>
              <p:blipFill>
                <a:blip r:embed="rId312"/>
                <a:stretch>
                  <a:fillRect/>
                </a:stretch>
              </p:blipFill>
              <p:spPr>
                <a:xfrm>
                  <a:off x="5869093" y="5609352"/>
                  <a:ext cx="8784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48252" name="Freihand 48251">
                  <a:extLst>
                    <a:ext uri="{FF2B5EF4-FFF2-40B4-BE49-F238E27FC236}">
                      <a16:creationId xmlns:a16="http://schemas.microsoft.com/office/drawing/2014/main" id="{42BB3CE0-4BEF-460D-939C-3DC756EA0DD8}"/>
                    </a:ext>
                  </a:extLst>
                </p14:cNvPr>
                <p14:cNvContentPartPr/>
                <p14:nvPr/>
              </p14:nvContentPartPr>
              <p14:xfrm>
                <a:off x="5952253" y="5680272"/>
                <a:ext cx="173520" cy="76320"/>
              </p14:xfrm>
            </p:contentPart>
          </mc:Choice>
          <mc:Fallback>
            <p:pic>
              <p:nvPicPr>
                <p:cNvPr id="48252" name="Freihand 48251">
                  <a:extLst>
                    <a:ext uri="{FF2B5EF4-FFF2-40B4-BE49-F238E27FC236}">
                      <a16:creationId xmlns:a16="http://schemas.microsoft.com/office/drawing/2014/main" id="{42BB3CE0-4BEF-460D-939C-3DC756EA0DD8}"/>
                    </a:ext>
                  </a:extLst>
                </p:cNvPr>
                <p:cNvPicPr/>
                <p:nvPr/>
              </p:nvPicPr>
              <p:blipFill>
                <a:blip r:embed="rId314"/>
                <a:stretch>
                  <a:fillRect/>
                </a:stretch>
              </p:blipFill>
              <p:spPr>
                <a:xfrm>
                  <a:off x="5947933" y="5675952"/>
                  <a:ext cx="18216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48253" name="Freihand 48252">
                  <a:extLst>
                    <a:ext uri="{FF2B5EF4-FFF2-40B4-BE49-F238E27FC236}">
                      <a16:creationId xmlns:a16="http://schemas.microsoft.com/office/drawing/2014/main" id="{3637E392-8F39-4C02-A760-A19A77F25173}"/>
                    </a:ext>
                  </a:extLst>
                </p14:cNvPr>
                <p14:cNvContentPartPr/>
                <p14:nvPr/>
              </p14:nvContentPartPr>
              <p14:xfrm>
                <a:off x="6093373" y="5576592"/>
                <a:ext cx="132120" cy="160560"/>
              </p14:xfrm>
            </p:contentPart>
          </mc:Choice>
          <mc:Fallback>
            <p:pic>
              <p:nvPicPr>
                <p:cNvPr id="48253" name="Freihand 48252">
                  <a:extLst>
                    <a:ext uri="{FF2B5EF4-FFF2-40B4-BE49-F238E27FC236}">
                      <a16:creationId xmlns:a16="http://schemas.microsoft.com/office/drawing/2014/main" id="{3637E392-8F39-4C02-A760-A19A77F25173}"/>
                    </a:ext>
                  </a:extLst>
                </p:cNvPr>
                <p:cNvPicPr/>
                <p:nvPr/>
              </p:nvPicPr>
              <p:blipFill>
                <a:blip r:embed="rId316"/>
                <a:stretch>
                  <a:fillRect/>
                </a:stretch>
              </p:blipFill>
              <p:spPr>
                <a:xfrm>
                  <a:off x="6089053" y="5572272"/>
                  <a:ext cx="14076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48254" name="Freihand 48253">
                  <a:extLst>
                    <a:ext uri="{FF2B5EF4-FFF2-40B4-BE49-F238E27FC236}">
                      <a16:creationId xmlns:a16="http://schemas.microsoft.com/office/drawing/2014/main" id="{A100049C-AD4B-4498-A5CC-33EBAD7C5E5D}"/>
                    </a:ext>
                  </a:extLst>
                </p14:cNvPr>
                <p14:cNvContentPartPr/>
                <p14:nvPr/>
              </p14:nvContentPartPr>
              <p14:xfrm>
                <a:off x="6067093" y="5569752"/>
                <a:ext cx="360" cy="360"/>
              </p14:xfrm>
            </p:contentPart>
          </mc:Choice>
          <mc:Fallback>
            <p:pic>
              <p:nvPicPr>
                <p:cNvPr id="48254" name="Freihand 48253">
                  <a:extLst>
                    <a:ext uri="{FF2B5EF4-FFF2-40B4-BE49-F238E27FC236}">
                      <a16:creationId xmlns:a16="http://schemas.microsoft.com/office/drawing/2014/main" id="{A100049C-AD4B-4498-A5CC-33EBAD7C5E5D}"/>
                    </a:ext>
                  </a:extLst>
                </p:cNvPr>
                <p:cNvPicPr/>
                <p:nvPr/>
              </p:nvPicPr>
              <p:blipFill>
                <a:blip r:embed="rId212"/>
                <a:stretch>
                  <a:fillRect/>
                </a:stretch>
              </p:blipFill>
              <p:spPr>
                <a:xfrm>
                  <a:off x="6062773" y="55654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48255" name="Freihand 48254">
                  <a:extLst>
                    <a:ext uri="{FF2B5EF4-FFF2-40B4-BE49-F238E27FC236}">
                      <a16:creationId xmlns:a16="http://schemas.microsoft.com/office/drawing/2014/main" id="{7984F68A-D12E-4412-93AD-C1344227AFCF}"/>
                    </a:ext>
                  </a:extLst>
                </p14:cNvPr>
                <p14:cNvContentPartPr/>
                <p14:nvPr/>
              </p14:nvContentPartPr>
              <p14:xfrm>
                <a:off x="2333893" y="6120192"/>
                <a:ext cx="21600" cy="102600"/>
              </p14:xfrm>
            </p:contentPart>
          </mc:Choice>
          <mc:Fallback>
            <p:pic>
              <p:nvPicPr>
                <p:cNvPr id="48255" name="Freihand 48254">
                  <a:extLst>
                    <a:ext uri="{FF2B5EF4-FFF2-40B4-BE49-F238E27FC236}">
                      <a16:creationId xmlns:a16="http://schemas.microsoft.com/office/drawing/2014/main" id="{7984F68A-D12E-4412-93AD-C1344227AFCF}"/>
                    </a:ext>
                  </a:extLst>
                </p:cNvPr>
                <p:cNvPicPr/>
                <p:nvPr/>
              </p:nvPicPr>
              <p:blipFill>
                <a:blip r:embed="rId319"/>
                <a:stretch>
                  <a:fillRect/>
                </a:stretch>
              </p:blipFill>
              <p:spPr>
                <a:xfrm>
                  <a:off x="2329573" y="6115872"/>
                  <a:ext cx="302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48256" name="Freihand 48255">
                  <a:extLst>
                    <a:ext uri="{FF2B5EF4-FFF2-40B4-BE49-F238E27FC236}">
                      <a16:creationId xmlns:a16="http://schemas.microsoft.com/office/drawing/2014/main" id="{243FFD8B-10F5-438B-B619-C9663A6F39FF}"/>
                    </a:ext>
                  </a:extLst>
                </p14:cNvPr>
                <p14:cNvContentPartPr/>
                <p14:nvPr/>
              </p14:nvContentPartPr>
              <p14:xfrm>
                <a:off x="2220853" y="6017952"/>
                <a:ext cx="214560" cy="123840"/>
              </p14:xfrm>
            </p:contentPart>
          </mc:Choice>
          <mc:Fallback>
            <p:pic>
              <p:nvPicPr>
                <p:cNvPr id="48256" name="Freihand 48255">
                  <a:extLst>
                    <a:ext uri="{FF2B5EF4-FFF2-40B4-BE49-F238E27FC236}">
                      <a16:creationId xmlns:a16="http://schemas.microsoft.com/office/drawing/2014/main" id="{243FFD8B-10F5-438B-B619-C9663A6F39FF}"/>
                    </a:ext>
                  </a:extLst>
                </p:cNvPr>
                <p:cNvPicPr/>
                <p:nvPr/>
              </p:nvPicPr>
              <p:blipFill>
                <a:blip r:embed="rId321"/>
                <a:stretch>
                  <a:fillRect/>
                </a:stretch>
              </p:blipFill>
              <p:spPr>
                <a:xfrm>
                  <a:off x="2216533" y="6013632"/>
                  <a:ext cx="2232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48257" name="Freihand 48256">
                  <a:extLst>
                    <a:ext uri="{FF2B5EF4-FFF2-40B4-BE49-F238E27FC236}">
                      <a16:creationId xmlns:a16="http://schemas.microsoft.com/office/drawing/2014/main" id="{19A1A8F0-B94E-4E64-9A41-FCE3732D3AC2}"/>
                    </a:ext>
                  </a:extLst>
                </p14:cNvPr>
                <p14:cNvContentPartPr/>
                <p14:nvPr/>
              </p14:nvContentPartPr>
              <p14:xfrm>
                <a:off x="1865533" y="6301632"/>
                <a:ext cx="97920" cy="181800"/>
              </p14:xfrm>
            </p:contentPart>
          </mc:Choice>
          <mc:Fallback>
            <p:pic>
              <p:nvPicPr>
                <p:cNvPr id="48257" name="Freihand 48256">
                  <a:extLst>
                    <a:ext uri="{FF2B5EF4-FFF2-40B4-BE49-F238E27FC236}">
                      <a16:creationId xmlns:a16="http://schemas.microsoft.com/office/drawing/2014/main" id="{19A1A8F0-B94E-4E64-9A41-FCE3732D3AC2}"/>
                    </a:ext>
                  </a:extLst>
                </p:cNvPr>
                <p:cNvPicPr/>
                <p:nvPr/>
              </p:nvPicPr>
              <p:blipFill>
                <a:blip r:embed="rId323"/>
                <a:stretch>
                  <a:fillRect/>
                </a:stretch>
              </p:blipFill>
              <p:spPr>
                <a:xfrm>
                  <a:off x="1861213" y="6297312"/>
                  <a:ext cx="10656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48258" name="Freihand 48257">
                  <a:extLst>
                    <a:ext uri="{FF2B5EF4-FFF2-40B4-BE49-F238E27FC236}">
                      <a16:creationId xmlns:a16="http://schemas.microsoft.com/office/drawing/2014/main" id="{C3672D5F-7CB5-4384-937F-B216EF988DCD}"/>
                    </a:ext>
                  </a:extLst>
                </p14:cNvPr>
                <p14:cNvContentPartPr/>
                <p14:nvPr/>
              </p14:nvContentPartPr>
              <p14:xfrm>
                <a:off x="2001253" y="6228912"/>
                <a:ext cx="298080" cy="203760"/>
              </p14:xfrm>
            </p:contentPart>
          </mc:Choice>
          <mc:Fallback>
            <p:pic>
              <p:nvPicPr>
                <p:cNvPr id="48258" name="Freihand 48257">
                  <a:extLst>
                    <a:ext uri="{FF2B5EF4-FFF2-40B4-BE49-F238E27FC236}">
                      <a16:creationId xmlns:a16="http://schemas.microsoft.com/office/drawing/2014/main" id="{C3672D5F-7CB5-4384-937F-B216EF988DCD}"/>
                    </a:ext>
                  </a:extLst>
                </p:cNvPr>
                <p:cNvPicPr/>
                <p:nvPr/>
              </p:nvPicPr>
              <p:blipFill>
                <a:blip r:embed="rId325"/>
                <a:stretch>
                  <a:fillRect/>
                </a:stretch>
              </p:blipFill>
              <p:spPr>
                <a:xfrm>
                  <a:off x="1996933" y="6224592"/>
                  <a:ext cx="30672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48259" name="Freihand 48258">
                  <a:extLst>
                    <a:ext uri="{FF2B5EF4-FFF2-40B4-BE49-F238E27FC236}">
                      <a16:creationId xmlns:a16="http://schemas.microsoft.com/office/drawing/2014/main" id="{746405E0-1334-4D31-AC5F-2955A5EA3BE7}"/>
                    </a:ext>
                  </a:extLst>
                </p14:cNvPr>
                <p14:cNvContentPartPr/>
                <p14:nvPr/>
              </p14:nvContentPartPr>
              <p14:xfrm>
                <a:off x="2287813" y="6298032"/>
                <a:ext cx="109440" cy="98640"/>
              </p14:xfrm>
            </p:contentPart>
          </mc:Choice>
          <mc:Fallback>
            <p:pic>
              <p:nvPicPr>
                <p:cNvPr id="48259" name="Freihand 48258">
                  <a:extLst>
                    <a:ext uri="{FF2B5EF4-FFF2-40B4-BE49-F238E27FC236}">
                      <a16:creationId xmlns:a16="http://schemas.microsoft.com/office/drawing/2014/main" id="{746405E0-1334-4D31-AC5F-2955A5EA3BE7}"/>
                    </a:ext>
                  </a:extLst>
                </p:cNvPr>
                <p:cNvPicPr/>
                <p:nvPr/>
              </p:nvPicPr>
              <p:blipFill>
                <a:blip r:embed="rId327"/>
                <a:stretch>
                  <a:fillRect/>
                </a:stretch>
              </p:blipFill>
              <p:spPr>
                <a:xfrm>
                  <a:off x="2283493" y="6293712"/>
                  <a:ext cx="1180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48260" name="Freihand 48259">
                  <a:extLst>
                    <a:ext uri="{FF2B5EF4-FFF2-40B4-BE49-F238E27FC236}">
                      <a16:creationId xmlns:a16="http://schemas.microsoft.com/office/drawing/2014/main" id="{46744DA0-E7D2-437E-ACA3-F000ED4B3C68}"/>
                    </a:ext>
                  </a:extLst>
                </p14:cNvPr>
                <p14:cNvContentPartPr/>
                <p14:nvPr/>
              </p14:nvContentPartPr>
              <p14:xfrm>
                <a:off x="2369173" y="6192192"/>
                <a:ext cx="135360" cy="178560"/>
              </p14:xfrm>
            </p:contentPart>
          </mc:Choice>
          <mc:Fallback>
            <p:pic>
              <p:nvPicPr>
                <p:cNvPr id="48260" name="Freihand 48259">
                  <a:extLst>
                    <a:ext uri="{FF2B5EF4-FFF2-40B4-BE49-F238E27FC236}">
                      <a16:creationId xmlns:a16="http://schemas.microsoft.com/office/drawing/2014/main" id="{46744DA0-E7D2-437E-ACA3-F000ED4B3C68}"/>
                    </a:ext>
                  </a:extLst>
                </p:cNvPr>
                <p:cNvPicPr/>
                <p:nvPr/>
              </p:nvPicPr>
              <p:blipFill>
                <a:blip r:embed="rId329"/>
                <a:stretch>
                  <a:fillRect/>
                </a:stretch>
              </p:blipFill>
              <p:spPr>
                <a:xfrm>
                  <a:off x="2364853" y="6187872"/>
                  <a:ext cx="14400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48261" name="Freihand 48260">
                  <a:extLst>
                    <a:ext uri="{FF2B5EF4-FFF2-40B4-BE49-F238E27FC236}">
                      <a16:creationId xmlns:a16="http://schemas.microsoft.com/office/drawing/2014/main" id="{7D5F1ECB-6A6B-438A-91EE-6F79A719663D}"/>
                    </a:ext>
                  </a:extLst>
                </p14:cNvPr>
                <p14:cNvContentPartPr/>
                <p14:nvPr/>
              </p14:nvContentPartPr>
              <p14:xfrm>
                <a:off x="2506333" y="6236472"/>
                <a:ext cx="117720" cy="108000"/>
              </p14:xfrm>
            </p:contentPart>
          </mc:Choice>
          <mc:Fallback>
            <p:pic>
              <p:nvPicPr>
                <p:cNvPr id="48261" name="Freihand 48260">
                  <a:extLst>
                    <a:ext uri="{FF2B5EF4-FFF2-40B4-BE49-F238E27FC236}">
                      <a16:creationId xmlns:a16="http://schemas.microsoft.com/office/drawing/2014/main" id="{7D5F1ECB-6A6B-438A-91EE-6F79A719663D}"/>
                    </a:ext>
                  </a:extLst>
                </p:cNvPr>
                <p:cNvPicPr/>
                <p:nvPr/>
              </p:nvPicPr>
              <p:blipFill>
                <a:blip r:embed="rId331"/>
                <a:stretch>
                  <a:fillRect/>
                </a:stretch>
              </p:blipFill>
              <p:spPr>
                <a:xfrm>
                  <a:off x="2502013" y="6232152"/>
                  <a:ext cx="1263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48262" name="Freihand 48261">
                  <a:extLst>
                    <a:ext uri="{FF2B5EF4-FFF2-40B4-BE49-F238E27FC236}">
                      <a16:creationId xmlns:a16="http://schemas.microsoft.com/office/drawing/2014/main" id="{28E632FF-6C35-468C-A514-5153C0CEAF1D}"/>
                    </a:ext>
                  </a:extLst>
                </p14:cNvPr>
                <p14:cNvContentPartPr/>
                <p14:nvPr/>
              </p14:nvContentPartPr>
              <p14:xfrm>
                <a:off x="2589853" y="6142512"/>
                <a:ext cx="95400" cy="174600"/>
              </p14:xfrm>
            </p:contentPart>
          </mc:Choice>
          <mc:Fallback>
            <p:pic>
              <p:nvPicPr>
                <p:cNvPr id="48262" name="Freihand 48261">
                  <a:extLst>
                    <a:ext uri="{FF2B5EF4-FFF2-40B4-BE49-F238E27FC236}">
                      <a16:creationId xmlns:a16="http://schemas.microsoft.com/office/drawing/2014/main" id="{28E632FF-6C35-468C-A514-5153C0CEAF1D}"/>
                    </a:ext>
                  </a:extLst>
                </p:cNvPr>
                <p:cNvPicPr/>
                <p:nvPr/>
              </p:nvPicPr>
              <p:blipFill>
                <a:blip r:embed="rId333"/>
                <a:stretch>
                  <a:fillRect/>
                </a:stretch>
              </p:blipFill>
              <p:spPr>
                <a:xfrm>
                  <a:off x="2585533" y="6138192"/>
                  <a:ext cx="10404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48263" name="Freihand 48262">
                  <a:extLst>
                    <a:ext uri="{FF2B5EF4-FFF2-40B4-BE49-F238E27FC236}">
                      <a16:creationId xmlns:a16="http://schemas.microsoft.com/office/drawing/2014/main" id="{620B7D40-2564-4A36-87D4-80C7AA5D3B76}"/>
                    </a:ext>
                  </a:extLst>
                </p14:cNvPr>
                <p14:cNvContentPartPr/>
                <p14:nvPr/>
              </p14:nvContentPartPr>
              <p14:xfrm>
                <a:off x="2739973" y="6195792"/>
                <a:ext cx="198720" cy="91080"/>
              </p14:xfrm>
            </p:contentPart>
          </mc:Choice>
          <mc:Fallback>
            <p:pic>
              <p:nvPicPr>
                <p:cNvPr id="48263" name="Freihand 48262">
                  <a:extLst>
                    <a:ext uri="{FF2B5EF4-FFF2-40B4-BE49-F238E27FC236}">
                      <a16:creationId xmlns:a16="http://schemas.microsoft.com/office/drawing/2014/main" id="{620B7D40-2564-4A36-87D4-80C7AA5D3B76}"/>
                    </a:ext>
                  </a:extLst>
                </p:cNvPr>
                <p:cNvPicPr/>
                <p:nvPr/>
              </p:nvPicPr>
              <p:blipFill>
                <a:blip r:embed="rId335"/>
                <a:stretch>
                  <a:fillRect/>
                </a:stretch>
              </p:blipFill>
              <p:spPr>
                <a:xfrm>
                  <a:off x="2735653" y="6191472"/>
                  <a:ext cx="2073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48264" name="Freihand 48263">
                  <a:extLst>
                    <a:ext uri="{FF2B5EF4-FFF2-40B4-BE49-F238E27FC236}">
                      <a16:creationId xmlns:a16="http://schemas.microsoft.com/office/drawing/2014/main" id="{D612383F-44D3-4FF8-A3C8-13DDE35BE2A8}"/>
                    </a:ext>
                  </a:extLst>
                </p14:cNvPr>
                <p14:cNvContentPartPr/>
                <p14:nvPr/>
              </p14:nvContentPartPr>
              <p14:xfrm>
                <a:off x="2966773" y="6098592"/>
                <a:ext cx="151560" cy="92520"/>
              </p14:xfrm>
            </p:contentPart>
          </mc:Choice>
          <mc:Fallback>
            <p:pic>
              <p:nvPicPr>
                <p:cNvPr id="48264" name="Freihand 48263">
                  <a:extLst>
                    <a:ext uri="{FF2B5EF4-FFF2-40B4-BE49-F238E27FC236}">
                      <a16:creationId xmlns:a16="http://schemas.microsoft.com/office/drawing/2014/main" id="{D612383F-44D3-4FF8-A3C8-13DDE35BE2A8}"/>
                    </a:ext>
                  </a:extLst>
                </p:cNvPr>
                <p:cNvPicPr/>
                <p:nvPr/>
              </p:nvPicPr>
              <p:blipFill>
                <a:blip r:embed="rId337"/>
                <a:stretch>
                  <a:fillRect/>
                </a:stretch>
              </p:blipFill>
              <p:spPr>
                <a:xfrm>
                  <a:off x="2962453" y="6094272"/>
                  <a:ext cx="16020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48265" name="Freihand 48264">
                  <a:extLst>
                    <a:ext uri="{FF2B5EF4-FFF2-40B4-BE49-F238E27FC236}">
                      <a16:creationId xmlns:a16="http://schemas.microsoft.com/office/drawing/2014/main" id="{C6F6052C-0087-4466-B1C3-0D9E032BC0F8}"/>
                    </a:ext>
                  </a:extLst>
                </p14:cNvPr>
                <p14:cNvContentPartPr/>
                <p14:nvPr/>
              </p14:nvContentPartPr>
              <p14:xfrm>
                <a:off x="3088453" y="6069432"/>
                <a:ext cx="54000" cy="23760"/>
              </p14:xfrm>
            </p:contentPart>
          </mc:Choice>
          <mc:Fallback>
            <p:pic>
              <p:nvPicPr>
                <p:cNvPr id="48265" name="Freihand 48264">
                  <a:extLst>
                    <a:ext uri="{FF2B5EF4-FFF2-40B4-BE49-F238E27FC236}">
                      <a16:creationId xmlns:a16="http://schemas.microsoft.com/office/drawing/2014/main" id="{C6F6052C-0087-4466-B1C3-0D9E032BC0F8}"/>
                    </a:ext>
                  </a:extLst>
                </p:cNvPr>
                <p:cNvPicPr/>
                <p:nvPr/>
              </p:nvPicPr>
              <p:blipFill>
                <a:blip r:embed="rId339"/>
                <a:stretch>
                  <a:fillRect/>
                </a:stretch>
              </p:blipFill>
              <p:spPr>
                <a:xfrm>
                  <a:off x="3084133" y="6065112"/>
                  <a:ext cx="6264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48266" name="Freihand 48265">
                  <a:extLst>
                    <a:ext uri="{FF2B5EF4-FFF2-40B4-BE49-F238E27FC236}">
                      <a16:creationId xmlns:a16="http://schemas.microsoft.com/office/drawing/2014/main" id="{8476BD99-F10D-4C39-A3C8-70733501DE5C}"/>
                    </a:ext>
                  </a:extLst>
                </p14:cNvPr>
                <p14:cNvContentPartPr/>
                <p14:nvPr/>
              </p14:nvContentPartPr>
              <p14:xfrm>
                <a:off x="3153253" y="6073032"/>
                <a:ext cx="104760" cy="230400"/>
              </p14:xfrm>
            </p:contentPart>
          </mc:Choice>
          <mc:Fallback>
            <p:pic>
              <p:nvPicPr>
                <p:cNvPr id="48266" name="Freihand 48265">
                  <a:extLst>
                    <a:ext uri="{FF2B5EF4-FFF2-40B4-BE49-F238E27FC236}">
                      <a16:creationId xmlns:a16="http://schemas.microsoft.com/office/drawing/2014/main" id="{8476BD99-F10D-4C39-A3C8-70733501DE5C}"/>
                    </a:ext>
                  </a:extLst>
                </p:cNvPr>
                <p:cNvPicPr/>
                <p:nvPr/>
              </p:nvPicPr>
              <p:blipFill>
                <a:blip r:embed="rId341"/>
                <a:stretch>
                  <a:fillRect/>
                </a:stretch>
              </p:blipFill>
              <p:spPr>
                <a:xfrm>
                  <a:off x="3148933" y="6068712"/>
                  <a:ext cx="11340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48267" name="Freihand 48266">
                  <a:extLst>
                    <a:ext uri="{FF2B5EF4-FFF2-40B4-BE49-F238E27FC236}">
                      <a16:creationId xmlns:a16="http://schemas.microsoft.com/office/drawing/2014/main" id="{0032E5D8-D973-4808-B1B9-914C93C4753B}"/>
                    </a:ext>
                  </a:extLst>
                </p14:cNvPr>
                <p14:cNvContentPartPr/>
                <p14:nvPr/>
              </p14:nvContentPartPr>
              <p14:xfrm>
                <a:off x="2755453" y="6060432"/>
                <a:ext cx="166680" cy="43920"/>
              </p14:xfrm>
            </p:contentPart>
          </mc:Choice>
          <mc:Fallback>
            <p:pic>
              <p:nvPicPr>
                <p:cNvPr id="48267" name="Freihand 48266">
                  <a:extLst>
                    <a:ext uri="{FF2B5EF4-FFF2-40B4-BE49-F238E27FC236}">
                      <a16:creationId xmlns:a16="http://schemas.microsoft.com/office/drawing/2014/main" id="{0032E5D8-D973-4808-B1B9-914C93C4753B}"/>
                    </a:ext>
                  </a:extLst>
                </p:cNvPr>
                <p:cNvPicPr/>
                <p:nvPr/>
              </p:nvPicPr>
              <p:blipFill>
                <a:blip r:embed="rId343"/>
                <a:stretch>
                  <a:fillRect/>
                </a:stretch>
              </p:blipFill>
              <p:spPr>
                <a:xfrm>
                  <a:off x="2751133" y="6056112"/>
                  <a:ext cx="17532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48268" name="Freihand 48267">
                  <a:extLst>
                    <a:ext uri="{FF2B5EF4-FFF2-40B4-BE49-F238E27FC236}">
                      <a16:creationId xmlns:a16="http://schemas.microsoft.com/office/drawing/2014/main" id="{0CF0463A-B6F5-4B49-93E4-B64802E54B61}"/>
                    </a:ext>
                  </a:extLst>
                </p14:cNvPr>
                <p14:cNvContentPartPr/>
                <p14:nvPr/>
              </p14:nvContentPartPr>
              <p14:xfrm>
                <a:off x="2414533" y="6481632"/>
                <a:ext cx="31320" cy="178920"/>
              </p14:xfrm>
            </p:contentPart>
          </mc:Choice>
          <mc:Fallback>
            <p:pic>
              <p:nvPicPr>
                <p:cNvPr id="48268" name="Freihand 48267">
                  <a:extLst>
                    <a:ext uri="{FF2B5EF4-FFF2-40B4-BE49-F238E27FC236}">
                      <a16:creationId xmlns:a16="http://schemas.microsoft.com/office/drawing/2014/main" id="{0CF0463A-B6F5-4B49-93E4-B64802E54B61}"/>
                    </a:ext>
                  </a:extLst>
                </p:cNvPr>
                <p:cNvPicPr/>
                <p:nvPr/>
              </p:nvPicPr>
              <p:blipFill>
                <a:blip r:embed="rId345"/>
                <a:stretch>
                  <a:fillRect/>
                </a:stretch>
              </p:blipFill>
              <p:spPr>
                <a:xfrm>
                  <a:off x="2410213" y="6477312"/>
                  <a:ext cx="3996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48269" name="Freihand 48268">
                  <a:extLst>
                    <a:ext uri="{FF2B5EF4-FFF2-40B4-BE49-F238E27FC236}">
                      <a16:creationId xmlns:a16="http://schemas.microsoft.com/office/drawing/2014/main" id="{B7552081-C43E-4910-8AEB-9317BA8638C1}"/>
                    </a:ext>
                  </a:extLst>
                </p14:cNvPr>
                <p14:cNvContentPartPr/>
                <p14:nvPr/>
              </p14:nvContentPartPr>
              <p14:xfrm>
                <a:off x="2452333" y="6390552"/>
                <a:ext cx="435960" cy="270720"/>
              </p14:xfrm>
            </p:contentPart>
          </mc:Choice>
          <mc:Fallback>
            <p:pic>
              <p:nvPicPr>
                <p:cNvPr id="48269" name="Freihand 48268">
                  <a:extLst>
                    <a:ext uri="{FF2B5EF4-FFF2-40B4-BE49-F238E27FC236}">
                      <a16:creationId xmlns:a16="http://schemas.microsoft.com/office/drawing/2014/main" id="{B7552081-C43E-4910-8AEB-9317BA8638C1}"/>
                    </a:ext>
                  </a:extLst>
                </p:cNvPr>
                <p:cNvPicPr/>
                <p:nvPr/>
              </p:nvPicPr>
              <p:blipFill>
                <a:blip r:embed="rId347"/>
                <a:stretch>
                  <a:fillRect/>
                </a:stretch>
              </p:blipFill>
              <p:spPr>
                <a:xfrm>
                  <a:off x="2448013" y="6386232"/>
                  <a:ext cx="444600" cy="27936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48270" name="Freihand 48269">
                  <a:extLst>
                    <a:ext uri="{FF2B5EF4-FFF2-40B4-BE49-F238E27FC236}">
                      <a16:creationId xmlns:a16="http://schemas.microsoft.com/office/drawing/2014/main" id="{3968B832-1CBD-4526-8799-B6E95E1CAB06}"/>
                    </a:ext>
                  </a:extLst>
                </p14:cNvPr>
                <p14:cNvContentPartPr/>
                <p14:nvPr/>
              </p14:nvContentPartPr>
              <p14:xfrm>
                <a:off x="2718013" y="6397392"/>
                <a:ext cx="14760" cy="30240"/>
              </p14:xfrm>
            </p:contentPart>
          </mc:Choice>
          <mc:Fallback>
            <p:pic>
              <p:nvPicPr>
                <p:cNvPr id="48270" name="Freihand 48269">
                  <a:extLst>
                    <a:ext uri="{FF2B5EF4-FFF2-40B4-BE49-F238E27FC236}">
                      <a16:creationId xmlns:a16="http://schemas.microsoft.com/office/drawing/2014/main" id="{3968B832-1CBD-4526-8799-B6E95E1CAB06}"/>
                    </a:ext>
                  </a:extLst>
                </p:cNvPr>
                <p:cNvPicPr/>
                <p:nvPr/>
              </p:nvPicPr>
              <p:blipFill>
                <a:blip r:embed="rId349"/>
                <a:stretch>
                  <a:fillRect/>
                </a:stretch>
              </p:blipFill>
              <p:spPr>
                <a:xfrm>
                  <a:off x="2713693" y="6393072"/>
                  <a:ext cx="2340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48273" name="Freihand 48272">
                  <a:extLst>
                    <a:ext uri="{FF2B5EF4-FFF2-40B4-BE49-F238E27FC236}">
                      <a16:creationId xmlns:a16="http://schemas.microsoft.com/office/drawing/2014/main" id="{E77F1E8C-E291-4A78-8B93-2A11A49E76DB}"/>
                    </a:ext>
                  </a:extLst>
                </p14:cNvPr>
                <p14:cNvContentPartPr/>
                <p14:nvPr/>
              </p14:nvContentPartPr>
              <p14:xfrm>
                <a:off x="1660333" y="6277512"/>
                <a:ext cx="113040" cy="110880"/>
              </p14:xfrm>
            </p:contentPart>
          </mc:Choice>
          <mc:Fallback>
            <p:pic>
              <p:nvPicPr>
                <p:cNvPr id="48273" name="Freihand 48272">
                  <a:extLst>
                    <a:ext uri="{FF2B5EF4-FFF2-40B4-BE49-F238E27FC236}">
                      <a16:creationId xmlns:a16="http://schemas.microsoft.com/office/drawing/2014/main" id="{E77F1E8C-E291-4A78-8B93-2A11A49E76DB}"/>
                    </a:ext>
                  </a:extLst>
                </p:cNvPr>
                <p:cNvPicPr/>
                <p:nvPr/>
              </p:nvPicPr>
              <p:blipFill>
                <a:blip r:embed="rId351"/>
                <a:stretch>
                  <a:fillRect/>
                </a:stretch>
              </p:blipFill>
              <p:spPr>
                <a:xfrm>
                  <a:off x="1656013" y="6273192"/>
                  <a:ext cx="1216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48274" name="Freihand 48273">
                  <a:extLst>
                    <a:ext uri="{FF2B5EF4-FFF2-40B4-BE49-F238E27FC236}">
                      <a16:creationId xmlns:a16="http://schemas.microsoft.com/office/drawing/2014/main" id="{5C675145-7DF9-48C6-AB30-11A968972064}"/>
                    </a:ext>
                  </a:extLst>
                </p14:cNvPr>
                <p14:cNvContentPartPr/>
                <p14:nvPr/>
              </p14:nvContentPartPr>
              <p14:xfrm>
                <a:off x="2972173" y="6296232"/>
                <a:ext cx="110520" cy="69120"/>
              </p14:xfrm>
            </p:contentPart>
          </mc:Choice>
          <mc:Fallback>
            <p:pic>
              <p:nvPicPr>
                <p:cNvPr id="48274" name="Freihand 48273">
                  <a:extLst>
                    <a:ext uri="{FF2B5EF4-FFF2-40B4-BE49-F238E27FC236}">
                      <a16:creationId xmlns:a16="http://schemas.microsoft.com/office/drawing/2014/main" id="{5C675145-7DF9-48C6-AB30-11A968972064}"/>
                    </a:ext>
                  </a:extLst>
                </p:cNvPr>
                <p:cNvPicPr/>
                <p:nvPr/>
              </p:nvPicPr>
              <p:blipFill>
                <a:blip r:embed="rId353"/>
                <a:stretch>
                  <a:fillRect/>
                </a:stretch>
              </p:blipFill>
              <p:spPr>
                <a:xfrm>
                  <a:off x="2967853" y="6291912"/>
                  <a:ext cx="11916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48276" name="Freihand 48275">
                  <a:extLst>
                    <a:ext uri="{FF2B5EF4-FFF2-40B4-BE49-F238E27FC236}">
                      <a16:creationId xmlns:a16="http://schemas.microsoft.com/office/drawing/2014/main" id="{19BF192E-B936-4978-843B-C224BB46B6F4}"/>
                    </a:ext>
                  </a:extLst>
                </p14:cNvPr>
                <p14:cNvContentPartPr/>
                <p14:nvPr/>
              </p14:nvContentPartPr>
              <p14:xfrm>
                <a:off x="4630693" y="5448792"/>
                <a:ext cx="73080" cy="49320"/>
              </p14:xfrm>
            </p:contentPart>
          </mc:Choice>
          <mc:Fallback>
            <p:pic>
              <p:nvPicPr>
                <p:cNvPr id="48276" name="Freihand 48275">
                  <a:extLst>
                    <a:ext uri="{FF2B5EF4-FFF2-40B4-BE49-F238E27FC236}">
                      <a16:creationId xmlns:a16="http://schemas.microsoft.com/office/drawing/2014/main" id="{19BF192E-B936-4978-843B-C224BB46B6F4}"/>
                    </a:ext>
                  </a:extLst>
                </p:cNvPr>
                <p:cNvPicPr/>
                <p:nvPr/>
              </p:nvPicPr>
              <p:blipFill>
                <a:blip r:embed="rId355"/>
                <a:stretch>
                  <a:fillRect/>
                </a:stretch>
              </p:blipFill>
              <p:spPr>
                <a:xfrm>
                  <a:off x="4626373" y="5444472"/>
                  <a:ext cx="8172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48277" name="Freihand 48276">
                  <a:extLst>
                    <a:ext uri="{FF2B5EF4-FFF2-40B4-BE49-F238E27FC236}">
                      <a16:creationId xmlns:a16="http://schemas.microsoft.com/office/drawing/2014/main" id="{EE9B87A2-31AD-487F-8348-3FCB8E7591A1}"/>
                    </a:ext>
                  </a:extLst>
                </p14:cNvPr>
                <p14:cNvContentPartPr/>
                <p14:nvPr/>
              </p14:nvContentPartPr>
              <p14:xfrm>
                <a:off x="6365533" y="5486232"/>
                <a:ext cx="109440" cy="70200"/>
              </p14:xfrm>
            </p:contentPart>
          </mc:Choice>
          <mc:Fallback>
            <p:pic>
              <p:nvPicPr>
                <p:cNvPr id="48277" name="Freihand 48276">
                  <a:extLst>
                    <a:ext uri="{FF2B5EF4-FFF2-40B4-BE49-F238E27FC236}">
                      <a16:creationId xmlns:a16="http://schemas.microsoft.com/office/drawing/2014/main" id="{EE9B87A2-31AD-487F-8348-3FCB8E7591A1}"/>
                    </a:ext>
                  </a:extLst>
                </p:cNvPr>
                <p:cNvPicPr/>
                <p:nvPr/>
              </p:nvPicPr>
              <p:blipFill>
                <a:blip r:embed="rId357"/>
                <a:stretch>
                  <a:fillRect/>
                </a:stretch>
              </p:blipFill>
              <p:spPr>
                <a:xfrm>
                  <a:off x="6361213" y="5481912"/>
                  <a:ext cx="118080" cy="78840"/>
                </a:xfrm>
                <a:prstGeom prst="rect">
                  <a:avLst/>
                </a:prstGeom>
              </p:spPr>
            </p:pic>
          </mc:Fallback>
        </mc:AlternateContent>
      </p:grpSp>
    </p:spTree>
  </p:cSld>
  <p:clrMapOvr>
    <a:masterClrMapping/>
  </p:clrMapOvr>
  <p:transition spd="med"/>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3686</Words>
  <Application>Microsoft Office PowerPoint</Application>
  <PresentationFormat>Breitbild</PresentationFormat>
  <Paragraphs>630</Paragraphs>
  <Slides>70</Slides>
  <Notes>67</Notes>
  <HiddenSlides>0</HiddenSlides>
  <MMClips>0</MMClips>
  <ScaleCrop>false</ScaleCrop>
  <HeadingPairs>
    <vt:vector size="8" baseType="variant">
      <vt:variant>
        <vt:lpstr>Verwendete Schriftarten</vt:lpstr>
      </vt:variant>
      <vt:variant>
        <vt:i4>7</vt:i4>
      </vt:variant>
      <vt:variant>
        <vt:lpstr>Design</vt:lpstr>
      </vt:variant>
      <vt:variant>
        <vt:i4>1</vt:i4>
      </vt:variant>
      <vt:variant>
        <vt:lpstr>Eingebettete OLE-Server</vt:lpstr>
      </vt:variant>
      <vt:variant>
        <vt:i4>2</vt:i4>
      </vt:variant>
      <vt:variant>
        <vt:lpstr>Folientitel</vt:lpstr>
      </vt:variant>
      <vt:variant>
        <vt:i4>70</vt:i4>
      </vt:variant>
    </vt:vector>
  </HeadingPairs>
  <TitlesOfParts>
    <vt:vector size="80" baseType="lpstr">
      <vt:lpstr>Arial</vt:lpstr>
      <vt:lpstr>Calibri</vt:lpstr>
      <vt:lpstr>Calibri Light</vt:lpstr>
      <vt:lpstr>Cambria Math</vt:lpstr>
      <vt:lpstr>Sparkasse Rg</vt:lpstr>
      <vt:lpstr>Symbol</vt:lpstr>
      <vt:lpstr>Times New Roman</vt:lpstr>
      <vt:lpstr>Office</vt:lpstr>
      <vt:lpstr>Worksheet</vt:lpstr>
      <vt:lpstr>Arbeitsblatt</vt:lpstr>
      <vt:lpstr>PowerPoint-Präsentation</vt:lpstr>
      <vt:lpstr>Makroökonomie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148</cp:revision>
  <cp:lastPrinted>2022-03-02T20:18:27Z</cp:lastPrinted>
  <dcterms:created xsi:type="dcterms:W3CDTF">2022-03-01T20:52:11Z</dcterms:created>
  <dcterms:modified xsi:type="dcterms:W3CDTF">2024-10-10T09:47:42Z</dcterms:modified>
</cp:coreProperties>
</file>