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2.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notesSlides/notesSlide5.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6.xml" ContentType="application/vnd.openxmlformats-officedocument.presentationml.notesSlide+xml"/>
  <Override PartName="/ppt/ink/ink73.xml" ContentType="application/inkml+xml"/>
  <Override PartName="/ppt/ink/ink74.xml" ContentType="application/inkml+xml"/>
  <Override PartName="/ppt/notesSlides/notesSlide7.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8.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9.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notesSlides/notesSlide10.xml" ContentType="application/vnd.openxmlformats-officedocument.presentationml.notesSlide+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notesSlides/notesSlide11.xml" ContentType="application/vnd.openxmlformats-officedocument.presentationml.notesSlide+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notesSlides/notesSlide12.xml" ContentType="application/vnd.openxmlformats-officedocument.presentationml.notesSlide+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notesSlides/notesSlide13.xml" ContentType="application/vnd.openxmlformats-officedocument.presentationml.notesSlide+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notesSlides/notesSlide14.xml" ContentType="application/vnd.openxmlformats-officedocument.presentationml.notesSlide+xml"/>
  <Override PartName="/ppt/ink/ink522.xml" ContentType="application/inkml+xml"/>
  <Override PartName="/ppt/notesSlides/notesSlide15.xml" ContentType="application/vnd.openxmlformats-officedocument.presentationml.notesSlide+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notesSlides/notesSlide16.xml" ContentType="application/vnd.openxmlformats-officedocument.presentationml.notesSlide+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notesSlides/notesSlide17.xml" ContentType="application/vnd.openxmlformats-officedocument.presentationml.notesSlide+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notesSlides/notesSlide18.xml" ContentType="application/vnd.openxmlformats-officedocument.presentationml.notesSlide+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notesSlides/notesSlide19.xml" ContentType="application/vnd.openxmlformats-officedocument.presentationml.notesSlide+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notesSlides/notesSlide24.xml" ContentType="application/vnd.openxmlformats-officedocument.presentationml.notesSlide+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437" r:id="rId3"/>
    <p:sldId id="258" r:id="rId4"/>
    <p:sldId id="265" r:id="rId5"/>
    <p:sldId id="256" r:id="rId6"/>
    <p:sldId id="1438" r:id="rId7"/>
    <p:sldId id="257" r:id="rId8"/>
    <p:sldId id="485" r:id="rId9"/>
    <p:sldId id="486" r:id="rId10"/>
    <p:sldId id="1201" r:id="rId11"/>
    <p:sldId id="310" r:id="rId12"/>
    <p:sldId id="379" r:id="rId13"/>
    <p:sldId id="348" r:id="rId14"/>
    <p:sldId id="327" r:id="rId15"/>
    <p:sldId id="328" r:id="rId16"/>
    <p:sldId id="329" r:id="rId17"/>
    <p:sldId id="330" r:id="rId18"/>
    <p:sldId id="326" r:id="rId19"/>
    <p:sldId id="312" r:id="rId20"/>
    <p:sldId id="389" r:id="rId21"/>
    <p:sldId id="366" r:id="rId22"/>
    <p:sldId id="375" r:id="rId23"/>
    <p:sldId id="368" r:id="rId24"/>
    <p:sldId id="369" r:id="rId25"/>
    <p:sldId id="370" r:id="rId26"/>
    <p:sldId id="376" r:id="rId27"/>
    <p:sldId id="972" r:id="rId28"/>
    <p:sldId id="1370" r:id="rId29"/>
    <p:sldId id="1429" r:id="rId30"/>
    <p:sldId id="423" r:id="rId31"/>
    <p:sldId id="383" r:id="rId32"/>
    <p:sldId id="424" r:id="rId33"/>
    <p:sldId id="425" r:id="rId34"/>
    <p:sldId id="426" r:id="rId35"/>
    <p:sldId id="427" r:id="rId36"/>
    <p:sldId id="384" r:id="rId37"/>
    <p:sldId id="387" r:id="rId38"/>
    <p:sldId id="974" r:id="rId39"/>
    <p:sldId id="390" r:id="rId40"/>
    <p:sldId id="391" r:id="rId41"/>
    <p:sldId id="392" r:id="rId42"/>
    <p:sldId id="393" r:id="rId43"/>
    <p:sldId id="394" r:id="rId44"/>
    <p:sldId id="395"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2.634"/>
    </inkml:context>
    <inkml:brush xml:id="br0">
      <inkml:brushProperty name="width" value="0.025" units="cm"/>
      <inkml:brushProperty name="height" value="0.025" units="cm"/>
    </inkml:brush>
  </inkml:definitions>
  <inkml:trace contextRef="#ctx0" brushRef="#br0">69 0 11883,'0'0'4015,"0"11"-3247,2 826 1787,-4-409-839,4 160-736,-5 621-812,-45-473 1471,48-730-1790,-2 5-522,2-10 548,0-1 0,0 0 0,0 0 0,0 0 0,0 0 0,-1 1 0,1-1 0,0 0 0,0 0 0,0 0 0,0 0 0,-1 0 0,1 0 0,0 1 0,0-1 0,0 0 0,-1 0 0,1 0-1,0 0 1,0 0 0,0 0 0,-1 0 0,1 0 0,0 0 0,0 0 0,-1 0 0,1 0 0,0 0 0,0 0 0,0 0 0,-1 0 0,1 0 0,0-1 0,0 1 0,0 0 0,-1 0 0,1 0 0,0 0 0,0 0 0,0 0 0,0 0-1,-1-1 1,1 1 0,0 0 0,0 0 0,0 0 0,0-1 0,-1 1 0,-7-9-7487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506"/>
    </inkml:context>
    <inkml:brush xml:id="br0">
      <inkml:brushProperty name="width" value="0.025" units="cm"/>
      <inkml:brushProperty name="height" value="0.025" units="cm"/>
    </inkml:brush>
  </inkml:definitions>
  <inkml:trace contextRef="#ctx0" brushRef="#br0">14 29 11723,'0'0'14713,"-2"9"-14676,1-6-22,-2 4-1,1 1 0,0 0 0,1 1 1,-1-1-1,1 14 0,1-20-13,0 0 1,0 0-1,1 0 0,-1 0 1,0 0-1,1 0 1,-1 0-1,1 0 1,0 0-1,0 0 1,0-1-1,0 1 1,0 0-1,0 0 1,0-1-1,0 1 1,1-1-1,-1 1 0,0-1 1,1 0-1,0 1 1,-1-1-1,1 0 1,0 0-1,-1 0 1,1 0-1,0 0 1,0-1-1,0 1 1,0-1-1,0 1 1,0-1-1,3 1 1,3-1 41,0 1 1,0-1 0,0-1 0,0 1 0,0-1 0,-1-1 0,1 0 0,0 0 0,0 0 0,-1-1 0,1 0 0,-1 0 0,0-1 0,8-6 0,10-7 119,-1-1 0,31-32 1,-19 18 283,-28 31-588,-5 13 6,-2 20-7,-1-26 159,0 65 26,0-71-41,0 0-1,0 1 1,0-1-1,0 0 1,0 0 0,0 1-1,0-1 1,0 0-1,0 0 1,0 1 0,0-1-1,0 0 1,0 0-1,0 1 1,0-1-1,0 0 1,1 0 0,-1 1-1,0-1 1,0 0-1,0 0 1,0 0 0,1 1-1,-1-1 1,0 0-1,0 0 1,0 0 0,1 0-1,-1 0 1,0 1-1,0-1 1,1 0-1,-1 0 1,0 0 0,0 0-1,1 0 1,-1 0-1,0 0 1,1 0 0,-1 0-1,0 0 1,0 0-1,1 0 1,15-6 244,11-15 265,-6-9-330,-17 23-158,0 1 1,1-1-1,-1 1 0,1 0 0,6-5 1,-11 11-36,0 0-1,1 0 1,-1 0 0,0 0 0,0 0-1,0-1 1,0 1 0,1 0 0,-1 0-1,0 0 1,0 0 0,0 0 0,0 0-1,0 0 1,1 0 0,-1 0 0,0 0-1,0 0 1,0 1 0,0-1 0,1 0-1,-1 0 1,0 0 0,0 0 0,0 0-1,0 0 1,0 0 0,0 0 0,1 0-1,-1 0 1,0 1 0,0-1 0,0 0-1,0 0 1,0 0 0,0 0 0,0 0-1,0 0 1,0 1 0,1-1 0,-1 0-1,0 0 1,0 0 0,0 0 0,0 0-1,0 1 1,0-1 0,0 0 0,0 0-1,0 0 1,0 1 0,2 15-189,-1 21 115,-1-35 22,0 0-172,0 1-1,0 0 1,1 0 0,-1-1-1,0 1 1,1 0 0,0 0-1,0-1 1,0 1 0,0-1-1,0 1 1,0-1 0,0 1-1,1-1 1,2 4 0,-3-6 10,0 1 1,0 0 0,1-1 0,-1 1 0,0-1 0,0 0 0,0 1-1,0-1 1,1 0 0,-1 0 0,0 0 0,0 0 0,1 0 0,-1 0-1,0 0 1,0 0 0,0 0 0,1 0 0,-1-1 0,0 1 0,0 0-1,0-1 1,0 1 0,1-1 0,-1 0 0,0 1 0,0-1 0,0 0-1,0 1 1,-1-1 0,1 0 0,0 0 0,0 0 0,0 0 0,-1 0-1,1 0 1,1-2 0,12-13-5434,0-1-2444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8.245"/>
    </inkml:context>
    <inkml:brush xml:id="br0">
      <inkml:brushProperty name="width" value="0.025" units="cm"/>
      <inkml:brushProperty name="height" value="0.025" units="cm"/>
    </inkml:brush>
  </inkml:definitions>
  <inkml:trace contextRef="#ctx0" brushRef="#br0">120 5 16239,'0'0'6657,"-10"-2"-5765,4 1-809,1 0 1,-1 1 0,1 0-1,-1 0 1,1 0 0,-1 0-1,0 1 1,1 0 0,-8 2-1,10-2-75,1 0 0,-1 0 0,1 0 0,-1 0 0,1 0 0,0 1 0,-1-1 0,1 1 0,0 0 0,0-1 0,0 1 0,0 0 0,0 0 0,1 1 0,-1-1 0,0 0 0,1 1 0,0-1 0,0 0 0,-1 1 0,1-1 0,1 1 0,-1 0 0,0-1 0,1 1 0,-1 4-1,1-6-67,1 0 0,-1-1 0,1 1 0,-1 0 0,0-1 0,1 1-1,0-1 1,-1 1 0,1-1 0,-1 1 0,1-1 0,0 0 0,-1 1-1,1-1 1,0 0 0,-1 1 0,1-1 0,0 0 0,0 0 0,-1 0-1,1 1 1,0-1 0,0 0 0,-1 0 0,1 0 0,0 0 0,1-1-1,35 2-1193,-22-1 215,-9 0 446,-1 1-1,1 0 0,-1 0 0,1 1 1,-1-1-1,0 1 0,0 0 1,0 0-1,0 1 0,6 3 0,-10-5 565,0 0-1,0 0 1,1 1-1,-1-1 0,0 0 1,0 1-1,0-1 1,0 0-1,0 1 1,0-1-1,-1 1 0,1-1 1,0 1-1,-1 0 1,1 1-1,-1 0 346,0-1 1,0 0-1,0 0 1,0 1-1,0-1 1,-1 0-1,1 0 0,-1 0 1,0 1-1,1-1 1,-1 0-1,0 0 0,0 0 1,-2 3-1,-4 3 457,1 1-1,-1-1 0,0-1 0,0 1 1,-1-1-1,-8 6 0,12-10-628,1 0 0,-1 0 0,0-1 0,0 0 0,0 0 0,0 0 0,0 0 0,0 0 0,0-1 0,-1 0-1,1 0 1,0 0 0,-1 0 0,1-1 0,-1 0 0,-6 0 0,10-2-363,1 0 0,0 0-1,0 0 1,0 0 0,0 0 0,0 0-1,0 0 1,0 0 0,1 0-1,-1 0 1,1 0 0,-1 0 0,2-2-1,29-41-8438,-11 17 1776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9.193"/>
    </inkml:context>
    <inkml:brush xml:id="br0">
      <inkml:brushProperty name="width" value="0.025" units="cm"/>
      <inkml:brushProperty name="height" value="0.025" units="cm"/>
    </inkml:brush>
  </inkml:definitions>
  <inkml:trace contextRef="#ctx0" brushRef="#br0">39 0 10762,'0'0'10020,"-2"9"-8754,-9 41 12,4-20-740,0 1 0,2 0-1,1 0 1,2 0 0,2 57 0,0-87-534,0-1 0,0 0 0,0 1 0,0-1 1,0 0-1,0 1 0,0-1 0,0 0 0,0 1 0,0-1 0,1 0 0,-1 1 0,0-1 0,0 0 0,0 0 0,1 1 1,-1-1-1,0 0 0,0 1 0,0-1 0,1 0 0,-1 0 0,0 0 0,1 1 0,-1-1 0,0 0 0,0 0 1,1 0-1,-1 0 0,0 0 0,1 1 0,-1-1 0,0 0 0,1 0 0,-1 0 0,0 0 0,1 0 0,13-7 128,9-16-40,-20 18-116,0 1-1,-1-1 0,1 0 1,-1 0-1,0 0 0,0 0 1,-1 0-1,0 0 0,1 0 1,-2-1-1,1 1 0,0-7 1,-6 41-230,4-27 252,1 1 0,-1-1 1,0 1-1,1 0 0,0-1 0,0 1 0,0 0 0,0-1 1,0 1-1,1 3 0,-1-5 2,1 0 0,0 1 0,0-1-1,0 0 1,0-1 0,0 1 0,0 0 0,0 0 0,0 0 0,0 0-1,0-1 1,0 1 0,1-1 0,-1 1 0,0-1 0,0 1 0,1-1-1,-1 0 1,0 1 0,1-1 0,-1 0 0,0 0 0,1 0 0,-1 0 0,0 0-1,3-1 1,1 1 4,0-1 0,0 0-1,-1 0 1,1 0 0,0 0-1,-1-1 1,1 0 0,-1 0-1,0 0 1,1 0 0,-1-1-1,0 0 1,0 0 0,-1 0-1,7-6 1,-5 4 0,0 1 0,0 0 0,0 0 0,0 0 0,1 1 0,0 0 0,10-4 0,-15 7-6,-1 0 1,1 0-1,-1 0 0,0 0 1,1 0-1,-1 0 0,1 1 1,-1-1-1,0 0 0,1 0 1,-1 1-1,1-1 0,-1 0 1,0 0-1,0 1 0,1-1 1,-1 0-1,0 1 0,1-1 1,-1 1-1,0-1 0,0 0 1,0 1-1,1-1 0,-1 1 1,0-1-1,0 1 0,0-1 1,0 0-1,0 1 0,0-1 1,0 1-1,0-1 0,0 1 1,4 27-101,-2-9 64,-2-16 82,1 0 0,0 1-1,0-1 1,1 0-1,-1 1 1,1-1-1,-1 0 1,1 0-1,0 0 1,0-1-1,0 1 1,0 0-1,1-1 1,-1 1-1,1-1 1,0 0-1,-1 0 1,1 0-1,0 0 1,0 0-1,0-1 1,0 1-1,1-1 1,-1 0-1,0 0 1,1 0-1,-1 0 1,1-1 0,-1 0-1,0 1 1,6-1-1,-1-1-228,0 0-1,0-1 0,-1 0 1,1 0-1,0-1 1,-1 0-1,0 0 1,0 0-1,0-1 1,0 0-1,0-1 0,10-9 1,-43 98 1738,25-74-1500,0 0-1,1 0 0,1 0 1,-1 0-1,2-1 0,-1 1 1,5 15-1,-2-11-70,-1 1 0,-1-1 0,1 24 0,-32-70 194,27 30-179,1 0-1,0 0 1,-1-1-1,1 1 1,0 0-1,0-1 1,1 1-1,-1 0 0,0-1 1,1 1-1,0-1 1,-1 1-1,1-1 1,0 1-1,0-1 1,0 1-1,1-1 1,-1 1-1,1-1 0,-1 1 1,1-1-1,0 1 1,0 0-1,0-1 1,0 1-1,0 0 1,0 0-1,1 0 0,2-4 1,6-5-127,1 0 1,-1 1-1,1 1 1,17-12-1,10-9-167,-26 18 275,0 0 1,18-26-1,-26 33 27,-1 0 1,0 0-1,0-1 1,-1 1-1,1-1 0,-1 1 1,-1-1-1,1 0 1,-1 0-1,0 0 0,1-8 1,-2 13-7,0 1 0,0 0 0,0-1 0,0 1 0,0 0 0,0-1 0,0 1 1,0 0-1,0-1 0,0 1 0,0 0 0,0-1 0,0 1 0,0 0 0,0 0 0,-1-1 0,1 1 0,0 0 1,0-1-1,0 1 0,0 0 0,-1 0 0,1-1 0,0 1 0,0 0 0,-1 0 0,1-1 0,0 1 0,0 0 1,-1 0-1,1 0 0,0 0 0,-1 0 0,1-1 0,0 1 0,-1 0 0,-13 5-44,-10 17 38,21-18 57,-1 1 0,1 0 0,0 0 0,0 0 0,1 1-1,-1-1 1,1 1 0,0-1 0,1 1 0,0 0-1,-2 10 1,4-15-37,-1-1 1,0 1-1,1-1 0,-1 0 0,1 1 0,-1-1 0,1 0 0,0 1 0,-1-1 0,1 0 1,-1 1-1,1-1 0,0 0 0,-1 0 0,1 0 0,-1 0 0,1 0 0,0 0 0,-1 0 0,1 0 1,0 0-1,-1 0 0,1 0 0,-1 0 0,1 0 0,0 0 0,-1 0 0,1-1 0,-1 1 1,1 0-1,0 0 0,-1-1 0,1 1 0,0-1 0,23-9 126,-6-3-113,-13 9-32,-1 0 0,1 1 0,1-1 0,-1 1 0,0 0 0,1 0 0,0 1-1,0 0 1,-1 0 0,1 0 0,1 0 0,9 0 0,-16 2 3,1 0 0,0 0-1,-1 0 1,1 0 0,0 1 0,0-1 0,-1 0 0,1 0 0,0 1 0,-1-1 0,1 0 0,0 1-1,-1-1 1,1 1 0,-1-1 0,1 1 0,-1-1 0,1 1 0,-1-1 0,1 1 0,-1-1-1,1 1 1,-1 0 0,0-1 0,1 1 0,-1 0 0,0-1 0,0 1 0,1 0 0,-1-1-1,0 1 1,0 1 0,2 32-16,-3-31 38,1 0 0,0 0-1,0 0 1,0 0-1,0 0 1,0 0-1,1 0 1,-1 0 0,1 0-1,0-1 1,2 6-1,-2-7 5,-1 0-1,1-1 1,0 1-1,-1-1 1,1 1-1,0-1 1,0 1-1,-1-1 1,1 1-1,0-1 1,0 0 0,0 0-1,0 1 1,-1-1-1,1 0 1,0 0-1,0 0 1,0 0-1,0 0 1,0 0-1,0 0 1,0 0-1,0 0 1,-1-1-1,1 1 1,0 0-1,2-1 1,24-16 211,-3 3-965,-23 14-134,-19 25-8109,10-21 1217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9.787"/>
    </inkml:context>
    <inkml:brush xml:id="br0">
      <inkml:brushProperty name="width" value="0.025" units="cm"/>
      <inkml:brushProperty name="height" value="0.025" units="cm"/>
    </inkml:brush>
  </inkml:definitions>
  <inkml:trace contextRef="#ctx0" brushRef="#br0">67 1 3203,'0'0'14446,"0"2"-12204,0 14-1121,-6 7-160,1 8 416,-1 10-416,-2 4-256,-1 9-1,2 4-159,-1 2-225,-1-2-224,4-4-64,2-5-736,3-15-2916,0-6-5765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1.984"/>
    </inkml:context>
    <inkml:brush xml:id="br0">
      <inkml:brushProperty name="width" value="0.025" units="cm"/>
      <inkml:brushProperty name="height" value="0.025" units="cm"/>
    </inkml:brush>
  </inkml:definitions>
  <inkml:trace contextRef="#ctx0" brushRef="#br0">30 0 10698,'0'0'13036,"10"63"-12747,-10-29-193,-7 2-64,-1-2 0,2 0-32,0-5 0,2-4-417,0-7-640,1-5-416,2-6-609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2.325"/>
    </inkml:context>
    <inkml:brush xml:id="br0">
      <inkml:brushProperty name="width" value="0.025" units="cm"/>
      <inkml:brushProperty name="height" value="0.025" units="cm"/>
    </inkml:brush>
  </inkml:definitions>
  <inkml:trace contextRef="#ctx0" brushRef="#br0">0 106 13773,'0'0'2787,"3"-8"-326,-1 2-2239,0 1 1,1 0 0,0-1 0,0 1-1,1 0 1,-1 1 0,1-1 0,0 1-1,0 0 1,0-1 0,1 2 0,0-1 0,0 0-1,0 1 1,0 0 0,0 0 0,0 1-1,1 0 1,-1-1 0,1 2 0,10-3-1,-4 1-124,1 0 1,0 1-1,0 0 0,0 1 0,0 1 0,0 0 0,17 2 0,-27-1-85,0-1-1,-1 0 1,1 1-1,-1 0 1,1 0-1,-1-1 0,0 2 1,1-1-1,-1 0 1,0 0-1,0 1 0,0-1 1,0 1-1,0 0 1,0-1-1,0 1 0,0 0 1,-1 0-1,1 0 1,-1 0-1,1 1 0,-1-1 1,0 0-1,0 1 1,0-1-1,0 0 0,0 1 1,-1-1-1,1 1 1,-1 0-1,1-1 0,-1 1 1,0-1-1,0 1 1,0 0-1,-1-1 0,1 1 1,0-1-1,-1 1 1,0-1-1,0 1 0,-1 3 1,-2 3 149,-1 1 0,0-1 1,0 0-1,0-1 0,-1 1 0,-1-1 0,0 0 1,0-1-1,0 1 0,-1-2 0,0 1 0,-13 8 1,11-7 53,-1 0 1,1 1-1,0 0 1,1 1-1,0 0 1,-11 16 0,20-25-186,0-1 1,0 1 0,0 0 0,1 0 0,-1-1 0,0 1-1,1 0 1,-1-1 0,0 1 0,1-1 0,-1 1-1,1 0 1,-1-1 0,0 1 0,1-1 0,0 1 0,-1-1-1,1 1 1,-1-1 0,1 0 0,0 1 0,-1-1-1,1 0 1,0 1 0,-1-1 0,1 0 0,0 0-1,-1 0 1,1 0 0,0 1 0,-1-1 0,2 0 0,36 10-199,-28-8 52,33 9-4780,-14-9-4863,-8-2-4581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2.964"/>
    </inkml:context>
    <inkml:brush xml:id="br0">
      <inkml:brushProperty name="width" value="0.025" units="cm"/>
      <inkml:brushProperty name="height" value="0.025" units="cm"/>
    </inkml:brush>
  </inkml:definitions>
  <inkml:trace contextRef="#ctx0" brushRef="#br0">3 83 12396,'0'0'10495,"10"1"-9945,-4-1-376,0 0-1,0 0 1,1-1 0,-1 0-1,0 0 1,0 0 0,0-1 0,12-5-1,-16 6-116,0 0 0,1 0-1,-1 0 1,0-1-1,1 1 1,-1-1 0,0 0-1,0 1 1,0-1-1,0 0 1,-1 0 0,1 0-1,0 0 1,-1 0-1,0-1 1,1 1 0,-1 0-1,0-1 1,0 1-1,0-1 1,-1 1 0,1-1-1,0 0 1,-1 1 0,0-1-1,0 1 1,0-1-1,0 0 1,0-3 0,-1 6-58,1-1 1,0 1-1,-1-1 1,1 1-1,-1 0 1,1-1-1,-1 1 1,1 0-1,-1-1 1,1 1-1,-1 0 1,0 0-1,1 0 1,-1 0-1,1-1 1,-1 1-1,1 0 1,-1 0 0,0 0-1,1 0 1,-1 0-1,1 0 1,-1 0-1,1 1 1,-1-1-1,0 0 1,1 0-1,-1 0 1,1 1-1,-1-1 1,1 0-1,-1 0 1,1 1-1,-1-1 1,1 0-1,-1 1 1,1-1-1,-1 1 1,-21 14-35,13-7 101,1 1 0,1 0 0,0 0 0,0 0 0,1 1 0,0 0 0,0 1 0,1-1 0,1 1 0,-6 20 0,10-31-58,0 1 0,0-1 1,0 0-1,-1 1 0,1-1 0,0 1 0,0-1 0,0 1 0,0-1 0,0 0 0,0 1 0,0-1 0,0 1 1,1-1-1,-1 0 0,0 1 0,0-1 0,0 1 0,0-1 0,0 0 0,1 1 0,-1-1 0,0 1 0,0-1 1,1 0-1,-1 1 0,0-1 0,1 0 0,-1 0 0,0 1 0,1-1 0,-1 0 0,0 0 0,1 1 1,-1-1-1,0 0 0,1 0 0,19-3 112,19-17-35,-17 3-107,-16 11 2,0 1 0,0-1-1,0 2 1,1-1 0,0 1 0,0 0 0,0 0 0,1 1 0,-1 0 0,1 0 0,0 1 0,12-2 0,-19 4 14,-1 1 1,1-1-1,0 1 1,0-1-1,-1 1 1,1 0-1,0-1 1,-1 1-1,1 0 1,0 0-1,-1 0 1,1-1-1,-1 1 1,0 0-1,1 0 1,-1 0-1,0 0 1,1 0-1,-1 0 1,0 0-1,0 0 1,0 0-1,0 0 0,0 0 1,0 0-1,0 0 1,0 1-1,-1 38 30,1-31-16,-1 0-6,0-7 1,1-1 1,-1 1-1,1 0 1,0 0-1,0 0 1,0 0 0,0 0-1,0 0 1,0 0-1,1 0 1,-1 0-1,2 3 1,30-36 1144,-13 9-1076,29-31 4,-45 50-82,0 1-1,0-1 0,0 1 1,0 0-1,0-1 0,0 1 0,1 1 1,-1-1-1,1 0 0,-1 1 1,1 0-1,0 0 0,-1 0 1,5-1-1,-7 3 4,0 0-1,0-1 1,0 1 0,-1-1 0,1 1-1,0 0 1,-1-1 0,1 1 0,-1 0 0,1 0-1,-1 0 1,1-1 0,-1 1 0,0 0-1,1 0 1,-1 0 0,0 0 0,0 0 0,1 0-1,-1 0 1,0 0 0,0 0 0,0 0-1,0-1 1,0 1 0,-1 2 0,1 35-88,-1-31 82,-7 55-114,37-90-6480,-14 8 1942,3-1-1921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3.695"/>
    </inkml:context>
    <inkml:brush xml:id="br0">
      <inkml:brushProperty name="width" value="0.025" units="cm"/>
      <inkml:brushProperty name="height" value="0.025" units="cm"/>
    </inkml:brush>
  </inkml:definitions>
  <inkml:trace contextRef="#ctx0" brushRef="#br0">81 1 12588,'0'0'11728,"-1"9"-11503,-1 6-12,-1 1 0,-1 0 1,0-1-1,-1 0 0,-1 0 1,-8 15-1,7-15-91,0 0-1,1 1 1,1 0-1,0 0 1,1 1 0,1-1-1,-2 19 1,5-35-129,0 0 0,0 1 0,0-1 0,0 0 0,0 0 0,0 0 0,0 1 0,0-1 0,0 0 1,1 0-1,-1 0 0,0 1 0,0-1 0,0 0 0,0 0 0,0 0 0,0 0 0,0 1 0,1-1 0,-1 0 0,0 0 0,0 0 0,0 0 0,0 0 1,1 0-1,-1 1 0,0-1 0,0 0 0,0 0 0,1 0 0,-1 0 0,0 0 0,0 0 0,0 0 0,1 0 0,-1 0 0,0 0 0,0 0 0,0 0 0,1 0 1,-1 0-1,0 0 0,0 0 0,0 0 0,1 0 0,-1 0 0,0 0 0,0-1 0,0 1 0,0 0 0,1 0 0,-1 0 0,0 0 0,0 0 0,0 0 1,0-1-1,1 1 0,-1 0 0,0 0 0,0 0 0,11-10-232,-4-2 159,-2 0 0,1 0 0,-2 0 0,0-1 0,0 0 0,-1 0 0,-1 0 0,2-20 1,-3 21 157,-2 16-50,0-1 0,1 1 0,-1-1-1,0 1 1,1 0 0,0-1 0,0 1 0,0-1-1,0 1 1,1 0 0,0-1 0,0 5 0,0-7-20,0 0 1,0 1-1,0-1 1,0 0 0,0 0-1,0 0 1,1 0-1,-1 0 1,0 0 0,0 0-1,1 0 1,-1 0-1,1-1 1,-1 1 0,1-1-1,-1 1 1,1-1-1,-1 1 1,1-1 0,-1 0-1,1 0 1,-1 0-1,1 0 1,-1 0 0,1 0-1,0 0 1,-1 0-1,1-1 1,2 0 0,2-1 7,0-1 0,-1 0 0,1 0 0,-1 0 0,1-1 0,-1 1 0,0-1 0,0 0 0,-1-1 0,1 1 0,-1-1 0,0 0 0,-1 0 0,1-1 0,-1 1 0,0-1 0,0 1 0,0-1 0,-1 0 0,0 0 0,0 0 0,1-10 0,-23 39 213,14-13-31,0 0 0,0 0-1,1 1 1,0 0-1,1 0 1,0 0-1,0 0 1,2 1-1,-3 15 1,5-26-191,0-1 0,1 1 0,-1-1 0,0 1 0,1-1 0,-1 0 0,0 1 0,1-1 1,-1 1-1,0-1 0,1 0 0,-1 1 0,1-1 0,-1 0 0,0 0 0,1 1 0,-1-1 0,1 0 0,-1 0 1,1 0-1,-1 1 0,1-1 0,-1 0 0,1 0 0,0 0 0,-1 0 0,1 0 0,-1 0 0,1 0 0,-1 0 1,1 0-1,-1-1 0,1 1 0,-1 0 0,1 0 0,-1 0 0,1 0 0,-1-1 0,1 1 0,0-1 0,22-8 82,0-6-64,-19 12-107,0-1 0,0 1 1,1 0-1,-1 1 1,1-1-1,0 1 1,-1 0-1,1 0 0,0 1 1,0-1-1,1 1 1,5-1-1,-10 3 71,-1-1 0,1 0 0,0 1 0,-1-1 0,1 0 1,-1 1-1,1-1 0,-1 1 0,1-1 0,-1 1 0,0-1 0,1 1 0,-1-1 0,1 1 0,-1-1 0,0 1 0,0 0 0,1-1 1,-1 1-1,0 0 0,0-1 0,0 1 0,1 0 0,-1-1 0,0 1 0,0 0 0,0-1 0,-1 2 0,3 32-19,0-4 73,-2-29-11,1 0-1,0 1 1,0-1 0,0 0 0,-1 0 0,1 0-1,0 0 1,0 0 0,0 0 0,1-1 0,-1 1-1,0 0 1,0 0 0,0-1 0,1 1 0,-1-1 0,0 1-1,1-1 1,-1 0 0,0 1 0,1-1 0,-1 0-1,0 0 1,1 0 0,-1 0 0,1 0 0,-1 0-1,0 0 1,1-1 0,-1 1 0,0 0 0,1-1-1,-1 1 1,0-1 0,0 1 0,1-1 0,-1 0 0,0 1-1,0-1 1,2-1 0,5-3-7,0 0 1,-1 0-1,1-1 0,8-9 0,-5 4-37,-7 6-11,-1 1 1,1-1-1,0 1 0,1 0 0,-1 1 1,1-1-1,-1 1 0,1-1 0,0 1 1,0 1-1,0-1 0,1 1 0,9-3 0,-14 5 17,-1 1 0,1 0 0,0-1 0,-1 1 0,1 0-1,-1-1 1,1 1 0,-1 0 0,0 0 0,1 0 0,-1-1-1,0 1 1,1 0 0,-1 0 0,0 0 0,0 0 0,0-1-1,0 1 1,0 0 0,0 0 0,0 0 0,0 0-1,0 0 1,0 0 0,0-1 0,-1 3 0,-5 26 28,-12 3 68,14-25-7381,3-13-626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6.032"/>
    </inkml:context>
    <inkml:brush xml:id="br0">
      <inkml:brushProperty name="width" value="0.025" units="cm"/>
      <inkml:brushProperty name="height" value="0.025" units="cm"/>
    </inkml:brush>
  </inkml:definitions>
  <inkml:trace contextRef="#ctx0" brushRef="#br0">43 0 4740,'3'0'10327,"-1"9"-4279,0 27-2773,-1 24-5416,-1-41 3637,-1-3-1466,-1 1 0,-1-1 1,0 0-1,-1-1 0,-9 22 0,8-24 49,0 1 1,1 0-1,1 0 1,0 0-1,1 0 0,-1 26 1,4-40-64,-1 1 0,0-1 1,1 0-1,-1 1 0,1-1 1,-1 0-1,1 0 0,-1 1 1,1-1-1,-1 0 0,1 0 1,-1 0-1,1 0 0,-1 1 1,1-1-1,-1 0 0,1 0 1,-1 0-1,1 0 0,-1 0 1,1 0-1,0-1 0,-1 1 1,1 0-1,-1 0 0,1 0 1,-1 0-1,1-1 0,-1 1 1,1 0-1,-1 0 0,0-1 1,2 0-1,11-8 179,-1 0-1,0-1 1,0-1 0,0 0 0,-2 0-1,17-23 1,3-1 113,31-28 200,-34 38-160,-1-2 1,36-50-1,-94 86-12605,19-4 5157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6.394"/>
    </inkml:context>
    <inkml:brush xml:id="br0">
      <inkml:brushProperty name="width" value="0.025" units="cm"/>
      <inkml:brushProperty name="height" value="0.025" units="cm"/>
    </inkml:brush>
  </inkml:definitions>
  <inkml:trace contextRef="#ctx0" brushRef="#br0">23 1 7687,'0'0'10698,"-21"53"-8744,19-35-576,2 2-546,0-1-607,0 0-161,2-1-32,6-3-353,5-5-1088,2-6-993,3-4-1186,3 0-319,1-13-225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6.752"/>
    </inkml:context>
    <inkml:brush xml:id="br0">
      <inkml:brushProperty name="width" value="0.025" units="cm"/>
      <inkml:brushProperty name="height" value="0.025" units="cm"/>
    </inkml:brush>
  </inkml:definitions>
  <inkml:trace contextRef="#ctx0" brushRef="#br0">79 1 5381,'0'0'8584,"-10"5"-6512,6-2-1865,-35 22 1579,37-24-1632,0 1 1,0 0 0,0 0-1,0 0 1,0 0 0,0 0 0,1 0-1,-1 1 1,1-1 0,0 0-1,-1 1 1,1-1 0,0 1 0,0 0-1,1-1 1,-1 1 0,0 5-1,3-8-95,-1 1 0,1-1 0,-1 1-1,1-1 1,0 0 0,0 1-1,-1-1 1,1 0 0,0 0 0,-1 0-1,1 0 1,0-1 0,-1 1-1,4-1 1,7-3 7,-1 0 0,0 0-1,17-10 1,-22 10-63,0 1 0,0-1 1,1 1-1,-1 0 0,1 1 0,0-1 0,0 2 0,0-1 0,0 1 0,0 0 0,0 0 1,0 0-1,1 1 0,11 2 0,-17-2 6,-1 1 0,0 0 0,0 0 0,1 0 0,-1 0 0,0 0 0,0 0 0,0 0 0,0 0 0,0 1 0,-1-1 0,1 0 0,0 0 0,0 1 0,-1-1 0,1 1 0,-1-1 0,1 0 0,-1 1 0,0-1 0,1 1 0,-1-1 0,0 1 0,0-1 0,0 1 0,0-1 0,-1 1 0,1 1 0,0-1 18,0-1 1,0 1 0,0-1 0,0 1 0,0 0 0,0-1 0,0 1 0,1-1 0,-1 1 0,1-1 0,-1 1 0,1-1 0,-1 1-1,1-1 1,0 1 0,0-1 0,1 2 0,0-3 35,0 0-1,0 0 1,1 0-1,-1 0 1,0-1 0,0 1-1,0-1 1,0 1-1,0-1 1,0 0-1,0 1 1,0-1 0,0 0-1,-1 0 1,1-1-1,0 1 1,-1 0-1,1 0 1,2-3 0,13-7-151,6 7-1213,-8 4-3244,-9 0 809,2 0-3343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239"/>
    </inkml:context>
    <inkml:brush xml:id="br0">
      <inkml:brushProperty name="width" value="0.025" units="cm"/>
      <inkml:brushProperty name="height" value="0.025" units="cm"/>
    </inkml:brush>
  </inkml:definitions>
  <inkml:trace contextRef="#ctx0" brushRef="#br0">90 153 11403,'0'0'8749,"-9"5"-8386,7-4-377,-42 24 465,42-24-396,-1 1 1,1-1-1,-1 1 1,1-1-1,0 1 1,0 0 0,0 0-1,0 0 1,0 0-1,0 1 1,0-1-1,1 0 1,-1 1-1,1-1 1,0 1-1,0 0 1,-1 3-1,7-5 16,1 0 0,-1-1 0,1 0 0,-1 0 0,1-1 0,10-2 0,-9 1 5,0-1 0,0-1 0,0 1 0,0-1 0,-1 0 0,1-1 0,-1 1 0,0-1 1,-1 0-1,1-1 0,-1 0 0,0 0 0,0 0 0,-1 0 0,7-11 0,-15 27-78,1 1 0,1-1 0,0 1 0,1 0-1,0 0 1,0 0 0,1 0 0,0 0 0,1 0 0,1 0 0,0-1-1,0 1 1,1 0 0,5 12 0,-3-6-280,0 0 0,5 35 0,-9-48 254,-1 0 1,1 0-1,-1 0 0,0 0 0,0 1 0,0-1 0,0 0 0,-1 0 0,0 0 0,0 0 0,0 0 0,0-1 0,0 1 0,-1 0 0,0 0 0,0-1 0,0 1 0,-5 5 0,7-8 38,0 0 0,-1-1 1,1 1-1,-1-1 0,1 1 0,-1-1 1,1 1-1,-1-1 0,0 1 0,1-1 1,-1 0-1,0 1 0,1-1 1,-1 0-1,0 1 0,1-1 0,-1 0 1,0 0-1,1 0 0,-1 0 0,0 0 1,0 0-1,1 0 0,-1 0 1,0 0-1,0 0 0,1 0 0,-1 0 1,0 0-1,1-1 0,-1 1 0,0 0 1,1-1-1,-1 1 0,0 0 1,1-1-1,-1 1 0,1-1 0,-1 1 1,0 0-1,1-1 0,-1 0 0,1 1 1,0-1-1,-1 1 0,1-1 1,-1 0-1,1 1 0,0-1 0,-1 0 1,1 0-1,-10-42 333,10 38-382,-3-13 24,1 0 1,0 0-1,2 0 1,0 0-1,1 0 1,1 0-1,1 0 1,0 0-1,1 1 1,1-1-1,1 1 0,0 0 1,1 0-1,1 1 1,1 0-1,0 1 1,22-29-1,39-40 26,-69 82-16,-2 40-679,-7 9 830,6-35-73,-1-1 1,1 1-1,1-1 0,0 1 1,1 0-1,0 0 1,1 0-1,3 15 0,-4-26-45,1 0-1,-1 0 1,1 0-1,-1 0 1,1 0-1,0 0 1,-1 0-1,1 0 1,0 0-1,0-1 1,0 1-1,0 0 1,-1 0-1,1-1 1,0 1-1,0-1 1,1 1-1,-1-1 1,0 1-1,0-1 0,0 0 1,0 1-1,0-1 1,0 0-1,0 0 1,1 0-1,-1 0 1,0 0-1,0 0 1,0 0-1,0 0 1,0-1-1,1 1 1,1-1-1,0 0 133,0 0-1,1 0 1,-1 0 0,0 0-1,0-1 1,1 1-1,-1-1 1,0 0-1,-1 0 1,4-3 0,1-2-96,-1-1 1,0 0 0,0 0 0,-1-1-1,0 0 1,0 0 0,-1 0-1,-1 0 1,1 0 0,-1-1 0,-1 0-1,0 1 1,0-1 0,-1 0 0,0-11-1,-12 157-683,11-134 602,0 0-1,1 0 1,-1-1-1,1 1 1,-1 0-1,1 0 1,0-1-1,-1 1 1,1 0 0,0-1-1,0 1 1,0 0-1,1-1 1,-1 0-1,0 1 1,0-1-1,3 2 1,12 3-2156,-15-6 1845,0 0 0,0-1 0,0 1 0,0 0 0,0 0 0,0-1 0,0 1 0,0 0 0,-1-1 0,1 1 0,0-1-1,0 1 1,0-1 0,-1 0 0,1 1 0,0-1 0,1-1 0,8-15-7156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7.593"/>
    </inkml:context>
    <inkml:brush xml:id="br0">
      <inkml:brushProperty name="width" value="0.025" units="cm"/>
      <inkml:brushProperty name="height" value="0.025" units="cm"/>
    </inkml:brush>
  </inkml:definitions>
  <inkml:trace contextRef="#ctx0" brushRef="#br0">146 137 3459,'0'0'18081,"-10"3"-17963,2 0 73,-1 0 1,1 1 0,0 0-1,0 0 1,0 1 0,1 0-1,-1 0 1,1 1-1,1 0 1,-1 0 0,1 1-1,0 0 1,0 0-1,1 0 1,0 1 0,0-1-1,1 1 1,-6 15 0,9-22-172,1 0 0,-1 0 1,1 0-1,-1 1 1,1-1-1,0 0 0,0 0 1,-1 0-1,1 0 0,0 1 1,0-1-1,0 0 1,0 0-1,0 0 0,0 0 1,0 1-1,1-1 1,-1 0-1,0 0 0,1 0 1,-1 0-1,1 0 0,-1 0 1,1 0-1,0 0 1,-1 0-1,1 0 0,0 0 1,-1 0-1,1 0 1,2 1-1,-1-1-19,1-1 0,-1 1 0,0-1 0,1 0 0,-1 0 0,1 0-1,-1 0 1,1 0 0,-1 0 0,0-1 0,1 1 0,-1-1 0,1 0 0,-1 0 0,4-1 0,6-4-97,-1-1-1,1 0 1,-1 0-1,-1-1 1,1-1 0,-1 1-1,-1-2 1,0 1 0,0-1-1,-1-1 1,14-21-1,-10 12 238,-2 0-1,0 0 0,0-1 0,-2 0 0,-1-1 0,6-26 0,-28 64 647,-7 21-523,13-22-215,1-2 209,0-1 0,1 2-1,1-1 1,0 1 0,0 0 0,2 0-1,0 0 1,0 1 0,-1 17 0,5-31-256,0 0-1,0 0 1,0 0-1,1 0 1,-1 0 0,0 0-1,1 0 1,-1 0 0,1 0-1,-1 0 1,1 0 0,-1 0-1,1 0 1,0 0 0,-1 0-1,1-1 1,0 1 0,0 0-1,0 0 1,0-1-1,0 1 1,-1-1 0,3 2-1,33 7-426,-31-9 383,0 1 0,1-1 0,-1 0 0,0 0 0,0-1-1,0 0 1,0 0 0,0 0 0,0 0 0,0-1 0,7-3-1,-3-2 52,-1-1-1,0 1 0,0-1 0,-1 0 1,0-1-1,0 0 0,-1 0 0,-1 0 1,1-1-1,6-17 0,-13 20 61,-8 12 62,-9 14 53,17-19-184,-22 33-17,22-32 16,0 1 1,0-1-1,0 0 1,1 1 0,-1-1-1,0 1 1,0-1-1,1 1 1,-1 0-1,1-1 1,0 1 0,-1 0-1,1-1 1,0 1-1,0 0 1,0-1-1,0 1 1,0 0 0,0-1-1,1 3 1,2-3 6,0 0-1,1 0 1,-1-1 0,0 1 0,0-1 0,1 0 0,-1 0-1,0 0 1,5-1 0,5 1-11,44 13-350,-48-10 237,1 0 0,-1 0 0,1-1 0,19 1 0,-28-4 158,1 0 0,-1 1 0,0-1 0,0 0 0,0 0 0,1 0 0,-1 0 0,0-1 0,0 1 0,-1 0 0,1 0 0,0-1 0,0 1-1,-1 0 1,1-1 0,0 1 0,-1-1 0,1 1 0,-1 0 0,0-1 0,1 1 0,-1-1 0,0 0 0,0 1 0,0-4 0,0 2 188,1-1-1,-1 0 1,0 1 0,0-1 0,0 0 0,-1 1 0,1-1-1,-1 1 1,0-1 0,-2-5 0,3 9-214,-1-1-1,1 1 1,-1-1 0,1 1 0,-1-1-1,1 1 1,-1-1 0,1 1 0,-1-1-1,1 0 1,0 1 0,-1-1 0,1 0-1,0 1 1,0-1 0,0 0-1,-1 1 1,1-1 0,0 0 0,0 1-1,0-1 1,0 0 0,0 0 0,0 1-1,0-1 1,0 0 0,1-1 0,19-2-125,-10 3 99,30-1-901,4 0-2035,-15-3-2576,-13-1-3482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8.911"/>
    </inkml:context>
    <inkml:brush xml:id="br0">
      <inkml:brushProperty name="width" value="0.025" units="cm"/>
      <inkml:brushProperty name="height" value="0.025" units="cm"/>
    </inkml:brush>
  </inkml:definitions>
  <inkml:trace contextRef="#ctx0" brushRef="#br0">96 311 11563,'-7'0'2424,"-21"1"3275,24-1-5521,0 0-1,1 0 1,-1 0 0,1 1-1,-1-1 1,0 1-1,1 0 1,-1 0 0,1 1-1,0-1 1,-1 1 0,1 0-1,0-1 1,0 1-1,-6 5 1,33-11 762,-13-1-921,-1-1 0,1-1 0,-1 0 1,12-11-1,33-21-313,-54 39 293,-1 0 0,0 1 0,1-1 0,-1 0 0,0 0 0,0 0 0,1 0 0,-1 0 0,0 0 0,0 0 0,1 0 0,-1 1 0,0-1 0,0 0 0,1 0 0,-1 0 0,0 0 0,0 1 0,0-1 0,1 0 0,-1 0 0,0 1 1,0-1-1,0 0 0,0 0 0,0 1 0,1-1 0,-1 0 0,0 0 0,0 1 0,0-1 0,0 0 0,0 1 0,0-1 0,0 0 0,0 0 0,0 1 0,0-1 0,0 0 0,0 1 0,0-1 0,0 0 0,-1 0 0,1 1 0,0-1 0,0 0 0,0 0 0,0 1 0,0-1 0,-1 0 0,1 1 0,-4 18 137,-3 3 58,2 1-1,1-1 1,0 1-1,2 0 0,1 0 1,0 0-1,2 0 0,7 44 1,-7-59-151,0 1 1,-1-1 0,0 1 0,-1-1-1,1 0 1,-2 1 0,1-1-1,-1 0 1,0 0 0,-1 0-1,-5 13 1,6-17-29,0 0 0,0-1-1,0 1 1,0 0 0,-1-1-1,1 1 1,-1-1 0,0 0-1,0 0 1,0 0 0,0 0-1,-1 0 1,1-1 0,-1 0-1,0 1 1,0-1 0,1-1-1,-1 1 1,0-1 0,-1 1 0,1-1-1,0 0 1,0 0 0,-7 0-1,10-2 2,0 1 0,0 0 0,0-1 0,0 1 0,0-1 0,0 0 0,0 1 0,1-1 0,-1 0 0,0 1 0,0-1 0,0 0 0,1 0 0,-1 0 0,0 0 0,1 0 0,-1 0 0,1 0 0,-1 0 0,1 0 0,-1 0 0,1 0 0,0 0 0,-1 0 0,1 0 0,0 0 0,0 0 0,0 0 0,0 0 0,0 0 0,0-1 0,0 1 0,0 0 0,1 0 0,-1 0 0,1-1 0,8-45-37,0 29 12,1 0 0,0 1 0,2 0 0,0 1-1,0 1 1,2 0 0,0 0 0,0 1 0,29-20-1,-15 11-103,41-45 0,-61 58 114,-1 1-1,1-2 0,-2 1 1,1-1-1,-1 0 0,-1 0 1,0-1-1,6-21 0,-11 33 10,0 0 0,0 0-1,0-1 1,1 1-1,-1 0 1,0 0-1,0-1 1,0 1-1,0 0 1,0 0-1,0-1 1,0 1 0,0 0-1,0-1 1,0 1-1,1 0 1,-1 0-1,0-1 1,-1 1-1,1 0 1,0-1-1,0 1 1,0 0 0,0 0-1,0-1 1,0 1-1,0 0 1,0 0-1,0-1 1,-1 1-1,1 0 1,0 0-1,0-1 1,0 1 0,0 0-1,-1 0 1,1 0-1,0 0 1,0-1-1,-1 1 1,1 0-1,0 0 1,0 0-1,-1 0 1,1 0 0,0 0-1,0-1 1,-1 1-1,1 0 1,-18 9 105,-15 19-104,27-22 153,1 1 0,0 0 0,1 0 0,-7 12 0,7 7 464,4-25-624,0 0 0,0-1 0,1 1 0,-1 0 0,0-1 0,1 1-1,-1 0 1,1-1 0,-1 1 0,1-1 0,-1 1 0,1-1-1,-1 1 1,1-1 0,-1 1 0,1-1 0,0 1 0,-1-1 0,1 0-1,0 1 1,-1-1 0,1 0 0,0 0 0,0 1 0,-1-1 0,1 0-1,0 0 1,0 0 0,1 0 0,5 1 9,0-1 1,0 0-1,0-1 0,0 0 1,0 0-1,0 0 0,0-1 1,-1 0-1,1 0 0,0-1 1,-1 0-1,10-5 0,-6 1 3,1 0 0,-1-1-1,0 0 1,-1-1 0,0 0 0,12-15-1,-7 4 4,-1 0-1,0-1 0,-1 0 0,-2-1 1,0-1-1,12-41 0,-13 6 51,-30 85-191,-59 108 144,72-119 140,1 0 0,1 0 0,0 0 0,1 1 0,1 0 0,1 0 0,-2 18 0,5-33-218,0 0 1,0-1-1,0 1 0,1 0 0,-1-1 0,1 1 1,-1 0-1,1-1 0,-1 1 0,1-1 0,0 1 1,0-1-1,0 1 0,0-1 0,0 1 0,0-1 1,0 0-1,0 1 0,0-1 0,1 0 0,-1 0 1,0 0-1,1 0 0,-1 0 0,1 0 0,-1-1 1,1 1-1,0 0 0,-1-1 0,1 1 0,0-1 1,-1 0-1,1 0 0,0 1 0,-1-1 1,4 0-1,6 0-2035,1 0 0,-1 0 0,0-1 0,16-3 1,4-4-6511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9.253"/>
    </inkml:context>
    <inkml:brush xml:id="br0">
      <inkml:brushProperty name="width" value="0.025" units="cm"/>
      <inkml:brushProperty name="height" value="0.025" units="cm"/>
    </inkml:brush>
  </inkml:definitions>
  <inkml:trace contextRef="#ctx0" brushRef="#br0">125 212 1954,'0'0'23793,"-9"-5"-22725,7 3-1026,0 1-25,0-1 0,0 1 0,0 0 0,0 0 0,0-1 0,0 1 0,0 0 0,0 1-1,0-1 1,0 0 0,-1 1 0,1-1 0,0 1 0,0 0 0,-1-1 0,1 1-1,0 0 1,-1 1 0,1-1 0,0 0 0,0 1 0,-1-1 0,1 1 0,0-1-1,0 1 1,0 0 0,0 0 0,0 0 0,0 1 0,0-1 0,0 0 0,0 1-1,0-1 1,1 1 0,-1-1 0,-2 5 0,-22 37-24,24-41 31,1 1-1,0-1 1,0 0-1,1 0 1,-1 0-1,0 0 1,1 1 0,-1-1-1,1 0 1,0 1-1,0-1 1,0 0-1,0 1 1,0-1 0,0 0-1,1 1 1,-1-1-1,1 0 1,1 4-1,-1-5 17,1 0-1,-1 0 1,1 0-1,-1 0 1,1-1-1,0 1 1,-1 0-1,1-1 0,0 0 1,0 1-1,-1-1 1,1 0-1,0 0 1,0 0-1,0 0 0,-1 0 1,1 0-1,0-1 1,0 1-1,-1 0 1,1-1-1,0 1 1,-1-1-1,4-1 0,40-21 310,-30 12-357,0-1 0,-1-1 0,0 0 1,-1-1-1,-1 0 0,0-1 0,-1-1 0,0 0 0,-2 0 1,0-1-1,0 0 0,-2-1 0,0 1 0,-1-2 0,-1 1 0,3-21 1,-11 61 38,-2 1 0,-13 36 0,10-37 5,2 1-1,0 0 1,1 0 0,-3 36 0,8-52-401,0 20 1080,0-26-920,0 0 0,0-1 1,0 1-1,0 0 0,0-1 0,0 1 1,0 0-1,0-1 0,0 1 0,0 0 1,1-1-1,-1 1 0,0 0 1,1-1-1,-1 1 0,0-1 0,1 1 1,-1-1-1,1 1 0,-1-1 0,0 1 1,1-1-1,0 1 0,-1-1 0,1 0 1,-1 1-1,1-1 0,-1 0 0,2 1 1,7-1-6864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29.736"/>
    </inkml:context>
    <inkml:brush xml:id="br0">
      <inkml:brushProperty name="width" value="0.025" units="cm"/>
      <inkml:brushProperty name="height" value="0.025" units="cm"/>
    </inkml:brush>
  </inkml:definitions>
  <inkml:trace contextRef="#ctx0" brushRef="#br0">1 45 7239,'0'0'19763,"48"-17"-20276,-22 8-2210,-1-1-1953,-2 2-6342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30.080"/>
    </inkml:context>
    <inkml:brush xml:id="br0">
      <inkml:brushProperty name="width" value="0.025" units="cm"/>
      <inkml:brushProperty name="height" value="0.025" units="cm"/>
    </inkml:brush>
  </inkml:definitions>
  <inkml:trace contextRef="#ctx0" brushRef="#br0">0 41 5477,'0'0'19811,"4"-1"-19699,25-18-1654,1-1-6093,-50 31 5955,12-5-1503,3-3-1387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30.424"/>
    </inkml:context>
    <inkml:brush xml:id="br0">
      <inkml:brushProperty name="width" value="0.025" units="cm"/>
      <inkml:brushProperty name="height" value="0.025" units="cm"/>
    </inkml:brush>
  </inkml:definitions>
  <inkml:trace contextRef="#ctx0" brushRef="#br0">140 1 9897,'0'0'15759,"55"51"-14606,-39-10-576,1 8-321,-3 5-96,-10 3-96,-4-1 0,-2-1-32,-20 2 33,-11-2-1,-8-5-64,-6-2-577,-3-10-1953,0-10-3076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0.495"/>
    </inkml:context>
    <inkml:brush xml:id="br0">
      <inkml:brushProperty name="width" value="0.025" units="cm"/>
      <inkml:brushProperty name="height" value="0.025" units="cm"/>
    </inkml:brush>
  </inkml:definitions>
  <inkml:trace contextRef="#ctx0" brushRef="#br0">0 241 6246,'0'0'2600,"10"2"-1367,24 3-869,-1-2-1,0-1 1,0-2 0,1-1-1,49-9 1,175-43 106,-190 37-458,44-11 40,322-67-73,-310 74 27,192-8-1,-234 25 900,0 3-1,0 4 0,0 4 1,135 30-1,49 54 901,-10-4 666,-218-78-1402,-1-1-1,54 5 1,-81-13-1046,0 0 1,0-1-1,0 0 0,0-1 0,0 0 1,0 0-1,0-1 0,0 0 1,0-1-1,0 0 0,-1-1 1,0 0-1,1 0 0,9-8 0,-16 10-633,0-1 0,0 1 0,-1-1 0,1 0 0,-1 0-1,0 0 1,1 0 0,-2-1 0,3-3 0,5-15-7665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1.291"/>
    </inkml:context>
    <inkml:brush xml:id="br0">
      <inkml:brushProperty name="width" value="0.025" units="cm"/>
      <inkml:brushProperty name="height" value="0.025" units="cm"/>
    </inkml:brush>
  </inkml:definitions>
  <inkml:trace contextRef="#ctx0" brushRef="#br0">0 452 12364,'0'0'4270,"9"-12"-3357,7-6-710,1 0 0,1 2 0,0 0 0,1 1 0,1 0-1,0 2 1,39-19 0,51-23-375,2 6 1,3 4-1,1 5 0,2 6 1,149-24-1,-232 51-93,0 3 0,1 1 0,-1 1 1,69 7-1,-98-4 270,0 0 0,0 0 0,0 1 0,0 0 0,-1 0 0,1 0 0,-1 1 0,1 0 0,-1 0 0,0 0 0,0 1 0,-1 0 1,1-1-1,-1 2 0,7 7 0,-1 2 235,0 1 0,-2 0 0,1 0 0,5 17 0,-7-14 202,2-1 0,0 0 0,13 18-1,-18-30-295,0 0 0,0-1 0,1 1 1,-1-1-1,1 1 0,0-1 0,1-1 0,-1 1 0,0-1 0,1 0 0,0 0 0,0-1 0,9 3 0,4-1 99,-1-1 1,1-1-1,0 0 0,-1-2 1,1 0-1,0-1 1,0-1-1,-1-1 1,1 0-1,26-10 1,-12 2-153,0-1 0,-1-2 0,0-1 0,49-32 0,-49 20-29,-32 27-137,1-1 1,-1 1 0,1-1 0,-1 1-1,1-1 1,-1 0 0,0 1-1,1-1 1,-1 0 0,0 0 0,0 1-1,1-1 1,-1 0 0,0 0 0,0 1-1,0-1 1,0 0 0,0 0-1,0 1 1,0-1 0,0 0 0,0 0-1,0 1 1,-1-1 0,1 0 0,0 1-1,0-1 1,-1 0 0,1 0-1,-1 1 1,1-1 0,0 1 0,-1-1-1,1 0 1,-1 1 0,1-1 0,-1 1-1,0-1 1,1 1 0,-1-1-1,0 1 1,1 0 0,-1-1 0,0 1-1,1 0 1,-1-1 0,-1 1-1,-28-10-5729,-9-3-7149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2.150"/>
    </inkml:context>
    <inkml:brush xml:id="br0">
      <inkml:brushProperty name="width" value="0.025" units="cm"/>
      <inkml:brushProperty name="height" value="0.025" units="cm"/>
    </inkml:brush>
  </inkml:definitions>
  <inkml:trace contextRef="#ctx0" brushRef="#br0">33 1 5605,'0'0'9556,"0"11"-8857,0 83 1342,-3-1 0,-26 149 0,42-297 419,3-7-2411,43-110 0,-55 165-53,0 0 1,1 1-1,0-1 1,0 1 0,0 0-1,0 0 1,1 0 0,7-4-1,-11 8-22,1 0 0,-1 0 1,1 0-1,-1 0 0,1 1 0,0 0 0,-1-1 0,1 1 0,0 0 0,0 0 1,0 0-1,0 1 0,0-1 0,0 1 0,0 0 0,0 0 0,0 0 1,0 0-1,0 0 0,0 0 0,0 1 0,0 0 0,6 1 0,-9 0 15,0-1-1,0 1 1,0-1 0,0 0-1,0 1 1,0-1-1,0 1 1,0-1-1,0 1 1,-1-1-1,1 1 1,0-1 0,-1 0-1,1 1 1,-1-1-1,0 0 1,1 0-1,-1 1 1,0-1-1,-1 2 1,-13 13 108,1 0-1,-2 0 1,0-1 0,-1-1-1,-1-1 1,0 0 0,0-2 0,-24 12-1,106-48-11013,-31 11 5771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2.635"/>
    </inkml:context>
    <inkml:brush xml:id="br0">
      <inkml:brushProperty name="width" value="0.025" units="cm"/>
      <inkml:brushProperty name="height" value="0.025" units="cm"/>
    </inkml:brush>
  </inkml:definitions>
  <inkml:trace contextRef="#ctx0" brushRef="#br0">84 0 5541,'0'0'15359,"-5"4"-15060,-6 6 70,0 0 0,1 0 0,0 2 0,1-1 0,0 1 0,-8 15 1,17-27-369,0 1 0,0-1 0,-1 0 1,1 0-1,0 0 0,0 0 0,0 0 1,0 0-1,0 1 0,0-1 0,0 0 1,0 0-1,0 0 0,0 0 0,0 0 1,0 1-1,0-1 0,0 0 0,0 0 1,0 0-1,0 0 0,0 1 0,0-1 1,0 0-1,0 0 0,0 0 1,0 0-1,0 0 0,0 1 0,0-1 1,0 0-1,0 0 0,0 0 0,0 0 1,1 0-1,-1 0 0,0 1 0,0-1 1,0 0-1,0 0 0,0 0 0,0 0 1,0 0-1,1 0 0,-1 0 0,0 0 1,0 0-1,0 0 0,0 0 0,0 0 1,1 1-1,-1-1 0,0 0 1,0 0-1,0 0 0,0 0 0,1 0 1,-1-1-1,15-2 81,14-10 28,-22 9-112,1 0 0,-1 1 0,1 0 0,0 1 0,-1 0-1,12-2 1,-16 3 23,0 1-1,0 0 0,0 0 0,0 0 1,0 1-1,0-1 0,0 1 1,0 0-1,0-1 0,-1 1 1,1 0-1,0 1 0,0-1 0,-1 0 1,1 1-1,-1 0 0,1-1 1,-1 1-1,0 0 0,3 3 0,-5-5 10,0 0 1,0 1-1,0-1 0,0 0 0,1 0 0,-1 1 0,0-1 0,0 0 0,0 0 0,1 0 0,-1 1 0,0-1 0,0 0 0,0 0 0,1 0 0,-1 0 0,0 0 0,0 1 0,1-1 0,-1 0 0,0 0 0,1 0 0,-1 0 0,0 0 0,0 0 0,1 0 0,-1 0 0,0 0 0,1 0 0,-1 0 0,0 0 0,0 0 0,1 0 0,-1 0 0,0 0 0,0-1 0,1 1 0,-1 0 1,0 0-1,1 0 0,3-15 731,-3-32-9,-2 35-539,1 12-211,0-1 0,0 1 0,0 0 1,0-1-1,-1 1 0,1 0 0,0-1 0,0 1 1,-1 0-1,1-1 0,0 1 0,-1 0 0,1-1 0,0 1 1,-1 0-1,1 0 0,0 0 0,-1-1 0,1 1 1,0 0-1,-1 0 0,1 0 0,-1 0 0,1 0 0,0 0 1,-1 0-1,1 0 0,-1-1 0,1 2 0,0-1 0,-1 0 1,1 0-1,-1 0 0,1 0 0,0 0 0,-1 0 1,1 0-1,-1 0 0,1 1 0,-1-1 0,0 0-69,0 0 0,1 1 0,-1-1 0,0 0 0,0 0 0,1 1-1,-1-1 1,0 0 0,1 1 0,-1-1 0,0 1 0,1-1 0,-1 1 0,1-1 0,-1 1-1,1-1 1,-1 1 0,1-1 0,-1 1 0,1 0 0,0-1 0,-1 1 0,0 1 0,16-7-13514,-6-1 6582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645"/>
    </inkml:context>
    <inkml:brush xml:id="br0">
      <inkml:brushProperty name="width" value="0.025" units="cm"/>
      <inkml:brushProperty name="height" value="0.025" units="cm"/>
    </inkml:brush>
  </inkml:definitions>
  <inkml:trace contextRef="#ctx0" brushRef="#br0">1 0 14894,'0'0'7495,"49"56"-11851,-30-46 224,-1-5-801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3.212"/>
    </inkml:context>
    <inkml:brush xml:id="br0">
      <inkml:brushProperty name="width" value="0.025" units="cm"/>
      <inkml:brushProperty name="height" value="0.025" units="cm"/>
    </inkml:brush>
  </inkml:definitions>
  <inkml:trace contextRef="#ctx0" brushRef="#br0">84 73 4164,'0'0'13058,"2"-7"-10459,5-26-623,-7 32-1941,0 0 1,0 1 0,0-1-1,1 0 1,-1 0 0,0 1-1,0-1 1,0 0 0,0 0 0,0 1-1,0-1 1,0 0 0,-1 1-1,1-1 1,0 0 0,0 1-1,0-1 1,-1 0 0,1 1-1,0-1 1,-1 0 0,1 1-1,-1-1 1,1 0 0,-1 1 0,1-1-1,-1 1 1,1-1 0,-1 1-1,1 0 1,-1-1 0,0 1-1,1-1 1,-1 1 0,0 0-1,1 0 1,-1-1 0,0 1-1,1 0 1,-1 0 0,0 0 0,1 0-1,-1 0 1,0 0 0,0 0-1,1 0 1,-1 0 0,0 0-1,0 0 1,1 0 0,-1 0-1,0 1 1,1-1 0,-1 0-1,0 0 1,1 1 0,-2 0 0,-2 0 98,1 0 1,-1 1 0,0-1 0,1 1 0,-1 0-1,1 0 1,0 0 0,-6 5 0,5-1-85,0 1 1,1-1 0,0 1 0,0-1-1,1 1 1,-1 0 0,1 0-1,1 0 1,-2 12 0,3-17-35,-1 0 0,1 0-1,0 0 1,0 0 0,0 0 0,0 0 0,0 0 0,0 0 0,1 0 0,-1 0-1,1 0 1,-1 0 0,1 0 0,0 0 0,0 0 0,0 0 0,0-1 0,0 1-1,0 0 1,0-1 0,1 1 0,-1-1 0,0 1 0,1-1 0,-1 0 0,1 1-1,0-1 1,-1 0 0,1 0 0,0 0 0,0-1 0,0 1 0,0 0 0,0 0-1,-1-1 1,1 0 0,4 1 0,1-1 19,0 0 1,0-1-1,0 0 0,0 0 0,0-1 0,0 1 1,0-2-1,0 1 0,-1-1 0,1 0 0,-1 0 1,1-1-1,-1 1 0,9-9 0,-12 9 13,1 1 0,-1-1 1,1 0-1,-1 0 0,0-1 0,0 1 0,-1-1 0,1 1 0,-1-1 0,0 0 0,0 0 0,0 0 0,0 0 0,-1 0 0,1 0 0,-1-1 0,0 1 0,0 0 0,-1-1 0,1 1 1,-1-1-1,0 1 0,0 0 0,-1-1 0,0-4 0,0 8-33,0-1 0,-1 0 1,1 0-1,0 1 0,-1-1 1,1 1-1,-1-1 0,1 1 1,-1 0-1,1 0 0,-1 0 1,0 0-1,0 0 0,0 0 0,0 0 1,1 0-1,-1 1 0,0-1 1,0 0-1,0 1 0,-1 0 1,1 0-1,0 0 0,0 0 1,0 0-1,0 0 0,0 0 1,-4 1-1,4-1-99,0 0 1,0 0-1,-1 1 0,1-1 1,0 1-1,0-1 0,-1 1 0,1 0 1,0-1-1,0 1 0,0 0 1,0 1-1,0-1 0,0 0 1,0 0-1,1 1 0,-1-1 1,0 1-1,1 0 0,-1-1 1,1 1-1,0 0 0,-1 0 1,1 0-1,0 0 0,-1 3 1,2-5-92,0 0 1,-1 1 0,1-1-1,0 0 1,0 1 0,0-1-1,0 0 1,0 1 0,0-1-1,0 0 1,-1 1 0,1-1-1,0 1 1,0-1 0,0 0 0,1 1-1,-1-1 1,0 0 0,0 1-1,0-1 1,0 0 0,0 1-1,0-1 1,0 0 0,1 1-1,-1-1 1,0 0 0,0 1-1,0-1 1,1 0 0,-1 1-1,0-1 1,0 0 0,1 0-1,-1 0 1,0 1 0,1-1-1,-1 0 1,0 0 0,1 0-1,-1 1 1,0-1 0,1 0-1,-1 0 1,0 0 0,1 0-1,-1 0 1,0 0 0,1 0-1,-1 0 1,1 0 0,-1 0-1,0 0 1,1 0 0,-1 0-1,0 0 1,1-1 0,11 1-7284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3.803"/>
    </inkml:context>
    <inkml:brush xml:id="br0">
      <inkml:brushProperty name="width" value="0.025" units="cm"/>
      <inkml:brushProperty name="height" value="0.025" units="cm"/>
    </inkml:brush>
  </inkml:definitions>
  <inkml:trace contextRef="#ctx0" brushRef="#br0">87 115 12300,'0'0'7543,"-5"-8"-6476,3 4-997,1 3-40,0 0 1,0-1-1,0 1 1,0 0 0,0-1-1,0 1 1,0-1 0,1 1-1,-1-1 1,0 1 0,1-1-1,-1 0 1,1 1-1,0-1 1,0 0 0,-1 1-1,1-1 1,0 0 0,0 1-1,1-1 1,-1 0 0,0 1-1,1-1 1,-1 0 0,1 1-1,-1-1 1,1 1-1,-1-1 1,1 1 0,0-1-1,0 1 1,0-1 0,0 1-1,0 0 1,0-1 0,1 1-1,-1 0 1,0 0-1,0 0 1,1 0 0,2-1-1,4-5 135,-2 2-43,-1 1 0,1 0 1,0 0-1,-1 0 0,2 1 0,-1-1 1,7-1-1,-12 9-138,0-1 1,0 1 0,-1 0-1,1 0 1,-1 0 0,0 0-1,-1 7 1,2 272 89,3-195 172,-4-77 8,0-1 0,-1 1-1,0 0 1,-1-1 0,0 0-1,0 1 1,-8 17 0,10-25-156,-1-1 0,-1 0 1,1 1-1,0-1 1,0 0-1,-1 0 0,1 0 1,-1 0-1,0 0 1,0 0-1,1-1 0,-1 1 1,0 0-1,0-1 1,-1 0-1,1 1 0,0-1 1,0 0-1,-1 0 1,1 0-1,-1-1 0,1 1 1,0 0-1,-1-1 1,1 0-1,-1 1 0,0-1 1,1 0-1,-1 0 1,1-1-1,-1 1 0,1 0 1,-1-1-1,1 0 1,0 1-1,-1-1 0,1 0 1,-5-3-1,3 2-91,0 0-1,1-1 1,-1 0-1,0 0 0,1 0 1,0 0-1,0 0 1,0-1-1,0 1 0,0-1 1,1 0-1,0 1 1,-1-1-1,2-1 1,-1 1-1,0 0 0,1 0 1,0-1-1,-1 1 1,1-6-1,0 6-143,0-1 0,1 1 0,0 0-1,0 0 1,0 0 0,0-1 0,0 1 0,1 0 0,0 0 0,0 0-1,0 0 1,0 0 0,1 0 0,0 0 0,-1 0 0,1 0-1,1 1 1,-1-1 0,1 1 0,-1-1 0,6-4 0,8-3-1514,0 1 1,0 1 0,1 1-1,21-8 1,7-3-5809,-14 4-827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4.144"/>
    </inkml:context>
    <inkml:brush xml:id="br0">
      <inkml:brushProperty name="width" value="0.025" units="cm"/>
      <inkml:brushProperty name="height" value="0.025" units="cm"/>
    </inkml:brush>
  </inkml:definitions>
  <inkml:trace contextRef="#ctx0" brushRef="#br0">92 59 14446,'0'0'8023,"-9"-1"-7238,6 1-711,0-1 0,0 1 0,0 0 0,0-1 0,0 1 0,1 1 0,-1-1 1,0 0-1,0 1 0,0-1 0,0 1 0,1 0 0,-1 0 0,0 0 0,1 0 0,-1 1 0,0-1 0,1 1 0,0-1 0,-1 1 0,1 0 1,0 0-1,0 0 0,0 0 0,0 0 0,0 1 0,1-1 0,-1 0 0,1 1 0,-1-1 0,1 1 0,0 0 0,0-1 0,0 1 0,1 0 1,-1 0-1,0 0 0,1 0 0,0 4 0,0-6-57,0 0 0,0 0 0,0 0 0,1-1 0,-1 1 0,1 0-1,-1 0 1,0 0 0,1-1 0,-1 1 0,1 0 0,-1-1 0,1 1 0,0 0 0,-1-1 0,1 1 0,0-1 0,-1 1 0,1-1 0,0 1 0,0-1 0,-1 0 0,1 1 0,0-1 0,0 0 0,0 0-1,0 1 1,-1-1 0,1 0 0,0 0 0,0 0 0,0 0 0,0 0 0,0 0 0,0 0 0,-1 0 0,1-1 0,0 1 0,0 0 0,0 0 0,0-1 0,-1 1 0,2-1 0,38-16 86,-28 8-118,-2-1 0,0 0 1,0-1-1,-1 0 0,9-13 1,16-19-678,-34 43 672,0-1 0,0 1-1,0 0 1,0 0 0,0 0-1,0 0 1,0 0 0,0 0 0,1 0-1,-1 0 1,0 0 0,0 0-1,0 0 1,0 0 0,0 0-1,0 0 1,0 0 0,0 0 0,0 0-1,1 0 1,-1 0 0,0 0-1,0 0 1,0 0 0,0 0-1,0 0 1,0 0 0,0 0 0,0 0-1,1 0 1,-1 0 0,0 0-1,0 0 1,0 0 0,0 0-1,0 0 1,0 0 0,0 0 0,0 0-1,0 0 1,0 0 0,0 0-1,1 1 1,-1-1 0,0 0-1,0 0 1,0 0 0,0 0-1,0 0 1,0 0 0,0 0 0,0 0-1,0 0 1,0 1 0,0-1-1,0 0 1,0 0 0,0 0-1,0 0 1,0 0 0,0 0 0,0 0-1,0 0 1,0 1 0,0-1-1,0 0 1,0 0 0,0 0-1,0 15-283,-4 18 360,2-25-63,-2 9-9,1 0 1,0 0-1,0 20 0,3-37-32,0 1-1,0-1 1,0 1 0,0-1-1,0 1 1,0-1-1,0 1 1,0-1-1,0 0 1,0 1 0,0-1-1,0 1 1,1-1-1,-1 1 1,0-1 0,0 1-1,0-1 1,1 0-1,-1 1 1,0-1-1,0 1 1,1-1 0,-1 0-1,0 1 1,1-1-1,-1 0 1,0 0 0,1 1-1,-1-1 1,1 0-1,-1 0 1,0 1-1,1-1 1,-1 0 0,1 0-1,-1 0 1,1 0-1,20-7-1707,15-25-1935,-18 3-344,1-4-1074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4.522"/>
    </inkml:context>
    <inkml:brush xml:id="br0">
      <inkml:brushProperty name="width" value="0.025" units="cm"/>
      <inkml:brushProperty name="height" value="0.025" units="cm"/>
    </inkml:brush>
  </inkml:definitions>
  <inkml:trace contextRef="#ctx0" brushRef="#br0">63 1 32,'0'0'20286,"-9"8"-18871,4-4-1220,1-1-1,0 1 1,0 0 0,0 0 0,0 0 0,1 1 0,0-1 0,0 1 0,0 0 0,0 0 0,1 0 0,0 0 0,0 0 0,0 0 0,0 1 0,1-1 0,0 1 0,0-1 0,1 1 0,0 0 0,0-1 0,0 9 0,1-13-182,-1 0 0,0 0 0,1 0 0,-1 0 1,1 0-1,-1 0 0,1 0 0,0 0 0,-1 0 0,1 0 0,0 0 1,-1 0-1,1-1 0,0 1 0,0 0 0,0 0 0,0-1 1,0 1-1,0-1 0,0 1 0,0-1 0,0 1 0,0-1 0,1 1 1,35 0 119,31-19-1022,-68 18 886,7-3-189,0 0 0,0 1 0,0 0 0,0 1 1,0 0-1,0 0 0,10 0 0,-16 1 209,-1 0-1,1 0 1,-1 1 0,1-1-1,0 0 1,-1 1-1,0-1 1,1 0 0,-1 1-1,1-1 1,-1 1-1,1-1 1,-1 0 0,0 1-1,1-1 1,-1 1-1,0-1 1,1 1 0,-1 0-1,0-1 1,0 1-1,0-1 1,1 1 0,-1-1-1,0 1 1,0 0-1,0-1 1,0 1 0,0-1-1,0 1 1,0 0-1,-1 31 720,2 3-214,-1-34-502,1-1 0,-1 0-1,0 0 1,1 1 0,-1-1 0,1 0 0,-1 1 0,1-1 0,-1 0 0,1 0 0,-1 0 0,1 0 0,-1 0 0,1 0 0,-1 1 0,1-1 0,-1 0-1,1 0 1,-1 0 0,1-1 0,-1 1 0,1 0 0,-1 0 0,1 0 0,-1 0 0,1 0 0,-1-1 0,0 1 0,1 0 0,-1 0 0,1-1 0,-1 1-1,1 0 1,-1-1 0,0 1 0,1 0 0,-1-1 0,0 1 0,1-1 0,-1 1 0,0 0 0,0-1 0,1 1 0,-1-1 0,0 1 0,0-2 0,14-20 463,-11 15-440,0 0 1,-1 0-1,0 0 0,-1 0 1,2-14-1,-3 18-34,1 0 0,-1 0 0,0 0 0,-1 0 0,1 1 0,0-1 0,-1 0 0,1 0 0,-1 0 0,0 0 0,0 1 0,0-1 0,-1 1 0,1-1 0,0 0 0,-1 1-1,-2-3 1,43 1 258,50-3-1127,-30-5-3832,-18 0-2787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6.298"/>
    </inkml:context>
    <inkml:brush xml:id="br0">
      <inkml:brushProperty name="width" value="0.025" units="cm"/>
      <inkml:brushProperty name="height" value="0.025" units="cm"/>
    </inkml:brush>
  </inkml:definitions>
  <inkml:trace contextRef="#ctx0" brushRef="#br0">24 60 5733,'0'0'12284,"9"-8"-10704,1 1-1157,-1 0-1,1 1 1,0 0 0,20-9-1,-26 13-322,0 0 0,1 1-1,-1 0 1,0 0-1,1 0 1,-1 0 0,1 0-1,-1 1 1,1 0-1,-1 0 1,1 0 0,-1 1-1,1-1 1,-1 1-1,0 0 1,1 0 0,-1 1-1,0-1 1,6 4-1,-9-5-80,1 1-1,-1 0 0,1 0 1,-1 0-1,0 1 0,0-1 1,0 0-1,1 0 0,-1 1 0,0-1 1,0 1-1,-1-1 0,1 1 1,0-1-1,0 1 0,-1-1 1,1 1-1,-1 0 0,1-1 0,-1 1 1,0 0-1,0 0 0,0-1 1,0 1-1,0 0 0,0-1 0,0 1 1,0 0-1,-1 0 0,1-1 1,-1 1-1,1-1 0,-1 1 1,0 0-1,0-1 0,1 1 0,-1-1 1,0 1-1,-2 0 0,-1 5 58,-1 0-1,0-1 0,0 0 1,-1-1-1,0 1 0,0-1 1,-7 5-1,3-4 206,-1 0 0,0 0-1,0-2 1,-20 7 0,39-12-300,1 0-1,-1 0 1,1 1 0,0 0 0,-1 0-1,1 1 1,-1 0 0,1 1-1,-1 0 1,14 5 0,-19-6 13,0 1 1,-1-1 0,1 1-1,0 0 1,-1 0 0,0 0-1,1 0 1,-1 0-1,0 0 1,0 0 0,0 1-1,0-1 1,-1 1 0,1 0-1,-1-1 1,0 1-1,1 0 1,-1 0 0,0 0-1,-1 0 1,1 0 0,0 0-1,-1 0 1,0 0-1,0 0 1,0 0 0,0 0-1,0 0 1,0 1 0,-1-1-1,0 0 1,1 0-1,-1-1 1,-2 4 0,2-2 44,-1 0 1,0 0-1,0 0 1,0-1-1,0 1 1,0 0-1,-1-1 1,0 0-1,0 0 1,0 0-1,0 0 1,0 0-1,-1-1 1,1 1-1,-1-1 1,1 0-1,-1 0 1,0 0-1,0-1 1,0 1-1,0-1 1,-6 1 0,-6 2 178,1-2 1,-1 0-1,1 0 1,-28-2 0,41 0-220,1 0 0,-1 0 0,0 0 0,0 0 0,1 0 0,-1 0 0,0-1 1,1 1-1,-1-1 0,0 1 0,1-1 0,-1 1 0,0-1 0,1 0 1,-1 0-1,1 0 0,0 0 0,-1 0 0,1 0 0,0 0 0,-1 0 1,1-1-1,0 1 0,0 0 0,0-1 0,0 1 0,0-1 0,0 1 1,1-1-1,-2-1 0,3 2-173,-1 0 0,0 1 0,1-1-1,-1 1 1,1-1 0,-1 1 0,1-1 0,-1 1 0,1-1 0,-1 1 0,1-1-1,-1 1 1,1 0 0,0-1 0,-1 1 0,1 0 0,0 0 0,-1 0 0,1-1 0,0 1-1,-1 0 1,1 0 0,0 0 0,-1 0 0,1 0 0,0 0 0,1 0 0,27 0-3595,-22 1 1896,18-1-3871,1 0-1271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6.641"/>
    </inkml:context>
    <inkml:brush xml:id="br0">
      <inkml:brushProperty name="width" value="0.025" units="cm"/>
      <inkml:brushProperty name="height" value="0.025" units="cm"/>
    </inkml:brush>
  </inkml:definitions>
  <inkml:trace contextRef="#ctx0" brushRef="#br0">1 18 11883,'0'0'14222,"57"19"-14094,-33-30-64,-1 2-448,-2 2-2051,-7 1-1985,-8 2-4741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6.982"/>
    </inkml:context>
    <inkml:brush xml:id="br0">
      <inkml:brushProperty name="width" value="0.025" units="cm"/>
      <inkml:brushProperty name="height" value="0.025" units="cm"/>
    </inkml:brush>
  </inkml:definitions>
  <inkml:trace contextRef="#ctx0" brushRef="#br0">118 12 8520,'0'0'12994,"-8"-4"-12952,7 3-33,-2 0 0,1 0-1,0 0 1,0 0-1,0 0 1,0 1-1,0-1 1,-1 1-1,1 0 1,0-1 0,-1 1-1,1 0 1,0 0-1,0 1 1,-1-1-1,1 0 1,0 1-1,0-1 1,-1 1 0,-1 1-1,1 0 43,0 0-1,0 0 1,0 1-1,0-1 1,1 1-1,-1-1 1,1 1-1,0 0 1,0 0-1,0 0 1,0 1-1,0-1 1,1 0-1,-1 1 1,-1 5-1,3-8-39,-1 0-1,1 0 1,-1 0-1,1 0 1,-1 0-1,1 0 1,0 0-1,-1 0 1,1 0 0,0 0-1,0 0 1,0 0-1,0 0 1,0 0-1,0 1 1,0-1-1,0 0 1,0 0-1,1 0 1,-1 0 0,0 0-1,1 0 1,-1 0-1,1 0 1,-1 0-1,1 0 1,-1 0-1,1 0 1,0 0 0,-1 0-1,1-1 1,0 1-1,0 0 1,0 0-1,0-1 1,-1 1-1,1 0 1,0-1-1,0 1 1,2 0 0,5 0-87,-1 0 0,0 0 0,0 0 1,1-1-1,12-1 0,24 2-543,-42-1 621,1 1-1,-1-1 0,0 1 0,1-1 0,-1 1 0,0 0 1,1 0-1,-1 0 0,0 0 0,0 1 0,0-1 0,0 1 1,0-1-1,-1 1 0,1 0 0,0-1 0,-1 1 0,1 0 1,-1 0-1,1 0 0,-1 0 0,0 0 0,0 1 0,0-1 1,0 0-1,0 0 0,-1 1 0,1 4 0,-1-4 44,0 0-1,0 0 1,-1 0-1,0-1 0,1 1 1,-1 0-1,0 0 1,-1 0-1,1-1 0,0 1 1,-1 0-1,1-1 1,-1 0-1,0 1 0,0-1 1,0 0-1,0 0 1,0 0-1,-1 0 0,1 0 1,0 0-1,-1-1 1,-3 2-1,-6 4 334,-1 0 0,-1-2-1,-14 5 1,23-8-280,0-1-1,0 1 0,-1-1 1,1-1-1,0 1 1,-1-1-1,1 0 0,-1 0 1,1 0-1,0-1 1,-8-1-1,12 1-183,1 1-1,-1-1 1,0 0-1,0 0 1,1 1-1,-1-1 1,1 0 0,-1 0-1,0 0 1,1 0-1,0 0 1,-1 0 0,1 0-1,0 0 1,-1 0-1,1 0 1,0 0-1,0 0 1,0 0 0,0 0-1,0 0 1,0 0-1,0 0 1,0 0 0,0 0-1,0 0 1,1 0-1,-1 0 1,0 0-1,1 0 1,-1 0 0,1 0-1,-1 0 1,1 1-1,-1-1 1,2-1 0,20-35-4976,2 6-1696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7.965"/>
    </inkml:context>
    <inkml:brush xml:id="br0">
      <inkml:brushProperty name="width" value="0.025" units="cm"/>
      <inkml:brushProperty name="height" value="0.025" units="cm"/>
    </inkml:brush>
  </inkml:definitions>
  <inkml:trace contextRef="#ctx0" brushRef="#br0">0 45 13036,'0'0'4559,"1"9"-2573,5 220 4794,-6-228-6775,0-1-1,0 0 1,0 0-1,-1 1 1,1-1-1,0 0 1,0 0-1,0 1 1,0-1 0,0 0-1,0 1 1,0-1-1,0 0 1,0 0-1,1 1 1,-1-1 0,0 0-1,0 0 1,0 1-1,0-1 1,0 0-1,0 0 1,0 0-1,1 1 1,-1-1 0,0 0-1,0 0 1,0 0-1,1 1 1,-1-1-1,0 0 1,0 0 0,0 0-1,1 0 1,-1 1-1,0-1 1,0 0-1,1 0 1,-1 0-1,0 0 1,0 0 0,1 0-1,-1 0 1,0 0-1,1 0 1,9-11-71,5-19-927,-7-21-149,-8 53 1159,0 1 1,0-1-1,0 0 1,0 1-1,1-1 1,-1 0-1,0 1 1,1-1-1,0 0 1,0 0-1,0 1 1,0-1-1,0 0 1,0 0-1,0 0 1,1 0-1,-1 0 1,1 0-1,-1-1 1,3 3-1,-1-2-27,0-1-1,0 1 0,0-1 1,1 0-1,-1 0 0,0 0 1,1 0-1,-1-1 1,1 1-1,-1-1 0,1 0 1,-1 0-1,1 0 1,4-1-1,-4 0-14,-1 0-1,1 0 1,0 0 0,-1-1 0,1 1-1,-1-1 1,1 0 0,-1 0 0,0 0-1,0 0 1,0-1 0,0 1 0,0-1-1,0 0 1,-1 0 0,1 0 0,-1 0-1,3-6 1,-1 3 39,-1 0 0,0 0 0,0-1-1,-1 1 1,1 0 0,-1-1 0,-1 0 0,1 1-1,0-14 1,-2 18 29,-17 35-6,12-23 4,2-3 67,0-1-1,0 1 0,0 0 1,1-1-1,0 1 0,0 0 1,1 0-1,0 1 0,0-1 0,1 0 1,-1 0-1,3 13 0,-2-20-104,1 1 1,0 0-1,-1 0 0,1-1 0,0 1 0,0-1 0,-1 1 0,1-1 0,0 1 0,0-1 1,0 1-1,0-1 0,0 0 0,0 1 0,-1-1 0,1 0 0,0 0 0,0 0 0,0 1 1,0-1-1,0 0 0,0 0 0,0-1 0,0 1 0,0 0 0,0 0 0,0 0 0,0-1 0,0 1 1,0 0-1,1-2 0,29-12 41,-16 3-75,-1-2 0,-1 0 0,-1 0-1,0-1 1,0-1 0,-1 0 0,-1 0-1,-1-1 1,0-1 0,-1 1 0,-1-1-1,0-1 1,8-34 0,-15 51 39,0 0 0,1 0-1,-1 0 1,0 1 0,0-1 0,0 0 0,1 0 0,-1 0 0,0 0 0,0 0 0,0 0-1,0 0 1,-1 0 0,1 0 0,0 0 0,0 0 0,0 0 0,-1 1 0,1-1 0,-1 0-1,1 0 1,0 0 0,-1 0 0,-1-1 0,1 2-7,0 1 0,1-1-1,-1 0 1,0 0 0,0 1 0,0-1 0,0 1-1,0-1 1,0 1 0,0-1 0,0 1-1,1-1 1,-1 1 0,0 0 0,1-1 0,-1 1-1,-1 2 1,-30 41-52,24-32 104,2 0 0,0 0 0,0 1-1,1 0 1,1 0 0,0 0 0,1 1 0,0-1 0,1 1 0,0 22 0,2-35-50,0 1 1,0-1-1,0 0 1,0 1-1,0-1 1,0 0 0,1 1-1,-1-1 1,0 0-1,1 0 1,-1 1-1,1-1 1,0 0-1,-1 0 1,1 0-1,0 1 1,0-1-1,0 0 1,0 0 0,0 0-1,0-1 1,0 1-1,0 0 1,0 0-1,0 0 1,0-1-1,1 1 1,-1-1-1,0 1 1,0-1-1,1 1 1,-1-1 0,0 0-1,1 0 1,-1 1-1,0-1 1,1 0-1,-1 0 1,0 0-1,1-1 1,-1 1-1,0 0 1,1 0 0,1-1-1,2 0 11,1-1 0,0 1-1,0-1 1,-1 0 0,1-1 0,-1 1-1,1-1 1,8-7 0,-1 0 3,-2-1 0,1 0 0,-2-1 0,1 0 0,-2-1 0,0 0 0,0 0 0,-1-1 0,-1-1 0,8-20 0,-26 66 43,5-17-4,1 0-1,1 0 0,0 0 1,0 0-1,2 0 1,-2 19-1,5-33-47,-1 1 0,0 0 0,1-1 1,-1 1-1,1-1 0,-1 1 0,1-1 0,-1 1 0,1-1 1,0 1-1,-1-1 0,1 1 0,-1-1 0,1 0 0,0 1 1,-1-1-1,1 0 0,0 0 0,0 0 0,-1 1 0,1-1 1,0 0-1,0 0 0,-1 0 0,1 0 0,0 0 0,0 0 1,-1 0-1,1-1 0,0 1 0,-1 0 0,1 0 0,0-1 1,1 1-1,28-9 192,34-41-766,-64 98 432,-1-39 146,1-6 17,-1 1 0,1-1 0,0 1 0,0-1 0,0 0 0,1 1-1,-1-1 1,2 5 0,-1-7-21,0 1 0,0-1 0,0 0 0,-1-1-1,1 1 1,0 0 0,0 0 0,0 0 0,0 0-1,1-1 1,-1 1 0,0-1 0,0 1 0,0-1 0,1 1-1,-1-1 1,0 1 0,0-1 0,1 0 0,-1 0-1,0 0 1,1 0 0,-1 0 0,0 0 0,3 0 0,-2 0 99,2 0-408,1 0 1,0 0-1,-1 0 0,1-1 0,-1 1 1,1-1-1,0 0 0,4-2 0,-7 2-271,0 0 0,-1-1 0,0 1 0,1 0 0,-1-1-1,0 1 1,1-1 0,-1 0 0,0 1 0,0-1 0,0 0-1,-1 1 1,1-1 0,0 0 0,-1 0 0,1 0 0,-1 0-1,1 0 1,-1 0 0,0 1 0,0-1 0,0-3 0,2-13-6502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8.353"/>
    </inkml:context>
    <inkml:brush xml:id="br0">
      <inkml:brushProperty name="width" value="0.025" units="cm"/>
      <inkml:brushProperty name="height" value="0.025" units="cm"/>
    </inkml:brush>
  </inkml:definitions>
  <inkml:trace contextRef="#ctx0" brushRef="#br0">22 1 4901,'0'0'16912,"-22"49"-16848,23-40-128,9 0-1602,0-5-1473,-1 1-2690,1 0-2691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8.697"/>
    </inkml:context>
    <inkml:brush xml:id="br0">
      <inkml:brushProperty name="width" value="0.025" units="cm"/>
      <inkml:brushProperty name="height" value="0.025" units="cm"/>
    </inkml:brush>
  </inkml:definitions>
  <inkml:trace contextRef="#ctx0" brushRef="#br0">122 91 4164,'0'0'667,"0"9"3476,-2-1-3295,1 0 0,-1 0 0,-1-1 0,1 1 1,-1 0-1,-1-1 0,1 0 0,-1 1 0,0-1 0,-1-1 0,0 1 0,0-1 1,0 0-1,-1 0 0,-7 6 0,2-1-264,5-7-482,1 1 0,0 1-1,0-1 1,0 1 0,1-1 0,0 1 0,-5 9 0,12-15-73,0 0 1,1 0 0,-1 0-1,0-1 1,0 1 0,0-1-1,1 0 1,4-2 0,8-6-119,1-1 1,-2-1-1,1 0 1,-2-1-1,1 0 1,-2-1-1,0-1 1,0 0-1,-1-1 1,-1 0-1,0-1 1,-2 0 0,10-21-1,-18 36 95,0 0-1,-1 0 1,1 0-1,-1 0 1,1 0-1,-1-1 1,1 1-1,-1 0 1,0 0-1,1 0 1,-1-1-1,0 1 1,0 0-1,0 0 1,0-1-1,0 1 1,-1-2-1,-13 11 129,-18 32 589,31-39-699,1 0 0,0 0 0,-1 0 0,1 0 0,0 0 1,0-1-1,0 1 0,-1 0 0,1 0 0,0 0 0,0 0 1,0 0-1,0 0 0,1 0 0,-1 0 0,0 0 0,0-1 0,0 1 1,1 0-1,-1 0 0,1 0 0,-1 0 0,0 0 0,1-1 1,-1 1-1,1 0 0,0 0 0,-1-1 0,2 2 0,0-1-3,1 1-1,-1-1 1,1 1-1,0-1 1,-1 0-1,1 0 1,0 0-1,0 0 0,5 0 1,11 2-33,0-2 0,26-1-1,-32 0 114,-8 0-16,0 0-1,0-1 1,0 1 0,0-1 0,0 0 0,-1 0 0,1 0 0,0-1 0,-1 0 0,1 1 0,-1-2 0,1 1 0,-1 0 0,0-1 0,0 0 0,0 0-1,5-5 1,-8 5 17,1 1-1,-1 0 0,0-1 0,1 1 0,-1-1 1,0 0-1,-1 1 0,1-1 0,0 0 0,-1 1 1,1-1-1,-1 0 0,0 0 0,0 1 0,0-1 1,0 0-1,-1 0 0,1 1 0,-1-1 0,1 0 1,-1 0-1,0 1 0,0-1 0,0 1 0,-1-1 1,1 1-1,-1 0 0,1-1 0,-1 1 0,0 0 1,-3-4-1,4 6-117,1 0 0,0 0 0,-1-1 1,1 1-1,0 0 0,-1 0 0,1-1 0,0 1 0,-1 0 1,1-1-1,0 1 0,-1 0 0,1-1 0,0 1 1,0 0-1,0-1 0,-1 1 0,1-1 0,0 1 1,0 0-1,0-1 0,0 1 0,0-1 0,0 1 1,0-1-1,0 1 0,0 0 0,0-1 0,0 1 0,0-1 1,0 1-1,0-1 0,0 1 0,0 0 0,1-1 1,-1 1-1,0-1 0,0 1 0,0 0 0,1-1 1,-1 1-1,0 0 0,1-1 0,-1 1 0,0 0 0,0-1 1,1 1-1,-1 0 0,1 0 0,-1-1 0,0 1 1,1 0-1,-1 0 0,0 0 0,1 0 0,-1-1 1,1 1-1,-1 0 0,1 0 0,-1 0 0,0 0 1,1 0-1,39 1-4242,-21 0 474,11-1-4053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989"/>
    </inkml:context>
    <inkml:brush xml:id="br0">
      <inkml:brushProperty name="width" value="0.025" units="cm"/>
      <inkml:brushProperty name="height" value="0.025" units="cm"/>
    </inkml:brush>
  </inkml:definitions>
  <inkml:trace contextRef="#ctx0" brushRef="#br0">117 177 3972,'0'0'2744,"-10"11"-742,-3 3-1650,-41 45 2470,49-52-2218,0 0 1,0-1-1,0 2 0,1-1 0,0 1 0,0-1 0,-3 14 0,7-21-585,0 0 1,-1 0-1,1 1 0,0-1 0,0 0 1,0 1-1,0-1 0,0 0 0,0 0 1,0 1-1,0-1 0,0 0 0,0 1 1,0-1-1,0 0 0,1 1 0,-1-1 1,0 0-1,0 0 0,0 1 0,0-1 1,0 0-1,1 0 0,-1 1 0,0-1 1,0 0-1,0 0 0,1 0 0,-1 1 1,0-1-1,0 0 0,0 0 0,1 0 1,-1 0-1,0 1 0,1-1 0,-1 0 1,1 0-1,15-1 754,15-12 698,-17 1-1015,-1-1-1,-1 0 1,0 0-1,-1-1 1,0-1 0,-1 1-1,0-2 1,8-20 0,-7 14 18,-1-2 0,-1 1 0,-2-2 0,0 1 0,4-33 0,-11 51-461,-3 9-41,-6 19-91,-11 37 40,16-44 54,0 0 0,1 1 0,1 0 0,1 0 0,0 0 0,2 19 0,-1-31 22,0-1 0,1 1 0,0 0 0,0-1 0,0 1 0,0-1 0,1 1 0,-1-1 0,1 0 0,0 0 0,0 0 0,0 0-1,0 0 1,0 0 0,1 0 0,-1 0 0,1-1 0,0 0 0,0 1 0,0-1 0,0 0 0,0 0 0,0-1 0,1 1 0,-1-1 0,0 0 0,1 1 0,0-1 0,-1-1 0,1 1-1,7 0 1,4 0 49,0 0 0,0 0-1,0-2 1,0 0 0,27-6-1,-35 5-15,1 0 0,0 0 0,-1-1 0,1 0 0,-1 0-1,0-1 1,0 0 0,-1-1 0,1 1 0,-1-1 0,0 0 0,8-9-1,-13 13 1,0 0-1,0 0 0,0 1 0,0-1 1,0 0-1,-1 0 0,1 0 0,0 0 0,-1 0 1,1 0-1,-1 0 0,1 0 0,-1 0 1,1 0-1,-1 0 0,0 0 0,0-1 0,1 1 1,-1 0-1,0 0 0,0 0 0,0 0 1,0 0-1,0-1 0,-1 1 0,1 0 0,0 0 1,-1-1-1,0 0-17,0 1 1,-1 0-1,1 0 1,-1 0 0,1 0-1,-1 0 1,1 1-1,-1-1 1,1 0-1,-1 1 1,1-1-1,-1 1 1,0 0-1,1-1 1,-1 1-1,-3 0 1,-3 0-36,-1 0-1,0 0 1,0 1-1,0 0 1,0 0 0,-13 5-1,19-5 4,0 1 0,-1-1 1,1 1-1,0 0 0,0 0 0,0 0 0,1 1 0,-1-1 0,0 1 0,1 0 0,0-1 0,-1 1 1,1 0-1,-3 6 0,5-7 7,-1-1-1,1 0 1,0 0 0,-1 1 0,1-1-1,0 0 1,0 1 0,0-1 0,0 0-1,0 1 1,0-1 0,0 0 0,0 1 0,0-1-1,1 0 1,-1 1 0,1-1 0,-1 0-1,1 0 1,-1 1 0,1-1 0,0 0-1,-1 0 1,1 0 0,0 0 0,0 0 0,0 0-1,0 0 1,0 0 0,0 0 0,0-1-1,0 1 1,0 0 0,1 0 0,-1-1-1,0 1 1,0-1 0,1 1 0,-1-1 0,0 0-1,2 1 1,42 10-722,-17-13-4269,-29-2 1903,-6-7-2131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49.807"/>
    </inkml:context>
    <inkml:brush xml:id="br0">
      <inkml:brushProperty name="width" value="0.025" units="cm"/>
      <inkml:brushProperty name="height" value="0.025" units="cm"/>
    </inkml:brush>
  </inkml:definitions>
  <inkml:trace contextRef="#ctx0" brushRef="#br0">11 87 5830,'0'0'19095,"2"10"-19015,-1 16-58,-2-1-1,-6 49 1,2-29 30,10-51 1439,9-25-1173,12-43-338,-22 48 61,-1 1 0,-1-49 0,-4 70-122,-2 13 34,-3 16-2,5-15 50,1-1 0,0 1-1,1 0 1,0 0-1,1 0 1,2 14 0,-2-22 17,-1-1 1,0 0 0,1 1 0,-1-1 0,1 1 0,0-1-1,-1 0 1,1 0 0,0 1 0,0-1 0,0 0 0,0 0-1,0 0 1,0 0 0,0 0 0,0 0 0,0 0 0,0 0-1,1 0 1,1 0 0,-1 0 41,0-1 0,1 0 0,-1 0 0,0 0-1,1 0 1,-1 0 0,0-1 0,0 1 0,0-1 0,1 1 0,-1-1 0,0 0 0,0 0-1,0 0 1,0 0 0,0 0 0,0-1 0,2-1 0,6-4-7,0-1 1,0 0-1,-1 0 0,0-1 1,0-1-1,-1 1 1,-1-1-1,1-1 0,-2 1 1,1-1-1,-1 0 0,-1-1 1,7-20-1,-36 111-340,18-61 283,-1 0 0,2 0 1,1 1-1,0 0 0,-1 27 1,5-45 3,0-1 1,0 1-1,1 0 1,-1 0-1,0-1 1,1 1 0,-1 0-1,1-1 1,-1 1-1,1-1 1,-1 1-1,1 0 1,0-1 0,-1 1-1,1-1 1,0 1-1,-1-1 1,1 0-1,0 1 1,0-1 0,-1 0-1,1 1 1,0-1-1,0 0 1,0 0-1,-1 0 1,1 0 0,0 0-1,0 0 1,0 0-1,-1 0 1,1 0-1,0 0 1,0 0 0,0 0-1,-1-1 1,1 1-1,1-1 1,43-10-425,-34 8 84,-7 2 289,0 0 1,1 0 0,-1 0-1,0 1 1,0 0 0,0-1 0,0 2-1,0-1 1,1 0 0,-1 1 0,0 0-1,7 2 1,-9-2 48,0 0 0,0 1-1,-1-1 1,1 1 0,-1 0-1,1-1 1,-1 1 0,0 0 0,0 0-1,0 0 1,0 0 0,0 0 0,0 0-1,0 0 1,0 0 0,-1 0 0,1 0-1,-1 0 1,0 0 0,0 1 0,1-1-1,-2 0 1,1 0 0,0 3 0,6-29 313,-2 0 0,4-35 1,-6 37-318,7 27-176,19 14-1808,9-12-3847,-11-6-1005,-4-1-1491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0.148"/>
    </inkml:context>
    <inkml:brush xml:id="br0">
      <inkml:brushProperty name="width" value="0.025" units="cm"/>
      <inkml:brushProperty name="height" value="0.025" units="cm"/>
    </inkml:brush>
  </inkml:definitions>
  <inkml:trace contextRef="#ctx0" brushRef="#br0">69 98 9897,'0'0'10015,"-8"10"-8851,2-4-977,0 0 91,1 0 0,-1 0 0,1 0 0,1 1 0,-1 0 0,1 0 0,0 0 0,0 1 0,1-1 0,0 1 0,-2 11 0,5-18-266,-1-1 0,1 1 0,0-1 0,0 0 0,0 1 0,0-1 0,0 0 0,0 1 0,0-1 0,0 1 0,1-1 0,-1 0 0,0 1 0,0-1 0,0 0 0,0 1 0,0-1 0,1 0 0,-1 1 0,0-1 0,0 0 0,0 1 0,1-1 0,-1 0 0,0 0 0,0 1 0,1-1 0,-1 0 0,0 0 0,1 0 0,-1 1 0,0-1 0,1 0 0,-1 0 0,0 0 0,1 0 0,-1 0 0,1 0 0,-1 0 0,1 0 0,21-4 200,18-15-56,-28 9-123,-1 1 0,-1-2 0,1 1 0,-2-1 1,0-1-1,0 0 0,-1 0 0,0-1 0,-1 0 1,-1 0-1,0-1 0,0 0 0,6-28 0,-51 116 656,35-64-796,1 0 1,0 0 0,0 0-1,-1 18 1,6 0-4423,3-21-398,4-3-2857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0.491"/>
    </inkml:context>
    <inkml:brush xml:id="br0">
      <inkml:brushProperty name="width" value="0.025" units="cm"/>
      <inkml:brushProperty name="height" value="0.025" units="cm"/>
    </inkml:brush>
  </inkml:definitions>
  <inkml:trace contextRef="#ctx0" brushRef="#br0">0 1 15503,'0'0'10025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1.021"/>
    </inkml:context>
    <inkml:brush xml:id="br0">
      <inkml:brushProperty name="width" value="0.025" units="cm"/>
      <inkml:brushProperty name="height" value="0.025" units="cm"/>
    </inkml:brush>
  </inkml:definitions>
  <inkml:trace contextRef="#ctx0" brushRef="#br0">1 21 7623,'0'0'15727,"61"2"-15439,-28-2-192,2 0-96,-2-1-896,-2-9-1955,-10-1-3555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1.364"/>
    </inkml:context>
    <inkml:brush xml:id="br0">
      <inkml:brushProperty name="width" value="0.025" units="cm"/>
      <inkml:brushProperty name="height" value="0.025" units="cm"/>
    </inkml:brush>
  </inkml:definitions>
  <inkml:trace contextRef="#ctx0" brushRef="#br0">24 1 15567,'0'0'5285,"-16"49"-4709,12-24-319,1 1-193,3 1-161,0-6-319,3-3-609,2-4-416,1-5-513,-4-3-609,-2-3-543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1.721"/>
    </inkml:context>
    <inkml:brush xml:id="br0">
      <inkml:brushProperty name="width" value="0.025" units="cm"/>
      <inkml:brushProperty name="height" value="0.025" units="cm"/>
    </inkml:brush>
  </inkml:definitions>
  <inkml:trace contextRef="#ctx0" brushRef="#br0">1 94 13869,'0'0'5168,"7"-9"-2862,1 1-2038,-1 1 0,1 0 1,0 0-1,0 0 0,1 1 0,0 1 1,0-1-1,1 1 0,-1 1 0,1 0 1,0 0-1,0 1 0,1 0 0,-1 1 1,12-1-1,-10 1-27,0 1-1,0 0 1,0 1 0,24 3 0,-34-3-234,-1 0 1,1 1-1,0-1 1,0 0 0,0 1-1,-1 0 1,1-1-1,0 1 1,-1 0-1,1 0 1,-1 0-1,1 0 1,-1 0 0,1 0-1,-1 0 1,0 1-1,1-1 1,-1 1-1,0-1 1,0 0 0,0 1-1,0 0 1,0-1-1,-1 1 1,1 0-1,0-1 1,-1 1-1,1 0 1,-1 0 0,0-1-1,1 1 1,-1 0-1,0 0 1,0 0-1,0 0 1,0-1 0,-1 1-1,1 0 1,0 0-1,-1 0 1,0 2-1,-2 1 8,1 1-1,-1-1 0,0 0 0,0 0 0,0 0 1,-1 0-1,0 0 0,0-1 0,0 0 0,0 0 1,-1 0-1,1 0 0,-10 5 0,-1 1 17,-1-2-1,1 1 0,-24 7 1,4-6 286,30-9 49,21-4-313,-6 1-149,1 0 0,-1 1-1,1 1 1,-1-1 0,1 2 0,-1 0-1,18 3 1,-26-4 83,1 1 1,-1-1-1,0 0 0,0 1 1,0-1-1,0 1 0,0 0 1,0 0-1,0 0 0,0 0 1,0 0-1,0 0 0,0 1 1,-1-1-1,1 0 0,-1 1 1,1 0-1,-1-1 0,1 1 1,-1 0-1,0-1 0,0 1 1,0 0-1,0 0 1,0 0-1,0 0 0,0 0 1,-1 0-1,1 1 0,-1-1 1,1 0-1,-1 0 0,0 0 1,0 0-1,0 1 0,0-1 1,-1 0-1,1 0 0,0 0 1,-1 0-1,1 0 0,-1 0 1,0 1-1,-1 1 0,0-1 41,0 0 0,0-1 0,0 0 0,0 1 0,0-1 0,0 0-1,-1 0 1,1 0 0,-1 0 0,0-1 0,1 1 0,-1-1 0,0 0 0,0 1-1,0-1 1,-4 1 0,-53 12 650,53-13-607,6-1-65,-12 3 89,0-1-1,0 0 0,0-1 0,0-1 0,-24-1 0,36 1-147,1 0 0,-1-1 0,1 1 0,0 0 0,-1 0 0,1 0 0,-1 0 0,1 0 1,0-1-1,-1 1 0,1 0 0,0 0 0,-1-1 0,1 1 0,0 0 0,-1 0 0,1-1 0,0 1 0,0 0 0,-1-1 0,1 1 0,0 0 0,0-1 0,-1 1 0,1-1 0,0 1 0,0 0 0,0-1 0,0 1 0,0-1 0,0 1 0,0 0 0,0-1 1,0 1-1,0-1 0,0 1 0,0 0 0,0-1 0,0 1 0,0-1 0,0 1 0,0-1 0,0 1 0,1 0 0,-1-1 0,0 1 0,0 0 0,1-1 0,-1 1 0,0 0 0,0-1 0,1 1 0,-1 0 0,0-1 0,1 1 0,-1 0 0,0 0 0,1 0 1,-1-1-1,1 1 0,19-17-3737,30-5-7255,-21 11 1052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2.049"/>
    </inkml:context>
    <inkml:brush xml:id="br0">
      <inkml:brushProperty name="width" value="0.025" units="cm"/>
      <inkml:brushProperty name="height" value="0.025" units="cm"/>
    </inkml:brush>
  </inkml:definitions>
  <inkml:trace contextRef="#ctx0" brushRef="#br0">42 58 6534,'0'0'5621,"8"0"-1932,-2 1-3556,3-1 1344,0 1 0,0-1 0,0-1-1,12-1 1,-20 2-1391,0 0 1,0-1-1,0 1 0,1 0 0,-1 0 1,0 0-1,0-1 0,0 1 1,0-1-1,0 1 0,0-1 0,0 1 1,0-1-1,0 1 0,-1-1 0,1 0 1,0 1-1,0-1 0,0 0 0,-1 0 1,1 0-1,0 0 0,-1 0 0,1 0 1,-1 0-1,1 0 0,-1 0 0,0 0 1,1 0-1,-1 0 0,0 0 1,1 0-1,-1 0 0,0 0 0,0 0 1,0 0-1,0-1 0,0 1 0,-1 0 1,1 0-1,0 0 0,0 0 0,-1 0 1,1 0-1,0 0 0,-1 0 0,1 0 1,-1 0-1,0-1 0,-1 1-85,1-1 0,0 1-1,-1 0 1,1-1 0,-1 1-1,1 0 1,-1 0 0,1 0-1,-1 0 1,0 1 0,0-1-1,1 0 1,-1 1 0,0-1-1,0 1 1,0 0 0,0-1 0,1 1-1,-1 0 1,0 0 0,0 0-1,0 1 1,0-1 0,0 0-1,0 1 1,1-1 0,-4 2-1,1-1-5,-1 0 0,1 0 0,0 0 0,-1 1 0,1 0 0,0 0-1,0 0 1,0 1 0,0-1 0,-4 5 0,4-2 9,1 0 1,-1 0-1,1 0 0,0 1 1,0 0-1,1-1 0,0 1 1,0 0-1,0 0 0,-1 10 1,2-14-4,1 0 1,0-1-1,0 1 0,-1 0 1,1-1-1,0 1 1,1 0-1,-1-1 0,0 1 1,0 0-1,1-1 1,-1 1-1,1 0 0,-1-1 1,1 1-1,0-1 1,0 1-1,0-1 0,0 1 1,0-1-1,0 0 1,0 1-1,0-1 0,0 0 1,1 0-1,-1 0 1,0 0-1,1 0 0,-1 0 1,1 0-1,-1 0 1,1-1-1,-1 1 0,1-1 1,0 1-1,-1-1 1,1 1-1,0-1 0,-1 0 1,1 0-1,2 0 1,5 0-259,-1 0 0,0 0 0,0-1 0,1 0 0,-1-1 0,0 0 0,0 0 0,12-5 0,-11 2-656,-1 1 0,0-1 1,0 0-1,-1-1 0,1 0 1,-1 0-1,8-10 0,11-14-6037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2.410"/>
    </inkml:context>
    <inkml:brush xml:id="br0">
      <inkml:brushProperty name="width" value="0.025" units="cm"/>
      <inkml:brushProperty name="height" value="0.025" units="cm"/>
    </inkml:brush>
  </inkml:definitions>
  <inkml:trace contextRef="#ctx0" brushRef="#br0">73 0 13677,'0'0'2546,"-8"11"177,2-4-2498,0 1 307,-1 0 0,1 0 1,1 1-1,0-1 0,0 1 0,0 0 0,1 1 0,1-1 0,-1 1 0,2 0 0,-1-1 1,0 12-1,60-14 124,-52-6-665,0 0 1,0 0-1,0 0 0,0 1 0,0-1 0,0 1 0,0 1 1,0-1-1,-1 0 0,1 1 0,-1 0 0,1 0 0,-1 1 1,0-1-1,-1 1 0,1 0 0,-1 0 0,1 0 0,-1 0 0,0 1 1,-1-1-1,1 1 0,-1-1 0,0 1 0,0 0 0,0 0 1,-1 0-1,0 0 0,0 1 0,0-1 0,0 6 0,-1-11 116,3-27 822,-3 24-896,0 0 0,1 1-1,-1-1 1,1 0 0,0 0 0,0 1 0,0-1-1,0 0 1,0 1 0,1-1 0,-1 1 0,1 0 0,0-1-1,-1 1 1,1 0 0,3-2 0,-1 2-40,0 0 0,1 0 0,-1 1 0,1 0 0,-1 0 0,1 0 0,0 0 1,7 1-1,-6-1 13,-2 0-117,0 0 1,0 0-1,-1 0 0,1 0 1,0 0-1,-1-1 0,1 0 1,-1 0-1,0 0 0,1 0 1,3-4-1,7-15-3081,-14 19 2751,1 1 0,-1-1 0,0 1-1,0-1 1,0 1 0,0-1 0,0 1 0,0-1-1,0 1 1,-1 0 0,1-1 0,0 1 0,-1-1-1,1 1 1,-2-3 0,-6-5-4801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2.765"/>
    </inkml:context>
    <inkml:brush xml:id="br0">
      <inkml:brushProperty name="width" value="0.025" units="cm"/>
      <inkml:brushProperty name="height" value="0.025" units="cm"/>
    </inkml:brush>
  </inkml:definitions>
  <inkml:trace contextRef="#ctx0" brushRef="#br0">0 1 2691,'0'0'18673,"74"4"-19474,-45-4-1953,-2 0-3716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3.109"/>
    </inkml:context>
    <inkml:brush xml:id="br0">
      <inkml:brushProperty name="width" value="0.025" units="cm"/>
      <inkml:brushProperty name="height" value="0.025" units="cm"/>
    </inkml:brush>
  </inkml:definitions>
  <inkml:trace contextRef="#ctx0" brushRef="#br0">140 0 2146,'0'0'15428,"-10"4"-12663,0 1-2097,-59 32 3077,64-35-3627,1 1 0,1-1 0,-1 1 0,0 0 0,1 1-1,-1-1 1,1 1 0,0-1 0,0 1 0,1 0 0,-1 0 0,1 0 0,0 0 0,0 1 0,-2 4 0,4-9-117,0 1 1,1-1-1,-1 1 1,0-1 0,0 1-1,1-1 1,-1 1 0,0-1-1,1 1 1,-1-1-1,1 1 1,-1-1 0,0 0-1,1 1 1,-1-1 0,1 0-1,-1 1 1,1-1 0,-1 0-1,1 0 1,-1 1-1,1-1 1,-1 0 0,1 0-1,0 0 1,-1 0 0,1 0-1,-1 0 1,1 0 0,-1 0-1,1 0 1,0 0-1,-1 0 1,1 0 0,-1 0-1,1 0 1,0-1 0,25-3 101,-18-1-419,0-1 0,-1 0-1,0-1 1,0 1 0,-1-1 0,1-1 0,-2 1-1,1-1 1,-1 0 0,0 0 0,-1-1 0,6-14-1,-14 35 136,1 1-1,0-1 1,0 1-1,0 16 1,3-28 66,0 0 0,0 0 0,1 0-1,-1 0 1,1 0 0,-1-1 0,1 1 0,-1 0 0,1 0 0,0-1-1,-1 1 1,1 0 0,0-1 0,-1 1 0,1-1 0,0 1 0,0-1-1,0 1 1,-1-1 0,1 0 0,0 1 0,0-1 0,0 0 0,0 1-1,0-1 1,0 0 0,0 0 0,0 0 0,0 0 0,0 0 0,-1 0-1,1 0 1,0 0 0,0-1 0,0 1 0,0 0 0,0-1 0,0 1 0,1-1-1,39-13-2997,-18-2 145,2-4-956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5.349"/>
    </inkml:context>
    <inkml:brush xml:id="br0">
      <inkml:brushProperty name="width" value="0.025" units="cm"/>
      <inkml:brushProperty name="height" value="0.025" units="cm"/>
    </inkml:brush>
  </inkml:definitions>
  <inkml:trace contextRef="#ctx0" brushRef="#br0">0 33 9257,'0'0'10410,"68"-32"-10250,-20 32 0,10 0-64,3 0-2498,-6 0-5862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3.467"/>
    </inkml:context>
    <inkml:brush xml:id="br0">
      <inkml:brushProperty name="width" value="0.025" units="cm"/>
      <inkml:brushProperty name="height" value="0.025" units="cm"/>
    </inkml:brush>
  </inkml:definitions>
  <inkml:trace contextRef="#ctx0" brushRef="#br0">177 0 2723,'0'0'10463,"-8"8"-7767,3-3-2454,1-2 195,0 1 0,0 1 0,0-1 0,0 1 0,0-1 0,1 1 0,0 0 0,0 0 0,0 0 0,1 1 0,0-1-1,0 1 1,0-1 0,1 1 0,-2 8 0,4-6-328,0 0 1,1 0-1,0 0 0,1 0 0,-1 0 0,1 0 0,1-1 0,0 1 1,0-1-1,0 0 0,1 0 0,5 6 0,-4-6-176,-1 0 0,0 0-1,-1 0 1,0 0 0,0 1 0,0 0-1,-1 0 1,0 0 0,-1 0 0,0 0-1,0 0 1,1 11 0,-4-11 86,1 1-1,-1 0 1,-1 0 0,1 0 0,-2 0 0,1-1-1,-1 1 1,-5 9 0,5-11 252,-1 0-1,0-1 1,0 0-1,0 1 0,-1-2 1,0 1-1,0 0 1,-1-1-1,1 0 1,-1 0-1,0-1 1,0 0-1,-1 0 1,1 0-1,-1-1 0,-10 4 1,14-6-241,1 0 0,-1 0 0,1 0 1,0-1-1,-1 1 0,1-1 0,-1 0 0,1 0 1,-1 0-1,1 0 0,-1 0 0,1 0 0,-1-1 1,1 1-1,0-1 0,-1 0 0,1 1 0,0-1 1,-1 0-1,1-1 0,0 1 0,0 0 1,-3-3-1,2 1-19,1 0 1,-1 0-1,1 0 0,0-1 1,0 1-1,0-1 0,0 1 1,1-1-1,0 0 1,-1 0-1,1 0 0,1 1 1,-2-7-1,1 1-19,0-1 1,1 0-1,0 1 0,1-1 0,0 1 0,0-1 0,1 1 0,0-1 1,1 1-1,0 0 0,7-16 0,3 8 80,1 0-1,1 0 1,0 1 0,1 1 0,33-24-1,-23 18-2387,35-34 1,-45 34-2303,-3-2-2872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53.811"/>
    </inkml:context>
    <inkml:brush xml:id="br0">
      <inkml:brushProperty name="width" value="0.025" units="cm"/>
      <inkml:brushProperty name="height" value="0.025" units="cm"/>
    </inkml:brush>
  </inkml:definitions>
  <inkml:trace contextRef="#ctx0" brushRef="#br0">0 43 4612,'0'0'15701,"11"3"-14831,17 4-265,1-2 0,1-1 0,-1-2 0,42-1 1,134-15 2289,-111 6-2442,306-12-969,-263 15-2789,-1-1-3535,-78 1 2793,-19-1-1851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5.247"/>
    </inkml:context>
    <inkml:brush xml:id="br0">
      <inkml:brushProperty name="width" value="0.025" units="cm"/>
      <inkml:brushProperty name="height" value="0.025" units="cm"/>
    </inkml:brush>
  </inkml:definitions>
  <inkml:trace contextRef="#ctx0" brushRef="#br0">46 0 4773,'0'0'13474,"-2"11"-11836,-8 41 57,-4 93 0,15-124-1639,1 0 0,5 27 0,0-7-144,-25-57-12804,-1-5 4671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5.590"/>
    </inkml:context>
    <inkml:brush xml:id="br0">
      <inkml:brushProperty name="width" value="0.025" units="cm"/>
      <inkml:brushProperty name="height" value="0.025" units="cm"/>
    </inkml:brush>
  </inkml:definitions>
  <inkml:trace contextRef="#ctx0" brushRef="#br0">1 94 11723,'0'0'12236,"78"-39"-11019,-35 26-545,8 0-479,2 0-193,-3 4 32,-2 4-96,-4 4-1378,-6 1-1216,-9 0-1474,-9 5-2819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5.947"/>
    </inkml:context>
    <inkml:brush xml:id="br0">
      <inkml:brushProperty name="width" value="0.025" units="cm"/>
      <inkml:brushProperty name="height" value="0.025" units="cm"/>
    </inkml:brush>
  </inkml:definitions>
  <inkml:trace contextRef="#ctx0" brushRef="#br0">58 0 14574,'0'0'3342,"-7"9"-1458,0 1-1406,0 1 0,1 0 0,0 0 0,-8 19 0,12-25-431,1-1 0,-1 1-1,1 0 1,0 0 0,0-1-1,0 1 1,0 0 0,1 0-1,0 0 1,0 0-1,0 0 1,1 0 0,0 0-1,0 0 1,0 0 0,0 0-1,4 7 1,-4-10-32,1 0 0,-1 0 1,0-1-1,1 1 0,-1 0 0,1-1 1,0 0-1,-1 1 0,1-1 1,0 0-1,0 0 0,0 0 0,0 0 1,0 0-1,0 0 0,0 0 1,0-1-1,0 1 0,1-1 0,-1 0 1,0 1-1,0-1 0,0 0 0,1 0 1,-1-1-1,0 1 0,0 0 1,0-1-1,1 1 0,-1-1 0,2-1 1,3 0 169,0-1 0,0 0 1,0-1-1,-1 1 0,0-1 1,0 0-1,0-1 0,6-5 1,3-6 130,-2-1 1,0-1 0,-1 0-1,15-29 1,-23 41-171,-13 55 233,4-36-302,1 1 0,1 0-1,0 0 1,1 1 0,1-1 0,0 1-1,1 17 1,1-30-70,-1-1 1,1 1-1,-1-1 1,1 0-1,0 1 1,0-1-1,0 0 0,-1 0 1,1 1-1,0-1 1,1 0-1,-1 0 0,0 0 1,0 0-1,0-1 1,1 1-1,-1 0 1,0 0-1,1-1 0,-1 1 1,1-1-1,-1 1 1,0-1-1,1 1 0,-1-1 1,1 0-1,-1 0 1,1 0-1,-1 0 0,1 0 1,0 0-1,-1 0 1,1 0-1,-1-1 1,0 1-1,3-1 0,5-1-219,0 0-1,0 0 0,0-1 0,15-5 0,6-9-3481,-12 2-5526,-8 5-2230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6.278"/>
    </inkml:context>
    <inkml:brush xml:id="br0">
      <inkml:brushProperty name="width" value="0.025" units="cm"/>
      <inkml:brushProperty name="height" value="0.025" units="cm"/>
    </inkml:brush>
  </inkml:definitions>
  <inkml:trace contextRef="#ctx0" brushRef="#br0">0 0 19795,'0'0'5573,"44"48"-5765,-36-41-1986,-2-1-1986</inkml:trace>
  <inkml:trace contextRef="#ctx0" brushRef="#br0" timeOffset="1">63 153 12524,'0'0'14894,"0"49"-14926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7.259"/>
    </inkml:context>
    <inkml:brush xml:id="br0">
      <inkml:brushProperty name="width" value="0.025" units="cm"/>
      <inkml:brushProperty name="height" value="0.025" units="cm"/>
    </inkml:brush>
  </inkml:definitions>
  <inkml:trace contextRef="#ctx0" brushRef="#br0">132 112 7431,'0'0'4180,"7"-10"-1885,-2 2-1853,0 2 270,0-1 0,0 0 1,-1 0-1,0-1 0,-1 1 1,1-1-1,-1 0 0,-1 0 1,4-14-1,-7 22-647,1 0 1,0-1-1,0 1 0,0 0 1,0-1-1,-1 1 1,1 0-1,0-1 0,0 1 1,-1 0-1,1-1 0,0 1 1,-1 0-1,1 0 0,0 0 1,0-1-1,-1 1 1,1 0-1,0 0 0,-1 0 1,1 0-1,-1 0 0,1-1 1,0 1-1,-1 0 1,1 0-1,0 0 0,-1 0 1,1 0-1,-1 0 0,1 0 1,0 0-1,-1 0 0,1 1 1,0-1-1,-1 0 1,-16 4 382,3 4-426,2 0 1,-1 1-1,1 1 1,1-1 0,0 2-1,0 0 1,1 0-1,0 1 1,1 0 0,0 1-1,1-1 1,-9 21-1,16-32-29,1 0 1,-1 0-1,1 0 0,0 1 0,-1-1 0,1 0 1,0 0-1,0 0 0,0 0 0,0 0 0,0 0 1,0 0-1,0 0 0,0 1 0,0-1 0,0 0 0,1 0 1,-1 0-1,0 0 0,1 0 0,-1 0 0,1 0 1,-1 0-1,1 0 0,-1 0 0,1 0 0,0 0 0,0-1 1,-1 1-1,1 0 0,0 0 0,0-1 0,0 1 1,0 0-1,0-1 0,0 1 0,0-1 0,0 1 0,0-1 1,0 0-1,0 1 0,0-1 0,0 0 0,0 0 1,2 0-1,9 2-119,0 0 0,-1-1 1,21-2-1,-9 1 13,-11 1 83,-1 0 0,1 0 0,-1 1 0,0 1 0,1 0 0,-1 0 0,-1 1 0,16 7 0,-23-9 32,-1 0-1,1 0 1,-1 0-1,1 0 0,-1 0 1,1 0-1,-1 1 1,0-1-1,0 1 1,-1 0-1,1 0 1,0-1-1,-1 1 1,0 0-1,1 0 1,-1 1-1,0-1 1,-1 0-1,1 0 0,-1 0 1,1 1-1,-1-1 1,0 0-1,0 0 1,0 1-1,-1-1 1,1 0-1,-1 0 1,0 0-1,0 1 1,0-1-1,0 0 1,0 0-1,-3 4 1,-1 3 288,-1 0 1,0 0 0,0 0 0,-1 0 0,0-1 0,-1 0 0,0-1 0,0 0-1,-1 0 1,-18 12 0,21-16-127,-1 1-1,1-1 1,-1 0-1,-1-1 1,1 0-1,0 0 1,-1 0-1,0-1 1,1 0-1,-1-1 1,0 1-1,0-2 1,0 1-1,0-1 1,0 0-1,-14-2 1,21 1-177,0 1 0,-1 0 0,1-1 0,0 1 1,0-1-1,0 0 0,0 1 0,-1-1 1,1 0-1,0 1 0,0-1 0,0 0 0,0 0 1,1 0-1,-1 0 0,0 0 0,0 0 1,1 0-1,-1-1 0,0 1 0,1 0 0,-1 0 1,0-2-1,1-1-207,-1 1 1,1 0-1,-1-1 1,1 1-1,0-1 1,1 1-1,-1-1 1,2-6-1,0 0-889,1 1 0,0-1 0,1 0 0,0 1 0,7-11 0,18-22-5633,5-1-3743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8.193"/>
    </inkml:context>
    <inkml:brush xml:id="br0">
      <inkml:brushProperty name="width" value="0.025" units="cm"/>
      <inkml:brushProperty name="height" value="0.025" units="cm"/>
    </inkml:brush>
  </inkml:definitions>
  <inkml:trace contextRef="#ctx0" brushRef="#br0">31 1 16111,'0'0'9844,"-4"14"-9406,-4 19-327,1 0 0,2 1-1,-2 57 1,21 189 1774,-10-262-1333,3-20-49,9-29-5,-12 16-460,0-2 0,-1 1 0,-1 0 0,0-1-1,-2 1 1,0-1 0,0 1 0,-2-1 0,-3-15 0,5 30-41,0 1 1,0-1-1,0 1 1,-1-1-1,1 1 0,0 0 1,-1-1-1,1 1 0,-1 0 1,0-1-1,1 1 1,-1 0-1,0 0 0,0-1 1,0 1-1,0 0 0,0 0 1,0 0-1,0 0 1,0 0-1,0 1 0,0-1 1,-1 0-1,1 0 0,0 1 1,-1-1-1,1 1 1,-3-1-1,3 1-5,0 1 0,0 0 1,0-1-1,-1 1 0,1 0 1,0 0-1,0 0 0,0 0 1,0 0-1,1 0 0,-1 0 0,0 0 1,0 0-1,1 0 0,-1 0 1,0 1-1,1-1 0,-1 0 0,1 1 1,0-1-1,-1 0 0,1 1 1,0-1-1,0 0 0,0 1 1,0-1-1,0 0 0,0 1 0,0-1 1,1 2-1,-1-1 6,0 1 1,0 0-1,0-1 1,0 1-1,1-1 1,-1 1-1,1 0 1,0-1-1,0 0 1,0 1-1,0-1 0,0 1 1,1-1-1,-1 0 1,0 0-1,1 0 1,0 0-1,0 0 1,-1 0-1,1 0 0,4 2 1,-2-2 4,0 0-1,0 0 1,1 0-1,-1 0 1,0-1 0,1 0-1,0 0 1,-1 0 0,1-1-1,-1 1 1,8-1 0,-3 0-2,1-1 1,-1 0 0,0-1 0,0 1 0,0-2 0,0 1-1,-1-1 1,1-1 0,-1 1 0,1-1 0,-1-1 0,9-6-1,-13 8-18,-1 0-1,1-1 1,-1 1-1,0-1 1,0 1-1,0-1 1,-1 0-1,1 0 1,-1 0-1,0-1 1,0 1-1,0 0 1,-1-1-1,1 1 1,-1-1-1,0 0 1,0-7-1,-1 12 16,0 0-1,0-1 1,0 1-1,0 0 0,0 0 1,0-1-1,0 1 1,0 0-1,0 0 0,0 0 1,0-1-1,0 1 1,0 0-1,0 0 0,0-1 1,-1 1-1,1 0 0,0 0 1,0 0-1,0 0 1,0-1-1,0 1 0,-1 0 1,1 0-1,0 0 1,0 0-1,0-1 0,-1 1 1,1 0-1,0 0 1,0 0-1,0 0 0,-1 0 1,1 0-1,0 0 1,0 0-1,0 0 0,-1 0 1,1 0-1,0 0 1,0 0-1,-1 0 0,1 0 1,0 0-1,0 0 0,0 0 1,-1 0-1,1 0 1,0 0-1,0 0 0,-1 0 1,1 0-1,0 0 1,0 1-1,0-1 0,0 0 1,-1 0-1,1 0 1,0 0-1,0 0 0,0 1 1,0-1-1,-1 0 1,1 0-1,0 0 0,0 1 1,0-1-1,-11 11-97,1 4 67,1 0 0,0 1 1,-8 20-1,14-31 50,0 1-1,1 0 1,0 0 0,0 1-1,1-1 1,0 0-1,0 1 1,0-1 0,1 0-1,0 1 1,0-1 0,2 11-1,-1-16-10,0 0 0,0 0 0,0 0 0,0 0 1,0 0-1,0 0 0,0 0 0,1-1 0,-1 1 0,0 0 0,1-1 0,-1 1 0,0-1 0,1 1 0,-1-1 0,1 0 0,-1 1 0,0-1 0,1 0 0,-1 0 0,1 0 0,-1 0 0,1 0 1,-1 0-1,1-1 0,-1 1 0,0 0 0,3-1 0,42-13 69,-32 6-62,1 0 1,-1-1-1,-1-1 1,1 0-1,-2 0 0,1-2 1,-2 0-1,0 0 0,0-1 1,-1 0-1,15-26 0,-43 73-216,12-24 240,0 1 1,1-1-1,0 1 1,0 0-1,1 1 0,1-1 1,0 1-1,-3 22 1,6-33-36,0-1 1,0 1-1,0 0 1,1 0-1,-1-1 1,0 1-1,0 0 0,0-1 1,1 1-1,-1 0 1,0-1-1,1 1 1,-1-1-1,0 1 1,1 0-1,-1-1 1,1 1-1,-1-1 1,1 1-1,-1-1 1,1 0-1,0 1 0,-1-1 1,1 1-1,-1-1 1,1 0-1,0 1 1,-1-1-1,2 0 1,28 2 102,-22-4-77,1 1 1,-1-1-1,1-1 0,12-5 0,-11 4-27,0-2 0,-1 0 0,0 0 0,0 0 0,-1-1 0,1-1 0,-1 1 0,11-15 0,-15 16 116,0-1 1,0 0-1,0 0 0,-1 0 0,0 0 0,-1 0 0,1-1 0,-1 1 1,-1-1-1,1 0 0,-1 1 0,-1-16 0,0 28-133,-2 0-1,1 0 0,0-1 1,-1 1-1,0-1 1,-5 9-1,-4 10 10,8-12 4,-1 0 0,2 0 0,-1 0 0,1 0-1,1 1 1,0-1 0,1 0 0,0 1 0,3 16-1,-2-26-155,-1 0-1,2-1 1,-1 1-1,0 0 0,0 0 1,0-1-1,1 1 1,-1-1-1,1 1 1,0-1-1,-1 0 0,1 1 1,0-1-1,0 0 1,-1 0-1,1 0 1,0 0-1,0-1 0,0 1 1,3 0-1,-1 0-311,-1 0 0,0 0 0,0-1 0,0 1 0,0-1 0,1 0 0,-1 0 0,0 0 0,0-1 0,0 1 0,1-1 0,-1 1 0,3-2 0,3-6-7072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8.818"/>
    </inkml:context>
    <inkml:brush xml:id="br0">
      <inkml:brushProperty name="width" value="0.025" units="cm"/>
      <inkml:brushProperty name="height" value="0.025" units="cm"/>
    </inkml:brush>
  </inkml:definitions>
  <inkml:trace contextRef="#ctx0" brushRef="#br0">0 157 4292,'0'0'7693,"10"1"-3988,-2-1-2936,1 1 0,-1-2 0,1 1 0,0-1 0,-1-1 0,0 1 0,1-2 1,-1 1-1,0-1 0,0 0 0,0-1 0,9-5 0,-4 1-271,-1-1 0,-1 0 0,18-18 1,-26 25-471,0-1 0,-1 0 0,1 0 0,-1 0 0,1 0 0,-1 0 0,0-1 0,0 1 0,0-1 0,-1 1 0,1-1 0,-1 0 0,0 1 0,0-1 0,0 0 0,-1 0 0,1 0 0,-1-6 0,0 9 14,-1 1 0,1-1 0,-1 1 0,0-1 0,1 1 0,-1-1 0,1 1 0,-1 0-1,0 0 1,1-1 0,-1 1 0,0 0 0,1 0 0,-1-1 0,0 1 0,1 0 0,-1 0 0,0 0-1,0 0 1,1 0 0,-1 0 0,0 0 0,1 1 0,-1-1 0,0 0 0,1 0 0,-2 1 0,-20 5 226,13-1-245,1 1 1,0-1-1,0 2 0,0-1 1,1 1-1,0 0 1,1 1-1,-9 11 0,4-4 9,1 1-1,0 0 1,-11 28-1,20-43-21,0 0 1,1 0-1,-1 1 0,1-1 1,-1 0-1,1 0 0,-1 0 1,1 0-1,0 1 0,0-1 1,-1 0-1,1 0 1,0 1-1,0-1 0,0 0 1,1 0-1,-1 1 0,0-1 1,0 0-1,1 0 0,-1 1 1,0-1-1,2 2 0,-1-3-1,0 1 0,0-1-1,0 1 1,0-1 0,0 0 0,1 0-1,-1 0 1,0 1 0,0-1 0,0 0-1,0 0 1,1 0 0,-1-1-1,0 1 1,0 0 0,0 0 0,0-1-1,0 1 1,0-1 0,2 0-1,13-6 47,0-1 0,22-15 0,-26 16-58,-2 1-22,-1 1-1,1-1 1,0 2 0,0 0 0,0 0 0,0 0 0,1 2 0,0-1 0,17-1 0,-27 5 14,0-1 1,0 1 0,0-1 0,0 1-1,1 0 1,-1 0 0,0 0 0,0 0-1,-1-1 1,1 1 0,0 0 0,0 1 0,0-1-1,-1 0 1,1 0 0,0 0 0,-1 0-1,1 0 1,-1 1 0,0-1 0,1 0-1,-1 1 1,0-1 0,0 0 0,0 2-1,1-1 11,-1 0-1,0-1 0,0 1 1,1 0-1,-1-1 0,1 1 1,-1 0-1,1-1 1,0 1-1,0-1 0,-1 1 1,1-1-1,0 0 0,0 1 1,1-1-1,-1 0 0,0 1 1,0-1-1,1 0 1,-1 0-1,0 0 0,1 0 1,-1 0-1,1-1 0,1 2 1,11-2 14,0-1 0,0 0 0,0 0 0,22-7 0,-19 4-60,-1 1-1,30-1 0,-44 3 42,-1 1 1,0 0-1,1 0 0,-1 0 0,0 0 0,1 0 0,-1 0 0,0 0 1,1 0-1,-1 1 0,0-1 0,1 0 0,-1 1 0,0-1 0,0 1 1,0-1-1,1 1 0,-1 0 0,0-1 0,0 1 0,0 0 0,0 0 0,0 0 1,0 0-1,0 0 0,0 0 0,-1 0 0,1 0 0,0 0 0,-1 0 1,1 1-1,-1-1 0,1 2 0,2 0 16,-3-2-9,0-1 0,1 1 0,-1-1 1,1 1-1,-1-1 0,0 0 1,1 1-1,-1-1 0,1 0 1,0 1-1,-1-1 0,1 0 1,-1 0-1,1 1 0,-1-1 1,1 0-1,0 0 0,-1 0 0,1 0 1,-1 0-1,1 0 0,0 0 1,-1 0-1,1 0 0,-1 0 1,1 0-1,0 0 0,-1-1 1,1 1-1,-1 0 0,1 0 1,-1-1-1,1 1 0,-1 0 0,1 0 1,-1-1-1,1 1 0,-1-1 1,1 1-1,-1 0 0,0-1 1,1 1-1,-1-1 0,1 1 1,-1-1-1,0 0 0,11-13-2650,-5 3-5713,-4 3-5343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9.968"/>
    </inkml:context>
    <inkml:brush xml:id="br0">
      <inkml:brushProperty name="width" value="0.025" units="cm"/>
      <inkml:brushProperty name="height" value="0.025" units="cm"/>
    </inkml:brush>
  </inkml:definitions>
  <inkml:trace contextRef="#ctx0" brushRef="#br0">100 201 4548,'0'0'11408,"0"-8"-8722,0-45 960,0 52-3609,-1 1-1,1-1 1,0 0 0,-1 0 0,1 1 0,-1-1 0,1 0-1,-1 0 1,1 1 0,-1-1 0,1 0 0,-1 1 0,1-1 0,-1 1-1,0-1 1,1 1 0,-1-1 0,0 1 0,0 0 0,1-1-1,-1 1 1,0 0 0,0-1 0,0 1 0,0 0 0,1 0-1,-1 0 1,0 0 0,0 0 0,0 0 0,0 0 0,1 0-1,-1 0 1,0 0 0,0 0 0,0 0 0,0 1 0,1-1 0,-1 0-1,0 1 1,0-1 0,-1 1 0,-1 0 69,-1 1-1,1-1 1,-1 1 0,1 0 0,-1 0-1,1 0 1,0 0 0,-4 4-1,-20 40-119,26-44 13,0 0 0,0 0 0,0 1-1,0-1 1,0 0 0,1 0 0,-1 1 0,1-1 0,-1 0 0,1 1 0,0-1 0,0 1 0,0-1 0,1 0 0,-1 1 0,0-1-1,1 0 1,-1 1 0,1-1 0,1 3 0,0-4 2,-1 0 0,1 0 0,0 0 0,0 0 1,-1-1-1,1 1 0,0 0 0,0-1 0,0 0 0,0 1 0,0-1 0,0 0 0,0 0 0,0 0 0,0 0 1,0 0-1,0 0 0,0-1 0,0 1 0,0-1 0,0 1 0,0-1 0,3-1 0,45-20 96,-21 5-77,0-1 1,47-40-1,-66 49-9,0 0 1,-1-1-1,0 0 1,0-1-1,-1 0 1,0 0 0,-1 0-1,0-1 1,9-25-1,-16 37-12,0 1 1,0-1-1,0 0 0,0 0 1,0 0-1,0 0 1,0 0-1,0 0 0,-1 0 1,1 0-1,0 0 0,0 0 1,0 0-1,0 0 0,0 0 1,0 0-1,0 0 0,-1 0 1,1 0-1,0 0 0,0 0 1,0 0-1,0 0 1,0 0-1,0 0 0,-1 0 1,1 0-1,0 0 0,0 0 1,0 0-1,0 0 0,0 0 1,0 0-1,0 0 0,0 0 1,-1 0-1,1 0 1,0-1-1,0 1 0,0 0 1,0 0-1,0 0 0,0 0 1,0 0-1,0 0 0,0 0 1,0-1-1,0 1 0,0 0 1,0 0-1,0 0 0,0 0 1,0 0-1,0 0 1,0 0-1,0-1 0,0 1 1,0 0-1,0 0 0,0 0 1,0 0-1,-9 6-55,-1 6 40,1 0 0,0 1 0,1 0 0,0 1 0,1 0 0,0 0 0,1 1 0,1-1 0,0 1 0,2 0 0,-4 19 0,7-33 17,0 0-1,0 0 1,0 0 0,-1 1 0,1-1 0,1 0 0,-1 0 0,0 0-1,0 0 1,0 0 0,0 0 0,1 0 0,-1 0 0,1 0-1,-1 0 1,1 0 0,-1 0 0,1 0 0,-1 0 0,1 0-1,0 0 1,-1 0 0,1-1 0,0 1 0,0 0 0,0 0 0,0-1-1,2 2 1,-1-2 4,0 1-1,1-1 1,-1 1 0,1-1-1,-1 0 1,0 0 0,1 0-1,-1-1 1,1 1-1,-1 0 1,1-1 0,3-1-1,3-1 13,1-1 0,-1-1 0,1 1 1,-1-2-1,11-7 0,-20 13-15,7-5 4,-1 1 1,0-1-1,0 0 1,-1 0-1,0-1 1,0 0-1,0 0 1,0 0 0,-1 0-1,0-1 1,0 0-1,-1 1 1,0-1-1,0-1 1,2-8-1,-7 22-27,-1 0 0,1 0 0,-1 0 0,0 0-1,0 0 1,-1-1 0,-7 9 0,-7 14 62,14-22-115,-9 27 789,13-32-698,0 0 0,1 0 0,-1 0 0,0-1 0,0 1-1,1 0 1,-1 0 0,1-1 0,-1 1 0,1 0 0,-1-1-1,1 1 1,-1-1 0,1 1 0,-1 0 0,1-1-1,0 1 1,-1-1 0,1 0 0,0 1 0,-1-1 0,1 1-1,0-1 1,0 0 0,-1 0 0,1 1 0,0-1-1,0 0 1,-1 0 0,1 0 0,0 0 0,0 0 0,0 0-1,0 0 1,-1 0 0,1 0 0,0 0 0,1-1 0,26 1 40,1-1-48,0 1 0,1 1 0,-1 2 0,0 1 1,46 13-1,-74-18 93,-1 1 1,1 0 0,-1-1 0,1 1-1,-1 0 1,1-1 0,-1 1 0,0-1-1,1 1 1,-1-1 0,0 1 0,0-1-1,1 1 1,-1-1 0,0 1 0,0-1-1,1 1 1,-1-1 0,0 1 0,0-1-1,0 1 1,0-1 0,0 1-1,0-1 1,0 0 0,0 1 0,0-1-1,0 1 1,0-1 0,0 1 0,-1-2-1,-1-22 417,-3 4-466,0 1 1,-2 0-1,0 0 0,-1 0 1,-1 1-1,-13-20 1,75 52-5233,-19-7 1128,6-5-2729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017"/>
    </inkml:context>
    <inkml:brush xml:id="br0">
      <inkml:brushProperty name="width" value="0.025" units="cm"/>
      <inkml:brushProperty name="height" value="0.025" units="cm"/>
    </inkml:brush>
  </inkml:definitions>
  <inkml:trace contextRef="#ctx0" brushRef="#br0">0 70 13805,'0'0'11163,"7"6"-11425,-3-3 273,1 1-1,0-1 1,-1 0 0,1 0-1,0-1 1,0 0 0,0 0-1,1 0 1,-1 0 0,1-1-1,-1 0 1,1 0 0,-1 0 0,1-1-1,-1 0 1,1 0 0,10-1-1,2-3 44,0-1-1,-1 0 0,0-2 0,0 0 1,0 0-1,20-14 0,-13 8-10,45-18 0,-68 30-71,0 1 0,0-1 0,0 1 0,0-1 0,0 1 0,0 0 0,0-1 0,0 1-1,0 0 1,0 0 0,0-1 0,1 1 0,-1 0 0,0 0 0,0 0 0,0 0 0,0 1 0,0-1 0,0 0-1,0 0 1,0 1 0,0-1 0,0 0 0,0 1 0,0-1 0,0 1 0,0 0 0,0-1 0,0 1-1,0 0 1,-1-1 0,1 1 0,0 0 0,0 0 0,-1 0 0,1-1 0,-1 1 0,2 2 0,-1 2-156,0 0 0,-1 0 0,1 0 0,-1 0 0,0 0 0,0 0 1,-2 5-1,1 7 391,-4 28-298,3-36 66,1-1 1,0 1-1,0 0 0,1 0 1,0-1-1,0 1 0,2 10 0,-1-18 20,-1-1 0,1 1 0,0 0-1,0-1 1,-1 1 0,1-1-1,0 1 1,0 0 0,-1-1 0,1 0-1,0 1 1,0-1 0,0 1-1,0-1 1,0 0 0,0 0 0,0 1-1,-1-1 1,1 0 0,0 0-1,0 0 1,0 0 0,1 0 0,31-1 123,-23 0-93,0 1-93,0 0 0,1 0 0,-1 1 0,0 0 0,0 1 0,0 0 1,15 6-1,-22-7 7,1 1 1,-1 0-1,0 1 1,0-1-1,0 0 1,0 1-1,-1 0 1,1 0-1,-1-1 1,0 2-1,1-1 1,-1 0-1,-1 0 1,1 1-1,0-1 1,-1 1-1,0-1 1,0 1-1,0-1 1,0 1-1,0 0 1,-1 0-1,0-1 1,1 5-1,-1 3 75,1-1 0,-1 1-1,-1-1 1,0 1 0,0-1 0,-1 1-1,0-1 1,-8 19 0,9-25 156,-1 0 1,0 0-1,0-1 1,0 1 0,-1 0-1,1-1 1,-1 0-1,0 1 1,0-1 0,0 0-1,0 0 1,-1-1-1,1 1 1,-1-1 0,0 1-1,0-1 1,1 0-1,-1-1 1,-1 1-1,1-1 1,0 0 0,0 0-1,0 0 1,-6 0-1,7 0-72,1-1 1,0 0-1,-1-1 0,1 1 0,-1 0 0,1 0 0,0-1 0,0 0 0,-1 1 0,1-1 0,0 0 0,0 0 0,0 0 0,-1 0 0,1-1 0,1 1 0,-1-1 1,0 1-1,0-1 0,-2-2 0,1 0-28,0 0-1,0-1 1,0 0 0,1 0 0,-1 0 0,1 0-1,0 0 1,-2-9 0,1 0-61,1 0 0,0-1-1,1 1 1,0 0 0,2-1 0,1-15 0,-1 23 6,1 1 0,0 0 1,0-1-1,0 1 1,1 0-1,0 0 0,0 0 1,1 0-1,-1 1 1,1 0-1,1-1 0,-1 1 1,1 1-1,0-1 1,0 1-1,0-1 0,6-2 1,12-8-1357,1 1 0,49-19 0,-19 9-6893,-17 6-6121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41.184"/>
    </inkml:context>
    <inkml:brush xml:id="br0">
      <inkml:brushProperty name="width" value="0.025" units="cm"/>
      <inkml:brushProperty name="height" value="0.025" units="cm"/>
    </inkml:brush>
  </inkml:definitions>
  <inkml:trace contextRef="#ctx0" brushRef="#br0">83 65 9513,'5'-29'9564,"-8"26"-5085,-4 18-3959,-14 41-449,10-29-58,1 0-1,1 1 0,1 0 0,1 0 0,-4 45 0,11-71-9,0-1 0,0 0 0,0 1 0,0-1 0,0 0-1,0 0 1,0 1 0,0-1 0,1 0 0,-1 0 0,1 1 0,-1-1 0,1 0-1,-1 0 1,1 0 0,0 0 0,-1 0 0,1 0 0,0 0 0,0 0-1,0 0 1,0 0 0,0 0 0,0 0 0,0 0 0,0-1 0,0 1 0,0 0-1,0-1 1,0 1 0,1-1 0,-1 0 0,0 1 0,0-1 0,1 0-1,-1 0 1,0 1 0,0-1 0,1 0 0,-1 0 0,0-1 0,1 1 0,-1 0-1,0 0 1,2-1 0,4 0 31,0-1 1,0 0-1,-1 0 0,1-1 0,0 1 1,-1-1-1,9-6 0,5-6 131,0-1-1,0 0 1,-2-2 0,0 0-1,-1-1 1,-1-1 0,-1-1-1,0 0 1,-2 0 0,-1-2-1,0 0 1,15-45 0,-22 44 27,-37 82-400,-2 8 213,16-34 5,2 1 1,2 0 0,-13 40 0,27-72-13,0 0 0,0-1 0,0 1 0,-1-1 1,1 1-1,0 0 0,0-1 0,0 1 0,0 0 0,1-1 1,-1 1-1,0 0 0,0-1 0,0 1 0,0-1 0,1 1 1,-1 0-1,0-1 0,1 1 0,-1-1 0,0 1 0,1-1 1,-1 1-1,1-1 0,-1 1 0,0-1 0,1 1 1,0 0-1,24 6-124,42-7-146,-46-1 226,-17 1 36,-1 0 1,1 1-1,0 0 0,-1 0 0,1 0 1,-1 0-1,0 1 0,1-1 0,-1 1 0,0 0 1,0 0-1,0 0 0,0 0 0,3 3 0,-5-3 19,1 0-1,0-1 0,-1 1 0,1-1 0,0 0 0,0 1 0,0-1 0,0 0 0,0 0 0,0 0 0,0 0 0,0 0 1,0-1-1,0 1 0,0-1 0,1 1 0,-1-1 0,0 0 0,0 0 0,1 0 0,-1 0 0,0 0 0,0 0 0,1-1 1,-1 1-1,0-1 0,0 0 0,0 1 0,0-1 0,0 0 0,0 0 0,0-1 0,4-1 0,0-2-7,0 2 0,0-1 0,1 1-1,-1 0 1,1 0 0,0 0 0,0 1-1,0 0 1,0 1 0,0 0 0,0 0-1,1 0 1,8 1 0,-15 0 6,-1 0-1,1 0 1,-1 1 0,1-1 0,-1 0-1,0 0 1,1 1 0,-1-1 0,1 0-1,-1 0 1,0 1 0,0-1 0,1 0-1,-1 1 1,0-1 0,1 1 0,-1-1-1,0 0 1,0 1 0,0-1 0,1 1-1,-1-1 1,0 1 0,0-1-1,0 0 1,0 1 0,0-1 0,0 1-1,0-1 1,0 1 0,0-1 0,0 1-1,0-1 1,0 1 0,0 0 0,-1-1-5,1 0 1,0 1 0,0-1 0,0 1 0,0-1 0,0 0 0,0 1-1,0-1 1,0 0 0,0 1 0,0-1 0,0 1 0,0-1-1,0 0 1,0 1 0,0-1 0,0 1 0,0-1 0,0 0 0,1 1-1,-1-1 1,0 0 0,0 1 0,0-1 0,1 0 0,-1 1-1,0-1 1,1 0 0,-1 1 0,0-1 0,0 0 0,1 0 0,-1 0-1,0 1 1,1-1 0,-1 0 0,1 0 0,-1 0 0,0 0 0,1 0-1,-1 1 1,0-1 0,1 0 0,-1 0 0,1 0 0,-1 0-1,0 0 1,1 0 0,-1 0 0,1 0 0,-1-1 0,0 1 0,1 0-1,-1 0 1,1 0 0,-1 0 0,0 0 0,1-1 0,-1 1 0,1-1-1,37-29 319,-43 53-556,-1-4-128,-2 8-5285,7-19-166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42.351"/>
    </inkml:context>
    <inkml:brush xml:id="br0">
      <inkml:brushProperty name="width" value="0.025" units="cm"/>
      <inkml:brushProperty name="height" value="0.025" units="cm"/>
    </inkml:brush>
  </inkml:definitions>
  <inkml:trace contextRef="#ctx0" brushRef="#br0">74 1 14253,'0'0'11158,"3"9"-10331,-1 6-667,-1 0 0,-1 1 1,0-1-1,-1 1 0,0-1 0,-1 0 0,-1 0 0,0 0 1,-7 17-1,-16 44 502,15-48-243,-12 48 0,25-65 264,7-19-215,10-21-55,-12 11-319,-7 16-103,1 0 0,-1 1-1,0-1 1,1 0 0,0 0 0,-1 1-1,1-1 1,0 0 0,0 1 0,0-1-1,0 1 1,0-1 0,0 1 0,0-1-1,0 1 1,0 0 0,1 0 0,-1 0-1,1-1 1,-1 1 0,1 1-1,-1-1 1,1 0 0,0 0 0,-1 0-1,1 1 1,0-1 0,-1 1 0,1 0-1,0-1 1,0 1 0,0 0 0,-1 0-1,1 0 1,0 0 0,0 0 0,0 0-1,3 2 1,4-2-58,0 0 0,1 0 0,-1 0 0,0-1 0,0-1 0,12-2 1,-18 3 47,1 0 1,-1-1 0,0 1 0,0 0 0,0-1 0,0 0 0,0 0 0,0 0 0,-1 0-1,1 0 1,0 0 0,-1-1 0,0 1 0,0-1 0,0 0 0,0 0 0,0 0 0,0 1-1,-1-2 1,3-3 0,-4 7 18,0 0-1,0-1 1,0 1 0,0 0-1,0 0 1,1 0-1,-1 0 1,0 0 0,0 0-1,0-1 1,0 1-1,0 0 1,0 0 0,0 0-1,0 0 1,0-1 0,0 1-1,0 0 1,0 0-1,0 0 1,0 0 0,0-1-1,0 1 1,0 0-1,0 0 1,0 0 0,0 0-1,0 0 1,0-1-1,0 1 1,0 0 0,0 0-1,0 0 1,0 0 0,0-1-1,0 1 1,-1 0-1,1 0 1,0 0 0,0 0-1,0 0 1,0 0-1,0 0 1,0-1 0,-1 1-1,1 0 1,0 0-1,0 0 1,0 0 0,0 0-1,0 0 1,-1 0-1,1 0 1,0 0 0,0 0-1,0 0 1,-1 0-1,-11 7-49,-13 14-32,9-4 73,1 1 0,1 0-1,-21 38 1,35-56 10,0 1-1,0-1 1,0 0 0,0 1-1,0-1 1,1 0-1,-1 0 1,0 1 0,0-1-1,0 0 1,0 0 0,0 1-1,1-1 1,-1 0 0,0 0-1,0 1 1,0-1 0,1 0-1,-1 0 1,0 0-1,0 1 1,1-1 0,-1 0-1,0 0 1,1 0 0,-1 0-1,0 0 1,0 0 0,1 1-1,-1-1 1,0 0 0,1 0-1,-1 0 1,0 0-1,1 0 1,-1 0 0,0 0-1,0 0 1,1 0 0,-1-1-1,0 1 1,1 0 0,-1 0-1,0 0 1,0 0 0,1 0-1,-1 0 1,0-1-1,0 1 1,1 0 0,-1-1-1,21-4 58,12-7-29,-13 4-34,0 1 0,1 1 0,-1 0 0,1 2 0,1 0 0,22-1 0,-43 5 3,0 1-1,0-1 0,0 0 0,0 0 1,0 1-1,0-1 0,0 1 0,0-1 1,-1 1-1,1-1 0,0 1 0,0-1 1,0 1-1,-1 0 0,1-1 0,0 1 1,-1 0-1,1 0 0,-1-1 0,1 1 1,-1 0-1,1 0 0,-1 0 0,0 0 1,1 0-1,-1 0 0,0 0 0,0-1 1,1 1-1,-1 0 0,0 0 0,0 2 1,0 41 17,-1-28-4,2-19 29,-1 0-1,1 0 1,0 0-1,0 0 1,0 1-1,0-1 1,1 0-1,-1 1 1,1-1-1,-1 1 1,1-1 0,0 1-1,0 0 1,3-2-1,34-31-43,-32 29 29,-1 1-29,1-1-1,-1 1 1,1 0-1,1 1 1,-1 0-1,1 0 1,-1 1-1,1-1 1,0 2-1,0-1 1,0 1-1,17-2 1,-25 5-1,1 0 0,0-1 1,0 1-1,0 0 1,-1 0-1,1-1 1,0 1-1,-1 0 0,1 0 1,-1 0-1,1 0 1,-1 0-1,0 0 1,1 0-1,-1 0 0,0 0 1,0 0-1,1 0 1,-1 0-1,0 1 1,0-1-1,0 0 1,0 0-1,-1 0 0,1 0 1,0 1-1,-5 35-5,-8-10 16,10-23-6,1 0 1,-1 0-1,1 0 1,1 0-1,-1 0 1,0 0-1,1 0 1,0 1-1,-1 4 1,4-9 6,0 0 0,0 0 0,0 0 0,0 0 0,0-1 0,0 1 0,-1-1 0,1 1 0,0-1 0,0 0 0,-1 0 0,3-1 0,41-36 9,-40 32-23,0 1 0,0-1 0,1 1 0,-1 1 0,1-1-1,0 1 1,1 0 0,-1 0 0,1 0 0,0 1-1,-1 0 1,1 1 0,1 0 0,13-3 0,-21 5-6,1 0 1,-1 0 0,0 0 0,1 0-1,-1 0 1,1 0 0,-1 0-1,1 0 1,-1 0 0,1 1 0,-1-1-1,0 0 1,1 0 0,-1 0-1,0 1 1,1-1 0,-1 0 0,1 1-1,-1-1 1,0 0 0,0 1-1,1-1 1,-1 0 0,0 1 0,0-1-1,1 0 1,-1 1 0,0-1-1,0 1 1,0-1 0,1 1 0,-1-1-1,0 1 1,-2 21-122,-14 17 115,12-31-213,-6 11 33,1-11-3219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43.114"/>
    </inkml:context>
    <inkml:brush xml:id="br0">
      <inkml:brushProperty name="width" value="0.025" units="cm"/>
      <inkml:brushProperty name="height" value="0.025" units="cm"/>
    </inkml:brush>
  </inkml:definitions>
  <inkml:trace contextRef="#ctx0" brushRef="#br0">27 103 5189,'2'2'13216,"5"-2"-6568,2 0-4653,17 0-4361,-20-1 4093,-3 0-1691,0 0 1,0 0-1,0 0 0,0-1 1,0 1-1,0-1 1,0 0-1,-1 0 0,1 0 1,-1 0-1,1 0 0,-1 0 1,0-1-1,0 1 1,0-1-1,0 0 0,0 0 1,-1 1-1,1-1 0,-1 0 1,1 0-1,-1-1 0,0 1 1,-1 0-1,1 0 1,0 0-1,-1-1 0,0 1 1,0 0-1,0 0 0,-1-6 1,1 7-32,-1 1 1,0 0 0,0-1-1,0 1 1,0 0-1,0 0 1,0 0-1,0 0 1,0 0 0,0 0-1,0 0 1,-1 0-1,1 1 1,0-1 0,-1 0-1,1 1 1,0-1-1,-1 1 1,1-1-1,-1 1 1,1 0 0,-1 0-1,1 0 1,-1-1-1,1 1 1,-1 1 0,1-1-1,-1 0 1,1 0-1,0 0 1,-1 1-1,-2 0 1,0 0-8,-1 0 0,1 0-1,-1 0 1,1 0 0,0 1 0,0 0 0,0 0-1,0 0 1,0 0 0,-4 3 0,4 1 7,-1 1 0,1-1 0,1 1 0,-1 0 0,1 0 0,0 0 0,1 0 0,-1 0 0,1 1 0,1-1 0,0 1 0,0-1 0,0 1 0,1 0 1,0-1-1,0 1 0,2 7 0,-2-13-4,0-1 1,1 0 0,-1 0-1,0 0 1,1 1-1,-1-1 1,1 0 0,-1 0-1,1 0 1,-1 0 0,1 0-1,0 0 1,-1 0-1,1 0 1,0 0 0,0 0-1,0 0 1,0 0-1,0 0 1,0-1 0,0 1-1,0-1 1,0 1 0,3 0-1,-1 1 6,1-1-1,0-1 0,0 1 1,0-1-1,-1 1 0,1-1 1,0 0-1,5-1 0,3-1-213,-1 0-1,0 0 1,0-1-1,0-1 1,10-4-1,54-36-5601,-32 4-4184,-23 15-48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43.868"/>
    </inkml:context>
    <inkml:brush xml:id="br0">
      <inkml:brushProperty name="width" value="0.025" units="cm"/>
      <inkml:brushProperty name="height" value="0.025" units="cm"/>
    </inkml:brush>
  </inkml:definitions>
  <inkml:trace contextRef="#ctx0" brushRef="#br0">107 0 8104,'0'0'10495,"-9"12"-9011,-3 7-901,1-1 0,1 1 0,0 1 0,-13 40 0,19-47-316,-3 9 432,1 0 1,1 0-1,1 1 0,-1 34 0,4-56-687,1 0 0,0 0-1,0 0 1,1 0-1,-1 0 1,0 0 0,0 0-1,0 0 1,1 0 0,-1-1-1,0 1 1,1 0-1,-1 0 1,1 0 0,-1 0-1,1 0 1,-1-1 0,1 1-1,-1 0 1,1-1-1,0 1 1,-1 0 0,1-1-1,0 1 1,0-1 0,0 1-1,0-1 1,0 1 0,2 0 4,0-1 1,-1 1 0,1-1-1,-1 0 1,1 0 0,0 0-1,-1 0 1,1 0 0,0 0 0,3-2-1,6-1 19,-1-1 1,1 0-1,16-9 0,-10 3 1,-14 7-35,1 0 0,-1 0 0,1 1 0,-1-1 0,1 1-1,0 0 1,-1 1 0,1-1 0,0 1 0,0 0 0,1 0 0,-1 0-1,8 1 1,-11 4 1,0 1 1,-1-1-1,0 1 0,0-1 0,-1 1 0,1 0 0,-1-1 0,0 1 1,0 0-1,-2 9 0,2-6-15,0-7 14,0 0 1,-1 0-1,1-1 0,0 1 0,0 0 1,0 0-1,1 0 0,-1 0 1,0-1-1,0 1 0,0 0 0,1 0 1,-1 0-1,0-1 0,1 1 1,-1 0-1,0 0 0,1-1 0,-1 1 1,1 0-1,0-1 0,-1 1 0,1-1 1,-1 1-1,1-1 0,0 1 1,-1-1-1,1 1 0,0-1 0,0 0 1,-1 1-1,1-1 0,0 0 1,0 1-1,0-1 0,-1 0 0,1 0 1,0 0-1,0 0 0,0 0 1,0 0-1,-1 0 0,1 0 0,0 0 1,0 0-1,0-1 0,-1 1 1,1 0-1,0 0 0,0-1 0,0 1 1,-1-1-1,1 1 0,0 0 0,-1-1 1,2 0-1,52-34 95,-42 26-110,-2 3 9,51-32 20,-56 36-18,-1 0-1,0 0 0,0 0 1,1 1-1,-1 0 0,1 0 1,-1 0-1,1 0 0,0 1 1,-1-1-1,1 1 0,9 2 0,-13-1 0,1 0 1,-1 0-1,1 0 0,-1 1 0,0-1 0,1 0 0,-1 1 0,0-1 0,0 1 0,0 0 0,0-1 0,0 1 0,-1 0 0,1-1 0,0 1 0,-1 0 0,1 0 0,-1 0 1,0 0-1,0-1 0,0 1 0,0 0 0,0 0 0,0 0 0,0 2 0,-5 52 48,-5-6 159,41-78 1414,31-34-1244,-58 59-376,-1 0 1,1 0-1,0 0 0,0 1 0,0 0 0,0-1 1,0 1-1,1 1 0,-1-1 0,0 1 0,1-1 1,0 1-1,-1 1 0,1-1 0,0 1 1,5 0-1,-9 0 0,-1 0 0,1 0 1,0 1-1,-1-1 0,1 1 0,-1-1 1,1 0-1,-1 1 0,1-1 0,-1 1 1,1 0-1,-1-1 0,1 1 0,-1-1 1,1 1-1,-1 0 0,0-1 1,0 1-1,1 0 0,-1-1 0,0 1 1,0 0-1,0-1 0,0 1 0,1 0 1,-1-1-1,0 1 0,0 0 0,0 0 1,-1-1-1,1 1 0,0 0 0,0 0 1,-7 34 8,4-21-5,38-38 122,-28 19-136,0 1 1,0 0-1,1 0 0,-1 0 0,1 1 1,0 0-1,0 0 0,0 1 1,1 0-1,-1 1 0,1 0 0,14-1 1,-22 2-1,0 0 1,-1 0 0,1 0 0,0 1 0,-1-1 0,1 0 0,0 0-1,-1 0 1,1 0 0,0 1 0,-1-1 0,1 0 0,-1 1-1,1-1 1,-1 0 0,1 1 0,-1-1 0,1 1 0,-1-1 0,1 1-1,-1-1 1,1 1 0,-1-1 0,0 1 0,1-1 0,-1 1-1,0 0 1,0-1 0,1 1 0,-1-1 0,0 1 0,0 0 0,0-1-1,0 1 1,0 0 0,0-1 0,0 1 0,0 0 0,0 0 0,-5 32 6,1-16-63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44.503"/>
    </inkml:context>
    <inkml:brush xml:id="br0">
      <inkml:brushProperty name="width" value="0.025" units="cm"/>
      <inkml:brushProperty name="height" value="0.025" units="cm"/>
    </inkml:brush>
  </inkml:definitions>
  <inkml:trace contextRef="#ctx0" brushRef="#br0">43 119 8296,'0'0'18262,"12"3"-17733,-3-2-488,0 1 1,0-1-1,0-1 0,0 0 1,0 0-1,0-1 1,0 0-1,11-3 0,-16 3-34,1 0-1,-1 0 1,0 0-1,0-1 1,0 1-1,0-1 1,0 0-1,-1-1 1,1 1-1,-1-1 1,1 1-1,-1-1 1,0 0-1,0 0 1,0 0-1,0-1 1,-1 1-1,0-1 1,1 1-1,-1-1 1,0 0-1,-1 0 1,3-7-1,-3 9-1,0 0 0,-1 1 0,1-1-1,-1 0 1,0 0 0,0 1 0,1-1-1,-1 0 1,0 0 0,-1 0 0,1 0-1,0 1 1,0-1 0,-1 0 0,1 0-1,-1 1 1,1-1 0,-1 0 0,0 1-1,0-1 1,-1-2 0,1 3-3,-1 0 0,1 0 0,-1 1 1,1-1-1,-1 0 0,1 0 0,-1 1 1,1-1-1,-1 1 0,1-1 0,-1 1 0,0 0 1,1 0-1,-1 0 0,0 0 0,1 0 0,-1 0 1,-2 0-1,-4 2 2,1-1 1,0 1 0,0 0-1,0 1 1,0 0-1,0 0 1,1 0-1,0 1 1,-9 6 0,-1 4 64,0 0 0,1 0 0,-13 19 0,24-29 37,0 1 0,0 0 0,1 0 1,0 1-1,0-1 0,0 1 0,1 0 0,-1-1 0,2 1 0,-1 0 1,0 0-1,1 0 0,0 1 0,0 9 0,2-15-99,0 0 0,0 0-1,-1 0 1,1 0 0,0-1 0,0 1 0,0 0-1,0 0 1,0-1 0,0 1 0,0-1 0,0 1-1,0-1 1,0 1 0,0-1 0,0 1 0,0-1-1,0 0 1,0 0 0,1 0 0,-1 0-1,0 0 1,0 0 0,0 0 0,0 0 0,0 0-1,2 0 1,35-4 97,-20-2-122,0 0 1,0-1 0,-1 0-1,26-17 1,-24 14-102,0 0 1,0 1 0,23-7-1,-42 16 119,0 0 0,1 0 0,-1 0 0,1 0 0,-1 0 0,0 0 1,1-1-1,-1 1 0,0 0 0,1 0 0,-1 0 0,1 0 0,-1 1 0,0-1 0,1 0 0,-1 0 0,0 0 0,1 0 0,-1 0 0,1 0 0,-1 1 0,0-1 0,1 0 0,-1 0 0,0 0 0,0 1 1,1-1-1,-1 0 0,0 1 0,0-1 0,1 0 0,-1 0 0,0 1 0,0-1 0,1 0 0,-1 1 0,0-1 0,0 1 0,0-1 0,0 0 0,0 1 0,0-1 0,0 0 0,0 1 0,0-1 0,0 1 1,0-1-1,0 0 0,0 1 0,0-1 0,0 0 0,0 1 0,0-1 0,0 1 0,0-1 0,-1 0 0,1 1 0,0-1 0,0 0 0,0 1 0,-1-1 0,1 0 0,0 1 0,-17 38 278,5-12 130,12-26-398,1 0 0,-1-1 0,0 1 0,1-1 0,-1 1 1,1-1-1,-1 1 0,1-1 0,-1 1 0,1-1 0,-1 0 0,1 1 1,0-1-1,-1 0 0,1 1 0,-1-1 0,1 0 0,0 0 0,-1 0 0,1 1 1,0-1-1,-1 0 0,1 0 0,0 0 0,0 0 0,-1 0 0,1 0 0,0 0 1,-1 0-1,1-1 0,0 1 0,-1 0 0,1 0 0,0-1 0,29-5 58,28-27-14,-51 27-88,1 1 0,0-1 0,1 2 0,-1-1 0,1 1 0,0 1-1,0-1 1,0 1 0,1 1 0,12-2 0,-22 6 24,0 0 0,0 0 0,0 0-1,0 0 1,0 0 0,-1 0 0,1 0-1,-1 0 1,0 0 0,1 0 0,-3 3-1,-31 54-633,32-55-5235,10-18-3933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87"/>
    </inkml:context>
    <inkml:brush xml:id="br0">
      <inkml:brushProperty name="width" value="0.025" units="cm"/>
      <inkml:brushProperty name="height" value="0.025" units="cm"/>
    </inkml:brush>
  </inkml:definitions>
  <inkml:trace contextRef="#ctx0" brushRef="#br0">30 53 14478,'-2'26'2252,"0"0"0,-8 34 0,4-33-1426,-2 48 0,7-62-692,0-3-86,1-1 1,0 0-1,0 1 0,4 16 1,-4-25-45,0 0 1,1 0-1,-1 0 0,0 1 1,1-1-1,-1 0 1,1 0-1,-1 0 1,1 0-1,-1 0 0,1 0 1,0-1-1,-1 1 1,1 0-1,0 0 0,0 0 1,0-1-1,0 1 1,0 0-1,0-1 1,0 1-1,0-1 0,0 1 1,0-1-1,0 1 1,0-1-1,0 0 0,0 0 1,0 1-1,0-1 1,0 0-1,0 0 1,1 0-1,-1 0 0,0 0 1,0-1-1,0 1 1,0 0-1,0 0 1,0-1-1,0 1 0,0-1 1,1 1-1,-2-1 1,1 1-1,0-1 0,0 1 1,2-2-1,1-1-50,1 0-1,-1-1 1,0 1-1,0-1 1,0 0-1,-1 0 1,1 0-1,-1-1 1,5-7-1,25-52-2008,-21 40 1015,29-71-3116,-6 14 2543,-9 31 4456,-28 79 109,-33 85-1604,24-87-1625,2 1 0,1 0 0,1 0-1,1 1 1,-3 54 0,3-86-7613,-6-8 635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88"/>
    </inkml:context>
    <inkml:brush xml:id="br0">
      <inkml:brushProperty name="width" value="0.025" units="cm"/>
      <inkml:brushProperty name="height" value="0.025" units="cm"/>
    </inkml:brush>
  </inkml:definitions>
  <inkml:trace contextRef="#ctx0" brushRef="#br0">0 19 10954,'0'0'12909,"54"20"-12589,-24-20-192,9 0-64,1 0-320,1-8-1410,0-2-1505,-3 0-2979,-5 0-5797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89"/>
    </inkml:context>
    <inkml:brush xml:id="br0">
      <inkml:brushProperty name="width" value="0.025" units="cm"/>
      <inkml:brushProperty name="height" value="0.025" units="cm"/>
    </inkml:brush>
  </inkml:definitions>
  <inkml:trace contextRef="#ctx0" brushRef="#br0">137 1 13837,'0'0'5296,"-8"10"-4367,-1 2-556,0 0 1,0 1 0,2 0-1,0 0 1,0 1 0,-5 15-1,-2 16 957,1-11-845,2 1 0,2 0 0,1 1-1,2 0 1,-2 41 0,8-75-526,2 13-1915,-2-15 1727,0 0 0,0 1 0,1-1 0,-1 1-1,0-1 1,1 1 0,-1-1 0,0 0 0,1 1 0,-1-1 0,0 0-1,1 1 1,-1-1 0,1 0 0,-1 0 0,1 1 0,-1-1 0,1 0-1,-1 0 1,1 0 0,-1 0 0,1 0 0,-1 0 0,1 0 0,-1 1 0,1-2-1,9 2-6779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90"/>
    </inkml:context>
    <inkml:brush xml:id="br0">
      <inkml:brushProperty name="width" value="0.025" units="cm"/>
      <inkml:brushProperty name="height" value="0.025" units="cm"/>
    </inkml:brush>
  </inkml:definitions>
  <inkml:trace contextRef="#ctx0" brushRef="#br0">68 0 15022,'0'0'5072,"-6"11"-3775,-4 8-1078,1 1 1,0 0-1,2 0 0,0 1 1,2 0-1,0 0 0,1 1 1,1-1-1,1 1 0,2 26 1,0-47-212,0 1 1,0-1-1,1 0 1,-1 0-1,1 0 1,-1 0-1,1 0 1,-1 0-1,1 0 1,0 0-1,0 0 0,-1-1 1,1 1-1,0 0 1,0 0-1,0 0 1,0-1-1,0 1 1,0-1-1,0 1 1,0-1-1,0 1 1,0-1-1,0 1 0,0-1 1,0 0-1,0 0 1,1 1-1,-1-1 1,0 0-1,0 0 1,0 0-1,0 0 1,1-1-1,-1 1 1,0 0-1,0 0 1,0-1-1,0 1 0,2-1 1,3-1 52,1 0 0,-1 0 0,0 0 0,0-1 0,-1 0 0,7-4 0,6-7-26,-1-1-1,-1 0 1,0-1 0,-2-1-1,0-1 1,0 0 0,-2 0 0,0-1-1,14-32 1,-25 48 489,-4 9-188,-13 29-58,-20 50-87,31-71-174,2-7-9,0 1 0,0-1 0,1 0 0,0 1 0,0 0 0,1-1 0,0 1 0,0 0-1,0 0 1,1-1 0,2 12 0,-1-18-257,0 0 1,1 0-1,-1 0 0,1-1 0,-1 1 0,0-1 0,1 1 0,-1-1 0,1 1 1,0-1-1,-1 0 0,1 0 0,-1 0 0,1 0 0,-1 0 0,1 0 0,-1 0 1,1 0-1,0-1 0,2 0 0,14-4-5356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91"/>
    </inkml:context>
    <inkml:brush xml:id="br0">
      <inkml:brushProperty name="width" value="0.025" units="cm"/>
      <inkml:brushProperty name="height" value="0.025" units="cm"/>
    </inkml:brush>
  </inkml:definitions>
  <inkml:trace contextRef="#ctx0" brushRef="#br0">124 0 17136,'0'0'8392,"-24"51"-7975,16-20-65,-4 5-32,-2 4-192,-2 1-64,4 0 64,-4-2-95,5-3-33,4-6-97,3-6-1120,4-11-2050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969"/>
    </inkml:context>
    <inkml:brush xml:id="br0">
      <inkml:brushProperty name="width" value="0.025" units="cm"/>
      <inkml:brushProperty name="height" value="0.025" units="cm"/>
    </inkml:brush>
  </inkml:definitions>
  <inkml:trace contextRef="#ctx0" brushRef="#br0">2 100 12780,'0'0'6369,"-1"-8"-5734,1 6-537,0 0 0,0-1 0,-1 1 0,1 0 0,1 0 0,-1-1 0,0 1 1,0 0-1,1 0 0,0 0 0,-1 0 0,1 0 0,0 0 0,0 0 0,0 0 0,1-3 0,1 4-4,-1-1-1,0 0 1,1 1-1,-1 0 1,1-1-1,-1 1 1,1 0-1,-1 0 1,1 0-1,0 1 1,0-1-1,-1 1 0,1-1 1,0 1-1,0 0 1,4 1-1,-5-2-82,0 1 0,0 0-1,0 0 1,0 0-1,0 0 1,1 0 0,-1 0-1,0 0 1,0 1-1,0-1 1,0 1 0,-1-1-1,1 1 1,0 0-1,0 0 1,0 0 0,0 0-1,-1 0 1,1 0-1,0 1 1,-1-1 0,3 2-1,-3 1-12,0 0 0,0-1 0,0 1 0,0 0 0,-1 0 0,0-1 0,1 1 0,-1 0 0,-1 0-1,1 0 1,-2 6 0,-11 92 157,13-101-154,0 1 0,1-1 1,-1 0-1,1-1 0,-1 1 0,1 0 0,-1 0 0,1 0 1,0 0-1,-1 0 0,1 0 0,0-1 0,0 1 0,-1 0 0,1-1 1,0 1-1,0 0 0,0-1 0,0 1 0,0-1 0,0 0 1,0 1-1,0-1 0,0 0 0,0 1 0,0-1 0,0 0 0,0 0 1,0 0-1,0 0 0,0 0 0,0 0 0,1 0 0,-1-1 1,0 1-1,1 0 0,45-10 170,-29 2-71,0-1 0,-1 0 0,-1-2 0,0 0 1,0 0-1,-1-2 0,0 0 0,-1-1 0,-1 0 1,0-1-1,-1 0 0,18-30 0,-24 30 114,-6 16-217,0-1 1,0 0-1,-1 0 1,1 0-1,0 1 1,0-1-1,0 0 1,0 0-1,0 0 1,0 0 0,-1 1-1,1-1 1,0 0-1,0 0 1,0 0-1,0 0 1,-1 0-1,1 1 1,0-1-1,0 0 1,0 0-1,0 0 1,-1 0-1,1 0 1,0 0-1,0 0 1,-1 0-1,1 0 1,0 0-1,0 0 1,0 0 0,-1 0-1,1 0 1,0 0-1,0 0 1,0 0-1,-1 0 1,1 0-1,0 0 1,0 0-1,0 0 1,-1 0-1,1-1 1,0 1-1,0 0 1,0 0-1,0 0 1,-1 0-1,1 0 1,0-1-1,0 1 1,0 0 0,0 0-1,0 0 1,-1 0-1,1-1 1,0 1-1,0 0 1,0 0-1,0 0 1,0-1-1,0 1 1,0 0-1,0 0 1,0-1-1,0 1 1,0 0-3,-8 9-24,1 0 0,1 0 0,0 0 0,0 1 0,0 0 0,1 1 1,1-1-1,0 1 0,0-1 0,1 1 0,-3 18 0,6-28 42,1 0-1,-1 0 1,0 0-1,0 0 1,0 0-1,1-1 1,-1 1-1,0 0 1,1 0-1,-1 0 1,1-1-1,-1 1 1,1 0-1,-1 0 1,1-1 0,-1 1-1,1-1 1,0 1-1,-1 0 1,1-1-1,0 1 1,0-1-1,-1 1 1,1-1-1,0 0 1,0 1-1,0-1 1,0 0-1,-1 0 1,1 1 0,0-1-1,0 0 1,0 0-1,0 0 1,0 0-1,0 0 1,-1 0-1,1 0 1,0-1-1,0 1 1,0 0-1,1-1 1,3 0 145,-1 0 0,1 0 0,-1 0 1,0-1-1,0 0 0,0 0 0,6-4 0,0-1-124,0-1-1,-1-1 1,0 0 0,-1 0-1,0 0 1,0-1-1,-1-1 1,0 1-1,-1-1 1,-1 0-1,1 0 1,-2-1 0,4-12-1,-15 37-1050,-14 29 950,20-41 65,1 1 0,-1-1 0,1 1-1,0-1 1,-1 1 0,1 0-1,0-1 1,0 1 0,0-1-1,0 1 1,0 0 0,1-1 0,-1 1-1,0-1 1,1 1 0,-1-1-1,1 1 1,0-1 0,-1 1-1,1-1 1,0 1 0,0-1 0,0 0-1,0 0 1,0 1 0,0-1-1,0 0 1,0 0 0,1 0 0,-1 0-1,0 0 1,1 0 0,-1-1-1,3 2 1,0-1 22,0-1-1,0 1 0,0-1 1,0 0-1,0 0 1,0 0-1,0-1 1,0 1-1,0-1 1,0 0-1,0 0 1,0 0-1,7-4 1,32-26 133,-37 26-137,-1 1-1,0-1 1,1 1-1,0 0 1,0 1-1,0-1 1,11-3-1,-6 31-195,-2-2 72,-6-20 99,-1 0 1,1 1 0,0-1-1,0 0 1,0 0-1,1-1 1,-1 1-1,0-1 1,1 0-1,-1 1 1,1-2-1,-1 1 1,1 0-1,-1-1 1,1 1 0,6-1-1,68-8-545,-26 2-291,-47 6-649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92"/>
    </inkml:context>
    <inkml:brush xml:id="br0">
      <inkml:brushProperty name="width" value="0.025" units="cm"/>
      <inkml:brushProperty name="height" value="0.025" units="cm"/>
    </inkml:brush>
  </inkml:definitions>
  <inkml:trace contextRef="#ctx0" brushRef="#br0">195 0 15182,'0'0'2648,"-12"0"-310,0 1-1801,-1 0 0,0 1 0,1 0 0,-1 1 0,-20 8-1,28-9-435,0-1 0,0 2 0,0-1 0,1 0-1,-1 1 1,1 0 0,-1 0 0,1 0 0,0 1-1,0-1 1,1 1 0,-1 0 0,1 0 0,0 1-1,0-1 1,0 0 0,0 1 0,1 0 0,-3 7-1,5-12-92,0 1-1,0 0 1,0-1-1,1 1 0,-1 0 1,0-1-1,0 1 1,1-1-1,-1 1 1,1 0-1,-1-1 0,0 1 1,1-1-1,-1 1 1,1-1-1,-1 0 1,1 1-1,-1-1 0,1 1 1,-1-1-1,1 0 1,0 1-1,-1-1 0,1 0 1,-1 0-1,1 0 1,0 1-1,-1-1 1,1 0-1,0 0 0,-1 0 1,1 0-1,0 0 1,-1 0-1,1 0 0,0 0 1,0-1-1,39 1 82,-30 0-123,3 0-254,0 0 0,-1 1 0,1 0 1,-1 1-1,0 1 0,15 4 0,-25-6 302,0-1 0,0 1 0,0 0-1,0 0 1,0 0 0,0 0 0,-1 1-1,1-1 1,0 0 0,0 1 0,-1-1-1,1 1 1,-1 0 0,0-1 0,1 1-1,-1 0 1,0 0 0,0 0 0,0 0-1,0 0 1,0 0 0,-1 0 0,1 0-1,-1 0 1,1 1 0,-1-1 0,0 0-1,1 0 1,-1 0 0,-1 1 0,1-1-1,0 0 1,0 0 0,-1 0 0,1 0-1,-1 1 1,0-1 0,0 0 0,1 0-1,-1 0 1,-1 0 0,1-1 0,-2 4-1,-1 2 212,-1 1-1,0-1 1,-1 0-1,0-1 1,0 1-1,0-1 0,-1 0 1,0-1-1,0 1 1,0-1-1,-1-1 1,1 0-1,-1 0 0,0 0 1,0-1-1,-1 0 1,1 0-1,-1-1 1,1-1-1,-1 1 0,0-1 1,0-1-1,-14 0 1,23 0-297,-1 0 0,0 0 0,1 0 1,-1 0-1,1 0 0,-1 0 0,0 0 1,1 0-1,-1-1 0,1 1 0,-1 0 0,1 0 1,-1-1-1,1 1 0,-1 0 0,1-1 0,-1 1 1,1-1-1,-1 1 0,1 0 0,0-1 1,-1 1-1,1-1 0,0 1 0,-1-1 0,1 1 1,0-1-1,0 0 0,-1 1 0,1-1 1,0 1-1,0-1 0,0 1 0,0-1 0,0 0 1,0 1-1,0-1 0,0 1 0,0-1 0,0 0 1,0 1-1,0-1 0,0 0 0,13-27-6336,7 8 189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06.993"/>
    </inkml:context>
    <inkml:brush xml:id="br0">
      <inkml:brushProperty name="width" value="0.025" units="cm"/>
      <inkml:brushProperty name="height" value="0.025" units="cm"/>
    </inkml:brush>
  </inkml:definitions>
  <inkml:trace contextRef="#ctx0" brushRef="#br0">192 0 10090,'0'0'6891,"-4"10"-3960,0 0-2489,-12 22 700,3 1-1,0 1 1,-8 37-1,19-63-1171,0 0 0,0 0-1,1 1 1,0-1 0,1 0-1,0 0 1,0 1 0,0-1 0,1 0-1,1 0 1,-1 0 0,1 0 0,1 0-1,-1 0 1,1 0 0,1-1-1,-1 1 1,1-1 0,1 0 0,7 10-1,-6-12-2012,-10-17-9724,1 6 11452,-11-12-5232</inkml:trace>
  <inkml:trace contextRef="#ctx0" brushRef="#br0" timeOffset="1">58 240 4773,'0'0'8327,"-51"-52"-4835,45 42-866,6 7 1,6 2-706,15 1-479,7 0-577,2 0-481,4 0-288,4-1-96,-1-5-897,0-1-2498,0-5-6502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7:31.073"/>
    </inkml:context>
    <inkml:brush xml:id="br0">
      <inkml:brushProperty name="width" value="0.025" units="cm"/>
      <inkml:brushProperty name="height" value="0.025" units="cm"/>
    </inkml:brush>
  </inkml:definitions>
  <inkml:trace contextRef="#ctx0" brushRef="#br0">0 940 9353,'0'0'5909,"11"-7"-6015,59-35 182,-2-4 1,90-79-1,159-201 695,-207 209 108,-51 53-722,118-114-320,-174 176 35,31-23-814,-9 17-3096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28.849"/>
    </inkml:context>
    <inkml:brush xml:id="br0">
      <inkml:brushProperty name="width" value="0.025" units="cm"/>
      <inkml:brushProperty name="height" value="0.025" units="cm"/>
    </inkml:brush>
  </inkml:definitions>
  <inkml:trace contextRef="#ctx0" brushRef="#br0">1669 672 4324,'-101'-23'8708,"69"13"-8761,0-2 1,1-1-1,1-2 0,0-1 1,-28-20-1,39 23 6,-1 1-1,-1 1 1,0 0-1,0 2 1,-1 0 0,-35-8-1,41 14-8,0 0 1,0 2-1,-1 0 0,1 0 1,0 2-1,0 0 0,-1 1 0,1 0 1,0 2-1,-21 6 0,2 3 14,-1 2-1,2 2 0,0 0 1,-57 42-1,-113 107 1089,144-111-595,2 3-1,3 2 1,-51 72 0,83-98-405,0 1 1,3 1-1,0 1 1,3 0-1,1 1 0,2 1 1,1 1-1,-7 41 1,-36 391-1088,35-261 838,10-108 171,4 0 1,11 198-1,0-264 65,1-1 1,2 1-1,2-1 0,1 0 0,2-1 1,1-1-1,1 0 0,3 0 0,0-1 1,2-2-1,38 49 0,-15-33 17,1-2 1,3-3-1,2-1 0,1-3 0,57 35 1,284 136 229,-324-179-258,1-2 0,0-4 0,2-2 0,1-4 1,101 14-1,-127-27 6,1-2 1,-1-2 0,1-3-1,-1-1 1,0-2 0,0-2 0,0-2-1,-1-1 1,0-3 0,42-18-1,-8-6-17,-1-3-1,-2-3 0,-1-4 0,-3-2 0,-3-4 0,-1-2 0,-3-4 0,67-79 0,-56 49-152,-4-4 0,-3-2-1,-5-3 1,-5-3-1,71-168 1,-87 162-213,-5-2-1,39-196 0,-60 218 253,-5-1-1,-3 0 0,-4 0 0,-10-101 1,2 140 322,-3 1 1,-2 0-1,-2 0 1,-2 1 0,-2 1-1,-39-78 1,25 69-4,-3 1-1,-1 2 1,-3 2 0,-82-86-1,60 78-55,-4 3 1,-1 2-1,-3 4 0,-2 2 0,-2 3 0,-2 4 0,-1 3 1,-109-38-1,100 49-99,-2 3 0,0 4 0,-123-11 0,-262 9-3556,313 16-568,18-5-2524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34.083"/>
    </inkml:context>
    <inkml:brush xml:id="br0">
      <inkml:brushProperty name="width" value="0.025" units="cm"/>
      <inkml:brushProperty name="height" value="0.025" units="cm"/>
    </inkml:brush>
  </inkml:definitions>
  <inkml:trace contextRef="#ctx0" brushRef="#br0">173 184 3619,'0'0'-21,"-10"1"133,-19 3-13,-53 6-118,31-7 3174,66 5-1383,15 1-1456,-8-8-32,0-1 1,0-2 0,0 0 0,-1-1 0,27-7 0,102-39 1086,-51 14-912,14 4-382,1 4 1,1 6-1,1 4 1,0 6-1,134 4 0,-128 7-2047,-134-5-5124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41.987"/>
    </inkml:context>
    <inkml:brush xml:id="br0">
      <inkml:brushProperty name="width" value="0.025" units="cm"/>
      <inkml:brushProperty name="height" value="0.025" units="cm"/>
    </inkml:brush>
  </inkml:definitions>
  <inkml:trace contextRef="#ctx0" brushRef="#br0">0 81 4708,'0'0'14772,"8"6"-14244,-4-3-447,0 0-1,0 0 1,0-1 0,0 1-1,1-1 1,-1 0-1,1 0 1,0-1 0,-1 1-1,1-1 1,0 0-1,0 0 1,0-1-1,0 0 1,0 1 0,0-2-1,0 1 1,-1 0-1,1-1 1,9-2 0,56-13 581,77-18 472,232-22 0,-373 55-959,-5 1-82,0-1 1,1 1 0,-1 0-1,1 0 1,-1 0-1,0 0 1,1 0 0,-1 0-1,1 0 1,-1 0-1,0 0 1,1 1 0,-1-1-1,1 1 1,-1-1 0,0 1-1,0-1 1,1 1-1,-1 0 1,0 0 0,0-1-1,1 2 1,1 9-920,-3-10 635,0-1 1,0 0-1,0 1 0,0-1 1,0 0-1,-1 1 0,1-1 0,0 0 1,0 1-1,-1-1 0,1 0 1,0 0-1,0 1 0,-1-1 1,1 0-1,0 0 0,-1 0 1,1 1-1,0-1 0,-1 0 1,1 0-1,0 0 0,-1 0 1,1 0-1,0 0 0,-1 0 1,1 0-1,-1 0 0,1 0 1,-1 0-1,-13 0-5970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9.611"/>
    </inkml:context>
    <inkml:brush xml:id="br0">
      <inkml:brushProperty name="width" value="0.025" units="cm"/>
      <inkml:brushProperty name="height" value="0.025" units="cm"/>
    </inkml:brush>
  </inkml:definitions>
  <inkml:trace contextRef="#ctx0" brushRef="#br0">82 98 2691,'12'-1'7244,"-11"1"-7081,79-16 5016,-75 15-4806,-1 0-1,0 0 1,1-1 0,-1 0-1,0 1 1,0-2-1,0 1 1,0 0 0,-1-1-1,1 1 1,-1-1 0,1 0-1,-1-1 1,0 1 0,0 0-1,0-1 1,-1 0 0,4-6-1,-5 9-298,-1 1-1,0-1 1,0 0-1,0 0 1,0 0-1,0 1 1,0-1 0,0 0-1,0 0 1,0 0-1,0 1 1,0-1-1,-1 0 1,1 0-1,0 1 1,0-1 0,-1 0-1,1 0 1,0 1-1,-1-1 1,1 0-1,-1 1 1,1-1-1,-1 0 1,0 1-1,1-1 1,-1 1 0,1-1-1,-1 1 1,0-1-1,0 1 1,1 0-1,-1-1 1,0 1-1,1 0 1,-1-1 0,0 1-1,0 0 1,0 0-1,1 0 1,-1 0-1,-2 0 1,-41-2 657,36 2-616,0 0-108,0 1 0,0 0 0,0 1 0,0 0-1,0 0 1,1 0 0,-1 1 0,1 0 0,0 1 0,0-1-1,0 2 1,0-1 0,1 1 0,-1 0 0,1 0 0,-10 11-1,12-11-11,-1 0 0,1 1 0,0-1-1,0 1 1,1 0 0,0 0-1,0 0 1,1 0 0,-1 1 0,1-1-1,0 1 1,1-1 0,0 1 0,0 0-1,0-1 1,1 1 0,0 0-1,0 0 1,1 0 0,2 10 0,-3-16 6,1 0 0,0 0 1,-1 0-1,1 0 0,0 0 1,-1 0-1,1 0 0,0 0 1,0 0-1,0 0 0,0-1 1,0 1-1,0 0 0,0-1 1,0 1-1,0-1 0,1 1 1,-1-1-1,0 1 0,0-1 1,0 0-1,1 1 1,-1-1-1,0 0 0,0 0 1,1 0-1,-1 0 0,0 0 1,0 0-1,1-1 0,-1 1 1,0 0-1,2-1 0,3-1 10,0 1-1,0-1 0,-1 0 0,1 0 1,-1 0-1,7-5 0,1-2 9,-1-1 0,0-1 0,-1 0 1,0 0-1,15-21 0,23-24 80,-59 90-212,4-19 165,0 0-1,0 0 0,2 1 0,0-1 0,0 1 0,-1 25 0,5-40-24,0-1-1,0 1 1,0-1 0,0 1-1,0-1 1,0 1-1,0-1 1,0 1 0,0-1-1,0 0 1,0 1-1,1-1 1,-1 1 0,0-1-1,0 1 1,0-1 0,1 0-1,-1 1 1,0-1-1,1 1 1,-1-1 0,0 0-1,1 1 1,-1-1-1,0 0 1,1 0 0,-1 1-1,1-1 1,-1 0-1,0 0 1,1 0 0,0 1-1,18-5 398,16-16 9,11-17-178,-24 19-229,0 0-1,48-27 0,-69 45-29,0-1 1,-1 1-1,1-1 0,0 1 1,-1 0-1,1-1 0,0 1 1,0 0-1,0-1 0,-1 1 0,1 0 1,0 0-1,0 0 0,0 0 1,-1 0-1,1 0 0,0 0 1,0 0-1,0 0 0,0 0 0,-1 1 1,1-1-1,0 0 0,0 0 1,-1 1-1,1-1 0,0 1 1,0-1-1,-1 0 0,1 1 1,0-1-1,-1 1 0,1 0 0,-1-1 1,1 1-1,-1-1 0,1 1 1,-1 0-1,1-1 0,-1 1 1,0 0-1,1 0 0,-1-1 0,0 1 1,1 0-1,-1 0 0,0 0 1,0-1-1,0 1 0,0 0 1,0 0-1,0 0 0,0 0 0,0-1 1,0 1-1,-1 1 0,-7 67 51,4-41 32,4-28-62,0 1 1,0-1 0,0 0-1,1 1 1,-1-1 0,0 0-1,0 0 1,0 1 0,0-1-1,1 0 1,-1 0 0,0 0-1,0 1 1,0-1-1,1 0 1,-1 0 0,0 0-1,0 0 1,1 0 0,-1 1-1,0-1 1,1 0 0,-1 0-1,0 0 1,0 0 0,1 0-1,-1 0 1,0 0 0,1 0-1,-1 0 1,0 0 0,0 0-1,1 0 1,-1 0 0,0 0-1,1 0 1,-1 0-1,0-1 1,0 1 0,1 0-1,-1 0 1,0 0 0,1-1-1,13-5 456,27-24 244,-36 25-712,0 1 1,0 0 0,0 0-1,0 0 1,0 0-1,1 1 1,0 0 0,-1 0-1,1 1 1,0 0-1,1 0 1,-1 0-1,0 0 1,7 0 0,-12 2-11,0 0 1,-1 0 0,1 0-1,-1 1 1,1-1 0,-1 0-1,1 0 1,0 0 0,-1 1-1,1-1 1,-1 0 0,1 0-1,-1 1 1,0-1 0,1 0 0,-1 1-1,1-1 1,-1 1 0,1-1-1,-1 1 1,0-1 0,1 1-1,-1-1 1,0 1 0,0-1-1,1 1 1,-1-1 0,0 1-1,0-1 1,0 1 0,2 25-139,-13 22-1064,8-39 357,-6 13-1777,-2-12-4621,6-9-2650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10.609"/>
    </inkml:context>
    <inkml:brush xml:id="br0">
      <inkml:brushProperty name="width" value="0.025" units="cm"/>
      <inkml:brushProperty name="height" value="0.025" units="cm"/>
    </inkml:brush>
  </inkml:definitions>
  <inkml:trace contextRef="#ctx0" brushRef="#br0">73 206 3876,'0'0'7212,"2"-9"-3027,4-51 983,-6 59-5113,0 1 1,0 0-1,0-1 1,0 1 0,0-1-1,0 1 1,0-1-1,0 1 1,0 0-1,0-1 1,0 1 0,0-1-1,0 1 1,0 0-1,0-1 1,0 1-1,0-1 1,-1 1 0,1 0-1,0-1 1,0 1-1,-1 0 1,1-1-1,0 1 1,0 0 0,-1-1-1,1 1 1,0 0-1,-1 0 1,1-1-1,0 1 1,-1 0 0,1 0-1,0 0 1,-1-1-1,1 1 1,-1 0-1,1 0 1,0 0 0,-1 0-1,1 0 1,-1 0-1,1 0 1,0 0-1,-1 0 1,1 0 0,-1 0-1,1 0 1,-1 0-1,1 0 1,0 0-1,-1 0 1,1 1 0,-1-1-1,1 0 1,0 0-1,-1 0 1,1 1-1,0-1 1,-1 0 0,1 1-1,0-1 1,0 0-1,-1 0 1,1 1-1,-1 0 1,-21 22 523,17-14-547,-1-1 0,1 1 0,1 0 1,0 1-1,0-1 0,1 1 0,0 0 0,1 0 0,-3 15 0,6-24-31,-1-1 0,0 1 1,1-1-1,-1 1 0,0-1 1,1 0-1,-1 1 0,0-1 1,1 1-1,-1-1 0,1 0 1,-1 0-1,0 1 1,1-1-1,-1 0 0,1 0 1,-1 1-1,1-1 0,-1 0 1,1 0-1,-1 0 0,1 0 1,-1 0-1,1 0 0,-1 0 1,1 0-1,0 0 0,-1 0 1,1 0-1,-1 0 0,1 0 1,-1 0-1,1 0 0,-1-1 1,1 1-1,-1 0 0,1 0 1,-1-1-1,0 1 0,2-1 1,21-9 188,-7-2-129,0 0 1,-1-1-1,-1-1 0,0 0 0,-1-1 0,-1-1 1,0 0-1,-1 0 0,-1-1 0,0-1 0,-2 1 1,13-37-1,-16 33-1,-10 22-35,-13 34 12,6-6 48,1 0 0,1 1 0,2 0-1,1 1 1,2 0 0,1 0 0,-1 35-1,5-65-69,0 1-1,0-1 0,0 1 0,0-1 0,0 0 0,0 1 0,0-1 1,0 1-1,1-1 0,-1 1 0,0-1 0,1 0 0,0 1 0,-1-1 1,1 0-1,0 0 0,-1 1 0,1-1 0,0 0 0,0 0 0,0 0 1,0 0-1,0 0 0,0 0 0,1 0 0,-1 0 0,0 0 0,0-1 1,1 1-1,-1 0 0,0-1 0,1 1 0,-1-1 0,1 0 0,-1 1 1,0-1-1,1 0 0,-1 0 0,1 0 0,-1 0 0,1 0 1,-1 0-1,2-1 0,3 0 84,-1 0 0,1-1 1,-1 1-1,0-1 0,1-1 0,-1 1 0,0-1 1,0 0-1,-1 0 0,6-4 0,8-9-42,-1-2-1,0 1 1,-1-2-1,-1 0 0,-1-1 1,-1-1-1,14-27 0,-38 80-116,2-1 0,2 1-1,-7 60 1,14-92 68,0 1 0,0-1 0,0 1 0,0 0 1,0-1-1,0 1 0,0-1 0,0 1 0,0-1 0,0 1 0,0 0 0,0-1 1,1 1-1,-1-1 0,0 1 0,0-1 0,1 1 0,-1-1 0,0 1 0,1-1 1,-1 0-1,1 1 0,-1-1 0,0 1 0,1-1 0,-1 0 0,1 1 0,-1-1 1,1 0-1,-1 0 0,1 1 0,0-1 0,-1 0 0,1 0 0,-1 0 0,2 1 1,24-8 349,23-25 138,-30 16-452,0-1 1,17-22-1,-31 34-58,0-1 0,-1 0-1,0 0 1,0 0 0,0 0-1,-1-1 1,0 0 0,0 1-1,-1-1 1,1 0 0,1-15-1,-17 34-312,-3 11 293,10-13 57,1 1 0,0-1 0,1 1-1,0 0 1,1 0 0,0 0 0,1 0 0,0 1-1,1-1 1,0 1 0,1 21 0,1-31-6,0-1 1,0 1 0,0 0-1,1 0 1,-1-1 0,0 1-1,1-1 1,-1 1 0,1-1-1,-1 0 1,1 1 0,0-1-1,-1 0 1,1 0 0,0 0-1,0 0 1,0-1 0,0 1-1,0 0 1,0-1 0,0 1-1,0-1 1,0 0-1,0 0 1,0 0 0,0 0-1,0 0 1,3 0 0,7 0 39,0-1 1,0 0 0,18-4 0,12-11-614,-40 15 182,0 0 1,0 0-1,-1 0 1,1 0 0,0 0-1,-1-1 1,1 1 0,-1 0-1,1-1 1,-1 0-1,0 1 1,0-1 0,0 0-1,0 1 1,0-1-1,0 0 1,0 0 0,-1 0-1,2-3 1,-1-16-6523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10.969"/>
    </inkml:context>
    <inkml:brush xml:id="br0">
      <inkml:brushProperty name="width" value="0.025" units="cm"/>
      <inkml:brushProperty name="height" value="0.025" units="cm"/>
    </inkml:brush>
  </inkml:definitions>
  <inkml:trace contextRef="#ctx0" brushRef="#br0">0 1 21268,'0'0'6374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11.310"/>
    </inkml:context>
    <inkml:brush xml:id="br0">
      <inkml:brushProperty name="width" value="0.025" units="cm"/>
      <inkml:brushProperty name="height" value="0.025" units="cm"/>
    </inkml:brush>
  </inkml:definitions>
  <inkml:trace contextRef="#ctx0" brushRef="#br0">53 0 21620,'0'0'5301,"-5"15"-4596,-7 20-386,2 1 0,2 0 0,-7 74 0,15-105-275,-1 6 32,0-1 1,1 1 0,0-1 0,1 1-1,0 0 1,1-1 0,3 11 0,-5-19-67,1 0 1,0 0 0,0 0 0,0 0-1,1 0 1,-1-1 0,0 1 0,1 0 0,-1-1-1,1 1 1,-1-1 0,1 1 0,0-1-1,0 0 1,-1 0 0,4 1 0,-1 0 0,-1-1 0,1 0 0,0-1 1,0 1-1,-1-1 0,1 1 1,0-1-1,0-1 0,0 1 1,-1 0-1,1-1 0,5-1 1,0-1 9,-1 0 1,1-1 0,0 0 0,-1-1 0,0 0 0,0 0-1,0 0 1,-1-1 0,0-1 0,0 1 0,0-1-1,-1 0 1,0 0 0,7-12 0,5-8 47,-1-2 0,23-52-1,-14-5-62,-39 117-18,1 1 0,2 0 0,1 0 0,2 1 0,1 0 0,1 0 0,1 35 0,4-63-100,0 0 0,0-1 1,1 1-1,-1 0 0,1 0 1,0-1-1,1 1 0,-1-1 1,1 1-1,0-1 0,3 5 1,-4-7-167,1 1 0,0-1 0,0 0 0,0 0 0,0 0 1,1 0-1,-1 0 0,0 0 0,1-1 0,0 1 0,-1-1 0,1 1 0,0-1 0,0 0 1,-1 0-1,1-1 0,0 1 0,6 0 0,22 0-11103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344"/>
    </inkml:context>
    <inkml:brush xml:id="br0">
      <inkml:brushProperty name="width" value="0.025" units="cm"/>
      <inkml:brushProperty name="height" value="0.025" units="cm"/>
    </inkml:brush>
  </inkml:definitions>
  <inkml:trace contextRef="#ctx0" brushRef="#br0">1 15 17553,'0'0'4836,"75"-15"-6950,-39 25-1409,8 3-3011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9.925"/>
    </inkml:context>
    <inkml:brush xml:id="br0">
      <inkml:brushProperty name="width" value="0.025" units="cm"/>
      <inkml:brushProperty name="height" value="0.025" units="cm"/>
    </inkml:brush>
  </inkml:definitions>
  <inkml:trace contextRef="#ctx0" brushRef="#br0">13 136 3651,'0'0'12530,"-4"-9"-10523,3 6-1809,-1 0 0,1 0 1,0 0-1,0 0 0,0 0 1,1-1-1,-1 1 0,1 0 0,-1-1 1,1 1-1,0-1 0,1 1 0,-1 0 1,1-5-1,1 4 57,-1 0 0,1 0-1,0 1 1,0-1 0,1 1 0,-1-1-1,1 1 1,-1 0 0,1 0 0,0 0 0,0 0-1,0 1 1,1-1 0,5-3 0,-5 3-125,1 1 0,-1-1 1,0 1-1,1 0 0,-1 0 1,1 0-1,0 1 0,0-1 1,-1 1-1,1 1 0,0-1 1,0 0-1,0 1 0,0 0 1,0 0-1,0 1 0,0-1 1,0 1-1,6 2 0,-8-1-110,1-1 0,-1 1 0,0 0 0,0 1 0,1-1 0,-1 0 0,-1 1 0,1 0 0,0-1 0,-1 1 0,1 0 0,-1 1 0,0-1 0,0 0 0,0 1 0,-1-1 0,1 1 0,-1-1 0,0 1 1,0 0-1,0-1 0,0 1 0,-1 0 0,1 7 0,0-2 8,-1-1 1,0 1 0,-1-1 0,0 1-1,0-1 1,0 0 0,-1 1 0,-1-1 0,1 0-1,-1 0 1,-1 0 0,-8 14 0,-1-4 132,0 0 0,-2 0 0,-23 21 0,-6 6 524,43-44-667,0 0 1,0-1-1,1 1 1,-1 0 0,0 0-1,0-1 1,1 1 0,-1 0-1,1 0 1,-1 0 0,1 0-1,-1 0 1,1 0 0,-1 0-1,1 0 1,0 0 0,-1 0-1,1 0 1,0 0 0,0 0-1,0 0 1,0 0 0,0 0-1,0 0 1,0 0 0,0 0-1,0 0 1,1 1-1,-1-1 1,1 1 0,1 0-5,-1-1 0,1 1 0,0-1 1,0 0-1,0 0 0,0 0 0,0 0 0,0 0 1,0 0-1,0-1 0,0 1 0,0-1 0,0 1 1,3-1-1,15 2 5,-1 0 1,31-3-1,-43 0 18,10 0-263,0-1 0,-1 0 1,0-2-1,19-5 1,26-17-4231,-44 12 76,-16 0-2269,-10 4-115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0.282"/>
    </inkml:context>
    <inkml:brush xml:id="br0">
      <inkml:brushProperty name="width" value="0.025" units="cm"/>
      <inkml:brushProperty name="height" value="0.025" units="cm"/>
    </inkml:brush>
  </inkml:definitions>
  <inkml:trace contextRef="#ctx0" brushRef="#br0">0 2 15631,'0'0'7271,"62"5"-6022,-31-5-833,6 0-384,1 0-1025,1 0-1665,-3-1-2499,-3-4-4100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0.625"/>
    </inkml:context>
    <inkml:brush xml:id="br0">
      <inkml:brushProperty name="width" value="0.025" units="cm"/>
      <inkml:brushProperty name="height" value="0.025" units="cm"/>
    </inkml:brush>
  </inkml:definitions>
  <inkml:trace contextRef="#ctx0" brushRef="#br0">48 184 16207,'-6'9'2104,"3"-5"-1855,-25 39 2057,26-41-2180,1 1 0,0 0 1,-1-1-1,1 1 0,0-1 0,1 1 1,-1 0-1,0 0 0,1 0 0,0-1 1,-1 1-1,1 0 0,0 0 0,1 0 1,-1 0-1,0-1 0,1 1 0,1 4 1,-1-6-121,0 0 1,0 0 0,0-1-1,0 1 1,0 0 0,1-1-1,-1 1 1,0 0 0,0-1-1,1 0 1,-1 1 0,0-1-1,1 0 1,-1 1 0,0-1-1,1 0 1,-1 0 0,0 0-1,3-1 1,29-3 196,-25 1-146,0 0-1,1 0 1,-1-1-1,0 0 1,-1-1 0,1 0-1,-1 0 1,9-8-1,52-57 296,-40 40-252,-28 30-97,0-1-1,0 1 1,1 0 0,-1 0-1,0 0 1,0 0 0,0 0-1,0 0 1,0 0 0,0-1 0,1 1-1,-1 0 1,0 0 0,0 0-1,0 0 1,0 0 0,0 0-1,1 0 1,-1 0 0,0 0 0,0 0-1,0 0 1,0 0 0,1 0-1,-1 0 1,0 0 0,0 0-1,0 0 1,0 0 0,0 0 0,1 0-1,-1 0 1,0 0 0,0 0-1,0 1 1,0-1 0,0 0-1,0 0 1,1 0 0,-1 0 0,0 0-1,0 0 1,0 0 0,0 1-1,0-1 1,0 0 0,0 0-1,0 0 1,1 0 0,-1 0 0,0 0-1,0 1 1,0-1 0,0 0-1,0 0 1,0 0 0,0 0-1,0 1 1,0-1 0,0 0 0,0 0-1,2 20 254,-5 24 292,-7 11-132,6-40-367,1-1 0,0 2 0,2-1 0,-1 0 0,2 0 0,2 27 0,-2-41-60,0 0 0,1 0 1,-1 0-1,0 0 1,1 0-1,-1 0 1,1 0-1,-1 0 1,1 0-1,0 0 1,-1-1-1,1 1 0,0 0 1,0 0-1,-1-1 1,1 1-1,0 0 1,0-1-1,0 1 1,0-1-1,0 1 0,0-1 1,0 1-1,0-1 1,0 0-1,0 1 1,0-1-1,0 0 1,0 0-1,0 0 1,0 0-1,0 0 0,1 0 1,-1 0-1,0 0 1,0-1-1,0 1 1,0 0-1,1-1 1,2 0-186,0 0 0,0-1 0,0 1 0,0-1 0,0 0 0,-1 0 0,1 0 0,0-1 1,2-2-1,20-23-3285,-2-6-2760</inkml:trace>
  <inkml:trace contextRef="#ctx0" brushRef="#br0" timeOffset="1">528 0 18481,'0'0'12396,"13"48"-18065,-11-36 448,1-3-3844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0.983"/>
    </inkml:context>
    <inkml:brush xml:id="br0">
      <inkml:brushProperty name="width" value="0.025" units="cm"/>
      <inkml:brushProperty name="height" value="0.025" units="cm"/>
    </inkml:brush>
  </inkml:definitions>
  <inkml:trace contextRef="#ctx0" brushRef="#br0">0 1 11819,'0'0'17040,"3"26"-17969,10-38-2370,-3-1-4004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1.779"/>
    </inkml:context>
    <inkml:brush xml:id="br0">
      <inkml:brushProperty name="width" value="0.025" units="cm"/>
      <inkml:brushProperty name="height" value="0.025" units="cm"/>
    </inkml:brush>
  </inkml:definitions>
  <inkml:trace contextRef="#ctx0" brushRef="#br0">311 12 16720,'0'0'9337,"-10"-3"-8691,1 0-581,0 1 1,1 1 0,-1 0 0,0 0 0,0 0 0,0 1-1,0 0 1,0 1 0,0 0 0,0 1 0,1 0 0,-1 0 0,0 0-1,-12 7 1,9-3-49,-1 0 0,1 1 0,1 0 0,-16 13-1,24-17-19,-1 0-1,1 0 0,0 0 0,0 0 1,1 1-1,-1-1 0,1 1 0,-1 0 0,1 0 1,0 0-1,1 0 0,-1 0 0,1 0 0,-1 0 1,1 1-1,1-1 0,-2 8 0,3-10-7,-1 1 0,1-1-1,0 0 1,-1 0 0,1 0 0,0 0-1,1 0 1,-1 0 0,0 0 0,0 0-1,1 0 1,-1-1 0,1 1 0,-1-1-1,1 1 1,0-1 0,0 1 0,0-1-1,0 0 1,2 1 0,49 24-210,-40-21 192,-4-1-22,0 0 0,-1 0 0,0 1 0,1 0 0,-2 1 0,13 10 0,-19-15 68,0 1 1,1-1-1,-1 0 0,0 1 1,0-1-1,0 1 1,-1-1-1,1 1 0,0 0 1,0-1-1,-1 1 0,1 0 1,-1-1-1,0 1 1,1 0-1,-1 0 0,0-1 1,0 1-1,0 0 0,0 0 1,0-1-1,-1 1 1,1 0-1,0 0 0,-1-1 1,1 1-1,-1 0 0,0-1 1,0 1-1,1-1 1,-1 1-1,0-1 0,0 1 1,0-1-1,-1 1 0,1-1 1,0 0-1,0 0 1,-1 0-1,1 0 0,-1 0 1,-2 2-1,-13 10 620,-1-1 0,-38 20 0,48-28-563,-1 0 0,0-1 1,0 0-1,0 0 0,0 0 0,-1-2 1,1 1-1,-1-1 0,-9 0 0,19-1-107,-1 0 0,1-1 0,0 1 0,-1 0-1,1 0 1,0 0 0,-1-1 0,1 1 0,0 0 0,0 0-1,-1-1 1,1 1 0,0 0 0,0-1 0,-1 1-1,1 0 1,0-1 0,0 1 0,0 0 0,0-1 0,0 1-1,0-1 1,-1 1 0,1 0 0,0-1 0,0 1 0,0 0-1,0-1 1,0 1 0,1-1 0,-1 1 0,0 0-1,0-1 1,0 1 0,0 0 0,0-1 0,0 1 0,1-1-1,-1 1 1,0 0 0,0 0 0,0-1 0,1 1 0,-1 0-1,0-1 1,0 1 0,1 0 0,-1 0 0,0-1-1,1 1 1,0 0 0,13-19-1242,6 4-344,-1 1 1,2 1-1,0 0 0,1 1 0,39-14 1,-37 17 410,0 1 0,47-8 1,-70 16 1309,0 0 1,0-1-1,0 1 1,1 0-1,-1 0 1,0-1-1,0 1 0,0 0 1,0 0-1,0 1 1,1-1-1,-1 0 1,0 0-1,0 0 1,0 1-1,0-1 0,0 1 1,0-1-1,0 1 1,0-1-1,0 1 1,0-1-1,0 1 1,0 0-1,0-1 0,0 1 1,-1 0-1,1 0 1,1 1-1,-1 1 387,-1 0 0,1 0-1,-1 1 1,1-1 0,-1 0-1,0 0 1,0 1 0,-1 4-1,0 10-245,1 37 1849,1-54-2070,-1 0 0,0-1-1,1 1 1,-1 0 0,1-1-1,-1 1 1,1-1-1,-1 1 1,1-1 0,-1 1-1,1-1 1,0 1-1,-1-1 1,1 1 0,0-1-1,-1 0 1,1 0-1,0 1 1,-1-1 0,1 0-1,0 0 1,0 0 0,-1 1-1,1-1 1,0 0-1,0 0 1,-1 0 0,1 0-1,0-1 1,0 1-1,-1 0 1,1 0 0,0 0-1,0-1 1,-1 1-1,1 0 1,0-1 0,-1 1-1,2-1 1,31-12 469,-13 0-377,-2-1-1,0 0 1,0-2-1,26-30 1,-34 35-52,-7 15 131,-2 11 16,-2 18 297,-3-13-165,-2 37 199,6-57-554,1 1 1,-1 0 0,0-1-1,1 1 1,-1 0 0,1-1-1,0 1 1,-1-1 0,1 1-1,-1-1 1,1 1 0,0-1-1,-1 1 1,1-1 0,0 0 0,0 1-1,-1-1 1,1 0 0,0 1-1,0-1 1,0 0 0,-1 0-1,1 0 1,0 0 0,0 0-1,0 0 1,-1 0 0,1 0-1,0 0 1,0 0 0,0-1-1,-1 1 1,1 0 0,0-1-1,0 1 1,-1 0 0,2-1-1,33-13-1657,-26 8-26,1-1 1,-1 0 0,16-15 0,0-6-4262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2.149"/>
    </inkml:context>
    <inkml:brush xml:id="br0">
      <inkml:brushProperty name="width" value="0.025" units="cm"/>
      <inkml:brushProperty name="height" value="0.025" units="cm"/>
    </inkml:brush>
  </inkml:definitions>
  <inkml:trace contextRef="#ctx0" brushRef="#br0">97 1 17873,'0'0'7671,"-9"12"-6560,8-11-1073,-18 28 686,-19 38 1,33-59-693,1 1 0,0 0 1,1 0-1,0 0 0,0 0 0,1 0 0,0 1 1,0-1-1,1 1 0,1-1 0,0 13 0,0-21-33,1 0 0,0-1 0,-1 1 0,1-1-1,0 1 1,-1-1 0,1 1 0,0-1 0,0 1-1,-1-1 1,1 0 0,0 1 0,0-1 0,0 0 0,0 0-1,-1 1 1,1-1 0,0 0 0,0 0 0,0 0-1,0 0 1,0 0 0,-1 0 0,1-1 0,0 1-1,0 0 1,0 0 0,0-1 0,-1 1 0,2-1 0,27-7 59,-20 4-77,0 1 1,-1 0-1,2 0 1,-1 1-1,0 0 1,0 0 0,1 1-1,-1 0 1,0 1-1,17 1 1,-24 0 10,-1 0 0,0-1 1,1 1-1,-1 0 0,0 0 0,1 0 1,-1 0-1,0 0 0,0 0 1,0 1-1,0-1 0,0 0 0,0 1 1,0-1-1,0 0 0,-1 1 0,1-1 1,0 1-1,-1-1 0,0 1 1,1-1-1,-1 1 0,0 0 0,1-1 1,-1 1-1,0-1 0,0 1 0,0 0 1,-1-1-1,1 1 0,0-1 1,-1 1-1,1-1 0,-1 3 0,0 2 38,-1 0-1,0-1 0,0 1 0,0 0 0,0-1 0,-1 1 0,-6 9 0,0-6 232,1 1 0,-1-2-1,-1 1 1,-18 13-1,23-19-216,1 0 0,-1-1 0,1 1-1,-1-1 1,0 0 0,1 0 0,-1-1-1,0 1 1,0-1 0,0 0 0,-1-1-1,1 1 1,0-1 0,-8 0 0,12-1-173,1 1 0,-1 0 1,0-1-1,0 1 0,1 0 1,-1-1-1,0 1 0,0-1 1,1 1-1,-1-1 0,1 0 0,-1 1 1,0-1-1,1 0 0,-1 1 1,1-1-1,-1 0 0,1 0 1,0 1-1,-1-1 0,1 0 1,0 0-1,0 0 0,-1 1 1,1-1-1,0 0 0,0 0 1,0 0-1,0-1 0,2-26-7077,2 7-145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3.025"/>
    </inkml:context>
    <inkml:brush xml:id="br0">
      <inkml:brushProperty name="width" value="0.025" units="cm"/>
      <inkml:brushProperty name="height" value="0.025" units="cm"/>
    </inkml:brush>
  </inkml:definitions>
  <inkml:trace contextRef="#ctx0" brushRef="#br0">23 0 10442,'0'0'15455,"-2"9"-15039,2-8-409,-7 32 187,1 0 0,2 1 0,2 0 0,1 35 0,1-68-179,0 0 0,1 1 0,-1-1 0,0 0 0,1 1 1,0-1-1,-1 0 0,1 1 0,0-1 0,-1 0 0,1 0 0,0 0 1,0 0-1,0 0 0,0 0 0,0 0 0,0 0 0,0 0 0,0 0 0,0-1 1,1 1-1,-1 0 0,0-1 0,1 1 0,-1-1 0,0 1 0,1-1 0,-1 0 1,0 0-1,1 1 0,-1-1 0,0 0 0,1 0 0,-1 0 0,1-1 1,-1 1-1,0 0 0,1 0 0,-1-1 0,0 1 0,3-2 0,2 1 67,-1-1 0,1 0-1,-1 0 1,1-1 0,-1 1-1,0-1 1,0 0 0,-1 0-1,6-5 1,-3 1-36,-1 0 1,0 0-1,-1 0 0,0-1 1,0 1-1,0-1 1,-1-1-1,-1 1 0,1-1 1,-1 1-1,0-1 0,-1 0 1,0 0-1,-1 0 1,1-15-1,-3 24-47,1 0 1,-1 0 0,0 0-1,0 0 1,0 0-1,1 0 1,-1 0-1,0 0 1,0 1-1,0-1 1,1 0 0,-1 1-1,0-1 1,1 0-1,-1 1 1,0-1-1,1 1 1,-1-1-1,0 1 1,1-1 0,-1 1-1,1 0 1,-1 0-1,-2 3 21,0 1-1,1-1 1,0 0-1,0 1 0,0 0 1,1 0-1,-1-1 1,1 1-1,0 0 1,0 0-1,1 0 1,0 0-1,0 10 0,1-14-10,0 0 1,0 0-1,0 0 0,0 0 0,0 0 0,0-1 0,0 1 0,1 0 0,-1-1 0,0 1 0,0 0 0,1-1 0,-1 1 0,0-1 0,1 0 0,-1 1 0,0-1 0,1 0 0,-1 0 0,1 0 0,-1 0 0,0 0 0,1 0 0,-1 0 0,1-1 0,1 0 0,42-7 78,-36 5-87,-1-1-1,0-1 0,-1 0 0,1 0 0,9-8 1,-14 11-34,0-1 1,-1 1 0,1 0-1,-1-1 1,1 0 0,-1 0-1,0 0 1,0 0 0,0 0-1,0 0 1,-1 0 0,1-1 0,-1 1-1,0-1 1,0 1 0,1-5-1,-23 24-339,20-16 372,-39 51-23,38-48 34,0-1 1,0 1 0,0 0 0,1-1 0,-1 1 0,1 0 0,0 0 0,0 0-1,0 0 1,0 0 0,0 0 0,1 1 0,0-1 0,-1 0 0,1 0 0,0 0 0,1 6-1,0-8-4,0 0 0,0 0 0,0-1 0,0 1-1,1-1 1,-1 1 0,0 0 0,0-1 0,0 0-1,1 1 1,-1-1 0,0 0 0,0 0 0,1 0-1,-1 0 1,0 0 0,0 0 0,1 0 0,-1 0-1,0 0 1,0 0 0,1-1 0,1 0 0,31-8 73,-6-6-44,-24 12-47,1 0-1,0 0 1,0 1 0,1-1 0,-1 1 0,1 0-1,-1 1 1,1 0 0,-1-1 0,1 2-1,9-2 1,-14 3 9,0 0 1,0 0-1,0 0 0,0 0 0,0 0 0,-1 1 1,1-1-1,-1 0 0,1 0 0,-1 0 0,1 1 1,-1-1-1,1 0 0,-1 0 0,0 1 1,0-1-1,0 0 0,0 1 0,0-1 0,0 0 1,0 1-1,0-1 0,0 0 0,-1 1 0,1-1 1,-1 0-1,0 2 0,1-2-33,-1 0-1,1 1 0,0-1 1,0 1-1,0-1 1,0 0-1,0 1 1,0-1-1,0 1 1,0-1-1,0 1 1,0-1-1,1 0 0,-1 1 1,1-1-1,0 3 1,2-4-200,1 1 1,-1-1-1,0 1 0,0-1 1,0 0-1,0 0 1,0-1-1,0 1 0,0-1 1,0 1-1,0-1 0,0 0 1,0 0-1,0-1 1,-1 1-1,1 0 0,3-3 1,49-35-6301,-44 31 4746,22-17-3687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3.553"/>
    </inkml:context>
    <inkml:brush xml:id="br0">
      <inkml:brushProperty name="width" value="0.025" units="cm"/>
      <inkml:brushProperty name="height" value="0.025" units="cm"/>
    </inkml:brush>
  </inkml:definitions>
  <inkml:trace contextRef="#ctx0" brushRef="#br0">65 1 15503,'0'0'7906,"-8"3"-6817,6-2-1048,0 0 4,-1 0-1,1 0 1,0 0 0,-1 0-1,1 0 1,0 1-1,0-1 1,0 1 0,0-1-1,0 1 1,0 0-1,0 0 1,1 0 0,-1 0-1,1 0 1,-1 0-1,1 0 1,0 1-1,0-1 1,0 0 0,0 1-1,0-1 1,0 1-1,1-1 1,-1 1 0,1-1-1,0 1 1,0 3-1,-11 217 234,10-222-274,1-1 0,0 0 0,0 1 0,0-1 0,0 0 0,-1 1 1,1-1-1,0 1 0,0-1 0,0 0 0,0 1 0,0-1 0,0 1 0,0-1 0,0 0 0,0 1 0,1-1 0,-1 1 0,0-1 0,0 0 1,0 1-1,0-1 0,0 1 0,1-1 0,-1 0 0,0 1 0,0-1 0,1 0 0,-1 0 0,0 1 0,1-1 0,-1 0 0,0 1 0,1-1 1,-1 0-1,0 0 0,1 0 0,-1 1 0,0-1 0,1 0 0,-1 0 0,0 0 0,1 0 0,-1 0 0,1 0 0,-1 0 0,1 0 0,-1 0 1,0 0-1,1 0 0,-1 0 0,1 0 0,-1 0 0,0 0 0,1 0 0,-1 0 0,0-1 0,1 1 0,-1 0 0,1 0 0,-1 0 1,0-1-1,1 1 0,-1 0 0,0 0 0,0-1 0,1 1 0,-1-1 0,20-23 398,-15 8-104,0-1 0,-1 0 0,-1 0 0,2-35 0,-5 59-303,0-1 1,0 0-1,0 1 1,1-1-1,0 0 0,0 0 1,4 12-1,-3-16 8,-1 0 0,0 0 0,1-1 0,-1 1-1,1 0 1,0-1 0,0 1 0,-1-1 0,1 1 0,0-1 0,0 0-1,0 0 1,0 0 0,0 0 0,1 0 0,-1-1 0,0 1-1,0-1 1,1 1 0,-1-1 0,0 0 0,0 1 0,1-1-1,-1-1 1,3 1 0,0-1 9,1 1 0,-1-1-1,0 0 1,0-1 0,0 1 0,-1-1 0,1 0-1,0 0 1,-1-1 0,1 1 0,-1-1 0,0 0-1,1 0 1,-2 0 0,1-1 0,0 1-1,-1-1 1,1 0 0,-1 0 0,0 0 0,0-1-1,-1 1 1,0-1 0,1 0 0,-1 1-1,-1-1 1,1 0 0,1-7 0,-49 106 415,45-91-388,-1 0 0,1 1 0,0-1 0,1 1 1,-1-1-1,1 1 0,-1-1 0,1 1 0,0-1 0,0 1 0,0-1 1,1 1-1,-1-1 0,2 5 0,0-6-24,-1 0 0,1-1 0,0 1 0,-1-1 1,1 1-1,0-1 0,0 0 0,0 0 0,0 0 0,0 0 0,0 0 0,0 0 0,0-1 0,0 1 0,0-1 0,1 1 1,-1-1-1,0 0 0,0 0 0,0 0 0,1 0 0,3-1 0,-2 1-216,0 0 1,0 0-1,0-1 0,0 1 0,0-1 0,-1 0 1,1 0-1,0 0 0,-1-1 0,8-3 1,-8 2-606,1 1 0,0-1 0,-1-1 1,0 1-1,1 0 0,-1-1 0,0 1 1,-1-1-1,3-4 0,11-22-7164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3.881"/>
    </inkml:context>
    <inkml:brush xml:id="br0">
      <inkml:brushProperty name="width" value="0.025" units="cm"/>
      <inkml:brushProperty name="height" value="0.025" units="cm"/>
    </inkml:brush>
  </inkml:definitions>
  <inkml:trace contextRef="#ctx0" brushRef="#br0">0 0 10570,'0'0'16816,"37"57"-30781,-24-46 2562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4.209"/>
    </inkml:context>
    <inkml:brush xml:id="br0">
      <inkml:brushProperty name="width" value="0.025" units="cm"/>
      <inkml:brushProperty name="height" value="0.025" units="cm"/>
    </inkml:brush>
  </inkml:definitions>
  <inkml:trace contextRef="#ctx0" brushRef="#br0">53 1 5477,'0'0'15391,"-5"8"-14526,0 0-912,-26 46 2360,30-51-2109,-1 1 1,0 0-1,1 0 1,0 0 0,0 0-1,0 0 1,0 0-1,0 0 1,1 1-1,0-1 1,0 0 0,0 0-1,1 6 1,0-9-181,0 0 1,0-1-1,0 1 1,0 0-1,-1-1 1,1 1-1,0-1 1,0 1-1,0-1 1,0 1-1,0-1 1,0 0-1,1 1 1,-1-1 0,0 0-1,0 0 1,0 0-1,0 0 1,0 0-1,0 0 1,0 0-1,0 0 1,0 0-1,0-1 1,2 0-1,30-7 326,-2-6-266,-18 8-82,0 0 0,0 0 1,0 1-1,1 1 0,-1 0 0,1 1 1,18-1-1,-32 4 6,1 1 0,-1-1 0,1 1 0,-1-1 0,0 1 0,1 0 0,-1-1 0,0 1-1,1 0 1,-1-1 0,0 1 0,0 0 0,0-1 0,0 1 0,1 0 0,-1 0 0,0-1 0,0 1 0,0 0 0,-1 0 0,1-1 0,0 1 0,0 0 0,0-1 0,0 1 0,-1 0 0,1-1 0,-1 2 0,1-1 24,-1-1-1,1 1 1,0 0 0,-1 0 0,1-1 0,0 1 0,0 0-1,0 0 1,0 0 0,-1-1 0,1 1 0,0 0 0,0 0-1,0 0 1,1-1 0,-1 1 0,0 0 0,0 0-1,0 0 1,1-1 0,-1 1 0,0 0 0,1 0 0,-1-1-1,0 1 1,1 0 0,-1-1 0,1 1 0,-1 0 0,1-1-1,0 1 1,0 0 0,22-3 86,11 1-824,-32 1 501,-1 0 1,0 1-1,0-1 1,0 0 0,0 1-1,1-1 1,-1 1 0,0-1-1,0 1 1,0-1 0,0 1-1,0 0 1,0-1-1,0 1 1,0 0 0,-1 0-1,1 0 1,0 0 0,0 0-1,-1 0 1,1 0 0,0 0-1,0 2 1,1 1-4003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687"/>
    </inkml:context>
    <inkml:brush xml:id="br0">
      <inkml:brushProperty name="width" value="0.025" units="cm"/>
      <inkml:brushProperty name="height" value="0.025" units="cm"/>
    </inkml:brush>
  </inkml:definitions>
  <inkml:trace contextRef="#ctx0" brushRef="#br0">163 240 14157,'0'0'3839,"-9"1"-1934,-3 1-1634,0 1-1,-1 0 0,1 0 0,0 1 0,-19 10 0,27-12-126,0 0 1,0 0-1,0 0 1,1 0-1,-1 1 0,1-1 1,0 1-1,-1 0 1,1 0-1,1 0 1,-1 1-1,0-1 1,1 0-1,0 1 1,-1 0-1,2 0 1,-1-1-1,0 1 1,1 0-1,-1 1 1,1-1-1,0 0 0,0 6 1,2-8-129,-1-1-1,1 0 1,-1 1-1,1-1 1,0 0 0,0 0-1,0 0 1,0 0-1,0 0 1,0 0 0,0 0-1,0 0 1,0 0-1,0 0 1,0 0 0,1 0-1,-1-1 1,0 1-1,1-1 1,-1 1 0,0-1-1,1 1 1,-1-1-1,1 0 1,-1 0-1,1 0 1,-1 0 0,0 0-1,1 0 1,-1 0-1,1 0 1,1-1 0,55-5 852,-43 1-737,0-1 0,-1 0 0,0-1 0,0 0 0,0-1 0,-1-1 0,-1 0 0,23-22 0,-6 3 225,-1-2 0,30-41 0,-42 50-117,31-43 297,-44 59-488,0 0-1,0 0 1,-1 0-1,1-1 0,-1 1 1,0-1-1,-1 0 0,1 1 1,1-12-1,-16 25 354,4 4-440,-1 0 0,2 1 0,0 0 0,0 0 1,1 1-1,1 0 0,0 0 0,1 0 1,0 1-1,2 0 0,-1 0 0,2 0 0,0 0 1,0 25-1,2-35-73,1-1 0,-1 0 0,0 1 0,1-1 0,0 0 0,0 0 1,0 0-1,1 0 0,-1 0 0,1 0 0,0 0 0,0 0 0,0-1 0,1 1 1,-1-1-1,1 1 0,0-1 0,6 5 0,-5-5-491,0 0 0,1 0 0,-1 0-1,1-1 1,0 0 0,0 0 0,0 0 0,0-1 0,0 1 0,5 0-1,31 0-8759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4.928"/>
    </inkml:context>
    <inkml:brush xml:id="br0">
      <inkml:brushProperty name="width" value="0.025" units="cm"/>
      <inkml:brushProperty name="height" value="0.025" units="cm"/>
    </inkml:brush>
  </inkml:definitions>
  <inkml:trace contextRef="#ctx0" brushRef="#br0">0 107 3523,'0'0'20809,"8"1"-20125,-1 0-612,0 0 1,0 0 0,0-1-1,0 0 1,0 0 0,0-1-1,0 0 1,0 0 0,0-1-1,0 0 1,0 0 0,-1-1-1,1 1 1,-1-1 0,0-1-1,0 1 1,8-7 0,-12 8-68,34-28 55,-35 29-54,1-1 0,0 0 0,-1 0 1,1 1-1,-1-1 0,0 0 0,0 0 0,0 0 1,0-1-1,0 1 0,0 0 0,0 0 1,-1-1-1,1 1 0,-1 0 0,0-4 0,0 6-2,0-1-1,-1 1 0,1-1 0,-1 1 0,1-1 0,0 1 0,-1 0 0,1-1 0,-1 1 0,1 0 0,-1-1 1,0 1-1,1 0 0,-1 0 0,1-1 0,-1 1 0,1 0 0,-1 0 0,0 0 0,1 0 0,-1 0 1,0 0-1,1 0 0,-1 0 0,1 0 0,-1 0 0,0 0 0,1 0 0,-1 0 0,1 0 0,-1 1 1,0-1-1,1 0 0,-1 1 0,1-1 0,-1 0 0,0 1 0,-24 10-30,18-4 20,0 0 0,1 0 0,-1 1 0,2 0 0,-1 0-1,1 0 1,0 1 0,1 0 0,-1-1 0,2 2 0,0-1 0,0 0 0,0 1 0,1-1-1,1 1 1,-1 0 0,1 16 0,2-25 7,-1 0-1,0 0 1,1 0 0,-1 0-1,1 0 1,-1 0 0,1 0-1,-1 0 1,1-1 0,0 1-1,-1 0 1,1 0-1,0-1 1,0 1 0,0 0-1,-1-1 1,1 1 0,0 0-1,0-1 1,0 0 0,0 1-1,0-1 1,0 1 0,0-1-1,0 0 1,0 0 0,0 0-1,0 1 1,0-1 0,1 0-1,-1 0 1,0-1-1,0 1 1,0 0 0,0 0-1,2-1 1,42-9 109,-32 3-50,1-1 0,-2 0 0,16-13 0,-20 14-12,-1 1 0,1 0 0,0 1 0,1 0 0,-1 0 0,1 0 0,0 1 0,0 1 0,0-1 0,19-3 0,-27 8-46,0-1 0,0 0 0,0 0 0,0 1 0,-1-1-1,1 0 1,0 1 0,0-1 0,0 1 0,0-1 0,-1 1 0,1 0 0,0-1 0,-1 1 0,1 0 0,0-1 0,-1 1 0,1 0 0,-1 0 0,1 0 0,-1-1 0,1 1 0,-1 0-1,0 0 1,1 0 0,-1 0 0,0 0 0,0 0 0,0 0 0,1 0 0,-1 0 0,-1 1 0,3 47 114,-1-19-53,-1-29-57,0 0-1,1 0 1,-1 0 0,0 0-1,0 0 1,1 0 0,-1 0-1,1 0 1,-1 0 0,1 0-1,-1 0 1,1 0 0,0 0-1,-1 0 1,1-1 0,0 1-1,0 0 1,0 0 0,-1-1-1,1 1 1,0 0-1,0-1 1,0 1 0,0-1-1,0 0 1,2 1 0,-1-1 37,0 1 0,0-1 0,1-1 0,-1 1 0,0 0 0,0 0 0,1-1 0,-1 1 0,0-1 0,0 0 0,0 0 0,2-1 1,6-3 177,0-1 0,-1 0 0,16-14 0,-15 11-127,33-27 90,-41 35-186,-1 0-1,1-1 0,0 1 1,0 0-1,0 0 0,0 0 1,1 0-1,-1 0 0,0 1 1,0-1-1,0 1 0,1-1 1,-1 1-1,0 0 1,1 0-1,-1 0 0,0 0 1,0 0-1,4 1 0,-5 1-39,0-1 0,1 1 0,-1-1-1,0 1 1,0 0 0,0-1 0,0 1 0,0 0-1,0 0 1,-1 0 0,1-1 0,-1 1-1,1 0 1,-1 0 0,0 0 0,0 0 0,1 0-1,-2 0 1,1 3 0,-2 44-1987,2-45 1476,-2 9-2669,1-7-3185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5.849"/>
    </inkml:context>
    <inkml:brush xml:id="br0">
      <inkml:brushProperty name="width" value="0.025" units="cm"/>
      <inkml:brushProperty name="height" value="0.025" units="cm"/>
    </inkml:brush>
  </inkml:definitions>
  <inkml:trace contextRef="#ctx0" brushRef="#br0">37 228 3235,'0'0'1820,"8"-12"3807,-3 5-5019,1-1 331,0 0-1,0 0 0,-1 0 0,0-1 1,-1 0-1,0 0 0,0-1 0,-1 1 1,0-1-1,0 1 0,1-16 0,-4 24-858,0 0 0,0 0 0,0 1 0,0-1-1,0 0 1,-1 0 0,1 0 0,0 0 0,0 0 0,-1 0 0,1 0-1,-1 1 1,1-1 0,-1 0 0,1 0 0,-1 1 0,1-1-1,-1 0 1,1 0 0,-1 1 0,0-1 0,0 1 0,1-1-1,-1 1 1,0-1 0,0 1 0,0-1 0,1 1 0,-1 0-1,0-1 1,0 1 0,0 0 0,0 0 0,0 0 0,0-1-1,0 1 1,0 0 0,1 0 0,-1 0 0,0 1 0,0-1-1,-1 0 1,-1 1-26,0-1 1,0 1-1,0 0 0,0 0 0,0 0 1,0 0-1,0 0 0,0 1 0,1-1 1,-1 1-1,-4 4 0,2-1-40,1 1 0,0 1-1,0-1 1,1 1 0,0-1-1,0 1 1,0 0 0,-1 9-1,3-13-13,0 1-1,0-1 1,1 1 0,0-1-1,-1 1 1,1-1-1,1 0 1,0 8-1,-1-10 1,1 0-1,-1 0 1,0 0-1,1 1 1,0-1-1,-1 0 1,1 0-1,-1 0 1,1 0-1,0 0 1,0 0-1,0-1 1,-1 1-1,1 0 1,0 0-1,0 0 1,0-1-1,0 1 1,0 0-1,0-1 1,1 1-1,-1-1 1,0 0-1,2 1 1,4 0-15,1-1-1,-1 0 1,0 0 0,0 0 0,1-1-1,-1 0 1,0-1 0,0 0-1,0 0 1,0 0 0,-1-1 0,1 0-1,-1 0 1,1 0 0,-1-1-1,0 0 1,0-1 0,-1 1 0,10-10-1,-3 3-21,-1-1 0,0 0 0,0-1 0,-1-1-1,-1 1 1,-1-1 0,13-27 0,-12 14-91,-16 34-159,-18 41-200,16-26 477,-31 88-175,38-101 234,-1 1 1,1 0-1,1 0 0,-1 0 1,2 0-1,-1 0 0,2 0 1,-1 0-1,3 11 0,-3-20-36,1 1 0,0-1-1,0 0 1,-1 0 0,1 0-1,0 0 1,0 0 0,0 0-1,0 0 1,0 0 0,0 0-1,0 0 1,0 0-1,1 0 1,-1-1 0,0 1-1,0 0 1,1-1 0,-1 0-1,0 1 1,1-1 0,-1 0-1,0 1 1,1-1 0,-1 0-1,1 0 1,-1 0-1,1 0 1,-1 0 0,0 0-1,1-1 1,-1 1 0,0 0-1,1-1 1,-1 1 0,2-2-1,4 0 38,0 0 1,0 0-1,0-1 0,-1 0 0,12-7 0,-4-1 78,-1 1 0,-1-2 0,1 1 0,-2-2 0,17-22 0,-22 28-13,-1-1 0,0 0-1,-1-1 1,0 1 0,0-1 0,-1 0 0,0 1 0,-1-1 0,0-1 0,0 1-1,1-17 1,-3 26-112,0-1-1,0 1 0,0 0 1,1-1-1,-1 1 1,0 0-1,0-1 0,0 1 1,0 0-1,0-1 0,0 1 1,0 0-1,0-1 1,0 1-1,0 0 0,0-1 1,0 1-1,0 0 0,-1-1 1,1 1-1,0 0 1,0-1-1,0 1 0,0 0 1,-1 0-1,1-1 0,0 1 1,0 0-1,0 0 1,-1-1-1,1 1 0,0 0 1,0 0-1,-1 0 1,1-1-1,0 1 0,-1 0 1,1 0-1,0 0 0,-1 0 1,1 0-1,0-1 1,-1 1-1,1 0 0,0 0 1,-1 0-1,1 0 0,0 0 1,-1 0-1,1 0 1,0 0-1,-1 1 0,1-1 1,0 0-1,-1 0 0,1 0 1,0 0-1,0 0 1,-1 0-1,1 1 0,0-1 1,-1 0-1,1 0 1,0 0-1,0 1 0,-1-1 1,1 0-1,0 1 0,-18 18-64,10-6 62,-41 75-16,44-79 30,1 0 1,1 1 0,-1-1-1,2 1 1,-1-1 0,1 1-1,-1 17 1,4-26-24,-1 0 1,1-1-1,-1 1 0,1 0 1,0 0-1,0-1 0,-1 1 0,1-1 1,0 1-1,0-1 0,0 1 1,0-1-1,-1 0 0,1 1 1,0-1-1,0 0 0,0 1 0,0-1 1,0 0-1,0 0 0,0 0 1,0 0-1,0 0 0,0 0 1,0 0-1,0-1 0,0 1 0,0 0 1,0 0-1,1-1 0,33-7-1264,33-26-6446,-31 12-491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6.220"/>
    </inkml:context>
    <inkml:brush xml:id="br0">
      <inkml:brushProperty name="width" value="0.025" units="cm"/>
      <inkml:brushProperty name="height" value="0.025" units="cm"/>
    </inkml:brush>
  </inkml:definitions>
  <inkml:trace contextRef="#ctx0" brushRef="#br0">144 1 8168,'0'0'8210,"-8"1"-4489,-8 2-2507,0 1 0,0 1 0,0 1 0,1 0 1,0 1-1,-26 16 0,93-21-2447,-40-1 1002,1 0 1,-1 1 0,0 1 0,0-1-1,0 2 1,15 6 0,-23-9 164,0 1 1,0 1-1,0-1 1,0 0 0,0 1-1,0 0 1,-1 0-1,1 0 1,3 5-1,-6-7 64,0 1 0,0 0 0,0-1 0,0 1 0,0 0 1,0 0-1,-1-1 0,1 1 0,-1 0 0,1 0 0,-1 0 0,0 0 0,1 0 0,-1 0 0,0 0 0,-1 0 0,1 0 0,0 0 0,0 0 0,-1-1 0,1 1 0,-2 3 0,0-2 71,1-1 1,-1 1-1,-1 0 1,1-1-1,0 0 0,0 1 1,-1-1-1,0 0 0,1 0 1,-1 0-1,0-1 1,0 1-1,0-1 0,0 1 1,0-1-1,-5 1 0,-54 11 1192,60-12-1228,-1-1-61,0 1 1,0-1-1,-1 0 0,1 0 1,0 0-1,0 0 1,-1-1-1,-5-1 0,1-7-3266,5-11-4257,3-1-7568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6.845"/>
    </inkml:context>
    <inkml:brush xml:id="br0">
      <inkml:brushProperty name="width" value="0.025" units="cm"/>
      <inkml:brushProperty name="height" value="0.025" units="cm"/>
    </inkml:brush>
  </inkml:definitions>
  <inkml:trace contextRef="#ctx0" brushRef="#br0">128 125 3491,'6'-10'5808,"-1"2"-4534,23-47 4040,-26 50-4395,0-1-1,0 1 0,-1 0 0,0-1 0,0 1 0,0-8 0,-1 13-846,0-1 0,-1 1 0,1 0-1,0-1 1,0 1 0,-1 0 0,1-1-1,0 1 1,-1 0 0,1-1 0,0 1-1,-1 0 1,1 0 0,0-1 0,-1 1-1,1 0 1,-1 0 0,1 0 0,0-1-1,-1 1 1,1 0 0,-1 0 0,1 0-1,-1 0 1,1 0 0,0 0 0,-1 0-1,1 0 1,-1 0 0,1 0 0,-1 0 0,1 0-1,0 0 1,-1 1 0,1-1 0,-1 0-1,1 0 1,0 0 0,-1 1 0,1-1-1,-1 0 1,1 0 0,-1 1 0,-20 10 155,3 3-146,0 0 0,-26 30 0,38-38-70,1 0 0,0 0 0,0 1-1,0 0 1,1 0 0,0 0 0,0 0 0,1 1 0,0 0 0,0-1 0,-1 10 0,4-16-9,1 0 1,-1-1-1,1 1 1,0 0-1,-1 0 1,1 0-1,0-1 1,0 1-1,0 0 1,-1-1-1,1 1 0,0-1 1,0 1-1,0-1 1,0 1-1,0-1 1,0 0-1,0 1 1,0-1-1,0 0 1,0 0-1,0 0 1,0 0-1,0 0 1,0 0-1,0 0 1,0 0-1,2-1 1,41 0 103,-40 0-97,30-2 17,57-1-15,-85 4-15,0 0 1,0 1 0,-1-1 0,1 2-1,0-1 1,-1 0 0,1 1 0,-1 0-1,1 1 1,-1-1 0,0 1-1,8 5 1,-11-7 0,0 1 0,0 0-1,0 0 1,-1 0 0,1 0 0,0 0 0,-1 0-1,1 0 1,-1 0 0,0 1 0,0-1-1,0 1 1,0-1 0,0 1 0,0-1-1,-1 1 1,1-1 0,-1 1 0,1 0 0,-1 4-1,-1-2 6,0-1-1,0 1 0,0-1 1,-1 0-1,0 1 0,1-1 1,-1 0-1,-1 0 0,1 0 1,-1 0-1,-3 4 0,-4 3 112,-1 1 0,0-2-1,-1 0 1,0 0 0,0-1-1,-16 9 1,-60 25 1212,81-40-1284,-1 0-1,0 0 1,0-1-1,0 0 0,0-1 1,0 0-1,0 0 1,0 0-1,-15-2 1,22 1-99,0-1 0,1 1 1,-1-1-1,1 1 0,-1-1 1,0 1-1,1-1 0,-1 1 1,1-1-1,-1 1 0,1-1 1,0 1-1,-1-1 1,1 0-1,0 1 0,-1-1 1,1 0-1,0 1 0,0-1 1,-1 0-1,1 0 0,0 1 1,0-1-1,0 0 1,0 1-1,0-1 0,0 0 1,0 0-1,0 1 0,1-1 1,-1 0-1,0 1 0,0-1 1,0 0-1,1 0 1,-1 1-1,0-1 0,1 1 1,-1-1-1,1 0 0,-1 1 1,2-2-1,16-28-2204,48-60-6658,-26 36 1099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7.190"/>
    </inkml:context>
    <inkml:brush xml:id="br0">
      <inkml:brushProperty name="width" value="0.025" units="cm"/>
      <inkml:brushProperty name="height" value="0.025" units="cm"/>
    </inkml:brush>
  </inkml:definitions>
  <inkml:trace contextRef="#ctx0" brushRef="#br0">92 0 12812,'0'0'8264,"-10"68"-7495,10-40-289,0 2-256,1 1-192,8 0 32,-3-3-64,0 3-416,-6 0-513,0-4-256,-9-2-641,-4-5-1409,-2-8-672,1-9-1731</inkml:trace>
  <inkml:trace contextRef="#ctx0" brushRef="#br0" timeOffset="1">1 205 10218,'0'0'13164,"54"-23"-13036,-24 30-64,4 4-32,3-4-1057,1-2-1441,-4-2-2274,-4 0-3620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7.530"/>
    </inkml:context>
    <inkml:brush xml:id="br0">
      <inkml:brushProperty name="width" value="0.025" units="cm"/>
      <inkml:brushProperty name="height" value="0.025" units="cm"/>
    </inkml:brush>
  </inkml:definitions>
  <inkml:trace contextRef="#ctx0" brushRef="#br0">79 24 7623,'0'0'11595,"-7"7"-10762,-37 42 1017,41-44-1698,-1-1 0,1 1 0,1 0 0,-1 0 0,1 0 0,-1 1-1,2-1 1,-1 0 0,0 1 0,1-1 0,-1 10 0,2-15-149,0 1 0,0-1 0,0 0 0,0 1 0,0-1 0,0 0 0,0 1 0,1-1 1,-1 0-1,0 1 0,0-1 0,0 0 0,0 1 0,0-1 0,1 0 0,-1 1 0,0-1 0,0 0 0,0 0 1,1 1-1,-1-1 0,0 0 0,0 0 0,1 1 0,-1-1 0,0 0 0,1 0 0,-1 0 0,0 0 0,1 0 0,-1 1 1,0-1-1,1 0 0,-1 0 0,0 0 0,1 0 0,-1 0 0,19-4 113,14-14 62,-14 1-107,0-2 1,-2 0 0,28-39-1,-27 33 198,-18 25-264,0 0 0,0 0 0,0 0 0,0 1-1,0-1 1,0 0 0,0 0 0,0 0 0,0 0 0,0 0 0,0 0 0,0 0-1,0 1 1,0-1 0,0 0 0,0 0 0,0 0 0,0 0 0,0 0 0,0 0-1,0 0 1,0 0 0,0 1 0,0-1 0,0 0 0,0 0 0,0 0 0,0 0-1,0 0 1,0 0 0,0 0 0,0 0 0,1 0 0,-1 0 0,0 0 0,0 1-1,0-1 1,0 0 0,0 0 0,0 0 0,0 0 0,0 0 0,0 0 0,1 0-1,-1 0 1,0 0 0,0 0 0,0 0 0,0 0 0,0 0 0,0 0 0,0 0 0,1 0-1,-1 0 1,0 0 0,0 0 0,0 0 0,0 0 0,0 0 0,0 0 0,0 0-1,0 0 1,0 0 0,1-1 0,-1 1 0,0 0 0,0 18 97,-5 22-24,-6-1-33,4-16-48,1 0 0,1 0-1,-2 30 1,6-52-50,1 0 0,0 0 0,0-1 0,0 1 0,0 0-1,0 0 1,0-1 0,0 1 0,0 0 0,1 0 0,-1-1 0,0 1-1,0 0 1,0-1 0,1 1 0,-1 0 0,1-1 0,-1 1 0,0 0-1,1-1 1,-1 1 0,1 0 0,-1-1 0,1 1 0,-1-1 0,1 1 0,0-1-1,-1 0 1,2 1 0,21-4-2046,23-24-3662,-15 1-661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8.338"/>
    </inkml:context>
    <inkml:brush xml:id="br0">
      <inkml:brushProperty name="width" value="0.025" units="cm"/>
      <inkml:brushProperty name="height" value="0.025" units="cm"/>
    </inkml:brush>
  </inkml:definitions>
  <inkml:trace contextRef="#ctx0" brushRef="#br0">88 293 2883,'0'0'16191,"-8"7"-15636,2-3-423,-39 36 352,42-37-363,1 0 0,-1 0 0,1 0 0,-1 0 0,1 0-1,0 1 1,0-1 0,0 1 0,1 0 0,-1-1 0,1 1 0,0 0-1,0 0 1,0 4 0,1-7-113,1 0 1,-1 0-1,1-1 0,0 1 0,-1 0 0,1-1 1,0 1-1,-1-1 0,1 1 0,0-1 0,0 1 0,0-1 1,-1 0-1,1 1 0,0-1 0,0 0 0,0 0 1,0 0-1,0 1 0,0-1 0,0 0 0,0 0 1,-1 0-1,1 0 0,0-1 0,0 1 0,0 0 1,0 0-1,0 0 0,0-1 0,1 0 0,31-8-547,-27 5 472,0 0 1,0-1 0,-1 0-1,1 0 1,-1 0 0,-1-1-1,1 1 1,-1-1-1,0 0 1,0-1 0,-1 1-1,1-1 1,-1 1 0,-1-1-1,0 0 1,0 0 0,0 0-1,-1 0 1,1 0 0,-1-15-1,-1 22 86,0 0 0,0 0 0,0-1 0,-1 1 0,1 0 0,0 0 0,0 0 0,0-1 0,0 1 0,0 0 0,-1 0 0,1-1 0,0 1 0,0 0 0,0 0 0,-1 0 0,1 0 0,0-1 0,0 1 0,0 0 0,-1 0 0,1 0 0,0 0 0,0 0 0,-1 0 0,1 0 0,0 0 0,0 0 0,-1 0 0,1 0-1,0 0 1,-1 0 0,1 0 0,0 0 0,0 0 0,-1 0 0,1 0 0,0 0 0,0 0 0,-1 0 0,1 0 0,0 0 0,0 0 0,0 1 0,-1-1 0,1 0 0,0 0 0,0 0 0,-1 0 0,1 1 0,0-1 0,0 0 0,0 0 0,0 0 0,0 1 0,-1-1 0,1 0 0,0 0 0,0 1 0,-13 13 236,9-8-216,1 1 1,-1 1 0,2-1-1,-1 0 1,1 1 0,0-1 0,0 1-1,1 0 1,0 0 0,0-1-1,1 1 1,0 0 0,1 0-1,0 0 1,2 9 0,-3-16-46,1 0 0,0 1 0,0-1 0,0 0 1,0 0-1,0 1 0,0-1 0,0 0 0,0 0 0,1 0 0,-1-1 1,0 1-1,0 0 0,1 0 0,-1-1 0,1 1 0,-1 0 1,1-1-1,-1 0 0,1 1 0,-1-1 0,1 0 0,-1 0 0,1 0 1,-1 0-1,1 0 0,0 0 0,-1 0 0,1 0 0,-1-1 0,1 1 1,1-1-1,1 0 8,0-1 1,-1 1 0,1-1 0,0 1-1,-1-1 1,1 0 0,-1 0 0,0-1-1,1 1 1,-1-1 0,4-4 0,14-22 98,-1-1-1,-1-1 1,30-66 0,25-106 852,-96 246 1912,-12 42-2709,22-37-55,2 2-1,2-1 0,2 1 1,2 65-1,24-167 311,7-92-304,-27 149-114,0-1 0,1 0-1,-1 1 1,1-1 0,0 0 0,0 0 0,0 0 0,1 0-1,-1 0 1,1 0 0,0 0 0,0 0 0,1-1 0,-1 1 0,1-1-1,-1 1 1,1-1 0,0 0 0,0 0 0,1 0 0,-1-1 0,1 1-1,-1-1 1,1 0 0,0 0 0,0 0 0,7 2 0,-6-2-1,0-1 0,0 0 0,0 0 0,0 0 0,0-1 0,1 0 0,-1 0 0,0 0 0,0 0 0,0-1 0,0 0 0,1 0 0,-1-1 0,0 1 0,-1-1 0,1 0 0,0 0 0,0-1-1,-1 1 1,0-1 0,1 0 0,6-6 0,-5 2 22,1 1-1,-1-1 1,0 0 0,0 0-1,-1-1 1,0 1-1,-1-1 1,1 0-1,-1-1 1,-1 1-1,0-1 1,0 0-1,-1 1 1,3-15-1,-6 22-15,1 1-1,0 0 0,0-1 1,-1 1-1,1 0 0,0 0 1,-1 0-1,1-1 0,0 1 1,-1 0-1,1 0 0,-1 0 1,1 0-1,0 0 0,-1 0 1,1-1-1,0 1 0,-1 0 1,1 0-1,-1 0 0,1 0 1,0 0-1,-1 1 0,1-1 1,-1 0-1,1 0 0,0 0 1,-1 0-1,1 0 0,0 0 0,-1 1 1,1-1-1,0 0 0,-1 0 1,1 1-1,0-1 0,-1 0 1,-15 9-19,0 2 40,0 0 1,2 2 0,-1 0 0,-23 29 0,31-34 133,1 0 0,0 1 0,0 0 0,1 0 0,0 0 0,1 1 0,0-1 0,0 1 1,1 0-1,-3 18 0,5-26-172,1 0 0,0 0 0,0 0 1,1 0-1,-1 1 0,0-1 1,1 0-1,-1 0 0,1-1 1,-1 1-1,1 0 0,0 0 0,0 0 1,0 0-1,0 0 0,0-1 1,0 1-1,1-1 0,-1 1 1,0-1-1,1 1 0,0-1 0,-1 0 1,1 1-1,0-1 0,-1 0 1,1 0-1,0 0 0,0-1 0,0 1 1,0 0-1,0-1 0,0 1 1,0-1-1,0 1 0,0-1 1,0 0-1,0 0 0,0 0 0,4-1 1,43-5-3272,-9-12-3437,-11-6-1852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3:08.700"/>
    </inkml:context>
    <inkml:brush xml:id="br0">
      <inkml:brushProperty name="width" value="0.025" units="cm"/>
      <inkml:brushProperty name="height" value="0.025" units="cm"/>
    </inkml:brush>
  </inkml:definitions>
  <inkml:trace contextRef="#ctx0" brushRef="#br0">144 0 12043,'0'0'6764,"-9"4"-5264,1-1-1450,1 0-1,0 1 0,0 1 1,0-1-1,1 1 1,-1 0-1,-8 9 0,12-11-38,0 0-1,0 1 1,0-1-1,1 1 0,-1-1 1,1 1-1,0 0 1,0 0-1,0 0 0,1 0 1,-1 0-1,1 0 1,0 0-1,0 0 0,0 1 1,1-1-1,0 0 1,-1 1-1,2 5 0,1-9 190,0 1 0,1-1 0,-1 1 0,0-1 0,1 0 0,-1 0 0,1 0 0,0 0 0,-1-1-1,1 1 1,0-1 0,-1 1 0,1-1 0,4 0 0,1 1-49,-1 0-121,1 1 0,-2-1 0,1 1 0,0 0 0,0 1 0,-1 0 1,1 0-1,7 5 0,-12-7-5,-1 0-1,0 0 1,0 0 0,0 0 0,0 0 0,-1 0 0,1 0 0,0 0 0,0 0-1,-1 1 1,1-1 0,0 0 0,-1 0 0,1 1 0,-1-1 0,0 0 0,1 1 0,-1-1-1,0 3 1,0-2 31,-1 0-1,1 1 1,-1-1-1,0 0 0,0 1 1,0-1-1,0 0 1,0 0-1,0 0 0,0 0 1,-1 0-1,1 0 1,-1 0-1,0 0 1,-1 1-1,-7 7 78,0-1 0,-1-1 1,1 0-1,-2 0 0,1-1 0,-24 10 0,29-15-527,1 0 0,0 0 0,-1-1 0,0 0 0,1 0 0,-9 0 0,7-2-4058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1.542"/>
    </inkml:context>
    <inkml:brush xml:id="br0">
      <inkml:brushProperty name="width" value="0.025" units="cm"/>
      <inkml:brushProperty name="height" value="0.025" units="cm"/>
    </inkml:brush>
  </inkml:definitions>
  <inkml:trace contextRef="#ctx0" brushRef="#br0">148 78 3171,'11'-3'747,"23"-5"31,52-14-172,-32 4 4561,-53 18-4850,0 0 0,0-1 0,0 1 0,1 0 0,-1-1 1,0 1-1,0-1 0,0 1 0,0-1 0,0 1 1,0-1-1,0 0 0,-1 0 0,1 1 0,0-1 1,0 0-1,0 0 0,-1 0 0,1 0 0,0 0 0,0-1 1,-2 1-74,1 1 1,-1-1 0,0 0 0,1 1 0,-1-1 0,0 1 0,1-1 0,-1 1-1,0-1 1,0 1 0,1 0 0,-1-1 0,0 1 0,0 0 0,0-1-1,0 1 1,1 0 0,-1 0 0,0 0 0,-1 0 0,-55-4 2342,41 5-2510,1 1 1,-1 0 0,1 1-1,0 1 1,0 0-1,0 1 1,0 1 0,1 0-1,0 1 1,-15 10-1,22-13-56,0 0 0,0 1-1,0 0 1,1 0 0,0 0-1,0 1 1,0 0 0,1 0-1,0 0 1,0 1 0,0 0-1,1 0 1,0 0 0,0 0-1,1 1 1,0 0-1,1-1 1,-1 1 0,1 0-1,1 0 1,-1 8 0,2-13-18,0-1 0,1 0-1,0 0 1,-1 0 0,1 0 0,0 0 0,0 0 0,0-1 0,0 1 0,0 0-1,0 0 1,1-1 0,-1 1 0,0 0 0,1-1 0,-1 0 0,1 1 0,0-1 0,0 0-1,-1 0 1,1 0 0,0 0 0,0 0 0,0 0 0,0 0 0,0-1 0,0 1 0,0-1-1,0 0 1,0 1 0,4-1 0,12 2-52,0-1-1,32-1 1,-30-1-226,7 2-410,2-1-1788,0-1 0,32-4 0,-20-5-5262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2.026"/>
    </inkml:context>
    <inkml:brush xml:id="br0">
      <inkml:brushProperty name="width" value="0.025" units="cm"/>
      <inkml:brushProperty name="height" value="0.025" units="cm"/>
    </inkml:brush>
  </inkml:definitions>
  <inkml:trace contextRef="#ctx0" brushRef="#br0">204 12 12107,'0'0'10891,"-9"-3"-10523,6 1-336,0 1 0,0 0 0,0 0 0,-1 0 0,1 0 0,0 1 0,-1-1 0,1 1 0,0 0 0,-1 0 0,1 0 0,0 0 1,-1 1-1,1-1 0,0 1 0,-1 0 0,1 0 0,0 0 0,0 0 0,0 1 0,0-1 0,0 1 0,0 0 0,0 0 0,1 0 0,-1 0 0,1 0 0,-1 1 0,1-1 0,0 1 0,0-1 0,0 1 0,-2 4 0,4-6-31,-1-1 0,1 1 1,0 0-1,0-1 0,0 1 0,0-1 0,0 1 1,0-1-1,0 1 0,0 0 0,0-1 0,0 1 0,0-1 1,0 1-1,0 0 0,0-1 0,0 1 0,1-1 0,-1 1 1,0-1-1,0 1 0,1-1 0,-1 1 0,0-1 0,1 1 1,-1-1-1,1 1 0,-1-1 0,1 1 0,-1-1 1,0 0-1,1 1 0,-1-1 0,1 0 0,0 0 0,-1 1 1,1-1-1,-1 0 0,1 0 0,-1 0 0,1 0 0,0 1 1,0-1-1,40 9 63,-17-4-94,-21-4 55,0 0 1,0 0 0,0 0 0,0 1 0,-1-1-1,1 1 1,-1 0 0,1-1 0,-1 1 0,1 0 0,-1 1-1,0-1 1,0 0 0,0 1 0,0-1 0,0 1-1,-1-1 1,1 1 0,-1 0 0,0 0 0,0 0 0,0 0-1,0 0 1,0 0 0,0 0 0,-1 0 0,0 0-1,1 0 1,-1 0 0,0 0 0,-1 0 0,1 0 0,-1 0-1,1 0 1,-1 1 0,0-2 0,0 1 0,0 0-1,0 0 1,-1 0 0,1 0 0,-1-1 0,1 1 0,-1-1-1,0 1 1,0-1 0,-1 0 0,1 0 0,0 1-1,-1-2 1,1 1 0,-1 0 0,1 0 0,-4 1 0,-3 1 271,1-1 1,-1 1 0,0-1 0,0-1 0,0 0-1,0 0 1,-15 1 0,17-2-214,1-1 1,-1 0-1,1 0 1,0 0-1,-1-1 0,1 0 1,0 0-1,-1-1 1,1 1-1,0-1 0,-10-5 1,16 7-133,-1 0 0,1 0 1,0 0-1,-1-1 0,1 1 1,-1 0-1,1 0 0,0 0 0,-1 0 1,1-1-1,0 1 0,-1 0 1,1 0-1,0-1 0,-1 1 1,1 0-1,0-1 0,0 1 0,-1 0 1,1-1-1,0 1 0,0 0 1,0-1-1,0 1 0,-1 0 1,1-1-1,0 1 0,0-1 0,0 1 1,0 0-1,0-1 0,0 1 1,0-1-1,0 1 0,0 0 1,0-1-1,0 1 0,0-1 0,0 1 1,0 0-1,0-1 0,1 1 1,-1-1-1,0 1 0,0 0 0,0-1 1,1 1-1,-1 0 0,0-1 1,0 1-1,1 0 0,-1 0 1,0-1-1,1 1 0,-1 0 0,0 0 1,1-1-1,-1 1 0,0 0 1,1 0-1,-1 0 0,1 0 1,-1-1-1,0 1 0,1 0 0,35-9-4543,-26 7 2898,16-6-3240,0-2-1953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076"/>
    </inkml:context>
    <inkml:brush xml:id="br0">
      <inkml:brushProperty name="width" value="0.025" units="cm"/>
      <inkml:brushProperty name="height" value="0.025" units="cm"/>
    </inkml:brush>
  </inkml:definitions>
  <inkml:trace contextRef="#ctx0" brushRef="#br0">163 0 13164,'0'0'5499,"-2"8"-3978,-8 22-784,-1-1-1,-28 49 0,-14 33 854,48-98-1398,1 0-1,0 0 1,1 1 0,0-1 0,1 1 0,-1 20-1,3-33-186,0 0 0,0 0-1,0 0 1,0 0 0,0 0 0,1 0-1,-1 0 1,0 1 0,0-1 0,1 0-1,-1 0 1,1 0 0,-1 0-1,1 0 1,-1-1 0,1 1 0,0 0-1,0 0 1,-1 0 0,1 0-1,0-1 1,0 1 0,0 0 0,0-1-1,0 1 1,-1-1 0,3 1 0,0 0 27,0 0 0,0 0 0,1-1 0,-1 1 1,0-1-1,0 0 0,0 0 0,1 0 0,4-2 1,4 0 60,-1 0 1,0-2 0,0 1 0,18-10 0,8-9-45,-28 15-80,1 0 0,0 1 0,1 0 0,0 1 0,0 0 0,0 1 0,0 0 0,22-4 0,-32 13-39,0 1 0,0-1 0,0 0 0,-1 1 0,0-1 0,0 1 0,-2 7 0,1-8 112,-1 0 0,0 0 0,0 0 0,0 0 0,0 0 0,-1-1 1,0 1-1,0-1 0,0 0 0,-1 0 0,0 0 0,1 0 0,-1 0 0,0-1 0,-1 0 1,1 0-1,-1 0 0,-6 3 0,-2 1 393,0-1 0,0 0 0,-1 0 1,0-2-1,-21 5 0,24-7-321,1 0 0,-1-1 0,1-1 0,-1 1 0,0-2-1,-13-1 1,21 1-224,1 1 0,-1-1 0,0 0-1,0 0 1,0 0 0,0-1 0,1 1-1,-1-1 1,1 1 0,-1-1 0,-2-3-1,3 4-213,1-1 0,-1 0 0,1 0-1,0 0 1,0 0 0,-1 0 0,1 0-1,1 0 1,-1-1 0,0 1 0,1 0 0,-1 0-1,1-1 1,-1 1 0,1 0 0,0-4-1,0 5 55,0 0 1,0 0-1,0 0 0,1-1 0,-1 1 0,0 0 0,0 0 0,1 0 1,-1 0-1,0 0 0,1 0 0,-1 0 0,1 0 0,0 1 1,-1-1-1,1 0 0,0 0 0,-1 0 0,1 0 0,0 1 0,0-1 1,0 0-1,-1 1 0,1-1 0,0 1 0,0-1 0,0 1 1,0-1-1,0 1 0,2-1 0,21-8-5805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2.401"/>
    </inkml:context>
    <inkml:brush xml:id="br0">
      <inkml:brushProperty name="width" value="0.025" units="cm"/>
      <inkml:brushProperty name="height" value="0.025" units="cm"/>
    </inkml:brush>
  </inkml:definitions>
  <inkml:trace contextRef="#ctx0" brushRef="#br0">61 0 14798,'0'0'6502,"-5"11"-5402,-6 17-823,0 1-1,2 0 1,1 1 0,2 0-1,-4 38 1,10-59-482,0 20 705,-1-28-573,1-1-1,0 1 1,0-1 0,1 1-1,-1-1 1,0 1 0,0 0-1,0-1 1,0 1-1,0-1 1,1 1 0,-1-1-1,0 1 1,0-1 0,1 1-1,-1-1 1,0 0-1,1 1 1,-1-1 0,0 1-1,1-1 1,-1 0 0,1 1-1,-1-1 1,1 0 0,-1 1-1,1-1 1,-1 0-1,1 0 1,-1 1 0,1-1-1,-1 0 1,1 0 0,-1 0-1,1 0 1,-1 0-1,2 0 1,-2 0-197,1-1 1,-1 1-1,0-1 0,1 0 1,-1 1-1,0-1 1,1 0-1,-1 1 0,0-1 1,0 0-1,0 1 0,1-1 1,-1 0-1,0 1 0,0-1 1,0 0-1,0 1 0,0-1 1,0 0-1,-1 1 0,1-2 1,0-1-936,0-15-4737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2.740"/>
    </inkml:context>
    <inkml:brush xml:id="br0">
      <inkml:brushProperty name="width" value="0.025" units="cm"/>
      <inkml:brushProperty name="height" value="0.025" units="cm"/>
    </inkml:brush>
  </inkml:definitions>
  <inkml:trace contextRef="#ctx0" brushRef="#br0">1 233 9065,'0'0'13452,"57"5"-12683,-31-5-513,5 0-192,0 0-768,1-8-2627,-3-6-4805</inkml:trace>
  <inkml:trace contextRef="#ctx0" brushRef="#br0" timeOffset="1">550 0 19314,'0'0'6566,"-10"48"-25880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3.099"/>
    </inkml:context>
    <inkml:brush xml:id="br0">
      <inkml:brushProperty name="width" value="0.025" units="cm"/>
      <inkml:brushProperty name="height" value="0.025" units="cm"/>
    </inkml:brush>
  </inkml:definitions>
  <inkml:trace contextRef="#ctx0" brushRef="#br0">33 1 16720,'0'0'10153,"-33"53"-9352,40-53-1730,5-9-2338,-1-8-4260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4.468"/>
    </inkml:context>
    <inkml:brush xml:id="br0">
      <inkml:brushProperty name="width" value="0.025" units="cm"/>
      <inkml:brushProperty name="height" value="0.025" units="cm"/>
    </inkml:brush>
  </inkml:definitions>
  <inkml:trace contextRef="#ctx0" brushRef="#br0">15 52 9545,'0'0'16410,"3"13"-15561,-1 5-752,0 0 0,-1 1 0,-1-1 0,-1 0 0,-6 34 0,7-52-97,-5 29 32,0 0 0,1 32 0,3-60-32,1-1 1,0 1-1,0-1 0,0 0 1,0 1-1,0-1 1,0 1-1,1-1 0,-1 1 1,0-1-1,0 0 0,0 1 1,0-1-1,0 1 0,1-1 1,-1 0-1,0 1 1,0-1-1,1 0 0,-1 1 1,0-1-1,0 0 0,1 1 1,-1-1-1,0 0 0,1 0 1,-1 1-1,1-1 1,-1 0-1,0 0 0,1 0 1,-1 1-1,1-1 0,-1 0 1,0 0-1,1 0 0,20-5 59,16-18 141,4-8 56,91-74 44,-111 87-281,-1-1 0,-1-1 0,-1-1 0,15-24 1,-31 44-88,-1 0 1,0 0-1,0-1 1,0 1-1,0 0 1,0-1 0,0 1-1,-1-1 1,1 1-1,0-1 1,-1 0 0,1 1-1,-1-1 1,0 0-1,1 1 1,-1-1 0,0 0-1,0 0 1,0 1-1,0-1 1,-1 0 0,1 1-1,0-1 1,-1-1-1,-1 1-629,1 1 0,-1 0-1,0 0 1,0 0 0,0 0-1,1 0 1,-1 0 0,0 1-1,0-1 1,0 1-1,0-1 1,0 1 0,0 0-1,0 0 1,-1 0 0,1 0-1,-3 0 1,-16 0-11133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4.814"/>
    </inkml:context>
    <inkml:brush xml:id="br0">
      <inkml:brushProperty name="width" value="0.025" units="cm"/>
      <inkml:brushProperty name="height" value="0.025" units="cm"/>
    </inkml:brush>
  </inkml:definitions>
  <inkml:trace contextRef="#ctx0" brushRef="#br0">25 1 16816,'0'0'3171,"-20"53"-384,15-26-545,5 0-833,0-1-704,3-5-577,12-3-128,6-4-449,3-6-704,5-4-512,-2-4-353,0 0-545,-5 0-1184,-2-4-1058,-2-5-2049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5.141"/>
    </inkml:context>
    <inkml:brush xml:id="br0">
      <inkml:brushProperty name="width" value="0.025" units="cm"/>
      <inkml:brushProperty name="height" value="0.025" units="cm"/>
    </inkml:brush>
  </inkml:definitions>
  <inkml:trace contextRef="#ctx0" brushRef="#br0">90 1 13901,'0'0'4468,"-9"5"-2978,1-1-1061,0 1 1,1 0 0,0 1-1,0-1 1,-10 11-1,14-13-221,1 1 0,-1-1 0,0 1 0,1 0 0,0-1 0,0 1 0,0 0 0,1 0 0,-1 0 0,1 1 0,0-1 0,0 0-1,0 0 1,1 1 0,-1-1 0,1 7 0,1-11-181,0 1 0,-1 0 0,1 0 0,0-1 0,0 1 0,0-1 0,0 1-1,-1-1 1,1 1 0,0-1 0,0 1 0,0-1 0,0 0 0,0 0 0,0 1 0,0-1 0,0 0 0,0 0-1,1 0 1,-1 0 0,0 0 0,0 0 0,0 0 0,0-1 0,0 1 0,1-1 0,33-5 196,20-17-126,-45 17-194,1 1 1,0 1-1,0-1 0,0 2 0,0 0 1,1 0-1,-1 1 0,15-1 0,-25 3 96,0 0-1,-1 0 0,1 1 0,0-1 0,0 0 1,0 1-1,-1-1 0,1 0 0,0 1 1,0-1-1,-1 1 0,1 0 0,-1-1 0,1 1 1,0-1-1,-1 1 0,1 0 0,-1-1 1,1 1-1,-1 0 0,1 0 0,-1-1 0,0 1 1,1 0-1,-1 0 0,0 0 0,0-1 0,0 1 1,0 0-1,1 0 0,-1 0 0,-1 1 1,1 38 658,0-25-161,1-15-471,0 0 1,1-1 0,-1 1-1,1 0 1,-1-1 0,0 1-1,1-1 1,-1 0-1,0 1 1,0-1 0,1 0-1,-1 0 1,0 0-1,2-2 1,17-17 88,32-28-212,-50 46 7,1 0 0,0 0 0,0 0 1,-1 0-1,1 1 0,0-1 0,1 1 1,-1 0-1,0 0 0,0 0 1,0 0-1,1 1 0,-1-1 0,0 1 1,1 0-1,-1 0 0,4 0 1,-6 1-10,1 0 1,-1 0 0,0 0 0,0-1 0,0 1 0,0 0 0,0 1-1,0-1 1,0 0 0,0 0 0,0 0 0,0 0 0,-1 1 0,1-1-1,0 0 1,-1 1 0,1-1 0,-1 1 0,0-1 0,1 1 0,-1-1-1,0 0 1,0 1 0,0-1 0,0 3 0,0 47-4378,-1-38 289,1-5-2763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5.502"/>
    </inkml:context>
    <inkml:brush xml:id="br0">
      <inkml:brushProperty name="width" value="0.025" units="cm"/>
      <inkml:brushProperty name="height" value="0.025" units="cm"/>
    </inkml:brush>
  </inkml:definitions>
  <inkml:trace contextRef="#ctx0" brushRef="#br0">144 1 5894,'0'0'6694,"-11"4"-3945,-4 3-2278,0 0-1,0 1 1,0 1-1,1 0 1,1 1-1,-20 19 1,32-29-472,1 0 0,0 0 1,0 0-1,-1 0 0,1 0 0,0 1 0,0-1 1,0 0-1,-1 0 0,1 0 0,0 1 0,0-1 1,0 0-1,-1 0 0,1 1 0,0-1 0,0 0 1,0 0-1,0 1 0,0-1 0,0 0 0,0 0 0,-1 1 1,1-1-1,0 0 0,0 0 0,0 1 0,0-1 1,0 0-1,0 1 0,0-1 0,1 0 0,-1 0 1,0 1-1,0-1 0,0 0 0,0 1 0,0-1 1,0 0-1,0 0 0,1 1 0,-1-1 0,0 0 1,0 0-1,0 0 0,0 1 0,1-1 0,-1 0 1,20 2-291,31-11-945,-46 8 934,6-1 461,1 1 0,-1-1 0,1 2 1,-1 0-1,15 2 0,-25-2-50,0 1 0,-1-1 0,1 1 0,0-1 0,-1 1 0,1 0 0,0-1 0,-1 1 0,1 0 0,0 0 0,-1 0 0,1-1 0,-1 1 0,0 0-1,1 0 1,-1 0 0,0 0 0,1 0 0,-1 0 0,0 0 0,0 0 0,0 0 0,0-1 0,0 1 0,0 0 0,0 0 0,0 0 0,0 0 0,0 0 0,-1 0 0,1 0 0,-1 2 0,-10 31 1169,3-23-599,0-1-1,-1 0 1,0 0-1,-1-1 1,-12 9-1,19-15-549,-1 0-1,1 0 1,-1-1-1,0 1 1,0-1-1,0 0 1,0 0-1,0-1 1,0 1-1,0-1 1,-1 0-1,1 0 1,-1-1-1,1 1 1,0-1-1,-1 0 1,1 0-1,-1 0 1,-4-1-1,8 0-346,0 0 0,0 0 0,-1-1 0,1 1 0,0 0-1,0 0 1,1-1 0,-1 1 0,0-1 0,0 1 0,1-1 0,-1 1 0,0-1 0,1 1 0,0-1 0,-1 1-1,1-1 1,0 1 0,0-1 0,0 0 0,0 1 0,0-1 0,0 0 0,1-2 0,-1 0-1334,0-18-6680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6.589"/>
    </inkml:context>
    <inkml:brush xml:id="br0">
      <inkml:brushProperty name="width" value="0.025" units="cm"/>
      <inkml:brushProperty name="height" value="0.025" units="cm"/>
    </inkml:brush>
  </inkml:definitions>
  <inkml:trace contextRef="#ctx0" brushRef="#br0">124 0 6118,'0'0'12011,"-9"4"-10943,1 0-966,0 0-1,1 1 1,0 0 0,0 0-1,0 0 1,0 1 0,1 0-1,0 1 1,0 0 0,0-1-1,1 2 1,0-1 0,1 1 0,0-1-1,0 1 1,0 0 0,1 1-1,0-1 1,-1 11 0,3-15-50,0-1 1,0 0 0,1 1-1,-1-1 1,1 1 0,0-1-1,0 1 1,1-1 0,-1 1-1,1-1 1,-1 0 0,1 1-1,0-1 1,1 0 0,-1 1-1,0-1 1,1 0 0,0 0-1,-1 0 1,4 4 0,-2-6-18,0 1 0,0 0 0,0-1 0,0 1 0,0-1 0,0 0 0,0 0 0,0 0 0,1 0 0,-1-1 0,0 1 0,1-1 0,-1 0 0,0 0 0,1 0 0,-1 0 0,0-1 0,0 1 0,1-1 0,-1 0 0,0 0 0,4-2 0,4-1 13,1 0-1,-1-1 1,0-1-1,-1 0 1,1 0 0,17-16-1,53-54 361,-56 51 25,-25 25-429,0 1 0,0-1 0,1 0 0,-1 0 0,0 0 0,1 1 0,-1-1 0,0 0 0,0 0 0,1 1 0,-1-1 0,0 0-1,0 0 1,0 1 0,1-1 0,-1 0 0,0 1 0,0-1 0,0 0 0,0 1 0,0-1 0,0 0 0,0 1 0,0-1 0,1 0 0,-1 1-1,0-1 1,0 0 0,-1 1 0,1-1 0,0 0 0,0 1 0,0-1 0,0 0 0,0 1 0,0-1 0,0 0 0,0 1 0,-1-1 0,1 0-1,0 1 1,-1-1 0,-1 21-13,-1-1 66,0 0 0,0 28 0,3-48-45,1 1-1,-1 0 1,0 0-1,0 0 1,0-1-1,1 1 1,-1 0-1,0 0 1,1 0-1,-1-1 1,1 1-1,-1 0 1,1-1-1,-1 1 1,1 0-1,-1-1 1,1 1-1,0-1 1,-1 1-1,1-1 1,0 1-1,-1-1 0,1 1 1,0-1-1,0 0 1,-1 1-1,1-1 1,0 0-1,0 0 1,0 0-1,0 0 1,-1 1-1,1-1 1,0 0-1,0 0 1,0-1-1,0 1 1,-1 0-1,1 0 1,0 0-1,0 0 1,0-1-1,-1 1 1,1 0-1,0-1 1,1 0-1,38-16 261,-23 6-231,39-22-6,-53 31-38,1 1 0,-1 0 0,0 0 1,1 0-1,-1 0 0,0 0 0,1 1 1,-1-1-1,1 1 0,0 0 0,-1 0 1,1 0-1,-1 0 0,1 1 0,3 1 1,-6-2 5,1 1 1,-1 0 0,0 0-1,0-1 1,0 1 0,0 0-1,0 0 1,0 0 0,0 0 0,0 0-1,0 1 1,0-1 0,-1 0-1,1 0 1,0 0 0,-1 1-1,1-1 1,-1 0 0,1 1-1,-1 1 1,6 35 300,2 2-103,-7-39-193,-1 0 0,1-1 0,-1 1 0,1 0 0,0-1 0,-1 1 0,1-1 0,0 1 0,0-1 0,-1 1 0,1-1 0,0 1 0,0-1 0,0 0 0,0 1 0,-1-1 0,1 0 0,0 0 0,0 0 0,0 0 0,0 0 0,0 0 0,0 0 0,0 0 0,0 0 1,-1 0-1,1 0 0,0 0 0,0-1 0,0 1 0,0 0 0,0-1 0,-1 1 0,1-1 0,0 1 0,0-1 0,-1 1 0,1-1 0,0 1 0,1-2 0,30-28 291,-30 28-297,49-45 98,-47 45-106,-1-1 0,1 1-1,0 0 1,0 0-1,0 0 1,-1 1 0,2 0-1,-1-1 1,0 1 0,0 0-1,0 1 1,0-1 0,1 1-1,4 0 1,-7 1 12,0-1 1,-1 1-1,1 0 0,-1 0 1,1 0-1,-1 0 0,1 0 1,-1 1-1,0-1 1,1 0-1,-1 1 0,0-1 1,0 0-1,0 1 0,0-1 1,0 1-1,0 0 0,-1-1 1,1 1-1,0 0 1,-1 0-1,1-1 0,-1 1 1,0 0-1,0 0 0,0-1 1,0 1-1,0 0 0,0 3 1,7 25 453,-7-30-463,0 0-1,0 1 0,1-1 1,-1 0-1,0 0 1,0 1-1,0-1 0,1 0 1,-1 0-1,0 0 0,0 0 1,0 1-1,1-1 1,-1 0-1,0 0 0,0 0 1,1 0-1,-1 0 1,0 0-1,0 0 0,1 0 1,-1 0-1,0 0 1,1 0-1,-1 0 0,0 0 1,0 0-1,1 0 0,-1 0 1,0 0-1,0 0 1,1 0-1,-1 0 0,0 0 1,0 0-1,1 0 1,-1-1-1,0 1 0,0 0 1,0 0-1,1 0 0,-1 0 1,0-1-1,0 1 1,0 0-1,1 0 0,-1 0 1,0-1-1,7-10-6657,-5 4-1624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7.492"/>
    </inkml:context>
    <inkml:brush xml:id="br0">
      <inkml:brushProperty name="width" value="0.025" units="cm"/>
      <inkml:brushProperty name="height" value="0.025" units="cm"/>
    </inkml:brush>
  </inkml:definitions>
  <inkml:trace contextRef="#ctx0" brushRef="#br0">70 151 3748,'0'0'21289,"-9"5"-21294,5-3 35,0 0 1,0 1 0,0-1-1,0 1 1,1 0 0,-1 0 0,1 0-1,0 0 1,0 1 0,0-1-1,0 1 1,1 0 0,0 0-1,-1 0 1,1 0 0,1 0 0,-1 0-1,0 1 1,1-1 0,0 1-1,0-1 1,1 1 0,-1 6-1,1-10-23,0-1 0,0 1 0,0 0 0,0 0 0,0-1 0,0 1 0,1 0-1,-1 0 1,0-1 0,0 1 0,1 0 0,-1 0 0,1-1 0,-1 1 0,1 0-1,-1-1 1,1 1 0,-1-1 0,1 1 0,-1-1 0,1 1 0,0-1 0,-1 1 0,1-1-1,0 1 1,-1-1 0,2 1 0,26 2 90,-19-4-70,0-1 1,0 1-1,0-2 1,13-4-1,0-3-8,0-1 0,-1-2 0,-1 0-1,0-1 1,-1-1 0,0 0-1,-2-2 1,1 0 0,-2-1-1,-1-1 1,25-37 0,-32 31 31,-8 24-52,0 1 0,0-1 0,0 1 1,0-1-1,0 1 0,0-1 0,0 1 0,0-1 0,0 1 0,0-1 1,0 1-1,-1-1 0,1 1 0,0 0 0,0-1 0,0 1 0,-1-1 1,1 1-1,0 0 0,-1-1 0,1 1 0,0-1 0,-1 1 0,1 0 1,0 0-1,-1-1 0,-1 1-6,0 0 1,1 0-1,-1 0 1,0 0-1,1 1 0,-1-1 1,1 0-1,-1 1 1,1 0-1,-1-1 1,1 1-1,-1 0 0,1 0 1,-1-1-1,1 1 1,0 0-1,0 0 1,-1 1-1,1-1 0,0 0 1,0 0-1,0 0 1,-1 3-1,-8 8 21,0 2-1,1-1 1,0 2-1,1-1 1,1 1 0,0 0-1,1 0 1,0 1-1,2 0 1,0 0 0,0 0-1,2 0 1,-1 19-1,3-33 1,0 0 1,0-1-1,0 1 0,0 0 0,0 0 0,1 0 0,-1 0 0,1-1 0,-1 1 0,1 0 0,0-1 1,0 1-1,0 0 0,0-1 0,0 1 0,0-1 0,0 1 0,0-1 0,1 0 0,-1 0 0,0 1 1,1-1-1,-1 0 0,1 0 0,-1 0 0,1 0 0,0-1 0,-1 1 0,1 0 0,0-1 1,0 1-1,-1-1 0,1 0 0,0 1 0,0-1 0,0 0 0,0 0 0,-1 0 0,1 0 0,0-1 1,0 1-1,0 0 0,1-1 0,6-1 80,0 0-1,1 0 1,-2-1 0,1 0 0,0 0-1,-1-1 1,11-6 0,-7 3-22,0-1 0,-1 0 0,0 0 0,-1-1 0,0-1 0,0 0 0,-1 0 0,0-1 0,14-22 0,-21 19 74,-10 18-82,-14 19-26,12-10 87,1-1-1,1 1 0,0 1 1,0 0-1,1 0 0,1 0 1,1 1-1,0 0 0,-5 24 1,11-38-119,-1 0 0,0-1 0,1 1 0,-1 0 0,1-1 0,-1 1 0,1-1 0,-1 1 0,1-1 1,-1 1-1,1-1 0,-1 0 0,1 1 0,0-1 0,-1 0 0,1 1 0,0-1 0,-1 0 0,1 0 0,0 0 0,-1 1 1,1-1-1,0 0 0,0 0 0,-1 0 0,1 0 0,0 0 0,-1 0 0,1-1 0,0 1 0,-1 0 0,1 0 0,0 0 1,-1-1-1,1 1 0,0 0 0,-1-1 0,2 0 0,30-9-139,43-27-3668,-26 10-3783,-23 12-348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7.839"/>
    </inkml:context>
    <inkml:brush xml:id="br0">
      <inkml:brushProperty name="width" value="0.025" units="cm"/>
      <inkml:brushProperty name="height" value="0.025" units="cm"/>
    </inkml:brush>
  </inkml:definitions>
  <inkml:trace contextRef="#ctx0" brushRef="#br0">108 6 9865,'0'0'15055,"-11"-2"-13988,5 1-956,-1 0 0,1 0-1,0 1 1,-1 0 0,1 0-1,0 1 1,-12 2 0,17-3-101,-1 1 0,0-1 0,0 1 0,0 0 0,1-1 0,-1 1 0,0 0 0,1 0 0,-1 0 0,1 1 0,-1-1 0,1 0 0,-1 1 0,1-1 0,0 0 0,0 1 0,0 0 0,0-1 0,0 1 0,0 0 0,0-1 0,0 1 0,1 0 0,-1 0 0,1 0 0,-1-1 0,1 1 0,0 0 0,0 0 0,0 0 0,0 0 0,0 0 0,0 0 0,0 0 0,0-1 0,1 1 0,-1 0 0,2 3 0,-1-4-7,-1 0-1,1-1 1,-1 1-1,1 0 0,-1 0 1,1 0-1,0-1 1,0 1-1,-1 0 1,1 0-1,0-1 1,0 1-1,0-1 1,0 1-1,0-1 1,-1 1-1,1-1 1,0 0-1,0 1 1,0-1-1,0 0 0,0 0 1,0 0-1,0 0 1,2 0-1,32 1 57,-24-2-27,165 1-1575,-176 0 1548,1 0 0,0 0-1,-1 0 1,1-1 0,0 1-1,0 0 1,-1 0 0,1 0 0,0 0-1,-1 0 1,1 1 0,0-1-1,-1 0 1,1 0 0,0 0-1,-1 1 1,1-1 0,-1 0 0,1 0-1,0 1 1,-1-1 0,1 1-1,-1-1 1,1 1 0,-1-1 0,1 1-1,-1-1 1,1 1 0,-1-1-1,0 1 1,1-1 0,-1 1-1,0 0 1,1-1 0,-1 1 0,0-1-1,0 1 1,1 0 0,-1-1-1,0 1 1,0 0 0,0 0 0,0-1-1,0 1 1,0 0 0,0-1-1,0 1 1,-1 0 0,1 0-1,-1 2 62,0-1-1,0 1 1,0-1-1,-1 1 0,1-1 1,-1 0-1,1 0 0,-1 0 1,0 0-1,0 0 0,-3 3 1,-8 4 235,0 0 0,-1 0 1,-1-2-1,-15 7 0,24-11-387,0-1 0,0 0 0,0 0 1,-1 0-1,1-1 0,0 0 0,-1 0 0,1-1 0,-1 1 0,1-2 0,-1 1 0,-11-3 0,17 3-203,0-1 0,0 1 0,1-1 0,-1 1 0,0-1 0,1 1 0,-1-1 0,0 0 0,1 1 0,-1-1 0,1 0 0,-1 0 0,1 1 0,0-1 0,-1 0 0,1 0 0,0 0 0,-1 1 0,1-1 0,0 0 0,0 0 0,0 0 0,0 0 0,0 0 0,0 0 0,0 0 0,0 0-257,-1-17-10638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586"/>
    </inkml:context>
    <inkml:brush xml:id="br0">
      <inkml:brushProperty name="width" value="0.025" units="cm"/>
      <inkml:brushProperty name="height" value="0.025" units="cm"/>
    </inkml:brush>
  </inkml:definitions>
  <inkml:trace contextRef="#ctx0" brushRef="#br0">1 7 14894,'0'0'1463,"10"0"-1276,135-3 28,-25 0-216,143 14 0,561 55 284,315-10 205,-952-45-469,1096-8 837,-573-15 199,-370 13-939,373-2 1567,-493-12-1128,51 1 198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404"/>
    </inkml:context>
    <inkml:brush xml:id="br0">
      <inkml:brushProperty name="width" value="0.025" units="cm"/>
      <inkml:brushProperty name="height" value="0.025" units="cm"/>
    </inkml:brush>
  </inkml:definitions>
  <inkml:trace contextRef="#ctx0" brushRef="#br0">25 149 17136,'0'0'6049,"9"-1"-4170,2 1-1647,0-2 0,0 1 0,0-1 0,0-1 0,0 0 0,-1-1 0,1 0 0,-1 0 0,0-1 0,0-1 0,-1 1 0,17-14 0,-21 14-146,0 0 1,0 0-1,-1-1 1,0 0-1,0 0 1,5-8-1,-9 13-64,1 0-1,-1 0 0,1 0 1,-1 0-1,1 0 0,-1 0 1,0 0-1,1-1 0,-1 1 1,0 0-1,0 0 0,0 0 0,0 0 1,0 0-1,0 0 0,0 0 1,0-1-1,0 1 0,0 0 1,-1 0-1,1 0 0,0 0 0,-1 0 1,1 0-1,-1 0 0,1 0 1,-1 0-1,0 0 0,1 0 1,-1 0-1,0 1 0,0-1 1,1 0-1,-1 0 0,0 1 0,0-1 1,0 0-1,0 1 0,0-1 1,0 1-1,0-1 0,0 1 1,0 0-1,0 0 0,0-1 1,-1 1-1,1 0 0,-2 0 0,-3-1-47,-1 1 0,0 0-1,0 0 1,0 0-1,1 1 1,-1 0-1,0 1 1,1-1 0,-1 1-1,1 1 1,0-1-1,-1 1 1,1 0 0,0 0-1,1 1 1,-11 8-1,8-6 13,1 0-1,0 0 0,0 1 1,1 0-1,-1 1 1,2 0-1,-1-1 0,1 2 1,0-1-1,1 1 0,-5 12 1,8-19-21,0 0-1,1 0 1,-1 0 0,1-1 0,-1 1-1,1 0 1,0 0 0,0 0 0,0 0 0,0 0-1,0 0 1,0 0 0,0 0 0,1-1-1,-1 1 1,1 0 0,-1 0 0,1 0-1,0 0 1,0-1 0,0 1 0,0 0-1,0-1 1,0 1 0,2 1 0,1 0-136,-1-1 0,0 0 1,1 0-1,-1 0 0,1-1 0,-1 1 1,1-1-1,0 0 0,0 0 0,0 0 1,7 0-1,10 1-1529,0-2 0,1-1 1,30-5-1,-27 1-2220,-1-1 0,41-15 0,-10 0 663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8.584"/>
    </inkml:context>
    <inkml:brush xml:id="br0">
      <inkml:brushProperty name="width" value="0.025" units="cm"/>
      <inkml:brushProperty name="height" value="0.025" units="cm"/>
    </inkml:brush>
  </inkml:definitions>
  <inkml:trace contextRef="#ctx0" brushRef="#br0">118 81 7623,'0'0'7314,"9"-9"-5291,1-1-1172,20-23 749,-9 5 3375,-34 30-3246,-3 7-1658,1 1 0,-1 0 0,2 2-1,0 0 1,0 0 0,1 1 0,0 1-1,1 0 1,1 1 0,0 0-1,-10 21 1,20-35-93,1 0 0,-1 0 1,1 0-1,-1 0 0,1 0 0,0 0 0,-1 0 0,1 0 0,0 0 0,0 0 1,0 0-1,0 0 0,0 0 0,0 0 0,0 0 0,0 0 0,0 0 1,1 0-1,-1 0 0,0 0 0,0 0 0,1 0 0,-1 0 0,1-1 0,-1 1 1,2 1-1,-1-1-11,0 1 1,1-1 0,0 0 0,-1-1-1,1 1 1,0 0 0,-1 0-1,1-1 1,0 1 0,0-1 0,-1 1-1,1-1 1,3 0 0,11 1-147,-1-2 0,0 0 1,17-3-1,-16 2-39,0 0 91,79-5-150,-87 7 274,1 0 0,-1 0 0,0 1 0,0 0-1,1 1 1,-1-1 0,0 2 0,13 5 0,-19-8 8,0 1 0,0 0 0,-1 0 0,1 0 1,0 0-1,-1 0 0,1 0 0,-1 1 0,0-1 1,1 1-1,-1-1 0,0 1 0,0-1 0,0 1 1,0 0-1,0-1 0,0 1 0,0 0 0,0 0 1,-1-1-1,1 1 0,-1 0 0,1 2 0,-1-1 41,-1-1-1,1 1 1,-1 0-1,1-1 1,-1 1-1,0-1 0,0 1 1,0-1-1,-1 1 1,1-1-1,0 0 1,-1 1-1,1-1 0,-4 3 1,-3 3 148,0 0-1,-1-1 1,0 0 0,0 0-1,-1-1 1,-16 8 0,11-7 14,-1-1 0,0-1 0,0-1 0,0 0 1,0-1-1,0-1 0,-1 0 0,1-2 0,-22 0 1,36 0-255,1 0 0,0 0 0,0 0 0,-1-1 1,1 1-1,0 0 0,0 0 0,0-1 0,-1 1 1,1-1-1,0 1 0,0-1 0,0 1 0,0-1 1,0 0-1,0 1 0,0-1 0,0 0 0,0 0 1,0 0-1,0 0 0,1 1 0,-1-1 0,0-1 1,1 1-1,-1 0 0,1 0 0,-1 0 0,1 0 1,-1 0-1,1 0 0,0-1 0,-1 1 0,1 0 1,0 0-1,0 0 0,0-1 0,0 1 0,0 0 1,0 0-1,1-2 0,0-2-531,0 0-1,0 0 1,1 1-1,0-1 1,0 1-1,0 0 1,0-1 0,1 1-1,3-5 1,21-23-5680,5-5-2920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8.925"/>
    </inkml:context>
    <inkml:brush xml:id="br0">
      <inkml:brushProperty name="width" value="0.025" units="cm"/>
      <inkml:brushProperty name="height" value="0.025" units="cm"/>
    </inkml:brush>
  </inkml:definitions>
  <inkml:trace contextRef="#ctx0" brushRef="#br0">100 0 15855,'0'0'5242,"-3"13"-3192,-3 15-1112,-3 11 78,-4 46 0,12-75-996,0 0 0,0 0 0,1 1 1,1-1-1,0 0 0,0 0 1,1 1-1,1-1 0,-1 0 0,7 13 1,-6-17-201,0-1 0,0 1 0,-1 0 1,0 0-1,0 0 0,0 0 1,-1 0-1,1 12 0,-7-22-5442,-15-22 2559,-2-10 823,-15-29 1152,16 22 5077,21 42-3809,1 0 0,-1 1 0,1-1-1,-1 0 1,0 1 0,1-1-1,-1 0 1,1 1 0,-1-1 0,1 1-1,0-1 1,-1 1 0,1-1-1,0 1 1,-1-1 0,1 1 0,0 0-1,-1-1 1,1 1 0,0 0-1,0 0 1,-1 0 0,1-1 0,0 1-1,0 0 1,-1 0 0,1 0-1,0 0 1,0 0 0,0 0 0,-1 0-1,1 1 1,1-1 0,42 0-546,-35 0 723,69 0-3154,-33 0-2376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9.268"/>
    </inkml:context>
    <inkml:brush xml:id="br0">
      <inkml:brushProperty name="width" value="0.025" units="cm"/>
      <inkml:brushProperty name="height" value="0.025" units="cm"/>
    </inkml:brush>
  </inkml:definitions>
  <inkml:trace contextRef="#ctx0" brushRef="#br0">173 15 16912,'-10'2'2408,"2"-2"-1774,-12 3 418,-1 0 0,-27 8 1,45-11-960,-1 1-1,1 0 1,-1 0 0,1 0-1,0 1 1,0-1 0,0 1 0,-1-1-1,1 1 1,1 0 0,-1 0-1,0 0 1,0 1 0,1-1 0,-1 1-1,1-1 1,0 1 0,0 0-1,0 0 1,0 0 0,1 0 0,-1 0-1,-2 7 1,4-10-88,0 1 1,0 0-1,0 0 1,0 0-1,0 0 1,1 0-1,-1 0 0,0-1 1,0 1-1,1 0 1,-1 0-1,0 0 1,1 0-1,-1-1 1,1 1-1,-1 0 0,1 0 1,-1-1-1,1 1 1,-1 0-1,1-1 1,0 1-1,-1-1 1,1 1-1,0-1 0,0 1 1,-1-1-1,1 1 1,2 0-1,34 4 185,-26-5-144,1-1-1,-1-1 1,0 0 0,17-4 0,-17 1-51,1 0-1,-1-1 1,1 0 0,-2 0-1,1-1 1,-1-1-1,0 0 1,0 0 0,-1-1-1,0 0 1,14-19 0,-37 48-240,8-13 240,1 1 1,0-1-1,0 1 1,1 0-1,-1 0 1,2 0-1,-1 0 1,1 1-1,1 0 1,0-1-1,-2 15 1,4-23-2,0 1-1,0 0 1,0-1 0,0 1 0,0 0-1,0-1 1,0 1 0,0-1-1,0 1 1,1 0 0,-1-1 0,0 1-1,1-1 1,-1 1 0,0-1 0,1 1-1,-1-1 1,0 1 0,1-1 0,-1 1-1,1-1 1,-1 0 0,1 1 0,-1-1-1,1 0 1,-1 1 0,1-1-1,0 0 1,-1 1 0,1-1 0,0 0-1,25-1-540,24-18-1972,-19-3-1421,1-3-3261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20.149"/>
    </inkml:context>
    <inkml:brush xml:id="br0">
      <inkml:brushProperty name="width" value="0.025" units="cm"/>
      <inkml:brushProperty name="height" value="0.025" units="cm"/>
    </inkml:brush>
  </inkml:definitions>
  <inkml:trace contextRef="#ctx0" brushRef="#br0">78 273 16271,'0'0'2050,"-10"8"454,-57 46 1420,73-59-4304,27-19-102,-32 24 462,-1 0-1,1-1 1,0 1-1,-1 0 1,1-1-1,-1 1 1,1 0 0,-1 0-1,1 0 1,0-1-1,-1 1 1,1 0-1,-1 0 1,1 0-1,0 0 1,-1 0-1,1 0 1,0 0 0,-1 0-1,1 0 1,-1 1-1,1-1 1,0 0-1,-1 0 1,1 1-1,-1-1 1,1 0-1,-1 0 1,1 1-1,-1-1 1,1 1 0,-1-1-1,1 0 1,-1 1-1,1-1 1,-1 1-1,0-1 1,1 1-1,-1-1 1,0 1-1,1 0 1,-1-1 0,0 1-1,0-1 1,0 1-1,1 0 1,-1-1-1,0 1 1,0-1-1,0 1 1,0 0-1,0-1 1,0 1-1,0-1 1,-1 2 0,-2 36-501,2-31 707,0-1-1,0 0 1,1 0 0,-1 1-1,2-1 1,0 12 0,1-18-132,0 1 0,0-1 0,0 0 0,0 1 0,0-1 0,0 0 0,0 0 0,0-1 0,0 1 0,-1 0 0,1 0 0,0-1 0,0 0 0,0 1 0,0-1 0,3-2 0,5-3-23,0-1-1,-1 0 1,0-1-1,0 0 1,0 0-1,-1-1 1,0 0-1,-1-1 1,0 0-1,-1 0 1,0 0-1,0-1 1,4-12-1,-22 40 186,8-16-220,6-13-26,4-3-306,0 1 0,2 1 0,8-14 0,-10 18-142,0-1 0,0 1 0,-1-1 0,-1 0 0,1-1 0,-2 1 0,5-20 0,2-18 3149,-7 37-2150,-1 0 1,0-1-1,1-17 1,-19 52-47,2 13 70,2 1 0,1 0 1,2 0-1,2 1 0,1 0 0,-1 72 1,7-110-424,-11-23 193,9 20-314,0 0 0,1 0 0,-1 0 0,1-1 0,-1 1 0,1 0 0,0-1 0,1 1 0,-1 0 0,1-1 0,-1 1 0,1-1 0,0 1 0,0-1 0,1-6 0,0-5-209,4 15-2602,-3 0-84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20.775"/>
    </inkml:context>
    <inkml:brush xml:id="br0">
      <inkml:brushProperty name="width" value="0.025" units="cm"/>
      <inkml:brushProperty name="height" value="0.025" units="cm"/>
    </inkml:brush>
  </inkml:definitions>
  <inkml:trace contextRef="#ctx0" brushRef="#br0">92 86 3876,'7'-4'2663,"35"-27"7800,-40 29-9931,0 0 0,0 0 0,-1 0 0,1 0 0,0 0 0,-1 0 0,0 0 0,1-1 0,-1 1 0,0-1 0,0 1 0,-1-1 0,1 1 0,0-1 0,-1 0 0,1-4 0,-2 7-472,1-1 1,-1 0-1,0 1 1,0-1-1,1 1 0,-1-1 1,0 1-1,0-1 1,0 1-1,0-1 1,0 1-1,0 0 0,1 0 1,-1-1-1,0 1 1,0 0-1,0 0 0,0 0 1,0 0-1,0 0 1,0 0-1,0 0 1,0 1-1,-2-1 0,-25 6-107,19-1 116,0 1 0,1 1 0,0-1 0,0 1 0,1 1 0,0 0 0,0 0 0,-8 12 0,11-14 16,0 0 1,1 0 0,0 1-1,0-1 1,0 1 0,1-1-1,-1 1 1,2 0 0,-1 0-1,1 0 1,0 0 0,0 0-1,1 8 1,0-14-81,1 0-1,0 0 1,-1 0-1,1 0 1,0 0-1,-1 0 1,1 0-1,0 0 1,0 0-1,0 0 1,0-1-1,0 1 1,0 0-1,0 0 1,0-1-1,0 1 1,0-1-1,0 1 1,0-1-1,1 0 0,-1 1 1,0-1-1,0 0 1,1 0-1,-1 0 1,0 1-1,0-1 1,1-1-1,-1 1 1,0 0-1,0 0 1,0 0-1,1-1 1,-1 1-1,0 0 1,2-2-1,4 1 24,-1-1-1,1 0 1,-1 0-1,0-1 1,10-5-1,1-4 129,-1 0 0,27-29 1,-37 35-100,-1 0 0,0 0 0,-1 0 0,1 0 0,-1-1 0,0 0 0,-1 0 0,0 0 0,0 0 0,0 0 0,1-8 0,-4 15-59,0-1 0,0 1 0,0 0 0,1 0 0,-1-1 0,0 1 0,0 0 0,0 0 1,0 0-1,0-1 0,0 1 0,1 0 0,-1 0 0,0-1 0,0 1 0,0 0 0,0 0 0,0-1 0,0 1 0,0 0 0,0-1 0,0 1 0,0 0 0,-1 0 0,1-1 0,0 1 0,0 0 0,0 0 0,0-1 0,0 1 0,0 0 0,0 0 1,-1 0-1,1-1 0,0 1 0,0 0 0,0 0 0,0 0 0,-1 0 0,1-1 0,0 1 0,0 0 0,-1 0 0,1 0 0,0 0 0,0 0 0,-1 0 0,1-1 0,0 1 0,-1 0 0,-11 12-49,-12 22 224,22-29-116,0 0 1,1 0 0,-1 0 0,1 0-1,0 0 1,1 0 0,-1 0 0,1 1-1,0 5 1,0-10-125,0 0 0,1 1 0,-1-1-1,0 0 1,0 0 0,1 0 0,-1 0 0,1 0 0,-1 1-1,1-1 1,-1 0 0,1 0 0,0 0 0,-1 0 0,1-1 0,0 1-1,0 0 1,1 1 0,-1-2-164,0 1-1,1-1 1,-1 1 0,0-1-1,1 0 1,-1 1-1,0-1 1,1 0 0,-1 0-1,0 0 1,1 0 0,-1 0-1,1-1 1,-1 1-1,0 0 1,1 0 0,-1-1-1,0 1 1,0-1 0,2 0-1,7-7-4231,-2-7-2354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21.573"/>
    </inkml:context>
    <inkml:brush xml:id="br0">
      <inkml:brushProperty name="width" value="0.025" units="cm"/>
      <inkml:brushProperty name="height" value="0.025" units="cm"/>
    </inkml:brush>
  </inkml:definitions>
  <inkml:trace contextRef="#ctx0" brushRef="#br0">97 1 7976,'0'0'20002,"0"9"-19169,0 49 220,-10 77 0,-2 37-821,13-172-223,-1 0 0,0 0 0,0 0 0,0-1-1,0 1 1,0 0 0,1 0 0,-1 0 0,0 0-1,0 0 1,0 0 0,0 0 0,0 0 0,1 0 0,-1 0-1,0 0 1,0 0 0,0 0 0,0 0 0,0 0-1,1 0 1,-1 0 0,0 0 0,0 0 0,0 0-1,0 0 1,1 0 0,-1 1 0,0-1 0,0 0-1,0 0 1,0 0 0,0 0 0,0 0 0,0 0-1,1 0 1,-1 0 0,0 1 0,0-1 0,0 0-1,0 0 1,0 0 0,0 0 0,0 0 0,0 1-1,0-1 1,0 0 0,0 0 0,0 0 0,0 0-1,0 0 1,0 1 0,0-1 0,0 0 0,0 0-1,0 0 1,0 0 0,0 1 0,7-14 390,-5 1-345,0 1 1,-1-1-1,0 0 0,0 0 1,-2 1-1,1-1 1,-4-17-1,3 26-84,1 0 1,-1 0-1,0 0 0,0 0 0,0 0 0,0 0 1,0 0-1,-1 0 0,1 1 0,-1-1 0,0 0 1,0 1-1,0-1 0,0 1 0,0 0 0,0-1 1,-1 1-1,1 0 0,-1 1 0,1-1 1,-1 0-1,0 1 0,0-1 0,0 1 0,0 0 1,0 0-1,0 0 0,0 0 0,0 1 0,0-1 1,-6 1-1,9 0 27,-1 0 0,0 0-1,1 0 1,-1 0 0,0 0 0,1 0 0,-1 0 0,1 0-1,-1 0 1,1 0 0,-1 0 0,0 1 0,1-1 0,-1 0-1,1 0 1,-1 1 0,1-1 0,-1 0 0,1 1 0,-1-1-1,1 0 1,-1 1 0,1-1 0,0 1 0,-1-1 0,1 1-1,-1-1 1,1 1 0,0-1 0,0 1 0,-1-1 0,1 1-1,0 0 1,0-1 0,0 1 0,0-1 0,0 1 0,-1 0-1,1-1 1,0 1 0,0-1 0,1 1 0,-1 0 0,0-1-1,0 1 1,0-1 0,0 1 0,1 1 0,-1-1 1,1 1 0,0 0 0,-1-1 0,1 1 0,0-1 1,0 1-1,0-1 0,0 1 0,0-1 0,1 0 0,-1 1 0,0-1 0,1 0 1,-1 0-1,1 0 0,2 2 0,108 34 87,-109-36-168,1 1-1,-1-1 0,1 0 1,0-1-1,-1 1 0,1-1 0,0 1 1,-1-1-1,1 0 0,0 0 1,-1-1-1,1 1 0,0-1 0,-1 0 1,1 0-1,-1 0 0,1 0 1,-1 0-1,0-1 0,1 0 0,-1 0 1,0 0-1,0 0 0,0 0 1,0 0-1,-1-1 0,1 1 0,-1-1 1,4-5-1,-1 2 116,0 0 0,-1 0 0,0-1-1,0 0 1,0 1 0,-1-2 0,0 1 0,0 0-1,-1-1 1,0 1 0,0-1 0,-1 1 0,1-10-1,-2 17-21,-1-1 0,1 1 0,0 0-1,-1-1 1,1 1 0,-1 0 0,1 0-1,0 0 1,-1-1 0,1 1 0,-1 0-1,1 0 1,0 0 0,-1 0 0,1 0-1,-1 0 1,1 0 0,-1 0 0,1 0-1,0 0 1,-1 0 0,1 0-1,-1 0 1,1 0 0,-1 0 0,1 0-1,0 0 1,-1 0 0,1 1 0,-1-1-1,1 0 1,0 0 0,-1 1 0,1-1-1,0 0 1,-1 0 0,1 1 0,0-1-1,0 0 1,-1 1 0,1-1 0,0 1-1,-19 12 90,11-3-13,0 0 1,1 0-1,0 1 0,1 0 0,0 0 0,0 0 0,1 1 0,1 0 0,0 0 1,1 0-1,0 1 0,1-1 0,0 1 0,0 16 0,3-28-121,-1 1 1,1-1-1,0 1 0,-1-1 0,1 0 0,0 1 1,0-1-1,0 0 0,0 0 0,0 0 1,0 0-1,1 0 0,-1 0 0,0 0 0,0 0 1,1 0-1,-1 0 0,1-1 0,-1 1 0,1-1 1,-1 1-1,1-1 0,-1 0 0,1 1 1,-1-1-1,1 0 0,-1 0 0,1 0 0,0 0 1,-1 0-1,1 0 0,-1-1 0,3 1 0,2-1-871,0 1 0,1-1-1,-1 0 1,0-1-1,0 0 1,0 1-1,9-5 1,9-10-5853,4-1-3763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21.931"/>
    </inkml:context>
    <inkml:brush xml:id="br0">
      <inkml:brushProperty name="width" value="0.025" units="cm"/>
      <inkml:brushProperty name="height" value="0.025" units="cm"/>
    </inkml:brush>
  </inkml:definitions>
  <inkml:trace contextRef="#ctx0" brushRef="#br0">184 1 17136,'0'0'5995,"-9"0"-3929,1 1-1852,0 0 0,-1 0 0,1 1 0,0 0 0,0 0 0,-7 4 0,12-5-185,0 0 1,0 0 0,0 1-1,1-1 1,-1 1 0,1 0-1,-1 0 1,1 0 0,0 0 0,-1 0-1,1 0 1,0 0 0,0 1-1,1-1 1,-1 1 0,0-1-1,1 1 1,0 0 0,-1 0-1,1 0 1,0 0 0,1-1 0,-2 7-1,2-8-36,1 0-1,-1 1 1,1-1 0,0 0-1,-1 0 1,1 0-1,0 0 1,0 0-1,-1 0 1,1 0-1,0 0 1,0-1 0,0 1-1,0 0 1,0 0-1,0-1 1,0 1-1,1-1 1,-1 1 0,0-1-1,0 1 1,0-1-1,1 0 1,-1 1-1,0-1 1,0 0-1,1 0 1,-1 0 0,0 0-1,2 0 1,49 2-462,-45-3 362,69 1-838,-72 5 1177,-10 5 330,-9 6 753,-79 48 1979,84-58-3284,-1 0 0,0-1 0,0 0 0,0-1 0,0 0 0,-1 0 0,-17 2 0,28-6-279,-6 0-2196,3 0-4021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1.863"/>
    </inkml:context>
    <inkml:brush xml:id="br0">
      <inkml:brushProperty name="width" value="0.025" units="cm"/>
      <inkml:brushProperty name="height" value="0.025" units="cm"/>
    </inkml:brush>
  </inkml:definitions>
  <inkml:trace contextRef="#ctx0" brushRef="#br0">37 2 1121,'0'0'3844,"-37"19"-3364,42-22-1088,2 1 704,0 1 1890,1-2-1762,1 0-224,0-3-801,3 4-3972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2.312"/>
    </inkml:context>
    <inkml:brush xml:id="br0">
      <inkml:brushProperty name="width" value="0.025" units="cm"/>
      <inkml:brushProperty name="height" value="0.025" units="cm"/>
    </inkml:brush>
  </inkml:definitions>
  <inkml:trace contextRef="#ctx0" brushRef="#br0">271 24 6502,'0'0'17788,"-11"-5"-17222,4 1-498,4 2-59,1 0 0,0 1 0,-1-1 0,0 1 0,1 0 0,-1 0-1,0 0 1,0 0 0,1 0 0,-1 1 0,0-1 0,0 1 0,0 0 0,0 0 0,0 0 0,0 0 0,0 0 0,0 0 0,1 1 0,-1 0 0,0 0 0,0-1 0,-4 4-1,-13 8 116,1 0 0,-34 30 0,47-36-33,-1 0-1,1 1 1,0-1-1,1 1 0,0 1 1,0-1-1,0 1 1,1-1-1,0 1 1,-4 14-1,7-21-86,1 1-1,0-1 0,0 0 1,0 1-1,0-1 1,0 0-1,0 0 1,1 1-1,-1-1 1,0 0-1,1 1 1,-1-1-1,1 0 0,-1 0 1,1 0-1,-1 1 1,1-1-1,0 0 1,0 0-1,-1 0 1,1 0-1,0 0 1,0 0-1,0 0 0,0-1 1,0 1-1,1 0 1,-1 0-1,0-1 1,0 1-1,0-1 1,0 1-1,1-1 1,-1 0-1,2 1 0,59 12 120,-35-9-98,-22-3-21,0 1 1,0-1-1,-1 1 0,1 0 0,-1 1 0,1-1 0,-1 1 1,0 0-1,0 0 0,0 0 0,-1 0 0,1 1 0,-1-1 0,0 1 1,0 0-1,0 0 0,4 8 0,-6-10 5,0 1-1,0 0 1,0 0 0,0 0-1,-1 0 1,1 0-1,-1 0 1,0 0 0,0 0-1,0 0 1,0 0-1,0 0 1,-1 0 0,1 0-1,-1-1 1,0 1-1,0 0 1,0 0 0,0 0-1,0-1 1,-1 1 0,1 0-1,-1-1 1,0 1-1,0-1 1,0 0 0,0 0-1,0 0 1,0 0-1,-4 3 1,-2 0 174,-1 0 1,1-1-1,-1 0 1,0 0-1,0-1 0,0 0 1,0-1-1,-1 0 0,1-1 1,-1 1-1,1-2 1,-1 1-1,1-2 0,-1 1 1,0-1-1,-10-2 1,-2-9 30,17 4-1610,16 4-3572,55-3-7882,-39 5 5072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2.767"/>
    </inkml:context>
    <inkml:brush xml:id="br0">
      <inkml:brushProperty name="width" value="0.025" units="cm"/>
      <inkml:brushProperty name="height" value="0.025" units="cm"/>
    </inkml:brush>
  </inkml:definitions>
  <inkml:trace contextRef="#ctx0" brushRef="#br0">27 2 15310,'0'0'6503,"0"11"-5105,-11 58-415,5-40-1031,-4 54-1,10-83 12,0 1 0,0-1 0,0 0 0,0 0 0,0 0 0,0 0 0,0 0 0,0 1 0,0-1 0,0 0 0,0 0 0,1 0 0,-1 0 0,0 1-1,0-1 1,0 0 0,0 0 0,0 0 0,0 0 0,0 0 0,0 0 0,0 1 0,0-1 0,1 0 0,-1 0 0,0 0 0,0 0 0,0 0 0,0 0-1,0 0 1,0 0 0,1 0 0,-1 0 0,0 0 0,0 0 0,0 1 0,0-1 0,1 0 0,-1 0 0,0 0 0,0 0 0,0 0 0,0 0 0,0 0-1,1-1 1,-1 1 0,0 0 0,0 0 0,0 0 0,0 0 0,0 0 0,1 0 0,11-7-1194,8-12-757,-3-5-3301,22-40 1,-17 24 3984,1-3 7580,-25 56 265,-4 11-5571,-5 4-188,1 1 1,-8 37-1,14-50-2308,2 0-1,-1 29 1,3-59-3567,0-5-2797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774"/>
    </inkml:context>
    <inkml:brush xml:id="br0">
      <inkml:brushProperty name="width" value="0.025" units="cm"/>
      <inkml:brushProperty name="height" value="0.025" units="cm"/>
    </inkml:brush>
  </inkml:definitions>
  <inkml:trace contextRef="#ctx0" brushRef="#br0">191 61 7399,'0'0'4714,"3"-9"277,10-27-1110,-13 35-3802,0 1-1,0-1 1,0 0-1,0 1 1,0-1-1,0 1 1,0-1-1,0 1 1,0-1 0,0 1-1,0-1 1,-1 0-1,1 1 1,0-1-1,0 1 1,-1-1-1,1 1 1,0 0-1,-1-1 1,1 1-1,-1-1 1,1 1 0,0-1-1,-1 1 1,1 0-1,-1-1 1,1 1-1,-1 0 1,1 0-1,-1-1 1,0 1-1,1 0 1,-1 0-1,1 0 1,-1 0 0,1 0-1,-1 0 1,1 0-1,-1 0 1,0 0-1,1 0 1,-1 0-1,1 0 1,-1 0-1,1 0 1,-2 1-1,-27 1-64,16 2-30,1-1 1,0 1-1,-1 1 1,1 0-1,1 1 0,-1 1 1,1-1-1,0 2 1,1-1-1,0 2 0,0-1 1,-9 11-1,19-18-9,-1-1 0,1 1-1,0-1 1,-1 1 0,1 0-1,0-1 1,-1 1 0,1-1 0,0 1-1,0 0 1,0-1 0,-1 1-1,1 0 1,0-1 0,0 1-1,0 0 1,0-1 0,0 1 0,0 0-1,0-1 1,1 1 0,-1 0-1,0-1 1,0 1 0,0-1-1,1 1 1,-1 0 0,0-1 0,1 1-1,-1-1 1,1 2 0,22 10-425,39-1-155,-55-10 419,103 4-2605,-78-6 1831,0 3 1,53 8 0,-86-10 1012,1 0 0,0 0 0,-1 0 0,1 0 0,0 1-1,-1-1 1,1 0 0,0 0 0,0 1 0,-1-1 0,1 0 0,0 0 0,0 1 0,0-1 0,-1 0 0,1 1 0,0-1 0,0 0 0,0 1 0,0-1-1,0 0 1,-1 1 0,1-1 0,0 0 0,0 1 0,0-1 0,0 1 0,0-1 0,0 0 0,0 1 0,0-1 0,1 0 0,-1 1 0,0-1-1,0 0 1,0 1 0,0-1 0,0 0 0,1 1 0,-1-1 0,0 0 0,0 1 0,0-1 0,1 0 0,-1 0 0,0 1 0,0-1 0,1 0 0,-1 0-1,0 1 1,1-1 0,-1 0 0,0 0 0,1 0 0,-1 0 0,0 0 0,1 0 0,0 1 0,-37 13 2564,33-12-2506,-5 0 184,-17 8 64,-1-1 0,0-1 0,0-2 1,-1 0-1,-31 2 0,64-11-5913,5-4 2603,-2 0-91,19-8-4811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3.093"/>
    </inkml:context>
    <inkml:brush xml:id="br0">
      <inkml:brushProperty name="width" value="0.025" units="cm"/>
      <inkml:brushProperty name="height" value="0.025" units="cm"/>
    </inkml:brush>
  </inkml:definitions>
  <inkml:trace contextRef="#ctx0" brushRef="#br0">1 45 7623,'0'0'14702,"54"31"-13933,-25-31-449,3-6-224,-2-8-256,2-2-1986,-6-3-3331,-7-1-4228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3.449"/>
    </inkml:context>
    <inkml:brush xml:id="br0">
      <inkml:brushProperty name="width" value="0.025" units="cm"/>
      <inkml:brushProperty name="height" value="0.025" units="cm"/>
    </inkml:brush>
  </inkml:definitions>
  <inkml:trace contextRef="#ctx0" brushRef="#br0">61 0 14798,'0'0'4132,"0"47"-2178,-1-17-641,-7 1-160,-2 5-192,1 3-513,-1 3-223,2 0-97,1 1-32,3-3-64,0-4 0,4-5 0,0-9-192,0-8-1121,0-6-1250,5-8-1761,3 0-3235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4.617"/>
    </inkml:context>
    <inkml:brush xml:id="br0">
      <inkml:brushProperty name="width" value="0.025" units="cm"/>
      <inkml:brushProperty name="height" value="0.025" units="cm"/>
    </inkml:brush>
  </inkml:definitions>
  <inkml:trace contextRef="#ctx0" brushRef="#br0">30 10 7687,'-4'13'9552,"-1"7"-4760,-2 7-4187,2-1 0,-3 53 1,8-79-584,0 1 0,-1-1 0,1 1 0,0 0 0,0-1 0,0 1-1,0 0 1,1-1 0,-1 1 0,0-1 0,0 1 0,0-1 0,0 1 0,1 0 0,-1-1 0,0 1 0,1-1 0,-1 1 0,0-1 0,1 1 0,-1-1 0,0 1 0,1-1 0,-1 0 0,1 1 0,-1-1 0,1 0 0,-1 1 0,1-1 0,-1 0 0,1 1 0,0-1 0,21-5 508,17-24-56,-26 12-453,0 0-1,-1-1 1,0 0 0,-2-1-1,0 0 1,10-29-1,-27 114 1107,0 22-273,7-88-881,0 1-1,1 0 1,-1 0-1,0 0 1,0 0 0,0-1-1,1 1 1,-1 0 0,0 0-1,1 0 1,-1-1 0,1 1-1,-1 0 1,1-1 0,-1 1-1,1 0 1,-1-1-1,1 1 1,0-1 0,-1 1-1,1-1 1,0 1 0,-1-1-1,1 1 1,0-1 0,0 0-1,0 1 1,-1-1 0,1 0-1,0 0 1,0 0-1,0 1 1,-1-1 0,1 0-1,0 0 1,0 0 0,0 0-1,0-1 1,0 1 0,-1 0-1,1 0 1,0 0 0,0-1-1,0 1 1,-1 0-1,1-1 1,0 1 0,1-1-1,3-1-1094,0 0-1,0 0 1,0-1-1,0 1 1,-1-1-1,7-4 1,4-9-6427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4.960"/>
    </inkml:context>
    <inkml:brush xml:id="br0">
      <inkml:brushProperty name="width" value="0.025" units="cm"/>
      <inkml:brushProperty name="height" value="0.025" units="cm"/>
    </inkml:brush>
  </inkml:definitions>
  <inkml:trace contextRef="#ctx0" brushRef="#br0">57 0 15855,'0'0'2007,"-2"13"-48,-19 101 1603,10-59-2817,1 1 0,-2 76 1,12-108-1195,0 41-384,4-22-4259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6.786"/>
    </inkml:context>
    <inkml:brush xml:id="br0">
      <inkml:brushProperty name="width" value="0.025" units="cm"/>
      <inkml:brushProperty name="height" value="0.025" units="cm"/>
    </inkml:brush>
  </inkml:definitions>
  <inkml:trace contextRef="#ctx0" brushRef="#br0">163 6 9065,'0'0'17018,"-9"-2"-16836,3 1-117,1 0 0,0 0 1,-1 1-1,1-1 0,0 2 0,-1-1 1,1 0-1,-11 3 0,14-2-49,0 0 0,0-1 0,0 1-1,0 0 1,0 0 0,0 0 0,0 1 0,1-1 0,-1 0 0,0 1-1,1-1 1,-1 1 0,0 0 0,1-1 0,0 1 0,0 0-1,-1 0 1,1 0 0,0 0 0,0 0 0,1 0 0,-1 0-1,0 0 1,1 0 0,-1 0 0,1 1 0,0-1 0,-1 0 0,1 0-1,1 3 1,-1-3-16,1-1 1,-1 0-1,1-1 0,-1 1 1,1 0-1,0 0 0,-1 0 0,1 0 1,0 0-1,0-1 0,-1 1 0,1 0 1,0-1-1,0 1 0,0 0 0,0-1 1,0 1-1,0-1 0,0 0 1,0 1-1,0-1 0,0 0 0,1 0 1,-1 1-1,0-1 0,0 0 0,0 0 1,2 0-1,41 1-21,-37-2 2,2 3-225,-16 1 323,6-2-43,-1-1 0,1 1 0,-1-1 0,1 1 0,0-1 0,-1 1 0,1 0 0,0 0 0,-1-1 0,1 1 0,0 0 0,0 0 0,0 0 0,0 0 0,0 1 0,0-1 0,0 0 0,0 0 0,0 2 0,1-2 189,-6 18-231,6-18 17,0-1 5,0 0-32,0 2 19,0 0 1,0-1 0,0 1-1,1 0 1,-1 0-1,0-1 1,1 1-1,-1 0 1,1-1 0,0 1-1,0-1 1,-1 1-1,1-1 1,0 1-1,0-1 1,0 1 0,1-1-1,-1 0 1,0 0-1,2 2 1,-2-2 0,0 0 0,1 0 0,-1 0 0,0 0 0,0 1 0,0-1 0,0 0 0,0 1 0,-1-1 0,1 1 0,0-1 0,0 1 0,-1-1 0,1 1 0,-1-1 0,0 1 0,1 0 0,-1-1 0,0 4 0,0-2 7,0-1 0,0 1 0,0-1 0,0 1-1,0-1 1,-1 1 0,1-1 0,-1 1 0,1-1 0,-1 1 0,0-1 0,0 0 0,0 1 0,-3 3 0,1-4 10,0 1 1,0-1-1,0 0 1,0-1-1,0 1 1,-1-1-1,1 1 1,-1-1-1,1 0 1,-6 1-1,-2 1 91,-29 5 958,39-8-1042,-1 0 0,1 0 0,0 0 0,-1 0 0,1 0 0,0 0 0,-1-1 0,1 1 0,0-1 0,0 1 0,0-1 0,-1 1 0,1-1 0,0 0 0,0 1 0,0-1 0,0 0 0,0 0 0,0 0 0,0 0 0,0 0 0,1 0 0,-1 0 0,0 0 0,0 0 0,0-2 0,-1-2-2063,-2-5-8908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7.597"/>
    </inkml:context>
    <inkml:brush xml:id="br0">
      <inkml:brushProperty name="width" value="0.025" units="cm"/>
      <inkml:brushProperty name="height" value="0.025" units="cm"/>
    </inkml:brush>
  </inkml:definitions>
  <inkml:trace contextRef="#ctx0" brushRef="#br0">106 0 12588,'-1'2'8481,"-3"12"-7769,-2 15-116,2-1 0,2 1 0,0 0 0,2 0 0,4 34 0,-3-61-623,-1 0 0,0 1 0,1-1 0,0 0 1,-1 0-1,1 0 0,0 0 0,0 0 0,0 0 0,0-1 0,0 1 0,3 3 0,3-6-1490,-4-16-902,-4 12 1928,0-1 0,0 1 1,0 0-1,-1 0 0,0 0 1,0 0-1,0 1 1,0-1-1,-1 0 0,0 1 1,0-1-1,0 1 1,0 0-1,-7-6 0,-27-20 562,-1 14 3278,81 24 4095,9-4-5112,2-9-4575,-49 4 1458,0-1 0,0 1 0,0-1 1,0 0-1,0-1 0,0 1 0,6-6 0,7-7-10201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8.529"/>
    </inkml:context>
    <inkml:brush xml:id="br0">
      <inkml:brushProperty name="width" value="0.025" units="cm"/>
      <inkml:brushProperty name="height" value="0.025" units="cm"/>
    </inkml:brush>
  </inkml:definitions>
  <inkml:trace contextRef="#ctx0" brushRef="#br0">25 1 17296,'0'0'4517,"-22"56"-3845,19-43-287,3-1-129,0-6-224,16-4-256,4-2-1794,0-2-1922,-4-7-4260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39.011"/>
    </inkml:context>
    <inkml:brush xml:id="br0">
      <inkml:brushProperty name="width" value="0.025" units="cm"/>
      <inkml:brushProperty name="height" value="0.025" units="cm"/>
    </inkml:brush>
  </inkml:definitions>
  <inkml:trace contextRef="#ctx0" brushRef="#br0">30 0 10218,'0'0'9224,"-29"51"-7494,29-47 929,11-4-2499,4-10-256,3-6-2499,-1-5-4259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0.257"/>
    </inkml:context>
    <inkml:brush xml:id="br0">
      <inkml:brushProperty name="width" value="0.025" units="cm"/>
      <inkml:brushProperty name="height" value="0.025" units="cm"/>
    </inkml:brush>
  </inkml:definitions>
  <inkml:trace contextRef="#ctx0" brushRef="#br0">281 53 3908,'0'0'13794,"-2"-8"-11792,0 4-1874,2 2-22,0 0 1,-1 0-1,1 0 1,-1 0-1,1 0 1,-1 1-1,0-1 1,0 0-1,0 0 1,0 1-1,0-1 1,0 0-1,0 1 0,0-1 1,-1 1-1,1 0 1,-1-1-1,1 1 1,-1 0-1,0 0 1,1 0-1,-1 0 1,0 0-1,0 0 0,1 1 1,-1-1-1,0 0 1,0 1-1,0 0 1,0-1-1,0 1 1,0 0-1,-3 0 1,-8 1-14,1 0 1,-1 1 0,1 0-1,-1 1 1,1 0 0,0 1 0,0 1-1,0 0 1,1 0 0,0 1-1,0 0 1,0 1 0,1 1 0,0-1-1,0 2 1,1-1 0,-13 16-1,21-23-92,0-1 0,0 1 0,0 0-1,0 0 1,1 0 0,-1 0-1,0 0 1,0 0 0,1 0 0,-1 0-1,1 0 1,-1 0 0,1 0 0,-1 0-1,1 0 1,-1 0 0,1 0-1,0 1 1,0-1 0,0 0 0,0 0-1,0 0 1,0 1 0,0-1-1,0 0 1,0 0 0,0 0 0,1 1-1,-1-1 1,0 0 0,1 0 0,-1 0-1,1 0 1,-1 0 0,1 0-1,0 0 1,0 0 0,-1 0 0,1 0-1,0 0 1,0 0 0,0-1-1,0 1 1,0 0 0,0 0 0,0-1-1,0 1 1,0-1 0,0 1-1,0-1 1,0 1 0,0-1 0,1 0-1,-1 0 1,0 1 0,2-1 0,12 3 10,-1-1 1,1-1 0,27 0 0,-22 0-52,-4 0-153,0 0 1,0 2 0,-1 0 0,28 9 0,-41-12 183,0 0-1,0 1 0,0 0 1,0 0-1,0-1 1,0 1-1,0 0 1,-1 1-1,1-1 0,0 0 1,0 0-1,-1 1 1,1-1-1,-1 1 1,1-1-1,-1 1 0,0 0 1,0-1-1,0 1 1,0 0-1,0 0 0,0 0 1,0 0-1,0 0 1,-1 0-1,1 0 1,-1 0-1,0 0 0,1 0 1,-1 1-1,0-1 1,0 0-1,0 0 1,-1 0-1,1 0 0,0 0 1,-1 0-1,0 0 1,1 0-1,-1 0 1,0 0-1,0 0 0,0 0 1,0 0-1,0 0 1,0-1-1,-3 3 0,0 1 92,0 1-1,-1-1 1,0 0-1,0-1 1,0 1-1,-1-1 1,1 0-1,-1 0 1,0-1-1,0 1 1,0-2-1,-1 1 1,1 0-1,-1-1 1,-10 2-1,-2-1 310,0 0-1,0-1 1,0-1-1,-27-2 1,29-4-279,17-4-1640,2 7 1152,0 0 0,0 1 0,0-1 0,0 1 0,0-1 0,0 1 0,0 0 0,1 0 0,-1 0 0,4-1 0,47-13-8710,-21 4 417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0.770"/>
    </inkml:context>
    <inkml:brush xml:id="br0">
      <inkml:brushProperty name="width" value="0.025" units="cm"/>
      <inkml:brushProperty name="height" value="0.025" units="cm"/>
    </inkml:brush>
  </inkml:definitions>
  <inkml:trace contextRef="#ctx0" brushRef="#br0">33 0 2306,'0'0'15941,"-1"11"-14489,-11 110 1043,-6 119-330,17-204-1941,1 1 1510,2-62-510,2-15-1234,1 0 0,2 1 1,2 0-1,20-58 1,-27 93-3,0-1 1,0 0-1,0 1 1,0-1-1,1 1 1,0 0-1,0 0 1,0 0-1,1 0 1,-1 0 0,1 1-1,0 0 1,0-1-1,0 2 1,5-4-1,-2 3-124,1 0-1,-1 0 1,0 1-1,1 0 1,0 1-1,-1 0 1,1 0-1,0 0 1,8 2 0,-15-1 138,0 0 1,-1 0-1,1 0 1,0 0 0,0 0-1,-1 0 1,1 0-1,0 0 1,0 1 0,-1-1-1,1 0 1,0 1-1,-1-1 1,1 1 0,0-1-1,-1 0 1,1 1-1,0-1 1,-1 1 0,1 0-1,-1-1 1,1 1-1,-1-1 1,0 1 0,1 0-1,-1-1 1,1 1-1,-1 0 1,0 0 0,0-1-1,1 1 1,-1 0-1,0 0 1,0-1 0,0 1-1,0 0 1,0 0-1,0 0 1,0-1 0,0 1-1,0 0 1,0 0-1,-1-1 1,1 1 0,0 0-1,0 0 1,-1-1-1,1 1 1,0 0 0,-1-1-1,1 1 1,-1 0-1,0 0 1,-1 4 151,-1 0 1,1-1 0,-1 0-1,0 1 1,0-1-1,-7 7 1,1-4-52,-1 0 0,0-1 0,0-1-1,0 1 1,-1-1 0,1-1 0,-1 0 0,-12 2 0,-26 0-2518,53-8-3657,6-5 1999,-2 2 23,11-5-6120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9.648"/>
    </inkml:context>
    <inkml:brush xml:id="br0">
      <inkml:brushProperty name="width" value="0.025" units="cm"/>
      <inkml:brushProperty name="height" value="0.025" units="cm"/>
    </inkml:brush>
  </inkml:definitions>
  <inkml:trace contextRef="#ctx0" brushRef="#br0">146 267 5381,'0'0'12609,"-11"3"-12502,-1 1-67,1-1-1,0 2 1,0-1-1,0 2 0,-13 8 1,20-12 66,0 1 0,0 0-1,0 1 1,0-1 0,1 1 0,-1-1 0,1 1-1,0 0 1,0 0 0,0 1 0,1-1 0,-1 0 0,1 1-1,0 0 1,1-1 0,-1 1 0,1 0 0,-1 6 0,1-10-92,1 1 0,0-1 0,0 1 0,0-1 0,0 1 0,1-1 0,-1 1 0,0-1 0,1 1 0,-1-1 0,1 0 0,-1 1 0,1-1 0,0 1 0,-1-1 0,1 0 0,0 0 0,0 1 0,0-1 0,0 0 0,0 0 0,0 0 0,0 0 0,3 1 0,-1 0 19,2 1 0,-1-2 0,0 1 1,0 0-1,1-1 0,-1 0 0,0 0 0,7 1 0,7-1 79,1 0-1,-1-1 1,22-4-1,-23 1-103,0 0 0,1-2 1,-1 0-1,-1-1 0,1-1 1,-1 0-1,0-1 0,-1-1 0,0-1 1,0 0-1,-1-1 0,15-13 0,-14 9 87,-1 0-1,0 0 0,-1-1 0,0-1 0,-2 0 0,0-1 0,0 0 0,-2 0 0,0-1 0,6-21 0,-13 34 86,0-1 0,0 0 0,-1 0 0,0 0 0,0 0 0,-1 0 0,1 0-1,-2 0 1,-1-13 0,2 18-135,-1 0 0,0 0-1,0 0 1,0 0 0,0 0 0,0 0-1,-1 0 1,1 0 0,0 1 0,-1-1 0,1 0-1,-1 1 1,0-1 0,0 1 0,1 0-1,-1 0 1,0-1 0,0 1 0,0 1-1,0-1 1,-1 0 0,1 0 0,0 1-1,0-1 1,0 1 0,0 0 0,-1-1-1,1 1 1,0 0 0,0 0 0,-1 1-1,1-1 1,-2 1 0,-7 0-45,1 1 0,0 1 1,0 0-1,0 0 0,0 1 0,0 0 1,1 0-1,-1 1 0,1 1 0,0 0 1,-10 9-1,7-6 8,1 1-1,0 1 1,1 0-1,0 0 1,0 1 0,1 0-1,-10 19 1,17-28-4,1 0 0,-1 0 0,1 0 0,-1 0 0,1 0 0,0 0-1,1 0 1,-1 1 0,0-1 0,1 0 0,0 0 0,0 1 0,0-1 0,0 0 0,0 0 0,2 6 0,-1-7 11,0 0 1,0 0-1,0 0 1,0 0-1,1 0 1,-1-1-1,1 1 1,-1 0-1,1-1 1,0 1-1,-1-1 1,1 0-1,0 1 1,0-1-1,0 0 1,0 0-1,0 0 1,4 0-1,9 3 62,0-1 0,0-1 0,1-1 0,-1 0 0,25-2 0,-16 1-131,3-2-101,-21 1 135,1 0 0,0 1 0,-1 0 0,1 0 0,0 0 0,-1 1 0,1 0 0,-1 0 0,1 0 0,-1 1 0,7 3 0,-11-4 8,-1 1 0,1 0 0,-1 0 0,0-1 0,0 1 0,0 0 0,0 0 0,0 0 0,-1 0 0,1 0 0,0 0 0,-1 0 0,0 0 0,1 1 0,-1-1 0,0 0 0,0 3 0,-4 42 328,2-38-235,0 38 483,8-33 421,-5-14-911,0 0 0,0-1 0,0 1 1,0 0-1,0-1 0,0 1 0,-1-1 0,1 1 1,0-1-1,0 1 0,-1-1 0,1 0 1,0 0-1,-1 1 0,1-1 0,0 0 1,-1 0-1,1 1 0,-1-1 0,0 0 1,1-2-1,8-9-114,-2-1 0,0 0 0,0-1 0,-1 0 0,-1 0 0,0 0 0,-1 0-1,0-1 1,1-18 0,27 41-803,-25-6 927,0-1 0,0 0 0,0 0 0,0-1 0,0 0 0,0 0-1,0-1 1,0 1 0,-1-2 0,1 1 0,0-1 0,0 0 0,-1 0 0,9-5 0,-1 0 24,-1-1 0,-1-1-1,1 0 1,-2 0 0,18-18 0,-22 21-103,-21 37-667,9-24 653,1 0 1,1 1-1,-1-1 1,1 1-1,1 0 0,-1 0 1,2 1-1,-1-1 1,1 0-1,0 0 0,0 1 1,2 13-1,0-21 17,0 1 0,0-1 0,0 1 0,0-1 0,0 1 1,0-1-1,0 1 0,1-1 0,-1 0 0,1 0 0,-1 0 0,1 0 0,-1 0 0,1 0 0,-1 0 1,1 0-1,0 0 0,0-1 0,-1 1 0,1-1 0,0 0 0,0 1 0,0-1 0,-1 0 0,1 0 1,0 0-1,0 0 0,3-1 0,4 1 52,0 0-1,0-1 1,0-1 0,15-3 0,-13 0-43,-1 0 0,1-1 0,-1-1-1,0 0 1,0 0 0,-1-1 0,0 0 0,0 0 0,-1-1 0,0 0 0,-1-1 0,0 1 0,0-1 0,-1-1-1,-1 0 1,1 1 0,4-17 0,-10 27-24,0-1-1,1 1 0,-1 0 1,0 0-1,0 0 1,0-1-1,0 1 1,0 0-1,0 0 1,1-1-1,-1 1 0,0 0 1,0-1-1,0 1 1,0 0-1,0 0 1,0-1-1,0 1 1,0 0-1,0-1 0,0 1 1,0 0-1,0 0 1,0-1-1,-1 1 1,1 0-1,0 0 0,0-1 1,0 1-1,0 0 1,0 0-1,-1-1 1,1 1-1,0 0 1,0 0-1,0-1 0,0 1 1,-1 0-1,1 0 1,0 0-1,0 0 1,-1-1-1,-11 10-231,-12 19-24,18-19 257,1 1 1,0-1 0,0 1-1,1 0 1,1 0 0,-1 0-1,2 0 1,-1 1 0,2-1-1,-1 1 1,1-1 0,1 1-1,0 13 1,1-22 17,0 1 1,0 0-1,0-1 0,0 1 0,0-1 1,1 1-1,-1-1 0,1 0 1,-1 1-1,1-1 0,0 0 0,0 0 1,0 0-1,0-1 0,0 1 1,1 0-1,-1-1 0,0 1 0,1-1 1,-1 0-1,1 0 0,-1 0 1,1 0-1,0 0 0,-1 0 1,1-1-1,4 1 0,6 1-230,-1-1 0,0 0-1,1 0 1,22-3 0,-32 1-176,0 1 0,0-1 1,0 1-1,0-1 1,0 0-1,-1 0 1,1-1-1,0 1 1,0 0-1,-1-1 0,1 0 1,-1 1-1,1-1 1,-1 0-1,0 0 1,0-1-1,4-3 1,11-23-6510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1.250"/>
    </inkml:context>
    <inkml:brush xml:id="br0">
      <inkml:brushProperty name="width" value="0.025" units="cm"/>
      <inkml:brushProperty name="height" value="0.025" units="cm"/>
    </inkml:brush>
  </inkml:definitions>
  <inkml:trace contextRef="#ctx0" brushRef="#br0">77 19 12204,'0'0'7425,"-9"-1"-7099,6 1-217,0 0 0,1 0 0,-1 1 0,0-1 0,1 0 0,-1 1 0,0 0-1,1-1 1,-1 1 0,1 0 0,-1 1 0,1-1 0,-1 0 0,1 1 0,0-1 0,-1 1 0,1-1 0,0 1 0,0 0 0,1 0 0,-1 0 0,0 0 0,0 1 0,1-1 0,0 0 0,-1 1 0,1-1 0,0 1-1,0-1 1,0 1 0,1 0 0,-1-1 0,0 1 0,1 0 0,0-1 0,0 1 0,0 0 0,0-1 0,0 1 0,0 0 0,1 0 0,-1-1 0,3 6 0,-1-7-84,0-1 1,0 1 0,1-1 0,-1 1-1,0-1 1,1 0 0,-1 0-1,0 0 1,1 0 0,-1 0-1,0 0 1,1-1 0,-1 1-1,0-1 1,4-1 0,45-26-73,-46 24-25,0 0 0,1 0 0,-1 0 0,1 1-1,0 0 1,0 0 0,0 1 0,0 0 0,0 0 0,1 0-1,-1 1 1,1-1 0,-1 2 0,1-1 0,7 1 0,-13 1 80,0 0 0,0 0 0,0 0 0,0 0 0,0 0-1,0 0 1,-1 0 0,1 0 0,-1 0 0,1 1 0,-1-1 0,1 0 0,-1 1 0,0-1 0,1 0 0,-1 0 0,0 1 0,0-1 0,0 0 0,0 1 0,0-1 0,0 2 0,-2 31 668,-2-15 982,1-32-826,-1-40-490,3 46-318,1 3-17,0-1-6,0 1-1,0-1 1,-1 0-1,1 1 0,-1-1 1,0 0-1,-2-4 1,3 9-97,4 16-144,2-14-628,1-1 0,-1 0 0,0-1 1,0 0-1,0 0 0,0 0 0,1 0 1,-1-1-1,0 0 0,10-3 1,6-6-5182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1.986"/>
    </inkml:context>
    <inkml:brush xml:id="br0">
      <inkml:brushProperty name="width" value="0.025" units="cm"/>
      <inkml:brushProperty name="height" value="0.025" units="cm"/>
    </inkml:brush>
  </inkml:definitions>
  <inkml:trace contextRef="#ctx0" brushRef="#br0">0 92 8840,'0'0'16571,"11"2"-15979,-2 0-508,0-1 0,0 0 0,-1 0 1,1-1-1,0-1 0,0 1 0,18-5 0,-24 5-85,0-1 0,0 0 1,0 0-1,0 0 0,-1-1 1,1 1-1,0-1 0,0 0 1,-1 1-1,1-1 0,-1-1 1,0 1-1,1 0 0,-1 0 1,0-1-1,0 1 0,-1-1 0,1 0 1,0 1-1,-1-1 0,0 0 1,1 0-1,-1 0 0,-1 0 1,1 0-1,0 0 0,-1 0 1,1 0-1,-1-1 0,0-5 1,0 9-7,0-1 1,0 0-1,0 1 0,0-1 1,0 1-1,0-1 1,0 0-1,0 1 1,0-1-1,0 1 1,0-1-1,-1 0 1,1 1-1,0-1 1,0 1-1,-1-1 1,1 1-1,0-1 1,-1 1-1,1-1 0,-1 1 1,1-1-1,0 1 1,-1 0-1,1-1 1,-1 1-1,1 0 1,-1-1-1,0 1 1,1 0-1,-1 0 1,1-1-1,-1 1 1,1 0-1,-1 0 1,0 0-1,1 0 1,-1 0-1,1 0 0,-1 0 1,0 0-1,1 0 1,-1 0-1,1 0 1,-1 0-1,0 0 1,1 0-1,-1 1 1,1-1-1,-1 0 1,1 0-1,-1 1 1,1-1-1,-1 0 1,1 1-1,-1-1 1,1 0-1,-1 2 0,-31 22-88,23-12 104,-1 1 0,2 0 0,-8 14 0,14-23 28,0 1 0,0-1 0,0 0 0,0 1 0,1 0 0,0-1 1,0 1-1,0 0 0,0-1 0,1 1 0,0 0 0,0 0 0,1 9 0,-1-14-29,1 1 0,0 0-1,-1-1 1,1 1-1,0-1 1,-1 1 0,1-1-1,0 1 1,0-1 0,-1 1-1,1-1 1,0 0 0,0 1-1,0-1 1,0 0-1,-1 0 1,1 0 0,0 0-1,0 0 1,0 0 0,0 0-1,0 0 1,0 0 0,1 0-1,23-4 96,-12 0-173,0-2-1,0 0 1,0 0-1,17-12 1,-21 11-5,1 1 1,-1 1-1,1-1 0,1 2 0,-1-1 0,1 1 1,-1 1-1,21-4 0,-30 7 85,-1 0-1,1 0 1,0 1 0,0-1 0,0 0-1,0 0 1,0 0 0,-1 1-1,1-1 1,0 0 0,0 1 0,0-1-1,-1 1 1,1-1 0,0 1-1,-1-1 1,1 1 0,0 0 0,-1-1-1,1 1 1,-1 0 0,1 0-1,-1-1 1,1 1 0,-1 0 0,1 0-1,-1-1 1,0 1 0,0 0-1,1 0 1,-1 0 0,0 0 0,0 0-1,0 0 1,0-1 0,0 1-1,0 2 1,-2 44 1043,0-27-703,4-20-319,0 0 0,0 0-1,0 0 1,0 0 0,0-1-1,0 1 1,0 0 0,0-1 0,0 0-1,-1 1 1,4-2 0,22-18-16,-24 17-62,0 0 0,1 0 0,-1 0 0,1 1 0,0-1 0,0 1-1,0 0 1,0 0 0,0 0 0,0 1 0,0 0 0,1-1 0,-1 1 0,1 1 0,-1-1 0,9 0 0,-12 3 60,0-1 0,0 1 1,0-1-1,-1 1 0,1-1 0,0 1 1,-1-1-1,1 1 0,-1-1 0,1 1 1,-1 0-1,0-1 0,0 1 0,0 0 0,0 0 1,0-1-1,0 1 0,0 0 0,0-1 1,-1 1-1,0 2 0,0 4-3240,2-3-3521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3.198"/>
    </inkml:context>
    <inkml:brush xml:id="br0">
      <inkml:brushProperty name="width" value="0.025" units="cm"/>
      <inkml:brushProperty name="height" value="0.025" units="cm"/>
    </inkml:brush>
  </inkml:definitions>
  <inkml:trace contextRef="#ctx0" brushRef="#br0">22 80 7719,'-17'5'8620,"13"-5"-3475,21-12-2076,37-17-3391,-45 25 367,1 0 0,-1 0 0,1 1 1,0 0-1,14-1 0,-22 4-44,-1-1 0,1 1-1,0 0 1,-1 0 0,1 0 0,0 0 0,-1 1 0,1-1-1,0 0 1,-1 1 0,1-1 0,-1 1 0,1-1-1,-1 1 1,1 0 0,-1 0 0,1 0 0,-1 0-1,0 0 1,0 0 0,1 0 0,-1 0 0,0 0-1,0 0 1,0 1 0,0-1 0,0 1 0,0-1-1,-1 0 1,1 1 0,0-1 0,-1 1 0,1 0 0,-1-1-1,1 1 1,-1-1 0,0 1 0,0 0 0,0-1-1,0 4 1,-6 139 432,6-143-405,0 0 0,0 0 0,0-1 0,0 1 0,0 0 0,0 0-1,0-1 1,1 1 0,-1 0 0,0 0 0,0-1 0,1 1 0,-1 0 0,1-1 0,-1 1 0,0 0 0,1-1 0,-1 1 0,1-1 0,-1 1 0,1-1 0,0 1 0,-1-1 0,1 1 0,-1-1 0,1 1 0,0-1 0,-1 0 0,2 1 0,26-2 692,-20-1-568,0 0 0,-1-1 0,1 0 0,-1 0 0,8-5 0,1-3-39,-1 0 0,0-1 1,-1 0-1,15-17 0,-25 24-90,1 0 0,-1 0 0,0-1 0,0 0 1,-1 0-1,0 0 0,0 0 0,0-1 0,-1 1 0,0-1 1,0 1-1,-1-1 0,0 0 0,1-10 0,-2 16-19,0 0 0,0-1 0,0 1 0,0 0 1,0 0-1,-1 0 0,1 0 0,0 0 0,-1 0 0,1 0 0,-1 0 0,1 0 0,-1 0 0,1 0 0,-1 0 1,0 0-1,1 0 0,-1 1 0,0-1 0,0 0 0,0 0 0,0 1 0,1-1 0,-1 1 0,0-1 0,0 1 0,0-1 1,0 1-1,0-1 0,0 1 0,-1 0 0,1 0 0,0-1 0,0 1 0,0 0 0,0 0 0,0 0 0,0 0 0,0 0 1,0 0-1,-2 1 0,1-1-11,0 1 1,0-1-1,0 1 0,0-1 1,1 1-1,-1-1 1,0 1-1,0 0 0,1 0 1,-1 0-1,0 0 1,1 0-1,-1 1 0,1-1 1,0 0-1,-1 1 1,1-1-1,0 1 0,0-1 1,0 1-1,0-1 1,0 1-1,0 0 0,0 0 1,0 1-1,1-1 11,-1-1 0,1 1-1,-1-1 1,1 1 0,0-1-1,0 1 1,0-1 0,0 1-1,0-1 1,0 1 0,0 0 0,1-1-1,-1 1 1,0-1 0,1 1-1,-1-1 1,1 0 0,0 1 0,0-1-1,0 2 1,0-2-51,0 0 0,0-1 0,0 1 0,1 0 0,-1-1-1,0 1 1,0-1 0,0 0 0,0 1 0,0-1 0,1 0 0,-1 0 0,0 0 0,0 1 0,0-1 0,1 0-1,-1-1 1,0 1 0,3 0 0,28-12-3479,-7-7-4149,-13 7 2086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4.072"/>
    </inkml:context>
    <inkml:brush xml:id="br0">
      <inkml:brushProperty name="width" value="0.025" units="cm"/>
      <inkml:brushProperty name="height" value="0.025" units="cm"/>
    </inkml:brush>
  </inkml:definitions>
  <inkml:trace contextRef="#ctx0" brushRef="#br0">57 0 11018,'0'0'12775,"-8"5"-12390,-21 16 52,29-21-424,0 0-1,0 1 1,0-1-1,0 0 0,0 0 1,0 0-1,-1 0 1,1 0-1,0 0 1,0 0-1,0 0 0,0 0 1,0 0-1,0 1 1,0-1-1,0 0 0,0 0 1,0 0-1,0 0 1,0 0-1,0 0 1,0 0-1,0 0 0,0 1 1,0-1-1,0 0 1,0 0-1,0 0 1,0 0-1,0 0 0,0 0 1,0 0-1,0 0 1,0 1-1,0-1 1,0 0-1,0 0 0,0 0 1,1 0-1,-1 0 1,0 0-1,0 0 0,0 0 1,0 0-1,0 0 1,0 0-1,0 0 1,0 0-1,0 1 0,0-1 1,1 0-1,-1 0 1,0 0-1,0 0 1,0 0-1,0 0 0,0 0 1,0 0-1,0 0 1,0 0-1,1 0 1,-1 0-1,0 0 0,0 0 1,0 0-1,15 2 382,11-1-60,-21-1-330,-4 1 20,-1-1 0,1 0 0,0 0 0,0 1 0,-1-1 0,1 0 0,0 0 0,0 0 0,-1 0 0,1 0 0,0 0 0,0 0 0,-1 0 0,1 0 0,0 0 0,0-1-1,-1 1 1,1 0 0,0-1 0,-1 1 0,1 0 0,0-1 0,-1 1 0,1-1 0,0 1 0,-1 0 0,1-1 0,-1 0 0,1 1 0,-1-1 0,1 1 0,-1-1 0,1 0 0,-1 1-1,0-1 1,1 0 0,-1 1 0,0-1 0,0 0 0,1 0 0,-1 1 0,0-1 0,0 0 0,0 0 0,0 1 0,0-1 0,0 0 0,0 0 0,0 1 0,0-1 0,-1-1 667,-47-1 126,45 4-806,1 0-1,0 0 1,0 0 0,0 1 0,0-1 0,0 1 0,1-1 0,-1 1-1,0 0 1,1 0 0,-1 0 0,1 0 0,-1 0 0,1 0 0,0 0-1,0 0 1,0 1 0,0-1 0,1 0 0,-1 1 0,0 2 0,-9 53 171,10-57-180,0-1 0,0 0 0,0 1 0,0-1 0,0 1 0,0-1 0,0 1 0,0-1 0,0 1 0,1-1 0,-1 0 0,0 1 0,0-1-1,1 1 1,-1-1 0,0 0 0,0 1 0,1-1 0,-1 0 0,0 1 0,1-1 0,-1 0 0,1 1 0,-1-1 0,0 0 0,1 0 0,-1 0-1,1 1 1,-1-1 0,1 0 0,-1 0 0,1 0 0,21-1 140,20-13 79,-23 4-207,-9 4-20,1 0 0,0 0 0,0 1 0,0 1 0,1 0 0,0 0-1,-1 1 1,1 1 0,0 0 0,24-1 0,-35 4 3,-1-1 0,1 1-1,0-1 1,0 1 0,0-1-1,0 1 1,-1 0 0,1-1 0,0 1-1,-1 0 1,1 0 0,0-1-1,-1 1 1,1 0 0,-1 0 0,1 0-1,-1 0 1,0 0 0,1 0-1,-1 0 1,0 0 0,0 0-1,0 0 1,1 0 0,-1 0 0,0 0-1,0 0 1,-1 1 0,7 16 54,-6-17-44,1-1 0,-1 1 0,1-1 1,0 0-1,-1 1 0,1-1 1,-1 0-1,1 0 0,0 1 0,-1-1 1,1 0-1,0 0 0,-1 0 1,1 0-1,-1 0 0,1 0 1,0 0-1,-1 0 0,1 0 0,0 0 1,-1 0-1,1 0 0,0-1 1,-1 1-1,1 0 0,-1 0 0,1-1 1,0 1-1,-1 0 0,2-2 1,39-21 130,-34 18-168,0 1 1,0 0-1,0 0 1,0 1-1,1 0 1,0 0-1,-1 0 1,1 1-1,0 0 1,0 1-1,0 0 1,14 0-1,-21 1 26,0 0 1,0 0-1,0 1 0,0-1 1,0 0-1,0 1 0,0-1 0,0 1 1,0-1-1,0 1 0,0 0 1,0-1-1,-1 1 0,1 0 1,0 0-1,-1 0 0,1-1 1,0 1-1,-1 0 0,1 0 0,-1 0 1,1 0-1,-1 0 0,0 0 1,1 0-1,-1 0 0,0 0 1,0 0-1,1 0 0,-1 0 1,0 0-1,0 0 0,0 1 0,-1-1 1,1 0-1,0 0 0,0 0 1,0 0-1,-1 0 0,0 1 1,1-1 22,0 1 1,0-1 0,-1 1-1,1-1 1,0 1 0,0-1-1,1 1 1,-1-1 0,0 1-1,0-1 1,1 1 0,-1-1-1,1 1 1,-1-1 0,1 0 0,0 1-1,0 1 1,1-3 0,0 0 1,-1 1 0,1-1-1,0 0 1,-1 0-1,1 0 1,0 0-1,-1 0 1,1 0-1,-1-1 1,1 1 0,0 0-1,-1-1 1,1 1-1,-1-1 1,1 0-1,-1 1 1,1-1-1,-1 0 1,0 0 0,1 0-1,-1 0 1,0 0-1,0 0 1,1-1-1,0 0 1,19-11-1441,-20 13 1240,-1 0 0,0 0 1,1 1-1,-1-1 0,0 0 0,0 1 0,1-1 1,-1 0-1,0 1 0,0-1 0,1 0 0,-1 1 1,0-1-1,0 0 0,0 1 0,1-1 0,-1 1 1,0-1-1,0 0 0,0 1 0,0-1 0,0 1 1,0-1-1,0 1 0,0-1 0,0 0 0,0 1 1,0-1-1,0 1 0,-1-1 0,1 0 0,0 1 1,0-1-1,0 1 0,0-1 0,-1 0 0,1 1 1,0-1-1,0 0 0,-1 1 0,-8 17-5127,-6-5-2204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4.900"/>
    </inkml:context>
    <inkml:brush xml:id="br0">
      <inkml:brushProperty name="width" value="0.025" units="cm"/>
      <inkml:brushProperty name="height" value="0.025" units="cm"/>
    </inkml:brush>
  </inkml:definitions>
  <inkml:trace contextRef="#ctx0" brushRef="#br0">30 53 14478,'-2'26'2252,"0"0"0,-8 34 0,4-33-1426,-2 48 0,7-62-692,0-3-86,1-1 1,0 0-1,0 1 0,4 16 1,-4-25-45,0 0 1,1 0-1,-1 0 0,0 1 1,1-1-1,-1 0 1,1 0-1,-1 0 1,1 0-1,-1 0 0,1 0 1,0-1-1,-1 1 1,1 0-1,0 0 0,0 0 1,0-1-1,0 1 1,0 0-1,0-1 1,0 1-1,0-1 0,0 1 1,0-1-1,0 1 1,0-1-1,0 0 0,0 0 1,0 1-1,0-1 1,0 0-1,0 0 1,1 0-1,-1 0 0,0 0 1,0-1-1,0 1 1,0 0-1,0 0 1,0-1-1,0 1 0,0-1 1,1 1-1,-2-1 1,1 1-1,0-1 0,0 1 1,2-2-1,1-1-50,1 0-1,-1-1 1,0 1-1,0-1 1,0 0-1,-1 0 1,1 0-1,-1-1 1,5-7-1,25-52-2008,-21 40 1015,29-71-3116,-6 14 2543,-9 31 4456,-28 79 109,-33 85-1604,24-87-1625,2 1 0,1 0 0,1 0-1,1 1 1,-3 54 0,3-86-7613,-6-8 635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5.224"/>
    </inkml:context>
    <inkml:brush xml:id="br0">
      <inkml:brushProperty name="width" value="0.025" units="cm"/>
      <inkml:brushProperty name="height" value="0.025" units="cm"/>
    </inkml:brush>
  </inkml:definitions>
  <inkml:trace contextRef="#ctx0" brushRef="#br0">0 19 10954,'0'0'12909,"54"20"-12589,-24-20-192,9 0-64,1 0-320,1-8-1410,0-2-1505,-3 0-2979,-5 0-5797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5.567"/>
    </inkml:context>
    <inkml:brush xml:id="br0">
      <inkml:brushProperty name="width" value="0.025" units="cm"/>
      <inkml:brushProperty name="height" value="0.025" units="cm"/>
    </inkml:brush>
  </inkml:definitions>
  <inkml:trace contextRef="#ctx0" brushRef="#br0">137 1 13837,'0'0'5296,"-8"10"-4367,-1 2-556,0 0 1,0 1 0,2 0-1,0 0 1,0 1 0,-5 15-1,-2 16 957,1-11-845,2 1 0,2 0 0,1 1-1,2 0 1,-2 41 0,8-75-526,2 13-1915,-2-15 1727,0 0 0,0 1 0,1-1 0,-1 1-1,0-1 1,1 1 0,-1-1 0,0 0 0,1 1 0,-1-1 0,0 0-1,1 1 1,-1-1 0,1 0 0,-1 0 0,1 1 0,-1-1 0,1 0-1,-1 0 1,1 0 0,-1 0 0,1 0 0,-1 0 0,1 0 0,-1 1 0,1-2-1,9 2-6779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5.928"/>
    </inkml:context>
    <inkml:brush xml:id="br0">
      <inkml:brushProperty name="width" value="0.025" units="cm"/>
      <inkml:brushProperty name="height" value="0.025" units="cm"/>
    </inkml:brush>
  </inkml:definitions>
  <inkml:trace contextRef="#ctx0" brushRef="#br0">68 0 15022,'0'0'5072,"-6"11"-3775,-4 8-1078,1 1 1,0 0-1,2 0 0,0 1 1,2 0-1,0 0 0,1 1 1,1-1-1,1 1 0,2 26 1,0-47-212,0 1 1,0-1-1,1 0 1,-1 0-1,1 0 1,-1 0-1,1 0 1,-1 0-1,1 0 1,0 0-1,0 0 0,-1-1 1,1 1-1,0 0 1,0 0-1,0 0 1,0-1-1,0 1 1,0-1-1,0 1 1,0-1-1,0 1 1,0-1-1,0 1 0,0-1 1,0 0-1,0 0 1,1 1-1,-1-1 1,0 0-1,0 0 1,0 0-1,0 0 1,1-1-1,-1 1 1,0 0-1,0 0 1,0-1-1,0 1 0,2-1 1,3-1 52,1 0 0,-1 0 0,0 0 0,0-1 0,-1 0 0,7-4 0,6-7-26,-1-1-1,-1 0 1,0-1 0,-2-1-1,0-1 1,0 0 0,-2 0 0,0-1-1,14-32 1,-25 48 489,-4 9-188,-13 29-58,-20 50-87,31-71-174,2-7-9,0 1 0,0-1 0,1 0 0,0 1 0,0 0 0,1-1 0,0 1 0,0 0-1,0 0 1,1-1 0,2 12 0,-1-18-257,0 0 1,1 0-1,-1 0 0,1-1 0,-1 1 0,0-1 0,1 1 0,-1-1 0,1 1 1,0-1-1,-1 0 0,1 0 0,-1 0 0,1 0 0,-1 0 0,1 0 0,-1 0 1,1 0-1,0-1 0,2 0 0,14-4-5356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6.301"/>
    </inkml:context>
    <inkml:brush xml:id="br0">
      <inkml:brushProperty name="width" value="0.025" units="cm"/>
      <inkml:brushProperty name="height" value="0.025" units="cm"/>
    </inkml:brush>
  </inkml:definitions>
  <inkml:trace contextRef="#ctx0" brushRef="#br0">124 0 17136,'0'0'8392,"-24"51"-7975,16-20-65,-4 5-32,-2 4-192,-2 1-64,4 0 64,-4-2-95,5-3-33,4-6-97,3-6-1120,4-11-2050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6.644"/>
    </inkml:context>
    <inkml:brush xml:id="br0">
      <inkml:brushProperty name="width" value="0.025" units="cm"/>
      <inkml:brushProperty name="height" value="0.025" units="cm"/>
    </inkml:brush>
  </inkml:definitions>
  <inkml:trace contextRef="#ctx0" brushRef="#br0">195 0 15182,'0'0'2648,"-12"0"-310,0 1-1801,-1 0 0,0 1 0,1 0 0,-1 1 0,-20 8-1,28-9-435,0-1 0,0 2 0,0-1 0,1 0-1,-1 1 1,1 0 0,-1 0 0,1 0 0,0 1-1,0-1 1,1 1 0,-1 0 0,1 0 0,0 1-1,0-1 1,0 0 0,0 1 0,1 0 0,-3 7-1,5-12-92,0 1-1,0 0 1,0-1-1,1 1 0,-1 0 1,0-1-1,0 1 1,1-1-1,-1 1 1,1 0-1,-1-1 0,0 1 1,1-1-1,-1 1 1,1-1-1,-1 0 1,1 1-1,-1-1 0,1 1 1,-1-1-1,1 0 1,0 1-1,-1-1 0,1 0 1,-1 0-1,1 0 1,0 1-1,-1-1 1,1 0-1,0 0 0,-1 0 1,1 0-1,0 0 1,-1 0-1,1 0 0,0 0 1,0-1-1,39 1 82,-30 0-123,3 0-254,0 0 0,-1 1 0,1 0 1,-1 1-1,0 1 0,15 4 0,-25-6 302,0-1 0,0 1 0,0 0-1,0 0 1,0 0 0,0 0 0,-1 1-1,1-1 1,0 0 0,0 1 0,-1-1-1,1 1 1,-1 0 0,0-1 0,1 1-1,-1 0 1,0 0 0,0 0 0,0 0-1,0 0 1,0 0 0,-1 0 0,1 0-1,-1 0 1,1 1 0,-1-1 0,0 0-1,1 0 1,-1 0 0,-1 1 0,1-1-1,0 0 1,0 0 0,-1 0 0,1 0-1,-1 1 1,0-1 0,0 0 0,1 0-1,-1 0 1,-1 0 0,1-1 0,-2 4-1,-1 2 212,-1 1-1,0-1 1,-1 0-1,0-1 1,0 1-1,0-1 0,-1 0 1,0-1-1,0 1 1,0-1-1,-1-1 1,1 0-1,-1 0 0,0 0 1,0-1-1,-1 0 1,1 0-1,-1-1 1,1-1-1,-1 1 0,0-1 1,0-1-1,-14 0 1,23 0-297,-1 0 0,0 0 0,1 0 1,-1 0-1,1 0 0,-1 0 0,0 0 1,1 0-1,-1-1 0,1 1 0,-1 0 0,1 0 1,-1-1-1,1 1 0,-1 0 0,1-1 0,-1 1 1,1-1-1,-1 1 0,1 0 0,0-1 1,-1 1-1,1-1 0,0 1 0,-1-1 0,1 1 1,0-1-1,0 0 0,-1 1 0,1-1 1,0 1-1,0-1 0,0 1 0,0-1 0,0 0 1,0 1-1,0-1 0,0 1 0,0-1 0,0 0 1,0 1-1,0-1 0,0 0 0,13-27-6336,7 8 189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005"/>
    </inkml:context>
    <inkml:brush xml:id="br0">
      <inkml:brushProperty name="width" value="0.025" units="cm"/>
      <inkml:brushProperty name="height" value="0.025" units="cm"/>
    </inkml:brush>
  </inkml:definitions>
  <inkml:trace contextRef="#ctx0" brushRef="#br0">52 10 13581,'0'0'11915,"-51"-9"-11434,51 18-674,2 3 225,14 3-576,1 2-1890,5-3-1570,-2-3-4260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7"/>
    </inkml:context>
    <inkml:brush xml:id="br0">
      <inkml:brushProperty name="width" value="0.025" units="cm"/>
      <inkml:brushProperty name="height" value="0.025" units="cm"/>
    </inkml:brush>
  </inkml:definitions>
  <inkml:trace contextRef="#ctx0" brushRef="#br0">192 0 10090,'0'0'6891,"-4"10"-3960,0 0-2489,-12 22 700,3 1-1,0 1 1,-8 37-1,19-63-1171,0 0 0,0 0-1,1 1 1,0-1 0,1 0-1,0 0 1,0 1 0,0-1 0,1 0-1,1 0 1,-1 0 0,1 0 0,1 0-1,-1 0 1,1 0 0,1-1-1,-1 1 1,1-1 0,1 0 0,7 10-1,-6-12-2012,-10-17-9724,1 6 11452,-11-12-5232</inkml:trace>
  <inkml:trace contextRef="#ctx0" brushRef="#br0" timeOffset="1">58 240 4773,'0'0'8327,"-51"-52"-4835,45 42-866,6 7 1,6 2-706,15 1-479,7 0-577,2 0-481,4 0-288,4-1-96,-1-5-897,0-1-2498,0-5-6502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8.059"/>
    </inkml:context>
    <inkml:brush xml:id="br0">
      <inkml:brushProperty name="width" value="0.025" units="cm"/>
      <inkml:brushProperty name="height" value="0.025" units="cm"/>
    </inkml:brush>
  </inkml:definitions>
  <inkml:trace contextRef="#ctx0" brushRef="#br0">0 0 11723,'0'0'5445,"0"51"-3042,0-21-738,0 2-448,0 5-160,0-1-320,2 2-193,5-5-351,-1 1-129,0-7-64,-1-4-417,-2-6-608,-2-4-864,-1-4-1186,0-5-2338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8.418"/>
    </inkml:context>
    <inkml:brush xml:id="br0">
      <inkml:brushProperty name="width" value="0.025" units="cm"/>
      <inkml:brushProperty name="height" value="0.025" units="cm"/>
    </inkml:brush>
  </inkml:definitions>
  <inkml:trace contextRef="#ctx0" brushRef="#br0">1 93 11435,'0'0'9929,"85"1"-8936,-41-11-96,7-3-385,-2 0-383,-1 0-97,-6 1-641,-12 3-1089,-5 1-1473,-12 1-2370,-6-1-2338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8.760"/>
    </inkml:context>
    <inkml:brush xml:id="br0">
      <inkml:brushProperty name="width" value="0.025" units="cm"/>
      <inkml:brushProperty name="height" value="0.025" units="cm"/>
    </inkml:brush>
  </inkml:definitions>
  <inkml:trace contextRef="#ctx0" brushRef="#br0">0 95 13741,'0'0'6374,"58"-9"-5285,-18-2-416,10-5-513,3 1-96,3 1-64,-1 2-833,-10 2-2274,-6 2-4676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9.135"/>
    </inkml:context>
    <inkml:brush xml:id="br0">
      <inkml:brushProperty name="width" value="0.025" units="cm"/>
      <inkml:brushProperty name="height" value="0.025" units="cm"/>
    </inkml:brush>
  </inkml:definitions>
  <inkml:trace contextRef="#ctx0" brushRef="#br0">21 1 14510,'0'0'6950,"-7"61"-6117,1-32-160,1 0-513,3 0-96,2 0-64,0-6-256,0-4-417,0-8-448,2-8-448,4-3-385,4-8-256,-2-16-1346,6-3-2369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9.479"/>
    </inkml:context>
    <inkml:brush xml:id="br0">
      <inkml:brushProperty name="width" value="0.025" units="cm"/>
      <inkml:brushProperty name="height" value="0.025" units="cm"/>
    </inkml:brush>
  </inkml:definitions>
  <inkml:trace contextRef="#ctx0" brushRef="#br0">156 0 5157,'0'0'10474,"-24"60"-8488,10-29-1218,2 4-319,3-3-161,3 2-96,3-7-96,3-3-32,0-6-32,0-6-160,0-5-704,2-4-514</inkml:trace>
  <inkml:trace contextRef="#ctx0" brushRef="#br0" timeOffset="1">1 177 9321,'0'0'13068,"56"-5"-12715,-29 5-225,4 0-64,0-5-160,-4-4-1538,-4-4-2722,-4-2-6022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49.867"/>
    </inkml:context>
    <inkml:brush xml:id="br0">
      <inkml:brushProperty name="width" value="0.025" units="cm"/>
      <inkml:brushProperty name="height" value="0.025" units="cm"/>
    </inkml:brush>
  </inkml:definitions>
  <inkml:trace contextRef="#ctx0" brushRef="#br0">63 0 10378,'0'0'8205,"-2"9"-6390,-5 35 22,-40 276 2150,45-296-4349,-2 14-1580,3-13-8406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0.288"/>
    </inkml:context>
    <inkml:brush xml:id="br0">
      <inkml:brushProperty name="width" value="0.025" units="cm"/>
      <inkml:brushProperty name="height" value="0.025" units="cm"/>
    </inkml:brush>
  </inkml:definitions>
  <inkml:trace contextRef="#ctx0" brushRef="#br0">38 20 7015,'0'0'13623,"-5"10"-12886,-1 6-560,0-1 0,1 1 0,1-1 0,0 1 0,1 1-1,-1 29 1,4-40-98,3 35 182,-3-40-241,0 0 0,1-1 1,-1 1-1,0 0 0,1 0 0,-1-1 1,1 1-1,-1 0 0,1-1 0,0 1 0,-1 0 1,1-1-1,-1 1 0,1-1 0,0 1 0,0-1 1,-1 1-1,1-1 0,0 0 0,0 1 1,0-1-1,-1 0 0,1 1 0,0-1 0,0 0 1,0 0-1,0 0 0,0 0 0,-1 0 0,1 0 1,0 0-1,0 0 0,0 0 0,0-1 0,0 1 1,-1 0-1,1 0 0,0-1 0,0 1 1,0-1-1,-1 1 0,1-1 0,0 1 0,0-1 1,5-3 35,-1 0 1,1 0-1,-1 0 1,0-1-1,0 1 1,0-1-1,-1-1 1,0 1-1,0-1 1,4-6-1,33-66-554,-37 70 380,29-73 550,-52 166 722,13-65-941,1 1-1,1 1 0,0-1 0,0 23 1,4-43-228,0 0 1,0 0-1,1 0 0,-1 0 1,0 0-1,0 0 1,0 0-1,1 0 0,-1-1 1,0 1-1,1 0 1,-1 0-1,0 0 1,1 0-1,-1-1 0,1 1 1,0 0-1,-1 0 1,1-1-1,0 1 0,-1-1 1,1 1-1,0 0 1,0-1-1,-1 1 1,1-1-1,0 0 0,0 1 1,0-1-1,0 0 1,0 1-1,-1-1 0,3 0 1,-1 0-326,0 0 1,0 1 0,0-2-1,0 1 1,0 0 0,0 0-1,0-1 1,0 1 0,0-1-1,0 0 1,0 1 0,0-1-1,0 0 1,0 0 0,1-1-1,13-14-6253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0.648"/>
    </inkml:context>
    <inkml:brush xml:id="br0">
      <inkml:brushProperty name="width" value="0.025" units="cm"/>
      <inkml:brushProperty name="height" value="0.025" units="cm"/>
    </inkml:brush>
  </inkml:definitions>
  <inkml:trace contextRef="#ctx0" brushRef="#br0">76 0 7976,'0'0'15881,"-4"12"-15016,-15 59 51,-22 89 506,37-140-1435,1 1-1,1-1 1,0 1 0,2 0-1,4 37 1,2-39-1469,6-13-4195,-2-6-595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1.071"/>
    </inkml:context>
    <inkml:brush xml:id="br0">
      <inkml:brushProperty name="width" value="0.025" units="cm"/>
      <inkml:brushProperty name="height" value="0.025" units="cm"/>
    </inkml:brush>
  </inkml:definitions>
  <inkml:trace contextRef="#ctx0" brushRef="#br0">126 1 10602,'0'0'8045,"-8"0"-4815,4-1-3159,0 1 1,0 1-1,1-1 1,-1 0 0,0 1-1,1 0 1,-1 0-1,0 0 1,1 1 0,-1-1-1,1 1 1,-1-1-1,1 1 1,0 0 0,0 1-1,0-1 1,0 0-1,0 1 1,1 0 0,-1-1-1,1 1 1,-1 0-1,1 1 1,0-1 0,0 0-1,1 0 1,-1 1-1,1-1 1,-1 1 0,1 0-1,0-1 1,0 1-1,0 4 1,0-6-99,1 0-1,-1 1 1,1-1-1,-1 0 1,1 1 0,0-1-1,0 0 1,0 1-1,0-1 1,0 0 0,0 1-1,0-1 1,1 0-1,0 1 1,-1-1-1,1 0 1,0 0 0,0 0-1,0 0 1,0 0-1,0 0 1,1 0 0,-1 0-1,1 0 1,-1 0-1,1 0 1,3 2 0,1-2-70,0 0 0,1 0 0,-1 0 1,0-1-1,1 0 0,-1 0 0,1-1 1,-1 0-1,8 0 0,-12-1 115,-1 1-1,1 0 1,-1 0-1,1 0 1,-1 0 0,1 0-1,-1 0 1,0 1-1,1-1 1,-1 0 0,1 1-1,-1-1 1,1 1-1,-1-1 1,0 1 0,1 0-1,-1 0 1,0 0-1,0-1 1,0 1 0,0 0-1,0 0 1,0 1-1,0-1 1,0 0 0,0 0-1,0 0 1,1 2-1,-2-1 102,0 0-1,0 0 0,0 0 1,0 0-1,-1 0 0,1 0 0,0 0 1,-1 0-1,1 0 0,-1 0 1,0 0-1,0 0 0,0 0 1,0-1-1,0 1 0,0 0 1,0-1-1,0 1 0,-1-1 1,-2 3-1,-1 2 62,0 0 0,0-1 1,0 0-1,-1 0 0,0-1 1,0 1-1,0-1 0,0 0 1,-1-1-1,1 0 0,-1 0 1,0 0-1,0-1 0,0 0 1,-1 0-1,1-1 0,-10 1 1,16-2-264,0 0 1,1 0 0,-1 0 0,1-1 0,-1 1 0,1 0 0,-1 0 0,1-1 0,-1 1-1,1 0 1,-1 0 0,1-1 0,-1 1 0,1-1 0,-1 1 0,1 0 0,-1-1 0,1 1-1,0-1 1,-1 1 0,1-1 0,0 1 0,0-1 0,-1 1 0,1-1 0,0 1 0,0-1-1,0 0 1,0 1 0,-1-1 0,1 1 0,0-1 0,0 1 0,0-1 0,0 0 0,0 1-1,0-1 1,1 1 0,-1-1 0,0 0 0,0 1 0,0-1 0,1 1 0,-1-1 0,0 1 0,1-1-1,13-28-9895,3 12-517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378"/>
    </inkml:context>
    <inkml:brush xml:id="br0">
      <inkml:brushProperty name="width" value="0.025" units="cm"/>
      <inkml:brushProperty name="height" value="0.025" units="cm"/>
    </inkml:brush>
  </inkml:definitions>
  <inkml:trace contextRef="#ctx0" brushRef="#br0">115 1 12556,'0'0'9251,"-8"9"-8866,-8 9 405,2 0 1,-20 32 0,28-40-571,0 1-1,1-1 1,0 1 0,1 0 0,0 1 0,1-1 0,0 1 0,-2 14-1,5-19-201,-1 1 0,1-1 0,0 0-1,0 0 1,0 0 0,1 0 0,1 0-1,-1 0 1,1-1 0,3 9 0,-3-11-20,1 0 0,0 0 0,0-1 0,0 1 0,0-1 0,1 1 1,0-1-1,-1 0 0,1-1 0,0 1 0,0 0 0,1-1 0,-1 0 1,0 0-1,8 2 0,24 6-956,20 7-984,-53-16 1913,0 0 1,0 0-1,-1 0 0,1 1 0,0-1 0,-1 1 0,1 0 0,-1 0 0,1 0 0,-1 0 0,0 0 0,0 0 0,3 6 0,-4-7 123,-1 0-1,0 0 1,0 0-1,1 0 1,-1 0-1,0 0 1,0 0-1,0 1 1,0-1-1,0 0 1,-1 0-1,1 0 1,0 0-1,0 0 0,-1 0 1,1 0-1,-1 0 1,1 0-1,-1 0 1,1 0-1,-1 0 1,1 0-1,-1 0 1,0 0-1,0 0 1,1 0-1,-1-1 1,0 1-1,0 0 0,0-1 1,0 1-1,0 0 1,0-1-1,0 0 1,0 1-1,0-1 1,0 1-1,0-1 1,-2 0-1,-45 13 1357,38-11-1345,0-1-1,-1 0 1,1 0-1,-1-1 1,-10-2-1,-12-9-1555,31 9 1045,-1 1-1,1-1 1,0 0 0,0 1-1,0-1 1,1 0-1,-1 0 1,0 0-1,1-1 1,-1 1-1,-1-3 1,-3-14-5477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1.414"/>
    </inkml:context>
    <inkml:brush xml:id="br0">
      <inkml:brushProperty name="width" value="0.025" units="cm"/>
      <inkml:brushProperty name="height" value="0.025" units="cm"/>
    </inkml:brush>
  </inkml:definitions>
  <inkml:trace contextRef="#ctx0" brushRef="#br0">12 1 18289,'0'0'4901,"-9"54"-4292,6-24-97,3 6-256,0-4-192,0-1-32,0-6 0,2-6-64,2 0-384,-2-6-321,1-5-544,-3-4-865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1.757"/>
    </inkml:context>
    <inkml:brush xml:id="br0">
      <inkml:brushProperty name="width" value="0.025" units="cm"/>
      <inkml:brushProperty name="height" value="0.025" units="cm"/>
    </inkml:brush>
  </inkml:definitions>
  <inkml:trace contextRef="#ctx0" brushRef="#br0">1 169 11499,'0'0'14766,"60"-10"-13997,-29 3-513,1-3-192,1-2-384,1 3-1314,-3-1-1377,1 0-1345,4-1-5445</inkml:trace>
  <inkml:trace contextRef="#ctx0" brushRef="#br0" timeOffset="1">650 0 19186,'0'0'8648,"-17"5"-11114,30-3-1474,-4 1-2626,0 4-4036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2.100"/>
    </inkml:context>
    <inkml:brush xml:id="br0">
      <inkml:brushProperty name="width" value="0.025" units="cm"/>
      <inkml:brushProperty name="height" value="0.025" units="cm"/>
    </inkml:brush>
  </inkml:definitions>
  <inkml:trace contextRef="#ctx0" brushRef="#br0">35 1 14446,'0'0'16111,"-34"32"-15983,39-33-1922,4-6-1217,-1 0-3619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2.999"/>
    </inkml:context>
    <inkml:brush xml:id="br0">
      <inkml:brushProperty name="width" value="0.025" units="cm"/>
      <inkml:brushProperty name="height" value="0.025" units="cm"/>
    </inkml:brush>
  </inkml:definitions>
  <inkml:trace contextRef="#ctx0" brushRef="#br0">6 1 12107,'0'0'6983,"2"71"-5990,-2-34-481,0 6-319,-2-2-161,2-1 0,0-6-513,0-4-512,0-6-320,0-8-256,0-3-898,0-6-768,-5-5-1826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3.328"/>
    </inkml:context>
    <inkml:brush xml:id="br0">
      <inkml:brushProperty name="width" value="0.025" units="cm"/>
      <inkml:brushProperty name="height" value="0.025" units="cm"/>
    </inkml:brush>
  </inkml:definitions>
  <inkml:trace contextRef="#ctx0" brushRef="#br0">1 67 12684,'0'0'8232,"58"1"-6599,-20-6-287,3-4-482,5-1-415,-3-2-289,-3 5-128,-9 0-64,-8 5-801,-11-1-800,-10 0-994,-2-2-1857,-15 1-3363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3.702"/>
    </inkml:context>
    <inkml:brush xml:id="br0">
      <inkml:brushProperty name="width" value="0.025" units="cm"/>
      <inkml:brushProperty name="height" value="0.025" units="cm"/>
    </inkml:brush>
  </inkml:definitions>
  <inkml:trace contextRef="#ctx0" brushRef="#br0">1 28 15631,'0'0'6438,"49"-3"-5669,-15 3-353,2-1-352,6-1-32,1-1-384,-7-2-1378,-6-2-2049,-10 0-3909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4.042"/>
    </inkml:context>
    <inkml:brush xml:id="br0">
      <inkml:brushProperty name="width" value="0.025" units="cm"/>
      <inkml:brushProperty name="height" value="0.025" units="cm"/>
    </inkml:brush>
  </inkml:definitions>
  <inkml:trace contextRef="#ctx0" brushRef="#br0">12 0 14606,'0'0'2092,"-2"10"135,-1 3-1570,1 0 0,0 0 1,1 0-1,0 0 0,1 16 1,0-27-627,0 1 1,0-1-1,1 0 0,-1 1 1,0-1-1,1 0 1,-1 1-1,1-1 1,0 0-1,0 0 1,0 1-1,0-1 0,0 0 1,0 0-1,1 0 1,-1 0-1,1 0 1,-1-1-1,1 1 1,0 0-1,-1-1 0,1 1 1,0-1-1,0 0 1,0 1-1,0-1 1,1 0-1,-1 0 1,0-1-1,0 1 0,1 0 1,-1-1-1,0 1 1,1-1-1,-1 0 1,0 0-1,1 0 1,-1 0-1,1 0 0,-1 0 1,0-1-1,1 1 1,2-2-1,1 0-12,1 0-1,-1-1 0,0 0 0,1 0 0,-2-1 1,1 0-1,0 0 0,-1 0 0,0-1 1,6-5-1,-5 4-88,0 0 0,1 0 0,0 1 0,0 0 0,12-6 0,-18 11 69,-1 0-1,1-1 1,-1 1-1,1 0 1,-1 0 0,1 0-1,-1 0 1,1 0-1,-1-1 1,1 1-1,-1 0 1,1 0-1,-1 0 1,1 0-1,-1 1 1,1-1-1,-1 0 1,1 0-1,-1 0 1,1 0-1,-1 0 1,1 1-1,-1-1 1,1 0-1,-1 0 1,1 1-1,-1-1 1,0 0-1,1 1 1,-1-1-1,1 1 1,6 20 241,-7 35 544,-1-41-559,0-4-65,3 27 284,-2-37-448,0 0 0,0 0 0,0 0 0,1-1-1,-1 1 1,0 0 0,1 0 0,-1-1 0,0 1 0,1 0 0,-1-1-1,1 1 1,-1 0 0,1-1 0,-1 1 0,1-1 0,0 1 0,-1-1-1,1 1 1,0-1 0,-1 1 0,1-1 0,0 0 0,0 1 0,0-1-1,-1 0 1,1 1 0,0-1 0,0 0 0,0 0 0,-1 0 0,1 0-1,0 0 1,0 0 0,0 0 0,-1 0 0,1 0 0,1-1 0,-1 1-217,0 0 0,0-1 1,-1 1-1,1-1 1,0 1-1,0-1 0,0 1 1,-1-1-1,1 1 0,0-1 1,-1 0-1,1 1 1,0-1-1,-1 0 0,1 1 1,-1-1-1,1 0 0,-1 0 1,1 0-1,-1 0 1,0 1-1,1-3 0,0 0-806,6-13-7146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4.475"/>
    </inkml:context>
    <inkml:brush xml:id="br0">
      <inkml:brushProperty name="width" value="0.025" units="cm"/>
      <inkml:brushProperty name="height" value="0.025" units="cm"/>
    </inkml:brush>
  </inkml:definitions>
  <inkml:trace contextRef="#ctx0" brushRef="#br0">7 9 10186,'0'0'8808,"-2"8"-7559,0 7-830,1 0 0,0 0-1,1 0 1,0 0 0,2 0-1,-1 0 1,2-1 0,0 1-1,1 0 1,0-1 0,1 0-1,1 0 1,11 21 0,-16-34-388,-1 1 0,1-1 0,0 0 0,0 1 0,0-1 0,0 0 1,0 0-1,0 0 0,0 1 0,0-1 0,1 0 0,-1-1 0,0 1 0,1 0 0,-1 0 1,0 0-1,1-1 0,-1 1 0,1-1 0,-1 1 0,1-1 0,1 1 0,-1-2 10,-1 1-1,0-1 0,0 1 0,1-1 0,-1 1 0,0-1 1,0 0-1,0 0 0,0 0 0,0 1 0,0-1 0,0 0 0,0 0 1,0 0-1,0-1 0,0 1 0,-1 0 0,1 0 0,0-3 1,3-4 41,-1 0 0,0-1-1,-1 1 1,1-1 0,-2 0 0,2-11 0,-3 10-45,1-47 210,-1 56-252,0-1 0,0 1 0,0 0 0,0-1 0,0 1 0,0-1 1,0 1-1,-1 0 0,1-1 0,-1 1 0,1 0 0,-1-1 1,1 1-1,-1 0 0,0 0 0,1 0 0,-1 0 0,0-1 0,0 1 1,0 0-1,0 0 0,0 0 0,0 1 0,0-1 0,0 0 1,0 0-1,0 1 0,-1-1 0,1 0 0,0 1 0,-3-1 0,3 1 2,1 0-1,-1 0 1,1 0-1,-1 1 1,1-1-1,-1 0 1,1 0-1,-1 1 0,1-1 1,0 1-1,-1-1 1,1 0-1,-1 1 1,1-1-1,0 1 1,-1-1-1,1 1 0,0-1 1,-1 1-1,1-1 1,0 1-1,0-1 1,0 1-1,0-1 0,-1 1 1,1-1-1,0 1 1,0-1-1,0 1 1,0 0-1,0-1 1,0 1-1,0-1 0,0 1 1,1-1-1,-1 1 1,0-1-1,0 1 1,0-1-1,1 1 1,-1 0-1,12 22-81,-7-20 64,0 0 1,0-1 0,0 0 0,1 0-1,-1-1 1,1 0 0,-1 1 0,1-2-1,0 1 1,-1-1 0,1 0 0,0 0-1,-1 0 1,1-1 0,0 0 0,6-2-1,-8 2 6,0 1 0,-1-2 0,1 1 0,0 0 0,0-1 0,-1 1 0,1-1 0,-1 0 0,0 0 0,1-1 0,-1 1 0,0-1 0,0 0 0,-1 1 0,1-1 0,-1 0 0,1-1 0,-1 1 0,0 0 0,0-1 0,0 1 0,0-1 0,1-7 0,-2 7 6,0 0-1,-1-1 1,1 1 0,-1 0-1,0-1 1,-1 1 0,1 0-1,-2-6 1,2 9 7,0 0-1,-1 0 1,1 0-1,0 0 1,-1 1 0,1-1-1,-1 0 1,1 0-1,-1 0 1,1 1 0,-1-1-1,0 0 1,1 1-1,-1-1 1,0 1 0,0-1-1,1 1 1,-1-1-1,0 1 1,0-1 0,0 1-1,0-1 1,0 1-1,1 0 1,-1 0-1,0 0 1,0-1 0,0 1-1,0 0 1,0 0-1,0 0 1,0 0 0,0 0-1,0 1 1,0-1-1,0 0 1,1 0 0,-1 1-1,0-1 1,0 0-1,0 1 1,0-1 0,0 1-1,0 0 1,-2 1 5,0 0 0,0 0 0,1 1 0,-1-1 0,1 1 0,-1-1 0,1 1 0,0 0 0,0 0 0,0 0 0,1 0 0,-1 0 0,1 1 0,0-1 0,0 0 0,0 1 0,0-1 0,-1 7 0,-4 65 660,6-72-631,-1 0 0,1 1 0,1-1-1,-1 0 1,0 1 0,1-1 0,0 0 0,0 0-1,0 0 1,0 0 0,0 0 0,0 0-1,1 0 1,0 0 0,-1 0 0,1-1-1,4 5 1,-3-5-240,0 0 0,1 0-1,-1 0 1,1 0 0,-1-1 0,1 1 0,0-1-1,-1 0 1,1 0 0,0 0 0,0-1-1,0 0 1,0 1 0,6-2 0,34-4-10912,-20-5-432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4.830"/>
    </inkml:context>
    <inkml:brush xml:id="br0">
      <inkml:brushProperty name="width" value="0.025" units="cm"/>
      <inkml:brushProperty name="height" value="0.025" units="cm"/>
    </inkml:brush>
  </inkml:definitions>
  <inkml:trace contextRef="#ctx0" brushRef="#br0">140 0 15567,'0'0'3480,"-11"0"-495,2 1-2486,0 0 0,0 1 0,0-1 1,0 1-1,-14 6 0,19-6-345,-1 0 0,1 0 0,0 0-1,0 1 1,0 0 0,0 0 0,0 0-1,0 0 1,1 0 0,-1 1 0,1-1-1,0 1 1,0 0 0,1 0 0,-3 5-1,5-9-159,1 1 0,-1 0 1,1-1-1,0 1 0,-1 0 0,1-1 0,0 1 0,0-1 0,-1 1 0,1-1 0,0 1 0,0-1 0,0 0 0,-1 1 0,1-1 0,0 0 0,0 0 0,0 0 0,0 1 0,0-1 0,0 0 1,0 0-1,0 0 0,0 0 0,-1-1 0,1 1 0,2 0 0,39 0-734,-35 0 504,3 0-27,1 0 0,0 1 0,0 1-1,0 0 1,0 0 0,15 6 0,-23-7 240,-1 0 0,1 0-1,0 0 1,0 1 0,-1-1 0,1 1-1,-1 0 1,1 0 0,-1 0 0,0 0-1,0 0 1,0 0 0,0 1 0,0-1-1,0 0 1,-1 1 0,1 0 0,-1-1-1,1 1 1,-1 0 0,0 0-1,0 0 1,-1 0 0,1 0 0,-1 0-1,1 0 1,-1 6 0,-1-6 125,0 0-1,0 0 1,0 0 0,0 0 0,-1 0 0,1 0-1,-1 0 1,0 0 0,0-1 0,0 1-1,0-1 1,-1 1 0,1-1 0,0 0-1,-1 0 1,0 0 0,1 0 0,-1 0 0,-6 2-1,-2 2 269,0 0 1,-1-2-1,0 1 0,-12 2 0,15-5-311,1 0-1,0-1 1,-1-1-1,1 1 0,-1-1 1,-11-2-1,19 2-175,0 0-1,-1 0 1,1-1-1,-1 1 1,1 0-1,0-1 0,0 0 1,-1 1-1,1-1 1,0 1-1,0-1 1,0 0-1,0 0 1,0 0-1,0 0 1,0 0-1,0 0 0,-2-2 1,3 2-199,-1-1-1,1 1 1,0-1 0,0 0 0,0 1-1,0-1 1,0 1 0,0-1 0,0 1 0,1-1-1,-1 1 1,0-1 0,1 1 0,-1-1-1,1 1 1,0-1 0,-1 1 0,1 0-1,0-1 1,0 1 0,1-2 0,16-18-5925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7.264"/>
    </inkml:context>
    <inkml:brush xml:id="br0">
      <inkml:brushProperty name="width" value="0.025" units="cm"/>
      <inkml:brushProperty name="height" value="0.025" units="cm"/>
    </inkml:brush>
  </inkml:definitions>
  <inkml:trace contextRef="#ctx0" brushRef="#br0">1 0 12204,'0'0'10735,"-1"10"-10297,11 331 3256,-9-329-3513,1-1 0,0 0 0,1 0 0,6 15 0,-9-24-145,1 0 1,0-1-1,0 1 1,0-1-1,-1 1 1,1-1-1,1 1 0,-1-1 1,0 1-1,0-1 1,1 0-1,-1 0 1,0 0-1,1 0 1,2 2-1,-3-3-19,0 0-1,1 0 1,-1 0 0,0 0-1,0 0 1,1 0 0,-1 0-1,0 0 1,0-1 0,0 1-1,1 0 1,-1-1 0,0 1-1,0-1 1,0 1 0,0-1-1,0 0 1,0 1 0,0-1-1,0 0 1,0 0-1,0 0 1,0 0 0,-1 0-1,1 0 1,1-1 0,1-3 1,1 0 0,-1-1 1,0 0-1,0 1 0,-1-1 1,1 0-1,-1 0 0,-1 0 0,1 0 1,0-13-1,0 6-31,-2 1-1,1-1 0,-2 0 1,-2-19-1,3 30 4,-1 0-1,1 0 0,-1 0 1,1 0-1,-1 0 1,0 0-1,0 1 0,0-1 1,0 0-1,0 0 0,0 1 1,-1-1-1,1 1 1,0-1-1,-1 1 0,1-1 1,-1 1-1,0 0 0,1 0 1,-1 0-1,0 0 1,0 0-1,1 0 0,-1 0 1,0 1-1,-4-2 0,5 2 2,-1 0-1,1 0 0,0 0 1,0 0-1,-1 1 0,1-1 1,0 0-1,-1 1 0,1-1 1,0 1-1,0-1 0,0 1 1,-1-1-1,1 1 0,0 0 1,0 0-1,0-1 0,0 1 1,0 0-1,0 0 0,1 0 1,-1 0-1,0 0 0,0 0 1,1 0-1,-1 1 0,0-1 1,1 0-1,-1 0 0,1 0 1,0 1-1,-1-1 0,1 0 1,0 1-1,0-1 0,0 0 1,0 0-1,0 1 0,0-1 1,0 3-1,0-3 7,0 1 0,0 0 0,0-1 0,0 1-1,0-1 1,0 1 0,1 0 0,-1-1 0,0 1 0,1-1 0,-1 1 0,1-1 0,0 1 0,-1-1 0,1 1 0,0-1-1,0 0 1,0 0 0,0 1 0,0-1 0,0 0 0,0 0 0,1 0 0,-1 0 0,0 0 0,0 0 0,2 1-1,3-1 12,-1 0-1,0 0 0,1 0 0,-1 0 0,1-1 0,10 0 1,-9 0 12,-2 0-15,-1-1 0,1 0-1,0 0 1,-1 0 0,1 0 0,-1-1 0,0 0-1,1 1 1,-1-2 0,0 1 0,0 0 0,0-1-1,0 0 1,-1 0 0,1 0 0,-1 0 0,6-8-1,-5 7-12,0-1-1,-1-1 0,0 1 0,0 0 0,0-1 0,0 1 0,-1-1 1,0 0-1,0 0 0,-1 0 0,1 0 0,-1 0 0,0-9 1,-2 20-14,0-1 1,0 0 0,-1 0-1,1 0 1,-1 0 0,0 0-1,-3 5 1,-6 15 149,9-17-69,0 0 0,1 0 0,-1-1 0,2 1 0,-1 0 0,1 0 0,1 13 0,-1-18-49,0 0 0,1 0 1,-1-1-1,1 1 0,-1 0 1,1 0-1,0-1 0,0 1 0,0-1 1,0 1-1,0 0 0,0-1 1,0 0-1,0 1 0,1-1 0,-1 0 1,0 1-1,1-1 0,-1 0 1,1 0-1,-1 0 0,1-1 0,0 1 1,-1 0-1,1 0 0,0-1 1,0 1-1,0-1 0,-1 0 0,1 1 1,0-1-1,3 0 0,0 0 2,0 0 0,0 0 0,0 0 0,0 0 0,0-1-1,0 0 1,0 0 0,0-1 0,-1 1 0,1-1 0,0 0 0,-1 0-1,1 0 1,-1-1 0,0 0 0,0 1 0,0-1 0,0-1 0,-1 1 0,1-1-1,-1 1 1,0-1 0,0 0 0,0 0 0,0 0 0,3-9 0,2 0 7,-5 9-20,1-1 0,-1 0 0,0 0 0,0-1 0,-1 1 0,0 0 0,0-1 0,0 0 0,0 1 0,-1-1 0,0 0 0,0 0 0,0-11 0,-2 17 5,1 0 0,0-1 0,-1 1 0,1-1 0,-1 1 0,1-1 0,-1 1 0,1 0 0,-1-1 0,1 1 0,-1 0 0,1 0-1,-1-1 1,1 1 0,-1 0 0,0 0 0,1 0 0,-1 0 0,1 0 0,-1 0 0,0 0 0,1 0 0,-1 0 0,1 0 0,-1 0 0,0 0 0,1 0 0,-1 0 0,1 0 0,-1 1 0,1-1 0,-1 0 0,0 0 0,1 1 0,-1-1 0,1 0 0,-1 1 0,-20 14 10,15-3 52,1-1 0,1 1 0,0-1 0,0 1 0,1 0 0,1 0 0,0 1 0,0-1 0,1 1 0,1-1 0,0 0 0,1 1 0,2 12 0,-3-23-66,1-1 1,-1 1-1,0-1 1,1 1 0,-1-1-1,1 1 1,0-1-1,0 1 1,-1-1-1,1 0 1,0 1-1,0-1 1,0 0-1,0 0 1,0 1-1,1-1 1,-1 0-1,0 0 1,1 0-1,-1-1 1,0 1-1,1 0 1,-1 0-1,1-1 1,-1 1-1,1-1 1,-1 1-1,1-1 1,-1 0-1,4 0 1,-3 0-2,0 0 1,0-1-1,0 1 0,0-1 0,0 0 1,0 1-1,0-1 0,0 0 1,0 0-1,0 0 0,-1-1 1,1 1-1,0 0 0,-1-1 0,1 1 1,-1-1-1,1 0 0,-1 1 1,0-1-1,0 0 0,0 0 1,2-2-1,2-10-44,-1 0 1,0 0-1,-1-1 0,0 1 1,-1-1-1,-1 1 1,-1-1-1,-1-20 0,1 21-17,0 13-99,-2 4 73,-1 1-1,1-1 0,-1 0 1,1 1-1,0-1 0,1 1 1,-3 5-1,2-4 46,-2 2 69,0 0 0,1 1 0,0 0 1,1-1-1,-4 17 0,6-22-19,0 0-1,0 1 1,0-1 0,0 0-1,0 0 1,0 1 0,0-1 0,1 0-1,-1 0 1,1 1 0,0-1-1,0 0 1,0 0 0,0 0-1,0 0 1,0 0 0,0 0-1,1 0 1,-1 0 0,1-1-1,-1 1 1,1-1 0,0 1-1,-1-1 1,5 3 0,-5-4 0,0 1 1,-1-1 0,1 0 0,0 1 0,0-1-1,0 0 1,0 0 0,0 0 0,0 0 0,-1 0 0,1 0-1,0 0 1,0 0 0,0 0 0,0 0 0,0-1-1,0 1 1,0 0 0,-1 0 0,1-1 0,0 1-1,0-1 1,0 1 0,-1-1 0,1 1 0,1-2 0,23-22-61,1 0-111,-25 23 159,0 1 0,-1 0 0,1-1 0,0 1 1,0 0-1,-1 0 0,1 0 0,0 0 0,0 0 0,0 0 0,-1 0 0,1 0 0,0 0 0,0 0 0,0 0 0,-1 0 0,1 0 0,0 1 0,0-1 0,-1 0 0,1 1 0,0-1 0,0 0 1,-1 1-1,1-1 0,-1 1 0,1-1 0,0 1 0,-1-1 0,2 2 0,9 29-122,-7 45 421,-4-68-121,0-8 67,3-41 316,-3 11-540,-2 0 0,-2 0 0,-6-31 0,7 44-127,4 15-65,3 10 84,-3-6 91,0 0 1,-1 1 0,1-1-1,1 0 1,-1 0 0,0 0 0,0 0-1,1-1 1,-1 1 0,1 0-1,-1-1 1,1 1 0,0-1 0,0 1-1,0-1 1,0 0 0,0 1 0,0-1-1,0 0 1,0 0 0,0-1-1,0 1 1,1 0 0,-1-1 0,0 0-1,0 1 1,1-1 0,-1 0-1,0 0 1,1 0 0,-1 0 0,0-1-1,0 1 1,4-2 0,0 1-27,-1-1 0,0-1 0,1 1 1,-1-1-1,0 0 0,0 0 0,-1 0 1,1-1-1,-1 1 0,0-1 0,0 0 1,6-8-1,0-1-99,-4 5 19,0 1 1,0-2 0,-1 1 0,0-1 0,4-11 0,-33 25 15,17-1 128,1 1 1,0 0 0,1 0-1,-1 1 1,1-1 0,0 1-1,0 0 1,1 1-1,0-1 1,0 1 0,0 0-1,1 0 1,0 0-1,0 0 1,1 0 0,0 1-1,0-1 1,1 1 0,0-1-1,0 15 1,1-21-30,0 0 1,0 0-1,0-1 1,0 1 0,0 0-1,0 0 1,0 0-1,1 0 1,-1 0-1,0-1 1,1 1-1,-1 0 1,1 0-1,-1-1 1,1 1-1,-1 0 1,1-1-1,-1 1 1,1 0 0,0-1-1,-1 1 1,1-1-1,0 1 1,-1-1-1,1 1 1,0-1-1,0 1 1,0-1-1,1 1 1,32 0 106,-23-3-214,-1-1 0,1 0 1,-1 0-1,13-6 0,-5-2-183,-13 8 260,-1 0-1,1 0 0,0 1 1,0-1-1,0 1 0,0 0 1,0 1-1,11-3 0,-14 43 888,-2-38-842,-1 1 0,1 0-1,0 0 1,0 0 0,0 0 0,0 0 0,0 0-1,0 0 1,1-1 0,-1 1 0,1 0-1,-1 0 1,1 0 0,0-1 0,0 1 0,-1 0-1,1-1 1,0 1 0,0 0 0,1-1-1,-1 1 1,2 1 0,0-3-17,-1 0 0,0 0-1,0-1 1,0 1 0,0-1 0,0 1 0,1-1-1,-1 0 1,0 0 0,0 0 0,-1 0 0,1 0 0,0 0-1,0 0 1,0-1 0,-1 1 0,1-1 0,-1 1-1,1-1 1,1-3 0,10-10-247,-10 11 162,-1 0 0,1 1 0,-1-1 1,1 1-1,0 0 0,1 0 0,-1 0 0,0 0 0,1 1 0,0-1 0,-1 1 1,1 0-1,4-2 0,-6 9 68,-1-1 1,-1 1 0,1 0-1,-1-1 1,1 1 0,-1 0-1,-1 6 1,1-6 23,1 19-835,1-19-2366,0-16-1509,-2-3-1677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723"/>
    </inkml:context>
    <inkml:brush xml:id="br0">
      <inkml:brushProperty name="width" value="0.025" units="cm"/>
      <inkml:brushProperty name="height" value="0.025" units="cm"/>
    </inkml:brush>
  </inkml:definitions>
  <inkml:trace contextRef="#ctx0" brushRef="#br0">66 88 16271,'0'0'7661,"8"1"-5969,1-1-1467,0 0 0,0 0 0,0-1 0,-1 0-1,15-4 1,-21 5-216,0 0 1,-1-1-1,1 1 0,0-1 0,-1 1 0,1-1 1,-1 0-1,1 1 0,-1-1 0,1 0 0,-1 0 1,0 0-1,0 0 0,1 0 0,-1-1 0,0 1 1,0 0-1,0 0 0,0-1 0,0 1 0,0-1 1,0 1-1,-1-1 0,1 1 0,-1-1 1,1 1-1,-1-1 0,1 0 0,-1 1 0,0-1 1,0 0-1,0 1 0,0-1 0,0 0 0,0 1 1,0-1-1,0 0 0,-1 1 0,1-1 0,-1 0 1,1 1-1,-1-1 0,0 1 0,1-1 0,-3-2 1,2 3-81,-1-1 0,1 0 0,-1 1 0,0-1 0,1 1 1,-1-1-1,0 1 0,0 0 0,0 0 0,0 0 0,0 0 1,0 0-1,0 0 0,0 1 0,0-1 0,0 1 0,0-1 1,-1 1-1,1 0 0,0 0 0,0 0 0,0 0 0,-1 0 1,1 1-1,-3 0 0,-1-1 9,0 1-1,0 1 1,1-1 0,-1 1-1,1 0 1,-1 0 0,1 0 0,-8 6-1,8-4 74,0 0 0,1 0 0,0 0 0,0 1 0,0 0 0,0-1 0,1 2-1,0-1 1,0 0 0,0 1 0,0-1 0,1 1 0,0 0 0,1-1 0,-1 1 0,0 10-1,1-13 7,1 1 0,0-1 0,0 0 0,0 1 0,1-1 0,-1 1 0,1-1 0,0 1 0,0-1 0,0 0 0,0 1 0,1-1 0,-1 0 0,1 0 0,0 0 0,0 0 0,0 0 0,0-1 0,0 1 0,1-1 0,-1 1 0,1-1 0,0 0 0,0 0-1,-1 0 1,1 0 0,0 0 0,1-1 0,5 3 0,8 1 29,1-1 0,-1 0 0,1-2 0,0 1 0,0-2 0,0-1 0,0 0 0,0-1-1,0-1 1,0-1 0,0 0 0,-1-1 0,0-1 0,1-1 0,-2-1 0,1 0 0,-1-1 0,0 0 0,15-12 0,-14 13 1493,-22 20-1006,-7 16-390,12-28-126,0-1-1,-1 1 1,1 0-1,0 0 1,0-1 0,0 1-1,0 0 1,0 0-1,0-1 1,1 1 0,-1 0-1,0-1 1,0 1-1,0 0 1,1 0 0,-1-1-1,0 1 1,1 0-1,-1-1 1,0 1 0,1-1-1,-1 1 1,1 0 0,-1-1-1,1 1 1,-1-1-1,1 1 1,0-1 0,-1 0-1,1 1 1,0-1-1,-1 0 1,1 1 0,0-1-1,1 1 1,18 2 105,0 0 1,0-2-1,0 0 1,0-1-1,37-5 0,-33 3-82,7-1-14,-19 1-32,1 0 0,-1 1 0,17 1 0,-26 1-7,0-1-1,0 0 1,0 1-1,0 0 1,0-1-1,-1 1 1,1 0-1,0 1 1,0-1 0,-1 0-1,1 1 1,-1-1-1,0 1 1,1 0-1,-1 0 1,0 0-1,0 0 1,0 0-1,2 3 1,2 5-407,33 40 610,-36-48-951,-1 1 0,1-1 0,-1-1 0,1 1 0,0 0 0,0-1 1,0 1-1,0-1 0,0 0 0,4 2 0,10-2-9996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7.635"/>
    </inkml:context>
    <inkml:brush xml:id="br0">
      <inkml:brushProperty name="width" value="0.025" units="cm"/>
      <inkml:brushProperty name="height" value="0.025" units="cm"/>
    </inkml:brush>
  </inkml:definitions>
  <inkml:trace contextRef="#ctx0" brushRef="#br0">15 32 18385,'-12'0'2243,"10"0"1600,4 0-3555,13-6-191,0-1-738,0-3-3907,2 1-10154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8.348"/>
    </inkml:context>
    <inkml:brush xml:id="br0">
      <inkml:brushProperty name="width" value="0.025" units="cm"/>
      <inkml:brushProperty name="height" value="0.025" units="cm"/>
    </inkml:brush>
  </inkml:definitions>
  <inkml:trace contextRef="#ctx0" brushRef="#br0">0 110 13677,'0'0'5968,"5"-10"-4612,-1 2-1022,0 1 0,1-1 0,0 1 0,0 0-1,11-12 1,-13 16-258,0 1-1,0-1 0,0 1 0,0 0 0,1 0 1,-1 0-1,0 0 0,1 0 0,0 1 1,-1-1-1,1 1 0,0 0 0,0 0 1,0 1-1,0-1 0,-1 1 0,1 0 1,8 0-1,-11 1-75,-1 0 0,1 0 0,0-1 0,-1 1 0,1 0 0,-1 0 0,1 0 1,-1 0-1,1 0 0,-1 0 0,1 0 0,-1-1 0,0 1 0,0 0 0,0 0 0,1 0 0,-1 0 0,0 0 0,0 0 1,0 0-1,-1 2 0,1 32 69,-1-26-44,1-1-27,0 3 35,0-1 0,0 1 1,1 0-1,1-1 1,-1 1-1,5 10 1,-5-18-4,0 0 0,1 0 0,-1 0-1,1 0 1,0-1 0,0 1 0,0 0 0,1-1 0,-1 1 0,1-1 0,-1 0 0,1 0 0,0 0 0,0 0 0,-1 0 0,1-1 0,1 1 0,-1-1-1,0 0 1,0 0 0,0 0 0,1 0 0,4 0 0,0 0 47,0 0-1,1 0 1,-1-1-1,1 0 1,-1 0-1,1-1 1,-1 0-1,1-1 1,-1 0-1,0 0 1,0-1-1,0 0 1,0 0-1,0-1 1,9-6-1,-12 7-18,0-1 1,0 0-1,0 0 0,-1 0 0,0 0 0,0-1 1,0 0-1,0 0 0,-1 0 0,0 0 0,0 0 0,0-1 1,0 1-1,-1-1 0,0 0 0,-1 1 0,1-1 1,-1 0-1,0 0 0,0 0 0,-1-1 0,0-6 1,0 10-21,-1 0 1,1 1 0,-1-1 0,1 0-1,-1 0 1,0 1 0,0-1 0,0 0-1,-1 1 1,1-1 0,-1 1 0,1 0-1,-1-1 1,0 1 0,0 0 0,0 0 0,0 0-1,0 0 1,0 1 0,-1-1 0,1 0-1,-5-1 1,1 0-36,-1 0-1,1 1 0,0 0 1,-1 0-1,1 1 0,-1-1 1,0 1-1,-11 0 0,17 1-32,0 1 0,1-1-1,-1 0 1,0 0-1,0 0 1,0 0 0,0 1-1,1-1 1,-1 0-1,0 1 1,0-1-1,1 0 1,-1 1 0,0-1-1,1 1 1,-1-1-1,0 1 1,1 0 0,-1-1-1,1 1 1,-1 0-1,1-1 1,-1 1 0,1 0-1,-1-1 1,1 1-1,0 0 1,-1 0 0,1 0-1,0-1 1,0 1-1,0 0 1,-1 0-1,1 0 1,0 0 0,0-1-1,0 1 1,0 0-1,1 0 1,-1 0 0,0 1-1,0 0-193,1-1 0,-1 1 1,0 0-1,1 0 0,-1-1 0,1 1 0,0 0 0,-1-1 0,1 1 0,0-1 1,0 1-1,0-1 0,0 1 0,0-1 0,1 0 0,-1 1 0,0-1 0,0 0 0,3 1 1,1 0-1220,1 0 1,0-1 0,0 1 0,0-1 0,-1-1 0,8 1 0,17-1-7820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58.740"/>
    </inkml:context>
    <inkml:brush xml:id="br0">
      <inkml:brushProperty name="width" value="0.025" units="cm"/>
      <inkml:brushProperty name="height" value="0.025" units="cm"/>
    </inkml:brush>
  </inkml:definitions>
  <inkml:trace contextRef="#ctx0" brushRef="#br0">103 1 11819,'0'0'5029,"-8"8"-1490,-3 0-2686,-39 36 2307,46-40-2942,1-1 1,0 0-1,0 1 0,0 0 0,0 0 0,1 0 0,-1 0 1,1 0-1,0 1 0,1-1 0,-1 1 0,-1 5 0,3-10-210,1 1-1,-1-1 0,0 1 1,0-1-1,1 1 0,-1-1 0,0 1 1,1-1-1,-1 0 0,0 1 1,1-1-1,-1 1 0,1-1 1,-1 0-1,1 1 0,-1-1 0,1 0 1,-1 0-1,1 1 0,-1-1 1,1 0-1,-1 0 0,1 0 0,-1 0 1,1 0-1,0 0 0,-1 0 1,1 0-1,-1 0 0,1 0 1,-1 0-1,1 0 0,0 0 0,-1 0 1,1 0-1,0-1 0,24-3 92,-10-1-51,0-1 1,27-16 0,-34 17-50,1 0 1,-1 1-1,1-1 0,0 1 1,0 1-1,1 0 1,-1 0-1,0 1 0,1 0 1,0 1-1,15-1 1,-24 3 11,1 0 0,-1-1 0,1 1 0,-1 0 0,1-1 0,-1 1 0,0 0 0,1 0 0,-1 0 0,0 0 0,0 0 0,0 1 0,1-1 0,-1 0 0,-1 0 0,1 1 0,0-1 0,0 1 0,0-1 0,-1 1 0,1-1 0,-1 1 0,1-1 0,-1 1 0,1-1 0,-1 1 0,0 0 0,0-1 0,0 4 0,0 59 877,-1-48-665,0-6-154,3 15 110,-2-25-174,0 1 0,1-1 1,-1 1-1,1-1 0,-1 0 0,0 1 0,1-1 0,-1 0 1,1 1-1,-1-1 0,1 0 0,-1 0 0,1 0 0,-1 1 0,1-1 1,-1 0-1,1 0 0,-1 0 0,1 0 0,-1 0 0,1 0 1,-1 0-1,1 0 0,0 0 0,-1 0 0,1 0 0,-1 0 0,1 0 1,-1-1-1,1 1 0,-1 0 0,1 0 0,-1 0 0,1-1 1,-1 1-1,0 0 0,1-1 0,-1 1 0,1 0 0,-1-1 0,0 1 1,1-1-1,10-7 49,0 0 1,0-1 0,13-14 0,-19 16-103,0 1 0,1 0 1,0 1-1,0-1 0,1 1 0,0 0 1,-1 1-1,2 0 0,-1 0 1,0 0-1,1 1 0,-1 0 1,1 1-1,9-2 0,-16 3 32,-1 1-1,1 0 1,0 0-1,-1 0 0,1 0 1,-1 1-1,1-1 1,0 0-1,-1 0 1,1 0-1,0 0 0,-1 1 1,1-1-1,-1 0 1,1 1-1,0-1 1,-1 0-1,1 1 0,-1-1 1,1 1-1,-1-1 1,1 1-1,-1-1 1,0 1-1,1-1 0,-1 1 1,0-1-1,1 1 1,-1 0-1,4 26 532,-11 8-2087,1-19-2805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4.233"/>
    </inkml:context>
    <inkml:brush xml:id="br0">
      <inkml:brushProperty name="width" value="0.025" units="cm"/>
      <inkml:brushProperty name="height" value="0.025" units="cm"/>
    </inkml:brush>
  </inkml:definitions>
  <inkml:trace contextRef="#ctx0" brushRef="#br0">81 0 9673,'0'0'16512,"-7"13"-16176,-7 18-303,2 1 0,0 0-1,2 1 1,2 0 0,1 0 0,-4 46 0,30-102-4699,-6-22-4020,-8 16 1533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4.590"/>
    </inkml:context>
    <inkml:brush xml:id="br0">
      <inkml:brushProperty name="width" value="0.025" units="cm"/>
      <inkml:brushProperty name="height" value="0.025" units="cm"/>
    </inkml:brush>
  </inkml:definitions>
  <inkml:trace contextRef="#ctx0" brushRef="#br0">1 74 10186,'0'0'13564,"7"-6"-12950,8-3-540,-1 0-1,1 1 0,0 1 1,1 1-1,-1 0 0,1 0 0,1 2 1,-1 0-1,1 1 0,19-1 0,-33 4-1039,15-1-754,-14 1-3317,-14 5-8406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4.930"/>
    </inkml:context>
    <inkml:brush xml:id="br0">
      <inkml:brushProperty name="width" value="0.025" units="cm"/>
      <inkml:brushProperty name="height" value="0.025" units="cm"/>
    </inkml:brush>
  </inkml:definitions>
  <inkml:trace contextRef="#ctx0" brushRef="#br0">183 0 4164,'0'0'2776,"-9"6"-593,4-3-1659,-28 19 856,31-20-977,0-1 0,0 1 1,1-1-1,-1 1 0,1 0 0,-1 0 0,1-1 0,0 1 1,-1 0-1,1 0 0,0 0 0,0 1 0,1-1 0,-1 0 0,0 0 1,1 0-1,-1 4 0,2-5-285,-1-1 1,1 1-1,0 0 1,-1-1-1,1 1 0,0 0 1,0-1-1,0 1 0,-1-1 1,1 1-1,0-1 1,0 1-1,0-1 0,0 0 1,0 0-1,0 1 1,0-1-1,0 0 0,0 0 1,0 0-1,0 0 1,0 0-1,0 0 0,2-1 1,33 0 701,-32 1-628,54-12 437,-48 9-1094,0 0 1,0 1 0,0 0 0,14 0-1,-36 13-9256,-7 2 4356</inkml:trace>
  <inkml:trace contextRef="#ctx0" brushRef="#br0" timeOffset="1">25 242 8840,'0'0'4623,"-4"9"-2322,-14 29-592,18-37-1645,0-1 0,-1 1 0,1-1 0,0 1 0,0-1 0,-1 1 0,1-1 0,0 1 0,0-1 0,0 1 0,-1 0 0,1-1 0,0 1 0,0-1 0,0 1 0,0 0 0,0-1 0,0 1 0,0-1 0,1 1 0,-1-1 0,0 1 0,0 0 0,0-1 0,1 1 0,-1-1 0,0 1 0,0-1 0,1 1 0,-1-1 0,0 1 0,1-1 0,-1 1 0,1-1 0,-1 0 1,1 1-1,-1-1 0,1 0 0,-1 1 0,1-1 0,-1 0 0,1 1 0,-1-1 0,2 0 0,25 1 1047,-22-2-737,16 0-100,-1-2 0,0-1 0,1 0 0,-2-1 0,29-12-1,44-10-6774,-76 23 368,-1 0-3850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5.260"/>
    </inkml:context>
    <inkml:brush xml:id="br0">
      <inkml:brushProperty name="width" value="0.025" units="cm"/>
      <inkml:brushProperty name="height" value="0.025" units="cm"/>
    </inkml:brush>
  </inkml:definitions>
  <inkml:trace contextRef="#ctx0" brushRef="#br0">139 0 12043,'0'0'8440,"0"10"-7762,0 0-639,0-1 0,-1 1 0,-1-1 0,1 0 0,-1 0 0,-1 1 0,0-1 0,0-1 0,-8 15 0,-8 17-37,12-23 50,-1 0 0,-1-1 0,-1 0 0,-20 27 0,29-43-118,1 0 0,0 1 0,-1-1 0,1 0-1,0 0 1,-1 1 0,1-1 0,-1 0 0,1 0 0,-1 1 0,1-1 0,0 0 0,-1 0 0,1 0 0,-1 0 0,1 0 0,-1 0 0,1 0 0,-1 0 0,1 0 0,-1 0 0,1 0 0,-1 0 0,1 0 0,-1 0 0,1 0 0,-1 0 0,1-1 0,0 1 0,-1 0 0,1 0 0,-1-1 0,1 1 0,0 0-1,-1 0 1,1-1 0,0 1 0,-1 0 0,1-1 0,0 1 0,-1-1 0,1 1 0,0 0 0,0-1 0,-1 1 0,1-1 0,0 1 0,0-1 0,0 1 0,0 0 0,0-1 0,0 1 0,0-1 0,-1 1 0,1-1 0,1 1 0,-1-1 0,0 1 0,0-1 0,-7-37-4543,7 33 3683,-4-21-2678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5.617"/>
    </inkml:context>
    <inkml:brush xml:id="br0">
      <inkml:brushProperty name="width" value="0.025" units="cm"/>
      <inkml:brushProperty name="height" value="0.025" units="cm"/>
    </inkml:brush>
  </inkml:definitions>
  <inkml:trace contextRef="#ctx0" brushRef="#br0">1 1 8104,'0'0'13901,"64"33"-13100,-42-23-129,-1 0-159,0 0-257,-4 0-192,1-3-32,-1 2-384,-3-3-1730,-7-1-2114,4-4-5125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6.381"/>
    </inkml:context>
    <inkml:brush xml:id="br0">
      <inkml:brushProperty name="width" value="0.025" units="cm"/>
      <inkml:brushProperty name="height" value="0.025" units="cm"/>
    </inkml:brush>
  </inkml:definitions>
  <inkml:trace contextRef="#ctx0" brushRef="#br0">0 0 8520,'0'0'14029,"3"20"-21716,8-20 2594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6.708"/>
    </inkml:context>
    <inkml:brush xml:id="br0">
      <inkml:brushProperty name="width" value="0.025" units="cm"/>
      <inkml:brushProperty name="height" value="0.025" units="cm"/>
    </inkml:brush>
  </inkml:definitions>
  <inkml:trace contextRef="#ctx0" brushRef="#br0">21 1 9417,'0'0'6886,"-20"53"-5412,20-48-481,0-4-481,6-1-640,3-11-3075,-3-10-4228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4.977"/>
    </inkml:context>
    <inkml:brush xml:id="br0">
      <inkml:brushProperty name="width" value="0.025" units="cm"/>
      <inkml:brushProperty name="height" value="0.025" units="cm"/>
    </inkml:brush>
  </inkml:definitions>
  <inkml:trace contextRef="#ctx0" brushRef="#br0">1 49 9033,'0'0'15897,"8"3"-15229,17 5-248,1-2 1,0 0 0,0-2 0,44 3-1,120-7-162,-94-1-233,-85 0-335,-1 0-1,1 0 1,-1 0 0,0-1 0,17-6-1,9-12-4148,-33 18 3648,-1 0 0,0 0 0,0 0 0,0 0 0,-1 0 0,1 0 0,0-1 0,-1 1 0,1-1 0,-1 1 0,1-4 0,3-12-6988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7.552"/>
    </inkml:context>
    <inkml:brush xml:id="br0">
      <inkml:brushProperty name="width" value="0.025" units="cm"/>
      <inkml:brushProperty name="height" value="0.025" units="cm"/>
    </inkml:brush>
  </inkml:definitions>
  <inkml:trace contextRef="#ctx0" brushRef="#br0">6 1 13068,'0'0'4356,"-3"57"-3971,1-30-129,2 3-192,0-2-32,0-2 32,0-5-64,2-3 0,1-3 0,0-5 0,0-3 32,-3-5-192,0-5-3427,0-14-1090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7.893"/>
    </inkml:context>
    <inkml:brush xml:id="br0">
      <inkml:brushProperty name="width" value="0.025" units="cm"/>
      <inkml:brushProperty name="height" value="0.025" units="cm"/>
    </inkml:brush>
  </inkml:definitions>
  <inkml:trace contextRef="#ctx0" brushRef="#br0">0 58 10890,'0'0'10282,"69"12"-9321,-32-14-417,2-11-223,-1 1-161,-2-3-128,-6 3 32,-4 2-224,-11 4-961,-5 6-1089,-7 0-1602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8.285"/>
    </inkml:context>
    <inkml:brush xml:id="br0">
      <inkml:brushProperty name="width" value="0.025" units="cm"/>
      <inkml:brushProperty name="height" value="0.025" units="cm"/>
    </inkml:brush>
  </inkml:definitions>
  <inkml:trace contextRef="#ctx0" brushRef="#br0">36 12 9449,'0'0'11563,"65"9"-11243,-33-17-224,-2 1-64,-2 3-32,-7 3-768,-8 1-1314,-5 0-1314,-8 10-1024,0 4-5381</inkml:trace>
  <inkml:trace contextRef="#ctx0" brushRef="#br0" timeOffset="1">1 178 4644,'0'0'14927,"49"0"-14031,-16-11-447,3-1-321,-2-1-96,0 2-96,-4 1-2082,-5 3-3524,-7 0-3907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8.614"/>
    </inkml:context>
    <inkml:brush xml:id="br0">
      <inkml:brushProperty name="width" value="0.025" units="cm"/>
      <inkml:brushProperty name="height" value="0.025" units="cm"/>
    </inkml:brush>
  </inkml:definitions>
  <inkml:trace contextRef="#ctx0" brushRef="#br0">192 1 12812,'0'0'9673,"-11"11"-9641,-27 31-7,3-2 88,-46 40 0,80-79 118,-15 11-1539,15-12 1162,1 0 0,0 0 0,0 0 0,-1 0 0,1 0 0,0 0 0,-1 0 0,1 0 0,0 0 0,-1 0 0,1 0 0,0 0 0,0 0 0,-1 0 0,1 0-1,0 0 1,-1 0 0,1-1 0,0 1 0,0 0 0,-1 0 0,1 0 0,0 0 0,0-1 0,-1 1 0,1 0 0,0 0 0,0 0 0,0-1 0,-1 1 0,1 0 0,0 0 0,0-1 0,0 1 0,0 0 0,0-1 0,0 1 0,-1 0 0,1 0 0,0-1 0,0 1 0,0 0-1,0-1 1,0 1 0,0 0 0,0-1 0,0 1 0,0 0 0,0 0 0,0-1 0,1 1 0,-1 0 0,0-1 0,0-14-5107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8.958"/>
    </inkml:context>
    <inkml:brush xml:id="br0">
      <inkml:brushProperty name="width" value="0.025" units="cm"/>
      <inkml:brushProperty name="height" value="0.025" units="cm"/>
    </inkml:brush>
  </inkml:definitions>
  <inkml:trace contextRef="#ctx0" brushRef="#br0">0 10 9385,'0'0'12684,"48"-9"-12011,-29 13-161,6 0-128,-2 2-159,0 0-161,-2 2-32,-3 3-289,-1-1-1248,-4-1-1186,-3 1-2465,-2-4-3653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49.317"/>
    </inkml:context>
    <inkml:brush xml:id="br0">
      <inkml:brushProperty name="width" value="0.025" units="cm"/>
      <inkml:brushProperty name="height" value="0.025" units="cm"/>
    </inkml:brush>
  </inkml:definitions>
  <inkml:trace contextRef="#ctx0" brushRef="#br0">25 1 5637,'0'0'10698,"3"54"-10089,-3-29-321,0 2-160,0 1-64,0 4-31,0 2-194,0 0-671,0-1 95,0-2 160,0-3 33,-1-6-769,-1-1-449,-1-10-32,1-3-928</inkml:trace>
  <inkml:trace contextRef="#ctx0" brushRef="#br0" timeOffset="1">3 336 6086,'-1'-10'2546,"0"-9"-1995,1 1-1,0-1 1,2 0-1,0 0 1,1 1-1,1-1 1,10-29-1,-10 38-208,0 1 0,1 0-1,1 0 1,0 0 0,0 1 0,0 0-1,10-10 1,-12 15-332,1 0 1,-1-1-1,1 1 0,-1 1 1,1-1-1,0 1 0,0 0 1,0 0-1,0 0 0,0 1 1,1-1-1,-1 1 0,0 1 0,1-1 1,7 1-1,-13 0-28,1 0-1,0 0 1,0 0 0,-1 0-1,1 0 1,0 0 0,-1 0-1,1 0 1,0 1 0,0-1-1,-1 0 1,1 1 0,-1-1-1,1 0 1,0 1 0,-1-1-1,1 1 1,-1-1 0,1 1-1,-1-1 1,1 1 0,-1-1-1,1 1 1,-1-1-1,1 1 1,-1 0 0,0-1-1,1 2 1,-1 24 1564,-1-20-964,0-1 0,-1 1 0,0-1 0,0 0 0,-1 0 0,1 0 0,-5 6-1,1-5-17,0 0 0,0 0-1,0-1 1,-1 0-1,0 0 1,-8 4-1,13-8-505,0 0 0,-1 1-1,1-1 1,0 0 0,0 0-1,-1 0 1,1-1 0,-1 1-1,1-1 1,0 1 0,-1-1-1,1 0 1,-1 0 0,1 0-1,-1 0 1,1 0 0,-1-1-1,1 1 1,-1-1 0,1 1-1,-1-1 1,1 0 0,0 0-1,-4-2 1,5 2-128,0 0-1,0 0 1,0 0 0,0-1 0,0 1-1,1 0 1,-1 0 0,0-1 0,1 1 0,-1 0-1,1-1 1,-1 1 0,1-1 0,0-1-1,-2-23-4305,2 20 2588,0-20-8216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0.911"/>
    </inkml:context>
    <inkml:brush xml:id="br0">
      <inkml:brushProperty name="width" value="0.025" units="cm"/>
      <inkml:brushProperty name="height" value="0.025" units="cm"/>
    </inkml:brush>
  </inkml:definitions>
  <inkml:trace contextRef="#ctx0" brushRef="#br0">103 269 10890,'0'0'12663,"-10"-2"-12492,7 2-162,0-1 0,0 0 0,0 1 0,0-1-1,0 1 1,0 0 0,0 0 0,0 0 0,0 1 0,0-1 0,1 1 0,-1-1 0,0 1 0,0 0 0,0 0 0,1 0 0,-1 1 0,0-1 0,1 1 0,-1-1 0,1 1-1,-1 0 1,1 0 0,0 0 0,0 0 0,0 0 0,0 0 0,0 1 0,1-1 0,-1 1 0,1-1 0,-1 1 0,1 0 0,0 0 0,0-1 0,0 1 0,1 0 0,-1 0-1,0 5 1,0-3 4,0-1 0,1 1 0,-1 0 1,1-1-1,0 1 0,0-1 0,0 1 0,1 0 0,1 4 0,-2-8-8,1 0 1,0 0 0,-1 0-1,1 0 1,0 0 0,0 0 0,0 0-1,0 0 1,0 0 0,0 0-1,0 0 1,0-1 0,0 1 0,0 0-1,0-1 1,0 1 0,1-1 0,-1 0-1,0 1 1,0-1 0,1 0-1,-1 0 1,0 1 0,1-1 0,-1 0-1,0 0 1,0 0 0,1-1-1,-1 1 1,0 0 0,0 0 0,1-1-1,-1 1 1,0-1 0,0 1-1,2-2 1,6-2 31,0-1 1,-1 0-1,0-1 1,0 1-1,0-2 0,-1 1 1,0-1-1,0 0 0,-1 0 1,1-1-1,-2 0 1,1 0-1,-1-1 0,6-13 1,-11 22-35,0 0 1,0 0 0,0 0 0,0 0-1,-1 0 1,1 1 0,0-1 0,0 0-1,0 0 1,-1 0 0,1 0 0,0 0-1,0 0 1,0 0 0,0 0 0,-1 0 0,1 0-1,0 0 1,0 0 0,-1 0 0,1 0-1,0 0 1,0 0 0,0 0 0,-1 0-1,1 0 1,0 0 0,0 0 0,0 0-1,0 0 1,-1 0 0,1 0 0,0-1-1,0 1 1,0 0 0,0 0 0,-1 0-1,1 0 1,0 0 0,0-1 0,0 1-1,0 0 1,0 0 0,0 0 0,-1-1-1,1 1 1,0 0 0,0 0 0,0 0 0,0 0-1,0-1 1,0 1 0,0 0 0,0 0-1,0-1 1,0 1 0,0 0 0,0 0-1,0 0 1,0-1 0,0 1 0,0 0-1,0 0 1,0 0 0,1 0 0,-1-1-1,-24 16 80,1-3 955,36-20-862,-4 3-180,-1 0 1,1 1 0,0-1-1,0 2 1,0 0-1,0 0 1,1 0 0,-1 1-1,1 1 1,10-1-1,-17 1 3,0 1 0,-1 1 0,1-1 0,0 0 0,0 1 1,0-1-1,0 1 0,-1 0 0,1 0 0,0 0 0,-1 0 0,1 1 0,0-1 0,-1 1 0,0 0 0,1-1 0,-1 1 0,0 0 0,0 0 0,0 0 0,0 1 0,0-1 0,-1 0 0,1 1 0,-1-1 0,1 1 0,-1-1 0,0 1 0,0 0 0,0 0 0,-1-1 0,1 1 0,0 0 0,-1 0 0,0 0 0,0 0 0,0 3 0,0 15 145,-4-49 60,-3-9-173,20 37-708,0 0 0,-1-1-1,1-1 1,-1 0 0,1 0 0,15-6 0,-18 2 12,0 0 1,0-1-1,14-13 1,-14 10-642,-1 0 1,0-1-1,-1 1 1,0-2-1,0 1 1,-1-1 0,-1 0-1,0-1 1,6-18-1,0-16 1631,-8 0 4743,-5 60-3938,-1 0-1,0 1 1,-5 15-1,-4 38 546,18 134-1096,-5-160-1350,-2-42 773,-7-22 946,2 0 1,1-1-1,-2-33 0,10 57-744,0-1 0,1 1 0,-1 0-1,0 0 1,0 1 0,0 0-1,0-1 1,5 3 0,-5-3-57,7 2-172,1-1 0,0 0 0,-1-1 0,1 0 0,0-1 0,0 0 0,16-5 0,-24 5 7,0 0 0,0 0 0,0 0 0,0-1 0,0 1 0,0-1 0,-1 0 0,1 0 0,-1 0 0,1-1-1,-1 1 1,0-1 0,0 0 0,0 0 0,0 0 0,0 0 0,-1 0 0,0-1 0,1 1 0,-1-1 0,0 0 0,-1 0 0,1 1 0,1-8 0,-3 11 21,0 0-1,0-1 1,0 1 0,0 0 0,0-1 0,0 1 0,0 0 0,0-1 0,0 1 0,-1 0-1,1-1 1,0 1 0,0 0 0,0-1 0,0 1 0,-1 0 0,1 0 0,0-1 0,0 1-1,-1 0 1,1 0 0,0-1 0,0 1 0,-1 0 0,1 0 0,0 0 0,-1 0-1,1-1 1,0 1 0,0 0 0,-1 0 0,1 0 0,0 0 0,-1 0 0,1 0 0,-1 0-1,1 0 1,0 0 0,-1 0 0,1 0 0,0 0 0,-1 0 0,1 0 0,0 0 0,-1 0-1,1 1 1,0-1 0,0 0 0,-1 0 0,1 0 0,0 0 0,-1 1 0,1-1 0,0 0-1,0 0 1,-1 0 0,1 1 0,-21 10 11,6 2 146,0 0 0,-23 28 0,34-36-41,0-1 1,1 1-1,0-1 1,0 1 0,0 0-1,0 0 1,1 1 0,0-1-1,0 0 1,0 1 0,1-1-1,0 1 1,0 0 0,0 7-1,1-12-110,0 0 0,1 0 0,-1 0 0,1 0-1,-1 0 1,1 0 0,-1-1 0,1 1 0,0 0-1,-1 0 1,1-1 0,0 1 0,0 0 0,0-1-1,-1 1 1,1-1 0,0 1 0,0-1 0,0 1-1,0-1 1,0 0 0,0 1 0,0-1 0,0 0-1,0 0 1,0 0 0,0 0 0,0 1 0,2-2-1,38 1-867,-31 0 2,22-3-3317,1-9-4699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1.598"/>
    </inkml:context>
    <inkml:brush xml:id="br0">
      <inkml:brushProperty name="width" value="0.025" units="cm"/>
      <inkml:brushProperty name="height" value="0.025" units="cm"/>
    </inkml:brush>
  </inkml:definitions>
  <inkml:trace contextRef="#ctx0" brushRef="#br0">21 0 15118,'0'0'6951,"-20"67"-5926,19-40 0,1 0-545,0 0-384,1 2-64,6-5-96,0 0-1217,2-5-128,-5-4-1,-1-2-191,-1 1-1090,-2-6-1921,0 1-2274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1.953"/>
    </inkml:context>
    <inkml:brush xml:id="br0">
      <inkml:brushProperty name="width" value="0.025" units="cm"/>
      <inkml:brushProperty name="height" value="0.025" units="cm"/>
    </inkml:brush>
  </inkml:definitions>
  <inkml:trace contextRef="#ctx0" brushRef="#br0">0 112 10634,'0'0'9705,"80"-21"-8904,-38 8-481,5-1-160,-1 2-95,-3 2-1,-7 3-32,-10 2-769,-6-1-1121,-8 2-1089,-9-5-1857,-3-2-4517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2.295"/>
    </inkml:context>
    <inkml:brush xml:id="br0">
      <inkml:brushProperty name="width" value="0.025" units="cm"/>
      <inkml:brushProperty name="height" value="0.025" units="cm"/>
    </inkml:brush>
  </inkml:definitions>
  <inkml:trace contextRef="#ctx0" brushRef="#br0">0 83 14029,'0'0'8680,"66"5"-8103,-20-20-385,7-2-128,0-1-32,-1 3-64,-6 2-1537,-6 5-2531,-12 7-3908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5.320"/>
    </inkml:context>
    <inkml:brush xml:id="br0">
      <inkml:brushProperty name="width" value="0.025" units="cm"/>
      <inkml:brushProperty name="height" value="0.025" units="cm"/>
    </inkml:brush>
  </inkml:definitions>
  <inkml:trace contextRef="#ctx0" brushRef="#br0">0 53 5926,'0'0'14258,"10"-6"-13718,2 0-386,0 0 1,0 1 0,1 0 0,0 1 0,0 0-1,0 1 1,0 1 0,1 0 0,22 0 0,12-1 217,-3 0 24,-1 2-1,65 6 1,-107-5-361,0 0 1,0 0 0,0 0-1,0 0 1,0 0 0,0 1-1,0-1 1,0 1 0,0 0-1,0-1 1,0 1 0,0 0-1,0 0 1,0 0 0,0 1-1,-1-1 1,1 0 0,-1 1-1,1-1 1,-1 1 0,1-1-1,-1 1 1,0 0 0,0-1-1,0 1 1,0 0 0,0 0-1,0 0 1,0 0 0,0 0-1,-1 0 1,1 0 0,-1 0-1,0 0 1,0 0 0,1 0-1,-1 0 1,-1 0 0,1 0-1,0 1 1,0-1 0,-1 0-1,1 0 1,-1 0 0,0 0-1,1 0 1,-2 2 0,-4 8 253,1 0 0,-1-1 0,-1 1 1,0-1-1,-1 0 0,-9 10 0,-116 133 1377,122-134-2420,11-19 691,0-1-1,0 0 1,0 1-1,0-1 1,0 0-1,0 1 1,0-1-1,0 1 1,0-1-1,0 0 1,0 1-1,0-1 1,1 0-1,-1 1 1,0-1-1,0 0 1,0 1-1,0-1 1,1 0-1,-1 0 1,0 1-1,0-1 1,1 0-1,-1 1 0,0-1 1,1 0-1,-1 0 1,0 0-1,1 1 1,-1-1-1,3 0-352,-1 1 0,1-1-1,-1 0 1,1 0-1,-1 0 1,1-1 0,-1 1-1,1 0 1,-1-1-1,0 0 1,1 1 0,-1-1-1,5-2 1,26-16-7485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2.652"/>
    </inkml:context>
    <inkml:brush xml:id="br0">
      <inkml:brushProperty name="width" value="0.025" units="cm"/>
      <inkml:brushProperty name="height" value="0.025" units="cm"/>
    </inkml:brush>
  </inkml:definitions>
  <inkml:trace contextRef="#ctx0" brushRef="#br0">3 0 7399,'0'0'15044,"-1"10"-13630,1-8-1334,-1 5 133,1 0 0,0 1 0,0-1 0,1 0 0,1 11 0,-1-17-195,-1 1 1,1 0-1,-1 0 0,1 0 1,0 0-1,0-1 1,-1 1-1,1 0 0,1-1 1,-1 1-1,0 0 0,0-1 1,0 1-1,1-1 0,-1 0 1,1 0-1,-1 1 1,1-1-1,0 0 0,-1 0 1,1 0-1,0-1 0,0 1 1,-1 0-1,1-1 1,0 1-1,0-1 0,0 1 1,0-1-1,3 0 0,1 0 1,0-1 0,0 0 1,0 0-1,0-1 0,0 1 0,0-1 0,-1-1 0,1 1 0,0-1 0,-1 0 0,8-5 0,-8 4-57,0 1-1,0 0 1,1 0 0,0 1 0,-1-1-1,1 1 1,0 0 0,0 1 0,0 0-1,10-2 1,-15 4 33,0 0 0,0 0-1,0 0 1,0 0 0,0 0-1,0 0 1,-1 0 0,1 0 0,0 0-1,-1 0 1,1 0 0,-1 0-1,1 1 1,-1-1 0,1 0 0,-1 0-1,0 1 1,0-1 0,0 0-1,0 0 1,0 1 0,0-1 0,0 0-1,0 1 1,-1 1 0,-1 39 366,0-32-261,0 11 485,2-20-576,0-1-1,0 0 0,0 0 1,0 1-1,0-1 0,0 0 0,1 0 1,-1 1-1,0-1 0,0 0 1,0 0-1,1 1 0,-1-1 0,0 0 1,0 0-1,0 0 0,1 0 1,-1 1-1,0-1 0,1 0 0,-1 0 1,0 0-1,0 0 0,1 0 1,-1 0-1,0 0 0,1 0 0,-1 0 1,0 0-1,0 0 0,1 0 1,-1 0-1,0 0 0,1 0 0,-1 0 1,0 0-1,0 0 0,1 0 1,-1 0-1,0 0 0,1-1 0,-1 1 1,0 0-1,0 0 0,0 0 1,1 0-1,-1-1 0,0 1 0,0 0 1,0 0-1,1-1 0,-1 1 1,0 0-1,0 0 0,0-1 0,0 1 1,1 0-1,-1 0 0,0-1 1,0 1-1,26-29 136,-24 25-149,1 0 1,0 0-1,0 0 0,0 1 1,1-1-1,-1 1 1,1 0-1,0 0 1,0 0-1,0 0 1,0 1-1,1 0 1,7-4-1,-12 7-1,1 0 0,0 0 0,0-1 0,0 1 0,0 0 0,-1 0 0,1 0 0,0 0 0,-1 0 0,1 0 0,-1 0 0,1 0 0,-1 0 0,1 0 0,-1 0 0,0 0 0,1 0 0,-1 0 0,0 0 0,0 0 0,0 1 0,0-1 0,0 0 0,0 0 0,0 0 0,0 0 0,-1 0 0,1 0 0,-1 2 0,5 22-86,-2-25-1247,0-10-14432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3.397"/>
    </inkml:context>
    <inkml:brush xml:id="br0">
      <inkml:brushProperty name="width" value="0.025" units="cm"/>
      <inkml:brushProperty name="height" value="0.025" units="cm"/>
    </inkml:brush>
  </inkml:definitions>
  <inkml:trace contextRef="#ctx0" brushRef="#br0">39 0 11147,'0'0'9326,"0"8"-8867,-2 90 1698,-23 155-1,24-245-2206,-2 28 1251,13-62-78,19-104-918,-23 98-208,0 0-1,2 0 0,1 0 1,18-38-1,-26 67-18,0 1-1,0-1 0,1 1 1,-1 0-1,1-1 0,-1 1 1,1 0-1,0 0 0,0 0 1,0 0-1,0 0 0,0 0 1,1 1-1,-1-1 0,0 1 1,1 0-1,3-2 0,-4 3-9,0-1-1,0 1 0,0 0 1,0 0-1,0 0 0,0 0 1,0 0-1,0 0 0,0 1 1,0-1-1,0 1 1,0-1-1,0 1 0,0 0 1,0 0-1,0 0 0,-1 0 1,3 2-1,0 0 14,1 1 0,-1-1 0,0 1-1,-1 1 1,1-1 0,-1 0 0,0 1 0,0 0 0,0-1 0,0 1-1,-1 1 1,0-1 0,0 0 0,0 0 0,1 10 0,-3-12 43,0 0 1,1 0-1,-1 0 1,-1 0-1,1-1 1,0 1-1,-1 0 1,1 0-1,-1 0 1,0 0-1,0-1 1,0 1-1,0 0 1,-1-1-1,1 1 1,-1-1-1,1 1 1,-1-1-1,-2 3 1,0-2 46,0 1 0,0-1-1,0 0 1,-1 0 0,1 0 0,-1-1 0,0 0 0,0 1 0,0-2 0,-5 3 0,1-2-28,0 0 0,0 0 0,0-1 0,0 0 0,0-1 1,0 0-1,-1 0 0,1-1 0,0 0 0,0 0 0,0-1 1,-10-4-1,16 5-105,1 0 0,0 1 1,0-2-1,1 1 1,-1 0-1,0 0 0,0 0 1,0-1-1,1 1 1,-1-1-1,1 0 0,-2-1 1,2 2-76,1 0-1,0 1 1,-1-1 0,1 0 0,0 0 0,0 1 0,0-1 0,-1 0-1,1 0 1,0 0 0,0 1 0,0-1 0,0 0 0,0 0 0,0 0-1,1 1 1,-1-1 0,0 0 0,0 0 0,1 1 0,-1-1 0,1-1-1,1-1-525,0 1-1,1-1 0,-1 1 1,0 0-1,1 0 1,0-1-1,0 2 0,-1-1 1,1 0-1,0 1 0,0-1 1,7-1-1,16-6-4995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4.102"/>
    </inkml:context>
    <inkml:brush xml:id="br0">
      <inkml:brushProperty name="width" value="0.025" units="cm"/>
      <inkml:brushProperty name="height" value="0.025" units="cm"/>
    </inkml:brush>
  </inkml:definitions>
  <inkml:trace contextRef="#ctx0" brushRef="#br0">133 65 8296,'0'0'17205,"-7"-5"-16516,4 3-626,-1-1 0,0 1-1,0-1 1,0 1 0,0 0 0,-1 1-1,1-1 1,0 1 0,-1 0 0,1 0 0,-7-1-1,9 2-50,-1 0 0,0 1 0,1-1 0,-1 0 0,1 1-1,-1-1 1,1 1 0,-1 0 0,1 0 0,-1 0 0,1 0-1,0 0 1,0 1 0,-1-1 0,1 1 0,0-1 0,0 1 0,1 0-1,-1 0 1,0 0 0,0 0 0,1 0 0,0 0 0,-1 0-1,1 1 1,-1 2 0,0-2 8,0 1 1,0 0-1,1 0 0,0 0 1,0 0-1,0 0 0,0 0 1,0 1-1,1-1 0,0 0 1,0 0-1,0 0 0,1 1 0,-1-1 1,1 0-1,2 7 0,-2-9-13,0 0 0,0-1 0,0 1 0,0-1-1,0 1 1,0-1 0,1 1 0,-1-1 0,1 0-1,-1 0 1,1 0 0,-1 0 0,1 0-1,0 0 1,-1 0 0,1 0 0,0 0 0,0-1-1,-1 1 1,1-1 0,0 1 0,0-1 0,0 0-1,0 0 1,0 0 0,0 0 0,0 0-1,-1 0 1,1-1 0,0 1 0,0 0 0,0-1-1,0 0 1,-1 1 0,1-1 0,0 0 0,3-2-1,3-1-58,-1 0-1,1-1 1,-1 0-1,0-1 0,0 1 1,11-13-1,-15 15 1,1 0 0,-1-1 0,0 0 1,0 0-1,0 0 0,-1 0 0,1-1 0,-1 1 0,0-1 0,0 1 1,-1-1-1,1 0 0,0-8 0,-2 12 15,0 47-209,0-46 246,0 1 1,0-1-1,0 1 0,0-1 1,0 0-1,0 1 0,0-1 1,0 1-1,0-1 0,0 0 1,0 1-1,0-1 0,0 1 1,1-1-1,-1 1 0,0-1 1,0 0-1,0 1 0,0-1 1,1 0-1,-1 1 0,0-1 1,0 0-1,1 1 0,-1-1 1,0 0-1,1 1 0,-1-1 1,0 0-1,1 0 0,0 1 1,11-8 23,16-26 29,-21 25-45,-5 6-190,1 0 1,-1 1-1,1 0 0,-1-1 0,1 1 0,0 0 1,-1 0-1,1 0 0,0 0 0,0 1 1,0-1-1,-1 1 0,1 0 0,5 0 0,-5 0-193,1-1 0,0 1 0,-1 0 0,1-1 0,0 0-1,-1 0 1,8-3 0,26-21-8572,-19 8 464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4.632"/>
    </inkml:context>
    <inkml:brush xml:id="br0">
      <inkml:brushProperty name="width" value="0.025" units="cm"/>
      <inkml:brushProperty name="height" value="0.025" units="cm"/>
    </inkml:brush>
  </inkml:definitions>
  <inkml:trace contextRef="#ctx0" brushRef="#br0">46 1 4837,'0'0'12892,"-5"10"-12017,-4 19-296,1 0 1,1 0-1,1 1 0,2 0 0,-1 39 1,5-5-223,0-54-78,0-42-93,1 6-129,0 17 2,-1 0 0,0 1 0,0-1 0,-3-13 0,4 38 440,-1-15-486,-1 0-1,1 0 1,0 1-1,0-1 1,0 0-1,0 0 1,0 1-1,0-1 1,0 0-1,0 0 1,1 1-1,-1-1 0,1 0 1,-1 0-1,1 1 1,-1-1-1,1 0 1,-1 0-1,1 0 1,0 0-1,0 0 1,-1 0-1,1 0 1,0 0-1,0 0 1,0-1-1,0 1 1,0 0-1,0 0 1,0-1-1,1 1 1,-1-1-1,1 1 1,2 1-18,0-1 1,1 1 0,-1-1 0,0 0-1,1 0 1,-1-1 0,0 1-1,1-1 1,-1 0 0,0 0 0,1-1-1,-1 1 1,1-1 0,-1 0 0,0 0-1,0 0 1,0-1 0,0 0 0,0 1-1,0-1 1,0-1 0,6-3 0,-4 1 24,0 0 0,0-1 0,-1 1 0,1-1 0,-1 0 1,-1-1-1,1 1 0,-1-1 0,0 0 0,-1 0 1,5-13-1,-7 19 38,-13 9 113,3 1 3,0 0 1,1 0-1,1 1 0,-1 0 0,1 1 0,1-1 0,0 1 1,0 1-1,2-1 0,-1 1 0,1 0 0,1 0 0,0 0 1,0 0-1,0 19 0,3-30-186,1 1-1,-1-1 1,1 0 0,-1 1 0,1-1-1,0 0 1,-1 1 0,1-1 0,0 0 0,0 0-1,0 0 1,0 0 0,0 0 0,0 0-1,0 0 1,1 0 0,-1 0 0,0 0-1,1-1 1,-1 1 0,0 0 0,1-1-1,-1 1 1,0-1 0,1 0 0,-1 1-1,1-1 1,-1 0 0,1 0 0,-1 0 0,1 0-1,-1 0 1,1 0 0,-1 0 0,3-1-1,5 0-936,0 1-1,0-2 0,0 1 1,15-5-1,41-28-9903,-31 12 2023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7.729"/>
    </inkml:context>
    <inkml:brush xml:id="br0">
      <inkml:brushProperty name="width" value="0.025" units="cm"/>
      <inkml:brushProperty name="height" value="0.025" units="cm"/>
    </inkml:brush>
  </inkml:definitions>
  <inkml:trace contextRef="#ctx0" brushRef="#br0">36 1 3427,'0'0'20633,"-1"12"-20515,-10 173-63,10-102-2379,-2-63-861,-7-12-2209,0-6-1178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8.087"/>
    </inkml:context>
    <inkml:brush xml:id="br0">
      <inkml:brushProperty name="width" value="0.025" units="cm"/>
      <inkml:brushProperty name="height" value="0.025" units="cm"/>
    </inkml:brush>
  </inkml:definitions>
  <inkml:trace contextRef="#ctx0" brushRef="#br0">1 98 9929,'0'0'11403,"68"34"-10442,-38-41-288,1-7-353,0-4-224,-4-1-32,-3 1-64,-9 3-704,-3 2-578,-7 3-1312,-5 1-2339,0 1-3779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8.432"/>
    </inkml:context>
    <inkml:brush xml:id="br0">
      <inkml:brushProperty name="width" value="0.025" units="cm"/>
      <inkml:brushProperty name="height" value="0.025" units="cm"/>
    </inkml:brush>
  </inkml:definitions>
  <inkml:trace contextRef="#ctx0" brushRef="#br0">0 90 15407,'0'0'7975,"60"-52"-7302,-29 38-481,-3 1-128,0 6-64,-4 4-96,-4 3-769,-6 0-768,-4 10-1699,-4 2-3938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8.791"/>
    </inkml:context>
    <inkml:brush xml:id="br0">
      <inkml:brushProperty name="width" value="0.025" units="cm"/>
      <inkml:brushProperty name="height" value="0.025" units="cm"/>
    </inkml:brush>
  </inkml:definitions>
  <inkml:trace contextRef="#ctx0" brushRef="#br0">12 0 13677,'0'0'5173,"-1"12"-3385,-9 125 1928,10-137-3712,0 1 1,0-1 0,0 1 0,0 0 0,0-1-1,0 1 1,0-1 0,0 1 0,0-1-1,1 1 1,-1-1 0,0 1 0,0-1 0,0 1-1,1-1 1,-1 1 0,0-1 0,1 0-1,-1 1 1,0-1 0,1 1 0,-1-1-1,1 0 1,-1 1 0,0-1 0,1 0 0,-1 1-1,1-1 1,-1 0 0,1 0 0,-1 0-1,1 1 1,-1-1 0,1 0 0,0 0-1,-1 0 1,1 0 0,-1 0 0,1 0 0,-1 0-1,1 0 1,-1 0 0,1 0 0,-1 0-1,1-1 1,-1 1 0,1 0 0,-1 0 0,1 0-1,-1-1 1,1 1 0,-1 0 0,1-1-1,0 0 1,26-17 336,-6-12-220,-17 23-114,0 1 0,1 0 0,0 0 0,0 0 0,0 0-1,0 1 1,11-8 0,-16 12-12,0 1-1,0 0 1,1 0 0,-1 0-1,0 0 1,0 0 0,0 0-1,1 0 1,-1 0 0,0 0-1,0 0 1,1 0 0,-1 0-1,0 0 1,0 0 0,0 0-1,1 0 1,-1 0 0,0 1-1,0-1 1,0 0 0,0 0-1,1 0 1,-1 0 0,0 0-1,0 0 1,0 1 0,0-1-1,1 0 1,-1 0 0,0 0-1,0 0 1,0 1 0,0-1-1,0 0 1,0 0 0,0 0-1,0 0 1,1 1 0,-1-1-1,0 0 1,0 0-1,0 1 1,0-1 0,0 0-1,0 1 1,1 17-47,-3 19 126,-7 25 433,9-62-487,0 0 0,0 0 0,1 0 1,-1 1-1,0-1 0,1 0 0,-1 0 1,0 0-1,0 0 0,1 0 0,-1 1 0,0-1 1,1 0-1,-1 0 0,0 0 0,1 0 1,-1 0-1,0 0 0,1 0 0,-1 0 0,0 0 1,1 0-1,-1 0 0,0-1 0,1 1 1,-1 0-1,0 0 0,1 0 0,-1 0 0,0 0 1,0-1-1,1 1 0,-1 0 0,0 0 1,0 0-1,1-1 0,-1 1 0,0 0 0,0 0 1,0-1-1,1 1 0,-1 0 0,0 0 1,0-1-1,0 1 0,0 0 0,0-1 0,15-14 248,-2-1-183,18-23-34,-30 37-56,1 0 1,0 0-1,-1 1 0,1-1 0,0 1 0,0-1 0,0 1 1,0 0-1,0-1 0,0 1 0,0 0 0,1 0 0,-1 1 1,0-1-1,3 0 0,-4 5-1,0-1 0,0 1 0,-1 0 0,1 0 0,-1-1 1,0 1-1,0 0 0,-1 5 0,1-4 22,0 2-228,0 22 236,3-24-2674,4-16-3945,-1-4-2059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59.132"/>
    </inkml:context>
    <inkml:brush xml:id="br0">
      <inkml:brushProperty name="width" value="0.025" units="cm"/>
      <inkml:brushProperty name="height" value="0.025" units="cm"/>
    </inkml:brush>
  </inkml:definitions>
  <inkml:trace contextRef="#ctx0" brushRef="#br0">1 1 16624,'0'0'8199</inkml:trace>
  <inkml:trace contextRef="#ctx0" brushRef="#br0" timeOffset="1">9 170 11915,'0'0'12876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3.212"/>
    </inkml:context>
    <inkml:brush xml:id="br0">
      <inkml:brushProperty name="width" value="0.025" units="cm"/>
      <inkml:brushProperty name="height" value="0.025" units="cm"/>
    </inkml:brush>
  </inkml:definitions>
  <inkml:trace contextRef="#ctx0" brushRef="#br0">8 109 4004,'0'0'9758,"1"-10"-7542,0 1-1412,2-28 713,7 12 3070,-8 30-1889,0 27-2188,-3 53 147,-25 165-1,31-380-501,7 62-799,-5 28 596,-1 0-1,0-42 0,-6 81 263,4 41 58,0-15-249,1-1 0,1 1 1,1-1-1,14 29 0,-17-42-10,1 0-1,1-1 1,0 0-1,1 0 1,0-1-1,0 1 1,1-1-1,0-1 1,0 0 0,1 0-1,13 9 1,-20-16 57,-1 0 1,1 0 0,0 0-1,-1 0 1,1 0 0,0-1-1,0 1 1,0 0-1,0-1 1,0 1 0,0-1-1,-1 0 1,1 0 0,0 0-1,0 0 1,0 0 0,0 0-1,0 0 1,0-1-1,0 1 1,0-1 0,3-1-1,-2 1 13,0-1 0,-1 0 0,1 0-1,-1-1 1,0 1 0,1 0-1,-1-1 1,0 0 0,0 1 0,0-1-1,-1 0 1,3-4 0,2-10 86,0 0 1,0-1-1,4-33 1,-8 44-196,2-16 121,0-1 1,-1 0-1,-2 0 0,0 0 0,-6-44 0,5 66-53,0 1-1,0 0 0,0 0 0,-1 0 0,1 0 0,0 0 0,-1 0 1,1 0-1,-1 0 0,1 0 0,-1 0 0,1 0 0,-1 1 0,0-1 0,0 0 1,1 0-1,-1 0 0,0 1 0,0-1 0,0 0 0,0 1 0,0-1 1,0 1-1,0-1 0,0 1 0,0 0 0,0-1 0,0 1 0,0 0 1,0 0-1,-2-1 0,-6 8-2878,8 1-2326,5 2-3592,1-4-176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208"/>
    </inkml:context>
    <inkml:brush xml:id="br0">
      <inkml:brushProperty name="width" value="0.025" units="cm"/>
      <inkml:brushProperty name="height" value="0.025" units="cm"/>
    </inkml:brush>
  </inkml:definitions>
  <inkml:trace contextRef="#ctx0" brushRef="#br0">35 1 9737,'0'0'11238,"-3"12"-10464,-8 39 574,3 0 0,-4 89-1,12 114-431,1-151 1465,-1-131-1798,5-174 334,-2 170-1099,1 0-1,2-1 0,1 1 1,12-34-1,-17 61 146,0 0 1,0 0-1,0 0 0,1 1 1,-1 0-1,1-1 0,0 1 0,1 0 1,-1 0-1,1 0 0,-1 1 1,1-1-1,0 1 0,0 0 1,1 0-1,-1 1 0,1-1 0,6-2 1,-1 2-121,1 0 0,0 1 0,-1 0-1,1 1 1,0 0 0,0 0 0,18 3 0,-28-3 164,0 1 0,0 0 0,0 0 0,1 1 0,-1-1 0,0 0 0,0 0-1,0 0 1,0 1 0,0-1 0,1 1 0,-1-1 0,0 1 0,0-1 0,0 1 0,0 0-1,0-1 1,0 1 0,-1 0 0,1 0 0,0 0 0,0 0 0,0-1 0,-1 1 0,1 0 0,-1 0-1,1 1 1,0-1 0,-1 0 0,0 0 0,1 0 0,-1 0 0,0 0 0,0 0 0,1 1 0,-1-1-1,0 0 1,0 0 0,0 0 0,0 1 0,-1-1 0,1 0 0,0 0 0,0 0 0,-1 0 0,1 0-1,-1 1 1,1-1 0,-1 0 0,1 0 0,-1 0 0,1 0 0,-1 0 0,0 0 0,0-1 0,0 1-1,1 0 1,-1 0 0,0 0 0,0-1 0,0 1 0,0-1 0,0 1 0,-2 0 0,-9 7 262,0-1 0,0 0 0,-1-1 0,0-1 0,0 0 1,0 0-1,-1-2 0,0 1 0,0-2 0,1 0 0,-18 1 0,31-4-297,0 1 0,1 0 0,-1 0-1,0 0 1,1 0 0,-1-1-1,0 1 1,0 0 0,1 0-1,-1-1 1,0 1 0,0 0 0,0-1-1,1 1 1,-1 0 0,0 0-1,0-1 1,0 1 0,0 0 0,1-1-1,-1 1 1,0 0 0,0-1-1,0 1 1,0 0 0,0-1 0,0 1-1,0-1 1,0 1 0,0 0-1,0-1 1,0 1 0,0 0 0,0-1-1,-1 1 1,1 0 0,0-1-1,0 1 1,0 0 0,0-1 0,-1 1-1,1 0 1,0 0 0,0-1-1,-1 1 1,1 0 0,0 0 0,0-1-1,-1 1 1,1 0 0,0 0-1,-1 0 1,1-1 0,0 1 0,-1 0-1,1 0 1,0 0 0,-1 0-1,1 0 1,0 0 0,-1 0 0,1 0-1,0 0 1,-1 0 0,1 0-1,0 0 1,-1 0 0,1 0-1,24-19-3309,-3 10 898,0 1-1,1 1 1,1 1 0,32-4-1,-25 4 2291,50-15 0,-80 21 516,1 0 1,0 0-1,-1 0 1,1 0 0,0 0-1,-1 0 1,1 0 0,-1 0-1,1 0 1,0-1-1,-1 1 1,1 0 0,-1-1-1,1 1 1,0 0-1,-1-1 1,1 1 0,-1 0-1,1-1 1,-1 1 0,0-1-1,1 1 1,-1-1-1,1 1 1,-1-1 0,0 1-1,1-1 1,-1 0 0,0 1-1,0-1 1,1 1-1,-1-2 1,-10 6 4995,-1 7-7416,6-4 2062,0 0 0,0 1-1,0 0 1,1 0 0,1 1-1,-1-1 1,-3 17 0,6-23-6,1 0 1,-1 0-1,1 0 1,-1 0-1,1 0 1,0 0 0,0-1-1,0 1 1,0 0-1,0 0 1,0 0-1,1 0 1,-1 0-1,1 0 1,-1 0-1,1 0 1,0 0-1,-1-1 1,1 1 0,0 0-1,0-1 1,0 1-1,1 0 1,-1-1-1,0 1 1,1-1-1,-1 0 1,0 1-1,1-1 1,0 0-1,-1 0 1,1 0 0,0 0-1,-1 0 1,1-1-1,0 1 1,0 0-1,0-1 1,0 1-1,0-1 1,0 0-1,2 0 1,-1 1 30,-1 0 0,1-1 0,0 0 0,0 0 0,0 0 0,-1 0 0,1 0 0,0-1 0,0 1 0,-1-1 0,1 1 0,0-1 0,-1 0 0,1 0 0,-1-1 0,1 1 0,-1 0-1,1-1 1,-1 1 0,0-1 0,0 0 0,0 0 0,0 0 0,0 0 0,3-4 0,-2 0 83,-1 0-1,0 0 0,0 0 0,0 0 0,0 0 1,-1-1-1,0 1 0,-1 0 0,1-1 0,-1-8 1,0 7-86,-1-20 123,1 27-148,0 0-1,-1 1 1,1-1-1,0 0 0,0 1 1,0-1-1,0 0 1,-1 1-1,1-1 1,0 1-1,-1-1 1,1 0-1,-1 1 1,1-1-1,0 1 1,-1-1-1,1 1 1,-1-1-1,1 1 1,-1-1-1,0 1 0,1 0 1,-1-1-1,1 1 1,-1 0-1,0-1 1,1 1-1,-1 0 1,0 0-1,1 0 1,-1 0-1,-1-1 1,6 15-539,2-12-35,0 0 1,0 0-1,1-1 1,-1 1-1,0-1 1,1-1-1,-1 1 1,1-1-1,-1 0 1,10-2-1,6 1-2098,14-1-2890,-1-9-3000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3.694"/>
    </inkml:context>
    <inkml:brush xml:id="br0">
      <inkml:brushProperty name="width" value="0.025" units="cm"/>
      <inkml:brushProperty name="height" value="0.025" units="cm"/>
    </inkml:brush>
  </inkml:definitions>
  <inkml:trace contextRef="#ctx0" brushRef="#br0">0 84 8392,'0'0'13004,"8"4"-11744,-4-2-1156,-1 0-1,1-1 1,-1 1-1,1-1 1,0 0-1,-1 1 0,1-2 1,0 1-1,0 0 1,0-1-1,-1 0 1,1 0-1,0 0 1,0 0-1,0 0 1,0-1-1,0 0 1,-1 0-1,1 0 1,0 0-1,-1-1 1,1 1-1,-1-1 1,1 0-1,5-4 1,-6 4-54,0 1 1,0-1 0,0 0 0,0 1 0,-1-1 0,1-1-1,-1 1 1,0 0 0,1 0 0,-1-1 0,0 0-1,0 1 1,-1-1 0,1 0 0,0 0 0,-1 0 0,0 0-1,0 0 1,0 0 0,0 0 0,0 0 0,0-1 0,-1 1-1,0-6 1,0 8-29,-1 0 1,0 0-1,0 0 0,-1 0 0,1 0 1,0 0-1,0 0 0,0 1 0,0-1 1,-1 0-1,1 1 0,0-1 0,-1 1 1,1-1-1,0 1 0,-1 0 0,1 0 1,-1 0-1,1 0 0,-1 0 0,1 0 1,0 0-1,-1 0 0,-1 1 0,-1-1 16,0 0 0,0 0 0,-1 1 0,1-1 0,0 1 0,0 0 0,-7 4 0,8-2 19,-1 1 1,1-1-1,0 1 1,0 0-1,0 0 1,0 0 0,1 1-1,0-1 1,0 1-1,0-1 1,0 1-1,1 0 1,-1 0-1,1 0 1,0 5 0,-1 0 65,1-1 0,1 1 0,-1 0 0,2-1 0,-1 1 0,1-1 0,3 11 0,-4-17-115,1-1-1,0 1 0,0-1 0,0 1 0,1-1 1,-1 0-1,0 0 0,1 1 0,0-1 0,-1 0 1,1 0-1,0 0 0,0-1 0,0 1 0,0 0 0,0-1 1,1 1-1,-1-1 0,0 0 0,1 0 0,-1 0 1,1 0-1,-1 0 0,1 0 0,0-1 0,-1 1 0,1-1 1,0 0-1,-1 0 0,1 0 0,0 0 0,-1 0 1,1 0-1,0-1 0,-1 1 0,1-1 0,4-2 0,-1 2-334,1-2 0,0 1 0,-1-1 0,0 0-1,1 0 1,-1 0 0,0-1 0,-1 0-1,1 0 1,-1-1 0,0 0 0,0 0 0,6-7-1,9-31-8507,-14 26 1052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5.206"/>
    </inkml:context>
    <inkml:brush xml:id="br0">
      <inkml:brushProperty name="width" value="0.025" units="cm"/>
      <inkml:brushProperty name="height" value="0.025" units="cm"/>
    </inkml:brush>
  </inkml:definitions>
  <inkml:trace contextRef="#ctx0" brushRef="#br0">54 3 13645,'-4'-2'10138,"4"2"-9902,-8 21 1618,-8 30-2375,7 0 1426,1 0 0,3 0 0,2 53-1,3-102-868,0-1 0,0 1 0,0-1-1,0 1 1,0-1 0,0 0 0,0 1-1,0-1 1,1 1 0,-1-1 0,1 0-1,-1 1 1,1-1 0,-1 0 0,1 0-1,0 1 1,0-1 0,0 0 0,0 0-1,-1 0 1,1 0 0,1 0 0,-1 0-1,0 0 1,0 0 0,0 0 0,0-1-1,1 1 1,-1 0 0,0-1 0,1 1-1,-1-1 1,0 0 0,1 1-1,-1-1 1,0 0 0,1 0 0,-1 0-1,1 0 1,-1 0 0,1 0 0,-1 0-1,2 0 1,2-1 51,-1 0 1,1 0-1,0-1 0,-1 1 0,1-1 1,-1 0-1,0 0 0,1-1 0,-1 1 0,0-1 1,-1 0-1,5-4 0,7-8-54,-1-2 1,-1 0-1,-1 0 0,0-1 1,-1-1-1,-1 0 1,-1 0-1,-1-1 0,-1 0 1,0-1-1,-1 1 0,-2-1 1,0-1-1,-1 1 0,0-22 1,-13 77-121,1-10 62,4 6 17,0 0 1,3 0-1,0 0 1,4 50-1,-2-78-132,1 1-1,-1-1 1,1 1-1,0-1 0,-1 1 1,1-1-1,0 0 1,0 0-1,0 0 1,1 1-1,-1-1 0,1 0 1,-1 0-1,1-1 1,-1 1-1,1 0 1,0 0-1,0-1 0,0 1 1,0-1-1,0 0 1,0 1-1,1-1 0,-1 0 1,0 0-1,0-1 1,1 1-1,-1 0 1,5 0-1,-5-1-44,0 0-1,0 0 0,0 0 1,0 0-1,0 0 1,-1-1-1,1 1 1,0-1-1,0 1 1,0-1-1,-1 0 1,1 1-1,0-1 1,-1 0-1,1 0 1,-1 0-1,1 0 1,-1 0-1,1-1 1,-1 1-1,0 0 1,0-1-1,0 1 1,0-1-1,0 1 1,0-1-1,0 0 1,0 1-1,0-1 1,-1 0-1,1 1 1,-1-1-1,1 0 1,-1 0-1,0 0 1,1 0-1,-1 1 1,0-1-1,-1-3 1,1-19-7460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5.548"/>
    </inkml:context>
    <inkml:brush xml:id="br0">
      <inkml:brushProperty name="width" value="0.025" units="cm"/>
      <inkml:brushProperty name="height" value="0.025" units="cm"/>
    </inkml:brush>
  </inkml:definitions>
  <inkml:trace contextRef="#ctx0" brushRef="#br0">1 32 12876,'0'0'16752,"58"-31"-32639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5.891"/>
    </inkml:context>
    <inkml:brush xml:id="br0">
      <inkml:brushProperty name="width" value="0.025" units="cm"/>
      <inkml:brushProperty name="height" value="0.025" units="cm"/>
    </inkml:brush>
  </inkml:definitions>
  <inkml:trace contextRef="#ctx0" brushRef="#br0">15 0 12876,'0'0'14029,"-15"53"-12331,15-50-961,2-7-2307,6-6-1248,-3-1-2596,-2-2-6789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6.344"/>
    </inkml:context>
    <inkml:brush xml:id="br0">
      <inkml:brushProperty name="width" value="0.025" units="cm"/>
      <inkml:brushProperty name="height" value="0.025" units="cm"/>
    </inkml:brush>
  </inkml:definitions>
  <inkml:trace contextRef="#ctx0" brushRef="#br0">0 0 15439,'0'0'10762,"21"8"-17425,-14-7-992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6.686"/>
    </inkml:context>
    <inkml:brush xml:id="br0">
      <inkml:brushProperty name="width" value="0.025" units="cm"/>
      <inkml:brushProperty name="height" value="0.025" units="cm"/>
    </inkml:brush>
  </inkml:definitions>
  <inkml:trace contextRef="#ctx0" brushRef="#br0">10 1 13357,'0'0'11146,"-9"51"-10729,9-45-385,0-1-32,2-5-1794,2 0-1569,2 0-2755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7.164"/>
    </inkml:context>
    <inkml:brush xml:id="br0">
      <inkml:brushProperty name="width" value="0.025" units="cm"/>
      <inkml:brushProperty name="height" value="0.025" units="cm"/>
    </inkml:brush>
  </inkml:definitions>
  <inkml:trace contextRef="#ctx0" brushRef="#br0">16 17 10154,'0'0'16543,"1"7"-16351,-1 40-151,-8 70-1,0 23 1049,24-186-427,-6-6-859,-3 0 1,-1 0 0,-3-55 0,1 122 187,1 0 0,1 0 0,0-1 0,1 1-1,0-2 1,11 15 0,-12-19 17,-1-1 0,2 0-1,-1-1 1,1 0 0,0 0 0,1 0-1,-1-1 1,1 0 0,1 0-1,14 7 1,-21-12 38,1 0-1,-1 0 1,0 0-1,1 0 1,0 0-1,-1-1 1,1 1-1,-1-1 1,1 0-1,0 0 1,-1 0 0,1 0-1,0 0 1,-1-1-1,1 1 1,-1-1-1,1 1 1,-1-1-1,1 0 1,-1 0-1,1 0 1,2-2-1,-2 0 22,0 0 0,0 0-1,0 0 1,-1 0-1,1 0 1,-1-1 0,1 1-1,-1-1 1,-1 0-1,1 0 1,0 0 0,1-6-1,1-5 45,-1 0-1,-1 0 0,0 0 0,-1 0 1,-1 0-1,-2-27 0,2 40-112,-1 0-1,1 0 1,-1 0-1,0 0 1,0 1-1,0-1 0,0 0 1,0 1-1,0-1 1,0 0-1,0 1 1,0-1-1,-1 1 0,1 0 1,-1 0-1,1-1 1,-3 0-1,4 2-82,-1-1 0,1 1 0,-1 0 1,1 0-1,-1 0 0,1-1 0,-1 1 0,1 0 0,-1 0 0,1 0 0,-1 0 0,1 0 0,-1 0 1,1 0-1,-1 0 0,1 0 0,-1 0 0,0 0 0,1 0 0,-1 0 0,1 0 0,-1 0 0,1 1 0,-1-1 1,1 0-1,-1 0 0,1 1 0,0-1 0,-1 0 0,1 1 0,-1-1 0,1 0 0,0 1 0,-1-1 1,1 1-1,0-1 0,-1 1 0,1-1 0,0 1 0,0-1 0,-1 1 0,1-1 0,0 1 0,0-1 1,0 1-1,0-1 0,0 1 0,-1-1 0,1 1 0,0-1 0,0 1 0,1-1 0,-1 1 0,0-1 0,0 1 1,0-1-1,0 1 0,1 0 0,-1 22-8574,0-15 667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7.568"/>
    </inkml:context>
    <inkml:brush xml:id="br0">
      <inkml:brushProperty name="width" value="0.025" units="cm"/>
      <inkml:brushProperty name="height" value="0.025" units="cm"/>
    </inkml:brush>
  </inkml:definitions>
  <inkml:trace contextRef="#ctx0" brushRef="#br0">0 116 12011,'0'0'8675,"10"3"-6961,-5-2-1554,3 1 259,1 0 0,-1 0 0,1-1 0,-1 0 1,1 0-1,10-1 0,-16-1-359,-1 1 0,0 0 1,1-1-1,-1 0 0,0 1 1,1-1-1,-1 0 0,0 0 1,0 0-1,1-1 1,-1 1-1,0 0 0,0-1 1,-1 0-1,1 1 0,0-1 1,0 0-1,-1 0 0,1 0 1,-1 0-1,0 0 0,1 0 1,-1 0-1,0 0 0,0-1 1,-1 1-1,1 0 0,0-1 1,-1 1-1,1-4 1,0 3-14,-1-1 0,1 1 0,-1-1 1,0 1-1,0-1 0,0 1 0,0 0 1,-1-1-1,1 1 0,-1-1 0,0 1 1,0 0-1,0 0 0,-1 0 0,1-1 1,-4-3-1,4 5-25,-1 1 1,1 0-1,-1-1 0,1 1 0,-1 0 1,0 0-1,1 0 0,-1 0 1,0 0-1,0 0 0,0 1 1,0-1-1,0 1 0,0-1 0,0 1 1,0 0-1,0 0 0,0 0 1,0 0-1,0 0 0,0 0 1,0 0-1,0 1 0,0-1 0,0 1 1,0-1-1,0 1 0,1 0 1,-1 0-1,-2 1 0,0 0-18,1 1 0,0 0 0,-1 0 0,1 0 0,0 0-1,0 1 1,1-1 0,-1 1 0,1 0 0,0 0 0,0 0-1,0 0 1,0 0 0,1 0 0,-1 0 0,0 8 0,0-6 3,0 1 1,1-1-1,0 0 1,1 1-1,-1-1 0,1 1 1,0-1-1,1 1 1,-1-1-1,1 0 1,2 8-1,-1-12-12,0 1 0,0-1 0,0 0 0,0 0-1,0 0 1,0 0 0,1 0 0,-1-1 0,1 1 0,-1-1 0,1 1 0,0-1-1,-1 0 1,1 0 0,0 0 0,0 0 0,0-1 0,0 1 0,0-1-1,0 0 1,-1 0 0,7 0 0,-1 0-891,1 0 0,-1-1 0,0 0 0,0 0 0,0 0-1,0-1 1,10-4 0,7-7-4207,0-4-1720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8.599"/>
    </inkml:context>
    <inkml:brush xml:id="br0">
      <inkml:brushProperty name="width" value="0.025" units="cm"/>
      <inkml:brushProperty name="height" value="0.025" units="cm"/>
    </inkml:brush>
  </inkml:definitions>
  <inkml:trace contextRef="#ctx0" brushRef="#br0">82 70 13229,'0'0'9523,"-3"8"-8658,-3 20-468,1 0 0,1 1 1,2-1-1,1 0 0,5 51 0,-2-1-292,-1-52-23,-1-21 36,1-15-9,-2 1-134,0 0 0,-1 1 0,1-1 0,-2 0 0,1 1 0,-1 0 0,0 0 0,-1 0 0,0 0 0,-9-14 0,6 11-30,1-1 0,0 0-1,-6-17 1,15 28 77,1 0 1,-1 0-1,0 0 0,1 1 0,-1-1 1,0 1-1,1 0 0,-1 0 1,1 0-1,5 1 0,-1 0-37,0 0 0,0-1 0,0 0-1,0-1 1,1 1 0,-1-2-1,0 1 1,0-1 0,-1 0 0,1-1-1,11-5 1,-14 5-73,0-1 1,0 1-1,0-1 1,-1 0-1,1-1 1,-1 1-1,0-1 1,0 0-1,0 0 1,-1 0-1,0 0 1,0-1-1,0 1 1,-1-1-1,0 0 1,2-6 0,0-5 146,0 1 1,-1-1-1,-1 1 1,0-1 0,-1-18-1,-12 101 1399,2-24-893,3 16 226,3-1-1,4 60 0,6-84-756,-7-32-32,0 0 1,1 0 0,-1 0-1,0 1 1,1-1 0,-1 0 0,1 0-1,-1 0 1,1 0 0,0 0-1,-1 0 1,1-1 0,0 1-1,0 0 1,0 0 0,-1 0 0,1-1-1,0 1 1,0 0 0,0-1-1,0 1 1,0-1 0,0 1-1,2 0 1,-1-4 28,-2 0 1,1 0-1,0 0 1,-1 0-1,1-1 0,-1 1 1,0 0-1,0 0 0,-1-6 1,1 4-4,-3-49 37,2 50-65,1 0 1,-1 0-1,1 0 0,-1 1 1,-1-1-1,1 0 0,0 0 1,-1 1-1,0-1 0,0 0 1,-3-4-1,8 16-156,-2-7 152,-1 0 0,0 0 0,1 0 0,-1 0 0,0 0-1,1 0 1,-1 0 0,1 0 0,-1-1 0,1 1 0,0 0 0,-1 0 0,1 0-1,0-1 1,0 1 0,-1 0 0,1-1 0,0 1 0,0-1 0,0 1-1,0-1 1,2 1 0,8 3-516,0-2 1,0 0-1,0 0 0,1-1 0,-1 0 0,1-1 0,-1-1 0,1 0 0,-1 0 1,15-4-1,-20 4 531,-1-1-1,1 0 1,-1 0 0,1 0 0,-1 0 0,0-1-1,7-4 1,-1-5 1438,-14 7-385,2 5-1040,-1 0 1,1 0-1,0 0 0,-1 0 0,1 0 1,0 1-1,-1-1 0,1 1 0,0-1 1,-1 1-1,1-1 0,0 1 1,0 0-1,0-1 0,-1 1 0,-1 2 1,-2 1 96,0 1 0,-1-1 1,1 2-1,1-1 1,-1 0-1,1 1 0,0 0 1,0 0-1,1 0 0,0 0 1,0 1-1,0-1 1,1 1-1,0 0 0,0 0 1,0 0-1,1 0 1,0 13-1,1-19-110,0 0 0,0 1 0,0-1 0,1 0 0,-1 0 0,0 0 0,1 0 0,-1 0 0,1 1 0,0-1 0,-1 0 0,1 0 0,0 0 0,0-1 0,-1 1 0,1 0 0,0 0 0,0 0 0,0 0 0,0-1 0,0 1 0,0-1 0,0 1 0,2 0 0,0 0 4,1 0 1,-1 0-1,1 0 1,0 0 0,-1-1-1,1 0 1,0 1 0,4-2-1,0 1 2,-1-1 0,1 0 0,-1 0-1,1-1 1,-1 0 0,0-1 0,12-5 0,-11 3-8,-1 0 1,1-1-1,-1 0 1,0-1-1,-1 0 1,10-11-1,-14 15-3,0 0 0,0 0-1,0 0 1,0 0 0,0-1 0,-1 1-1,1-1 1,-1 1 0,0-1 0,0 0-1,0 1 1,-1-1 0,1 0 0,-1 1-1,0-1 1,0 0 0,0 0 0,-1 1-1,0-6 1,0 7-22,0 1-1,0-1 0,0 0 1,0 1-1,0-1 1,0 0-1,-1 1 0,1 0 1,-1-1-1,1 1 1,-1 0-1,1-1 0,-1 1 1,1 0-1,-1 0 1,0 1-1,0-1 0,0 0 1,0 0-1,1 1 1,-1-1-1,0 1 0,-4-1 1,-52 0-5463,41 1-671,9 0-4997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49.950"/>
    </inkml:context>
    <inkml:brush xml:id="br0">
      <inkml:brushProperty name="width" value="0.025" units="cm"/>
      <inkml:brushProperty name="height" value="0.025" units="cm"/>
    </inkml:brush>
  </inkml:definitions>
  <inkml:trace contextRef="#ctx0" brushRef="#br0">1 207 5637,'0'0'17105,"3"2"-16732,-1 2-302,1-1-1,-1 1 0,1 0 1,-1 0-1,0 0 0,0 0 1,-1 0-1,1 0 1,-1 0-1,0 1 0,0-1 1,-1 0-1,1 1 0,-1-1 1,0 5-1,1 2 66,0-1-1,1 1 1,0-1 0,5 11 0,-6-18-123,0-1 0,0 0 0,0 0 0,0 0 0,0 0 0,0-1 0,1 1 1,-1 0-1,1 0 0,-1-1 0,1 1 0,0-1 0,-1 0 0,1 1 0,0-1 1,0 0-1,0 0 0,0 0 0,0 0 0,0 0 0,1-1 0,-1 1 0,4 0 1,-3-1 26,1 0 0,-1-1 1,0 0-1,1 1 1,-1-1-1,0 0 0,1 0 1,-1-1-1,0 1 1,0-1-1,0 1 0,0-1 1,-1 0-1,1 0 1,0 0-1,-1-1 0,1 1 1,-1-1-1,0 1 1,0-1-1,2-3 0,5-7 13,0 0 0,-1 0 0,7-18-1,-10 20-14,-1-1 0,0 1 0,0-1 0,-2 0 0,1 0 0,-2 0 0,1-24 1,-14 74 500,10-26-451,1 1 0,0 0 1,0 0-1,1-1 0,1 1 0,3 21 1,-4-32-76,1 0 1,-1 1 0,1-1-1,0 0 1,0 0 0,0 1-1,0-1 1,0 0 0,0 0-1,0 0 1,1 0 0,-1 0 0,1-1-1,0 1 1,-1 0 0,1-1-1,0 1 1,0-1 0,0 1-1,0-1 1,0 0 0,0 0-1,0 0 1,1 0 0,-1 0 0,0-1-1,1 1 1,-1-1 0,0 1-1,1-1 1,-1 0 0,0 0-1,1 0 1,-1 0 0,1 0-1,-1-1 1,0 1 0,1-1-1,-1 1 1,0-1 0,0 0 0,4-2-1,0 1-200,-1-1 0,0 0 0,1 0 0,-1-1-1,-1 0 1,1 0 0,0 0 0,-1 0 0,0 0 0,0-1 0,0 0-1,-1 0 1,1 0 0,2-6 0,2-4-2502,-1 0-1,0-1 1,8-31-1,-4-13-5419,-8 16 5850,-3 8 4624,-4 3 5553,-1 27-1643,-3 10-3794,-4 13-1297,5 4-819,1 1-1,1 0 1,1 0-1,1 0 1,0 0-1,2 29 1,1-50-359,1 0 0,-1 0 1,1 0-1,-1-1 1,1 1-1,0 0 0,-1 0 1,1-1-1,0 1 0,-1 0 1,1-1-1,0 1 0,0 0 1,-1-1-1,1 1 0,0-1 1,0 0-1,0 1 0,0-1 1,0 0-1,0 1 0,0-1 1,0 0-1,0 0 0,0 0 1,0 0-1,0 0 1,0 0-1,0 0 0,0 0 1,0 0-1,-1 0 0,1-1 1,0 1-1,2-1 0,38-8 43,-32 6-256,0 0-1,0 0 1,0 1-1,1 0 0,0 0 1,9 1-1,-17 1 189,0 0 1,0 0-1,0 0 0,-1 1 0,1-1 0,0 1 1,0 0-1,-1-1 0,1 1 0,0 0 0,-1 0 1,1 0-1,-1 0 0,1 0 0,-1 0 0,1 0 1,-1 1-1,0-1 0,0 1 0,1-1 0,-1 1 1,0-1-1,0 1 0,-1-1 0,1 1 0,0 0 1,0 0-1,-1-1 0,1 1 0,-1 0 0,0 0 1,1 0-1,-1-1 0,0 1 0,0 0 1,0 0-1,-1 2 0,1 5 212,0 1 0,-1-1 0,-1 0 0,1 0 0,-1 1 0,-1-1 0,0 0 1,0-1-1,-5 9 0,7-14-114,0-1 0,1 0 0,-1 0 1,-1 0-1,1 0 0,0-1 0,0 1 1,-1 0-1,1 0 0,-1-1 0,0 1 1,1-1-1,-1 1 0,0-1 0,0 0 1,0 0-1,0 0 0,0 0 0,0 0 1,0 0-1,0 0 0,-1-1 0,1 1 1,0-1-1,0 1 0,-1-1 0,1 0 1,0 0-1,0 0 0,-1 0 0,1-1 1,0 1-1,0-1 0,0 1 0,-1-1 1,1 0-1,0 1 0,0-1 0,0 0 1,0 0-1,0-1 0,-3-1 0,1 0-111,0 0-1,1-1 1,-1 1-1,1-1 1,-1 1 0,1-1-1,0 0 1,0 0-1,-2-5 1,4 6-394,0 1 0,0-1 0,0 0 0,0 1 1,0-1-1,1 0 0,-1 1 0,1-1 0,-1 0 1,1 0-1,1-3 0,1 5-478,1 0 0,0 0 1,0 0-1,-1 0 0,1 0 1,0 0-1,0 1 0,0 0 0,5-1 1,-1 0-2210,6-2-2386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721"/>
    </inkml:context>
    <inkml:brush xml:id="br0">
      <inkml:brushProperty name="width" value="0.025" units="cm"/>
      <inkml:brushProperty name="height" value="0.025" units="cm"/>
    </inkml:brush>
  </inkml:definitions>
  <inkml:trace contextRef="#ctx0" brushRef="#br0">118 27 15599,'0'0'7570,"-10"-1"-5286,5 1-2142,-4-1 363,-1 0-1,0 1 1,0 1 0,-11 1 0,19-2-474,0 0 0,0 0 0,1 0 0,-1 1-1,0-1 1,0 1 0,0 0 0,1-1 0,-1 1 0,0 0-1,1 0 1,-1 0 0,1 0 0,-1 0 0,1 0 0,-1 0 0,1 1-1,0-1 1,-1 1 0,1-1 0,0 1 0,0-1 0,0 1-1,0-1 1,1 1 0,-1 0 0,0 0 0,1-1 0,-1 1-1,1 0 1,-1 0 0,1 3 0,1-4-67,-1 1 0,1-1 0,0 0 0,0 1 0,0-1 0,1 0 0,-1 0 0,0 0 0,0 0 0,1 0 0,-1 0 0,0 0 0,1 0 0,-1-1 0,1 1 1,-1 0-1,1-1 0,-1 1 0,1-1 0,-1 0 0,1 1 0,3-1 0,39 7-925,-18-6 435,-18-1 491,-1 0 0,1 1 0,-1 0-1,0 0 1,1 0 0,-1 1 0,14 5 0,-21-6 41,1-1 0,0 1-1,-1-1 1,1 1-1,0 0 1,-1-1-1,1 1 1,-1 0 0,1 0-1,-1-1 1,0 1-1,1 0 1,-1 0 0,0 0-1,1 0 1,-1 0-1,0-1 1,0 1-1,0 0 1,0 0 0,0 0-1,0 0 1,0 0-1,0 0 1,0 0-1,0 0 1,0-1 0,0 1-1,-1 0 1,1 0-1,0 0 1,-1 0 0,1-1-1,-1 1 1,1 0-1,-1 0 1,1-1-1,-1 1 1,-1 1 0,-26 27 1308,21-23-1038,-6 4 74,-1 0 1,0-1 0,0 0 0,-1-1 0,-19 8 0,32-16-405,17-14-2006,25-17-3243,44-25 0,1-1-972,-33 15 4979,-32 21 4723,-13 4 8291,-7 24-8402,-9 23-2826,8-30-493,-5 16 348,0 1 0,1 0 1,-3 20-1,7-33-442,1 0 1,-1 0-1,1 0 1,0 0-1,0 0 0,1-1 1,-1 1-1,1 0 1,1 5-1,-1-7-101,0-1-1,-1 1 0,1-1 1,0 0-1,0 0 0,0 1 1,0-1-1,0 0 1,0 0-1,0 0 0,0 0 1,0 0-1,0 0 0,1-1 1,-1 1-1,0 0 0,1 0 1,-1-1-1,0 1 0,1-1 1,-1 1-1,1-1 1,-1 0-1,3 0 0,9-1-4637,-2-9-3652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0.495"/>
    </inkml:context>
    <inkml:brush xml:id="br0">
      <inkml:brushProperty name="width" value="0.025" units="cm"/>
      <inkml:brushProperty name="height" value="0.025" units="cm"/>
    </inkml:brush>
  </inkml:definitions>
  <inkml:trace contextRef="#ctx0" brushRef="#br0">34 126 11339,'0'0'8461,"7"-7"-6464,0 3-1700,0-1 230,1 1-1,-1-2 0,0 1 0,0-1 1,-1 0-1,0 0 0,0-1 0,7-11 1,-13 18-509,0 0 1,1-1 0,-1 1-1,0-1 1,0 1 0,0-1-1,0 1 1,0 0 0,0-1-1,0 1 1,0-1 0,-1 1-1,1-1 1,0 1 0,0 0-1,0-1 1,0 1 0,0 0-1,-1-1 1,1 1 0,0-1-1,0 1 1,-1 0 0,1-1-1,0 1 1,-1 0 0,1 0-1,0-1 1,-1 1 0,1 0-1,0 0 1,-1-1 0,1 1-1,0 0 1,-1 0 0,1 0-1,-1 0 1,1 0 0,0-1-1,-1 1 1,1 0 0,-1 0-1,1 0 1,-1 0 0,1 0-1,0 0 1,-1 1 0,1-1-1,-1 0 1,1 0 0,-1 0-1,1 0 1,0 0 0,-1 1-1,-26 7 189,21-4-183,0 0 1,1 1-1,-1-1 1,1 1-1,0 0 1,1 1-1,-1-1 0,1 1 1,0 0-1,1 0 1,-1 0-1,1 1 1,1-1-1,-1 1 1,1 0-1,0-1 0,0 1 1,0 9-1,3-16-20,-1 1 0,1 0 0,0-1 0,0 1 0,-1-1-1,1 1 1,0-1 0,0 1 0,0-1 0,0 1 0,0-1 0,0 0-1,0 0 1,-1 1 0,1-1 0,0 0 0,0 0 0,0 0 0,0 0-1,0 0 1,0 0 0,2-1 0,26 0 73,31-9-28,-46 7-88,-1 0 0,1 1-1,0 0 1,-1 1 0,1 1-1,0 0 1,0 1 0,20 3 0,-19 4-102,-7-6 1434,-9-21-193,0 12-1017,-1 1-1,0 0 0,0 1 1,-1-1-1,0 0 1,0 1-1,0-1 0,-1 1 1,1 0-1,-8-8 0,6 8-73,0-1 0,0 0-1,1-1 1,0 1-1,0-1 1,-4-12 0,12 17-87,0 1 0,1 0 0,-1 0 1,0 0-1,1 1 0,-1 0 0,1-1 1,-1 2-1,7 0 0,-7-1-137,11 0-726,26 0-3507,-20-9-4203,-15 3 2261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0.913"/>
    </inkml:context>
    <inkml:brush xml:id="br0">
      <inkml:brushProperty name="width" value="0.025" units="cm"/>
      <inkml:brushProperty name="height" value="0.025" units="cm"/>
    </inkml:brush>
  </inkml:definitions>
  <inkml:trace contextRef="#ctx0" brushRef="#br0">0 43 8040,'0'0'14093,"59"-10"-14029,-34 3-288,3-2-1442,3 2-2081,-3-2-1891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2.009"/>
    </inkml:context>
    <inkml:brush xml:id="br0">
      <inkml:brushProperty name="width" value="0.025" units="cm"/>
      <inkml:brushProperty name="height" value="0.025" units="cm"/>
    </inkml:brush>
  </inkml:definitions>
  <inkml:trace contextRef="#ctx0" brushRef="#br0">0 1 12011,'0'0'7907,"2"12"-7096,12 212 4207,-13-216-4856,5 36 240,-5-42-391,-1 1 1,0-1-1,1 0 1,0 0-1,-1 0 0,1 0 1,0 0-1,0 0 1,0 0-1,0 0 1,1 0-1,-1 0 1,0-1-1,1 1 1,2 2-1,-3-4 19,-1 0-1,1 0 1,0 0-1,0 0 1,0 0-1,-1 0 1,1 0-1,0 0 0,0 0 1,0 0-1,-1-1 1,1 1-1,0 0 1,0-1-1,-1 1 1,1 0-1,0-1 0,-1 1 1,1-1-1,0 1 1,-1-1-1,1 1 1,0-1-1,-1 1 1,1-1-1,-1 0 0,1 1 1,-1-1-1,1-1 1,18-29 597,-13 19-541,-2 8-87,-1-1 1,1 0 0,0 1 0,0-1-1,1 1 1,-1 0 0,1 1 0,0-1 0,0 1-1,0 0 1,7-4 0,-10 7-1,0-1-1,0 0 1,0 1 0,0 0-1,0-1 1,0 1 0,-1 0 0,1 0-1,0 0 1,0 0 0,0 0-1,0 0 1,0 1 0,0-1-1,0 1 1,0-1 0,0 1-1,-1 0 1,1 0 0,0 0 0,0 0-1,-1 0 1,1 0 0,-1 0-1,1 0 1,-1 1 0,1-1-1,-1 0 1,0 1 0,0-1 0,0 1-1,0 0 1,0-1 0,0 1-1,0 0 1,0 0 0,0 0-1,0 2 1,2 6 106,0 0-1,-1 1 1,0-1-1,-1 1 1,0-1-1,-1 19 1,20-101 2083,-19 70-2181,-1-1 1,1 0-1,-1 0 0,1 1 0,0-1 0,0 0 1,0 1-1,0-1 0,0 1 0,1-1 0,-1 1 1,1 0-1,0-1 0,0 1 0,3-3 0,0 2-535,-1 1 0,1 1 0,-1-1-1,1 1 1,0-1 0,0 1-1,9 0 1,-11 0 32,6-2-3727,-8-2-2391,-4 1 326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2.350"/>
    </inkml:context>
    <inkml:brush xml:id="br0">
      <inkml:brushProperty name="width" value="0.025" units="cm"/>
      <inkml:brushProperty name="height" value="0.025" units="cm"/>
    </inkml:brush>
  </inkml:definitions>
  <inkml:trace contextRef="#ctx0" brushRef="#br0">1 49 11819,'0'0'9898,"54"-47"-9866,-32 45-96,3 2-481,4 0-1473,1 0-2370,5 0-2723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2.694"/>
    </inkml:context>
    <inkml:brush xml:id="br0">
      <inkml:brushProperty name="width" value="0.025" units="cm"/>
      <inkml:brushProperty name="height" value="0.025" units="cm"/>
    </inkml:brush>
  </inkml:definitions>
  <inkml:trace contextRef="#ctx0" brushRef="#br0">79 6 13164,'0'0'7453,"-8"8"-7384,-35 45 46,40-47 66,-1-1 0,1 0 1,0 1-1,1-1 0,-1 1 1,1 0-1,0 0 0,0 0 0,1 0 1,-1 12-1,2-17-175,0-1 1,0 1 0,0-1-1,0 1 1,1-1-1,-1 1 1,0-1 0,0 0-1,1 1 1,-1-1-1,0 1 1,1-1-1,-1 0 1,0 1 0,1-1-1,-1 0 1,1 1-1,-1-1 1,1 0 0,-1 0-1,1 1 1,-1-1-1,1 0 1,-1 0-1,1 0 1,-1 0 0,1 1-1,-1-1 1,1 0-1,-1 0 1,1 0-1,-1 0 1,1 0 0,-1-1-1,1 1 1,-1 0-1,1 0 1,-1 0 0,1 0-1,-1 0 1,1-1-1,-1 1 1,1 0-1,-1 0 1,0-1 0,1 1-1,-1 0 1,1-1-1,-1 1 1,1-1 0,25-16 137,-19 11-34,-1 0 0,1-1 0,-1 0 0,-1 0 0,1 0 0,-1-1 0,0 0 0,-1 0 0,0 0 0,0-1 0,-1 1 0,0-1 0,-1 0 0,3-13 0,-25 45 936,17-14-934,-1 0-1,1 1 1,1-1-1,0 0 1,0 1-1,1-1 1,0 1-1,1 17 1,0-26-104,0 0 1,0 0-1,1 0 1,-1-1 0,0 1-1,1 0 1,-1 0-1,1 0 1,-1-1-1,0 1 1,1 0-1,0 0 1,-1-1-1,1 1 1,-1 0 0,1-1-1,0 1 1,0-1-1,-1 1 1,1-1-1,0 1 1,0-1-1,0 0 1,-1 1-1,1-1 1,0 0 0,0 1-1,0-1 1,0 0-1,0 0 1,0 0-1,-1 0 1,1 0-1,0 0 1,0 0-1,0 0 1,0 0 0,0-1-1,0 1 1,0 0-1,-1 0 1,1-1-1,0 1 1,0-1-1,0 0 1,42-19-701,-17-1-3293,-9 7-1847,-5 4-1354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54.348"/>
    </inkml:context>
    <inkml:brush xml:id="br0">
      <inkml:brushProperty name="width" value="0.025" units="cm"/>
      <inkml:brushProperty name="height" value="0.025" units="cm"/>
    </inkml:brush>
  </inkml:definitions>
  <inkml:trace contextRef="#ctx0" brushRef="#br0">69 43 7847,'0'0'15172,"-9"11"-14910,4-5-162,-1-1 50,1 2 1,0-1 0,0 1-1,0 0 1,1 0 0,0 0 0,0 1-1,1-1 1,0 1 0,0 0 0,1 0-1,0 0 1,-2 10 0,6-17-116,0-1 0,0 0 0,0 0 0,-1 0 0,1 0 0,0-1 0,0 1 0,0 0 0,-1-1 0,1 0 0,0 1 0,-1-1 0,1 0 0,0 1 0,1-3 0,8-7-10,-1 0-1,0-1 0,-1-1 1,0 1-1,0-2 0,-2 1 1,10-20-1,-10 19-32,-8 66-157,-1-38 167,1 0 0,0 1 0,1-1 1,1 1-1,0-1 0,1 0 0,1 1 0,0-1 1,2 0-1,-1-1 0,14 28 0,-14-32-14,3 3 99,0 0 0,-1 0-1,0 1 1,-2 0 0,1 0 0,-2 1 0,0-1-1,2 30 1,-5-43-52,0 0-1,0 0 1,-1 0 0,1 0-1,0 0 1,-1 0-1,1 0 1,-1 0 0,1 0-1,-1 0 1,0 0 0,1 0-1,-1 0 1,0-1-1,1 1 1,-1 0 0,0 0-1,0-1 1,0 1 0,0-1-1,0 1 1,1 0-1,-1-1 1,0 0 0,0 1-1,0-1 1,0 0 0,-1 1-1,1-1 1,0 0-1,0 0 1,0 0 0,0 0-1,0 0 1,0 0 0,0 0-1,0 0 1,0-1-1,0 1 1,0 0 0,-2-1-1,-2 0 12,0-1 0,0 1 0,0-1-1,1 1 1,-1-1 0,1-1 0,-9-4-1,7 2-31,-1-1 0,1-1-1,0 1 1,0-1 0,1 0-1,0 0 1,-7-13 0,11 18-10,-1 0 0,1-1 0,0 1 0,0-1 0,1 0 1,-1 1-1,0-1 0,1 0 0,0 1 0,-1-1 0,1 0 1,0 1-1,0-1 0,1 0 0,-1 1 0,1-1 0,-1 0 0,1 1 1,0-1-1,0 1 0,0-1 0,0 1 0,0-1 0,1 1 0,-1 0 1,1-1-1,-1 1 0,4-2 0,19-18 0,49-34-1,-58 47-45,0-1-1,-1-1 1,0 0 0,-1 0-1,0-2 1,-1 1-1,0-2 1,-1 0 0,-1 0-1,15-27 1,-13 13 136,-11 27-84,-8 16-29,-12 42 13,18-53 6,0 0 0,0 0 0,0 0 0,1 0 0,0 1 0,0-1 0,0 0 1,0 0-1,0 0 0,1 1 0,2 7 0,-2-11 1,0 0 1,0 0-1,0 0 0,0 1 0,0-1 1,1 0-1,-1 0 0,0-1 1,1 1-1,-1 0 0,0 0 0,1-1 1,-1 1-1,1-1 0,-1 1 1,1-1-1,-1 1 0,1-1 0,0 0 1,-1 0-1,1 0 0,-1 0 1,1 0-1,0 0 0,-1 0 0,3-1 1,1 0 0,0 0 0,0 0 1,0 0-1,-1-1 0,1 0 1,-1 1-1,7-5 0,-2-1-65,0 0 1,0-1-1,-1 0 0,-1-1 0,1 0 0,6-10 0,9-12-137,-22 38 217,1-1 1,-1 1-1,1-1 1,0 0-1,0 0 1,6 11 0,-7-16-10,1 1 0,-1-1 0,1 1 0,-1-1 1,1 0-1,0 1 0,0-1 0,0 0 1,-1 0-1,1 0 0,0 0 0,0-1 1,0 1-1,1-1 0,-1 1 0,0-1 0,0 0 1,0 1-1,0-1 0,0 0 0,0 0 1,1-1-1,-1 1 0,0 0 0,0-1 1,4-1-1,7-2 6,-1 0 0,1-2 0,15-8 0,1-1-36,-23 13-7,0 0 1,0-1-1,0 2 1,1-1-1,-1 1 1,0 0 0,1 0-1,-1 1 1,1 0-1,-1 0 1,1 0-1,-1 1 1,0 0-1,9 2 1,-12-2 36,0-1 1,0 0 0,1 0 0,-1 0 0,0 0-1,0-1 1,1 1 0,-1-1 0,0 0-1,0 0 1,0 0 0,0 0 0,0 0-1,0-1 1,0 1 0,0-1 0,4-3-1,-4 2-86,1 1-1,0 0 0,1-1 0,-1 2 1,0-1-1,1 0 0,-1 1 0,1 0 1,8-1-1,-12 2 67,0 1 0,0 0 0,0-1 1,-1 1-1,1 0 0,0 0 0,0 0 0,0 0 1,-1 0-1,1 0 0,0 0 0,-1 0 0,1 0 1,-1 0-1,1 0 0,-1 0 0,0 0 0,1 0 1,-1 2-1,9 34 11,-6-26-29,9 23-58,-5-19 57,-2 0-1,0 1 0,-1-1 1,4 29-1,-8-42 56,1 1-1,-1 0 1,0-1-1,0 1 1,0-1 0,-1 1-1,1 0 1,0-1-1,-1 1 1,0-1-1,0 1 1,0-1 0,0 1-1,0-1 1,0 0-1,0 1 1,-1-1 0,1 0-1,-1 0 1,0 0-1,0 0 1,1 0-1,-1-1 1,0 1 0,-1 0-1,1-1 1,0 0-1,0 1 1,-1-1 0,1 0-1,0 0 1,-1 0-1,1-1 1,-1 1-1,-3 0 1,4 0-17,1-1 0,0 0 0,-1 1 0,0-1 0,1 0 0,-1 0 1,1 0-1,-1 0 0,1 0 0,-1 0 0,1 0 0,-1-1 0,1 1 0,-1-1 0,1 1 0,-1-1 0,1 1 0,0-1 0,-1 0 0,1 0 0,0 1 0,-1-1 0,1 0 0,0 0 1,0 0-1,0 0 0,0-1 0,0 1 0,0 0 0,0 0 0,1-1 0,-1 1 0,0 0 0,0-1 0,1 1 0,-1-1 0,1 1 0,0-1 0,-1 1 0,1-3 0,0 1-8,-1-1-1,1 1 1,0-1-1,1 1 0,-1-1 1,1 1-1,-1-1 0,1 1 1,0-1-1,0 1 0,1 0 1,-1 0-1,1-1 1,-1 1-1,1 0 0,5-5 1,46-44-62,-25 26 141,31-37 0,-53 56-47,0-1 0,-1 1 1,0-1-1,0 0 0,-1 0 1,0-1-1,-1 1 0,1-1 1,-2 0-1,4-14 0,-6 23-32,0 0-1,0 0 0,0-1 0,1 1 1,-1 0-1,0-1 0,0 1 0,0 0 0,0-1 1,0 1-1,0 0 0,0-1 0,0 1 0,0 0 1,0-1-1,0 1 0,0 0 0,0-1 1,0 1-1,0 0 0,0-1 0,0 1 0,0 0 1,0-1-1,0 1 0,-1 0 0,1-1 1,0 1-1,0 0 0,0-1 0,-1 1 0,1 0 1,0 0-1,0-1 0,-1 1 0,1 0 0,0 0 1,0 0-1,-1-1 0,1 1 0,0 0 1,-1 0-1,1 0 0,0 0 0,-1-1 0,-15 14-88,-14 25-10,27-32 99,-1-1 0,1 1 0,0 1 0,1-1-1,0 0 1,0 1 0,0-1 0,1 1 0,0-1 0,0 1 0,0 0-1,1-1 1,0 9 0,1-15 4,0 1-1,-1 0 0,1-1 1,-1 1-1,1 0 1,0-1-1,-1 1 1,1-1-1,0 1 0,0-1 1,-1 1-1,1-1 1,0 0-1,0 1 0,0-1 1,0 0-1,-1 0 1,1 0-1,0 0 0,0 0 1,0 0-1,0 0 1,0 0-1,0 0 1,-1 0-1,1 0 0,0 0 1,0 0-1,0-1 1,1 1-1,27-10 110,23-22-75,-45 26-52,0 1 0,0 0 0,1 0 0,0 1-1,-1-1 1,2 2 0,-1-1 0,0 1 0,1 1-1,0-1 1,-1 2 0,14-2 0,-21 3 15,-1 0-1,1 0 1,0 0 0,0 0 0,-1 0-1,1 0 1,0 1 0,-1-1 0,1 0-1,0 1 1,-1-1 0,1 0 0,-1 1 0,1-1-1,0 1 1,-1-1 0,1 1 0,-1-1-1,1 1 1,-1-1 0,0 1 0,1-1-1,-1 1 1,1 0 0,-1-1 0,0 1-1,0 0 1,1-1 0,-1 1 0,0 0-1,0 0 1,0 0 0,1 31 328,-2-29-254,1-1 0,-1 1 0,1-1-1,0 1 1,0 0 0,1-1 0,-1 1 0,0-1 0,1 1 0,0-1-1,1 5 1,-2-7-58,1 1 0,0-1 0,0 1 0,0-1-1,0 1 1,0-1 0,0 1 0,0-1 0,0 0 0,0 1-1,0-1 1,0 0 0,0 0 0,0 0 0,0 0 0,0 0-1,0 0 1,0 0 0,0 0 0,0 0 0,0-1-1,0 1 1,0 0 0,0-1 0,0 1 0,0-1 0,0 1-1,1-2 1,29-18 79,-26 17-88,2-2-3,-1 0-8,0 0 1,0 0 0,0 1 0,1 0 0,-1 1 0,1-1 0,0 1-1,0 1 1,0-1 0,1 1 0,-1 1 0,12-2 0,-19 3-1,1 0 1,-1 0-1,1 0 1,-1 0 0,1 0-1,-1 0 1,1 0-1,-1 1 1,0-1 0,1 0-1,-1 0 1,1 1-1,-1-1 1,1 0 0,-1 1-1,0-1 1,1 0 0,-1 1-1,0-1 1,1 0-1,-1 1 1,0-1 0,0 1-1,1-1 1,-1 1-1,0-1 1,0 0 0,0 1-1,0-1 1,0 1 0,1-1-1,-1 2 1,1 22 176,-2-23-203,1 1 0,0-1 0,0 1-1,-1-1 1,1 1 0,0-1 0,0 1 0,1 0 0,-1-1 0,0 1 0,1-1-1,-1 1 1,0-1 0,1 0 0,0 1 0,-1-1 0,1 1 0,0-1 0,0 0-1,1 2 1,-2-3-72,2 0-3403,0-4-2481,5-10-9687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0.652"/>
    </inkml:context>
    <inkml:brush xml:id="br0">
      <inkml:brushProperty name="width" value="0.025" units="cm"/>
      <inkml:brushProperty name="height" value="0.025" units="cm"/>
    </inkml:brush>
  </inkml:definitions>
  <inkml:trace contextRef="#ctx0" brushRef="#br0">123 82 3395,'19'-38'5293,"5"-5"5830,-22 46-6754,-7 21-3544,-71 172-60,33-92-745,39-92-96,2-6-20,0 0 0,0-1 0,-1 1 0,1 0 0,-1-1 0,0 0 0,-1 1 0,1-1 0,-1 0 0,-6 6 0,8-68-6374,35-101-66,-4 53 7888,-14 54 5761,-13 61-4897,1 35-726,9 67-1007,-5-88-378,0 0 0,2 0 0,1-1 1,1-1-1,1 1 0,18 24 0,-67-77-1279,20 11 930,0-1 1,2-1 0,0 0-1,-12-25 1,61 45 1988,12 2-1664,48-2-2839,0-9-7110,-61 3 4743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1.133"/>
    </inkml:context>
    <inkml:brush xml:id="br0">
      <inkml:brushProperty name="width" value="0.025" units="cm"/>
      <inkml:brushProperty name="height" value="0.025" units="cm"/>
    </inkml:brush>
  </inkml:definitions>
  <inkml:trace contextRef="#ctx0" brushRef="#br0">115 231 9961,'0'0'8905,"-8"-1"-7208,4 1-1649,1-1-1,0 1 0,0-1 0,0 1 0,-1 0 0,1 0 0,0 1 0,0-1 0,0 1 0,0-1 0,-1 1 0,1 0 0,0 0 0,0 1 0,0-1 0,1 1 0,-1-1 0,0 1 0,1 0 0,-1 0 0,1 0 0,-1 0 1,1 0-1,0 1 0,0-1 0,0 1 0,0-1 0,0 1 0,1 0 0,-1 0 0,-1 5 0,-1-1-45,1 0 1,1 0-1,-1 1 0,1-1 1,1 1-1,-1-1 1,1 1-1,0 13 0,1-19 0,0 0-1,0 0 0,0 0 0,1 0 0,-1 0 1,0 0-1,1 0 0,0 0 0,-1 0 1,1 0-1,0 0 0,0 0 0,0 0 0,1 0 1,-1-1-1,0 1 0,0 0 0,1-1 0,-1 1 1,1-1-1,0 0 0,-1 1 0,1-1 1,0 0-1,0 0 0,0 0 0,0 0 0,0 0 1,0-1-1,0 1 0,0-1 0,0 1 0,0-1 1,4 1-1,1-1 16,0 0 0,0 0 0,0-1 0,0 1 0,-1-1 0,1-1 0,0 1 0,0-1 0,-1-1-1,1 1 1,-1-1 0,0 0 0,10-7 0,-6 3 11,0-1 0,-1 0 0,0-1 0,0 0 0,-1 0 0,0-1 0,8-13 0,-4 3 45,-1 0 1,-1-1-1,-1 0 0,-1 0 1,-1-1-1,0 0 0,-2 0 1,3-24-1,-7 39-27,0-1 0,-1 1-1,0-1 1,0 1 0,-1-1 0,-1-10-1,2 17-36,-1 0 0,1 0 0,-1-1 0,1 1 0,-1 0 0,1 0 0,-1 0 0,1 0-1,-1 1 1,0-1 0,0 0 0,1 0 0,-1 0 0,0 0 0,0 1 0,0-1 0,0 0 0,0 1 0,-2-2-1,1 2-3,0 0 0,0-1 0,0 1 0,0 0 0,0 0 0,0 0 0,0 1 0,0-1-1,0 0 1,0 1 0,0-1 0,0 1 0,0 0 0,0 0 0,-2 1 0,-5 4 21,0 0 1,1 0 0,0 1-1,0 0 1,1 0 0,0 1-1,0 0 1,1 1 0,0-1-1,0 1 1,1 0 0,-6 15 0,11-23-26,0 0 1,-1-1-1,1 1 1,0 0-1,0 0 1,1 0 0,-1-1-1,0 1 1,0 0-1,0 0 1,0 0-1,1-1 1,-1 1 0,0 0-1,1-1 1,-1 1-1,1 0 1,-1-1-1,1 1 1,-1 0 0,1-1-1,-1 1 1,1-1-1,-1 1 1,1-1-1,0 1 1,-1-1 0,1 1-1,0-1 1,0 0-1,-1 1 1,1-1-1,0 0 1,0 0 0,-1 1-1,1-1 1,0 0-1,0 0 1,0 0-1,-1 0 1,1 0 0,0 0-1,1-1 1,49 1 55,-34-1-66,7 1-44,-13-1 25,0 1 0,0 0 0,0 1-1,21 3 1,-29-3 24,-1 0 0,1-1 0,-1 1 0,1 1 0,-1-1 0,1 0 0,-1 0 0,0 1 0,0 0 0,0-1 0,0 1 0,0 0 0,0 0 0,0 0 0,0 0 0,-1 0 0,1 0-1,-1 1 1,1-1 0,-1 0 0,0 1 0,0-1 0,0 1 0,-1 0 0,2 3 0,-1 8 41,0 1 0,-1-1 0,0 0 0,-1 0-1,-1 0 1,0 0 0,-1 0 0,0 0 0,-2-1 0,-6 17 0,11-29-37,4-28-8195,1 3-773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1.492"/>
    </inkml:context>
    <inkml:brush xml:id="br0">
      <inkml:brushProperty name="width" value="0.025" units="cm"/>
      <inkml:brushProperty name="height" value="0.025" units="cm"/>
    </inkml:brush>
  </inkml:definitions>
  <inkml:trace contextRef="#ctx0" brushRef="#br0">120 54 4260,'0'0'13730,"-2"-8"-11578,-4-25-807,5 32-1325,0 0-1,1 0 1,-1 1 0,0-1 0,0 0-1,0 0 1,0 0 0,0 0-1,0 1 1,0-1 0,0 1-1,0-1 1,0 0 0,0 1 0,0 0-1,0-1 1,0 1 0,0 0-1,-1-1 1,1 1 0,0 0-1,0 0 1,0 0 0,-1 0 0,1 0-1,0 0 1,0 1 0,0-1-1,-2 0 1,-29 10-275,-14 27 640,54-38 788,15-3-1286,-14-2-3835,-9 1-1086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2.600"/>
    </inkml:context>
    <inkml:brush xml:id="br0">
      <inkml:brushProperty name="width" value="0.025" units="cm"/>
      <inkml:brushProperty name="height" value="0.025" units="cm"/>
    </inkml:brush>
  </inkml:definitions>
  <inkml:trace contextRef="#ctx0" brushRef="#br0">0 1 13068,'0'0'12156,"5"10"-12017,6 19 69,-2 0 0,-1 1 0,-1 0 0,4 55 1,-6 136 1344,-5-192-656,7-171 991,-4 105-2306,-2-56 0,1 100 408,0 1 1,0-1 0,1 0 0,-1 1 0,2-1 0,-1-1-1,1 1 1,0 0 0,0-1 0,1 0 0,5 6 0,-7-9 12,-1-1-1,1 0 1,0 0 0,-1-1 0,1 1 0,0 0 0,0-1 0,1 0 0,-1 0-1,0 0 1,0 0 0,0 0 0,1 0 0,-1-1 0,1 0 0,-1 0-1,0 0 1,1 0 0,-1 0 0,0-1 0,1 1 0,-1-1 0,0 0 0,0 0-1,0 0 1,1 0 0,-1-1 0,3-1 0,0-1 8,1-1 0,0 0-1,-1 0 1,0 0 0,0-1 0,5-6 0,-6 6-6,-1 1 0,1 0 0,0 1 1,1-1-1,-1 1 0,1 0 0,10-5 0,-15 12-21,0 0-1,0 0 0,0 1 1,0-1-1,-1 0 1,1 1-1,-1-1 0,0 0 1,0 1-1,0-1 0,-1 6 1,1-4 7,0-3 13,0 0-1,0 1 1,0-1 0,0 0-1,0 0 1,0 0-1,1 1 1,-1-1-1,1 0 1,0 0 0,-1 0-1,1 0 1,0 0-1,0 0 1,0 0-1,1 0 1,-1 0 0,3 2-1,-2-3 3,0 0 0,0 0 0,1 0 0,-1 0 0,1 0 0,-1-1 0,0 1 0,1-1 0,-1 0 0,1 0 0,-1 1 0,1-2 0,-1 1 0,1 0 0,-1 0 0,1-1 0,3-1 0,3 0 16,1-2 0,-1 0 0,1 0 0,-1 0 1,0-1-1,15-12 0,-16 11-459,-1 1-1,1 0 1,0 0 0,0 1 0,1 0 0,-1 0 0,1 1 0,14-3 0,-5 11-2395,-17-5 2790,0 1 0,1-1 0,-1 1 0,0-1 0,0 1 0,0-1 0,0 0 0,0 1 0,1-1 0,-1 0 0,0 0 0,0 0 0,1 0 0,-1 0 0,0 0 0,0 0 0,0 0 0,1 0 0,-1-1 0,0 1 0,0-1-1,0 1 1,0-1 0,0 1 0,0-1 0,2 0 0,7-7-384,14-5-24,-23 14 456,-1-1-1,1 0 1,0 0-1,0 1 1,0-1-1,-1 0 1,1 1-1,0-1 1,-1 1-1,1-1 1,0 1-1,-1-1 1,1 1-1,0 0 1,-1-1 0,1 1-1,-1 0 1,1-1-1,-1 1 1,0 0-1,1-1 1,-1 1-1,0 0 1,1 0-1,-1 0 1,0 0-1,0-1 1,0 1-1,0 0 1,0 0-1,0 0 1,0 1-1,75 313 3028,-67-266-2054,-7-48-882,-1 1 0,0 0 1,1-1-1,-1 1 0,0 0 1,0 0-1,0-1 0,0 1 1,0 0-1,0 0 0,-1-1 1,1 1-1,-1 0 0,1-1 1,-1 1-1,1 0 0,-1-1 1,0 1-1,0-1 0,0 1 1,0-1-1,0 0 0,-1 2 1,1-3-73,0 0 1,0 0 0,1 0 0,-1 0 0,0 0-1,0 0 1,1-1 0,-1 1 0,0 0-1,0 0 1,1-1 0,-1 1 0,0 0 0,1-1-1,-1 1 1,0-1 0,1 1 0,-1-1-1,1 1 1,-1-1 0,1 1 0,-1-1 0,1 0-1,-1 1 1,1-1 0,0 0 0,-1 1-1,1-1 1,0 0 0,0 1 0,-1-1 0,1 0-1,0 0 1,0-1 0,-7-32 19,7 29 11,-3-12-136,2 0-1,0 0 1,0 0 0,2 0-1,0 0 1,7-29-1,-5 34 61,0 1-1,2-1 0,-1 1 1,1 0-1,1 0 0,0 1 1,0 0-1,1 0 1,1 0-1,11-11 0,6-2 10,-18 17 9,0 1 0,-1-1-1,0 0 1,0-1 0,-1 0 0,8-11 0,-13 18 3,1-1 1,-1 1 0,0-1-1,0 1 1,0-1 0,0 1-1,1-1 1,-1 1 0,0-1-1,0 1 1,0-1 0,0 0-1,0 1 1,0-1 0,0 1-1,-1-1 1,1 1 0,0-1-1,0 1 1,0-1 0,-1 1-1,1-1 1,0 1 0,0-1-1,-1 1 1,1-1 0,0 1-1,-1 0 1,1-1 0,0 1-1,-1-1 1,1 1 0,-1 0-1,1 0 1,-1-1 0,1 1-1,-1 0 1,1 0 0,-1-1-1,1 1 1,-1 0 0,1 0 0,-1 0-1,1 0 1,-1 0 0,1 0-1,-1 0 1,1 0 0,-1 0-1,0 0 1,1 0 0,-1 0-1,1 0 1,-1 0 0,1 0-1,-1 1 1,1-1 0,-1 0-1,-33 9 178,32-9-161,0 1 1,0 0-1,1 0 0,-1 0 0,0 1 1,1-1-1,-1 0 0,1 1 0,-1-1 1,1 1-1,0-1 0,-1 1 0,1 0 0,0-1 1,0 1-1,0 0 0,1 0 0,-1 0 1,0 0-1,1 0 0,-1 0 0,1 0 1,0 0-1,-1 0 0,1 0 0,0 0 1,0 0-1,0 0 0,1 0 0,-1 0 1,0 0-1,1 0 0,-1 0 0,1 0 1,0 0-1,0-1 0,0 1 0,0 0 0,0 0 1,0 0-1,0-1 0,0 1 0,1-1 1,-1 1-1,0-1 0,1 0 0,0 1 1,-1-1-1,1 0 0,0 0 0,-1 0 1,1 0-1,0 0 0,0-1 0,0 1 1,0 0-1,0-1 0,0 1 0,2-1 1,72 7-401,-24-9-3710,-18 0-1903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992"/>
    </inkml:context>
    <inkml:brush xml:id="br0">
      <inkml:brushProperty name="width" value="0.025" units="cm"/>
      <inkml:brushProperty name="height" value="0.025" units="cm"/>
    </inkml:brush>
  </inkml:definitions>
  <inkml:trace contextRef="#ctx0" brushRef="#br0">1 74 13869,'0'0'5339,"11"-8"-4784,-4 2-440,-1 1-6,1 0 1,-1 0-1,1 0 0,0 1 1,0 0-1,0 1 1,1 0-1,-1 0 0,1 0 1,15-2-1,40-3 114,0 2-1,115 6 1,-174 0-227,-1 0 0,1 0 0,-1 0 0,0 1 0,1 0 1,-1-1-1,0 1 0,0 1 0,0-1 0,0 0 0,0 1 0,0-1 1,0 1-1,0 0 0,0 0 0,-1 0 0,1 0 0,-1 1 1,0-1-1,1 1 0,-1 0 0,0-1 0,0 1 0,-1 0 0,1 0 1,-1 0-1,1 0 0,-1 0 0,0 0 0,0 1 0,0-1 1,-1 0-1,1 1 0,-1-1 0,0 6 0,0 1 49,-1 1-1,0-1 1,-1 1 0,0-1-1,-1 0 1,0 0-1,0 0 1,-1 0 0,-1 0-1,-6 11 1,-19 23 630,-2-1 0,-1-2 1,-47 44-1,-47 59-141,112-123-685,8-9-1317,-1-1-4082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7.953"/>
    </inkml:context>
    <inkml:brush xml:id="br0">
      <inkml:brushProperty name="width" value="0.025" units="cm"/>
      <inkml:brushProperty name="height" value="0.025" units="cm"/>
    </inkml:brush>
  </inkml:definitions>
  <inkml:trace contextRef="#ctx0" brushRef="#br0">44 1 2402,'0'0'18583,"0"11"-18353,0 438 5888,0-447-5643,0-11 971,-1-17-1198,-2 0 0,-1 1-1,-1-1 1,-10-29 0,9 48-666,1 19 46,0 18 41,5-28 318,0 0 0,0 0 1,0 0-1,0 0 0,1 0 0,-1 0 0,0 0 1,1 0-1,-1 0 0,1 0 0,0 0 1,0 0-1,-1-1 0,1 1 0,0 0 1,1-1-1,1 3 0,-2-3 29,0 0 1,1-1-1,-1 1 0,1-1 0,0 1 1,-1-1-1,1 1 0,0-1 0,-1 0 1,1 0-1,-1 0 0,1 0 0,0 0 1,-1 0-1,1 0 0,0 0 0,-1-1 1,1 1-1,0-1 0,-1 1 0,1-1 1,2-1-1,3-2 45,0 0 1,-1-1-1,1 1 1,-1-1-1,0-1 1,-1 1-1,1-1 1,5-8-1,11-9-27,15 67-498,-30-41 387,0 0 0,-1 0 0,2-1-1,-1 0 1,0-1 0,0 1 0,1-1 0,-1 0 0,0-1 0,1 0 0,-1 0 0,1-1 0,7-1 0,43 1-798,-57 2 873,0-1 1,0 0-1,0 0 1,0 0-1,-1 0 1,1 1-1,0-1 1,0 0-1,-1 1 1,1-1-1,0 1 1,0-1-1,-1 1 1,1-1-1,0 1 1,-1-1-1,1 1 1,-1 0-1,1-1 1,-1 1-1,1 0 1,-1-1-1,1 1 1,-1 0-1,0 0 1,1-1-1,-1 1 1,0 0-1,0 0 1,0 0-1,1 0 0,-1-1 1,0 1-1,0 0 1,0 0-1,0 0 1,-1 0-1,1 0 5,0 0-1,0 0 0,0 0 1,0-1-1,0 1 0,0 0 1,0 0-1,0 0 0,1-1 1,-1 1-1,0 0 0,0 0 1,1-1-1,-1 1 0,0 0 1,1-1-1,-1 1 0,1 0 1,-1-1-1,1 1 0,-1 0 1,1-1-1,-1 1 0,1-1 1,0 1-1,-1-1 0,1 0 1,0 1-1,-1-1 0,1 0 1,0 1-1,0-1 0,-1 0 1,1 0-1,0 1 1,0-1-1,-1 0 0,1 0 1,0 0-1,0 0 0,0 0 1,-1 0-1,1 0 0,0 0 1,0-1-1,-1 1 0,1 0 1,0 0-1,0-1 0,-1 1 1,2-1-1,5-2-43,-1 1 1,1-2-1,-1 1 1,0-1-1,0 0 0,0 0 1,0 0-1,-1-1 1,10-10-1,-16 20 0,1 1-1,0-1 1,1 0 0,-1 1-1,1-1 1,0 0 0,3 9-1,-1-12 101,0-1-1,0 1 1,0-1 0,1 0-1,-1 0 1,0 0-1,1 0 1,-1-1 0,0 1-1,1-1 1,-1 0-1,1 0 1,-1 0-1,1 0 1,5-2 0,-3 1 7,0 0 1,0 0 0,0-1-1,0 1 1,0-1 0,-1-1-1,1 1 1,6-5 0,-8 4-65,-1 0 0,0 0 1,-1 0-1,1-1 0,-1 1 0,1-1 1,-1 0-1,0 1 0,0-1 1,0 0-1,-1 0 0,0 0 0,0-1 1,0 1-1,0 0 0,0 0 1,-1-1-1,0 1 0,0 0 0,0-1 1,0 1-1,-1 0 0,1 0 1,-1-1-1,0 1 0,-1 0 0,-1-5 1,2 1-7813,-2 3-1143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3.533"/>
    </inkml:context>
    <inkml:brush xml:id="br0">
      <inkml:brushProperty name="width" value="0.025" units="cm"/>
      <inkml:brushProperty name="height" value="0.025" units="cm"/>
    </inkml:brush>
  </inkml:definitions>
  <inkml:trace contextRef="#ctx0" brushRef="#br0">0 65 5701,'0'0'18455,"9"-2"-17451,-8 2-977,0-1-1,1 0 1,-1 1 0,1 0 0,-1-1 0,1 1-1,-1 0 1,1 0 0,-1 0 0,1 0-1,0 0 1,-1 0 0,1 0 0,-1 0 0,1 1-1,-1-1 1,1 1 0,-1-1 0,1 1 0,-1 0-1,0-1 1,3 3 0,-2 0 8,0 0 0,-1 1 0,1-1 0,-1 1 0,0-1 0,0 1 0,0 0 0,0-1 0,-1 1 0,1 0-1,-1 7 1,2 189-1428,-5-256 74,-3 1 0,-3 0 0,-16-56 0,24 103 1321,-8-15 1069,7 42 208,6 42 150,0-43-1212,0-1-1,2 1 1,0-2-1,1 1 1,0-1-1,1 0 1,19 26-1,-24-36-94,1-1 0,0 0 0,0 0 0,0 0-1,0 0 1,1-1 0,0 0 0,0 1 0,0-2 0,1 1 0,-1-1-1,1 0 1,0 0 0,0 0 0,0-1 0,0 0 0,0 0-1,0-1 1,1 0 0,-1 0 0,0 0 0,1-1 0,-1 1-1,13-3 1,-15 1-29,1-1-1,-1 0 0,1 0 0,-1 0 1,0-1-1,0 1 0,0-1 0,0 0 1,-1 0-1,1-1 0,-1 1 0,0-1 1,0 0-1,0 1 0,0-1 1,-1 0-1,0-1 0,0 1 0,0 0 1,0-1-1,0 1 0,-1-1 0,0 0 1,1-8-1,3-13-31,-2 1-1,-1-1 1,-1-29 0,-1 53-48,0-8 1,-1 1 0,0-1 0,-1 1 0,0-1 0,-4-8 1,6 16-15,-1 0 0,0 0 0,1 1 0,-1-1 0,0 0 0,0 1 1,0-1-1,0 0 0,-1 1 0,1 0 0,0-1 0,-1 1 0,1 0 0,-3-2 1,3 3-6,0-1 0,0 1 0,0 0 0,0 0 0,0 0 0,-1 0-1,1 0 1,0 0 0,0 0 0,0 0 0,0 0 0,0 0 0,0 1 0,0-1 0,0 0 0,-1 1 0,1-1 0,0 1 0,1-1 0,-1 1 0,0 0 0,0-1 0,0 1 0,0 0 0,0 0 0,1-1 0,-2 2 0,-13 19 300,1-1-1755,1-10-9669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4.341"/>
    </inkml:context>
    <inkml:brush xml:id="br0">
      <inkml:brushProperty name="width" value="0.025" units="cm"/>
      <inkml:brushProperty name="height" value="0.025" units="cm"/>
    </inkml:brush>
  </inkml:definitions>
  <inkml:trace contextRef="#ctx0" brushRef="#br0">1 17 6342,'0'0'17099,"1"13"-16357,0-2-525,11 102 1113,-9-95-1064,0 0 0,1 0 0,1 0 0,11 27 0,-15-44-215,0 1 0,0 0 0,0 0 1,1-1-1,-1 1 0,0 0 0,0-1 0,1 0 0,-1 1 0,1-1 0,-1 0 0,1 0 0,0 1 0,0-1 0,-1-1 0,1 1 0,0 0 0,0 0 0,0-1 1,0 1-1,0-1 0,0 1 0,0-1 0,0 0 0,0 0 0,0 0 0,0 0 0,0 0 0,0 0 0,0-1 0,0 1 0,0-1 0,0 1 0,0-1 1,-1 0-1,1 0 0,0 0 0,0 0 0,-1 0 0,1 0 0,0 0 0,1-2 0,5-3 26,0 0 0,0 0 1,-1-1-1,0 0 0,0 0 0,0-1 0,6-11 1,-5 5-46,-1 0 0,0-1 0,-1 0 0,0-1 0,-1 1 0,-1-1 0,-1 0 0,0 0 0,-1 0 0,-1-1 0,-1-21 0,-3 27-46,-3 15-93,-5 17-39,7-7 144,2 0 0,0 0 0,0 0-1,2 0 1,-1 0 0,2 0 0,2 15 0,-3-25 11,1-1 0,0 1 0,0-1 1,0 1-1,1-1 0,-1 1 0,1-1 0,0 0 1,-1 1-1,2-1 0,-1 0 0,0 0 1,1-1-1,-1 1 0,1 0 0,0-1 0,0 1 1,0-1-1,0 0 0,0 0 0,0-1 0,1 1 1,-1 0-1,1-1 0,-1 0 0,1 0 1,-1 0-1,1 0 0,0-1 0,-1 1 0,6-1 1,-6 0-114,-1 1 0,1-1 0,0 0-1,-1 0 1,1 0 0,0 0 0,0-1 0,-1 1 0,1-1 0,-1 0 0,1 1 0,0-1 0,-1 0 0,1-1 0,-1 1 0,0 0 0,1-1 0,-1 1 0,0-1 0,4-3 0,4-21-4957,-11-11-3660,-7 3-4396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4.717"/>
    </inkml:context>
    <inkml:brush xml:id="br0">
      <inkml:brushProperty name="width" value="0.025" units="cm"/>
      <inkml:brushProperty name="height" value="0.025" units="cm"/>
    </inkml:brush>
  </inkml:definitions>
  <inkml:trace contextRef="#ctx0" brushRef="#br0">1 68 14157,'0'0'7848</inkml:trace>
  <inkml:trace contextRef="#ctx0" brushRef="#br0" timeOffset="1">89 14 5125,'0'0'14381,"3"4"-14349,-3-2 33,3-2-1187,3 0 98,0 0-482,2-6-224,-1-1-768,-1 1-1698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5.280"/>
    </inkml:context>
    <inkml:brush xml:id="br0">
      <inkml:brushProperty name="width" value="0.025" units="cm"/>
      <inkml:brushProperty name="height" value="0.025" units="cm"/>
    </inkml:brush>
  </inkml:definitions>
  <inkml:trace contextRef="#ctx0" brushRef="#br0">68 46 4100,'0'0'2979,"-10"-6"-700,-5-5-1492,-5-3 420,-3 1 4663,44 18 2597,22-6-7569,-21 0-243,49-1-292,-38 0-411,-1 1 0,1 2 0,32 5 0,-64-6 41,0 0 0,-1 0 0,1 0 0,0 0 1,0 0-1,0 0 0,-1 0 0,1 0 1,0 0-1,0 0 0,-1 1 0,1-1 0,0 0 1,0 0-1,-1 1 0,1-1 0,0 1 1,-1-1-1,1 1 0,0-1 0,-1 1 0,1-1 1,-1 1-1,1-1 0,-1 1 0,1-1 1,-1 1-1,1 0 0,-1 0 0,0-1 0,1 1 1,-1 0-1,0-1 0,1 1 0,-1 0 1,0 0-1,0 0 0,0-1 0,0 1 0,0 0 1,0 0-1,0-1 0,0 1 0,0 0 1,0 0-1,0 0 0,-1-1 0,1 1 0,0 0 1,-1 0-1,1-1 0,0 1 0,-1 0 1,1-1-1,-1 1 0,1 0 0,-1-1 0,1 1 1,-1-1-1,1 1 0,-1-1 0,0 1 1,1-1-1,-2 1 0,-45 36 102,42-34-91,-249 154 2708,288-171-11022,-3 1 930,-2 1-2357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5.654"/>
    </inkml:context>
    <inkml:brush xml:id="br0">
      <inkml:brushProperty name="width" value="0.025" units="cm"/>
      <inkml:brushProperty name="height" value="0.025" units="cm"/>
    </inkml:brush>
  </inkml:definitions>
  <inkml:trace contextRef="#ctx0" brushRef="#br0">403 1 14606,'0'0'9758,"-11"10"-8551,-6 7-929,-27 27 183,-93 69 1,86-82-197,35-24-129,1 2-1,0 0 1,1 0 0,0 1 0,1 1-1,0 0 1,-21 25 0,33-35-134,0 0 0,0-1 0,1 1 0,-1 0 0,1 0 0,-1-1 0,1 1 0,-1 0 0,1 0 0,-1 0 0,1 0 0,0 0 1,-1 0-1,1 0 0,0 0 0,0 0 0,0 0 0,0 0 0,0 0 0,0 0 0,0 0 0,0 0 0,0 0 0,0-1 0,1 1 1,-1 0-1,1 1 0,0-1 5,0 0 0,0-1 0,0 1 1,0 0-1,0-1 0,1 1 0,-1-1 1,0 0-1,0 1 0,0-1 0,1 0 0,-1 0 1,0 0-1,0 0 0,1 0 0,-1 0 1,2 0-1,7-2 35,0 1 1,-1-1-1,1-1 1,10-4-1,177-59-291,-129 48-3014,1 1-4622,-25 8-2867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06.071"/>
    </inkml:context>
    <inkml:brush xml:id="br0">
      <inkml:brushProperty name="width" value="0.025" units="cm"/>
      <inkml:brushProperty name="height" value="0.025" units="cm"/>
    </inkml:brush>
  </inkml:definitions>
  <inkml:trace contextRef="#ctx0" brushRef="#br0">244 50 3043,'0'0'12027,"-12"-2"-8338,7 1-3504,-1-1-1,0 1 0,0-1 0,0 2 0,0-1 0,0 1 0,0-1 0,0 2 0,0-1 0,-1 1 0,1 0 0,0 0 0,1 1 0,-1-1 0,0 1 0,0 1 0,1-1 0,-7 5 0,1 1 23,1 1 0,1 0 0,-1 1 0,2 0 0,-1 1 0,1 0 0,1 0 1,-12 25-1,15-29 12,1 2 1,-1-1-1,2 0 1,-1 1-1,1-1 1,0 1-1,1 0 1,0-1-1,0 1 1,1 0 0,0 0-1,1 0 1,0-1-1,3 16 1,-2-20-161,0 0 0,1 0 0,-1 0 0,1-1 0,0 1 1,-1-1-1,2 0 0,-1 0 0,0 0 0,1 0 0,-1 0 0,1-1 1,0 0-1,0 0 0,0 0 0,0 0 0,0 0 0,0-1 1,0 0-1,1 1 0,-1-2 0,0 1 0,7 0 0,4 1 87,1-1 0,-1-1 0,1 0 0,-1-1 0,24-4 0,-26 2-79,-1-1 0,0 0 0,0-1 1,0 0-1,0-1 0,-1 0 0,0-1 0,-1 0 0,1-1 0,-1 0 0,-1 0 1,18-19-1,-21 18 5,1 1 1,-1-1-1,0 1 1,0-2 0,-1 1-1,-1-1 1,0 1-1,0-1 1,0 0 0,-2-1-1,1 1 1,-1-1-1,-1 1 1,0-1-1,0-20 1,-2 26-130,0 1 1,0-1-1,0 1 0,0-1 1,-1 1-1,0 0 1,0-1-1,0 1 0,0 0 1,-1 0-1,1 0 0,-1 1 1,0-1-1,0 1 1,-1-1-1,1 1 0,-1 0 1,1 0-1,-1 1 0,0-1 1,0 1-1,0 0 1,-1 0-1,1 0 0,0 0 1,-1 1-1,1 0 0,-10-2 1,3 1-802,-1 0 1,0 1 0,-1 0 0,1 1 0,0 1-1,0 0 1,0 0 0,0 1 0,0 0-1,-13 6 1,-9 6-5848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39.034"/>
    </inkml:context>
    <inkml:brush xml:id="br0">
      <inkml:brushProperty name="width" value="0.025" units="cm"/>
      <inkml:brushProperty name="height" value="0.025" units="cm"/>
    </inkml:brush>
  </inkml:definitions>
  <inkml:trace contextRef="#ctx0" brushRef="#br0">87 48 11435,'0'-28'3933,"0"9"1828,0 19-5003,2 28 785,-2-6-1304,0 0 0,-1 0 1,-1 0-1,-2 0 0,0-1 0,-1 0 0,-1 1 0,-1-2 1,-13 29-1,14-35-83,-19 46 517,23-56-575,1 0-1,-1 1 0,1-1 1,0 0-1,1 1 0,-1-1 1,1 1-1,0 0 0,0-1 1,1 8-1,0-11-83,-1-1-1,1 1 0,-1-1 1,1 1-1,-1-1 0,1 1 1,-1-1-1,1 0 1,-1 1-1,1-1 0,-1 0 1,1 0-1,0 1 1,-1-1-1,1 0 0,0 0 1,-1 0-1,1 0 0,0 0 1,-1 0-1,1 0 1,0 0-1,-1 0 0,1 0 1,0 0-1,-1 0 0,1 0 1,-1-1-1,1 1 1,0 0-1,21-8 325,1-6 366,38-32 1,-45 33-574,0 1 1,1 0-1,0 1 1,33-16-1,-26 23-77,-23 3-73,-1 1-1,1 0 1,-1 0 0,1 0-1,-1 0 1,1 0-1,-1 0 1,1 0 0,-1 0-1,1 0 1,-1 0-1,1 1 1,-1-1 0,1 0-1,-1 0 1,1 0-1,-1 1 1,1-1-1,-1 0 1,1 0 0,-1 1-1,1-1 1,-1 0-1,0 1 1,1-1 0,-1 1-1,0-1 1,1 0-1,-1 1 1,0-1-1,0 1 1,1-1 0,-1 1-1,0-1 1,0 1-1,0-1 1,1 2 0,-2-26-11790,-1 9 4907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39.393"/>
    </inkml:context>
    <inkml:brush xml:id="br0">
      <inkml:brushProperty name="width" value="0.025" units="cm"/>
      <inkml:brushProperty name="height" value="0.025" units="cm"/>
    </inkml:brush>
  </inkml:definitions>
  <inkml:trace contextRef="#ctx0" brushRef="#br0">52 1 15086,'0'0'8093,"0"11"-7724,2 33-234,0-2-32,-7 77 0,5-118-184,0 1 0,0-1-1,-1 0 1,1 1-1,0-1 1,-1 0 0,1 0-1,-1 1 1,0-1 0,1 0-1,-1 0 1,0 0 0,0 0-1,0 0 1,0 0-1,0 0 1,-1 1 0,1-2-238,1 1 1,-1-1 0,0 0-1,0 1 1,0-1 0,0 0-1,0 0 1,0 0 0,0 0-1,0 0 1,1 0 0,-1 0-1,0 0 1,0 0 0,0 0-1,0 0 1,0-1 0,0 1-1,0 0 1,1-1 0,-1 1-1,0-1 1,0 1 0,0-1-1,1 1 1,-1-1 0,0 0-1,-13-13-6049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39.904"/>
    </inkml:context>
    <inkml:brush xml:id="br0">
      <inkml:brushProperty name="width" value="0.025" units="cm"/>
      <inkml:brushProperty name="height" value="0.025" units="cm"/>
    </inkml:brush>
  </inkml:definitions>
  <inkml:trace contextRef="#ctx0" brushRef="#br0">42 138 6118,'0'0'12967,"3"-9"-10853,2 0-1818,0 0 1,0 0-1,1 1 0,0 0 1,0 0-1,1 0 1,0 1-1,1 0 1,-1 0-1,1 1 1,1 0-1,-1 0 0,1 1 1,0 0-1,0 1 1,14-5-1,-20 7-278,1 1 0,-1 0 0,1 0 0,-1 0 1,1 1-1,0-1 0,-1 1 0,1 0 0,0 0 0,-1 0 0,1 0 0,0 0 0,4 2 0,-7-1-11,1 0-1,0 0 1,-1 0-1,0 0 0,1 0 1,-1 0-1,0 1 1,1-1-1,-1 0 1,0 1-1,0-1 1,0 1-1,0-1 0,0 1 1,-1-1-1,1 1 1,0 0-1,-1 0 1,1-1-1,-1 1 1,0 0-1,1 0 0,-1-1 1,0 1-1,0 0 1,0 3-1,-2 8 128,1 0 0,-2 0 0,1 0-1,-2 0 1,0-1 0,0 1 0,-1-1-1,-1 0 1,0-1 0,0 1 0,-1-1 0,-1 0-1,0-1 1,0 0 0,-1 0 0,-18 15-1,26-25 6,4-3-135,1 0 0,-1 0 0,0 1 0,1-1 0,-1 0-1,1 1 1,0 0 0,-1 0 0,1 0 0,5-1 0,-6 1-15,0 1 0,0 0 1,0-1-1,0 1 0,0 0 0,0 0 1,0 1-1,0-1 0,1 1 1,-1-1-1,0 1 0,1 0 0,-1 0 1,0 1-1,0-1 0,1 1 0,-1-1 1,0 1-1,0 0 0,0 0 0,0 1 1,0-1-1,0 1 0,0-1 0,0 1 1,0 0-1,-1 0 0,1 0 1,3 4-1,-2 0-1,-1 0 1,1 0 0,-1 0 0,-1 0-1,1 1 1,-1-1 0,0 1-1,0-1 1,-1 1 0,0 0-1,0 0 1,0 0 0,-1 9-1,-1-13 31,0-1-1,1 1 0,-1 0 0,0 0 0,0-1 0,-1 1 0,1 0 0,-1-1 0,1 1 1,-1-1-1,0 0 0,0 0 0,0 1 0,0-1 0,0 0 0,0-1 0,0 1 0,-1 0 1,1-1-1,-1 1 0,1-1 0,-1 0 0,-5 2 0,-5 2 267,1 0 0,-1-1 0,-26 4 0,22-5-197,1-1-1,-1-1 1,1 0-1,-1-1 1,1-1 0,-1-1-1,1 0 1,-1-1-1,-25-8 1,46 12-968,1 1 0,-1-1 0,1 0 0,-1 0 0,1-1 0,-1 1 0,1-1 0,0 0 0,-1 0 0,1 0 0,6-2 0,15-9-5750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0.249"/>
    </inkml:context>
    <inkml:brush xml:id="br0">
      <inkml:brushProperty name="width" value="0.025" units="cm"/>
      <inkml:brushProperty name="height" value="0.025" units="cm"/>
    </inkml:brush>
  </inkml:definitions>
  <inkml:trace contextRef="#ctx0" brushRef="#br0">31 0 20467,'0'0'7720,"-30"49"-7272,31-44-416,11-3-320,5-2-1186,-1 0-1440,-2 0-2467,-5 0-5285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8.341"/>
    </inkml:context>
    <inkml:brush xml:id="br0">
      <inkml:brushProperty name="width" value="0.025" units="cm"/>
      <inkml:brushProperty name="height" value="0.025" units="cm"/>
    </inkml:brush>
  </inkml:definitions>
  <inkml:trace contextRef="#ctx0" brushRef="#br0">622 191 15695,'0'0'8071</inkml:trace>
  <inkml:trace contextRef="#ctx0" brushRef="#br0" timeOffset="1">1 0 21877,'0'0'7367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0.623"/>
    </inkml:context>
    <inkml:brush xml:id="br0">
      <inkml:brushProperty name="width" value="0.025" units="cm"/>
      <inkml:brushProperty name="height" value="0.025" units="cm"/>
    </inkml:brush>
  </inkml:definitions>
  <inkml:trace contextRef="#ctx0" brushRef="#br0">14 0 16239,'0'0'9674,"-14"9"-14351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8.820"/>
    </inkml:context>
    <inkml:brush xml:id="br0">
      <inkml:brushProperty name="width" value="0.025" units="cm"/>
      <inkml:brushProperty name="height" value="0.025" units="cm"/>
    </inkml:brush>
  </inkml:definitions>
  <inkml:trace contextRef="#ctx0" brushRef="#br0">1 44 7655,'0'0'9823,"2"-9"-7698,9-24 127,-11 34-2188,0-1-1,0 0 1,0 0 0,0 1-1,1-1 1,-1 0-1,0 0 1,0 0-1,0 1 1,1-1 0,-1 0-1,0 0 1,0 0-1,0 0 1,1 1-1,-1-1 1,0 0-1,0 0 1,1 0 0,-1 0-1,0 0 1,1 0-1,-1 0 1,0 0-1,0 0 1,1 0 0,-1 0-1,0 0 1,0 0-1,1 0 1,-1 0-1,0 0 1,0 0-1,1 0 1,-1 0 0,0 0-1,0-1 1,1 1-1,-1 0 1,0 0-1,0 0 1,1 0 0,-1-1-1,0 1 1,0 0-1,0 0 1,1 0-1,-1-1 1,0 1-1,0 0 1,0 0 0,0-1-1,0 1 1,0 0-1,0 0 1,1-1-1,-1 1 1,0 0 0,0 0-1,0-1 1,5 19 164,-3 20 287,-1-1 1,-3 0-1,-8 60 1,-3 53 310,13-149-805,0 0 1,0 0 0,0 0 0,0 0-1,0 0 1,0-1 0,1 1 0,-1 0-1,0 0 1,1 0 0,-1 0 0,0 0-1,1 0 1,-1 0 0,1-1 0,-1 1-1,1 0 1,0 0 0,-1 0-1,1-1 1,0 1 0,-1-1 0,1 1-1,0 0 1,0-1 0,0 1 0,-1-1-1,1 0 1,0 1 0,2 0 0,0-1 22,1 1 1,-1-1-1,1 0 1,-1 0 0,1 0-1,-1 0 1,1-1-1,-1 1 1,5-2-1,6-3-314,0 1-1,0-2 1,17-9-1,2-6-3517,-15 1-2487,-8 4-1017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9.319"/>
    </inkml:context>
    <inkml:brush xml:id="br0">
      <inkml:brushProperty name="width" value="0.025" units="cm"/>
      <inkml:brushProperty name="height" value="0.025" units="cm"/>
    </inkml:brush>
  </inkml:definitions>
  <inkml:trace contextRef="#ctx0" brushRef="#br0">0 101 12492,'0'0'8568,"12"6"-7682,39 17-341,-49-22-484,0 0 1,0 0 0,0-1 0,0 1 0,1-1 0,-1 0-1,0 1 1,0-1 0,1 0 0,-1 0 0,0 0 0,0-1-1,1 1 1,-1-1 0,0 1 0,0-1 0,0 0 0,0 1-1,0-1 1,0 0 0,0-1 0,0 1 0,0 0 0,0 0-1,0-1 1,-1 1 0,1-1 0,0 0 0,-1 1 0,0-1-1,1 0 1,-1 0 0,0 0 0,2-4 0,0 0 110,0-1 0,0 0 1,-1 0-1,0 0 1,0 0-1,-1 0 0,0-1 1,0-9-1,0 16-148,-1-1-1,0 1 1,0-1-1,-1 1 1,1 0-1,0-1 1,0 1 0,-1 0-1,1-1 1,0 1-1,-1 0 1,0-1-1,1 1 1,-1 0-1,0 0 1,1 0 0,-1 0-1,0 0 1,-2-2-1,2 2-18,0 1-1,0 0 0,0 0 1,0-1-1,0 1 0,0 0 1,0 0-1,0 0 1,0 0-1,0 0 0,-1 1 1,1-1-1,0 0 0,0 0 1,0 1-1,0-1 1,0 1-1,0-1 0,0 1 1,0-1-1,1 1 0,-1-1 1,0 1-1,0 0 1,0-1-1,0 1 0,1 0 1,-2 1-1,-4 6-5,-1 1 0,2-1 0,-1 1 0,1 0 0,1 1 0,0-1 0,0 1-1,1-1 1,0 1 0,0 0 0,1 1 0,1-1 0,0 0 0,0 20 0,1-29 6,0 0-1,0 0 1,0 0 0,0 0-1,0 0 1,0 0 0,0 0-1,1 0 1,-1 0 0,0 0-1,1 0 1,-1 0 0,0 0-1,1 0 1,-1 0 0,1 0-1,0 0 1,-1-1 0,1 1-1,0 0 1,-1 0 0,1-1-1,0 1 1,0-1 0,-1 1-1,1 0 1,0-1 0,0 1-1,0-1 1,0 0 0,0 1-1,0-1 1,0 0 0,0 0-1,0 1 1,0-1 0,0 0-1,0 0 1,0 0-1,0 0 1,0 0 0,0 0-1,0-1 1,2 1 0,1-1 15,0 0-1,0-1 1,0 1 0,0 0 0,0-1-1,-1 0 1,1 0 0,0 0 0,-1-1-1,4-2 1,7-10 17,-1-1 0,-1 0 0,0-1 0,-1 0 0,-1-1 0,11-24 0,-14 27-2,-7 15-35,0 0 1,0 0-1,0 0 0,0 0 1,0 0-1,0-1 1,0 1-1,0 0 0,0 0 1,0 0-1,0 0 1,0-1-1,0 1 0,0 0 1,0 0-1,0 0 1,0 0-1,0 0 0,1-1 1,-1 1-1,0 0 1,0 0-1,0 0 0,0 0 1,0 0-1,0 0 1,0-1-1,1 1 0,-1 0 1,0 0-1,0 0 1,0 0-1,0 0 0,0 0 1,1 0-1,-1 0 1,0 0-1,0 0 0,0 0 1,0 0-1,1 0 1,-1 0-1,0 0 0,0 0 1,0 0-1,0 0 1,1 0-1,-1 0 1,0 0-1,0 0 0,0 0 1,0 0-1,0 0 1,1 0-1,-1 0 0,0 0 1,0 1-1,0-1 1,3 14 100,-2 30 234,-1-38-245,-1 21 170,0 32 32,1-56-276,0 1-1,0-1 1,1 0-1,0 1 0,0-1 1,-1 0-1,2 1 1,-1-1-1,0 0 1,1 0-1,-1 0 0,1 0 1,3 3-1,-4-5 3,1 1-1,0-1 0,0 0 1,0 0-1,0 1 1,0-1-1,0-1 0,0 1 1,1 0-1,-1 0 0,0-1 1,0 0-1,1 1 1,-1-1-1,0 0 0,1 0 1,-1 0-1,0 0 0,0 0 1,1-1-1,-1 1 1,0-1-1,0 0 0,1 1 1,-1-1-1,0 0 1,0 0-1,0 0 0,0-1 1,0 1-1,0 0 0,-1-1 1,4-3-1,26-29-2805,-29 31 1751,-1 0 1,1 0 0,0 0-1,-1-1 1,0 1 0,0 0-1,0-1 1,0 1-1,0-5 1,-1-13-9849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9.660"/>
    </inkml:context>
    <inkml:brush xml:id="br0">
      <inkml:brushProperty name="width" value="0.025" units="cm"/>
      <inkml:brushProperty name="height" value="0.025" units="cm"/>
    </inkml:brush>
  </inkml:definitions>
  <inkml:trace contextRef="#ctx0" brushRef="#br0">1 1 18610,'0'0'8392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49.999"/>
    </inkml:context>
    <inkml:brush xml:id="br0">
      <inkml:brushProperty name="width" value="0.025" units="cm"/>
      <inkml:brushProperty name="height" value="0.025" units="cm"/>
    </inkml:brush>
  </inkml:definitions>
  <inkml:trace contextRef="#ctx0" brushRef="#br0">84 1 14382,'0'0'10853,"-9"9"-9679,-2 2-972,-29 25 98,40-36-321,0 1 1,0-1-1,0 1 1,0-1-1,0 0 1,0 1-1,0-1 1,0 1-1,0-1 1,0 0-1,0 1 1,1-1-1,-1 1 1,0-1-1,0 0 1,0 1-1,1-1 1,-1 0-1,0 1 1,0-1-1,1 0 1,-1 0-1,0 1 1,0-1-1,1 0 1,-1 0 0,1 1-1,-1-1 1,0 0-1,1 0 1,-1 0-1,0 1 1,1-1-1,-1 0 1,1 0-1,-1 0 1,0 0-1,1 0 1,24 11 21,-18-8-84,0 1-59,0 0 1,0 0-1,0 1 0,-1 0 1,1 1-1,-1-1 1,0 1-1,-1 0 0,9 13 1,-12-17 213,0 1-1,-1-1 1,1 1 0,-1 0 0,0-1 0,0 1 0,0 0 0,0 0-1,0 0 1,-1 0 0,1 0 0,-1 0 0,0 0 0,0 0 0,0 0-1,0-1 1,-1 1 0,1 0 0,-1 0 0,1 0 0,-1 0 0,0 0-1,0 0 1,-1-1 0,1 1 0,0 0 0,-1-1 0,0 1 0,1-1 0,-5 4-1,-2 2 434,0 0-1,-1-1 0,1 0 0,-15 8 0,21-13-468,-1-1-1,1 1 1,-1-1 0,0 0-1,1 1 1,-1-1 0,0-1-1,0 1 1,0 0-1,0-1 1,0 1 0,0-1-1,0 0 1,0 0 0,0 0-1,0 0 1,0 0-1,0-1 1,0 0 0,0 1-1,-4-3 1,6 2-160,1 1 1,-1-1 0,0 0-1,1 1 1,-1-1 0,1 0-1,-1 0 1,1 0-1,-1 0 1,1 0 0,-1 0-1,1 0 1,0 0-1,0 0 1,-1 0 0,1 0-1,0 0 1,0 1 0,0-1-1,0 0 1,0 0-1,0 0 1,1 0 0,-1 0-1,0 0 1,0 0-1,1 0 1,-1 0 0,1-1-1,15-32-7341,-14 30 5628,11-20-6913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0.673"/>
    </inkml:context>
    <inkml:brush xml:id="br0">
      <inkml:brushProperty name="width" value="0.025" units="cm"/>
      <inkml:brushProperty name="height" value="0.025" units="cm"/>
    </inkml:brush>
  </inkml:definitions>
  <inkml:trace contextRef="#ctx0" brushRef="#br0">1 1 7847,'0'0'18348,"1"9"-18033,4 38 334,-3 90-1,-4-81 511,8 71-1,-5-125-1145,-1 0 0,0-1 0,0 1 0,0 0 0,1 0 0,-1 0-1,1-1 1,0 1 0,-1 0 0,1 0 0,0-1 0,0 1-1,0-1 1,0 1 0,0-1 0,1 1 0,-1-1 0,0 0 0,1 1-1,-1-1 1,0 0 0,3 1 0,-3-2-5,0 0-1,0 0 1,0 0 0,0 0 0,0 0-1,0-1 1,0 1 0,0 0 0,0-1-1,0 1 1,0-1 0,0 1 0,0-1-1,0 1 1,0-1 0,0 0 0,0 0-1,-1 1 1,1-1 0,0 0 0,0 0-1,-1 0 1,1 0 0,-1 1-1,1-1 1,-1 0 0,1 0 0,-1 0-1,1 0 1,-1-1 0,0 1 0,0 0-1,1 0 1,-1 0 0,0 0 0,0-2-1,4-21 43,0 0 0,-2 0 0,-1-1 0,0 1 0,-5-40-1,3 107-74,0-34 11,0 0 1,1 0 0,0-1 0,0 1 0,1 0 0,3 14 0,-3-21 11,-1-1 0,1 1 0,-1-1 0,1 0 0,0 1 0,0-1 0,0 0 0,0 1 0,0-1 0,0 0 0,0 0 0,0 0 0,0 0 0,0 0 0,1 0 0,-1-1 0,3 2 0,-2-1 2,1 0-1,0-1 1,0 1-1,-1-1 1,1 0-1,0 0 1,0 0-1,0 0 1,-1 0-1,1-1 1,0 1-1,0-1 1,2-1-1,-1 0-19,1 0 0,-1 0 0,0 0 0,0-1 0,-1 0 0,1 1 0,0-1 0,-1-1 0,0 1 0,0 0 0,0-1 0,4-6 0,-4 6-3,1-1-1,-1 1 1,1 0-1,0 0 0,0 0 1,0 1-1,6-4 1,2 50 146,-10-42-119,-1 0 1,0 1-1,1-1 1,0 0 0,-1 0-1,1 0 1,-1 0 0,1 0-1,0 0 1,0-1-1,0 1 1,-1-1 0,1 1-1,0-1 1,0 0 0,0 1-1,0-1 1,0 0 0,0 0-1,0 0 1,0-1-1,-1 1 1,1 0 0,0-1-1,0 1 1,0-1 0,2-1-1,4-1 16,0 0 0,0-1 0,-1 0 0,13-8 0,-8 2-18,16-12-96,-26 21 72,-1 0 1,0 0-1,0 0 1,0 1-1,0-1 1,1 0-1,-1 1 1,0 0-1,1-1 0,-1 1 1,0-1-1,1 1 1,-1 0-1,1 0 1,-1 0-1,0 0 1,1 0-1,-1 0 0,2 1 1,-1 2 13,-1 0-1,0 0 1,0 1-1,-1-1 1,1 0 0,-1 1-1,1-1 1,-1 1-1,0-1 1,0 1 0,-1-1-1,0 5 1,1 2-1,1 7 9,0-1-1,2 1 0,0 0 0,1-1 1,0 0-1,10 24 0,-1-6-31,-11-27-34,0-1 0,-1 1 0,1 0 0,-1-1 0,0 1 1,-1 0-1,0 0 0,0 0 0,-2 12 0,2-17 90,-1 1 1,0-1-1,1 0 1,-1 0-1,0 0 1,0 1-1,0-1 0,-1 0 1,1 0-1,0-1 1,-1 1-1,1 0 1,-1 0-1,1-1 0,-1 1 1,0-1-1,0 1 1,0-1-1,0 0 1,0 0-1,0 0 1,0 0-1,0 0 0,0 0 1,-1-1-1,1 1 1,0 0-1,0-1 1,-1 0-1,1 0 0,-4 0 1,3 0-2,1 0 1,-1 0-1,0 0 1,0 0-1,1-1 1,-1 1-1,0-1 0,0 0 1,1 0-1,-1 0 1,1 0-1,-1 0 1,1-1-1,0 1 0,-1-1 1,1 1-1,0-1 1,0 0-1,0 0 1,0 0-1,0 0 0,1 0 1,-1-1-1,-1-2 1,1 1-31,0 0 1,1 0-1,-1 0 1,1 0-1,0 0 1,1-1-1,-1 1 1,1 0-1,0 0 1,0-1-1,0 1 1,0 0-1,1 0 1,0-1-1,-1 1 1,3-4-1,0 2-550,0 0 1,0 1-1,1 0 1,-1 0-1,1 0 1,1 0-1,7-7 0,8-9-5266,-2-1-1245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1.030"/>
    </inkml:context>
    <inkml:brush xml:id="br0">
      <inkml:brushProperty name="width" value="0.025" units="cm"/>
      <inkml:brushProperty name="height" value="0.025" units="cm"/>
    </inkml:brush>
  </inkml:definitions>
  <inkml:trace contextRef="#ctx0" brushRef="#br0">147 1 6566,'0'0'13480,"-10"5"-10758,-6 4-1954,0 1-1,1 0 0,0 2 1,0 0-1,1 0 1,1 1-1,-19 24 0,83-50-3425,-34 7 2467,0 1 1,0 0 0,0 2-1,0 0 1,24-1-1,-41 5 205,1-1-1,0 1 1,-1-1-1,1 1 1,0 0-1,-1-1 1,1 1-1,-1 0 1,1-1-1,-1 1 0,1 0 1,-1 0-1,1-1 1,-1 1-1,0 0 1,1 0-1,-1 0 1,0-1-1,0 1 1,0 0-1,0 0 0,0 0 1,0 0-1,0 0 1,0 0-1,0-1 1,0 1-1,0 0 1,0 0-1,-1 0 1,1 0-1,0-1 0,-1 2 1,-9 33 1061,6-29-892,0 0 1,0 0-1,0 0 1,-1-1-1,0 0 1,0 0-1,0 0 1,0 0-1,-1-1 1,0 0-1,0 0 1,0-1 0,0 1-1,-1-1 1,1-1-1,-1 1 1,0-1-1,1 0 1,-1-1-1,-11 2 1,17-3-311,1-1-1,-1 1 1,1 0 0,0-1-1,-1 1 1,1-1 0,0 1 0,-1 0-1,1-1 1,0 1 0,0-1-1,-1 1 1,1-1 0,0 1 0,0-1-1,0 1 1,0-1 0,-1 0-1,1 1 1,0-1 0,0 1 0,0-1-1,0 1 1,0-1 0,1 1-1,-1-1 1,0 1 0,0-1 0,0 1-1,0-1 1,1 1 0,-1-1 0,0 0-1,7-21-6552,5 4-2043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1.520"/>
    </inkml:context>
    <inkml:brush xml:id="br0">
      <inkml:brushProperty name="width" value="0.025" units="cm"/>
      <inkml:brushProperty name="height" value="0.025" units="cm"/>
    </inkml:brush>
  </inkml:definitions>
  <inkml:trace contextRef="#ctx0" brushRef="#br0">21 0 4740,'0'0'19176,"0"9"-17035,-9 115 1460,-2 58-2019,11-181-1579,0-1 0,0 1-1,0-1 1,0 1 0,0 0 0,0-1-1,0 1 1,0 0 0,0-1 0,0 1-1,0-1 1,0 1 0,1-1 0,-1 1-1,0 0 1,0-1 0,1 1-1,-1-1 1,0 1 0,1-1 0,-1 1-1,0-1 1,1 1 0,-1-1 0,1 0-1,-1 1 1,1-1 0,-1 0 0,1 1-1,-1-1 1,2 1 0,16-8 32,16-22-494,-26 20 167,-6 7 171,0-1 0,0 0-1,0 0 1,0 1 0,1-1-1,0 1 1,-1 0 0,1 0-1,0 0 1,0 0 0,0 0-1,0 1 1,0-1 0,1 1-1,-1 0 1,5-1 0,-7 2 113,0 1 1,-1 0 0,1-1-1,0 1 1,-1 0 0,1 0-1,-1-1 1,1 1 0,-1 0-1,1 0 1,-1 0 0,1 0-1,-1-1 1,0 1 0,1 0-1,-1 0 1,0 0 0,0 0-1,0 0 1,0 0 0,0 0-1,0 0 1,0 0 0,0 1-1,0 33-100,0-30 101,0-1 84,0 1 1,0-1-1,-1 1 0,0-1 1,0 0-1,0 1 1,0-1-1,-1 0 0,1 0 1,-1 0-1,0 0 1,0 0-1,-1 0 0,1-1 1,-1 1-1,0-1 1,0 0-1,0 0 0,0 0 1,0 0-1,-1 0 1,0 0-1,1-1 0,-1 0 1,0 0-1,0 0 1,0 0-1,0-1 0,-1 1 1,1-1-1,0 0 1,0-1-1,-1 1 1,1-1-1,-1 1 0,1-1 1,-6-1-1,10 1-156,-1 0 1,0-1-1,1 1 0,-1 0 0,1 0 0,-1-1 1,1 1-1,-1 0 0,1-1 0,0 1 0,-1-1 1,1 1-1,-1 0 0,1-1 0,0 1 0,-1-1 1,1 1-1,0-1 0,0 1 0,-1-1 0,1 1 1,0-1-1,0 0 0,0 1 0,0-1 0,-1 1 1,1-1-1,0 1 0,0-1 0,0 0 0,0 1 1,0-1-1,1 1 0,-1-1 0,0 1 0,0-1 1,0 0-1,0 1 0,1-1 0,-1 1 0,0-1 1,1 1-1,-1-1 0,0 1 0,1-1 0,0 0 1,14-27-7942,1 10-463,0 0-1894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1.861"/>
    </inkml:context>
    <inkml:brush xml:id="br0">
      <inkml:brushProperty name="width" value="0.025" units="cm"/>
      <inkml:brushProperty name="height" value="0.025" units="cm"/>
    </inkml:brush>
  </inkml:definitions>
  <inkml:trace contextRef="#ctx0" brushRef="#br0">1 1 8392,'0'0'19859,"3"53"-18514,-3-31-640,0-2-609,0-3-96,0-4-128,0-1-1154,0-6-992,0-24-17552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2.254"/>
    </inkml:context>
    <inkml:brush xml:id="br0">
      <inkml:brushProperty name="width" value="0.025" units="cm"/>
      <inkml:brushProperty name="height" value="0.025" units="cm"/>
    </inkml:brush>
  </inkml:definitions>
  <inkml:trace contextRef="#ctx0" brushRef="#br0">1 1 4837,'0'0'20713,"5"13"-19801,1 7-533,-1 0-1,0 0 0,-2 1 0,0-1 0,0 27 0,-7 55 618,1-51-602,4 54-1,5-85-124,6-19-1625,-10-2 878,-1-1 0,1 1 0,0-1 0,0 1 0,-1-1 0,1 0 0,-1 0 0,1 1 1,-1-1-1,0 0 0,0 0 0,0 0 0,1-3 0,6-17-6270,2-4-2321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1.676"/>
    </inkml:context>
    <inkml:brush xml:id="br0">
      <inkml:brushProperty name="width" value="0.025" units="cm"/>
      <inkml:brushProperty name="height" value="0.025" units="cm"/>
    </inkml:brush>
  </inkml:definitions>
  <inkml:trace contextRef="#ctx0" brushRef="#br0">1824 152 16207,'-15'-13'123,"-2"-2"-200,-1 1 0,0 0 0,-1 1 0,-1 1 0,0 1-1,-1 1 1,0 1 0,-27-9 0,2 10-196,-1 1 0,-1 3-1,1 1 1,0 3 0,-1 2 0,1 1 0,0 3-1,-67 17 1,47-5 300,1 2 1,1 4-1,1 2 0,1 3 0,-70 45 1,74-36 359,1 3 0,3 2 0,1 2 1,3 3-1,1 2 0,3 2 1,2 2-1,3 2 0,2 2 0,-39 76 1,66-109-345,1 1 0,1 0 0,2 1-1,0 0 1,2 1 0,1-1 0,-3 33 0,8-47-34,1-1-1,0 0 0,0 1 1,2-1-1,-1 0 0,1 0 1,1 0-1,0 0 0,1 0 1,0 0-1,1-1 0,0 0 1,1 0-1,0 0 0,1-1 0,0 0 1,0 0-1,17 16 0,-3-8 20,1-1-1,1-1 1,1 0-1,0-2 1,1-1-1,0-1 1,1-1-1,0-2 1,49 12-1,-8-7 28,0-3-1,131 4 0,-106-17 257,0-3 1,0-5-1,-1-4 0,0-3 0,-1-5 1,-2-3-1,0-4 0,-2-4 0,140-75 0,-174 79 230,0-3 0,-3-1 0,0-3-1,-3-2 1,68-70 0,-94 85-275,-2 0 0,-1-1 0,0 0 0,-2-1-1,20-44 1,-28 49-177,0 1 0,-1-1-1,-1 0 1,-1 0-1,-1 0 1,0-1 0,-2 1-1,-1-39 1,-1 46-57,-1 1 1,0 0-1,-1 0 1,0 0-1,-1 1 0,0-1 1,0 1-1,-2 0 1,1 0-1,-1 0 0,-1 1 1,-15-19-1,10 16-23,-1 1 1,-1 0-1,0 0 0,-1 2 0,0-1 0,0 2 1,-1 0-1,-17-6 0,-6 0-292,-1 1 1,0 3-1,-1 1 1,0 2-1,0 2 1,-78-1-1,-41 8-4857,105 2-1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2.804"/>
    </inkml:context>
    <inkml:brush xml:id="br0">
      <inkml:brushProperty name="width" value="0.025" units="cm"/>
      <inkml:brushProperty name="height" value="0.025" units="cm"/>
    </inkml:brush>
  </inkml:definitions>
  <inkml:trace contextRef="#ctx0" brushRef="#br0">102 0 8968,'0'0'16827,"-7"4"-16752,-1 2 92,0 0 0,0 0 1,0 0-1,1 1 0,0 0 0,-6 9 1,9-12 15,0 1 0,0 0 0,1 1 0,0-1 0,0 0 0,0 1 0,1 0 0,0 0 0,0-1 0,0 1 0,1 0 0,-2 12 0,5-17-176,-1-1 0,0 1 0,0-1 0,0 1 0,0-1 0,1 0 0,-1 1 0,0-1-1,0 0 1,1 0 0,-1 0 0,0 0 0,1 0 0,-1 0 0,0 0 0,0 0 0,1 0 0,-1-1 0,0 1 0,0-1 0,1 1 0,1-2 0,4-2-108,1-1 0,-1 0 0,0-1 0,-1 0 0,1 0-1,-1 0 1,8-12 0,-8 11-4,0 0 0,0 0 0,1 0 0,0 1 0,0 0 0,0 0 0,12-6-1,-19 12 108,1 0 0,0 0-1,-1 0 1,1 0 0,0 0 0,-1 0-1,1 0 1,-1 0 0,1 1-1,0-1 1,-1 0 0,1 0-1,-1 1 1,1-1 0,-1 0-1,1 1 1,-1-1 0,1 0 0,-1 1-1,1-1 1,-1 1 0,1-1-1,-1 1 1,0-1 0,1 1-1,-1-1 1,0 1 0,1-1-1,-1 1 1,0 0 0,0-1-1,1 1 1,-1-1 0,0 1 0,0 0-1,0-1 1,0 1 0,0 0-1,0-1 1,0 1 0,0-1-1,0 2 1,4 42 129,-3-25-78,-1-18-46,0 0 1,0 0-1,0 1 1,0-1-1,0 0 1,1 0-1,-1 0 1,0 0-1,0 0 1,1 0-1,-1 0 1,1 0-1,-1 0 1,1 0-1,-1 0 1,1 0-1,0 0 1,0 0-1,-1 0 1,1 0-1,0-1 0,0 1 1,0 0-1,0-1 1,0 1-1,0 0 1,0-1-1,0 1 1,0-1-1,0 0 1,0 1-1,0-1 1,0 0-1,0 0 1,0 1-1,0-1 1,1 0-1,-1 0 1,0 0-1,0 0 1,0-1-1,0 1 1,0 0-1,0 0 1,0-1-1,1 1 1,-1-1-1,2 0 1,6-4 34,0-1-1,0 1 1,0-2 0,11-10 0,1 1-74,-20 15 37,0 0 0,0 0-1,0 1 1,0-1 0,-1 0-1,1 1 1,0-1 0,0 1-1,0-1 1,1 1 0,-1-1 0,0 1-1,0 0 1,0-1 0,0 1-1,0 0 1,0 0 0,0 0-1,1 0 1,-1 0 0,0 0-1,2 1 1,0 22-1276,-3-15 294,11-14-14526,-6-2 14152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3.159"/>
    </inkml:context>
    <inkml:brush xml:id="br0">
      <inkml:brushProperty name="width" value="0.025" units="cm"/>
      <inkml:brushProperty name="height" value="0.025" units="cm"/>
    </inkml:brush>
  </inkml:definitions>
  <inkml:trace contextRef="#ctx0" brushRef="#br0">11 24 8776,'0'0'9060,"9"-4"-5558,-2 0-2926,0 1 1,0 1 0,0-1 0,0 1 0,1 0 0,8-1 0,-14 3-519,0 0-1,-1-1 1,1 1 0,0 0 0,0 0 0,0 1-1,0-1 1,0 0 0,0 1 0,-1-1 0,1 1-1,0 0 1,0-1 0,-1 1 0,1 0-1,0 0 1,-1 0 0,1 0 0,-1 0 0,1 1-1,-1-1 1,0 0 0,1 1 0,-1-1 0,0 1-1,0-1 1,0 1 0,0-1 0,0 1 0,-1 0-1,1 0 1,0-1 0,-1 1 0,1 0-1,-1 0 1,1 3 0,-1 0 85,1 0-1,-1 1 1,0-1-1,0 0 1,-1 1-1,1-1 1,-1 0 0,0 0-1,-1 0 1,1 0-1,-1 0 1,0 0 0,-5 9-1,-3 3 292,-2-1-1,-19 23 1,21-28-281,1 0 0,0 2 0,0-1 0,-11 24 1,20-36-151,-1 1 1,1-1-1,0 0 1,0 1-1,-1-1 1,1 1-1,0-1 1,0 1-1,-1-1 1,1 1-1,0-1 1,0 1-1,0-1 1,0 1-1,0-1 1,0 1 0,0 0-1,0-1 1,0 1-1,0-1 1,0 1-1,0-1 1,0 1-1,1-1 1,-1 1-1,0-1 1,0 1-1,0-1 1,1 1-1,-1-1 1,0 1-1,1-1 1,-1 0 0,0 1-1,1-1 1,-1 0-1,1 1 1,21-4-28,26-20-268,-18 5-276,33-21-1146,-30 7-8373,-31 30 7471,-13 1-5562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53.499"/>
    </inkml:context>
    <inkml:brush xml:id="br0">
      <inkml:brushProperty name="width" value="0.025" units="cm"/>
      <inkml:brushProperty name="height" value="0.025" units="cm"/>
    </inkml:brush>
  </inkml:definitions>
  <inkml:trace contextRef="#ctx0" brushRef="#br0">1 94 7399,'0'0'22069,"68"-25"-21813,-32 14-128,-2 2-128,-5 0 32,-5-1-1057,-5 2-2178,-2-1-3811,1-3-1603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6.652"/>
    </inkml:context>
    <inkml:brush xml:id="br0">
      <inkml:brushProperty name="width" value="0.025" units="cm"/>
      <inkml:brushProperty name="height" value="0.025" units="cm"/>
    </inkml:brush>
  </inkml:definitions>
  <inkml:trace contextRef="#ctx0" brushRef="#br0">1 42 5029,'0'0'13757,"3"-9"-11238,9-23-693,-12 32-1774,0 0 0,0 0 1,0 1-1,0-1 0,0 0 0,0 0 0,0 1 0,1-1 0,-1 0 1,0 0-1,0 1 0,0-1 0,1 0 0,-1 0 0,0 0 0,0 1 0,0-1 1,1 0-1,-1 0 0,0 0 0,1 0 0,-1 0 0,0 0 0,0 1 1,1-1-1,-1 0 0,0 0 0,1 0 0,-1 0 0,0 0 0,0 0 0,1 0 1,-1 0-1,0 0 0,1 0 0,-1 0 0,0-1 0,0 1 0,1 0 1,-1 0-1,0 0 0,0 0 0,1 0 0,-1 0 0,0-1 0,0 1 0,1 0 1,-1 0-1,0 0 0,0-1 0,0 1 0,1 0 0,-1 0 0,0-1 1,0 1-1,0 0 0,0 0 0,0-1 0,0 1 0,1-1 0,4 23 244,0 76 622,-13 180 1,-2-42-883,9-235-125,1 1 0,0-1-1,0 0 1,0 0 0,0 1 0,0-1-1,0 0 1,0 0 0,1 1-1,-1-1 1,0 0 0,1 0-1,-1 0 1,1 0 0,-1 0 0,1 0-1,-1 1 1,1-1 0,0 0-1,0-1 1,0 1 0,-1 0 0,1 0-1,0 0 1,2 1 0,-2-2-155,0 0 1,0 0-1,0-1 1,0 1-1,0 0 1,0-1 0,0 1-1,0 0 1,0-1-1,0 1 1,0-1-1,0 0 1,0 1-1,0-1 1,-1 0-1,1 0 1,0 1 0,0-1-1,-1 0 1,1 0-1,-1 0 1,1 0-1,-1 0 1,1 0-1,-1 0 1,1 0 0,-1 0-1,0 0 1,1-2-1,7-23-5436,1-8-2626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6.979"/>
    </inkml:context>
    <inkml:brush xml:id="br0">
      <inkml:brushProperty name="width" value="0.025" units="cm"/>
      <inkml:brushProperty name="height" value="0.025" units="cm"/>
    </inkml:brush>
  </inkml:definitions>
  <inkml:trace contextRef="#ctx0" brushRef="#br0">0 0 17585,'0'0'9449,"5"15"-9161,3 24-67,-1 1 0,-3 0 0,-1 0 0,-3 60 0,-3-14-13,-1 157 182,5-236-528,-1 0 0,1-1-1,0 1 1,1-1 0,-1 1 0,2-1 0,4 12 0,-8-22-5899,-2-10 2107,-11-4-2172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7.370"/>
    </inkml:context>
    <inkml:brush xml:id="br0">
      <inkml:brushProperty name="width" value="0.025" units="cm"/>
      <inkml:brushProperty name="height" value="0.025" units="cm"/>
    </inkml:brush>
  </inkml:definitions>
  <inkml:trace contextRef="#ctx0" brushRef="#br0">0 102 16400,'0'0'10666,"64"-41"-9097,-33 28-832,2-1-513,2-1-128,-3 6-96,-2 4-544,-6 3-1314,-6-1-2178,-4 3-4900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7.897"/>
    </inkml:context>
    <inkml:brush xml:id="br0">
      <inkml:brushProperty name="width" value="0.025" units="cm"/>
      <inkml:brushProperty name="height" value="0.025" units="cm"/>
    </inkml:brush>
  </inkml:definitions>
  <inkml:trace contextRef="#ctx0" brushRef="#br0">12 1 6406,'0'0'14771,"-3"14"-14210,-2 25-20,2-1 0,2 75 0,5 237 1440,2 31-1539,-5-376-460,7 64 110,-7-65-142,0 1-1,0-1 0,0 1 1,1-1-1,0 1 0,-1-1 1,2 0-1,-1 0 0,0 0 1,1 0-1,6 6 1,-9-9-41,1 0 1,-1-1 0,1 1-1,0 0 1,0-1 0,-1 1 0,1-1-1,0 1 1,0-1 0,0 0-1,-1 1 1,1-1 0,0 0 0,0 1-1,0-1 1,0 0 0,0 0 0,0 0-1,0 0 1,0 0 0,-1 0-1,1 0 1,0 0 0,0 0 0,0 0-1,0-1 1,0 1 0,0 0-1,0-1 1,-1 1 0,1 0 0,0-1-1,0 1 1,0-1 0,-1 1 0,1-1-1,0 0 1,-1 1 0,1-1-1,0-1 1,2-1-545,-1-1 0,0 1 0,0-1 0,0 1 0,-1-1 0,1 0 0,-1 0 0,1-5 0,5-29-6102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8.364"/>
    </inkml:context>
    <inkml:brush xml:id="br0">
      <inkml:brushProperty name="width" value="0.025" units="cm"/>
      <inkml:brushProperty name="height" value="0.025" units="cm"/>
    </inkml:brush>
  </inkml:definitions>
  <inkml:trace contextRef="#ctx0" brushRef="#br0">0 190 14958,'6'-9'1794,"1"-3"-1426,1 1 0,1 1 0,-1-1-1,2 2 1,-1-1 0,2 1 0,-1 1 0,1-1 0,0 2 0,1 0 0,19-9 0,2 4-218,1 1-1,0 2 1,1 1 0,63-5 0,143 5-1054,-234 8 894,1 0-1,-1 1 1,1 0 0,-1 0 0,1 1-1,-1 0 1,0 0 0,1 0 0,-1 1-1,0 1 1,-1-1 0,1 1 0,10 8 0,-9-5 72,0 1 0,0-1 0,-1 2 0,0-1 0,-1 1 0,0 0 0,0 0 0,7 18 0,1 10 252,-1 2-1,-2 0 0,-2 1 0,5 45 0,-9-55-191,105 465 974,-97-443-1065,0 1-269,-2 1 0,-3 1 1,2 95-1,-10-147-65,0 0 0,0 0-1,0 0 1,0 0-1,-1 0 1,1 0-1,-1 0 1,0 0 0,0 0-1,0 0 1,0 0-1,0 0 1,-1-1-1,1 1 1,-1 0 0,0-1-1,0 0 1,0 1-1,0-1 1,0 0-1,0 0 1,-1 0 0,1 0-1,-1 0 1,1-1-1,-1 1 1,0-1-1,0 0 1,1 1 0,-5 0-1,-25 4-4645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38.709"/>
    </inkml:context>
    <inkml:brush xml:id="br0">
      <inkml:brushProperty name="width" value="0.025" units="cm"/>
      <inkml:brushProperty name="height" value="0.025" units="cm"/>
    </inkml:brush>
  </inkml:definitions>
  <inkml:trace contextRef="#ctx0" brushRef="#br0">0 200 8360,'0'0'16431,"76"-40"-15117,-16 17-257,12-2-353,7-1-383,5 1-257,-4 5-32,-2 6-609,-7 4-1409,-11 1-2049,-8 1-4934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40.948"/>
    </inkml:context>
    <inkml:brush xml:id="br0">
      <inkml:brushProperty name="width" value="0.025" units="cm"/>
      <inkml:brushProperty name="height" value="0.025" units="cm"/>
    </inkml:brush>
  </inkml:definitions>
  <inkml:trace contextRef="#ctx0" brushRef="#br0">66 1 11659,'0'0'10260,"-6"11"-10163,-4 8 37,2 1 0,0 0 0,1 1 0,1 0 0,1 0 0,1 0 0,-2 38 1,4-31 134,-1 76 170,3-97-353,0 0 0,1 0 0,0 0 0,1 1 0,0-1 0,0 0 0,0-1 0,1 1 0,0 0 0,0-1 0,6 9 0,-7-13-7,-1 1 0,1-1 0,0 0 0,1 0 0,-1 1 0,0-2 0,1 1-1,-1 0 1,1 0 0,-1-1 0,1 0 0,0 1 0,0-1 0,0 0 0,-1 0 0,1-1 0,0 1 0,0 0 0,6-1 0,-4 0 5,0-1-1,0 0 1,0 0-1,0 0 1,0 0 0,-1-1-1,1 0 1,0 0 0,-1 0-1,0-1 1,5-3-1,5-4 17,-1-1 1,-1 0-1,1-1 0,-2-1 0,0 1 0,10-17 0,-7 8-69,-1-1-1,-1-1 1,-1 0 0,-1-1-1,-1 0 1,-1 0 0,-1-1 0,-2 0-1,0 0 1,-2 0 0,1-44-1,-4 69-26,0 0 0,0 0 0,0 1 0,-1-1 0,1 0 0,0 0 0,0 0 0,-1 1 0,1-1 0,0 0 0,-1 0 0,1 0 0,0 0 0,0 0 0,-1 0 0,1 1 0,0-1 0,-1 0 1,1 0-1,0 0 0,-1 0 0,1 0 0,0 0 0,-1 0 0,1 0 0,0 0 0,-1-1 0,1 1 0,0 0 0,-1 0 0,1 0 0,0 0 0,0 0 0,-1 0 0,1-1 0,0 1 0,0 0 0,-1 0 0,1-1 0,0 1 0,0 0 0,-1 0 0,1-1 0,0 1 0,0 0 0,0 0 0,0-1 0,-1 1 0,1 0 0,0-1 0,0 1 0,0 0 0,0 0 0,0-1 0,0 1 0,0-1 0,-16 27-9,7 0 120,2 0-1,0 0 1,2 1-1,1 0 1,1 0-1,1 1 1,1-1-1,4 36 1,-1-53-79,-1-1 0,1 1 0,1-1 0,0 0 0,0 0 0,1 0 0,8 14 0,-11-19-143,1-1 1,1 1-1,-1-1 1,0 0-1,1 0 1,-1 0-1,1 0 1,0 0-1,0 0 1,0-1-1,1 1 1,-1-1-1,1 0 1,-1 0-1,1 0 1,0-1-1,-1 1 1,1-1-1,0 0 1,7 1-1,-11-2-180,1 0 1,0 0-1,0 0 0,-1 0 0,1-1 0,0 1 0,-1 0 0,1-1 1,0 1-1,-1 0 0,1-1 0,0 1 0,-1-1 0,1 1 0,-1-1 1,1 1-1,-1-1 0,1 1 0,-1-1 0,1 0 0,-1 1 0,0-1 1,1 0-1,-1 1 0,0-1 0,1 0 0,-1 1 0,0-1 0,0 0 1,0 0-1,0 1 0,0-1 0,0 0 0,0 0 0,0 1 0,0-1 1,0 0-1,0 0 0,0 1 0,0-1 0,-1-1 0,1-3-1464,0-19-11147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8.333"/>
    </inkml:context>
    <inkml:brush xml:id="br0">
      <inkml:brushProperty name="width" value="0.025" units="cm"/>
      <inkml:brushProperty name="height" value="0.025" units="cm"/>
    </inkml:brush>
  </inkml:definitions>
  <inkml:trace contextRef="#ctx0" brushRef="#br0">95 134 4612,'0'0'15503,"3"-6"-14409,10-26 1869,-17 63-2317,-17 61-608,3 1-1,4 0 0,-2 120 1,14 59 20,5 289-987,-1-506 890,2 10 21,-7 104 1,-10-105-266,12-65 165,0 1-1,0-1 1,0 1 0,0-1 0,1 1-1,-1-1 1,0 1 0,0-1 0,1 0-1,-1 0 1,0 1 0,1-1 0,-1 0-1,0 0 1,1 0 0,-1 0 0,1 1-1,0-1 1,-1-2 0,-2-37-409,3-70 0,2 39 321,33-533 951,-11 293-438,7 38 234,0-9-137,-29 185-20,-23 143-496,-11 77 191,5 1 0,6 2 1,-8 166-1,22 389 307,10-385-529,-3-291 22,0-3 14,0-1-1,-1 0 0,1 1 0,0-1 0,0 1 1,0-1-1,0 0 0,0 1 0,1-1 1,-1 1-1,0-1 0,1 0 0,-1 1 1,1-1-1,-1 0 0,1 0 0,0 1 0,-1-1 1,1 0-1,0 0 0,0 0 0,1 1 1,0-3-3230,-2-9-1948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41.308"/>
    </inkml:context>
    <inkml:brush xml:id="br0">
      <inkml:brushProperty name="width" value="0.025" units="cm"/>
      <inkml:brushProperty name="height" value="0.025" units="cm"/>
    </inkml:brush>
  </inkml:definitions>
  <inkml:trace contextRef="#ctx0" brushRef="#br0">36 1 15214,'0'0'2301,"-5"14"-619,-5 28-310,2 2 0,2-1 0,-1 84 0,31 375 427,-18-448-1840,-2-10-134,12 55 1,-16-97 117,1 0 0,-1 0 1,1 0-1,0 0 0,0 1 0,0-1 0,0 0 0,0 0 1,0-1-1,0 1 0,1 0 0,-1 0 0,2 1 1,-2-2-44,0-1 0,-1 1 0,1-1 1,0 0-1,-1 1 0,1-1 1,0 0-1,-1 0 0,1 0 1,0 0-1,0 1 0,-1-1 0,1 0 1,0 0-1,0 0 0,-1 0 1,1 0-1,0-1 0,-1 1 1,1 0-1,0 0 0,0 0 0,-1-1 1,1 1-1,1-1 0,0-1-445,1 0-1,0 0 0,-1-1 0,0 1 1,1-1-1,-1 1 0,0-1 1,0 0-1,-1 0 0,1 0 0,-1 0 1,1 0-1,-1 0 0,1-6 0,6-29-7440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41.758"/>
    </inkml:context>
    <inkml:brush xml:id="br0">
      <inkml:brushProperty name="width" value="0.025" units="cm"/>
      <inkml:brushProperty name="height" value="0.025" units="cm"/>
    </inkml:brush>
  </inkml:definitions>
  <inkml:trace contextRef="#ctx0" brushRef="#br0">1 70 4420,'0'0'13330,"10"-10"-10880,-1 3-1903,-5 2-332,0 1 0,0 0 0,1 0 0,0 1 0,-1-1 0,1 1 0,1 0-1,-1 0 1,0 1 0,1 0 0,-1 0 0,1 0 0,11-2 0,69-2 607,1 5 0,149 15-1,-55-2-1722,-82-11-337,34 1 741,-131-1 523,0-1 1,0 1-1,0-1 0,0 1 1,0 0-1,0 0 1,0-1-1,0 2 0,-1-1 1,1 0-1,0 0 0,-1 0 1,1 1-1,-1-1 0,1 1 1,-1-1-1,0 1 0,1 0 1,-1-1-1,0 1 1,0 0-1,0 0 0,-1 0 1,1 0-1,0 0 0,-1 0 1,1 0-1,-1 0 0,1 2 1,1 10 181,-1-1 0,0 0 0,-2 21 1,0-16-130,-3 162 477,0-94-356,3-1 0,4 1 0,20 121 0,-6-127-371,21 125 641,-32-162-1989,-2 50 0,-3-92 1309,-1 0 1,0 0-1,0 0 0,0 0 0,0-1 1,-1 1-1,1 0 0,0 0 0,0 0 0,0 0 1,-1-1-1,1 1 0,0 0 0,-1 0 0,1-1 1,-1 1-1,1 0 0,-1 0 0,1-1 1,-1 1-1,1-1 0,-1 1 0,0 0 0,1-1 1,-1 1-1,0-1 0,0 0 0,1 1 0,-1-1 1,0 0-1,0 1 0,0-1 0,1 0 1,-1 0-1,0 1 0,0-1 0,0 0 0,0 0 1,1 0-1,-1 0 0,0 0 0,0 0 0,0-1 1,0 1-1,0 0 0,0-1 0,-19 1-6052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42.149"/>
    </inkml:context>
    <inkml:brush xml:id="br0">
      <inkml:brushProperty name="width" value="0.025" units="cm"/>
      <inkml:brushProperty name="height" value="0.025" units="cm"/>
    </inkml:brush>
  </inkml:definitions>
  <inkml:trace contextRef="#ctx0" brushRef="#br0">0 150 7655,'0'0'15247,"98"8"-13326,-17-26-287,20-6-417,11 0-352,5-1-417,0 3-287,-13 7-161,-12 5-609,-16 3-1633,-14 1-1922,-11-1-5349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16.609"/>
    </inkml:context>
    <inkml:brush xml:id="br0">
      <inkml:brushProperty name="width" value="0.025" units="cm"/>
      <inkml:brushProperty name="height" value="0.025" units="cm"/>
    </inkml:brush>
  </inkml:definitions>
  <inkml:trace contextRef="#ctx0" brushRef="#br0">0 1 4708,'0'0'5883,"9"0"-5279,3 0 128,0 1 1,0 0 0,1 1 0,-1 0 0,-1 1 0,14 5 0,159 46 1813,-145-44-2344,0-2 0,0-1-1,0-2 1,72-1 0,33 5-164,-51 6 505,119 36 0,57 10 746,-67-31-1129,246 70 0,-285-56-40,2-7-1,256 24 0,73-7 285,367 26-178,947-62 120,-1773-18-334,828-40 143,-2-38 30,-642 57-173,548-58-1,430-38 10,350-88 710,-1523 201-682,-14 3-22,-1-1-1,1 1 1,0-2 0,0 1-1,-1-1 1,0-1-1,1 0 1,15-9 0,-25 13-19,0 0 0,-1 0 0,1 0 0,0 0 0,-1 0 0,1 0 0,0 0 1,-1 0-1,1 0 0,0 0 0,-1 0 0,1 0 0,-1 0 0,1 0 0,0 0 0,-1 0 0,1 0 1,0 0-1,-1-1 0,1 1 0,0 0 0,-1 0 0,1 0 0,0-1 0,0 1 0,-1 0 1,1 0-1,0-1 0,0 1 0,-1 0 0,1-1 0,0 1 0,0 0 0,0-1 0,0 1 0,-1 0 1,1-1-1,0 1 0,0 0 0,0-1 0,0 1 0,0 0 0,0-1 0,0 1 0,0 0 1,0-1-1,0 1 0,0-1 0,0 1 0,0 0 0,0-1 0,0 1 0,1 0 0,-1-1 0,0 1 1,0 0-1,0-1 0,0 1 0,1 0 0,-1 0 0,0-1 0,0 1 0,1 0 0,-1 0 0,0-1 1,1 1-1,-1 0 0,1-1 0,-33 0-639,31 1 484,-35 4-1269,20-1-1658,-1-2-7741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16.963"/>
    </inkml:context>
    <inkml:brush xml:id="br0">
      <inkml:brushProperty name="width" value="0.025" units="cm"/>
      <inkml:brushProperty name="height" value="0.025" units="cm"/>
    </inkml:brush>
  </inkml:definitions>
  <inkml:trace contextRef="#ctx0" brushRef="#br0">38 13 7399,'-30'-6'3859,"23"4"3059,27 1-3558,-14 1-3548,58-2 1272,47 1-663,-100 1-361,0 1-1,1 1 1,-1 0-1,0 0 0,0 1 1,0 1-1,11 5 1,-20-8-3,0 0 1,0 0-1,-1 0 1,1 0-1,-1 1 1,1-1-1,-1 1 0,1-1 1,-1 1-1,0 0 1,1-1-1,-1 1 1,0 0-1,0 0 1,0 0-1,-1 0 1,1 0-1,0 0 1,-1 0-1,1 0 0,-1 0 1,0 0-1,0 0 1,0 0-1,0 0 1,0 0-1,0 0 1,0 1-1,-1-1 1,1 0-1,-1 0 1,1 0-1,-1 0 0,0 0 1,0-1-1,-1 4 1,-4 7 228,-1 1 0,0-1 0,-1-1 0,-9 12 0,16-21-276,-25 31-52,-2-1 1,-1-2 0,-41 34-1,69-63-283,-10 6-1356,5-6-3407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18.024"/>
    </inkml:context>
    <inkml:brush xml:id="br0">
      <inkml:brushProperty name="width" value="0.025" units="cm"/>
      <inkml:brushProperty name="height" value="0.025" units="cm"/>
    </inkml:brush>
  </inkml:definitions>
  <inkml:trace contextRef="#ctx0" brushRef="#br0">174 137 4933,'10'-5'4564,"-1"0"-4101,25-11 2612,0-1 0,-2-2 1,59-45-1,-91 64-3002,0-1-1,1 1 1,-1 0-1,0 0 1,0 0-1,0 0 1,0 0-1,1 0 1,-1 0-1,0-1 1,0 1-1,0 0 1,0 0-1,0 0 1,1 0-1,-1-1 1,0 1-1,0 0 1,0 0-1,0 0 1,0 0-1,0-1 1,0 1-1,0 0 1,0 0-1,0 0 1,0-1-1,0 1 1,0 0-1,0 0 1,0 0-1,0-1 1,0 1-1,0 0 1,0 0-1,0 0 1,0-1-1,0 1 1,0 0-1,0 0 1,-1 0-1,1 0 1,0-1-1,0 1 1,0 0-1,0 0 1,0 0-1,-1 0 1,1 0-1,0-1 1,0 1-1,0 0 1,0 0-1,-1 0 1,1 0-1,0 0 1,0 0-1,0 0 1,0 0-1,-1 0 1,1 0-1,0 0 1,-23-1 1005,-27 9-1145,19 2 281,0 2 0,1 1 0,-44 26 0,60-31-137,1 1 0,0 1 0,1 0 1,0 0-1,0 1 0,1 1 0,1 0 0,0 0 1,-12 19-1,20-28-67,0 1-1,1-1 1,-1 1 0,1 0-1,-1-1 1,1 1 0,0 0 0,0 0-1,1 0 1,-1 0 0,1-1-1,0 1 1,0 0 0,0 0 0,2 8-1,-2-10-16,1 1-1,0-1 1,1 0 0,-1 0-1,0 0 1,1 0-1,-1 0 1,1 0 0,0 0-1,-1 0 1,1 0-1,0-1 1,0 1-1,0-1 1,0 1 0,0-1-1,1 0 1,-1 0-1,0 0 1,1 0 0,-1 0-1,1-1 1,-1 1-1,1-1 1,3 1 0,9 1-682,0 0 0,0-2 0,1 0 0,-1 0 1,25-5-1,-27 2-1557,0 0 0,0-1 0,22-9 0,1-5-8014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18.384"/>
    </inkml:context>
    <inkml:brush xml:id="br0">
      <inkml:brushProperty name="width" value="0.025" units="cm"/>
      <inkml:brushProperty name="height" value="0.025" units="cm"/>
    </inkml:brush>
  </inkml:definitions>
  <inkml:trace contextRef="#ctx0" brushRef="#br0">58 1 13933,'0'0'9065,"-1"11"-7661,-3 13-816,0 0 0,-14 37 0,-10 45 301,27-105-936,1 1-1,0-1 1,-1 1 0,1-1-1,0 0 1,0 1 0,0-1 0,0 1-1,0-1 1,0 1 0,0-1-1,0 1 1,1-1 0,-1 1 0,1-1-1,-1 0 1,1 1 0,1 2-1,-2-4-35,1 0-1,0 0 1,0 1-1,-1-1 0,1 0 1,0 0-1,0 0 1,-1 0-1,1 0 0,0 0 1,0 0-1,-1 0 1,1 0-1,0 0 0,-1-1 1,1 1-1,0 0 1,0 0-1,-1-1 0,1 1 1,0 0-1,-1-1 0,1 1 1,-1-1-1,2 0 1,43-40-4959,-15 7 34,2-5-1654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18.710"/>
    </inkml:context>
    <inkml:brush xml:id="br0">
      <inkml:brushProperty name="width" value="0.025" units="cm"/>
      <inkml:brushProperty name="height" value="0.025" units="cm"/>
    </inkml:brush>
  </inkml:definitions>
  <inkml:trace contextRef="#ctx0" brushRef="#br0">243 0 9705,'0'0'8648,"-3"8"-7025,-7 19-382,-22 40 0,23-50-745,0 0 1,1 0-1,0 1 1,2 1 0,0-1-1,1 1 1,0 0-1,-1 23 1,6-41-514,0-1 1,0 1-1,0-1 0,0 1 1,0-1-1,0 1 0,0 0 1,0-1-1,0 1 0,0-1 1,0 1-1,0-1 1,0 1-1,1-1 0,-1 0 1,0 1-1,0-1 0,1 1 1,-1-1-1,0 1 1,1-1-1,-1 0 0,0 1 1,1-1-1,-1 1 0,0-1 1,1 0-1,-1 0 0,1 1 1,-1-1-1,1 0 1,0 1-1,17-7-1351,14-22-2150,-20 4-662,-3 0-2562</inkml:trace>
  <inkml:trace contextRef="#ctx0" brushRef="#br0" timeOffset="1">1 152 10442,'0'0'16752,"80"35"-15984,-31-48-575,2-1-225,-2-1-1538,-10-1-2626,-9 2-5541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35.549"/>
    </inkml:context>
    <inkml:brush xml:id="br0">
      <inkml:brushProperty name="width" value="0.025" units="cm"/>
      <inkml:brushProperty name="height" value="0.025" units="cm"/>
    </inkml:brush>
  </inkml:definitions>
  <inkml:trace contextRef="#ctx0" brushRef="#br0">11095 886 5157,'0'0'8632,"8"-6"-7762,27-17 102,-36 23-912,-4 4 272,0-1 0,0 1 0,-1-1 1,1 0-1,-1-1 0,0 1 0,0-1 0,0 0 0,0 0 0,0-1 0,-1 0 0,-11 1 0,-35-4-261,0-2-1,-102-22 1,-102-43 118,147 37-163,-1693-450 578,1481 414-601,-437-37 1,-335 37-129,-1342 36 120,30 219 47,1495-23-59,700-121 24,153-32 28,-122 29 632,154-33-249,2 1 0,-1 2 0,1 0 0,-42 25 0,59-29-482,1-1 0,0 1 0,0 0 0,0 0 0,0 1 0,1 0 0,0 0 1,1 0-1,0 0 0,0 1 0,-3 9 0,-1-2-1347,8-31-10077,-3 3 5898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35.891"/>
    </inkml:context>
    <inkml:brush xml:id="br0">
      <inkml:brushProperty name="width" value="0.025" units="cm"/>
      <inkml:brushProperty name="height" value="0.025" units="cm"/>
    </inkml:brush>
  </inkml:definitions>
  <inkml:trace contextRef="#ctx0" brushRef="#br0">328 0 8968,'1'0'154,"-1"0"-1,1 1 0,0-1 0,-1 0 1,1 1-1,-1-1 0,1 0 0,0 1 1,-1-1-1,1 1 0,-1-1 0,0 1 1,1-1-1,-1 1 0,1-1 0,-1 1 1,0-1-1,1 1 0,-1 0 0,0-1 0,1 1 1,-1 0-1,0-1 0,0 1 0,0 0 1,0-1-1,0 1 0,0 0 0,0-1 1,0 1-1,0 0 0,0-1 0,0 1 1,0 0-1,0-1 0,-1 2 0,-1 32 1358,2-33-1447,-2 13 329,-2 0 1,0 0-1,0 0 1,-1 0-1,-1-1 1,0 0-1,-13 19 1,-62 83 282,78-111-651,-69 81 130,49-61 53,2 1 0,0 1 0,2 0 0,-17 32 0,35-56-181,-1 0 0,1 1-1,0-1 1,0 0 0,1 0-1,-1 1 1,0-1 0,1 1-1,-1-1 1,1 1-1,0-1 1,0 0 0,0 1-1,0-1 1,0 1 0,2 4-1,-2-6-13,1 1-1,0-1 0,0 0 1,0 1-1,0-1 0,0 0 1,0 1-1,1-1 0,-1 0 1,0 0-1,0 0 0,1 0 1,-1 0-1,1-1 0,-1 1 1,1 0-1,-1-1 0,4 2 1,7 0 12,0 0-1,0-1 1,0 0 0,0-1 0,18-2 0,-15 1-2,24-2-59,-1-2 1,0-2 0,61-18-1,37-25-5993,-82 24-1717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39.180"/>
    </inkml:context>
    <inkml:brush xml:id="br0">
      <inkml:brushProperty name="width" value="0.025" units="cm"/>
      <inkml:brushProperty name="height" value="0.025" units="cm"/>
    </inkml:brush>
  </inkml:definitions>
  <inkml:trace contextRef="#ctx0" brushRef="#br0">133 316 7239,'-12'0'1778,"-62"0"651,35 0-1335,31 0-931,11 0-390,162-10 1729,-12-1-1301,830-15-121,593 9 261,-1172 19-90,1250 21-71,-1268-15-167,529 24 3,318 2 10,-377-37-15,401 0 22,-2 36-13,750-50 7,-743-39-15,-761 35 51,1002-131 2430,-1469 147-2480,56-11 0,-82 14 8,-1 0 0,0-1 0,1 1-1,-1-1 1,0-1 0,0 1 0,-1-1 0,13-10-1,-18 12-177,0 0-1,0 0 0,0 0 0,0 0 0,0 0 1,0 0-1,0-1 0,-1 1 0,1 0 1,-1 0-1,0-1 0,0 1 0,0-1 1,0 1-1,0 0 0,0-1 0,-1-1 0,1-8-4171,0-7-4730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1:10.579"/>
    </inkml:context>
    <inkml:brush xml:id="br0">
      <inkml:brushProperty name="width" value="0.025" units="cm"/>
      <inkml:brushProperty name="height" value="0.025" units="cm"/>
    </inkml:brush>
  </inkml:definitions>
  <inkml:trace contextRef="#ctx0" brushRef="#br0">270 196 4484,'0'0'657,"6"-10"1724,28-53 2044,35-59 6396,-107 165-8831,20-25-1732,2 1 0,-17 24 0,30-38-253,-1 0 1,1 1-1,0-1 1,1 1-1,-1 0 1,1 0-1,0 0 0,1 0 1,-1 0-1,1 0 1,0 1-1,1-1 1,0 12-1,0-17-2,1 0 0,-1 0 0,1 0 0,-1 0 0,1-1 0,-1 1 0,1 0 0,0 0 0,0-1 0,-1 1 0,1 0 0,0-1 0,0 1 0,-1-1 0,1 1 0,0-1 0,0 0-1,0 1 1,0-1 0,0 0 0,0 1 0,0-1 0,0 0 0,0 0 0,0 0 0,1 0 0,33 2 81,-25-2-50,-3 1-36,0 0 0,0 0-1,0 0 1,-1 1 0,1 0 0,0 1 0,-1-1 0,1 1 0,-1 1 0,10 6 0,-14-9 6,-1 0 0,1 1 0,-1-1 0,1 1 0,-1-1 0,0 1 0,1-1 0,-1 1 0,0 0 1,0 0-1,0 0 0,0-1 0,0 1 0,-1 0 0,1 0 0,-1 0 0,1 0 0,-1 0 0,0 0 0,0 1 0,1-1 0,-2 0 1,1 0-1,0 0 0,0 0 0,-1 0 0,1 0 0,-1 0 0,1 0 0,-1 0 0,0 0 0,0 0 0,0 0 0,0-1 0,0 1 0,0 0 1,0-1-1,-1 1 0,1-1 0,-3 3 0,-11 12 312,-1-1 0,-1 0 1,0-2-1,-1 0 0,0 0 0,-37 17 1,21-14 77,-2 0 0,0-3 0,-40 10 0,14-14-538,85-41-8654,-11 13 3097,-1-3-2990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1:11.014"/>
    </inkml:context>
    <inkml:brush xml:id="br0">
      <inkml:brushProperty name="width" value="0.025" units="cm"/>
      <inkml:brushProperty name="height" value="0.025" units="cm"/>
    </inkml:brush>
  </inkml:definitions>
  <inkml:trace contextRef="#ctx0" brushRef="#br0">228 0 10666,'0'0'9102,"-8"17"-9027,-47 119 745,6 3 0,-45 209 1,87-315-1104,1 0 0,2 0 0,0 40 0,15-113-8242,-3 5 2316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1:11.467"/>
    </inkml:context>
    <inkml:brush xml:id="br0">
      <inkml:brushProperty name="width" value="0.025" units="cm"/>
      <inkml:brushProperty name="height" value="0.025" units="cm"/>
    </inkml:brush>
  </inkml:definitions>
  <inkml:trace contextRef="#ctx0" brushRef="#br0">0 225 11115,'0'0'3624,"7"-8"-2049,-2 2-1330,0 0-1,1 0 1,0 1 0,0 0-1,0 0 1,1 0 0,-1 1 0,1-1-1,0 2 1,0-1 0,13-3-1,261-89 1026,-176 58-1104,-104 38-162,11-5-25,0 1-1,0 1 1,0 0 0,0 0-1,14 0 1,-23 3 10,-1 0 1,1 0-1,0 0 0,0 0 1,-1 1-1,1-1 1,0 1-1,-1 0 0,1-1 1,-1 1-1,1 1 0,-1-1 1,1 0-1,-1 1 1,0-1-1,0 1 0,1-1 1,-1 1-1,0 0 0,-1 0 1,1 0-1,0 0 1,0 0-1,-1 1 0,0-1 1,1 0-1,-1 1 0,2 4 1,6 26 76,-1 0 0,-1 1 0,-2 0 0,-1 0 0,-2 51 0,5 25 445,-5-73-501,2-1-1,2 0 0,2 0 0,1 0 0,1-1 0,28 61 0,-34-83-2791,-3 1-4386,-1-6 1082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1:11.794"/>
    </inkml:context>
    <inkml:brush xml:id="br0">
      <inkml:brushProperty name="width" value="0.025" units="cm"/>
      <inkml:brushProperty name="height" value="0.025" units="cm"/>
    </inkml:brush>
  </inkml:definitions>
  <inkml:trace contextRef="#ctx0" brushRef="#br0">1 268 6662,'0'0'13133,"83"23"-11243,-31-37-321,14-13-512,6-8-256,11-6-385,2-4-256,-1 4-96,-9 4-64,-6 11-352,-11 10-1538,-11 7-1249,-12 9-2338,-9 0-3812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1.827"/>
    </inkml:context>
    <inkml:brush xml:id="br0">
      <inkml:brushProperty name="width" value="0.025" units="cm"/>
      <inkml:brushProperty name="height" value="0.025" units="cm"/>
    </inkml:brush>
  </inkml:definitions>
  <inkml:trace contextRef="#ctx0" brushRef="#br0">3 4584 7911,'-2'-2'5293,"7"-7"-3371,6-4-1866,54-48 2721,97-119 0,-110 118-2835,2 2 1,96-82-1,-127 124 69,171-143 19,-151 121 31,-1-2 0,46-62 1,703-846 1518,-400 495-1521,248-274-1,-185 212-26,-294 318-2,29-33 4,-134 171-53,106-90 1,35-15-67,77-63-54,-269 228-628,-11 5-6383,1-4 2196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2.217"/>
    </inkml:context>
    <inkml:brush xml:id="br0">
      <inkml:brushProperty name="width" value="0.025" units="cm"/>
      <inkml:brushProperty name="height" value="0.025" units="cm"/>
    </inkml:brush>
  </inkml:definitions>
  <inkml:trace contextRef="#ctx0" brushRef="#br0">1 176 7015,'0'0'12870,"2"-10"-12245,-1 6-562,0 0-30,-1 0-1,1 0 1,0 0 0,0 0-1,1 1 1,-1-1 0,1 0-1,0 1 1,0 0 0,0-1-1,0 1 1,1 0-1,-1 0 1,1 0 0,0 0-1,0 1 1,0-1 0,4-2-1,25-15 70,-15 8-47,1 1-1,0 0 1,1 2 0,0 0 0,1 1 0,26-7 0,-45 14-4,0 1-1,1 0 1,-1 0 0,0 1-1,1-1 1,-1 0-1,0 0 1,1 1-1,-1-1 1,0 1 0,0-1-1,1 1 1,-1-1-1,0 1 1,0 0 0,0-1-1,0 1 1,0 0-1,0 0 1,0 0 0,0 0-1,0 0 1,0 0-1,0 0 1,-1 0-1,1 0 1,0 1 0,-1-1-1,1 0 1,-1 0-1,1 1 1,-1-1 0,0 0-1,0 1 1,1-1-1,-1 0 1,0 1 0,0-1-1,0 2 1,-2 66 1364,1-57-1181,-3 14 207,-1 0 1,0-1-1,-16 41 1,14-48-624,0 1 0,2 0 0,0 1 0,1-1 0,1 1 0,1 0 0,0 25 0,5-40-3886,5-4-2920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4.117"/>
    </inkml:context>
    <inkml:brush xml:id="br0">
      <inkml:brushProperty name="width" value="0.025" units="cm"/>
      <inkml:brushProperty name="height" value="0.025" units="cm"/>
    </inkml:brush>
  </inkml:definitions>
  <inkml:trace contextRef="#ctx0" brushRef="#br0">1 0 11339,'0'0'12310,"3"16"-11541,19 138 75,-16-93-767,2-1-1,29 101 0,-27-141-235,-10-20 136,0 0 0,0 0 0,0 1 0,0-1 0,0 0 0,0 0 0,1 0 0,-1 0 0,0 0 0,0 0-1,0 0 1,0 1 0,0-1 0,0 0 0,1 0 0,-1 0 0,0 0 0,0 0 0,0 0 0,0 0 0,1 0 0,-1 0 0,0 0 0,0 0-1,0 0 1,0 0 0,1 0 0,-1 0 0,0 0 0,0 0 0,0 0 0,0 0 0,0 0 0,1 0 0,-1 0 0,0-1 0,0 1 0,0 0-1,0 0 1,0 0 0,1 0 0,-1 0 0,0 0 0,0 0 0,0-1 0,0 1 0,0 0 0,0 0 0,0 0 0,0 0 0,0 0 0,1-1-1,-1-2-241,1 0-1,0 0 1,-1 0-1,0 0 1,0-1-1,0 1 0,0 0 1,0 0-1,-1 0 1,0-5-1,-3-4-1263,0 1 0,0-1 0,-1 1 0,-11-20 0,-14-16-4231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4.461"/>
    </inkml:context>
    <inkml:brush xml:id="br0">
      <inkml:brushProperty name="width" value="0.025" units="cm"/>
      <inkml:brushProperty name="height" value="0.025" units="cm"/>
    </inkml:brush>
  </inkml:definitions>
  <inkml:trace contextRef="#ctx0" brushRef="#br0">0 188 8616,'0'0'14473,"11"-5"-13294,92-52 659,-52 27-1614,2 2 0,67-26-1,-65 41-2420,-37 12-1417,-3 6-3552,-8 2-3015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4.815"/>
    </inkml:context>
    <inkml:brush xml:id="br0">
      <inkml:brushProperty name="width" value="0.025" units="cm"/>
      <inkml:brushProperty name="height" value="0.025" units="cm"/>
    </inkml:brush>
  </inkml:definitions>
  <inkml:trace contextRef="#ctx0" brushRef="#br0">1 91 16688,'0'0'6758,"15"56"-6021,-13-23-449,1 3-160,0 5-96,1-2-32,1-6 0,4-8-576,0-7-962,0-14-544,3-4-544,0-20-1410,0-15-2850</inkml:trace>
  <inkml:trace contextRef="#ctx0" brushRef="#br0" timeOffset="1">174 1 13068,'0'0'2242,"0"69"577,0-24-1217,0 0-1026,0 1 161,0-8-193,2-6-159,11-9-257,-3-10-128,1-7-961,-4-6-608,-2 0-930,-5-6-1729,0-6-672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5.159"/>
    </inkml:context>
    <inkml:brush xml:id="br0">
      <inkml:brushProperty name="width" value="0.025" units="cm"/>
      <inkml:brushProperty name="height" value="0.025" units="cm"/>
    </inkml:brush>
  </inkml:definitions>
  <inkml:trace contextRef="#ctx0" brushRef="#br0">1 138 9257,'0'0'16495,"62"-52"-16367,-29 31-95,4-3-674,-4 3-2979,-2 2-3490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494"/>
    </inkml:context>
    <inkml:brush xml:id="br0">
      <inkml:brushProperty name="width" value="0.025" units="cm"/>
      <inkml:brushProperty name="height" value="0.025" units="cm"/>
    </inkml:brush>
  </inkml:definitions>
  <inkml:trace contextRef="#ctx0" brushRef="#br0">121 116 9513,'0'0'5290,"4"-9"-2903,18-36 917,-23 49-3122,0 0 0,0 0 0,0 0 0,1 0 1,0 0-1,-1 0 0,2 7 0,-2 17-80,-8 9-40,-1-2 0,-2 1 0,-2-2 0,-1 0 0,-1 0 0,-2-2 0,-30 42 0,78-120-1282,34-74 1,-41 73 615,87-184 460,-107 263 1837,-13 40-1638,-1 5 16,-1 96 0,11-155-57,1-10 0,-1 0 0,1 0 0,0 0 0,1 0 0,0 0 0,0-1 0,1 1 0,0 0 0,0 0 0,1-1 0,6 15 0,-8-22 114,-20-19 806,-79-52-913,98 71-28,0-1-1,0 1 0,0-1 1,0 1-1,0-1 0,0 1 1,0-1-1,0 1 0,0-1 1,1 0-1,-1 1 0,0-1 1,0 1-1,0-1 1,1 1-1,-1 0 0,0-1 1,1 1-1,-1-1 0,0 1 1,1-1-1,-1 1 0,1 0 1,-1-1-1,0 1 0,1 0 1,-1-1-1,1 1 0,-1 0 1,1 0-1,-1 0 0,1-1 1,-1 1-1,1 0 0,0 0 1,-1 0-1,1 0 1,-1 0-1,1 0 0,28-11 16,-27 10-9,26-8 76,-12 2-67,0 2 0,0 0-1,0 1 1,1 0-1,-1 1 1,26 0-1,-41 3-13,-1 0-1,1 0 0,-1 0 0,1 0 0,0 0 0,-1 1 0,1-1 0,-1 0 0,1 0 0,0 1 1,-1-1-1,1 0 0,-1 1 0,1-1 0,-1 1 0,0-1 0,1 0 0,-1 1 0,1-1 0,-1 1 0,0 0 1,1-1-1,-1 1 0,0-1 0,1 1 0,-1-1 0,0 1 0,0 1 0,2 24 17,-14 23 154,16-63 1763,7-18-1596,-1 0 0,-2-1 0,7-48 0,-15 86-403,0-1 0,1 0 1,-1 1-1,1-1 0,0 0 0,0 0 1,1 0-1,-1 0 0,1 0 0,0 0 1,0 0-1,1 0 0,-1-1 0,1 1 1,-1-1-1,1 1 0,0-1 0,0 0 1,1 0-1,3 2 0,-5-4 50,0 0-1,0 1 0,1-1 1,-1-1-1,0 1 1,0 0-1,1-1 0,-1 1 1,1-1-1,-1 1 1,0-1-1,1 0 1,-1 0-1,1 0 0,-1-1 1,0 1-1,1 0 1,-1-1-1,1 0 0,-1 1 1,0-1-1,0 0 1,0 0-1,1 0 1,-1-1-1,0 1 0,0 0 1,0-1-1,-1 1 1,1-1-1,0 0 0,-1 0 1,1 0-1,-1 0 1,1 0-1,-1 0 1,1-2-1,3-3-498,-2 0 0,1 0-1,-1-1 1,0 1 0,-1-1 0,1 0 0,0-8 0,3-27-5384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49.194"/>
    </inkml:context>
    <inkml:brush xml:id="br0">
      <inkml:brushProperty name="width" value="0.025" units="cm"/>
      <inkml:brushProperty name="height" value="0.025" units="cm"/>
    </inkml:brush>
  </inkml:definitions>
  <inkml:trace contextRef="#ctx0" brushRef="#br0">4546 76 4100,'0'0'7463,"0"-9"-5990,1-58 2899,-27 71-2599,-271 123-1266,-28 14 192,138-46-450,-204 110 946,289-146-1108,-160 126 0,27-8-67,115-90 2,-140 131 0,-77 143 169,96-97-72,104-108-71,-127 189 1,178-228-34,-5 6-6,-269 376 94,42 30-29,276-446-45,-148 305 567,150-294-431,5 2 1,-30 123 0,17-27-54,-29 134 731,73-298-719,-2 9-878,6-35 324,-1-4-123,3-21-968,5-34-3849,-7 25 10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49.537"/>
    </inkml:context>
    <inkml:brush xml:id="br0">
      <inkml:brushProperty name="width" value="0.025" units="cm"/>
      <inkml:brushProperty name="height" value="0.025" units="cm"/>
    </inkml:brush>
  </inkml:definitions>
  <inkml:trace contextRef="#ctx0" brushRef="#br0">22 1 12876,'-4'11'186,"0"1"0,1 0 0,0 0 0,0 0 0,1 0 0,1 0 0,0 0 1,1 1-1,0-1 0,1 0 0,0 0 0,1 1 0,0-1 0,1 0 0,1-1 0,0 1 0,0-1 0,1 1 0,7 11 0,58 142 161,-1-1 1580,-67-158-1896,1-1-1,0 0 1,1 0-1,-1-1 1,1 1-1,5 5 1,-9-10-28,1 1 1,0 0-1,0 0 1,0 0-1,1-1 1,-1 1-1,0 0 0,0-1 1,0 1-1,0-1 1,0 0-1,1 1 1,-1-1-1,0 0 1,0 0-1,1 0 1,-1 0-1,0 0 1,1 0-1,-1 0 0,0 0 1,0 0-1,1 0 1,-1-1-1,0 1 1,0-1-1,0 1 1,1-1-1,-1 1 1,0-1-1,0 1 1,0-1-1,0 0 0,0 0 1,0 0-1,1-1 1,7-9 40,-1-1 0,0 0 0,0 0 0,-1-1-1,-1 0 1,0 0 0,7-26 0,1 2 5,53-147-1960,-39 85-2242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0.424"/>
    </inkml:context>
    <inkml:brush xml:id="br0">
      <inkml:brushProperty name="width" value="0.025" units="cm"/>
      <inkml:brushProperty name="height" value="0.025" units="cm"/>
    </inkml:brush>
  </inkml:definitions>
  <inkml:trace contextRef="#ctx0" brushRef="#br0">0 84 14510,'0'0'8877,"8"10"-8177,-2-3-602,10 14 179,38 35 1,-48-51-253,-1-1-1,0 1 1,1-1 0,0 0-1,0 0 1,0-1-1,1 0 1,-1 0 0,1 0-1,-1-1 1,1 0 0,0 0-1,14 1 1,-19-3-24,0-1 0,0 1 1,1-1-1,-1 0 0,0 0 0,0 0 1,0 0-1,-1 0 0,1-1 0,0 1 0,0 0 1,-1-1-1,1 1 0,-1-1 0,1 0 1,-1 0-1,1 1 0,-1-1 0,0 0 0,0 0 1,0 0-1,0 0 0,-1 0 0,1-1 1,0-2-1,15-58-2730,-16 62 2650,7-77-9348,-5 36 2246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0.799"/>
    </inkml:context>
    <inkml:brush xml:id="br0">
      <inkml:brushProperty name="width" value="0.025" units="cm"/>
      <inkml:brushProperty name="height" value="0.025" units="cm"/>
    </inkml:brush>
  </inkml:definitions>
  <inkml:trace contextRef="#ctx0" brushRef="#br0">5 1 96,'0'0'19667,"-4"65"-17393,4-21-1057,0 5-384,0 8-32,9 0-193,3-2-288,5-6-223,-1-8-33,4-10-64,-4-8 32,0-10-449,-3-6-1024,-5-7-609,-2 0-1409,-6-6-3524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2.798"/>
    </inkml:context>
    <inkml:brush xml:id="br0">
      <inkml:brushProperty name="width" value="0.025" units="cm"/>
      <inkml:brushProperty name="height" value="0.025" units="cm"/>
    </inkml:brush>
  </inkml:definitions>
  <inkml:trace contextRef="#ctx0" brushRef="#br0">0 139 9417,'0'0'8504,"5"8"-7383,28 61 167,-16-30-1014,32 51 0,-47-140-3845,-5-7-1307,-13-66 0,6 58 6564,6 16 7799,7 78-9039,2 0 0,1-1 0,0 0 0,3 0 0,0 0 1,13 26-1,-2-25-803,-13-25-1767,-10-20-2138,-6 1-371,-5 4-1608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3.142"/>
    </inkml:context>
    <inkml:brush xml:id="br0">
      <inkml:brushProperty name="width" value="0.025" units="cm"/>
      <inkml:brushProperty name="height" value="0.025" units="cm"/>
    </inkml:brush>
  </inkml:definitions>
  <inkml:trace contextRef="#ctx0" brushRef="#br0">0 159 9353,'0'0'11883,"63"3"-11082,-46-22-353,1-5-320,-1-3-96,0 4-1025,-7-1-1825,-1 1-2980,-6 2-7238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3.487"/>
    </inkml:context>
    <inkml:brush xml:id="br0">
      <inkml:brushProperty name="width" value="0.025" units="cm"/>
      <inkml:brushProperty name="height" value="0.025" units="cm"/>
    </inkml:brush>
  </inkml:definitions>
  <inkml:trace contextRef="#ctx0" brushRef="#br0">5 1 14926,'0'0'6363,"-1"10"-5738,-1 2-552,1 1 1,1-1-1,0 0 0,0 1 0,1-1 1,1 0-1,0 0 0,1 0 1,0 0-1,6 14 0,-6-19-89,18 43-195,54 90 0,-75-140 110,14 17-1208,-1-13-5326,-7-5 886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3.834"/>
    </inkml:context>
    <inkml:brush xml:id="br0">
      <inkml:brushProperty name="width" value="0.025" units="cm"/>
      <inkml:brushProperty name="height" value="0.025" units="cm"/>
    </inkml:brush>
  </inkml:definitions>
  <inkml:trace contextRef="#ctx0" brushRef="#br0">53 1 10698,'0'0'12070,"-5"7"-11611,-3 8-200,1 0 0,1 0 0,0 0 0,0 1 0,2 0 0,0 0 0,-2 23 0,6-39-258,0 0 0,0 0 0,0 0 0,0 1 0,0-1 0,0 0 0,0 0 0,0 1 0,0-1 0,0 0 0,0 0 0,0 0 0,0 1 0,0-1 0,1 0 0,-1 0 0,0 0-1,0 1 1,0-1 0,0 0 0,0 0 0,1 0 0,-1 0 0,0 0 0,0 1 0,0-1 0,1 0 0,-1 0 0,0 0 0,0 0 0,0 0 0,1 0 0,-1 0 0,0 0 0,0 0 0,1 0 0,-1 0 0,0 0 0,0 0 0,0 0 0,1 0 0,-1 0 0,0 0 0,0 0 0,1 0 0,-1 0 0,0 0 0,0 0 0,0 0 0,1 0 0,-1-1 0,0 1 0,0 0 0,0 0 0,1 0 0,-1 0 0,0 0 0,0-1 0,0 1 0,0 0 0,1-1 0,10-8 56,-10 9-53,10-10 36,4-4-36,1 1 1,24-16-1,-35 26-73,-1 0-1,1 1 1,0-1 0,-1 1-1,1 1 1,0-1 0,0 1-1,0-1 1,1 1 0,-1 1-1,0-1 1,0 1 0,1 0-1,9 1 1,-14 0 66,1-1 1,0 1-1,-1 0 1,1 0-1,-1 0 1,0 0-1,1 0 0,-1 0 1,0 0-1,1 1 1,-1-1-1,0 0 1,0 1-1,0-1 1,0 1-1,0-1 1,0 1-1,-1-1 1,1 1-1,-1 0 0,1-1 1,-1 1-1,1 0 1,-1 0-1,0 3 1,3 51 457,-3-46-156,-1-3-20,0-1-1,0 1 1,0 0-1,-1 0 0,0-1 1,-1 1-1,1-1 1,-1 0-1,0 0 0,-1 0 1,1 0-1,-1 0 1,-5 5-1,6-8-231,0 0 0,1 1 0,-1-1 0,0-1 0,-1 1 1,1 0-1,0-1 0,-1 1 0,1-1 0,-1 0 0,0 0 0,0-1 0,0 1 0,0-1 0,0 0 0,0 0 1,0 0-1,0 0 0,0-1 0,0 0 0,-1 0 0,-5 0 0,9-1-212,0 0 1,0 1-1,0-1 0,0 0 0,0 0 1,0 0-1,0 0 0,0 0 0,0 0 1,0 0-1,0 0 0,1 0 1,-1 0-1,0 0 0,1 0 0,-1-1 1,1 1-1,-1 0 0,1 0 0,0-1 1,0 1-1,-1 0 0,1-1 0,0 1 1,0 0-1,0-1 0,1-1 0,4-39-8434,5 19 837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4.175"/>
    </inkml:context>
    <inkml:brush xml:id="br0">
      <inkml:brushProperty name="width" value="0.025" units="cm"/>
      <inkml:brushProperty name="height" value="0.025" units="cm"/>
    </inkml:brush>
  </inkml:definitions>
  <inkml:trace contextRef="#ctx0" brushRef="#br0">24 1 15951,'0'0'6892,"2"9"-6155,5 20-91,1 0 0,21 50 0,-23-66-793,1-1 1,0 0-1,12 16 0,-13-21-502,1 1-1,0-1 0,0-1 1,1 1-1,14 9 0,-66-14-14340,31-5 16380,1 0-1,0 0 1,0-1-1,0-1 1,-17-8-1,27 12-947,-1-1-1,1 1 1,-1-1 0,1 0-1,0 0 1,0 0-1,0 0 1,0 0-1,0 0 1,0 0-1,0-1 1,1 1-1,-2-4 1,2 4-255,1 1 0,0-1 0,-1 0 0,1 0 1,0 1-1,0-1 0,0 0 0,0 0 0,1 0 0,-1 1 0,0-1 0,1 0 1,-1 0-1,1 1 0,-1-1 0,1 0 0,0 1 0,0-1 0,0 1 1,0-1-1,0 1 0,0-1 0,2-1 0,9-9-152,0 1 0,0 1 0,1 0 0,1 1-1,0 0 1,0 1 0,20-8 0,-3 0-3037,-7 2-3473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38.257"/>
    </inkml:context>
    <inkml:brush xml:id="br0">
      <inkml:brushProperty name="width" value="0.025" units="cm"/>
      <inkml:brushProperty name="height" value="0.025" units="cm"/>
    </inkml:brush>
  </inkml:definitions>
  <inkml:trace contextRef="#ctx0" brushRef="#br0">4676 119 3972,'0'0'3891,"2"-8"-3602,-1 2-344,1 1 116,-1 0-1,0 0 0,0-1 0,-1 1 1,0 0-1,0 0 0,0-8 1,-1 11 63,0 0 1,1 0 0,-1 0 0,0 0-1,0 0 1,0 0 0,-1 0 0,1 0-1,0 0 1,-1 1 0,1-1 0,-1 1-1,1-1 1,-1 1 0,0-1 0,1 1-1,-1 0 1,0 0 0,0 0 0,0 0-1,0 0 1,0 0 0,-5 0 0,-10-4 909,0 1 1,0 0-1,-21 0 1,-100 3-259,79 2-325,-366 40 1503,340-24-1952,0 4 1,2 4-1,-126 56 1,60-22-19,0-4 7,-526 212 12,531-201 56,3 7 0,-207 141 0,109-34-139,-282 274 0,406-340 289,5 4 0,6 6 1,5 4-1,-86 146 0,119-160-153,5 2 0,5 4 0,6 1 0,5 3 0,-42 183 1,39-65-20,11 0 0,11 3 1,10 0-1,20 300 0,21-223-18,-15-248 103,3 0 0,29 92 0,-38-150-112,11 23-287,-8-53-10934,-7 7 8243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960"/>
    </inkml:context>
    <inkml:brush xml:id="br0">
      <inkml:brushProperty name="width" value="0.025" units="cm"/>
      <inkml:brushProperty name="height" value="0.025" units="cm"/>
    </inkml:brush>
  </inkml:definitions>
  <inkml:trace contextRef="#ctx0" brushRef="#br0">111 1 16720,'0'0'4569,"-4"12"-4435,-87 339 1284,86-328-1421,2-11 21,1-8-6,1 0-1,0 1 1,0-1 0,0 0 0,0 1 0,0-1 0,1 0-1,0 1 1,0-1 0,0 0 0,2 7 0,-1-10-2,-1-1 1,1 0-1,-1 1 1,1-1-1,0 0 0,0 0 1,-1 1-1,1-1 1,0 0-1,-1 0 1,1 0-1,0 0 1,0 0-1,-1 0 1,1 0-1,0 0 0,-1 0 1,1 0-1,0-1 1,0 1-1,-1 0 1,1 0-1,0-1 1,-1 1-1,1 0 1,0-1-1,18-10 316,27-34 128,-39 36-460,1 1 0,0-1 0,0 2 0,1-1 0,0 1 0,11-6-1,-20 13-6,1 0-1,-1 0 0,1 0 1,0 0-1,-1 0 0,1 0 0,-1 1 1,1-1-1,-1 0 0,1 0 0,0 0 1,-1 1-1,1-1 0,-1 0 1,1 1-1,-1-1 0,0 0 0,1 1 1,-1-1-1,1 1 0,-1-1 0,0 1 1,1-1-1,-1 0 0,0 1 1,1 0-1,-1-1 0,0 1 0,0-1 1,1 1-1,-1-1 0,0 1 0,0-1 1,0 1-1,0 0 0,0-1 1,0 1-1,0-1 0,0 1 0,0 0 1,0-1-1,-1 2 0,3 34-58,-2-33 72,0 5 24,0 0 0,-1 0-1,0 0 1,-1 0-1,0-1 1,0 1-1,0 0 1,-1-1-1,0 1 1,0-1 0,-9 13-1,9-16 92,1-1 0,-1 0 0,0 0 0,0 0 0,0-1-1,0 1 1,0-1 0,0 1 0,-1-1 0,1 0 0,-1-1 0,0 1 0,1-1-1,-1 1 1,0-1 0,0 0 0,0 0 0,0-1 0,0 1 0,0-1 0,0 0 0,0 0-1,0 0 1,0-1 0,0 1 0,-5-2 0,8 2-183,-1 0-1,1-1 1,-1 1-1,1 0 1,0-1 0,0 1-1,-1-1 1,1 0 0,0 1-1,0-1 1,-1 0-1,1 0 1,0 1 0,0-1-1,0 0 1,0 0 0,0 0-1,0-1 1,1 1-1,-1 0 1,0 0 0,0 0-1,1 0 1,-1-1 0,1 1-1,-1 0 1,1-1-1,-1 1 1,1 0 0,0-1-1,0 1 1,0-1-1,0 1 1,0 0 0,0-1-1,0-2 1,1 2-563,0 0 0,-1-1 0,1 1 0,0 0 0,0 0 0,0 0 0,1-1 0,-1 1 0,0 0 0,1 1 0,-1-1 0,1 0 0,0 0 0,0 1 0,-1-1 1,1 1-1,0-1 0,0 1 0,1 0 0,3-2 0,16-4-7062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38.616"/>
    </inkml:context>
    <inkml:brush xml:id="br0">
      <inkml:brushProperty name="width" value="0.025" units="cm"/>
      <inkml:brushProperty name="height" value="0.025" units="cm"/>
    </inkml:brush>
  </inkml:definitions>
  <inkml:trace contextRef="#ctx0" brushRef="#br0">28 348 9353,'0'0'539,"-5"8"-454,2-3 56,0 0-1,0 0 0,1 1 1,0-1-1,0 1 0,0-1 0,1 1 1,-1 0-1,1-1 0,1 1 1,-1 0-1,1 0 0,0 0 0,0 0 1,1 0-1,0-1 0,2 10 0,8 23 785,1-1-1,3-1 1,21 41-1,-29-63-772,1 0-1,1-1 1,0 0-1,0-1 1,1 1 0,1-2-1,0 0 1,1 0-1,0-1 1,24 16 0,-32-24-49,1 0 1,-1 0-1,1 0 1,-1 0-1,1-1 1,-1 0 0,1 0-1,0 0 1,0 0-1,0-1 1,-1 0-1,1 0 1,0 0 0,0 0-1,0-1 1,9-2-1,-8 0 75,1 0 0,0 0 0,-1 0-1,0-1 1,0 0 0,0 0 0,0-1-1,-1 0 1,1 0 0,5-7 0,6-10 255,-1-1 0,-1-1 1,0-1-1,17-42 0,8-26-168,34-115-1,-58 149-3499,13-90 0,-20 57-6630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39.797"/>
    </inkml:context>
    <inkml:brush xml:id="br0">
      <inkml:brushProperty name="width" value="0.025" units="cm"/>
      <inkml:brushProperty name="height" value="0.025" units="cm"/>
    </inkml:brush>
  </inkml:definitions>
  <inkml:trace contextRef="#ctx0" brushRef="#br0">11 280 4356,'0'0'15791,"-3"-12"-15177,2 9-565,-1-1 24,1 1 0,0-1 0,0 0-1,1 1 1,-1-1 0,1 0 0,-1 0-1,1 0 1,1 1 0,-1-1 0,0 0-1,1 0 1,0 1 0,0-1 0,0 0 0,0 1-1,0-1 1,1 1 0,0-1 0,-1 1-1,1 0 1,1 0 0,-1-1 0,4-3-1,16-15 337,0 0 0,2 2 0,0 0-1,1 2 1,1 0 0,49-23 0,-72 39-404,0 1 1,-1 0 0,1 0-1,0 0 1,0 0 0,0 0-1,0 1 1,0-1-1,0 1 1,0 0 0,0 0-1,0 0 1,0 0 0,3 1-1,-4-1 9,-1 1 1,0 0-1,1 0 0,-1 0 1,0 0-1,0 0 1,0 0-1,0 1 0,0-1 1,0 0-1,0 0 0,-1 1 1,1-1-1,0 1 0,-1-1 1,1 1-1,-1-1 0,1 0 1,-1 1-1,0 0 0,0-1 1,0 1-1,0-1 0,0 1 1,0-1-1,0 1 0,0 1 1,-2 23 138,-1 0 1,-2 0-1,0 0 1,-2-1-1,-13 34 1,12-37-7,1 0 0,0 1 0,2-1 0,0 1 0,2 0 0,0 1 0,1 26 1,2-48-140,0 0 1,0-1 0,1 1 0,-1 0-1,0-1 1,1 1 0,-1-1 0,1 1 0,-1-1-1,1 1 1,0-1 0,0 1 0,-1-1-1,1 0 1,0 1 0,0-1 0,0 0 0,1 0-1,-1 0 1,0 0 0,0 0 0,1 0-1,-1 0 1,2 1 0,0-1 2,1 0 0,-1 0 0,0-1 0,0 1 0,0-1 0,1 0 0,-1 0 0,0 0 0,1 0 0,-1 0 0,5-2 0,3-1 22,0 0 0,0-1 0,0 0 0,-1 0 0,19-12 0,-9 3-370,0-2-1,0 0 0,-1-2 0,-1 0 0,-1-1 0,18-23 1,-35 41 271,9-16-1556,-9 16 1478,0 0 1,0-1-1,0 1 0,1 0 1,-1-1-1,0 1 0,0 0 1,0-1-1,0 1 0,0 0 1,0-1-1,0 1 0,0 0 1,0-1-1,0 1 0,0 0 1,0-1-1,0 1 0,0 0 0,0-1 1,0 1-1,0 0 0,0-1 1,-1 1-1,1 0 0,0-1 1,0 1-1,0 0 0,-1 0 1,1-1-1,0 1 0,0 0 1,-1-1-1,1 1 0,0 0 1,0 0-1,-1 0 0,1-1 1,0 1-1,-1 0 0,1 0 0,0 0 1,-1 0-1,1 0 0,0 0 1,-1 0-1,1 0 0,-20-1-6705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0.140"/>
    </inkml:context>
    <inkml:brush xml:id="br0">
      <inkml:brushProperty name="width" value="0.025" units="cm"/>
      <inkml:brushProperty name="height" value="0.025" units="cm"/>
    </inkml:brush>
  </inkml:definitions>
  <inkml:trace contextRef="#ctx0" brushRef="#br0">0 249 15022,'0'0'8360,"86"-54"-6919,-39 21-544,1-1-737,0 1-127,-1 3-322,-7 7-1761,-10 3-1025,-6 7-1633,-10 4-2018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0.500"/>
    </inkml:context>
    <inkml:brush xml:id="br0">
      <inkml:brushProperty name="width" value="0.025" units="cm"/>
      <inkml:brushProperty name="height" value="0.025" units="cm"/>
    </inkml:brush>
  </inkml:definitions>
  <inkml:trace contextRef="#ctx0" brushRef="#br0">0 11 14478,'0'0'3683,"0"66"-1761,0-35-929,1 0-545,8 0 1,4-7-161,3-6-224,4-9-32,0-7-384,0-2-481,0-14-160,-7-10-833,-3-7-1857,-7-2-3844</inkml:trace>
  <inkml:trace contextRef="#ctx0" brushRef="#br0" timeOffset="1">145 0 13068,'0'0'2050,"3"54"-224,1-25-577,4-3-352,2-5 96,4-3-481,1-5-351,2-7-354,-2-2-1248,-5-4-2018,-1 0-1922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0.841"/>
    </inkml:context>
    <inkml:brush xml:id="br0">
      <inkml:brushProperty name="width" value="0.025" units="cm"/>
      <inkml:brushProperty name="height" value="0.025" units="cm"/>
    </inkml:brush>
  </inkml:definitions>
  <inkml:trace contextRef="#ctx0" brushRef="#br0">0 209 13645,'0'0'11723,"31"-50"-11691,-11 25 64,0-1-128,4 3 64,-6 5-448,4 3-577,0 3 384,0 4-512,-2-6-1698,0-4-4355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0.339"/>
    </inkml:context>
    <inkml:brush xml:id="br0">
      <inkml:brushProperty name="width" value="0.025" units="cm"/>
      <inkml:brushProperty name="height" value="0.025" units="cm"/>
    </inkml:brush>
  </inkml:definitions>
  <inkml:trace contextRef="#ctx0" brushRef="#br0">33 43 4100,'0'0'10223,"-6"-8"-9236,-20-23-74,26 27 398,8 7-790,9 7 2,84 87 1807,23 20-1233,-36-45-402,-35-27-518,2-2 0,2-2 0,2-2 0,63 29 0,-87-51 46,-2 2 1,0 0-1,-1 2 1,-1 2-1,-1 1 1,29 29-1,43 37-186,-65-60 96,-2 2 1,48 53 0,-42-37 278,2-2 0,2-3 0,2-1 0,66 45 0,581 448-65,-227-93-313,83 67 7,-199-238-46,43 35 0,461 319-6,-720-523-83,187 180 1,-40-32-106,-212-194 151,2-3 1,96 53-1,-157-100-7,15 8 22,0 1 0,0 1 0,29 26 1,-54-42-13,-1 1 1,0-1-1,1 0 1,-1 0 0,1 0-1,-1 0 1,0 1 0,1-1-1,-1 0 1,0 0 0,1 0-1,-1 1 1,0-1 0,1 0-1,-1 1 1,0-1-1,0 0 1,1 1 0,-1-1-1,0 0 1,0 1 0,0-1-1,1 0 1,-1 1 0,0-1-1,0 1 1,0-1 0,0 0-1,0 1 1,0-1-1,0 1 1,0-1 0,0 0-1,0 1 1,0-1 0,0 1-1,0-1 1,0 0 0,0 1-1,-1-1 1,1 1-1,0-1 1,0 0 0,0 1-1,-1-1 1,1 0 0,0 1-1,0-1 1,-1 0 0,1 1-1,0-1 1,-1 0 0,1 1-1,-25 0-10222,1-8-3314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1.335"/>
    </inkml:context>
    <inkml:brush xml:id="br0">
      <inkml:brushProperty name="width" value="0.025" units="cm"/>
      <inkml:brushProperty name="height" value="0.025" units="cm"/>
    </inkml:brush>
  </inkml:definitions>
  <inkml:trace contextRef="#ctx0" brushRef="#br0">170 546 4965,'0'0'6128,"4"8"-3144,1 4-2256,17 28 2009,-22-41-2687,0 1 1,1-1-1,-1 1 1,0 0-1,0-1 1,0 1-1,0 0 1,0-1 0,0 1-1,0 0 1,1-1-1,-1 1 1,0 0-1,0 0 1,0-1-1,1 1 1,-1 0-1,0 0 1,0-1-1,1 1 1,-1 0-1,0 0 1,0-1-1,1 1 1,-1 0-1,0 0 1,1 0-1,-1 0 1,0 0-1,1 0 1,-1 0-1,0-1 1,1 1-1,-1 0 1,0 0-1,1 0 1,-1 0-1,1 0 1,-1 0-1,0 1 1,1-1-1,-1 0 1,0 0-1,1 0 1,-1 0-1,0 0 1,1 0-1,-1 1 1,0-1-1,0 0 1,1 0-1,-1 0 1,0 1-1,0-1 1,1 0-1,-1 0 1,0 1-1,0-1 1,1 0-1,-1 1 1,0-1-1,0 0 1,0 1-1,2-37 1280,-3 31-959,0-28 341,-2 0 0,-1 0 0,-2 1 1,-1 0-1,-17-47 0,4 26-497,-3 0-1,-38-66 0,-7 26 406,103 91-813,12 8 249,-1 2-1,0 2 1,-1 2-1,75 30 1,-82-25-121,14 4-432,-19-15-5262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3.128"/>
    </inkml:context>
    <inkml:brush xml:id="br0">
      <inkml:brushProperty name="width" value="0.025" units="cm"/>
      <inkml:brushProperty name="height" value="0.025" units="cm"/>
    </inkml:brush>
  </inkml:definitions>
  <inkml:trace contextRef="#ctx0" brushRef="#br0">1 0 8840,'0'0'11937,"0"9"-11510,4 331 2013,3-309-2249,-7-30-235,0 0 0,0-1 0,0 1 0,0 0 0,1-1 0,-1 1 0,0 0 0,0-1 0,1 1 0,-1-1 0,0 1 0,1 0 0,-1-1 0,0 1 0,1-1 0,-1 1 0,1-1 0,-1 1 0,1-1 0,-1 0 0,1 1 0,0-1 0,-1 0 0,1 1-1,-1-1 1,1 0 0,0 0 0,-1 1 0,1-1 0,0 0 0,-1 0 0,1 0 0,0 0 0,-1 0 0,1 0 0,0 0 0,-1 0 0,1 0 0,1 0 0,-1-3-627,0 0 0,0 0-1,-1 0 1,1 0-1,-1-1 1,1 1 0,-1 0-1,0 0 1,0 0 0,-1 0-1,1 0 1,-1-4 0,0 3-841,-3-26-5903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3.487"/>
    </inkml:context>
    <inkml:brush xml:id="br0">
      <inkml:brushProperty name="width" value="0.025" units="cm"/>
      <inkml:brushProperty name="height" value="0.025" units="cm"/>
    </inkml:brush>
  </inkml:definitions>
  <inkml:trace contextRef="#ctx0" brushRef="#br0">1 152 13132,'0'0'7752,"3"-65"-6727,21 47-160,8-2-385,3 3-288,1 1-160,3 7 0,-1 4-32,-1 4-64,-1 1-737,-3 0-864,-5 6-801,0 3-1186,-7-2-928,-1-3-5510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1:33.875"/>
    </inkml:context>
    <inkml:brush xml:id="br0">
      <inkml:brushProperty name="width" value="0.025" units="cm"/>
      <inkml:brushProperty name="height" value="0.025" units="cm"/>
    </inkml:brush>
  </inkml:definitions>
  <inkml:trace contextRef="#ctx0" brushRef="#br0">4 18 12684,'0'0'10768,"0"12"-10181,-1 11-398,0-4-102,0 1 0,1-1 0,1 0 0,5 28 0,-6-45-78,1-1-1,-1 1 1,0-1-1,1 1 1,0-1-1,-1 1 0,1-1 1,0 1-1,0-1 1,-1 0-1,1 0 1,0 1-1,0-1 1,1 0-1,-1 0 0,0 0 1,0 0-1,0 0 1,1 0-1,-1 0 1,1 0-1,-1-1 0,0 1 1,1-1-1,-1 1 1,1-1-1,0 1 1,-1-1-1,1 0 1,-1 0-1,1 1 0,-1-1 1,1 0-1,0-1 1,-1 1-1,1 0 1,-1 0-1,1-1 1,-1 1-1,1-1 0,-1 1 1,1-1-1,-1 0 1,1 1-1,-1-1 1,2-2-1,6-2 156,-1 0 1,1-1-1,-2 0 0,1-1 1,12-13-1,-4 1 60,0-2 0,-2 0 1,0-1-1,20-44 0,-32 65 645,0 7-355,0 21-204,0 33-97,-2-55-183,-1 1 0,2 0-1,-1 0 1,1 0 0,-1 0 0,2 0 0,-1-1 0,1 1 0,3 9 0,-3-13-30,0 0 0,0 0 1,-1 0-1,1 0 1,0 0-1,1 0 1,-1-1-1,0 1 1,0-1-1,1 0 1,-1 1-1,1-1 0,-1 0 1,1 0-1,-1-1 1,1 1-1,0-1 1,-1 1-1,1-1 1,0 0-1,-1 0 1,1 0-1,3 0 0,6 0-298,22-2-2025,-11-6-4462,-5-4-6337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317"/>
    </inkml:context>
    <inkml:brush xml:id="br0">
      <inkml:brushProperty name="width" value="0.025" units="cm"/>
      <inkml:brushProperty name="height" value="0.025" units="cm"/>
    </inkml:brush>
  </inkml:definitions>
  <inkml:trace contextRef="#ctx0" brushRef="#br0">0 98 5541,'0'0'13971,"6"1"-13694,-2-1-209,-1 0 0,0 0 0,1-1-1,-1 1 1,0-1 0,0 0 0,1 0 0,-1 0-1,0 0 1,0 0 0,0-1 0,0 1-1,0-1 1,0 0 0,-1 0 0,1 0-1,0 0 1,-1-1 0,0 1 0,1-1 0,-1 1-1,0-1 1,-1 0 0,1 0 0,0 0-1,-1 0 1,1 0 0,-1 0 0,0 0-1,0 0 1,0-1 0,-1 1 0,1 0-1,-1 0 1,1-5 0,-1 7-34,0 0-1,0 0 1,0 0 0,0 0-1,0 0 1,0 0 0,0 0-1,0 0 1,-1 0 0,1 0 0,0 0-1,-1 0 1,1 0 0,0 1-1,-1-1 1,1 0 0,-1 0-1,1 0 1,-1 0 0,0 0-1,0 1-33,1 0 0,-1 0 0,0-1-1,1 1 1,-1 0 0,1 0 0,-1 0-1,1 0 1,-1 0 0,0 1 0,1-1-1,-1 0 1,1 0 0,-1 0 0,1 0-1,-1 1 1,1-1 0,-1 0 0,1 0-1,-1 1 1,1-1 0,-1 0 0,1 1-1,-1 0 1,-3 2-40,1 0 0,0 1 0,-1-1 1,1 1-1,0 0 0,-4 8 0,-17 48-22,22-55 54,1-1 0,0 1 0,0-1 0,0 1 0,1-1 0,-1 1 0,1 0 0,0-1 0,1 1 0,-1-1 0,1 1 0,1 5 0,-1-8 13,1-1 0,-1 1 1,1-1-1,-1 0 0,1 1 0,-1-1 0,1 0 0,0 0 0,0 0 0,0 0 0,-1 0 0,1 0 0,0-1 0,0 1 0,0-1 1,0 1-1,0-1 0,0 0 0,0 0 0,0 1 0,0-1 0,0-1 0,1 1 0,-1 0 0,0-1 0,3 0 0,2 0 34,0 0-1,0-1 0,0 0 1,0 0-1,0 0 1,10-6-1,-7 1-173,0 0 1,0-1-1,0 0 1,12-15-1,-5 3-2715,0-2-3540,-15 21 4237,-1 7-6846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5.653"/>
    </inkml:context>
    <inkml:brush xml:id="br0">
      <inkml:brushProperty name="width" value="0.025" units="cm"/>
      <inkml:brushProperty name="height" value="0.025" units="cm"/>
    </inkml:brush>
  </inkml:definitions>
  <inkml:trace contextRef="#ctx0" brushRef="#br0">1 37 4740,'12'5'7414,"6"-8"-4993,19-13-3418,-19 8 1566,-6 4-240,0 1 0,0 0 0,1 2 0,-1-1 0,1 1 1,-1 1-1,17 1 0,91 18 705,-81-12-965,42 4 1,14-3 612,0 4-1,120 32 1,226 83 352,-364-99-858,-2 4 1,-1 3-1,111 70 1,408 280 1115,-160-73-476,-275-192-682,-15-11-108,341 240 23,-290-216-12,338 301 0,-406-317-26,407 403 107,-462-436-43,-2 4 1,-5 2 0,-4 3 0,67 137 0,146 420 137,-253-599 127,-6-18-186,-1 0-1,-2 0 1,-1 1-1,-2 0 1,-1 1-1,4 59 1,-15 21-1702,2-126-6837,-7-11 3765,8 20 4348,0-1-250,0 0-1,-1 0 0,1 1 1,-1-1-1,0 0 0,0 0 1,0 1-1,0 0 1,-5-5-1,-3 3-3961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5.997"/>
    </inkml:context>
    <inkml:brush xml:id="br0">
      <inkml:brushProperty name="width" value="0.025" units="cm"/>
      <inkml:brushProperty name="height" value="0.025" units="cm"/>
    </inkml:brush>
  </inkml:definitions>
  <inkml:trace contextRef="#ctx0" brushRef="#br0">29 149 8200,'-1'0'98,"0"0"0,0 0 0,0 0 0,0 0 0,0 0 0,0 0 0,0 0-1,0 0 1,0 1 0,0-1 0,-1 0 0,1 1 0,0-1 0,1 1 0,-1-1 0,0 1 0,0 0 0,0-1 0,0 1 0,0 0 0,0-1 0,1 1 0,-1 0 0,0 0 0,1 0 0,-1 0 0,0 1 0,0 1 106,1-1 0,-1 1 0,1-1 0,0 0 0,0 1 1,0-1-1,0 1 0,0-1 0,1 1 0,-1-1 0,1 0 0,0 3 0,2 5 515,1-1 0,0 0 0,0 1 0,1-2 0,6 10 0,-4-9-211,-1-1 0,2 0 0,-1 0-1,1 0 1,1-1 0,-1 0 0,1-1 0,14 8-1,-19-12-368,-1 0 0,0-1 0,1 1 0,-1-1 0,0 0 0,1 0 0,-1 0 0,1-1 0,0 1 0,-1-1 0,1 0 0,0 0 0,-1 0 0,1 0 0,-1-1 0,1 0 0,0 1 0,-1-1 0,0-1 0,1 1 0,-1 0 0,1-1-1,-1 1 1,0-1 0,0 0 0,0 0 0,0-1 0,-1 1 0,5-4 0,4-8 167,-1 0 1,0 0-1,0-1 0,-2-1 0,0 0 0,9-25 1,-10 23-217,1 0 0,1 0 0,0 1 0,21-29 1,2 20-620,-28 24-335,0-1-1,0 0 0,0 0 0,-1 0 0,1 0 0,-1 0 0,4-6 1,2-10-6904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7.147"/>
    </inkml:context>
    <inkml:brush xml:id="br0">
      <inkml:brushProperty name="width" value="0.025" units="cm"/>
      <inkml:brushProperty name="height" value="0.025" units="cm"/>
    </inkml:brush>
  </inkml:definitions>
  <inkml:trace contextRef="#ctx0" brushRef="#br0">23 162 6822,'0'0'7378,"-3"-8"-4554,1 5-2793,-1-3 768,1 0 1,-1 0 0,1 0-1,0-1 1,0 1-1,-1-12 1,3 16-614,0 0 0,0-1 0,0 1 0,1 0 0,-1-1 0,1 1 0,-1 0 0,1-1 0,0 1 0,0 0 0,0 0 0,0 0 0,0 0 0,0 0 0,1 0 0,-1 0 0,1 0 0,-1 1 0,1-1 0,0 0 0,-1 1 0,1-1 0,0 1 0,0 0 0,0 0 0,4-2 0,7-4-62,0 1-1,0 0 1,0 1 0,1 1-1,0 0 1,0 1-1,0 0 1,0 1 0,1 1-1,-1 0 1,1 1-1,19 2 1,-32-1-125,-1 0 0,1-1 0,-1 1 0,1 0 0,-1 0 0,1 0 0,-1 0 0,0 0-1,1 1 1,-1-1 0,0 0 0,0 1 0,0-1 0,0 0 0,0 1 0,0-1 0,-1 1 0,1 0 0,0-1 0,-1 1 0,1-1 0,-1 1 0,1 0-1,-1 0 1,0-1 0,0 1 0,0 0 0,0 0 0,0-1 0,-1 3 0,1 4 7,-1-1-1,0 1 1,0 0-1,-1-1 1,-4 13-1,-6 5 17,0-1 0,-2 0 0,-1-1 0,-20 24 0,19-27 95,1 0 0,1 1 0,1 1 0,1 0 0,-13 31-1,24-50-93,0-1-1,1 1 0,-1-1 0,0 1 1,1-1-1,0 1 0,0 0 0,0-1 0,0 1 1,0-1-1,0 1 0,1 2 0,-1-4-15,1 0-1,-1 0 1,1 0-1,-1 1 0,1-1 1,0 0-1,0 0 1,-1-1-1,1 1 0,0 0 1,0 0-1,0 0 1,0 0-1,0-1 0,0 1 1,0 0-1,0-1 1,2 1-1,3 1 8,1 0 0,-1-1 0,1 0 0,0-1 0,0 0 0,0 0 0,8-1 0,-6 1 19,10-3-249,0 0 1,-1-1-1,1 0 1,-1-2-1,0 0 1,-1-2-1,1 0 1,-1 0-1,-1-2 1,25-17-1,-23 7-3190,-17 19 3043,-1 1 0,1-1 0,-1 0 0,1 0 0,-1 1 0,0-1 0,1 0 0,-1 0 0,0 0 0,0 0 0,0 0 0,1 1 0,-1-1 0,0 0 0,0 0 0,0 0 0,0 0 0,0 0 0,-1 0 0,1 0 0,0 1 0,0-1 0,-1 0 0,1 0 0,0 0 0,-1 0 0,1 1 0,-2-2 0,-11-8-7319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7.490"/>
    </inkml:context>
    <inkml:brush xml:id="br0">
      <inkml:brushProperty name="width" value="0.025" units="cm"/>
      <inkml:brushProperty name="height" value="0.025" units="cm"/>
    </inkml:brush>
  </inkml:definitions>
  <inkml:trace contextRef="#ctx0" brushRef="#br0">50 117 9513,'0'0'6342,"-50"-2"-833,60 2-4420,20 0 321,9-3 223,6-9-416,9-2-704,2-2-417,0-1-64,-4 1-64,-5 4-1986,-12 0-2434,-10-1-5029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2:58.675"/>
    </inkml:context>
    <inkml:brush xml:id="br0">
      <inkml:brushProperty name="width" value="0.025" units="cm"/>
      <inkml:brushProperty name="height" value="0.025" units="cm"/>
    </inkml:brush>
  </inkml:definitions>
  <inkml:trace contextRef="#ctx0" brushRef="#br0">1 17 4740,'0'0'18172,"1"9"-17003,7 130 673,-8-137-1837,0 0-1,1 0 0,-1 0 1,0 0-1,1 0 1,-1 0-1,1 0 0,0-1 1,-1 1-1,1 0 0,0 0 1,0 0-1,0-1 1,0 1-1,1-1 0,-1 1 1,0-1-1,1 1 1,2 1-1,-3-2 12,1-1-1,0 1 1,-1-1 0,1 1-1,0-1 1,-1 0 0,1 0-1,0 1 1,0-1 0,-1 0-1,1-1 1,0 1 0,-1 0 0,1 0-1,0-1 1,-1 1 0,1-1-1,1 0 1,5-3 101,-1 0 0,0 0 1,1-1-1,-2 0 0,1 0 1,-1-1-1,10-10 0,8-11 130,-2-2 1,36-63-1,-58 92-233,0 0 0,0 0 0,0 0-1,0-1 1,0 1 0,0 0 0,0 0 0,0 0-1,0 0 1,0-1 0,1 1 0,-1 0 0,0 0-1,0 0 1,0 0 0,0-1 0,0 1 0,0 0-1,0 0 1,0 0 0,0 0 0,0 0 0,1 0-1,-1-1 1,0 1 0,0 0 0,0 0 0,0 0-1,0 0 1,1 0 0,-1 0 0,0 0 0,0 0-1,0 0 1,0 0 0,1 0 0,-1 0 0,0 0 0,0 0-1,0 0 1,0 0 0,1 0 0,-1 0 0,0 0-1,0 0 1,0 0 0,0 0 0,1 0 0,-1 0-1,0 0 1,0 0 0,0 0 0,0 0 0,0 0-1,1 0 1,-1 0 0,0 1 0,0-1 0,0 0-1,0 0 1,0 0 0,4 18 195,-3 34-347,-2-43 257,1 8-450,0-1 503,0 0-1,5 30 0,8-10-1915,-11-34 1244,-1 1 1,1-1 0,0 1 0,0-1 0,0 0 0,0 0 0,1 0 0,-1 0 0,1 0 0,2 1-1,17 4-8287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06.777"/>
    </inkml:context>
    <inkml:brush xml:id="br0">
      <inkml:brushProperty name="width" value="0.025" units="cm"/>
      <inkml:brushProperty name="height" value="0.025" units="cm"/>
    </inkml:brush>
  </inkml:definitions>
  <inkml:trace contextRef="#ctx0" brushRef="#br0">1 77 5221,'0'0'7025,"8"-7"-6165,52-44 2845,-57 50-3365,0 0 0,0 1 0,0-1 1,0 0-1,1 1 0,-1 0 1,0 0-1,1 0 0,-1 0 0,0 1 1,0-1-1,1 1 0,-1-1 1,4 3-1,20 1 1229,9-11 326,-32 6-1787,1-1 1,-1 1 0,1 0-1,0 0 1,-1 1-1,1-1 1,0 1-1,5 1 1,5 0 42,0-1 1,1 0-1,29-5 1,-36 3-109,0 0 0,1 1 0,-1 0-1,1 1 1,0 0 0,-1 0 0,1 1 0,-1 0 0,1 1 0,-1 0 0,0 1-1,18 7 1,-11-3-32,0 0-1,1 0 0,0-2 1,0 0-1,1-1 1,-1 0-1,25 0 0,10-2 73,62-6 1,-75 1-28,0 2 1,0 1-1,72 10 0,-68-1-42,2-2 0,-1-2 0,1-2-1,-1-2 1,1-2 0,57-8 0,-57 4-1,1 1 1,-1 3 0,0 1 0,60 9-1,180 42 81,-86-12-64,39 11-11,251 89 0,-332-92-20,0 8 20,289 142 0,-411-179-10,83 39 4,-2 6 0,124 89 0,184 194 63,-327-254-54,-4 4 1,88 119 0,441 636 30,-564-769-51,10 14 8,-3 3 0,92 192 0,132 415 81,-255-615-106,-3 2 0,-4 1-1,-5 1 1,-4 1 0,12 193 0,-11 39 15,4 164 0,-23-358-9502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07.135"/>
    </inkml:context>
    <inkml:brush xml:id="br0">
      <inkml:brushProperty name="width" value="0.025" units="cm"/>
      <inkml:brushProperty name="height" value="0.025" units="cm"/>
    </inkml:brush>
  </inkml:definitions>
  <inkml:trace contextRef="#ctx0" brushRef="#br0">18 0 12332,'-2'5'447,"-1"-1"0,1 1 1,0 0-1,0-1 0,0 1 1,1 0-1,0 0 1,0 0-1,0 0 0,0 0 1,1 0-1,0 1 0,0-1 1,1 6-1,2-2-183,-1 0 1,1 0-1,1 0 0,0-1 0,0 1 1,1-1-1,5 8 0,18 32 969,-2 1 0,37 102 1,-39-105 10,-24-45-1219,1 0 0,-1 0 0,0 0 0,1 0-1,-1-1 1,1 1 0,0 0 0,-1-1 0,1 1-1,-1 0 1,1-1 0,0 1 0,0-1 0,-1 1-1,1-1 1,0 1 0,0-1 0,0 0 0,-1 1-1,1-1 1,0 0 0,0 1 0,0-1 0,0 0-1,0 0 1,0 0 0,0 0 0,0 0-1,-1 0 1,1 0 0,0 0 0,0-1 0,0 1-1,0 0 1,0 0 0,0-1 0,-1 1 0,1 0-1,0-1 1,0 1 0,0-1 0,-1 1 0,1-1-1,0 0 1,-1 1 0,1-1 0,0 0 0,-1 1-1,1-1 1,-1 0 0,1 0 0,-1 1 0,1-3-1,7-13 158,-1-2 0,-1 1 0,0-1 0,-1 0-1,-1 0 1,2-19 0,2-10-77,-2 17-172,15-55 261,-20 79-387,2-1 0,-1 1 0,1 0 0,0 0 0,0 0 0,0 1-1,1-1 1,0 1 0,0 0 0,6-5 0,10-1-2790,-5 10-3478,-3 1-7199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08.385"/>
    </inkml:context>
    <inkml:brush xml:id="br0">
      <inkml:brushProperty name="width" value="0.025" units="cm"/>
      <inkml:brushProperty name="height" value="0.025" units="cm"/>
    </inkml:brush>
  </inkml:definitions>
  <inkml:trace contextRef="#ctx0" brushRef="#br0">236 63 4164,'0'0'8205,"6"-9"-5413,20-29-208,-20 25 117,-12 10-746,-10 11-750,15-8-1269,-22 17 236,0 2 0,1 0 0,1 1 0,1 1 0,0 1 0,2 0 0,1 2 0,-21 36 0,29-43-124,0 0 0,2 0 0,-8 22 0,13-33-42,0 0 1,1 0-1,0 0 1,0 0-1,0 1 1,1-1-1,0 0 1,0 0 0,0 0-1,1 1 1,0-1-1,0 0 1,3 10-1,-2-13-4,0-1 1,0 0-1,0 1 0,0-1 0,1 0 0,-1 0 0,0 0 0,1 0 0,-1-1 1,1 1-1,0-1 0,0 1 0,-1-1 0,1 0 0,0 0 0,0 0 0,0-1 1,0 1-1,0-1 0,6 1 0,66-2-410,-59-1-150,1-1 0,-1 0-1,0-1 1,22-9 0,27-17-4055,-14 3-2519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09.921"/>
    </inkml:context>
    <inkml:brush xml:id="br0">
      <inkml:brushProperty name="width" value="0.025" units="cm"/>
      <inkml:brushProperty name="height" value="0.025" units="cm"/>
    </inkml:brush>
  </inkml:definitions>
  <inkml:trace contextRef="#ctx0" brushRef="#br0">178 28 5990,'3'-16'9440,"-8"8"-4021,4 7-5180,-1 1 0,1-1 0,-1 1-1,1-1 1,-1 1 0,1 0 0,-1 0 0,0 0 0,1 0 0,-1 0-1,1 0 1,-1 1 0,1-1 0,-3 1 0,-5 1-276,1 1 0,1 0 0,-1 1 0,0-1 0,-7 6 0,3 0 79,-39 32 223,48-39-260,0 1-1,1-1 1,0 1-1,0-1 1,0 1-1,0 0 1,0 0-1,0 0 0,1 0 1,-1 0-1,1 0 1,0 0-1,0 1 1,0-1-1,0 6 1,4-8-3,1 0 1,0 0-1,-1 0 1,1 0-1,0-1 1,0 1-1,0-1 1,0 0-1,0 0 1,6-2-1,-1 2 3,133 0-27,-141 0 28,1 0-1,-1 0 1,0 0-1,0 0 1,1 0-1,-1 0 1,0 0-1,0 0 0,1 0 1,-1 1-1,0-1 1,0 1-1,0-1 1,0 1-1,0-1 1,1 1-1,-1-1 1,0 1-1,0 0 1,0 0-1,-1 0 0,1-1 1,0 1-1,0 0 1,0 0-1,-1 0 1,1 0-1,0 0 1,-1 1-1,1-1 1,-1 0-1,1 0 1,-1 0-1,0 0 0,1 1 1,-1-1-1,0 0 1,0 0-1,0 1 1,0-1-1,0 0 1,0 0-1,0 0 1,0 1-1,-1-1 1,1 0-1,0 0 0,-1 0 1,1 1-1,-1-1 1,1 0-1,-1 0 1,-1 1-1,0 5 66,-1 0 0,-1-1 0,0 0 0,0 0 0,0 0 0,0 0 0,-1-1 0,-6 7 0,1-4 202,-1 1 0,0-1-1,0-1 1,-1 0 0,0 0-1,0-2 1,-1 1 0,1-2 0,-1 1-1,0-2 1,-1 0 0,-22 3-1,35-6-301,1 0-1,-1 0 0,1 0 1,0 0-1,-1 0 1,1 0-1,-1 0 1,1-1-1,0 1 0,-1 0 1,1 0-1,0 0 1,-1 0-1,1-1 1,0 1-1,-1 0 0,1 0 1,0-1-1,-1 1 1,1 0-1,0-1 1,-1 1-1,1 0 1,0-1-1,0 1 0,0 0 1,-1-1-1,1 1 1,0 0-1,0-1 1,0 1-1,0-1 0,0 1 1,0-1-1,2-20-1496,15-18-2228,7 5-907,5-2-2359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10.267"/>
    </inkml:context>
    <inkml:brush xml:id="br0">
      <inkml:brushProperty name="width" value="0.025" units="cm"/>
      <inkml:brushProperty name="height" value="0.025" units="cm"/>
    </inkml:brush>
  </inkml:definitions>
  <inkml:trace contextRef="#ctx0" brushRef="#br0">126 1 14478,'0'0'7287,"3"11"-5980,1 27-774,-1 1 0,-1 0-1,-6 58 1,2-83-662,0 52 3,2-63-44,0 0 0,0-1 0,1 1 0,-1 0 0,1-1-1,-1 1 1,1 0 0,0-1 0,0 1 0,0-1 0,0 1 0,0-1 0,1 0-1,-1 1 1,1-1 0,0 0 0,0 0 0,-1 0 0,4 2 0,-6-7-5117,-2-7 1835,-9-7-2885</inkml:trace>
  <inkml:trace contextRef="#ctx0" brushRef="#br0" timeOffset="1">1 189 10378,'0'0'12908,"90"-19"-12652,-35 17-192,-4-14-1729,0-9-6599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724"/>
    </inkml:context>
    <inkml:brush xml:id="br0">
      <inkml:brushProperty name="width" value="0.025" units="cm"/>
      <inkml:brushProperty name="height" value="0.025" units="cm"/>
    </inkml:brush>
  </inkml:definitions>
  <inkml:trace contextRef="#ctx0" brushRef="#br0">141 79 9961,'3'-10'1757,"0"-1"-1106,5-18 183,-6 0 2912,-17 60-1305,5-13-2335,-5 26 190,1 0 1,3 1 0,2 0-1,1 0 1,3 1 0,1 87-1,4-132-296,-5-33 744,-3-11-495,-44-68 1743,52 111-1983,0-1 0,-1 1 0,1 0 0,0 0 0,0-1 0,0 1 0,0 0 0,0 0 0,0-1 0,0 1 0,0 0 0,0 0 0,0-1 0,1 1 0,-1 0 0,0 0 0,0-1 0,0 1 0,0 0 0,0 0 0,0 0 0,0-1 0,1 1 0,-1 0 0,0 0 0,0 0 1,0-1-1,1 1 0,-1 0 0,0 0 0,0 0 0,0 0 0,1 0 0,-1 0 0,0-1 0,0 1 0,1 0 0,-1 0 0,0 0 0,0 0 0,1 0 0,-1 0 0,0 0 0,20 0-38,15 7-329,-9 5-789,-17-5-1302,-23-4-9746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4:59.691"/>
    </inkml:context>
    <inkml:brush xml:id="br0">
      <inkml:brushProperty name="width" value="0.025" units="cm"/>
      <inkml:brushProperty name="height" value="0.025" units="cm"/>
    </inkml:brush>
  </inkml:definitions>
  <inkml:trace contextRef="#ctx0" brushRef="#br0">0 0 6598,'0'0'17692,"3"11"-17196,48 209 2076,23 83-585,-69-288-1860,0-1 0,1 0 0,0 0 0,1 0 0,1-1-1,0 0 1,1 0 0,11 12 0,-18-22-83,1 0 0,0 0 0,0-1 0,0 1 0,0 0 0,0-1 0,1 0 0,-1 0 1,1 0-1,0 0 0,-1-1 0,1 1 0,0-1 0,0 0 0,0 0 0,0 0 0,0-1 0,0 1 0,0-1 0,0 0 0,0 0 0,0-1 0,0 1 0,0-1 0,0 0 0,0 0 1,0 0-1,0 0 0,0-1 0,-1 1 0,1-1 0,0 0 0,-1 0 0,0-1 0,4-2 0,7-7-5,-1 0 0,-1-1 0,0 0 1,-1-1-1,0 0 0,-1-1 0,0 0 0,-2-1 0,0 1 1,0-2-1,6-21 0,6-26 72,19-105 1,-36 154-111,1-5-1517,-1 5-4117,-10 32-1130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0.112"/>
    </inkml:context>
    <inkml:brush xml:id="br0">
      <inkml:brushProperty name="width" value="0.025" units="cm"/>
      <inkml:brushProperty name="height" value="0.025" units="cm"/>
    </inkml:brush>
  </inkml:definitions>
  <inkml:trace contextRef="#ctx0" brushRef="#br0">396 0 18962,'0'0'1148,"-4"10"-470,-178 311 1811,118-218-1716,-76 164 0,135-253-2266,15-31-479,17-37-3995,-4 6-3146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0.440"/>
    </inkml:context>
    <inkml:brush xml:id="br0">
      <inkml:brushProperty name="width" value="0.025" units="cm"/>
      <inkml:brushProperty name="height" value="0.025" units="cm"/>
    </inkml:brush>
  </inkml:definitions>
  <inkml:trace contextRef="#ctx0" brushRef="#br0">59 0 17585,'0'0'4986,"1"14"-3097,0 24-949,-2-1 0,-11 69-1,-6-12-829,5 0 1,-4 142-1,19-232-1507,1-10 28,3-14-1401,-7-6-1901,-2-6-3059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0.800"/>
    </inkml:context>
    <inkml:brush xml:id="br0">
      <inkml:brushProperty name="width" value="0.025" units="cm"/>
      <inkml:brushProperty name="height" value="0.025" units="cm"/>
    </inkml:brush>
  </inkml:definitions>
  <inkml:trace contextRef="#ctx0" brushRef="#br0">0 639 16303,'0'0'9161,"64"-30"-7784,-29 20-384,7-1-704,0-1-257,-1 1-1057,-6-4-2787,-9-1-4228</inkml:trace>
  <inkml:trace contextRef="#ctx0" brushRef="#br0" timeOffset="1">143 7 20595,'0'0'9417,"40"-6"-22037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1.143"/>
    </inkml:context>
    <inkml:brush xml:id="br0">
      <inkml:brushProperty name="width" value="0.025" units="cm"/>
      <inkml:brushProperty name="height" value="0.025" units="cm"/>
    </inkml:brush>
  </inkml:definitions>
  <inkml:trace contextRef="#ctx0" brushRef="#br0">0 26 18481,'0'0'11147,"39"6"-12300,-22-17-1602,-5-1-1024,0 4 640,-8 8 448,-1 0 962,-3 2 351,0 11-1152,0 2-353,-6 1 481,-8-6 929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1.519"/>
    </inkml:context>
    <inkml:brush xml:id="br0">
      <inkml:brushProperty name="width" value="0.025" units="cm"/>
      <inkml:brushProperty name="height" value="0.025" units="cm"/>
    </inkml:brush>
  </inkml:definitions>
  <inkml:trace contextRef="#ctx0" brushRef="#br0">74 1 13389,'0'0'7612,"-3"16"-7382,-25 134 1119,7 2 0,7 0 1,6 205-1,8-338-1305,1 0 0,1 0 0,1 0-1,1 0 1,0-1 0,7 19 0,-10-33-84,1 0 0,-1 0 1,1-1-1,0 1 0,0 0 0,0-1 0,0 0 0,0 1 0,1-1 0,-1 0 0,1 0 0,0 0 1,0-1-1,0 1 0,0-1 0,1 1 0,-1-1 0,1 0 0,-1-1 0,1 1 0,0 0 0,0-1 1,0 0-1,0 0 0,-1 0 0,1 0 0,1-1 0,-1 0 0,0 0 0,0 0 0,0 0 1,0 0-1,0-1 0,5-1 0,-5 1-256,0-1-1,-1 1 1,1-1 0,-1 0 0,1 1 0,-1-2-1,0 1 1,0 0 0,0-1 0,0 1 0,-1-1-1,1 0 1,-1 0 0,1 0 0,-1 0 0,3-5-1,14-37-5878,-7-8-4694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1.971"/>
    </inkml:context>
    <inkml:brush xml:id="br0">
      <inkml:brushProperty name="width" value="0.025" units="cm"/>
      <inkml:brushProperty name="height" value="0.025" units="cm"/>
    </inkml:brush>
  </inkml:definitions>
  <inkml:trace contextRef="#ctx0" brushRef="#br0">1 407 12107,'0'0'3118,"10"-3"-1735,322-66 2151,462-112-3219,-667 149-247,230-51 144,-275 68 770,1 3-1,113 0 0,-179 12-889,1 1 0,-1 0 0,0 1 0,1 1 1,-1 1-1,0 1 0,31 12 0,-41-14-77,0 0 1,-1 1-1,1 0 1,-1 0-1,0 1 1,0 0-1,-1 0 1,1 0-1,-1 1 1,0-1-1,-1 1 1,1 1-1,-1-1 1,-1 0-1,1 1 1,-1 0-1,0 0 1,0 0-1,-1 0 1,3 15-1,-1 4 205,-2 1 0,-1 1 0,-1-1 0,-4 33-1,-23 111 1322,-1 18-518,24-76-1527,6 1 0,19 143 1,-16-157-7174,-5-54-106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02.389"/>
    </inkml:context>
    <inkml:brush xml:id="br0">
      <inkml:brushProperty name="width" value="0.025" units="cm"/>
      <inkml:brushProperty name="height" value="0.025" units="cm"/>
    </inkml:brush>
  </inkml:definitions>
  <inkml:trace contextRef="#ctx0" brushRef="#br0">1 355 17168,'10'0'598,"215"-12"5733,127-31-4760,-100 10-1455,98-4-874,281-35-5686,-218 1 6343,-398 68 551,0 1 389,-1-1-1,1 0 1,0-1-1,-1-1 1,1 0-1,-1-1 1,-1 0-1,1-1 1,20-15 0,-34 22-828,1 0 1,-1 0-1,1-1 1,-1 1 0,1 0-1,-1 0 1,1 0 0,-1-1-1,0 1 1,1 0 0,-1-1-1,0 1 1,1 0 0,-1-1-1,0 1 1,1 0 0,-1-1-1,0 1 1,0-1 0,1 1-1,-1 0 1,0-1 0,0 1-1,0-1 1,0 1 0,1-1-1,-1 1 1,0-1 0,0 1-1,0-1 1,0 1 0,0-1-1,0 1 1,0-1 0,0 1-1,-1 0 1,1-1 0,0 1-1,0-1 1,0 1 0,0-1-1,-1 0 1,-19-2-6758,19 3 6414,-13-1-9678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3.589"/>
    </inkml:context>
    <inkml:brush xml:id="br0">
      <inkml:brushProperty name="width" value="0.025" units="cm"/>
      <inkml:brushProperty name="height" value="0.025" units="cm"/>
    </inkml:brush>
  </inkml:definitions>
  <inkml:trace contextRef="#ctx0" brushRef="#br0">1 1 9513,'0'0'2915,"2"12"-1890,1-1-886,0 0 1,0 0 0,1 0 0,1 0 0,0-1-1,1 0 1,-1 0 0,2 0 0,0 0-1,8 8 1,285 258 2387,-117-115-1573,311 315 607,-463-445-1296,466 400 466,-22-20 107,35 63-155,-287-267-221,33 27 107,-189-179-534,-10-9-26,-2 2 1,80 90 0,-125-122-662,-8-9-6245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3.931"/>
    </inkml:context>
    <inkml:brush xml:id="br0">
      <inkml:brushProperty name="width" value="0.025" units="cm"/>
      <inkml:brushProperty name="height" value="0.025" units="cm"/>
    </inkml:brush>
  </inkml:definitions>
  <inkml:trace contextRef="#ctx0" brushRef="#br0">2 400 7271,'0'0'6561,"-1"8"-4362,1-5-2131,0 0-1,-1-1 1,1 1-1,0 0 1,1-1-1,-1 1 1,0 0-1,1-1 1,0 1-1,-1-1 0,1 1 1,0-1-1,0 1 1,2 2-1,-1-3 1,0 1-1,1-1 1,-1 0-1,1 1 0,0-1 1,-1 0-1,1-1 1,0 1-1,0 0 0,0-1 1,0 1-1,1-1 1,-1 0-1,4 0 0,34 9 177,0-2 0,77 3 0,-68-7-135,73 14 1,69 45 2852,-192-63-2952,0 0-1,1 0 1,-1 0-1,0 0 1,1 0-1,-1 0 1,0 0-1,0 0 1,1 0 0,-1 0-1,0 0 1,0 0-1,1 0 1,-1 0-1,0 0 1,0 0-1,1 0 1,-1 0-1,0 0 1,0-1-1,1 1 1,-1 0-1,0 0 1,0 0-1,1 0 1,-1 0-1,0-1 1,0 1-1,0 0 1,1 0-1,-1 0 1,0-1-1,0 1 1,0 0-1,0 0 1,0-1-1,0 1 1,1-1-1,-2-13 240,-10-17 295,-44-83 1095,-35-82-1569,17 37-6348,32 88-1810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051"/>
    </inkml:context>
    <inkml:brush xml:id="br0">
      <inkml:brushProperty name="width" value="0.025" units="cm"/>
      <inkml:brushProperty name="height" value="0.025" units="cm"/>
    </inkml:brush>
  </inkml:definitions>
  <inkml:trace contextRef="#ctx0" brushRef="#br0">1 51 9449,'0'0'14894,"57"-37"-14862,-45 36 0,5 1-32,-4-3-1665,-2 0-1987,-6-4-5060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5.804"/>
    </inkml:context>
    <inkml:brush xml:id="br0">
      <inkml:brushProperty name="width" value="0.025" units="cm"/>
      <inkml:brushProperty name="height" value="0.025" units="cm"/>
    </inkml:brush>
  </inkml:definitions>
  <inkml:trace contextRef="#ctx0" brushRef="#br0">342 1 4452,'-4'8'3470,"-6"16"-2772,1-1 0,1 1 0,1 1-1,1-1 1,2 1 0,-3 35 0,3 139 4287,-14 202-3591,-27-68-1169,-9 86 901,26-177-958,-43 612 1094,19 604-285,38-1184-765,13 0 0,38 309 0,18 107-207,-44 3 182,16-191-144,31-3 2,-44-386-42,100 626 93,-112-724-328,7 38 895,-9-52-728,0-1-1,1 1 1,-1 0-1,0 0 1,0 0-1,0 0 1,1 0 0,-1-1-1,0 1 1,1 0-1,-1 0 1,1 0-1,-1-1 1,1 1-1,-1 0 1,1-1-1,-1 1 1,1 0-1,0-1 1,-1 1-1,1-1 1,0 1 0,0-1-1,-1 1 1,1-1-1,0 0 1,0 1-1,0-1 1,0 0-1,-1 0 1,1 0-1,0 1 1,0-1-1,0 0 1,0 0 0,0 0-1,0 0 1,-1 0-1,1-1 1,0 1-1,0 0 1,0 0-1,0-1 1,1 1-1,-1-2-198,-1 1 1,1 0-1,0 0 0,0-1 0,-1 1 0,1-1 0,-1 1 0,1-1 0,-1 1 0,0 0 1,1-1-1,-1 0 0,0 1 0,0-1 0,0 1 0,0-1 0,0 1 0,-1-3 0,-3-29-4715,-11-6-2949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7.677"/>
    </inkml:context>
    <inkml:brush xml:id="br0">
      <inkml:brushProperty name="width" value="0.025" units="cm"/>
      <inkml:brushProperty name="height" value="0.025" units="cm"/>
    </inkml:brush>
  </inkml:definitions>
  <inkml:trace contextRef="#ctx0" brushRef="#br0">4642 1 5445,'0'0'5274,"-6"9"-5231,-2 4 11,-1 0 0,0-1 0,0 0 0,-1-1 0,-1 0 0,0 0 0,0-1 0,-1-1-1,-23 14 1,-113 62 4711,-64 62-3617,58-38-943,-310 178-57,92-61 740,-282 163-735,86-54-130,371-210-29,-597 335-41,618-371 482,-283 190 0,398-237-14,6-5 1384,-100 86-1,153-122-1814,1 1-1,0-1 1,-1 0-1,1 0 1,-1 0-1,1 0 1,-1 0-1,1 0 1,-1 0 0,0 0-1,1 0 1,-1-1-1,-3 1 1,5-1-64,-1 0 1,0 0 0,1 0 0,-1 0 0,1 0-1,-1 0 1,1-1 0,-1 1 0,1 0-1,-1 0 1,1-1 0,-1 1 0,1 0 0,-1 0-1,1-1 1,-1 1 0,1-1 0,0 1 0,-1-1-1,1 1 1,0 0 0,-1-1 0,1 1-1,0-1 1,0 1 0,-1-1 0,1 1 0,0-2-1,-1-3-861,0-1 0,0 0-1,0 1 1,1-1-1,0 0 1,0 1-1,1-7 1,3-14-3629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8.097"/>
    </inkml:context>
    <inkml:brush xml:id="br0">
      <inkml:brushProperty name="width" value="0.025" units="cm"/>
      <inkml:brushProperty name="height" value="0.025" units="cm"/>
    </inkml:brush>
  </inkml:definitions>
  <inkml:trace contextRef="#ctx0" brushRef="#br0">110 100 10025,'0'0'823,"-4"-8"-76,2 4-551,-1-2 238,0 1-1,1-1 1,-1 0-1,1 0 0,1 0 1,-1 0-1,1-1 1,0 1-1,0 0 0,1-1 1,0-6-1,0 12-380,0 1 0,0 0 0,0-1 0,0 1 1,0 0-1,0 0 0,0-1 0,1 1 0,-1 0 0,0-1 0,0 1 0,0 0 0,0 0 1,0-1-1,1 1 0,-1 0 0,0 0 0,0-1 0,0 1 0,1 0 0,-1 0 0,0 0 0,0 0 1,1-1-1,-1 1 0,0 0 0,0 0 0,1 0 0,-1 0 0,0 0 0,0 0 0,1 0 0,-1 0 1,0 0-1,1 0 0,-1-1 0,0 2 0,1-1 0,-1 0 0,0 0 0,0 0 0,1 0 0,-1 0 1,0 0-1,1 0 0,-1 0 0,0 0 0,0 0 0,1 1 0,-1-1 0,0 0 0,12 14 1201,-8 5-955,-1 0 0,0 0 1,-1 0-1,-2 0 1,0 1-1,-4 34 1,-4-3-198,-18 65 0,-2-24 535,16-55-282,1 1 0,1 0 1,2 0-1,-4 66 0,12-102-350,0-1-1,0 1 1,0-1-1,0 0 1,1 1-1,-1-1 0,0 0 1,1 1-1,-1-1 1,1 0-1,0 1 1,-1-1-1,1 0 1,0 0-1,0 0 0,0 0 1,-1 0-1,1 0 1,0 0-1,1 0 1,-1 0-1,0 0 1,0 0-1,0-1 0,0 1 1,1 0-1,-1-1 1,0 1-1,1-1 1,-1 0-1,0 1 1,1-1-1,-1 0 0,1 0 1,-1 0-1,0 0 1,1 0-1,-1 0 1,1 0-1,-1 0 1,0 0-1,1-1 0,1 0 1,6-1 0,0 0-1,-1 0 1,1-1 0,-1 0 0,15-9 0,143-101-2126,-63 29-6275,-54 41-1523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8.786"/>
    </inkml:context>
    <inkml:brush xml:id="br0">
      <inkml:brushProperty name="width" value="0.025" units="cm"/>
      <inkml:brushProperty name="height" value="0.025" units="cm"/>
    </inkml:brush>
  </inkml:definitions>
  <inkml:trace contextRef="#ctx0" brushRef="#br0">1 431 7239,'0'0'1324,"3"9"758,41 94 4007,-25-68-4770,24 34 0,-26-45-1106,0-1 0,2-1 0,0-1 0,2-1 0,0 0-1,32 22 1,-47-38-175,-1-1-1,1 1 0,-1-1 0,1 0 0,0-1 0,0 1 0,0-1 1,1-1-1,-1 1 0,12 1 0,-15-4 29,0 1 0,0 0 0,0-1 0,0 1 0,0-1 0,0 0 1,0 0-1,0 0 0,0 0 0,-1 0 0,1-1 0,0 1 0,-1-1 0,1 0 0,-1 0 0,0 0 0,1 0 0,-1 0 1,0-1-1,0 1 0,-1 0 0,1-1 0,0 0 0,1-3 0,13-26 442,-1-1 0,-2 0 0,16-62 0,15-113-252,-32 140-211,-7 41-353,24-141-996,-21 57-8193,-8 79-678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49.995"/>
    </inkml:context>
    <inkml:brush xml:id="br0">
      <inkml:brushProperty name="width" value="0.025" units="cm"/>
      <inkml:brushProperty name="height" value="0.025" units="cm"/>
    </inkml:brush>
  </inkml:definitions>
  <inkml:trace contextRef="#ctx0" brushRef="#br0">55 1 10730,'0'0'12780,"-7"9"-12609,1-2-168,1-1 0,0 1 0,1 0-1,0 1 1,0-1 0,1 1 0,0 0 0,0 0 0,0 0 0,1 0-1,1 0 1,-1 0 0,1 1 0,0 8 0,1-13-3,0 12-19,0-1 1,0 0 0,1 1 0,1-1-1,7 27 1,-8-38 15,1-1-1,-1 1 1,1-1-1,0 0 1,0 1-1,0-1 1,0 0 0,1 0-1,-1 0 1,1-1-1,-1 1 1,1-1-1,0 1 1,0-1-1,1 0 1,-1 0-1,0 0 1,0-1-1,1 1 1,0-1-1,-1 0 1,1 1 0,-1-2-1,1 1 1,0 0-1,0-1 1,-1 0-1,1 0 1,4 0-1,33-2 32,-27 0-33,0 1 0,0 1-1,0 1 1,19 2-1,-30-3 15,0 1-1,0 0 0,-1 0 1,1 0-1,0 0 1,0 0-1,-1 0 0,1 1 1,0-1-1,-1 1 0,0 0 1,1 0-1,-1 0 1,0 0-1,0 0 0,0 0 1,0 1-1,0-1 0,-1 1 1,1-1-1,-1 1 1,1 0-1,-1-1 0,0 1 1,1 4-1,0 5 191,1 0 0,-2 1 0,0-1 1,0 0-1,-1 1 0,-3 22 0,3-30-120,-1 0 0,0 0 1,0 0-1,0 0 0,-1 0 0,1 0 1,-1-1-1,0 1 0,-1-1 0,1 1 1,-1-1-1,0 0 0,0 0 0,0 0 1,0 0-1,-1-1 0,0 1 0,0-1 1,-6 4-1,10-6-113,-1-1 1,1 1-1,-1-1 0,0 0 1,1 1-1,-1-1 1,0 0-1,1 1 0,-1-1 1,0 0-1,0 0 1,1 0-1,-1 0 0,0 0 1,1 0-1,-1 0 1,0 0-1,0 0 0,1 0 1,-1 0-1,0 0 0,0 0 1,1-1-1,-1 1 1,0 0-1,1-1 0,-1 1 1,0 0-1,1-1 1,-1 1-1,1-1 0,-1 1 1,1-1-1,-1 1 0,1-1 1,-1 1-1,1-1 1,-1 1-1,1-1 0,0 0 1,-1 1-1,1-1 1,0 0-1,-1 1 0,1-1 1,0 0-1,0 0 1,0 1-1,0-1 0,0 0 1,0 0-1,0-47-5617,0 36 3430,2-19-4617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0.352"/>
    </inkml:context>
    <inkml:brush xml:id="br0">
      <inkml:brushProperty name="width" value="0.025" units="cm"/>
      <inkml:brushProperty name="height" value="0.025" units="cm"/>
    </inkml:brush>
  </inkml:definitions>
  <inkml:trace contextRef="#ctx0" brushRef="#br0">0 0 18642,'0'0'3619,"11"50"-1825,-4-15-1186,-1 4-255,3 3-161,1-6-32,2-7-160,2-9 0,-2-7-128,2-8-577,-5-5-320,0-9-288,-2-14-353,-2-4-544,-4-8-2947,-1 0-1985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0.695"/>
    </inkml:context>
    <inkml:brush xml:id="br0">
      <inkml:brushProperty name="width" value="0.025" units="cm"/>
      <inkml:brushProperty name="height" value="0.025" units="cm"/>
    </inkml:brush>
  </inkml:definitions>
  <inkml:trace contextRef="#ctx0" brushRef="#br0">47 29 13389,'1'13'1809,"1"12"-933,0 0-1,9 34 1,-10-52-807,1 1-1,0-1 1,1 1 0,-1-1-1,1 0 1,1 0 0,-1 0-1,1-1 1,1 1 0,-1-1-1,1 0 1,0 0 0,0-1-1,9 7 1,-14-11-157,1 0 0,-1-1 0,1 1 0,-1-1 0,1 1 0,0 0 0,-1-1 0,1 0 0,0 1 0,-1-1 0,1 1 0,0-1 0,0 0 0,-1 0 0,1 1 0,0-1 0,0 0 0,-1 0 0,1 0 0,0 0 0,0 0 0,0 0 1,0 0-1,-1 0 0,1 0 0,0 0 0,0 0 0,0-1 0,-1 1 0,1 0 0,0 0 0,0-1 0,-1 1 0,1-1 0,0 1 0,-1-1 0,1 1 0,-1-1 0,1 1 0,0-1 0,-1 1 0,1-2 0,-1 1-82,1-1 0,-1 1 0,0-1 0,0 1 0,0-1 0,0 1 0,0-1 0,0 1 0,-1-1 0,1 1 0,-1-1 0,1 1 0,-1 0 0,1-1 0,-1 1 0,0 0 0,1-1 0,-1 1 0,0 0 0,0 0 0,0-1 1,-2 0-1,-15-16-2359,0 2 1,-27-19 0,13 16 5401,2 6 9344,59 13-10306,-25 0-1847,1-1 0,-1 1 0,1-1-1,-1 0 1,1 0 0,-1 0 0,0 0-1,1-1 1,-1 0 0,0 0-1,0 0 1,0 0 0,5-5 0,-1 1-262,-1-2 0,0 1 1,0-1-1,0 0 0,5-9 1,18-29-3978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4.862"/>
    </inkml:context>
    <inkml:brush xml:id="br0">
      <inkml:brushProperty name="width" value="0.025" units="cm"/>
      <inkml:brushProperty name="height" value="0.025" units="cm"/>
    </inkml:brush>
  </inkml:definitions>
  <inkml:trace contextRef="#ctx0" brushRef="#br0">255 2 7944,'-6'-2'8077,"-19"4"-5771,18 0-2076,0 1 1,0 0-1,0 0 1,0 0-1,1 1 1,-1 0-1,1 1 1,-11 10-1,-46 48 775,50-50-614,7-5-195,-41 46 887,44-50-1035,0 1-1,1-1 1,-1 0 0,1 1 0,0-1-1,0 1 1,0 0 0,1 0 0,0 0 0,0 0-1,-1 8 1,2-13-45,0 1 0,0-1 0,1 1 0,-1-1 0,0 1 0,0 0 0,0-1 0,1 1 0,-1-1 0,0 0 0,1 1-1,-1-1 1,0 1 0,1-1 0,-1 1 0,0-1 0,1 0 0,-1 1 0,1-1 0,-1 0 0,1 1 0,-1-1 0,1 0 0,-1 0 0,1 1 0,-1-1 0,1 0 0,-1 0 0,2 0 0,25 2 44,25-10 52,-9-4-62,-28 7-41,0 1-1,0 0 1,0 1-1,0 1 1,30-1 0,-43 3-4,0 0 1,0 0 0,-1 0-1,1 0 1,0 1 0,0-1-1,-1 1 1,1 0 0,0-1-1,-1 1 1,1 0 0,0 0-1,-1 0 1,1 0 0,-1 0-1,0 0 1,1 0 0,-1 1-1,0-1 1,0 0 0,2 4-1,-1-2 46,-1 0 1,1 0-1,-1 1 0,0-1 0,0 1 0,0-1 0,-1 1 0,1-1 0,-1 1 1,0 5-1,0-1 228,-1 0 0,0 0 0,0-1 1,-1 1-1,0 0 0,0-1 0,-1 0 0,0 1 1,-7 12-1,3-11-58,0 0 1,0-1-1,-1 0 0,0 0 1,0-1-1,-1 0 1,0 0-1,0-1 1,-1 0-1,0 0 1,0-1-1,0-1 1,0 0-1,-1 0 0,0-1 1,1 0-1,-1-1 1,0 0-1,-1-1 1,-19 0-1,26-3-2128,10-2 157,11-4-714,39-5-4709,-23 5 1063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5.248"/>
    </inkml:context>
    <inkml:brush xml:id="br0">
      <inkml:brushProperty name="width" value="0.025" units="cm"/>
      <inkml:brushProperty name="height" value="0.025" units="cm"/>
    </inkml:brush>
  </inkml:definitions>
  <inkml:trace contextRef="#ctx0" brushRef="#br0">19 19 14958,'0'0'6999,"-3"8"-5942,-1 12-223,0 1 0,-2 34 0,5-46-659,1 1 1,0 0-1,0-1 0,1 1 0,0-1 1,1 1-1,0-1 0,1 1 0,3 9 0,-5-18-161,-1 1 0,1-1 0,-1 0-1,1 1 1,0-1 0,0 0-1,-1 1 1,1-1 0,0 0 0,0 0-1,0 0 1,0 0 0,0 0-1,1 0 1,-1 0 0,0 0 0,0 0-1,1-1 1,-1 1 0,0 0-1,1-1 1,-1 1 0,0-1 0,1 0-1,-1 1 1,1-1 0,-1 0-1,1 0 1,-1 0 0,1 0 0,-1 0-1,1 0 1,-1 0 0,1-1-1,-1 1 1,0 0 0,1-1 0,-1 1-1,1-1 1,-1 0 0,0 1-1,1-1 1,-1 0 0,0 0 0,0 0-1,0 0 1,0 0 0,0 0-1,0 0 1,0 0 0,1-2 0,5-5 9,0 0 0,-1 0 0,-1-1 0,1 0 1,-1 0-1,4-10 0,-3 1-118,0-1 1,0 0-1,-2-1 1,-1 1-1,0-1 1,0-31-1,-3 68 9,-1 10 121,2 0 0,7 43 1,-8-64-31,2 0-1,-1 0 1,0 0 0,1-1 0,0 1 0,1 0 0,-1-1-1,1 0 1,0 1 0,0-1 0,1 0 0,0-1 0,0 1-1,0-1 1,0 1 0,0-1 0,10 6 0,-11-8-297,-1-1 0,0 0 1,1 0-1,-1-1 0,1 1 1,-1 0-1,1-1 0,0 0 0,-1 1 1,1-1-1,0 0 0,-1 0 1,4-1-1,12-4-5212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07.524"/>
    </inkml:context>
    <inkml:brush xml:id="br0">
      <inkml:brushProperty name="width" value="0.025" units="cm"/>
      <inkml:brushProperty name="height" value="0.025" units="cm"/>
    </inkml:brush>
  </inkml:definitions>
  <inkml:trace contextRef="#ctx0" brushRef="#br0">0 0 4708,'0'0'9759,"8"11"-9343,18 17 3,2 0 1,0-2-1,48 33 0,505 428 2688,-457-372-2894,-7-5-159,143 102-1,-210-176-39,258 191 43,-227-160 372,119 124 0,-144-129-112,3-2 1,2-2 0,96 68-1,334 248-82,-376-281-203,184 113 0,-235-162-421,-2 2-1,111 109 0,-170-147-2252,-15-6-716,-9-2-1004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4.878"/>
    </inkml:context>
    <inkml:brush xml:id="br0">
      <inkml:brushProperty name="width" value="0.025" units="cm"/>
      <inkml:brushProperty name="height" value="0.025" units="cm"/>
    </inkml:brush>
  </inkml:definitions>
  <inkml:trace contextRef="#ctx0" brushRef="#br0">58 527 9161,'0'0'2738,"-8"7"-1713,-3 1-775,7-5-109,0 0 0,0 0 0,0 0 0,1 1 0,-1-1 0,1 1 0,0 0 0,0 0 0,-2 5 0,4-2 1981,11-14-1612,14-14-67,60-88 785,-5-3 0,110-209 0,-175 303-1271,-14 18 41,0 0-1,0 0 1,1 0 0,-1 0 0,0 0-1,1 0 1,-1 0 0,0 0-1,0 0 1,1 0 0,-1 0 0,0 0-1,0 0 1,1 0 0,-1 0 0,0 0-1,0 0 1,1 1 0,-1-1-1,0 0 1,0 0 0,1 0 0,-1 0-1,0 1 1,0-1 0,0 0-1,0 0 1,1 0 0,-1 1 0,0-1-1,0 0 1,0 0 0,0 1-1,0-1 1,0 0 0,0 0 0,1 1-1,-1-1 1,5 40-76,-5-35 101,1 1-6,20 212 441,-17-196-528,1 0 0,0 0 0,2-1 0,0 1 0,2-1 0,0-1 0,19 31 0,-23-45-167,-1 0 0,0 0 1,1-1-1,0 0 0,0 0 1,1 0-1,0-1 0,-1 0 1,1 0-1,1 0 0,-1-1 1,0 0-1,1 0 0,0 0 1,0-1-1,0 0 0,0 0 1,0-1-1,0 0 0,0 0 1,0-1-1,0 0 0,10-1 1,41-4-4425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503"/>
    </inkml:context>
    <inkml:brush xml:id="br0">
      <inkml:brushProperty name="width" value="0.025" units="cm"/>
      <inkml:brushProperty name="height" value="0.025" units="cm"/>
    </inkml:brush>
  </inkml:definitions>
  <inkml:trace contextRef="#ctx0" brushRef="#br0">168 2 9801,'0'0'15055,"-8"-1"-14853,3 1-194,-1 0 0,1 0 0,0 1 0,0 0-1,-1 0 1,1 0 0,-9 4 0,12-4-33,0-1 1,0 1-1,0 0 1,0 0-1,0 1 1,1-1 0,-1 0-1,0 0 1,0 1-1,1-1 1,-1 1-1,1 0 1,0-1-1,-1 1 1,1 0-1,0 0 1,0 0 0,0 0-1,0 0 1,0 0-1,1 0 1,-1 0-1,0 0 1,1 0-1,0 0 1,-1 3-1,4-3-14,-1-1-1,1 0 0,-1 0 1,1-1-1,0 1 0,-1 0 1,1-1-1,0 0 0,-1 0 1,1 0-1,0 0 0,-1 0 1,1 0-1,3-1 0,0 1 0,29-1 56,-23-1-20,-1 2 0,1-1-1,-1 2 1,1-1 0,-1 2 0,0-1-1,1 2 1,-1-1 0,15 7 0,-25-9 2,1 1 0,-1 0 0,0-1 0,0 1 0,1 0 0,-1 0 1,0 0-1,0 0 0,0 0 0,0 0 0,0 0 0,0 0 1,0 1-1,0-1 0,-1 0 0,1 0 0,0 1 0,-1-1 1,1 0-1,-1 1 0,0-1 0,1 1 0,-1-1 0,0 1 1,0-1-1,0 0 0,0 1 0,0-1 0,0 1 0,0-1 0,0 1 1,-1-1-1,1 1 0,0-1 0,-1 0 0,1 1 0,-1-1 1,0 0-1,1 1 0,-1-1 0,0 0 0,0 0 0,-2 2 1,-1 3 121,-1-1 0,1 1 0,-2-1 0,1 0 1,0-1-1,-1 1 0,-10 5 0,8-6-26,-1 0 0,0 0 1,0-1-1,0 0 0,0 0 0,-1-1 0,1 0 0,-1-1 0,1 0 0,-12 0 0,14-2-427,1 1 0,-1-1 0,0 0 0,0-1 0,1 0 0,-9-3 0,9 3-612,1-1 1,0 0 0,0 0 0,0 0-1,0-1 1,0 0 0,-7-7-1,-19-26-12897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08.271"/>
    </inkml:context>
    <inkml:brush xml:id="br0">
      <inkml:brushProperty name="width" value="0.025" units="cm"/>
      <inkml:brushProperty name="height" value="0.025" units="cm"/>
    </inkml:brush>
  </inkml:definitions>
  <inkml:trace contextRef="#ctx0" brushRef="#br0">229 464 10442,'1'4'698,"16"44"3324,-17-47-3898,0 1 1,1-1-1,-1 0 0,1 1 0,-1-1 0,1 0 0,0 0 1,-1 0-1,1 0 0,0 0 0,0 0 0,0 0 0,0 0 1,0 0-1,0 0 0,0 0 0,0 0 0,0 0 0,0-1 1,0 1-1,0-1 0,1 1 0,-1-1 0,0 1 0,0-1 1,1 1-1,-1-1 0,0 0 0,3 0 0,-3-1-67,0 0 1,-1 0-1,1 0 0,-1 0 0,1-1 1,-1 1-1,0 0 0,1 0 0,-1-1 0,0 1 1,0 0-1,0-1 0,0 1 0,0 0 1,0 0-1,0-1 0,0 1 0,-1-2 0,1-2 132,-2-12 136,-1 1 1,0 0-1,-1-1 1,-1 1-1,0 1 0,-12-24 1,-53-92 644,50 98-823,4 3 64,6 9 64,-2 1 0,0 0-1,-1 0 1,-1 1-1,0 1 1,-2 0-1,-29-26 1,66 53-157,0 0 1,1-1 0,0-2-1,0 0 1,0-1-1,25 2 1,-1 1-144,56 18-1,-68-13 143,47 27-1,13 6-1860,-29-27-3994,-43-17-1074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10.870"/>
    </inkml:context>
    <inkml:brush xml:id="br0">
      <inkml:brushProperty name="width" value="0.025" units="cm"/>
      <inkml:brushProperty name="height" value="0.025" units="cm"/>
    </inkml:brush>
  </inkml:definitions>
  <inkml:trace contextRef="#ctx0" brushRef="#br0">486 8735 6022,'0'0'3678,"-2"5"-2669,-4 21 2071,16-68-31,16-55-1187,-2 33-1733,1 0 6,-3 0 0,16-81 0,-14 48 592,-15 67-646,-2 0 1,7-51 0,-1-26 548,-6 59-604,1-65 1,-8 74 15,15-386 279,-9 388-80,2 1 1,18-53-1,-13 48-229,12-61-1,71-670 91,-37 58-77,15-298 35,-56-399-49,-22 1281-35,-35-217 0,-59-123-24,-163-436 48,148 541 0,88 281-53,-4 1 1,-4 2-1,-3 1 1,-4 2-1,-55-80 1,81 140 112,0 1 1,-2 0-1,0 1 0,-1 1 1,-27-18-1,-22-21 53,61 48-106,0 1-1,1-1 1,0 0 0,0-1-1,0 1 1,1-1 0,0 1-1,0-1 1,1 0 0,-2-8-1,2 9 45,1-1 0,-2 1-1,1-1 1,-1 1-1,0 0 1,0 0 0,-1 0-1,1 1 1,-1-1-1,-6-5 1,4 8-4097,8 11 960,9 10-3464,-8-13 3843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11.295"/>
    </inkml:context>
    <inkml:brush xml:id="br0">
      <inkml:brushProperty name="width" value="0.025" units="cm"/>
      <inkml:brushProperty name="height" value="0.025" units="cm"/>
    </inkml:brush>
  </inkml:definitions>
  <inkml:trace contextRef="#ctx0" brushRef="#br0">84 480 7655,'-1'1'393,"0"0"-1,1 0 0,-1 1 0,1-1 1,-1 0-1,1 0 0,-1 1 1,1-1-1,0 0 0,-1 0 1,1 1-1,0-1 0,0 0 0,0 1 1,0-1-1,0 0 0,1 2 1,2-1 3433,2-15-2654,0-22-860,-1 0 0,-2 0 1,-1 0-1,-2 0 0,-2 0 0,-1 0 1,-2 1-1,-1-1 0,-12-34 1,17 60-271,-19-47 36,19 52 17,0 0 0,1 0 0,-2 1 0,1-1 0,0 1 0,-1-1 0,1 1 0,-1 0 0,0 0 0,0 0 0,-5-3-1,7 6 115,2 2-206,0 1 1,1-1 0,0 1 0,-1-1-1,1 1 1,0-1 0,0 0 0,0 0-1,0 0 1,1 0 0,-1 0 0,1 0-1,-1-1 1,1 1 0,-1-1 0,1 0-1,0 1 1,0-1 0,-1-1 0,7 2-1,4 2-5,0-2 0,0 0-1,17 1 1,11-2 7,-27-1-9,0 0-1,0 1 0,-1 0 1,20 5-1,-27-4-13,-1 0 1,1 1-1,-1-1 0,0 1 1,0 0-1,0 0 0,0 0 1,0 1-1,-1 0 0,0 0 1,0 0-1,0 1 0,0-1 1,3 6-1,-1-1-514,0 1 0,0 1 0,8 20 1,-4 11-4527,-8-17-3329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13.020"/>
    </inkml:context>
    <inkml:brush xml:id="br0">
      <inkml:brushProperty name="width" value="0.025" units="cm"/>
      <inkml:brushProperty name="height" value="0.025" units="cm"/>
    </inkml:brush>
  </inkml:definitions>
  <inkml:trace contextRef="#ctx0" brushRef="#br0">88 3302 224,'0'0'3411,"-10"2"-1697,0 1-1193,-28 9 800,9-9 3072,64-5-4046,-7-7 1456,50-23-1,8-4-666,-29 14-987,-1-3 1,-1-2 0,79-53-1,77-39 1121,-126 79-734,120-54-62,196-123 0,25-69-410,61-38 433,-321 221-425,288-235 0,260-312 56,-626 569-48,55-60 16,193-244 0,-327 373-90,128-150 508,-116 140-424,2 1 1,0 0-1,1 2 0,48-29 1,-67 46-1181,-17-2-9607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13.476"/>
    </inkml:context>
    <inkml:brush xml:id="br0">
      <inkml:brushProperty name="width" value="0.025" units="cm"/>
      <inkml:brushProperty name="height" value="0.025" units="cm"/>
    </inkml:brush>
  </inkml:definitions>
  <inkml:trace contextRef="#ctx0" brushRef="#br0">0 172 8104,'0'0'10789,"14"-2"-9989,64-17-17,0-4 0,146-65 0,-137 52-623,-87 35-137,1 1 0,0-1 0,0 1 0,-1 0-1,1-1 1,0 1 0,0 0 0,-1 0 0,1-1-1,0 1 1,0 0 0,0 0 0,-1 0 0,1 0 0,0 0-1,0 0 1,0 0 0,0 0 0,-1 1 0,1-1-1,0 0 1,0 0 0,-1 1 0,1-1 0,0 0 0,0 1-1,-1-1 1,1 1 0,0-1 0,-1 1 0,1-1-1,-1 1 1,1 0 0,-1-1 0,2 2 0,-1 1 17,0 0 1,0 0 0,-1 0 0,1 0-1,-1 0 1,0 0 0,1 0-1,-1 0 1,-1 0 0,1 4-1,-3 11 105,-1 1 0,-8 25-1,-34 79 391,-8 23 376,47-125-1746,2 1 1,0 0-1,2 1 0,-2 38 0,5-51-5256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19.950"/>
    </inkml:context>
    <inkml:brush xml:id="br0">
      <inkml:brushProperty name="width" value="0.025" units="cm"/>
      <inkml:brushProperty name="height" value="0.025" units="cm"/>
    </inkml:brush>
  </inkml:definitions>
  <inkml:trace contextRef="#ctx0" brushRef="#br0">1 0 6726,'0'0'15044,"9"12"-14564,6 10-370,0 1-1,-2 0 1,15 36-1,-17-31-149,62 167-1062,-68-164-5117,-5-20 21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0.307"/>
    </inkml:context>
    <inkml:brush xml:id="br0">
      <inkml:brushProperty name="width" value="0.025" units="cm"/>
      <inkml:brushProperty name="height" value="0.025" units="cm"/>
    </inkml:brush>
  </inkml:definitions>
  <inkml:trace contextRef="#ctx0" brushRef="#br0">1 264 12684,'0'0'7175,"70"-2"-5894,-35-18-224,7-9-352,-1-3-417,-1-2-160,-4 0-96,-8 2-384,-6 6-609,-12 6 0,-4 4-512,-6 5-1410,-7 4-2402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0.667"/>
    </inkml:context>
    <inkml:brush xml:id="br0">
      <inkml:brushProperty name="width" value="0.025" units="cm"/>
      <inkml:brushProperty name="height" value="0.025" units="cm"/>
    </inkml:brush>
  </inkml:definitions>
  <inkml:trace contextRef="#ctx0" brushRef="#br0">1 241 15727,'0'0'6374,"53"-45"-5093,-22 20-448,3-5-609,2 0-160,-1-1-32,-2 2-801,-4 7-1345,-8 4-1249,-9 8-3363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1.054"/>
    </inkml:context>
    <inkml:brush xml:id="br0">
      <inkml:brushProperty name="width" value="0.025" units="cm"/>
      <inkml:brushProperty name="height" value="0.025" units="cm"/>
    </inkml:brush>
  </inkml:definitions>
  <inkml:trace contextRef="#ctx0" brushRef="#br0">0 63 14798,'0'0'6951,"1"8"-6081,0 13-718,1-1 0,0-1 0,2 1 0,1 0 0,0-1 1,1 0-1,1 0 0,1 0 0,15 26 0,-22-44-220,-1 0 1,1 0-1,-1-1 0,1 1 0,0 0 0,-1 0 1,1 0-1,0 0 0,0-1 0,-1 1 0,1 0 1,0-1-1,0 1 0,0 0 0,0-1 0,0 1 0,0-1 1,0 0-1,0 1 0,0-1 0,0 0 0,0 0 1,0 1-1,2-1 0,-2-1-27,0 1 0,0-1 0,-1 0 0,1 1 0,0-1 0,0 0 0,0 0 0,-1 0 0,1 0 0,-1 0 0,1 1 0,0-1 0,-1 0 0,0 0 0,1 0 0,-1 0 0,0-1 0,1 1 0,-1-1 0,6-59-4534,-6 59 4322,1-38-4470,-1-2-1667</inkml:trace>
  <inkml:trace contextRef="#ctx0" brushRef="#br0" timeOffset="1">107 0 6278,'0'0'10474,"13"52"-8937,-10-21-480,3 2-32,0 4-384,1-1-385,3-4-192,1-1-160,2-8-1153,0-7-257,2-10-63,-6-6-1090,-1 0-351,-6-9-1507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1.399"/>
    </inkml:context>
    <inkml:brush xml:id="br0">
      <inkml:brushProperty name="width" value="0.025" units="cm"/>
      <inkml:brushProperty name="height" value="0.025" units="cm"/>
    </inkml:brush>
  </inkml:definitions>
  <inkml:trace contextRef="#ctx0" brushRef="#br0">0 157 11627,'0'0'9609,"40"-47"-9417,-10 25-160,6-4-416,-1-4-2723,2-2-6790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850"/>
    </inkml:context>
    <inkml:brush xml:id="br0">
      <inkml:brushProperty name="width" value="0.025" units="cm"/>
      <inkml:brushProperty name="height" value="0.025" units="cm"/>
    </inkml:brush>
  </inkml:definitions>
  <inkml:trace contextRef="#ctx0" brushRef="#br0">0 0 22069,'0'0'2146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6.597"/>
    </inkml:context>
    <inkml:brush xml:id="br0">
      <inkml:brushProperty name="width" value="0.025" units="cm"/>
      <inkml:brushProperty name="height" value="0.025" units="cm"/>
    </inkml:brush>
  </inkml:definitions>
  <inkml:trace contextRef="#ctx0" brushRef="#br0">1 1 15695,'0'0'6123,"3"8"-4991,11 40-579,-8-22-283,2 0 1,1 0-1,1-1 1,25 44 0,35 15-9486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6.943"/>
    </inkml:context>
    <inkml:brush xml:id="br0">
      <inkml:brushProperty name="width" value="0.025" units="cm"/>
      <inkml:brushProperty name="height" value="0.025" units="cm"/>
    </inkml:brush>
  </inkml:definitions>
  <inkml:trace contextRef="#ctx0" brushRef="#br0">0 231 12236,'0'0'10473,"80"-18"-9480,-42-8-480,5-4-353,-4-2-128,-2 4 32,-7 2-352,-6 3-609,-8 7-96,-7 4-256,-7 4-961,-2 1-1730,-8 2-1889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7.285"/>
    </inkml:context>
    <inkml:brush xml:id="br0">
      <inkml:brushProperty name="width" value="0.025" units="cm"/>
      <inkml:brushProperty name="height" value="0.025" units="cm"/>
    </inkml:brush>
  </inkml:definitions>
  <inkml:trace contextRef="#ctx0" brushRef="#br0">0 244 13421,'0'0'8392,"53"-46"-7303,-15 18-289,6-2-447,2-3-289,-3 4-32,-5 2-737,-10 5-1665,-11 7-3107,-9 2-9770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7.999"/>
    </inkml:context>
    <inkml:brush xml:id="br0">
      <inkml:brushProperty name="width" value="0.025" units="cm"/>
      <inkml:brushProperty name="height" value="0.025" units="cm"/>
    </inkml:brush>
  </inkml:definitions>
  <inkml:trace contextRef="#ctx0" brushRef="#br0">0 128 6278,'0'0'13442,"0"10"-11910,1 13-963,1-1-1,1 1 1,0-1-1,8 23 1,-9-38-419,0 1 0,1-1 0,1 0 0,-1 0 0,1-1 0,0 1 0,8 9 0,-9-13-117,0 0-1,-1 0 1,2-1 0,-1 1-1,0-1 1,0 0-1,1 0 1,-1 0-1,1 0 1,0-1 0,-1 1-1,1-1 1,0 0-1,0 0 1,7 1-1,-6-2-4,-1-1 0,1 0 0,-1 1 0,0-1 0,1-1 0,-1 1 0,0-1 0,0 1 0,0-1 0,0 0 0,0-1 0,0 1 0,0-1 0,-1 1 0,1-1 0,-1 0 0,0-1 0,0 1 0,0 0 0,0-1 0,-1 0 0,1 0 0,2-7 0,4-5 169,-1-1 1,-1 1 0,0-2 0,7-28 0,-8 10 79,-1 1 1,-1-1-1,-3-51 1,-1 87-277,0 22 218,1 0 1,1 0 0,8 38 0,-8-53-275,0 0 0,0 0-1,1-1 1,0 1 0,0 0-1,1-1 1,7 11 0,-8-14-65,-1-1 1,0 1-1,1-1 1,0 1-1,0-1 1,0 0-1,0 0 1,0 0-1,0-1 1,0 1-1,0-1 1,1 0-1,-1 0 1,0 0-1,1 0 0,-1 0 1,5 0-1,19-4-3894,-2-13-2702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49.379"/>
    </inkml:context>
    <inkml:brush xml:id="br0">
      <inkml:brushProperty name="width" value="0.025" units="cm"/>
      <inkml:brushProperty name="height" value="0.025" units="cm"/>
    </inkml:brush>
  </inkml:definitions>
  <inkml:trace contextRef="#ctx0" brushRef="#br0">1 0 5669,'0'0'16373,"0"9"-16207,2 2-93,0 1 1,1 0-1,1-1 0,0 1 1,0-1-1,1 0 1,0-1-1,1 1 1,11 14-1,-5-8-22,1 1-1,1-2 1,1 0 0,30 26-1,-42-39-132,0-1 0,1 1 0,-1-1-1,1 0 1,-1 0 0,1 0 0,0-1-1,0 0 1,0 1 0,0-1 0,0 0-1,0-1 1,0 1 0,8-1 0,-9 0-263,0 0 1,0-1 0,0 0 0,0 0 0,-1 0 0,1 0-1,0 0 1,0-1 0,-1 1 0,1-1 0,-1 0 0,1 1-1,-1-1 1,0 0 0,0-1 0,0 1 0,0 0-1,0 0 1,0-1 0,2-4 0,14-26-4557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49.736"/>
    </inkml:context>
    <inkml:brush xml:id="br0">
      <inkml:brushProperty name="width" value="0.025" units="cm"/>
      <inkml:brushProperty name="height" value="0.025" units="cm"/>
    </inkml:brush>
  </inkml:definitions>
  <inkml:trace contextRef="#ctx0" brushRef="#br0">203 1 10634,'0'0'9038,"-8"11"-8365,-13 25-266,1 2 0,1 0 0,-25 80 0,33-83-628,-35 115 780,21-49-3646,25-101 2988,-2 5-2455,0-5-1723,-2 0-9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0.112"/>
    </inkml:context>
    <inkml:brush xml:id="br0">
      <inkml:brushProperty name="width" value="0.025" units="cm"/>
      <inkml:brushProperty name="height" value="0.025" units="cm"/>
    </inkml:brush>
  </inkml:definitions>
  <inkml:trace contextRef="#ctx0" brushRef="#br0">86 0 8392,'0'0'9566,"0"14"-8605,-1 5-740,-2 0 0,1 0-1,-2-1 1,-1 1 0,-13 35-1,3-21-63,9-22-80,0 0-1,1 1 1,0 0 0,1 0 0,0 0-1,-3 23 1,7-35-86,0 0 0,0 1 0,0-1 0,0 0 0,0 0 0,0 1-1,0-1 1,0 0 0,0 0 0,0 1 0,0-1 0,0 0 0,0 0 0,0 1 0,0-1-1,0 0 1,1 0 0,-1 1 0,0-1 0,0 0 0,0 0 0,0 0 0,0 1 0,1-1 0,-1 0-1,0 0 1,0 0 0,0 0 0,1 1 0,-1-1 0,0 0 0,0 0 0,0 0 0,1 0-1,-1 0 1,0 0 0,0 0 0,1 0 0,-1 0 0,0 0 0,0 1 0,1-1 0,-1 0 0,1-1-1,14-5-1060,13-16-2100,-7-6-1346,2-7-1970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0.501"/>
    </inkml:context>
    <inkml:brush xml:id="br0">
      <inkml:brushProperty name="width" value="0.025" units="cm"/>
      <inkml:brushProperty name="height" value="0.025" units="cm"/>
    </inkml:brush>
  </inkml:definitions>
  <inkml:trace contextRef="#ctx0" brushRef="#br0">159 0 9513,'0'0'7212,"-4"10"-6571,-2 9-397,0 1 1,1-1 0,1 1-1,1 0 1,-1 37 0,5-21-218,0 12-493,-4-19-3969,0-26 1093,-3-3-389</inkml:trace>
  <inkml:trace contextRef="#ctx0" brushRef="#br0" timeOffset="1">1 180 7655,'0'0'13229,"34"-21"-13133,-5 21-64,1-3-128,3 0-1474,-4-5-2049,-1 3-2307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0.918"/>
    </inkml:context>
    <inkml:brush xml:id="br0">
      <inkml:brushProperty name="width" value="0.025" units="cm"/>
      <inkml:brushProperty name="height" value="0.025" units="cm"/>
    </inkml:brush>
  </inkml:definitions>
  <inkml:trace contextRef="#ctx0" brushRef="#br0">54 0 11147,'0'0'11509,"3"13"-11157,0-2-245,0 1-1,-1 1 0,0-1 0,-1 0 1,-1 1-1,0-1 0,-1 0 0,0 0 1,-3 16-1,-21 52 622,18-61-659,0 0-1,1 1 1,1-1-1,1 1 0,1 0 1,1 1-1,0 30 1,2-51-118,0 1 1,1 0 0,-1-1 0,0 1-1,1-1 1,-1 1 0,1-1-1,-1 1 1,0-1 0,1 0 0,-1 1-1,1-1 1,-1 1 0,1-1 0,0 0-1,-1 0 1,1 1 0,-1-1-1,1 0 1,0 0 0,-1 0 0,1 1-1,-1-1 1,1 0 0,0 0-1,-1 0 1,1 0 0,0 0 0,-1 0-1,1 0 1,-1-1 0,1 1 0,0 0-1,-1 0 1,1 0 0,-1-1-1,1 1 1,0 0 0,0-1 0,24-12-3397,-15-2 76,-1-1-1798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1.313"/>
    </inkml:context>
    <inkml:brush xml:id="br0">
      <inkml:brushProperty name="width" value="0.025" units="cm"/>
      <inkml:brushProperty name="height" value="0.025" units="cm"/>
    </inkml:brush>
  </inkml:definitions>
  <inkml:trace contextRef="#ctx0" brushRef="#br0">31 10 15567,'0'0'6774,"-3"9"-6432,1-3-279,-18 62 228,19-63-280,-1 1 0,1-1 1,1 1-1,-1 0 1,1-1-1,0 1 1,0 0-1,0-1 1,1 1-1,0 0 0,2 5 1,-3-10-5,1 0 1,0 0-1,0 0 0,0-1 1,-1 1-1,1 0 0,0 0 1,0-1-1,0 1 0,0-1 1,1 1-1,-1-1 0,0 1 1,0-1-1,0 1 0,0-1 1,0 0-1,0 0 0,1 0 1,-1 0-1,0 0 0,0 0 1,0 0-1,1 0 0,-1 0 1,0 0-1,0-1 1,0 1-1,0 0 0,2-1 1,33-16 421,-25 7-375,0 0 0,-1 0 0,-1 0 1,1-1-1,-2-1 0,0 0 0,0 0 1,-1 0-1,0-1 0,-1 0 1,5-17-1,-11 28 271,-6 40-15,5-36-304,-3 11 41,0-1 1,0 1-1,2 0 1,-1-1-1,2 1 0,0 0 1,0 0-1,3 24 1,-1-35-44,-1 0 1,1 0 0,0 0-1,0 0 1,0 0 0,1 0-1,-1-1 1,0 1 0,1 0 0,-1-1-1,1 1 1,-1-1 0,1 0-1,0 1 1,-1-1 0,1 0-1,0 0 1,0 0 0,0 0 0,0 0-1,0-1 1,0 1 0,0-1-1,3 1 1,55 4-3192,-54-5 2247,19 0-4617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570"/>
    </inkml:context>
    <inkml:brush xml:id="br0">
      <inkml:brushProperty name="width" value="0.025" units="cm"/>
      <inkml:brushProperty name="height" value="0.025" units="cm"/>
    </inkml:brush>
  </inkml:definitions>
  <inkml:trace contextRef="#ctx0" brushRef="#br0">0 0 4324,'0'0'14873,"2"11"-14750,17 191 725,-19-201-836,0 0 0,0 0 0,0 1 0,0-1-1,1 0 1,-1 0 0,0 0 0,0 0 0,1 0-1,-1 0 1,1-1 0,-1 1 0,1 0-1,-1 0 1,1 0 0,0 0 0,-1 0 0,1-1-1,0 1 1,-1 0 0,1-1 0,0 1 0,0 0-1,0-1 1,0 1 0,0-1 0,0 1 0,-1-1-1,3 1 1,-1-1 107,0 0-1,0-1 0,0 1 1,0 0-1,1-1 1,-1 1-1,0-1 1,0 0-1,0 0 1,0 0-1,-1 0 1,1 0-1,3-2 1,7-7 769,1 0 0,20-24 1,-28 29-1040,24-28 564,-22 23-135,0 1 1,1 0 0,17-14-1,-23 52-700,-3-8 476,3 26 37,-2-47-90,0 0 0,0 1 0,1-1 0,-1 1 0,0-1 0,1 0 1,-1 1-1,0-1 0,1 0 0,-1 0 0,0 1 0,1-1 1,-1 0-1,1 0 0,-1 1 0,1-1 0,-1 0 0,0 0 0,1 0 1,-1 0-1,1 0 0,-1 0 0,1 0 0,-1 0 0,1 0 1,-1 0-1,1 0 0,-1 0 0,1 0 0,-1 0 0,1 0 0,-1 0 1,0 0-1,1-1 0,-1 1 0,1 0 0,-1 0 0,1-1 0,18-9 184,2-8 5,0-1 0,25-29 0,4-4 52,-50 52-250,0-1 0,0 1 0,1-1 0,-1 1 0,0-1 1,1 1-1,-1-1 0,1 1 0,-1 0 0,0-1 1,1 1-1,-1 0 0,1-1 0,-1 1 0,1 0 1,-1-1-1,1 1 0,-1 0 0,1 0 0,0 0 0,-1-1 1,1 1-1,-1 0 0,1 0 0,-1 0 0,1 0 1,0 0-1,-1 0 0,1 0 0,-1 0 0,1 0 0,0 1 1,-1-1-1,1 0 0,-1 0 0,1 0 0,-1 1 1,1-1-1,0 1 0,4 26-71,-13 36 161,2-44-107,-5 24-1632,36-48-2304,64-44-5901,-50 25 4681,-18 11 632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1.448"/>
    </inkml:context>
    <inkml:brush xml:id="br0">
      <inkml:brushProperty name="width" value="0.025" units="cm"/>
      <inkml:brushProperty name="height" value="0.025" units="cm"/>
    </inkml:brush>
  </inkml:definitions>
  <inkml:trace contextRef="#ctx0" brushRef="#br0">201 5 9033,'0'0'8183,"-11"-1"-6362,-34-3 52,41 4-1743,0 1-1,0-1 0,1 1 0,-1 0 0,0 0 1,1 0-1,-1 0 0,1 1 0,-1-1 0,1 1 1,0 0-1,0 0 0,-1 0 0,1 0 0,1 1 1,-1-1-1,0 1 0,1 0 0,-1 0 0,-3 6 1,-3 3-61,1 1 0,1 1 0,-8 18 0,8-15-27,1 0 0,1 0 0,1 0 0,0 1 0,1 0 0,1 0 0,-1 24 0,3-40-44,0-1 1,0 0-1,0 1 0,0-1 0,1 0 0,-1 1 0,0-1 0,1 0 0,-1 1 0,0-1 1,1 0-1,0 0 0,-1 1 0,1-1 0,0 0 0,-1 0 0,1 0 0,0 0 1,0 0-1,0 0 0,0 0 0,0 0 0,0 0 0,0-1 0,0 1 0,3 1 1,-1-1 6,0 0 1,1 0-1,-1-1 1,1 1 0,-1-1-1,1 0 1,-1 0-1,1 0 1,-1 0 0,5-1-1,7-2 41,-1-1-1,0 0 0,27-13 0,-19 7-20,-13 4-34,1 1-1,0 0 0,0 1 1,0 0-1,1 0 1,0 1-1,-1 0 0,1 1 1,0 1-1,0-1 0,13 1 1,-22 2 7,0 0 0,0 1 1,0-1-1,0 0 1,0 0-1,-1 1 0,1-1 1,0 1-1,-1 0 0,1-1 1,-1 1-1,0 0 1,0 0-1,0 0 0,0 0 1,0 0-1,0 0 0,0 0 1,0 0-1,-1 0 1,1 0-1,-1 0 0,0 1 1,0-1-1,1 0 1,-1 0-1,-1 0 0,1 5 1,-1 5 159,1 0 1,-1 1-1,-6 22 1,2-19 274,-1 0 1,0-1-1,-1 0 1,-1 0-1,-12 16 1,15-23-237,-1 0 1,0 0-1,-1 0 0,0-1 1,0 0-1,0 0 1,-1 0-1,0-1 1,-17 9-1,25-15-220,0 1 0,-1-1 0,1 0 0,0 1 1,-1-1-1,1 0 0,0 0 0,-1 1 0,1-1 0,-1 0 1,1 0-1,-1 0 0,1 0 0,-1 0 0,1 0 0,-1 0 0,1 0 1,0 1-1,-1-2 0,1 1 0,-1 0 0,1 0 0,-1 0 0,1 0 1,-1 0-1,1 0 0,-1 0 0,1-1 0,0 1 0,-1 0 0,1 0 1,-1 0-1,1-1 0,0 1 0,-1 0 0,1-1 0,0 1 0,-1 0 1,1-1-1,3-21-2286,21-25-4040,-2 17 279,1 1-2855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1.854"/>
    </inkml:context>
    <inkml:brush xml:id="br0">
      <inkml:brushProperty name="width" value="0.025" units="cm"/>
      <inkml:brushProperty name="height" value="0.025" units="cm"/>
    </inkml:brush>
  </inkml:definitions>
  <inkml:trace contextRef="#ctx0" brushRef="#br0">73 23 15022,'0'0'7047,"-8"-4"-6759,-26-13 38,34 17-317,-1 0 0,0-1 0,0 1 0,1 0 0,-1 0 0,0 0 0,0 0 0,1 0 0,-1 0 0,0 0 0,0 0 0,1 0 0,-1 0 0,0 1 0,0-1 0,1 0 0,-1 1 0,0-1 0,1 0 0,-1 1 0,0-1 0,1 1 0,-1-1 0,0 1 0,1-1 0,-1 1 0,1-1 0,-1 1 0,1-1 0,-1 1 0,1 0 0,0-1 0,-1 1 0,1 0 0,0 0 0,-1-1 0,1 1 0,0 0 0,0 0 0,0 0 0,-6 32 108,6-32-91,-1 6 124,1 0 0,0 0-1,0-1 1,0 1 0,1 0 0,0-1-1,0 1 1,3 9 0,-3-15-126,-1 0-1,1 0 1,0 0 0,-1 0 0,1 0-1,0 0 1,0 0 0,0 0 0,0 0-1,0 0 1,0 0 0,0 0 0,0 0 0,0-1-1,0 1 1,0 0 0,1-1 0,-1 1-1,2-1 1,-1 1-12,1-1 0,0 0 0,0 0 1,0 0-1,0 0 0,-1 0 0,1-1 0,0 1 0,0-1 0,-1 0 1,1 0-1,3-2 0,41-24 159,9-8-143,-53 34-34,0-1 0,0 1 0,1 0 0,-1 0 0,0 0-1,0 0 1,1 1 0,-1-1 0,0 1 0,1 0 0,-1 0 0,0 0 0,1 0-1,-1 1 1,4 0 0,-6 0 7,0 0 0,0 0-1,0 0 1,0 1 0,0-1-1,0 0 1,0 1 0,-1-1-1,1 0 1,0 1 0,-1-1-1,1 1 1,-1-1 0,0 1-1,1-1 1,-1 1 0,0-1-1,0 1 1,0-1 0,0 1-1,-1 2 1,-1 36 422,0-31-187,0 1 0,-1 0 1,0 0-1,0-1 0,-1 0 0,0 1 1,-1-2-1,0 1 0,0 0 0,-1-1 0,0 0 1,-1 0-1,1-1 0,-2 0 0,-15 13 1,23-20-271,0 0 1,-1 0-1,1 1 1,-1-1 0,1 0-1,0 0 1,-1 0-1,1 0 1,0 0 0,-1 0-1,1 1 1,-1-1 0,1 0-1,-1 0 1,1 0-1,0 0 1,-1 0 0,1 0-1,-1-1 1,1 1-1,0 0 1,-1 0 0,1 0-1,-1 0 1,1 0-1,0-1 1,-1 1 0,1 0-1,0 0 1,-1-1 0,1 1-1,0 0 1,-1 0-1,1-1 1,0 1 0,0 0-1,-1-1 1,1 1-1,0 0 1,0-1 0,-1 0-1,-3-26-2789,9-30-4402,4 17 520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2.183"/>
    </inkml:context>
    <inkml:brush xml:id="br0">
      <inkml:brushProperty name="width" value="0.025" units="cm"/>
      <inkml:brushProperty name="height" value="0.025" units="cm"/>
    </inkml:brush>
  </inkml:definitions>
  <inkml:trace contextRef="#ctx0" brushRef="#br0">0 0 15054,'0'0'8568,"6"10"-7703,77 109 726,-70-102-1830,1-1 1,1-1 0,0 0-1,1-1 1,25 17-1,-29-27-556,-10-3-1834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52.511"/>
    </inkml:context>
    <inkml:brush xml:id="br0">
      <inkml:brushProperty name="width" value="0.025" units="cm"/>
      <inkml:brushProperty name="height" value="0.025" units="cm"/>
    </inkml:brush>
  </inkml:definitions>
  <inkml:trace contextRef="#ctx0" brushRef="#br0">0 191 10474,'0'0'12972,"3"-48"-11787,19 29-448,6-4-385,1-2-288,0-1-192,-5 2-3107,-7-2-6726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3.582"/>
    </inkml:context>
    <inkml:brush xml:id="br0">
      <inkml:brushProperty name="width" value="0.025" units="cm"/>
      <inkml:brushProperty name="height" value="0.025" units="cm"/>
    </inkml:brush>
  </inkml:definitions>
  <inkml:trace contextRef="#ctx0" brushRef="#br0">1 1 15855,'0'0'4548,"15"58"-4323,-5-29 63,3-1-64,2 4-128,4-1-32,-1-1-32,0-4-64,-3-2-352,-3-6-641,-3-1-481,-3-4-1280,-4-2-1186,-2-2-1089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3.912"/>
    </inkml:context>
    <inkml:brush xml:id="br0">
      <inkml:brushProperty name="width" value="0.025" units="cm"/>
      <inkml:brushProperty name="height" value="0.025" units="cm"/>
    </inkml:brush>
  </inkml:definitions>
  <inkml:trace contextRef="#ctx0" brushRef="#br0">0 250 11018,'0'0'8649,"68"8"-7176,-37-22-352,4-8 0,4-6-384,0-6-545,-1-1-128,-5 0-64,-9 6-1057,-8 4-448,-11 7-737,-5 7-673,-8 6-1986,-17 3-3138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4.250"/>
    </inkml:context>
    <inkml:brush xml:id="br0">
      <inkml:brushProperty name="width" value="0.025" units="cm"/>
      <inkml:brushProperty name="height" value="0.025" units="cm"/>
    </inkml:brush>
  </inkml:definitions>
  <inkml:trace contextRef="#ctx0" brushRef="#br0">0 251 14670,'0'0'6790,"26"-68"-5637,0 37 0,8 0-512,1-2-481,0 3-96,-7 4-288,0 8-1538,-10 8-928,-9 6-2595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4.593"/>
    </inkml:context>
    <inkml:brush xml:id="br0">
      <inkml:brushProperty name="width" value="0.025" units="cm"/>
      <inkml:brushProperty name="height" value="0.025" units="cm"/>
    </inkml:brush>
  </inkml:definitions>
  <inkml:trace contextRef="#ctx0" brushRef="#br0">82 6 15855,'0'0'7324,"-9"-2"-6891,5 1-415,1 0 0,0 1 0,-1-1 0,1 1 0,0-1 1,-1 1-1,1 0 0,-1 0 0,1 1 0,-5 0 0,6 0-16,0 0 0,1 0-1,-1 0 1,0 0-1,1 1 1,-1-1-1,0 0 1,1 1-1,0-1 1,-1 1 0,1 0-1,0-1 1,0 1-1,0 0 1,0 0-1,0 0 1,0 0-1,1 0 1,-1 0 0,1 0-1,-1 0 1,1 0-1,0 0 1,-1 0-1,1 4 1,0-3-12,-1 5-34,0-1 1,0 1 0,1-1 0,0 1 0,3 14 0,-3-20 33,1-1 0,-1 1 0,1-1-1,0 1 1,-1 0 0,1-1 0,0 0 0,0 1 0,0-1 0,0 1 0,0-1 0,0 0-1,1 0 1,-1 0 0,0 0 0,0 0 0,1 0 0,-1 0 0,1 0 0,-1 0 0,1-1-1,-1 1 1,1 0 0,0-1 0,-1 0 0,1 1 0,0-1 0,-1 0 0,1 0 0,0 0-1,3 0 1,54-9-444,-50 6 322,-1 1 0,1 1 0,0-1 0,-1 2 0,1-1 0,0 1 0,9 1 0,-17 0 134,0 0 1,1 0-1,-1 0 1,0 0-1,0 0 1,0 0-1,0 0 1,0 0-1,-1 1 1,1-1-1,0 0 1,0 1 0,-1-1-1,1 1 1,-1-1-1,0 1 1,1-1-1,-1 0 1,0 1-1,0 0 1,0-1-1,0 1 1,0-1-1,0 1 1,0 1 0,-4 41 913,2-37-721,0 0 0,-1 0 1,0 0-1,0 0 0,-1-1 0,0 1 0,0-1 1,-1 0-1,1 0 0,-1-1 0,-8 8 1,9-9-165,0-1 1,0 0 0,0 1 0,0-2 0,-1 1-1,1 0 1,-1-1 0,0 0 0,0 0-1,1 0 1,-1 0 0,-1-1 0,1 0 0,0 0-1,0 0 1,0-1 0,-6 0 0,11 0-222,-1-1 0,0 0 0,0 0 0,1 1 1,-1-1-1,1 0 0,-1 0 0,1 0 0,-1 0 1,1 0-1,-1 0 0,1 0 0,0 0 1,0 0-1,-1 0 0,1 0 0,0 0 0,0 0 1,0 0-1,0 0 0,0 0 0,0 0 0,1-1 1,2-29-6216,6 5-466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5.198"/>
    </inkml:context>
    <inkml:brush xml:id="br0">
      <inkml:brushProperty name="width" value="0.025" units="cm"/>
      <inkml:brushProperty name="height" value="0.025" units="cm"/>
    </inkml:brush>
  </inkml:definitions>
  <inkml:trace contextRef="#ctx0" brushRef="#br0">0 1 13229,'0'0'9876,"10"5"-8868,4 5-839,-1-1-1,-1 2 0,1 0 0,-2 0 0,1 1 0,-2 0 1,12 18-1,54 82-1780,-81-112-5735,-12-5 3650,-14-8-933,6 1 813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6:25.526"/>
    </inkml:context>
    <inkml:brush xml:id="br0">
      <inkml:brushProperty name="width" value="0.025" units="cm"/>
      <inkml:brushProperty name="height" value="0.025" units="cm"/>
    </inkml:brush>
  </inkml:definitions>
  <inkml:trace contextRef="#ctx0" brushRef="#br0">11 164 1153,'0'0'21845,"-11"-46"-20628,32 31-512,1-4-417,2 2-224,-2-1-32,-4 2-1698,-6-1-2401,-3 1-5831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959"/>
    </inkml:context>
    <inkml:brush xml:id="br0">
      <inkml:brushProperty name="width" value="0.025" units="cm"/>
      <inkml:brushProperty name="height" value="0.025" units="cm"/>
    </inkml:brush>
  </inkml:definitions>
  <inkml:trace contextRef="#ctx0" brushRef="#br0">109 78 2050,'1'0'242,"-1"0"0,0 0 0,0-1 0,0 1 0,1 0 0,-1 0 0,0 0 0,0 0 0,0 0 0,0 0 0,0-1 0,1 1 0,-1 0 1,0 0-1,0 0 0,0 0 0,0-1 0,0 1 0,0 0 0,0 0 0,0 0 0,1-1 0,-1 1 0,0 0 0,0 0 0,0 0 0,0-1 0,0 1 0,0 0 0,0 0 0,0-1 0,0 1 0,-1 0 0,1 0 0,0 0 0,0-1 0,0 1 0,0 0 1,0 0-1,0 0 0,0 0 0,0-1 0,0 1 0,-1 0 0,1 0 0,0 0 0,0 0 0,0-1 0,0 1 0,-1 0 0,1 0 0,0 0 0,0 0 0,-17 1 3616,-19 12-2694,35-12-1119,-8 5 177,0 1-1,1 0 1,0 1-1,-14 16 1,52-20 205,6-7-246,-1 0 1,44-12-1,-78 15-175,0-2 37,0 0 0,0 0 0,-1 0 0,1 0 0,-1 0 0,1 0 0,-1 0 0,0 0 0,0 0 0,0 0 0,0-1 0,0 1 0,-1-2 0,1-1-15,-2-60-124,32 65-2397,13-7-3593,-17-4 1436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6.184"/>
    </inkml:context>
    <inkml:brush xml:id="br0">
      <inkml:brushProperty name="width" value="0.025" units="cm"/>
      <inkml:brushProperty name="height" value="0.025" units="cm"/>
    </inkml:brush>
  </inkml:definitions>
  <inkml:trace contextRef="#ctx0" brushRef="#br0">61 926 2915,'-11'23'1031,"6"-11"969,-1 0 0,-1-1 0,0 1 0,0-1 0,-10 11 0,74-89 45,57-87 1,55-104 2282,-130 195-4062,241-384-148,-252 412 518,-28 35-610,0-1 1,1 1-1,-1 0 0,1-1 0,-1 1 0,1 0 0,0-1 1,-1 1-1,1 0 0,-1 0 0,1-1 0,-1 1 0,1 0 1,0 0-1,-1 0 0,1 0 0,0 0 0,-1 0 0,1 0 1,0 0-1,-1 0 0,2 0 0,-1 1-13,0-1-1,-1 1 1,1 0-1,0 0 1,-1 0-1,1-1 1,0 1-1,-1 0 1,1 0 0,-1 0-1,0 0 1,1 0-1,-1 0 1,0 0-1,1 0 1,-1 0 0,0 0-1,0 0 1,0 1-1,6 56 208,-3-1 0,-7 100-1,0-24 14,3-81-37,0-12 173,1-1 1,2 1 0,1 0 0,14 60-1,-20-130-3536,3 22 1720,0 0 1,-1 0 0,0 0-1,0 0 1,-1 0-1,-3-8 1,-6-6-3994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6.526"/>
    </inkml:context>
    <inkml:brush xml:id="br0">
      <inkml:brushProperty name="width" value="0.025" units="cm"/>
      <inkml:brushProperty name="height" value="0.025" units="cm"/>
    </inkml:brush>
  </inkml:definitions>
  <inkml:trace contextRef="#ctx0" brushRef="#br0">57 89 11499,'0'0'2028,"-8"0"423,-27 0-65,21 2 61,17 3-888,15 2-472,-4-6-801,-1-1 1,0 0-1,1-1 1,-1-1-1,0 0 1,0 0-1,14-5 0,8-5-54,39-20 0,13-4-174,-81 34-522,0 0-1,0 0 1,0 1-1,1 0 1,-1 0 0,12 0-1,-18 1 343,0 0 0,0 0 0,0 0 0,0 0 0,0 0 0,0 0 0,0 1 0,1-1 0,-1 0 0,0 0 0,0 0 0,0 0 1,0 0-1,0 0 0,0 0 0,0 0 0,0 0 0,1 0 0,-1 0 0,0 0 0,0 0 0,0 0 0,0 0 0,0 1 0,0-1 0,0 0 0,0 0 0,0 0 0,0 0 0,0 0 0,0 0 0,0 0 0,0 0 0,0 1 0,0-1 0,0 0 0,0 0 0,0 0 0,0 0 0,0 0 0,0 0 0,0 0 0,0 0 0,0 1 1,0-1-1,0 0 0,0 0 0,0 0 0,0 0 0,0 0 0,0 0 0,0 0 0,0 0 0,0 1 0,0-1 0,0 0 0,-1 0 0,1 0 0,-4 4-7405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6.884"/>
    </inkml:context>
    <inkml:brush xml:id="br0">
      <inkml:brushProperty name="width" value="0.025" units="cm"/>
      <inkml:brushProperty name="height" value="0.025" units="cm"/>
    </inkml:brush>
  </inkml:definitions>
  <inkml:trace contextRef="#ctx0" brushRef="#br0">83 0 4132,'0'0'673,"-82"31"-4645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7.214"/>
    </inkml:context>
    <inkml:brush xml:id="br0">
      <inkml:brushProperty name="width" value="0.025" units="cm"/>
      <inkml:brushProperty name="height" value="0.025" units="cm"/>
    </inkml:brush>
  </inkml:definitions>
  <inkml:trace contextRef="#ctx0" brushRef="#br0">71 248 7207,'8'-15'1094,"11"-26"-191,-4 5 999,2 2-1,1 0 1,36-50 0,-54 84-1869,0 0 1,0 0-1,0-1 1,0 1-1,1 0 1,-1 0 0,0 0-1,0 0 1,0-1-1,0 1 1,0 0 0,0 0-1,1 0 1,-1 0-1,0 0 1,0-1-1,0 1 1,0 0 0,1 0-1,-1 0 1,0 0-1,0 0 1,0 0 0,0 0-1,1 0 1,-1 0-1,0 0 1,0 0-1,0 0 1,1 0 0,-1 0-1,0 0 1,0 0-1,0 0 1,1 0-1,-1 0 1,0 0 0,0 0-1,0 0 1,0 0-1,1 0 1,-1 0 0,0 1-1,0-1 1,0 0-1,0 0 1,1 0-1,-1 0 1,0 0 0,0 1-1,3 13 675,-4 21-44,1-34-620,-7 50 689,-20 78 0,7-43-272,-31 147 712,-54 349 329,103-516-2485,8-141-11813,-6 28 3315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7.603"/>
    </inkml:context>
    <inkml:brush xml:id="br0">
      <inkml:brushProperty name="width" value="0.025" units="cm"/>
      <inkml:brushProperty name="height" value="0.025" units="cm"/>
    </inkml:brush>
  </inkml:definitions>
  <inkml:trace contextRef="#ctx0" brushRef="#br0">1 369 10025,'0'0'2285,"5"-10"-950,0 0-1008,0 0 0,1 0 0,0 1 0,0 0 0,1 0 0,0 1 1,1-1-1,0 2 0,1-1 0,16-11 0,16-5 431,1 1-1,84-32 1,97-17-378,-151 51-418,1 4 0,0 3-1,1 3 1,0 3 0,101 3 0,-172 5 39,0 0 1,0 0 0,0 1 0,-1-1 0,1 1-1,0 0 1,-1 0 0,1 0 0,0 0 0,-1 0 0,1 0-1,-1 1 1,0-1 0,1 1 0,-1 0 0,0 0-1,0 0 1,0 0 0,0 0 0,-1 0 0,1 0-1,0 0 1,-1 1 0,0-1 0,1 1 0,-1-1-1,0 1 1,0 0 0,-1-1 0,1 1 0,0 4 0,2 10 80,-2-1 0,0 1 0,-1 0 0,-3 23 0,1 0 58,1 134 538,13 317 801,-9-465-1331,85 634 1396,-87-657-1756,8 55 477,-8-34-4914,-5-25-838,-2-2 2940,-9-6-4943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9:38.019"/>
    </inkml:context>
    <inkml:brush xml:id="br0">
      <inkml:brushProperty name="width" value="0.025" units="cm"/>
      <inkml:brushProperty name="height" value="0.025" units="cm"/>
    </inkml:brush>
  </inkml:definitions>
  <inkml:trace contextRef="#ctx0" brushRef="#br0">86 285 13549,'-9'6'822,"-5"2"-337,-23 14 722,11-2 2712,75-23-2243,231-80-124,-105 26-1193,-47 22-316,2 4-1,1 7 1,176-10 0,-295 33-683,-3 1 988,0 0-1,0-1 1,0 0-1,0-1 1,11-3-1,-19 5-409,0-1 0,1 1 0,-1-1 0,0 1 0,0-1 0,1 0 0,-1 0 0,0 0 0,0 0 0,0 1 0,0-1 0,0-1 0,0 1 0,-1 0-1,1 0 1,1-2 0,-1 1-295,-1 1 0,0-1 0,0 0 0,1 1 0,-1-1 0,0 0-1,0 1 1,-1-1 0,1 1 0,0-1 0,0 0 0,-1 1 0,1-1 0,-1 1-1,0-1 1,1 1 0,-3-4 0,-9-11-7832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25.176"/>
    </inkml:context>
    <inkml:brush xml:id="br0">
      <inkml:brushProperty name="width" value="0.025" units="cm"/>
      <inkml:brushProperty name="height" value="0.025" units="cm"/>
    </inkml:brush>
  </inkml:definitions>
  <inkml:trace contextRef="#ctx0" brushRef="#br0">562 0 4740,'0'0'7026,"-7"10"-5489,1 0-1108,0 0 1,0 1-1,1-1 0,0 1 0,1 1 0,1-1 1,-1 0-1,2 1 0,-3 21 0,0 46 691,-62 612 2704,-23-95-3469,-11 54-59,-44 408 1519,125-712-742,-3 26 5,23-371-1106,0 0 0,0-1 0,0 1 0,0 0 0,0 0-1,0 0 1,0 0 0,-1-1 0,1 1 0,0 0 0,0 0-1,-1 0 1,1-1 0,0 1 0,-1 0 0,1-1 0,-1 1-1,1 0 1,-1-1 0,1 1 0,-2 0 0,-9-9-2452,-11-35-5310,18 36 5531,-9-19-4254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25.534"/>
    </inkml:context>
    <inkml:brush xml:id="br0">
      <inkml:brushProperty name="width" value="0.025" units="cm"/>
      <inkml:brushProperty name="height" value="0.025" units="cm"/>
    </inkml:brush>
  </inkml:definitions>
  <inkml:trace contextRef="#ctx0" brushRef="#br0">14 0 14446,'-3'12'955,"-1"6"-582,1 0-1,1 0 1,1 1 0,0-1-1,2 0 1,0 1 0,0-1-1,2 0 1,7 26-1,95 257 4438,-103-294-4717,1 0-1,0 0 0,0-1 0,1 1 1,-1-1-1,1 0 0,1 0 0,-1-1 1,1 1-1,10 7 0,-13-11-77,0-1 0,0 0 0,0 0 1,1 0-1,-1 0 0,0 0 0,1 0 0,-1-1 0,1 1 0,-1-1 0,1 0 0,-1 1 0,1-1 0,-1-1 0,1 1 1,-1 0-1,1 0 0,-1-1 0,1 1 0,-1-1 0,0 0 0,1 0 0,-1 0 0,0 0 0,0 0 0,0-1 0,1 1 1,-1 0-1,-1-1 0,1 0 0,0 1 0,0-1 0,0 0 0,1-3 0,39-44 135,-3-3-1,-2 0 0,43-83 1,-68 115-662,3-8-2435,-1 1 0,14-40 0,-9 5-8013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26.519"/>
    </inkml:context>
    <inkml:brush xml:id="br0">
      <inkml:brushProperty name="width" value="0.025" units="cm"/>
      <inkml:brushProperty name="height" value="0.025" units="cm"/>
    </inkml:brush>
  </inkml:definitions>
  <inkml:trace contextRef="#ctx0" brushRef="#br0">417 0 3619,'0'0'12834,"-3"12"-11361,-18 61-598,4 1 0,4 0 0,-6 87 0,4 243-749,4-54 914,-54 209 360,-4 97-1802,-4 80 856,-4-343 2610,75-386-3337,0 0 0,0 0 0,1 0 0,0 0 0,1 1 0,0 13 0,-3-25-4737,-5-2 1750,4 4 736,-6-7-5377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1:27.267"/>
    </inkml:context>
    <inkml:brush xml:id="br0">
      <inkml:brushProperty name="width" value="0.025" units="cm"/>
      <inkml:brushProperty name="height" value="0.025" units="cm"/>
    </inkml:brush>
  </inkml:definitions>
  <inkml:trace contextRef="#ctx0" brushRef="#br0">56 531 12620,'-6'8'2712,"2"-2"-2396,-1 1 374,-1 0 0,1 0 0,0 0 0,1 1 1,0 0-1,0 0 0,1 0 0,0 1 0,-3 14 0,5-23-660,1 1-1,0-1 1,0 0-1,0 0 1,0 1-1,0-1 0,0 0 1,0 1-1,0-1 1,0 0-1,0 1 1,0-1-1,1 0 1,-1 1-1,0-1 0,0 0 1,0 0-1,0 1 1,0-1-1,1 0 1,-1 0-1,0 1 1,0-1-1,0 0 0,1 0 1,-1 1-1,0-1 1,0 0-1,1 0 1,-1 0-1,0 0 1,0 1-1,1-1 1,-1 0-1,0 0 0,1 0 1,-1 0-1,0 0 1,0 0-1,1 0 1,-1 0-1,0 0 1,1 0-1,-1 0 0,0 0 1,1 0-1,-1 0 1,0 0-1,1 0 1,-1 0-1,0 0 1,0 0-1,1-1 0,-1 1 1,20-10 507,-1-5-154,-1 0 0,-1-2 0,0 0 0,-1-1 0,25-37 0,58-108 391,-95 158-760,26-50 214,-1-2 0,-3-1 0,31-102 0,-59 170-105,1 0-1,1 0 0,0-1 0,0 1 1,2 10-1,0 17-97,9 230 283,-7-226-1089,3 0-1,1 0 1,2-1 0,21 57-1,-15-66-2821,1-9-2162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5.540"/>
    </inkml:context>
    <inkml:brush xml:id="br0">
      <inkml:brushProperty name="width" value="0.025" units="cm"/>
      <inkml:brushProperty name="height" value="0.025" units="cm"/>
    </inkml:brush>
  </inkml:definitions>
  <inkml:trace contextRef="#ctx0" brushRef="#br0">135 9 96,'0'0'13175,"-7"10"-12107,-10 17-859,0 0-1,2 1 1,2 1-1,0 1 1,2 0 0,1 0-1,2 1 1,0 0 0,3 1-1,0-1 1,0 48 0,5-78-205,0-1 0,0 1 1,0 0-1,0-1 0,0 1 0,0-1 1,0 1-1,0 0 0,0-1 1,0 1-1,0 0 0,1-1 1,-1 1-1,0-1 0,0 1 0,1-1 1,-1 1-1,0 0 0,1-1 1,-1 1-1,0-1 0,1 0 1,-1 1-1,1-1 0,-1 1 1,1-1-1,-1 1 0,1-1 0,-1 0 1,1 0-1,-1 1 0,1-1 1,0 0-1,-1 0 0,1 1 1,-1-1-1,1 0 0,0 0 0,-1 0 1,1 0-1,0 0 0,-1 0 1,1 0-1,0 0 0,-1 0 1,1-1-1,-1 1 0,1 0 1,0 0-1,-1 0 0,1-1 0,-1 1 1,1 0-1,-1-1 0,1 1 1,-1 0-1,1-1 0,33-24 1167,-6-10-678,-1 0 0,-2-1 0,-1-2 1,21-46-1,-42 80-571,-3 6 39,-4 16 41,1-5-13,0-1 0,0 1 0,1 0 0,1 0 0,0 0 0,2 21 0,0-32 13,-1-1 0,1 0 0,-1 0-1,1 0 1,0 1 0,0-1 0,0 0 0,-1 0 0,1 0 0,0 0 0,0 0 0,0 0 0,1-1 0,-1 1 0,0 0-1,0 0 1,0-1 0,1 1 0,-1-1 0,0 1 0,0-1 0,1 0 0,-1 1 0,0-1 0,1 0 0,-1 0-1,1 0 1,-1 0 0,0 0 0,1 0 0,-1 0 0,0-1 0,1 1 0,-1 0 0,0-1 0,1 1 0,-1-1 0,0 1-1,0-1 1,2-1 0,4-1 117,-1 0-1,0 0 1,0 0-1,0-1 0,0 0 1,8-8-1,4-10 104,-2 1 0,-1-2 0,0 0-1,-2-1 1,0-1 0,-2 0 0,-1 0 0,-1-1-1,-1 0 1,5-29 0,-57 159-1071,35-70 872,1 0 0,2 0 1,1 0-1,2 1 0,2 54 0,2-80-11,-1 0 0,2 0 0,-1 0-1,2-1 1,4 15 0,-6-19-31,0-1-1,1 1 0,0 0 0,0-1 1,0 1-1,0-1 0,1 1 1,-1-1-1,1 0 0,0 0 1,0 0-1,0-1 0,0 1 0,4 2 1,-6-5 21,-1 0 1,0 0 0,1 0-1,-1 0 1,0 0 0,0 0-1,1 0 1,-1 0 0,0 0-1,1 0 1,-1 0-1,0 0 1,0 0 0,1 0-1,-1 0 1,0-1 0,0 1-1,1 0 1,-1 0 0,0 0-1,0 0 1,0-1 0,1 1-1,-1 0 1,0 0-1,0 0 1,0-1 0,0 1-1,1 0 1,-1 0 0,0-1-1,0 1 1,0 0 0,0 0-1,0-1 1,0 1-1,0 0 1,0-1 0,0 1-1,0 0 1,0 0 0,0-1-1,0 1 1,0 0 0,0-1-1,0 1 1,0 0 0,0 0-1,0-1 1,-2-18 128,2 18-138,-4-16-33,-1 0 0,-1 1 0,-1 0 0,-1 0 0,0 0-1,0 1 1,-18-22 0,11 14-18,-64-86-316,78 108 382,1 1-1,-1-1 0,1 0 1,0 1-1,-1-1 0,1 0 0,0 0 1,-1 1-1,1-1 0,0 0 1,0 0-1,-1 1 0,1-1 1,0 0-1,0 0 0,0 0 1,0 1-1,0-1 0,0 0 1,0 0-1,0 0 0,1 1 1,-1-1-1,0 0 0,0 0 1,1 1-1,-1-1 0,0 0 1,1 0-1,-1 1 0,1-1 0,-1 0 1,1 1-1,-1-1 0,1 1 1,0-1-1,-1 1 0,1-1 1,0 1-1,-1-1 0,1 1 1,0 0-1,-1-1 0,1 1 1,0 0-1,0-1 0,-1 1 1,1 0-1,0 0 0,0 0 1,0 0-1,-1 0 0,1 0 1,0 0-1,0 0 0,1 0 0,59 1-190,-49 0 200,76 11-1542,-45-4-2352,-1-2-4745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27.848"/>
    </inkml:context>
    <inkml:brush xml:id="br0">
      <inkml:brushProperty name="width" value="0.025" units="cm"/>
      <inkml:brushProperty name="height" value="0.025" units="cm"/>
    </inkml:brush>
  </inkml:definitions>
  <inkml:trace contextRef="#ctx0" brushRef="#br0">0 1 8392,'0'0'4917,"5"9"-4037,1 4-461,-1 0 0,0 0-1,-1 0 1,-1 1 0,0-1 0,1 17-1,34 660 2070,-40-583-1576,-1-56-495,3 0-1,1 0 1,15 86-1,-10-98-93,-2 1 0,-2-1-1,-2 1 1,-1 0-1,-8 49 1,-2 71 336,42 295 29,39-4-661,-41-293-24,72 440 26,-40-222-27,16 113-6,-43 6 38,-59 28 36,22-495-69,-32 465 24,20-355 413,16-135-428,0-1 0,0 1 0,0-1 0,1 1 1,-1-1-1,0 0 0,1 0 0,0 0 0,0 0 0,3 3 0,14 20 18,-18-21-28,1 0 0,-1 0 1,1 0-1,0-1 0,0 1 1,1-1-1,-1 1 0,1-1 1,0 0-1,-1 0 0,1 0 1,1 0-1,-1 0 0,6 3 1,-4-4-11,1 1 0,0-1 1,0-1-1,0 1 1,1-1-1,-1 0 1,0-1-1,0 1 1,9-2-1,520-10-27,-334 2 9,249-44 1,-240 24 18,715-47 14,71-3-121,-369 22 125,518-55-1,-36 3-10,-1101 108 1,1803-130 28,-1355 101-34,662-29-12,-92 8 28,-576 23 14,6 19-1,-421 9-7,-30 2-111,-11 2-900,-10 3-1665,-39-1-9142,43-6 7623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28.378"/>
    </inkml:context>
    <inkml:brush xml:id="br0">
      <inkml:brushProperty name="width" value="0.025" units="cm"/>
      <inkml:brushProperty name="height" value="0.025" units="cm"/>
    </inkml:brush>
  </inkml:definitions>
  <inkml:trace contextRef="#ctx0" brushRef="#br0">1 43 15407,'0'0'1003,"7"-1"76,41-14-406,-33 9-279,1 1 0,0 1 0,0 0 0,0 1 0,21-1 0,-14 3-138,69 2 137,-86 0-376,0 0 0,1 0 0,-1 0 0,0 1 0,0-1 0,-1 2 0,1-1 0,0 1 0,-1-1 0,1 2 0,-1-1 0,6 5 0,-10-7 68,1 1 0,-1 0 0,1 0 0,-1 0 0,0 0 0,0 0 0,0 0 0,0 1 0,0-1 0,0 0 0,-1 0 0,1 1 0,-1-1 0,1 0 0,-1 1 0,0-1 0,0 1 0,0-1 0,0 0 0,-1 1 0,1-1 0,-1 0 0,1 1 0,-1-1 0,0 0 0,-1 4 0,-3 5 273,0 0 0,-1 0 0,-12 16-1,-144 179 2923,9-12-3207,148-190-2771,6-12-2179,5-19-5133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9:57.521"/>
    </inkml:context>
    <inkml:brush xml:id="br0">
      <inkml:brushProperty name="width" value="0.025" units="cm"/>
      <inkml:brushProperty name="height" value="0.025" units="cm"/>
    </inkml:brush>
  </inkml:definitions>
  <inkml:trace contextRef="#ctx0" brushRef="#br0">89 0 4292,'0'0'4773,"-52"7"-4870,46-7-799,-2 0 447,4 0 449,2 0 32,-2 0-64,-1 0 32,-2 3-2722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9:58.658"/>
    </inkml:context>
    <inkml:brush xml:id="br0">
      <inkml:brushProperty name="width" value="0.025" units="cm"/>
      <inkml:brushProperty name="height" value="0.025" units="cm"/>
    </inkml:brush>
  </inkml:definitions>
  <inkml:trace contextRef="#ctx0" brushRef="#br0">0 1 3812,'0'0'11819,"3"7"-11125,11 21-160,-13-26-299,1 0 0,0-1 1,0 1-1,0-1 0,0 1 0,0-1 1,0 0-1,0 1 0,0-1 1,1 0-1,-1 0 0,0-1 1,1 1-1,-1 0 0,5-1 0,3 3 15,202 70 2142,-142-51-2210,128 25 1,40 12-105,-104-18 226,267 47 0,-115-20-75,-3-1 44,75 13-196,-162-32-42,9-5 96,133 33 470,-227-37-322,-75-25-259,61 16 1,-73-25-19,0 1-1,0 0 1,-1 2 0,0 1 0,0 0 0,-1 2-1,0 1 1,24 17 0,-38-20-2113,-17-9-2871,0 0 3421,-10 0-4284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9:59.295"/>
    </inkml:context>
    <inkml:brush xml:id="br0">
      <inkml:brushProperty name="width" value="0.025" units="cm"/>
      <inkml:brushProperty name="height" value="0.025" units="cm"/>
    </inkml:brush>
  </inkml:definitions>
  <inkml:trace contextRef="#ctx0" brushRef="#br0">1 428 4484,'8'-10'11656,"12"4"-8319,17 0-1567,69 2 2027,-69 5-3632,-1-2 0,0-2 0,0-1 1,0-2-1,58-17 0,-92 22-118,1 0-1,-1 0 1,0 1-1,1-1 1,-1-1-1,0 1 1,0 0-1,0 0 1,0-1-1,0 1 1,0-1-1,0 0 1,-1 0-1,1 0 1,0 0-1,-1 0 1,0 0-1,1 0 1,-1 0-1,1-4 1,-1 4 27,-1-1 0,0 1 0,-1 0 1,1-1-1,0 1 0,-1-1 1,1 1-1,-1 0 0,0-1 0,0 1 1,0 0-1,0 0 0,0 0 1,0 0-1,0 0 0,-1 0 0,1 0 1,-1 0-1,0 0 0,1 1 0,-4-3 1,-235-239 453,235 238-949,0 1-1,0 0 1,-1 1 0,1-1-1,-12-3 1,2 1-3978,-1 2-4337,7 3-3718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29.524"/>
    </inkml:context>
    <inkml:brush xml:id="br0">
      <inkml:brushProperty name="width" value="0.025" units="cm"/>
      <inkml:brushProperty name="height" value="0.025" units="cm"/>
    </inkml:brush>
  </inkml:definitions>
  <inkml:trace contextRef="#ctx0" brushRef="#br0">58 1 5061,'0'0'21204,"1"13"-20718,0 29-271,-2 1 0,-11 70 1,-17 51-216,29-176-1887,0-1 1,-1 0 0,-1 1-1,-3-16 1,0 0-2792,1-7-2267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29.866"/>
    </inkml:context>
    <inkml:brush xml:id="br0">
      <inkml:brushProperty name="width" value="0.025" units="cm"/>
      <inkml:brushProperty name="height" value="0.025" units="cm"/>
    </inkml:brush>
  </inkml:definitions>
  <inkml:trace contextRef="#ctx0" brushRef="#br0">0 108 10025,'0'0'10827,"9"-5"-9044,18-11-586,2 1-1,0 2 1,0 0 0,43-11 0,0 9-4328,-4 9-7255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30.223"/>
    </inkml:context>
    <inkml:brush xml:id="br0">
      <inkml:brushProperty name="width" value="0.025" units="cm"/>
      <inkml:brushProperty name="height" value="0.025" units="cm"/>
    </inkml:brush>
  </inkml:definitions>
  <inkml:trace contextRef="#ctx0" brushRef="#br0">36 62 11339,'0'0'10591,"10"2"-8658,2-1-1641,-1 0 1,0-1-1,1 0 1,-1-1 0,0 0-1,0-1 1,1 0 0,-1 0-1,-1-2 1,15-5 0,5-7-315,14-7-1,-16 17-4326,-33 21-7945,-8-4 3598</inkml:trace>
  <inkml:trace contextRef="#ctx0" brushRef="#br0" timeOffset="1">0 223 8072,'0'0'17360,"61"-7"-15887,-24-12-608,0 0-480,3-2-257,-4 5-128,-3 3-96,-5 6-1250,-7 3-1440,-11 3-1987,0 1-6918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30.736"/>
    </inkml:context>
    <inkml:brush xml:id="br0">
      <inkml:brushProperty name="width" value="0.025" units="cm"/>
      <inkml:brushProperty name="height" value="0.025" units="cm"/>
    </inkml:brush>
  </inkml:definitions>
  <inkml:trace contextRef="#ctx0" brushRef="#br0">213 1 17489,'0'0'7964,"-7"12"-7659,-54 109-58,39-70-244,-3-1 0,-40 59 0,50-95-909,7-17-2481,2-28-4794,5 22 6861,-2-18-3565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31.080"/>
    </inkml:context>
    <inkml:brush xml:id="br0">
      <inkml:brushProperty name="width" value="0.025" units="cm"/>
      <inkml:brushProperty name="height" value="0.025" units="cm"/>
    </inkml:brush>
  </inkml:definitions>
  <inkml:trace contextRef="#ctx0" brushRef="#br0">1 42 5958,'0'0'18033,"47"-42"-16400,-21 42-352,1 9-256,2-1-224,3 1-256,1 0-417,0 1-128,-1 0-160,-2-1-1282,-2-2-1761,-6-3-2498,-4 0-6631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8.442"/>
    </inkml:context>
    <inkml:brush xml:id="br0">
      <inkml:brushProperty name="width" value="0.025" units="cm"/>
      <inkml:brushProperty name="height" value="0.025" units="cm"/>
    </inkml:brush>
  </inkml:definitions>
  <inkml:trace contextRef="#ctx0" brushRef="#br0">23 41 1057,'0'0'9444,"0"-8"-7822,0 0-1652,0-15 2935,1 21-1507,0 17-1047,-4 534 2066,-7-214-2325,22 330 2369,-10-642-2584,-1 8 1653,-3-30-1255,-4-18-1103,-2-6-2002,-2-5-2273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52.332"/>
    </inkml:context>
    <inkml:brush xml:id="br0">
      <inkml:brushProperty name="width" value="0.025" units="cm"/>
      <inkml:brushProperty name="height" value="0.025" units="cm"/>
    </inkml:brush>
  </inkml:definitions>
  <inkml:trace contextRef="#ctx0" brushRef="#br0">59 0 18962,'0'0'1601,"-38"53"-576,28-24-352,2 0-225,5 6-223,3-1-161,3-1-32,11-2-64,3-3-673,1-3 289,-5-6 127,-2-3-351,-3-5-321,-5 1-320,-3-3-481,-3-3-896,-12-1-1795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52.689"/>
    </inkml:context>
    <inkml:brush xml:id="br0">
      <inkml:brushProperty name="width" value="0.025" units="cm"/>
      <inkml:brushProperty name="height" value="0.025" units="cm"/>
    </inkml:brush>
  </inkml:definitions>
  <inkml:trace contextRef="#ctx0" brushRef="#br0">0 108 13261,'0'0'7367,"57"1"-5574,-21-7-415,4-4-482,4 0-447,-1-1-321,-3-1-96,-4 3-32,-6-1-481,-7 0-1248,-11 0-545,-12 0-1057,0-1-3011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53.054"/>
    </inkml:context>
    <inkml:brush xml:id="br0">
      <inkml:brushProperty name="width" value="0.025" units="cm"/>
      <inkml:brushProperty name="height" value="0.025" units="cm"/>
    </inkml:brush>
  </inkml:definitions>
  <inkml:trace contextRef="#ctx0" brushRef="#br0">1 76 14734,'0'0'7367,"78"-3"-6054,-36-6-256,8-5-769,1 1-224,-3-1-64,-2 6-1089,-11 0-1025,-12 3-1793,-12 4-3781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53.488"/>
    </inkml:context>
    <inkml:brush xml:id="br0">
      <inkml:brushProperty name="width" value="0.025" units="cm"/>
      <inkml:brushProperty name="height" value="0.025" units="cm"/>
    </inkml:brush>
  </inkml:definitions>
  <inkml:trace contextRef="#ctx0" brushRef="#br0">1 1 15855,'0'0'6438,"0"11"-5989,0 1-298,-1 2-78,1-1 1,1 1-1,0 0 1,6 25-1,-6-36 8,-1 0 1,1 0-1,0 0 0,0 0 1,1 0-1,-1 0 0,1-1 0,-1 1 1,1 0-1,0-1 0,0 1 1,0-1-1,1 0 0,-1 1 1,0-1-1,1 0 0,-1-1 0,1 1 1,0 0-1,0-1 0,-1 1 1,1-1-1,0 0 0,0 0 0,0 0 1,1 0-1,-1-1 0,0 1 1,5-1-1,-4 0-7,0 0-1,0-1 1,0 1-1,0-1 1,0 0 0,0 0-1,0 0 1,0 0 0,0-1-1,-1 0 1,1 0 0,0 0-1,-1 0 1,1 0-1,4-6 1,2-1 0,0-2-1,-1 0 1,10-15-1,8-9 265,-26 34-194,-1 32-123,0-20-13,3 22-12,-2-32 12,-1 0 0,1-1-1,0 1 1,0 0 0,0 0 0,-1-1-1,1 1 1,0-1 0,0 1-1,0 0 1,0-1 0,0 0-1,0 1 1,0-1 0,0 0-1,0 1 1,0-1 0,0 0-1,0 0 1,0 0 0,1 0 0,-1 0-1,0 0 1,0 0 0,0 0-1,0 0 1,0-1 0,0 1-1,2-1 1,3-2 51,0 1 0,1-1 1,-2 0-1,1-1 0,0 0 0,-1 1 0,1-2 1,-1 1-1,0-1 0,-1 1 0,6-7 0,-4 3 9,1 2-1,0-1 0,0 1 0,12-8 0,-19 15-56,1-1-1,0 1 0,-1-1 0,1 1 1,0 0-1,-1-1 0,1 1 1,-1-1-1,1 1 0,-1 0 0,1 0 1,-1-1-1,1 1 0,-1 0 1,0 0-1,1 0 0,-1-1 0,0 1 1,0 0-1,0 0 0,0 0 0,0 0 1,0 0-1,0-1 0,0 1 1,0 0-1,0 0 0,0 0 0,-1 1 1,2 42 86,-1-37-38,0-1-518,3 29 1595,6-22-2674,9-8-5224,-13-5-2159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00.068"/>
    </inkml:context>
    <inkml:brush xml:id="br0">
      <inkml:brushProperty name="width" value="0.025" units="cm"/>
      <inkml:brushProperty name="height" value="0.025" units="cm"/>
    </inkml:brush>
  </inkml:definitions>
  <inkml:trace contextRef="#ctx0" brushRef="#br0">0 194 10890,'0'0'8579,"12"-3"-7186,141-41 798,117-27-826,-187 57-1041,-21 5-190,0-3 0,77-26 0,-134 35-102,-15 10-302,-5 3-1885,-4-5-4608,9-5-2082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56.109"/>
    </inkml:context>
    <inkml:brush xml:id="br0">
      <inkml:brushProperty name="width" value="0.025" units="cm"/>
      <inkml:brushProperty name="height" value="0.025" units="cm"/>
    </inkml:brush>
  </inkml:definitions>
  <inkml:trace contextRef="#ctx0" brushRef="#br0">39 1 4933,'0'0'17093,"-1"9"-16404,-15 82 915,9-61-928,1 1 1,2 0-1,1 1 0,2 51 1,6-70-503,2-22-830,4-22-2871,-3-18-4817,-7 22 1676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56.469"/>
    </inkml:context>
    <inkml:brush xml:id="br0">
      <inkml:brushProperty name="width" value="0.025" units="cm"/>
      <inkml:brushProperty name="height" value="0.025" units="cm"/>
    </inkml:brush>
  </inkml:definitions>
  <inkml:trace contextRef="#ctx0" brushRef="#br0">1 53 12812,'0'0'10357,"11"-5"-9407,6 0-738,0 0 1,1 1 0,-1 1-1,1 1 1,27 0 0,-25 0 49,-1 0 1,36-8 0,-10 2-1314,0 4-5354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56.814"/>
    </inkml:context>
    <inkml:brush xml:id="br0">
      <inkml:brushProperty name="width" value="0.025" units="cm"/>
      <inkml:brushProperty name="height" value="0.025" units="cm"/>
    </inkml:brush>
  </inkml:definitions>
  <inkml:trace contextRef="#ctx0" brushRef="#br0">1 49 13869,'0'0'6694,"55"-1"-5572,-30-5-226,4-2-223,0 2-545,-1-1-96,0 2 0,-4 2 0,-2-1-160,-2 0-705,-5 0-384,-3 3-352,-6 1-577,-3 0-1602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57.185"/>
    </inkml:context>
    <inkml:brush xml:id="br0">
      <inkml:brushProperty name="width" value="0.025" units="cm"/>
      <inkml:brushProperty name="height" value="0.025" units="cm"/>
    </inkml:brush>
  </inkml:definitions>
  <inkml:trace contextRef="#ctx0" brushRef="#br0">0 291 13004,'0'0'7527,"53"-13"-5477,-21-2-544,7-2-417,-1 0-641,-1 1-320,-2 5-96,-4 2-64,-3 5-832,-7 4-962,-3 0-801,-3 0-1344,-2-1-1891</inkml:trace>
  <inkml:trace contextRef="#ctx0" brushRef="#br0" timeOffset="1">611 1 801,'0'0'18433,"-3"9"-17835,-22 44 145,-2 0 0,-2-1 0,-3-2 1,-52 65-1,84-116-830,0 1-1,0 0 1,0 0 0,0 0 0,0 0 0,0-1 0,-1 1 0,1 0 0,0 0 0,0 0 0,0 0 0,0-1 0,0 1 0,0 0 0,0 0-1,-1 0 1,1 0 0,0 0 0,0-1 0,0 1 0,0 0 0,0 0 0,-1 0 0,1 0 0,0 0 0,0 0 0,0 0 0,0 0 0,-1 0-1,1 0 1,0 0 0,0 0 0,0 0 0,-1 0 0,1 0 0,0 0 0,0 0 0,0 0 0,-1 0 0,1 0 0,0 0 0,0 0 0,0 0-1,0 0 1,-1 0 0,1 0 0,0 0 0,0 0 0,0 1 0,0-1 0,0 0 0,-1 0 0,1 0 0,0 0 0,0 0 0,0 1 0,0-1-1,0 0 1,0 0 0,0 0 0,-1 0 0,1 1 0,0-23-3974,1 15 1890,-1-23-4534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0:57.530"/>
    </inkml:context>
    <inkml:brush xml:id="br0">
      <inkml:brushProperty name="width" value="0.025" units="cm"/>
      <inkml:brushProperty name="height" value="0.025" units="cm"/>
    </inkml:brush>
  </inkml:definitions>
  <inkml:trace contextRef="#ctx0" brushRef="#br0">1 0 8104,'0'0'11018,"37"55"-9448,-11-35-65,4-2-320,5-2-384,6-3-545,-1 0-160,-1-2-288,-1 0-2402,-6-2-2884,-8 0-9480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251"/>
    </inkml:context>
    <inkml:brush xml:id="br0">
      <inkml:brushProperty name="width" value="0.025" units="cm"/>
      <inkml:brushProperty name="height" value="0.025" units="cm"/>
    </inkml:brush>
  </inkml:definitions>
  <inkml:trace contextRef="#ctx0" brushRef="#br0">0 149 4484,'0'0'13346,"15"4"-12988,56 15-270,1-4-1,0-2 1,1-4 0,0-3 0,134-6-1,383-65 53,-232 17-133,286 9 10,0 34-134,-525 5 35,-57-1 356,0-3-1,0-3 1,100-25-1,-184 32 1021,11-3-7227,11-8 1433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3.583"/>
    </inkml:context>
    <inkml:brush xml:id="br0">
      <inkml:brushProperty name="width" value="0.025" units="cm"/>
      <inkml:brushProperty name="height" value="0.025" units="cm"/>
    </inkml:brush>
  </inkml:definitions>
  <inkml:trace contextRef="#ctx0" brushRef="#br0">1 77 5637,'0'0'20142,"10"-5"-19117,6-4-777,0 2 0,0 0 1,1 1-1,0 0 0,1 1 0,-1 1 1,30-3-1,-24 8-291,30-4-1760,-21-6-4428,-16 0-837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3.955"/>
    </inkml:context>
    <inkml:brush xml:id="br0">
      <inkml:brushProperty name="width" value="0.025" units="cm"/>
      <inkml:brushProperty name="height" value="0.025" units="cm"/>
    </inkml:brush>
  </inkml:definitions>
  <inkml:trace contextRef="#ctx0" brushRef="#br0">1 1 12139,'0'0'14756,"2"9"-14425,4 21 68,-2-1 0,-1 1 0,-1 45 0,-3 2-3320,0-4-10018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4.283"/>
    </inkml:context>
    <inkml:brush xml:id="br0">
      <inkml:brushProperty name="width" value="0.025" units="cm"/>
      <inkml:brushProperty name="height" value="0.025" units="cm"/>
    </inkml:brush>
  </inkml:definitions>
  <inkml:trace contextRef="#ctx0" brushRef="#br0">0 90 12460,'0'0'11290,"10"3"-9800,-2-1-1380,0 0 0,0 0 0,0-1 0,1 0 0,-1 0 0,0-1 0,1 0 0,-1-1 0,0 0 0,0 0 0,1 0 1,8-4-1,49-12-34,-42 11-637,1-1 0,43-17 0,-67 23 199,0 1 0,1-1 0,-1 0 1,0 1-1,0-1 0,0 0 0,0 1 0,0-1 1,-1 0-1,1 0 0,0 0 0,0 0 1,0 0-1,-1 0 0,1 0 0,0 0 0,-1 0 1,1 0-1,-1 0 0,0-1 0,1 1 1,-1 0-1,0 0 0,0 0 0,1-2 0,-1-9-4981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4.637"/>
    </inkml:context>
    <inkml:brush xml:id="br0">
      <inkml:brushProperty name="width" value="0.025" units="cm"/>
      <inkml:brushProperty name="height" value="0.025" units="cm"/>
    </inkml:brush>
  </inkml:definitions>
  <inkml:trace contextRef="#ctx0" brushRef="#br0">0 110 9257,'0'0'12588,"53"-23"-10634,-15 10-321,4-2-864,2 1-481,-3 0-224,-5 3-32,0 3-32,-8 3-512,-5 2-1410,-5 1-993,-6 1-1569,-7 1-3267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5.248"/>
    </inkml:context>
    <inkml:brush xml:id="br0">
      <inkml:brushProperty name="width" value="0.025" units="cm"/>
      <inkml:brushProperty name="height" value="0.025" units="cm"/>
    </inkml:brush>
  </inkml:definitions>
  <inkml:trace contextRef="#ctx0" brushRef="#br0">0 1 13261,'0'0'9432,"0"9"-8743,0-8-655,4 96 1445,-3-86-1279,0-1 0,1 1-1,0-1 1,1 1-1,0-1 1,0 0 0,1 0-1,6 10 1,-9-18-155,0-1-1,0 0 1,-1 0 0,1 0 0,1 0 0,-1 0-1,0 0 1,0 0 0,0 0 0,0-1-1,1 1 1,-1 0 0,0-1 0,1 1 0,-1-1-1,0 1 1,1-1 0,-1 0 0,1 1-1,-1-1 1,0 0 0,1 0 0,-1 0 0,1 0-1,-1 0 1,1-1 0,-1 1 0,0 0-1,1-1 1,-1 1 0,1-1 0,-1 1 0,0-1-1,1 0 1,-1 1 0,0-1 0,0 0-1,0 0 1,0 0 0,0 0 0,2-2 0,5-4 77,-1 0 0,0 0 1,-1-1-1,9-12 1,3-12 145,-14 24-47,1 0-1,0-1 1,0 2 0,9-11 0,-12 69 270,-2-49-481,0-1 0,0 1 0,0 0 0,0 0-1,0-1 1,0 1 0,1 0 0,-1-1 0,1 1 0,-1 0 0,1-1 0,-1 1 0,1-1-1,0 1 1,0-1 0,0 1 0,0-1 0,0 0 0,0 1 0,0-1 0,0 0 0,2 2-1,-1-3 14,0 1 0,0-1-1,0 1 1,0-1-1,0 1 1,0-1-1,0 0 1,0 0-1,0 0 1,0 0-1,0-1 1,0 1-1,0 0 1,0-1-1,0 0 1,0 1-1,0-1 1,0 0-1,3-2 1,2-1-7,1-1 0,-1 0 0,0-1 0,0 0 0,10-11 1,-12 11-12,1 0 1,0 0 0,0 1 0,0 0 0,0 1 0,1-1 0,10-4 0,-16 9-5,-1 1 1,1-1-1,0 1 0,0 0 0,-1-1 1,1 1-1,0 0 0,-1 0 0,1-1 1,-1 1-1,1 0 0,-1 0 0,0 0 1,1 0-1,-1 0 0,0 0 0,1 0 1,-1 0-1,0-1 0,0 1 0,0 0 1,0 0-1,0 0 0,0 0 0,0 0 1,0 0-1,-1 2 0,3 38 54,-3-37-49,6 56 423,3-31-1816,8-6-5000,-6-18-1098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33.576"/>
    </inkml:context>
    <inkml:brush xml:id="br0">
      <inkml:brushProperty name="width" value="0.025" units="cm"/>
      <inkml:brushProperty name="height" value="0.025" units="cm"/>
    </inkml:brush>
  </inkml:definitions>
  <inkml:trace contextRef="#ctx0" brushRef="#br0">98 86 4164,'0'0'5242,"2"-8"-2316,3-30-412,-5 36-2107,0 0-1,0 0 1,0 0 0,1 0-1,-1 1 1,0-1 0,1 0-1,0 0 1,-1 0 0,1 0 0,0 0-1,0 1 1,0-1 0,0 0-1,1 1 1,-1-1 0,0 1-1,1-1 1,-1 1 0,1 0-1,1-2 1,-2 4-290,0 1-1,0 0 1,-1-1-1,1 1 0,0-1 1,-1 1-1,0 0 1,1-1-1,-1 1 1,0 0-1,0 0 1,0-1-1,0 1 1,0 0-1,-1 3 1,1-1 80,-3 42 124,-3-1 0,-1 0-1,-3 0 1,-1 0 0,-18 44 0,9-29-195,-20 111 1,40-169-174,-4 32 203,7-25-305,6-18-633,-1-8-377,-1 0 0,0-1 0,-1 1 0,-1-1 0,5-27 0,3-47-7187,-7 35 1497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33.962"/>
    </inkml:context>
    <inkml:brush xml:id="br0">
      <inkml:brushProperty name="width" value="0.025" units="cm"/>
      <inkml:brushProperty name="height" value="0.025" units="cm"/>
    </inkml:brush>
  </inkml:definitions>
  <inkml:trace contextRef="#ctx0" brushRef="#br0">0 73 6182,'0'0'3304,"2"-9"-763,-1-1-1612,-1 6-558,0 1 0,1-1 1,-1 0-1,1 1 0,0-1 1,0 1-1,0-1 0,0 1 1,1-1-1,3-5 0,-5 9-291,0-1-1,0 1 1,0 0-1,0-1 1,0 1 0,1-1-1,-1 1 1,0-1-1,0 1 1,1 0 0,-1-1-1,0 1 1,1 0-1,-1-1 1,0 1-1,1 0 1,-1-1 0,1 1-1,-1 0 1,0 0-1,1 0 1,-1-1-1,1 1 1,-1 0 0,1 0-1,-1 0 1,0 0-1,1 0 1,-1 0 0,1 0-1,-1 0 1,1 0-1,-1 0 1,1 0-1,-1 0 1,1 0 0,-1 0-1,1 0 1,-1 0-1,0 1 1,1-1-1,-1 0 1,1 0 0,-1 0-1,0 1 1,1-1-1,-1 0 1,1 1 0,-1-1-1,0 0 1,1 1-1,-1-1 1,0 0-1,0 1 1,1-1 0,-1 1-1,0-1 1,0 1-1,0-1 1,0 0-1,1 1 1,-1-1 0,0 1-1,0 0 1,11 35 228,-10-33-50,10 52 506,3 55-1,-12-74-401,2 0 0,2 0 0,2 0 0,0-1 0,16 37 0,-23-70-291,-1 0 0,1 1 0,0-1 0,0 0 0,0 0 0,1 0 0,-1 0 0,0 0 0,1 0 0,-1 0 0,1 0 0,0 0 0,0-1 0,0 1 0,0-1 0,0 1 0,0-1 0,0 0 0,0 0 0,0 0 0,1 0 0,-1 0 0,0 0 0,1-1 0,-1 1 0,0-1 0,6 1 0,-5-2 21,0 0 0,1 0 0,-1 0 0,0-1 0,0 1 0,0-1 0,0 0 0,0 1 0,0-2 1,0 1-1,-1 0 0,1 0 0,-1-1 0,1 1 0,-1-1 0,0 0 0,0 0 0,3-5 0,7-15 67,0-1 0,-2-1-1,-1 1 1,0-1 0,-2-1-1,7-51 1,-6 7-42,-1-98 1,-8 168-162,1 0 1,0 0 0,0 0 0,0 0-1,0 0 1,0 0 0,0 0-1,0 1 1,0-1 0,0 0 0,-1 0-1,1 0 1,0 0 0,0 0 0,0 0-1,0 0 1,0 0 0,0 0 0,-1 0-1,1 0 1,0 0 0,0 0 0,0 0-1,0 0 1,0 0 0,0 0 0,-1 0-1,1 0 1,0 0 0,0 0 0,0 0-1,0 0 1,0 0 0,0 0 0,-1 0-1,1 0 1,0-1 0,0 1 0,0 0-1,-5 17-6500,5-2-4229,0-6 1079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34.551"/>
    </inkml:context>
    <inkml:brush xml:id="br0">
      <inkml:brushProperty name="width" value="0.025" units="cm"/>
      <inkml:brushProperty name="height" value="0.025" units="cm"/>
    </inkml:brush>
  </inkml:definitions>
  <inkml:trace contextRef="#ctx0" brushRef="#br0">1 56 9129,'0'0'17275,"2"10"-16848,4 31 767,0 79 1,-5-82-557,-1-35-599,0-1 0,0 1 1,0-1-1,0 1 1,0-1-1,1 1 1,-1-1-1,1 0 1,0 1-1,0-1 1,0 0-1,0 1 1,0-1-1,0 0 0,0 0 1,1 0-1,-1 0 1,1 0-1,2 2 1,-3-3-22,1-1 0,0 1 1,0 0-1,-1 0 0,1-1 0,0 1 1,0-1-1,0 0 0,0 0 1,0 1-1,0-1 0,0 0 1,0 0-1,0-1 0,-1 1 0,1 0 1,0-1-1,0 1 0,2-2 1,4-1 1,1-1 1,-1 0-1,0-1 1,0 0-1,0 0 1,-1-1-1,0 0 1,12-11 0,-5 1-35,-1-1 0,-1 0 0,0-1 0,-1 0 1,-1 0-1,-1-1 0,0-1 0,-2 1 0,0-1 1,-1-1-1,5-36 0,-22 118-78,5-40 186,2 1 0,0 0 0,2 0 1,0 0-1,1 0 0,2 0 1,3 26-1,-4-46-89,1 0-1,0 0 1,-1 0 0,1 0-1,0 0 1,0 0 0,1 0-1,-1 0 1,0-1 0,1 1-1,-1 0 1,1-1 0,-1 1-1,1-1 1,0 0 0,0 1-1,-1-1 1,1 0 0,0 0-1,0 0 1,0 0 0,0-1-1,0 1 1,0 0 0,1-1-1,-1 0 1,0 1 0,0-1-1,0 0 1,1 0 0,-1 0-1,0 0 1,0-1 0,4 0-1,-2 0-197,0 1 0,-1-1 0,1-1 0,-1 1 0,1 0 0,-1-1-1,1 0 1,-1 0 0,4-2 0,-5 3-219,0-1 1,0 0-1,-1 1 0,1-1 1,0 0-1,-1 0 0,1 0 0,-1 0 1,0 0-1,0 0 0,0 0 1,0 0-1,0-1 0,1-2 0,0-14-4280,-2-4-2194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34.901"/>
    </inkml:context>
    <inkml:brush xml:id="br0">
      <inkml:brushProperty name="width" value="0.025" units="cm"/>
      <inkml:brushProperty name="height" value="0.025" units="cm"/>
    </inkml:brush>
  </inkml:definitions>
  <inkml:trace contextRef="#ctx0" brushRef="#br0">1 43 19987,'0'0'10890,"56"-33"-20403,-43 23-1729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3:35.245"/>
    </inkml:context>
    <inkml:brush xml:id="br0">
      <inkml:brushProperty name="width" value="0.025" units="cm"/>
      <inkml:brushProperty name="height" value="0.025" units="cm"/>
    </inkml:brush>
  </inkml:definitions>
  <inkml:trace contextRef="#ctx0" brushRef="#br0">1 13 16592,'0'0'13516,"32"4"-15405,-29-12-4069,-2-1-7815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626"/>
    </inkml:context>
    <inkml:brush xml:id="br0">
      <inkml:brushProperty name="width" value="0.025" units="cm"/>
      <inkml:brushProperty name="height" value="0.025" units="cm"/>
    </inkml:brush>
  </inkml:definitions>
  <inkml:trace contextRef="#ctx0" brushRef="#br0">0 1 14574,'0'0'2552,"14"-1"-1965,31 1-11,0 3-1,69 11 1,101 31-264,-211-44-270,12 3 33,1 0 1,-1 1-1,0 1 1,19 10-1,-33-15-60,1 0 1,-1 1-1,0-1 1,0 1-1,0-1 0,0 1 1,0 0-1,0 0 0,0 0 1,0 0-1,-1 1 1,1-1-1,-1 0 0,3 6 1,-4-6 9,0 0 0,0 0 1,0 0-1,0 0 1,0 0-1,0 0 0,0 0 1,-1 0-1,1 0 0,-1 0 1,1 0-1,-1 0 0,0 0 1,0 0-1,0 0 1,0 0-1,0-1 0,0 1 1,-1 0-1,1-1 0,0 1 1,-4 1-1,-18 18 497,-2-2 0,0-1 0,-1-1 0,-52 26-1,-1 1-7,25-6-343,0-1-837,18-19-2725,24-16-2097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18.018"/>
    </inkml:context>
    <inkml:brush xml:id="br0">
      <inkml:brushProperty name="width" value="0.025" units="cm"/>
      <inkml:brushProperty name="height" value="0.025" units="cm"/>
    </inkml:brush>
  </inkml:definitions>
  <inkml:trace contextRef="#ctx0" brushRef="#br0">176 229 5637,'0'0'7581,"-8"2"-4907,-17 6-913,34-7 368,59-12-622,853-176-626,-885 182-889,181-31 43,-333 38 61,-611 115 897,612-97-502,89-16-459,14-3-26,1 0 0,-1 1 0,1 0 0,-1 1 0,1 1 0,0 0 0,0 0 0,-16 10 0,26-14-8,1 0 1,0 0 0,-1 0-1,1 1 1,0-1 0,0 0-1,-1 0 1,1 1-1,0-1 1,0 0 0,-1 1-1,1-1 1,0 0 0,0 1-1,0-1 1,0 0 0,-1 1-1,1-1 1,0 0 0,0 1-1,0-1 1,0 1 0,0-1-1,0 0 1,0 1 0,0-1-1,0 0 1,0 1 0,0-1-1,0 1 1,1-1 0,-1 0-1,0 1 1,0-1 0,0 0-1,0 1 1,1-1 0,-1 0-1,0 1 1,0-1-1,0 0 1,1 0 0,-1 1-1,0-1 1,1 0 0,-1 0-1,0 1 1,0-1 0,1 0-1,-1 0 1,0 0 0,1 0-1,-1 0 1,1 1 0,-1-1-1,0 0 1,1 0 0,-1 0-1,0 0 1,1 0 0,-1 0-1,1 0 1,-1 0 0,1 0-1,28 3-102,-29-3 103,105 4-48,1-6-1,-1-4 0,0-4 0,-1-5 0,192-54 0,-285 65 48,-5 3-34,-1 0-1,1-1 1,0 1-1,-1-1 1,1-1 0,-1 1-1,0-1 1,0 0 0,0 0-1,0-1 1,0 1 0,7-8-1,-12 10 38,0 1-1,0 0 0,0 0 0,0 0 0,0-1 0,0 1 0,0 0 1,0 0-1,0-1 0,0 1 0,0 0 0,0 0 0,0-1 1,0 1-1,0 0 0,0 0 0,0-1 0,0 1 0,0 0 1,0 0-1,0-1 0,0 1 0,0 0 0,0 0 0,0-1 1,-1 1-1,1 0 0,0 0 0,0 0 0,0-1 0,0 1 1,-1 0-1,1 0 0,0 0 0,0 0 0,-1 0 0,1-1 1,0 1-1,0 0 0,0 0 0,-1 0 0,-17-4 10,-25 2-10,39 2-6,-56 2 5,0 3 1,-68 14-1,-118 36 56,171-36-23,-417 127-768,428-127-2398,24-14-3592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1.499"/>
    </inkml:context>
    <inkml:brush xml:id="br0">
      <inkml:brushProperty name="width" value="0.025" units="cm"/>
      <inkml:brushProperty name="height" value="0.025" units="cm"/>
    </inkml:brush>
  </inkml:definitions>
  <inkml:trace contextRef="#ctx0" brushRef="#br0">0 39 14894,'0'0'11606,"10"1"-10832,6 0-619,-1-1-1,1-1 1,-1 0 0,1-1 0,-1 0 0,0-2-1,19-5 1,-27 7-453,9-3-1297,-11-2-5203,-5 0-659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1.856"/>
    </inkml:context>
    <inkml:brush xml:id="br0">
      <inkml:brushProperty name="width" value="0.025" units="cm"/>
      <inkml:brushProperty name="height" value="0.025" units="cm"/>
    </inkml:brush>
  </inkml:definitions>
  <inkml:trace contextRef="#ctx0" brushRef="#br0">32 0 14798,'0'0'4324,"0"10"-3518,-11 197 525,1-76-1317,9-128-4112,-1-12 1411,-1-17-2550,-1-6-2957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2.195"/>
    </inkml:context>
    <inkml:brush xml:id="br0">
      <inkml:brushProperty name="width" value="0.025" units="cm"/>
      <inkml:brushProperty name="height" value="0.025" units="cm"/>
    </inkml:brush>
  </inkml:definitions>
  <inkml:trace contextRef="#ctx0" brushRef="#br0">1 114 8936,'0'0'10095,"7"10"-9358,44 69 0,35 49 3080,-85-127-3719,0 1 1,0-1-1,0 1 1,0-1-1,1 0 1,-1 1-1,0-1 0,1 0 1,-1 0-1,1 0 1,-1 0-1,1 0 1,0-1-1,-1 1 1,1 0-1,0-1 1,-1 1-1,1-1 1,0 0-1,0 1 1,0-1-1,-1 0 1,4 0-1,-2-1 10,-1 0 1,0 0-1,1 0 0,-1 0 0,0 0 1,0-1-1,0 1 0,0-1 1,0 1-1,0-1 0,0 0 0,0 0 1,-1 0-1,4-4 0,0-3 85,1 0 0,-1 0 0,-1-1 0,0 1 0,0-1-1,-1-1 1,2-10 0,-1 1-27,-1 1 0,-1-1 0,0 0 0,-2 0 0,-1 0 0,0 0 0,-1 0 0,-1 0 0,-8-24 0,3 30-314,2 22-2944,3 24-10008,3-21 4879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2.725"/>
    </inkml:context>
    <inkml:brush xml:id="br0">
      <inkml:brushProperty name="width" value="0.025" units="cm"/>
      <inkml:brushProperty name="height" value="0.025" units="cm"/>
    </inkml:brush>
  </inkml:definitions>
  <inkml:trace contextRef="#ctx0" brushRef="#br0">0 20 8904,'0'0'17190,"1"6"-16822,4 65 37,-3-12-270,-2-58-125,0 0 1,0 0 0,0 0-1,0 0 1,0 0 0,0 0 0,0 0-1,0 0 1,1 0 0,-1-1-1,0 1 1,1 0 0,-1 0 0,0 0-1,1 0 1,-1 0 0,1-1-1,0 1 1,-1 0 0,1 0 0,-1-1-1,1 1 1,0 0 0,0-1-1,-1 1 1,1-1 0,0 1-1,0-1 1,0 1 0,0-1 0,0 0-1,-1 1 1,1-1 0,0 0-1,0 0 1,0 1 0,0-1 0,0 0-1,0 0 1,0 0 0,0 0-1,0-1 1,0 1 0,0 0 0,0 0-1,0 0 1,0-1 0,-1 1-1,1 0 1,0-1 0,0 1 0,0-1-1,1-1 1,3 0 57,0-1 0,-1 0 0,1-1 0,-1 1 0,0-1 0,0 0 0,0 0 0,3-5 0,2-7 69,0 0 1,-1-1-1,-1 0 0,-1 0 0,0-1 1,4-21-1,-18 84-115,5-31-27,1 0-1,0 0 1,1 0-1,1 23 1,0-37-9,0 0 0,0 1 1,0-1-1,0 0 1,0 1-1,0-1 1,0 1-1,0-1 1,0 0-1,0 1 1,1-1-1,-1 0 0,0 1 1,0-1-1,1 0 1,-1 1-1,0-1 1,0 0-1,1 0 1,-1 1-1,0-1 0,0 0 1,1 0-1,-1 1 1,0-1-1,1 0 1,-1 0-1,1 0 1,-1 0-1,0 0 0,1 0 1,-1 1-1,0-1 1,1 0-1,-1 0 1,1 0-1,-1 0 1,1 0-1,19-8-1307,13-16-2114,-31 22 2380,0-1 1,0 1 0,-1-1-1,1 0 1,-1 1 0,0-1-1,0 0 1,0 0 0,1-3-1,1-11-9541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3.084"/>
    </inkml:context>
    <inkml:brush xml:id="br0">
      <inkml:brushProperty name="width" value="0.025" units="cm"/>
      <inkml:brushProperty name="height" value="0.025" units="cm"/>
    </inkml:brush>
  </inkml:definitions>
  <inkml:trace contextRef="#ctx0" brushRef="#br0">0 20 18802,'0'0'9801,"60"-20"-29339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3.425"/>
    </inkml:context>
    <inkml:brush xml:id="br0">
      <inkml:brushProperty name="width" value="0.025" units="cm"/>
      <inkml:brushProperty name="height" value="0.025" units="cm"/>
    </inkml:brush>
  </inkml:definitions>
  <inkml:trace contextRef="#ctx0" brushRef="#br0">1 0 9513,'0'0'18674,"0"27"-18546,0-32-6598,0-5-4549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8.304"/>
    </inkml:context>
    <inkml:brush xml:id="br0">
      <inkml:brushProperty name="width" value="0.025" units="cm"/>
      <inkml:brushProperty name="height" value="0.025" units="cm"/>
    </inkml:brush>
  </inkml:definitions>
  <inkml:trace contextRef="#ctx0" brushRef="#br0">56 100 6470,'0'0'9113,"-9"4"-7095,0-1-1338,6-2-407,-1 0 0,1 0 0,0 0 0,0 0 0,0 1 0,0-1 0,0 1 0,0 0 0,1 0 0,-5 4 0,16-8 3278,25-6-2143,98-43 1798,-77 33-2890,94-18 1,-125 27-461,-19 7-4098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8.650"/>
    </inkml:context>
    <inkml:brush xml:id="br0">
      <inkml:brushProperty name="width" value="0.025" units="cm"/>
      <inkml:brushProperty name="height" value="0.025" units="cm"/>
    </inkml:brush>
  </inkml:definitions>
  <inkml:trace contextRef="#ctx0" brushRef="#br0">55 6 8392,'0'0'7196,"-7"7"-4185,-26 26-753,31-32-2049,1 1 0,0-1 1,0 0-1,0 0 0,0 1 0,0-1 0,0 1 0,0-1 0,0 0 1,0 1-1,1 0 0,-1-1 0,1 1 0,-1-1 0,1 1 0,0 0 1,-1 1-1,1-2-141,1 0-1,-1 0 1,0-1 0,1 1 0,-1 0-1,0-1 1,1 1 0,-1 0 0,1-1 0,-1 1-1,1 0 1,0-1 0,-1 1 0,1-1-1,-1 1 1,1-1 0,0 1 0,-1-1 0,1 0-1,0 1 1,0-1 0,-1 0 0,1 0 0,1 1-1,6 0 120,1 1 0,-1-2 0,1 1 0,15-2-1,-15 1 222,7-1-289,-1-1-1,1-1 1,-1 0-1,0-1 1,0-1-1,0 0 1,-1-1-1,27-15 1,49-18-2088,-88 38 1206,1 0 92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29.682"/>
    </inkml:context>
    <inkml:brush xml:id="br0">
      <inkml:brushProperty name="width" value="0.025" units="cm"/>
      <inkml:brushProperty name="height" value="0.025" units="cm"/>
    </inkml:brush>
  </inkml:definitions>
  <inkml:trace contextRef="#ctx0" brushRef="#br0">0 0 8840,'0'0'17548,"3"5"-17153,0 0-339,0 1 1,0 1-1,-1-1 1,0 0-1,-1 0 1,1 1 0,-1-1-1,0 1 1,0 8-1,-2 74 143,-1-41-168,0 167 65,2-214-93,0-1-1,0 1 1,0 0-1,-1-1 1,1 1-1,0-1 1,0 1-1,0 0 1,1-1-1,-1 1 1,0 0-1,0-1 1,0 1-1,0 0 1,1-1-1,-1 1 1,0-1-1,1 1 0,-1 0 1,0-1-1,1 1 1,-1-1-1,1 1 1,-1-1-1,1 1 1,-1-1-1,1 0 1,-1 1-1,1-1 1,-1 1-1,1-1 1,-1 0-1,2 1 1,20-10 244,17-28 601,-29 24-711,42-51 664,-47 59-748,0-1 0,0 1 0,1 0 0,0 1 0,0 0 0,0-1 0,1 2 0,8-5 0,-14 8-191,-1-1 0,0 1 1,1 0-1,-1-1 1,1 1-1,-1 0 0,1 0 1,-1 0-1,0-1 1,1 1-1,-1 0 0,1 0 1,-1 0-1,1 0 0,-1 0 1,1 0-1,-1 0 1,1 0-1,-1 0 0,1 0 1,-1 0-1,1 0 1,-1 0-1,1 0 0,-1 0 1,1 1-1,-1-1 1,1 0-1,-1 0 0,1 0 1,-1 1-1,0-1 0,1 0 1,-1 1-1,1-1 1,-1 0-1,0 1 0,1-1 1,-1 1-1,0-1 1,0 0-1,1 1 0,-1-1 1,0 1-1,0-1 1,0 1-1,1-1 0,-1 1 1,0-1-1,0 1 0,0-1 1,0 1-1,0-1 1,0 1-1,0-1 0,0 1 1,0-1-1,0 1 1,0-1-1,-1 1 0,1-1 1,0 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0.249"/>
    </inkml:context>
    <inkml:brush xml:id="br0">
      <inkml:brushProperty name="width" value="0.025" units="cm"/>
      <inkml:brushProperty name="height" value="0.025" units="cm"/>
    </inkml:brush>
  </inkml:definitions>
  <inkml:trace contextRef="#ctx0" brushRef="#br0">0 658 9545,'0'0'8082,"7"-9"-6977,36-40 374,82-96 291,159-238-1,-273 362-1741,-9 16-32,1 0-1,-1 0 1,1 0 0,0 1-1,0-1 1,0 1 0,1 0-1,-1-1 1,7-4-1,-9 10-13,0-1-1,-1 1 0,1-1 1,0 1-1,-1 0 1,1-1-1,-1 1 0,1 0 1,-1-1-1,1 1 0,-1 0 1,0 0-1,1 0 0,-1 0 1,0-1-1,0 1 0,1 0 1,-1 0-1,0 0 0,0 0 1,0 0-1,0-1 0,0 1 1,0 1-1,3 32-1,-3-30 31,2 31-41,0 6 209,9 54 0,-9-86-311,0 0 1,0 0 0,0-1 0,1 1 0,1-1 0,-1 1 0,1-1 0,1 0-1,0-1 1,0 1 0,0-1 0,8 8 0,-11-13-136,1 0-1,0 1 1,0-2-1,0 1 0,0 0 1,0-1-1,1 1 1,-1-1-1,0 0 1,1 0-1,-1 0 1,1 0-1,-1-1 1,1 0-1,-1 1 1,1-1-1,4-1 1,25 0-6230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30.023"/>
    </inkml:context>
    <inkml:brush xml:id="br0">
      <inkml:brushProperty name="width" value="0.025" units="cm"/>
      <inkml:brushProperty name="height" value="0.025" units="cm"/>
    </inkml:brush>
  </inkml:definitions>
  <inkml:trace contextRef="#ctx0" brushRef="#br0">1 1 17296,'0'0'7912,"3"12"-7570,0-4-483,40 171 534,-35-100-3817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1:30.489"/>
    </inkml:context>
    <inkml:brush xml:id="br0">
      <inkml:brushProperty name="width" value="0.025" units="cm"/>
      <inkml:brushProperty name="height" value="0.025" units="cm"/>
    </inkml:brush>
  </inkml:definitions>
  <inkml:trace contextRef="#ctx0" brushRef="#br0">1 179 13068,'0'0'6369,"1"-9"-3977,0 4-2170,0-1 1,1 0 0,0 1 0,0-1-1,0 1 1,0-1 0,1 1-1,0 0 1,0 0 0,1 0 0,-1 1-1,1-1 1,0 1 0,0 0 0,0 0-1,1 0 1,5-3 0,1-3-147,1 2 1,1-1 0,0 1-1,0 1 1,0 0 0,1 1 0,-1 1-1,2 0 1,-1 0 0,24-3-1,-37 8-75,0 0 1,0 0-1,0 0 0,0 0 0,0 0 0,0 0 0,0 0 0,0 0 1,0 1-1,0-1 0,0 0 0,0 1 0,0-1 0,0 0 0,0 1 1,0 0-1,0-1 0,0 1 0,-1-1 0,1 1 0,0 0 0,0 0 1,-1-1-1,1 1 0,0 0 0,-1 0 0,1 0 0,-1 0 0,1 1 1,0 1 10,0 1 1,-1-1-1,1 0 1,-1 0-1,0 0 1,0 0 0,-1 0-1,1 0 1,0 0-1,-2 4 1,-2 7 33,0-1 0,-1 0 1,-10 20-1,3-13 4,8-15 63,0 1 0,1-1 0,0 1 0,0 0 0,0 0 0,1 1 0,-1-1 0,2 0 0,-2 8 0,27-24-81,-21 8-24,58-33-9,-56 33-13,-1 1 0,0-1 0,0 1-1,1 0 1,-1 0 0,1 0 0,-1 1-1,1 0 1,-1-1 0,1 2-1,-1-1 1,1 0 0,7 3 0,-9-2 9,-1 1 1,1 0 0,0 0-1,-1 0 1,1 0 0,-1 0 0,0 1-1,0-1 1,0 1 0,0-1-1,0 1 1,-1 0 0,1 0 0,-1 0-1,1 0 1,-1 0 0,0 0-1,-1 0 1,1 0 0,0 0 0,-1 0-1,0 1 1,1 3 0,-1-1 32,1 0 0,-1 0 0,0 0 0,0 0 0,0 0 1,-1 0-1,0 1 0,0-2 0,-1 1 0,0 0 0,-4 10 0,-2-6 214,0 0-1,0 0 1,-1 0-1,-1-1 0,0 0 1,0-1-1,0 0 1,-1-1-1,-13 7 0,16-10-199,-1 1 0,1-1 0,-1-1 0,0 1 0,-1-2 0,1 1-1,0-1 1,-1-1 0,1 1 0,-1-2 0,0 1 0,1-1 0,-11-2 0,19 2-92,0-1 1,-1 1 0,1 0 0,0-1-1,0 1 1,0-1 0,0 1 0,0-1-1,0 0 1,0 1 0,0-1 0,0 0 0,0 0-1,1 0 1,-1 0 0,0 0 0,0 0-1,1 0 1,-1 0 0,1 0 0,-1 0-1,1 0 1,-1 0 0,1 0 0,0 0-1,-1 0 1,1-1 0,0-1 0,-1-21-6667,1 18 3275,0 0-4641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2:41.866"/>
    </inkml:context>
    <inkml:brush xml:id="br0">
      <inkml:brushProperty name="width" value="0.025" units="cm"/>
      <inkml:brushProperty name="height" value="0.025" units="cm"/>
    </inkml:brush>
  </inkml:definitions>
  <inkml:trace contextRef="#ctx0" brushRef="#br0">1 370 3940,'0'0'17339,"1"-9"-16560,4-12-575,2 1-1,0 0 1,1 1 0,2-1-1,-1 2 1,21-29 0,-16 27 49,0 0 1,2 2 0,20-21 0,-27 31-215,-1 2-1,1-1 1,0 1 0,0 0 0,0 1 0,1 0 0,0 1 0,0 0 0,16-5 0,22-5 414,-31 7-312,1 2 1,0 1-1,23-4 1,-35 7-115,-1 1 1,0 0-1,0 0 0,1 1 1,-1-1-1,0 1 0,0 0 1,0 0-1,1 1 1,-1 0-1,-1 0 0,1 0 1,0 0-1,0 1 1,8 5-1,-3 0 130,0 0 0,1-1-1,0 0 1,0-1 0,1-1 0,0 0 0,0 0-1,0-1 1,0-1 0,1 0 0,-1 0 0,1-1 0,0-1-1,0 0 1,13-2 0,19 3 342,43 0 129,-82-3-607,1 1-1,0-1 1,-1 0 0,1 0 0,-1-1-1,0 0 1,1 0 0,-1-1 0,11-5 0,20-25-2328,-24 20-2290,0 1-4563,-8 8 993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2:42.910"/>
    </inkml:context>
    <inkml:brush xml:id="br0">
      <inkml:brushProperty name="width" value="0.025" units="cm"/>
      <inkml:brushProperty name="height" value="0.025" units="cm"/>
    </inkml:brush>
  </inkml:definitions>
  <inkml:trace contextRef="#ctx0" brushRef="#br0">12 120 5285,'-2'2'1007,"-7"19"9938,9-19-10766,1-1 0,0 0 0,0 1-1,-1-1 1,1 0 0,0 1 0,0-1 0,0 0 0,1 0 0,-1 0 0,0 0-1,0 0 1,0 0 0,1 0 0,1 0 0,3 3-26,1 0 1,-1-1-1,1 0 0,0-1 0,0 1 1,0-1-1,0-1 0,0 1 0,0-1 1,0 0-1,1-1 0,-1 0 0,0 0 1,0-1-1,1 1 0,-1-1 1,12-4-1,9-4-170,0 0-1,0-2 1,26-15 0,-27 13 210,32-14 97,80-25 0,-109 43-185,1 2 0,0 1 0,0 1 0,55-2 0,-81 8-65,1 0 1,0 0-1,-1 0 1,1 0-1,-1 1 1,0 0-1,7 3 1,-7-2 8,1-1 0,0 0 0,0 0 0,-1 0 0,1-1 0,11 2 0,-9-3-7,2 0-35,-1 0-1,1 1 0,0 0 1,0 1-1,11 3 0,-19-4 47,1 0-1,0 0 0,-1 0 0,1 1 0,-1 0 1,1-1-1,-1 1 0,0 0 0,0 0 1,0 0-1,0 0 0,0 0 0,0 0 0,-1 1 1,1-1-1,-1 1 0,1-1 0,-1 1 0,0 0 1,0-1-1,0 1 0,0 3 0,3 26 476,-4-27-501,1 0 0,-1 1-1,1-1 1,0 1 0,0-1 0,1 0 0,0 0-1,3 8 1,0-9-1381,1-9-4670,-2-7-2832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09.096"/>
    </inkml:context>
    <inkml:brush xml:id="br0">
      <inkml:brushProperty name="width" value="0.025" units="cm"/>
      <inkml:brushProperty name="height" value="0.025" units="cm"/>
    </inkml:brush>
  </inkml:definitions>
  <inkml:trace contextRef="#ctx0" brushRef="#br0">45 3027 4164,'-2'0'344,"1"0"0,-1 0 1,0 0-1,1 0 0,-1 0 0,0 0 0,1 0 0,-1-1 1,0 1-1,1 0 0,-1-1 0,1 1 0,-1-1 1,1 0-1,-1 0 0,1 1 0,-1-1 0,1 0 1,0 0-1,-1 0 0,1-1 0,0 1 0,0 0 1,-2-2-1,2-2-98,0 1 1,0 0 0,0-1-1,0 1 1,1 0 0,0-1 0,-1 1-1,2-6 1,-1 4-6,1-6 30,0 0 1,1 1-1,1-1 0,0 1 0,0-1 0,1 1 0,0 0 0,1 1 0,7-13 0,65-94 614,-48 76-840,231-310 354,-189 268 151,3 3 1,86-70-1,-74 79-473,2 3-1,167-95 1,209-69-67,-360 187-6,2 6-1,176-41 1,-158 54-1,59-12 9,320-110 0,-185 19 1278,-6-15 0,375-234 0,-565 303-1317,3 6 1,172-69-1,-237 115 52,-24 11-792,0-3 1,-1 0 0,0-3 0,34-22 0,-69 39 639,19-15-1315,-19 16 1313,1 0 0,-1-1-1,1 1 1,-1-1-1,0 1 1,1 0 0,-1-1-1,0 1 1,1-1 0,-1 1-1,0-1 1,0 1-1,1-1 1,-1 0 0,0 1-1,0-1 1,0 1-1,0-1 1,0 1 0,0-1-1,0 1 1,0-1 0,0 0-1,0 1 1,0-1-1,0 1 1,0-1 0,0 1-1,0-1 1,-1 1-1,1-1 1,0 0 0,0 1-1,-1 0 1,1-1 0,0 1-1,-1-1 1,1 0-1,-20-8-5149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09.704"/>
    </inkml:context>
    <inkml:brush xml:id="br0">
      <inkml:brushProperty name="width" value="0.025" units="cm"/>
      <inkml:brushProperty name="height" value="0.025" units="cm"/>
    </inkml:brush>
  </inkml:definitions>
  <inkml:trace contextRef="#ctx0" brushRef="#br0">1 26 13261,'5'-3'402,"0"0"1,0 0 0,0 0 0,1 1 0,-1-1 0,1 1 0,-1 1 0,1-1 0,0 1-1,0 0 1,9 0 0,-13 1-361,0 0 0,1 0 0,-1 1 0,0-1 0,0 1 0,1 0 0,-1-1 0,0 1 0,0 0 0,0 0-1,0 0 1,0 1 0,0-1 0,0 0 0,-1 1 0,1-1 0,0 1 0,-1 0 0,1-1 0,-1 1 0,0 0 0,1 0 0,-1 0 0,0 0 0,0 0-1,0 0 1,0 0 0,-1 0 0,1 1 0,-1-1 0,1 4 0,1 7 49,0 0-1,-1 0 1,-1 0-1,0 0 1,0 0-1,-2 0 1,1 0-1,-6 17 1,-4 6 526,-23 52 1,2-6 930,26-49-742,6-32-779,0 0 1,1 0-1,-1-1 1,0 1 0,0 0-1,0 0 1,1-1-1,-1 1 1,0 0-1,1 0 1,-1-1-1,1 1 1,-1 0 0,1-1-1,-1 1 1,1-1-1,0 1 1,-1 0-1,1-1 1,0 1-1,-1-1 1,2 1 0,2 0 16,-1-1 1,1 0-1,-1 1 1,1-1 0,-1 0-1,1-1 1,-1 1-1,1-1 1,-1 1 0,1-1-1,-1 0 1,0-1 0,1 1-1,4-3 1,53-25 364,87-58 0,-46 25-357,107-65-3613,-115 61-1339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1.349"/>
    </inkml:context>
    <inkml:brush xml:id="br0">
      <inkml:brushProperty name="width" value="0.025" units="cm"/>
      <inkml:brushProperty name="height" value="0.025" units="cm"/>
    </inkml:brush>
  </inkml:definitions>
  <inkml:trace contextRef="#ctx0" brushRef="#br0">0 76 2434,'0'0'9898,"2"-9"-6017,-2-2-3140,0 7-436,0 1 0,1-1 0,-1 0 0,1 1-1,0-1 1,-1 0 0,2 1 0,-1-1 0,0 1-1,2-4 1,-2 7-238,-1 0 0,0 0-1,0-1 1,0 1 0,0 0-1,0 0 1,0 0 0,0-1-1,0 1 1,0 0 0,0 0 0,1 0-1,-1-1 1,0 1 0,0 0-1,0 0 1,0 0 0,0 0-1,1-1 1,-1 1 0,0 0-1,0 0 1,0 0 0,1 0 0,-1 0-1,0 0 1,0 0 0,0 0-1,1 0 1,-1 0 0,0 0-1,0-1 1,1 1 0,-1 0-1,0 0 1,0 1 0,1-1 0,-1 0-1,0 0 1,0 0 0,0 0-1,1 0 1,-1 0 0,0 0-1,0 0 1,0 0 0,1 0-1,-1 1 1,8 13 601,0 21-787,-5-5 264,-1 55-1,1 14-59,-3-99-107,0 1 0,0-1 1,-1 1-1,1-1 0,0 1 1,0-1-1,0 1 0,0-1 1,0 1-1,0-1 0,0 1 1,0-1-1,0 1 0,0-1 1,1 1-1,-1-1 0,0 1 1,0-1-1,0 1 0,1-1 1,-1 1-1,0-1 0,0 1 0,1-1 1,-1 0-1,0 1 0,1-1 1,-1 1-1,1-1 0,-1 0 1,0 1-1,1-1 0,-1 0 1,1 0-1,-1 1 0,1-1 1,-1 0-1,1 0 0,-1 0 1,1 0-1,-1 0 0,1 1 0,-1-1 1,1 0-1,-1 0 0,1 0 1,-1 0-1,1-1 0,-1 1 1,1 0-1,-1 0 0,1 0 1,-1 0-1,1 0 0,-1-1 1,1 1-1,-1 0 0,1 0 1,-1-1-1,1 1 0,-1 0 1,0-1-1,1 1 0,-1 0 0,0-1 1,1 1-1,-1-1 0,1 0 1,22-32-1990,-11 0 93,-1-2 1,-1 1 0,4-39 0,-6 24 2957,-5 24 5028,-3 37-6016,5 134 1452,-3-126-1316,1-1 0,1 1 0,1-1 1,1 0-1,11 25 0,-12-33-227,-3-8-4,0 1 0,-1-1 0,1 1 0,-1-1-1,0 1 1,0-1 0,0 1 0,0 7 0,-17-21-1404,-18-29 829,-54-83-1,77 105 1477,12 17-744,-1-1 0,0 1-1,1-1 1,-1 1-1,1 0 1,-1-1 0,1 1-1,-1-1 1,1 1-1,-1 0 1,1-1 0,-1 1-1,1 0 1,-1 0-1,1-1 1,0 1 0,-1 0-1,1 0 1,0 0-1,-1 0 1,1 0 0,-1 0-1,1 0 1,0 0-1,-1 0 1,1 0 0,0 0-1,-1 0 1,2 1-1,32-2-607,-28 1 661,77 0-7016,-60 0 773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1.956"/>
    </inkml:context>
    <inkml:brush xml:id="br0">
      <inkml:brushProperty name="width" value="0.025" units="cm"/>
      <inkml:brushProperty name="height" value="0.025" units="cm"/>
    </inkml:brush>
  </inkml:definitions>
  <inkml:trace contextRef="#ctx0" brushRef="#br0">55 28 7751,'0'0'14825,"2"-6"-14425,-1 6-391,-1-1 0,1 1 0,-1-1 0,1 0-1,-1 1 1,0-1 0,1 0 0,-1 0-1,0 1 1,0-1 0,1 0 0,-1 0 0,0 0-1,0 1 1,0-1 0,0 0 0,0 0-1,0 0 1,0 1 0,0-1 0,0 0 0,-1 0-1,1 1 1,0-1 0,0 0 0,-1 0-1,0 0 1,-16 16 407,11-6-169,-1 0 0,1 0-1,1 1 1,-9 18 0,14-25-189,-1-1 0,0 0 0,0 1 0,1-1 0,0 1 1,-1-1-1,1 0 0,0 1 0,0-1 0,0 1 0,1-1 1,-1 1-1,1-1 0,1 5 0,-2-6-33,1 0-1,-1 0 0,1 0 1,0-1-1,-1 1 0,1 0 1,0 0-1,0-1 0,0 1 1,-1 0-1,1-1 0,0 1 0,0-1 1,0 1-1,0-1 0,0 0 1,0 1-1,0-1 0,0 0 1,0 0-1,0 1 0,0-1 1,2 0-1,1-1 5,0 1-1,0-1 1,0 0-1,-1 0 1,1 0-1,0 0 1,-1-1-1,1 0 1,-1 1-1,1-1 1,-1-1-1,0 1 1,0 0-1,0-1 1,0 1-1,0-1 1,2-4-1,1 0-4,-1 0 0,0-1 0,-1 0 0,0 0-1,0 0 1,-1-1 0,0 1 0,0-1-1,-1 1 1,2-10 0,-4 17 45,0 25 150,-1 0-61,0-19-66,0 0 0,1 1 1,0-1-1,0 0 0,1 1 1,-1-1-1,3 7 0,-3-11-75,1 0 0,0 0 1,-1 0-1,1 0 0,0 0 0,0 0 0,0 0 0,0 0 0,0 0 0,0 0 0,0 0 1,0 0-1,0-1 0,0 1 0,0-1 0,1 1 0,-1-1 0,0 1 0,0-1 0,1 1 1,-1-1-1,0 0 0,0 0 0,1 0 0,-1 0 0,0 0 0,1 0 0,-1 0 0,0 0 0,1 0 1,-1-1-1,0 1 0,1 0 0,0-1 0,4-2 6,0 1-1,0-1 1,0 0 0,0 0-1,0 0 1,-1-1 0,0 0-1,0 0 1,0 0 0,0-1-1,6-8 1,-5 7-19,0 0-1,1 0 1,-1 0-1,1 1 1,15-10 0,-22 15-9,0 0 0,1 0 0,-1 0 0,0 0 0,1 0 0,-1 0 0,0-1 0,1 1 1,-1 0-1,0 0 0,1 0 0,-1 0 0,1 0 0,-1 0 0,0 0 0,1 0 0,-1 1 0,0-1 0,1 0 1,-1 0-1,0 0 0,1 0 0,-1 0 0,0 1 0,1-1 0,-1 0 0,0 0 0,0 0 0,1 1 1,-1-1-1,0 0 0,0 0 0,1 1 0,-1-1 0,0 1 0,6 18-46,-5 31 98,-1-38-53,0-12 9,0 1 1,-1 0-1,1-1 1,0 1-1,0 0 1,0-1-1,0 1 1,0 0-1,1-1 1,-1 1-1,0 0 1,0-1-1,0 1 1,0-1-1,1 1 1,-1 0-1,0-1 1,1 1-1,-1-1 1,0 1-1,1-1 1,-1 1-1,1-1 1,-1 1-1,1-1 1,-1 0-1,1 1 1,-1-1-1,1 1 1,-1-1-1,1 0 1,0 0-1,-1 1 1,1-1-1,-1 0 1,2 0-1,0 0-172,0 0 0,1-1 1,-1 0-1,0 1 0,0-1 0,0 0 0,0 0 0,0 0 0,0 0 0,-1 0 0,3-2 0,42-39-11269,-30 27 4621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2.531"/>
    </inkml:context>
    <inkml:brush xml:id="br0">
      <inkml:brushProperty name="width" value="0.025" units="cm"/>
      <inkml:brushProperty name="height" value="0.025" units="cm"/>
    </inkml:brush>
  </inkml:definitions>
  <inkml:trace contextRef="#ctx0" brushRef="#br0">31 201 11659,'0'0'9460,"-5"10"-9028,0 0-201,2-6-87,0 1 1,1-1-1,0 1 1,0-1-1,0 1 1,0 0-1,1-1 1,0 1-1,0 0 1,0 0-1,0 8 1,2-13-115,-1 1 0,0-1 0,0 1 0,0-1 0,1 0-1,-1 1 1,0-1 0,0 1 0,1-1 0,-1 0 0,0 1 0,1-1 0,-1 0 0,0 1 0,1-1 0,-1 0 0,1 0 0,-1 1 0,0-1 0,1 0 0,-1 0 0,1 0 0,-1 0 0,1 0 0,-1 1 0,1-1 0,-1 0 0,0 0 0,1 0 0,-1 0 0,1 0 0,-1 0 0,1-1 0,-1 1 0,1 0 0,-1 0 0,1 0 0,-1 0 0,0 0 0,1-1 0,-1 1 0,1 0 0,-1 0 0,0-1 0,1 1 0,-1 0 0,1-1 0,22-12 709,-14 3-629,-1 0 0,1-1 0,-2 0 0,1 0 0,-1 0 0,-1-1 0,0 0 0,-1-1 0,-1 1 0,5-18 0,-1 0-1,-2 1 0,3-44 0,-20 158 507,6-48 75,-2 53-1,7-86-684,0 0 0,0 0 0,0 0 0,0 0 1,1 0-1,0 0 0,0 0 0,0 0 0,0 0 1,0-1-1,3 6 0,-2-7-5,0 0 0,-1-1 0,1 1 0,0-1 0,0 1 0,0-1 0,0 0 0,0 0 0,0 1 0,0-2 0,1 1 0,-1 0 0,0 0 0,1-1 0,-1 1 0,0-1 0,1 0 0,-1 0 0,0 1 0,1-2 0,2 1 0,-1 0-18,1 0-1,-1 0 1,1-1 0,-1 0 0,0 0 0,1 0 0,-1 0-1,0 0 1,1-1 0,-1 0 0,0 0 0,0 0 0,-1-1-1,1 1 1,6-6 0,-5 2 24,0 1-1,0-1 1,-1 0 0,0 0-1,0-1 1,-1 1 0,1-1-1,-1 0 1,2-8 0,-1 4 2,0-1 1,-1 1 0,-1-1 0,0 1-1,1-20 1,-4 30-11,-1 1-1,1 0 1,0-1-1,-1 1 0,1 0 1,-1 0-1,1 0 1,-1 0-1,1 1 1,0-1-1,-1 0 0,1 0 1,0 1-1,-1-1 1,1 1-1,-2 0 1,-2 4 14,0 0 1,0 0 0,1 0-1,-1 1 1,1-1 0,0 1 0,1 0-1,-1 0 1,1 0 0,1 1 0,-1-1-1,1 1 1,0 0 0,0 0-1,1-1 1,0 1 0,0 0 0,1 0-1,0 0 1,0 8 0,1-13-63,0-1 1,-1 1-1,1-1 1,0 1-1,0-1 0,0 1 1,0-1-1,0 0 1,0 1-1,0-1 1,1 0-1,-1 0 0,0 0 1,1 0-1,-1 0 1,0 0-1,1 0 1,0 0-1,-1-1 0,1 1 1,-1-1-1,1 1 1,0-1-1,-1 1 0,1-1 1,0 0-1,0 0 1,-1 0-1,3 0 1,5 1-1819,-1-1 1,1-1 0,-1 1-1,16-4 1,-2-4-6019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2.890"/>
    </inkml:context>
    <inkml:brush xml:id="br0">
      <inkml:brushProperty name="width" value="0.025" units="cm"/>
      <inkml:brushProperty name="height" value="0.025" units="cm"/>
    </inkml:brush>
  </inkml:definitions>
  <inkml:trace contextRef="#ctx0" brushRef="#br0">0 0 3940,'0'0'-32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7.034"/>
    </inkml:context>
    <inkml:brush xml:id="br0">
      <inkml:brushProperty name="width" value="0.025" units="cm"/>
      <inkml:brushProperty name="height" value="0.025" units="cm"/>
    </inkml:brush>
  </inkml:definitions>
  <inkml:trace contextRef="#ctx0" brushRef="#br0">0 107 11691,'0'0'3032,"1"-10"-475,2-28-400,1 30-336,1 16-1600,3 13-475,-2 5 308,6 55 0,-9-54-20,11 48 1,-14-73-35,0-1 0,0 1 0,1-1 1,-1 1-1,0-1 0,1 1 0,0-1 1,-1 0-1,1 1 0,0-1 0,0 0 1,-1 1-1,1-1 0,0 0 0,0 0 0,1 0 1,-1 0-1,0 0 0,0 0 0,0 0 1,1 0-1,-1 0 0,3 0 0,-3-1 44,1 0-1,-1 0 0,1 0 1,-1-1-1,1 1 0,-1 0 0,1-1 1,-1 0-1,0 1 0,1-1 1,-1 0-1,0 0 0,1 1 0,-1-1 1,0 0-1,0 0 0,0 0 1,2-3-1,6-6 385,-1-1 0,-1 0 0,13-23 1,1-6-37,38-80 1549,-50 165-2491,-8-39 549,-1 0 0,1-1 0,1 1 0,-1-1 0,1 1 0,0-1 0,0 1 0,5 7 1,-7-12 0,1 0 0,-1-1 0,1 1 0,0 0 1,-1-1-1,1 1 0,0 0 0,0-1 0,0 1 1,-1-1-1,1 1 0,0-1 0,0 1 0,0-1 1,0 0-1,0 1 0,0-1 0,0 0 1,0 0-1,0 0 0,1 0 0,0 0 11,1-1 1,-1 1-1,0-1 0,0 0 1,0 0-1,0 0 0,0 0 1,0 0-1,-1 0 0,1 0 1,0-1-1,0 1 0,2-4 0,19-19 169,-2-2 0,29-45 0,-21 30 7,-17 29-176,-6 12-1786,-2 5-4047,1 4-2117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3.233"/>
    </inkml:context>
    <inkml:brush xml:id="br0">
      <inkml:brushProperty name="width" value="0.025" units="cm"/>
      <inkml:brushProperty name="height" value="0.025" units="cm"/>
    </inkml:brush>
  </inkml:definitions>
  <inkml:trace contextRef="#ctx0" brushRef="#br0">0 1 14157,'0'0'12193,"6"10"-11152,3 15-538,0-1-1,-2 1 1,-1 0 0,-1 1-1,-1 0 1,1 41-1,-4-28-349,-1-13-291,2 1 0,9 50 0,-1-133-15530,-4 29 8023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3.577"/>
    </inkml:context>
    <inkml:brush xml:id="br0">
      <inkml:brushProperty name="width" value="0.025" units="cm"/>
      <inkml:brushProperty name="height" value="0.025" units="cm"/>
    </inkml:brush>
  </inkml:definitions>
  <inkml:trace contextRef="#ctx0" brushRef="#br0">50 1 12780,'0'0'15054,"-3"2"-14797,-3 4-244,-1 1 1,1 1-1,1-1 1,-1 1-1,-3 8 1,8-15-29,0 0 0,0 1 0,0-1 1,1 0-1,-1 0 0,1 1 0,-1-1 0,1 1 1,-1-1-1,1 0 0,0 1 0,0-1 0,-1 1 1,1-1-1,0 1 0,0-1 0,0 1 0,1-1 1,-1 0-1,0 1 0,1-1 0,-1 1 0,1-1 1,-1 0-1,1 1 0,-1-1 0,1 0 0,0 0 1,0 1-1,0-1 0,0 0 0,0 0 0,0 0 1,0 0-1,0 0 0,0 0 0,0 0 0,0-1 1,1 1-1,-1 0 0,0-1 0,3 2 0,32 8-223,27 8-391,-60-17 610,-1 0 0,1 0 0,-1 0 0,1 1 0,-1-1 0,0 1 0,1-1 0,-1 1 0,0 0 0,0 0 0,0 0 0,0 0 0,-1 0 0,1 1 0,0-1 0,-1 0 0,0 1 0,2 2 1,-3-4 33,0 0 1,0-1 0,0 1-1,0 0 1,0 0 0,0 0-1,0 0 1,0 0-1,0-1 1,0 1 0,0 0-1,0 0 1,-1 0 0,1 0-1,0-1 1,-1 1 0,1 0-1,0 0 1,-1-1 0,1 1-1,-1 0 1,1-1 0,-1 1-1,0 0 1,1-1 0,-1 1-1,0-1 1,0 1 0,-31 12 964,-33-5 271,63-8-889,-4-1-2934,4-5-5778,2-1-58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3.967"/>
    </inkml:context>
    <inkml:brush xml:id="br0">
      <inkml:brushProperty name="width" value="0.025" units="cm"/>
      <inkml:brushProperty name="height" value="0.025" units="cm"/>
    </inkml:brush>
  </inkml:definitions>
  <inkml:trace contextRef="#ctx0" brushRef="#br0">12 0 11979,'0'0'14190,"0"10"-13026,-5 63 124,1-30-689,2 46 1,2-86-594,0-1-1,0 1 1,1-1-1,-1 1 0,1-1 1,-1 0-1,1 1 1,0-1-1,0 0 1,0 1-1,0-1 1,1 0-1,-1 0 0,0 0 1,1 0-1,0 0 1,-1-1-1,1 1 1,0 0-1,0-1 0,0 1 1,0-1-1,0 0 1,0 0-1,0 1 1,5 0-1,4 1-117,1 0-1,-1-1 1,1 0 0,20 0 0,-25-2 35,0 0 1,1 0-1,-1 1 1,0 0-1,0 0 0,-1 1 1,1 0-1,0 0 1,0 0-1,-1 1 1,1 0-1,6 4 1,-12-6 81,0 0 0,0 0 0,0 0 0,0 0 0,0 0-1,-1 0 1,1 0 0,0 0 0,0 0 0,-1 0 0,1 0 0,-1 0 0,1 1 0,-1-1 0,0 0 0,1 0 0,-1 1 0,0-1-1,0 0 1,0 0 0,0 1 0,0-1 0,0 0 0,0 1 0,0-1 0,-1 0 0,1 0 0,0 1 0,-1-1 0,1 0 0,-1 0 0,1 0-1,-1 0 1,0 0 0,1 1 0,-1-1 0,0 0 0,0 0 0,0-1 0,0 1 0,0 0 0,0 0 0,0 0 0,0-1 0,0 1-1,0 0 1,-2 0 0,-8 5 271,1 0-1,-1-1 1,-22 7 0,28-10-136,-10 3 111,1-1 1,-1 0 0,0-1 0,0 0 0,-25 0-1,56-17-2722,22-2-3084,1 0-6459,-20 7 1199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4.337"/>
    </inkml:context>
    <inkml:brush xml:id="br0">
      <inkml:brushProperty name="width" value="0.025" units="cm"/>
      <inkml:brushProperty name="height" value="0.025" units="cm"/>
    </inkml:brush>
  </inkml:definitions>
  <inkml:trace contextRef="#ctx0" brushRef="#br0">1 0 16496,'0'0'13773,"0"62"-13325,0-44-384,0-1-32,0 3-384,0-1-801,0 1-481,0-1-832,0-3-1090,0-5-1344,2-2-6887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4.680"/>
    </inkml:context>
    <inkml:brush xml:id="br0">
      <inkml:brushProperty name="width" value="0.025" units="cm"/>
      <inkml:brushProperty name="height" value="0.025" units="cm"/>
    </inkml:brush>
  </inkml:definitions>
  <inkml:trace contextRef="#ctx0" brushRef="#br0">1 0 13389,'0'0'12604,"0"11"-11499,1 70-222,12 91 0,2 19-151,-14-158-728,-2-20 11,1 0 0,0-1 1,1 1-1,1-1 1,4 17-1,-6-29 3,0 0-1,0 1 1,0-1-1,0 0 1,0 0 0,0 1-1,0-1 1,0 0-1,0 0 1,0 1-1,0-1 1,0 0 0,0 0-1,0 0 1,1 1-1,-1-1 1,0 0 0,0 0-1,0 0 1,0 1-1,0-1 1,1 0-1,-1 0 1,0 0 0,0 0-1,0 0 1,1 1-1,-1-1 1,0 0 0,0 0-1,0 0 1,1 0-1,-1 0 1,0 0-1,0 0 1,1 0 0,-1 0-1,0 0 1,0 0-1,1 0 1,-1 0 0,0 0-1,1 0 1,5-10 366,2-16-143,-3-39-118,-5 64-143,0 1 1,0 0 0,0-1 0,0 1 0,0 0 0,0-1 0,0 1 0,-1 0 0,1 0 0,0-1 0,0 1 0,0 0 0,0-1 0,0 1 0,-1 0 0,1 0 0,0-1 0,0 1 0,0 0-1,-1 0 1,1 0 0,0-1 0,0 1 0,-1 0 0,1 0 0,0 0 0,0 0 0,-1-1 0,1 1 0,0 0 0,-1 0 0,1 0 0,0 0 0,-1 0 0,1 0 0,0 0 0,-1 0 0,1 0-1,0 0 1,-1 0 0,-5 0-2878,0 1-2937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5.913"/>
    </inkml:context>
    <inkml:brush xml:id="br0">
      <inkml:brushProperty name="width" value="0.025" units="cm"/>
      <inkml:brushProperty name="height" value="0.025" units="cm"/>
    </inkml:brush>
  </inkml:definitions>
  <inkml:trace contextRef="#ctx0" brushRef="#br0">57 189 8296,'0'0'10159,"2"-8"-7816,0-1-1650,0 3-182,-1 1 0,0-1 1,0 1-1,0-1 0,-1 0 1,0 1-1,0-11 1,-1 15-489,1 1 0,0 0 1,-1 0-1,1-1 0,0 1 1,0 0-1,-1 0 0,1-1 1,-1 1-1,1 0 1,0 0-1,-1 0 0,1 0 1,0-1-1,-1 1 0,1 0 1,-1 0-1,1 0 1,0 0-1,-1 0 0,1 0 1,-1 0-1,1 0 0,0 0 1,-1 0-1,1 1 1,-1-1-1,1 0 0,0 0 1,-1 0-1,1 0 0,-1 0 1,1 1-1,0-1 0,-1 0 1,1 0-1,0 1 1,-1-1-1,-14 10-32,10-2 136,0 0 1,1 1 0,0-1 0,0 1 0,1 0-1,0 0 1,1 0 0,0 0 0,0 1-1,1-1 1,0 0 0,0 1 0,1-1-1,3 18 1,-3-26-113,1 0 0,-1 1 0,1-1 0,0 0-1,-1 0 1,1 0 0,0 0 0,0 1 0,0-1 0,0 0-1,0 0 1,0-1 0,0 1 0,0 0 0,0 0 0,1 0 0,-1-1-1,0 1 1,1-1 0,-1 1 0,0-1 0,1 1 0,-1-1-1,0 0 1,1 0 0,-1 1 0,1-1 0,-1 0 0,0 0 0,1-1-1,-1 1 1,1 0 0,-1 0 0,0-1 0,1 1 0,-1-1-1,0 1 1,1-1 0,1 0 0,3-2 7,1 1 0,-1-1 0,0 0 0,0-1 0,0 1 0,10-9 0,2-7 18,-1-1 1,19-28-1,-19 23 36,-16 26-53,0 0-1,-1-1 1,1 1-1,-1 0 1,1 0-1,-1-1 1,0 1-1,1 0 1,-1 0 0,0 0-1,1-1 1,-1 1-1,0 0 1,0 0-1,0 0 1,0 0-1,0 0 1,0-1 0,0 1-1,0 0 1,0 0-1,0 0 1,0 0-1,-1 1 1,0 35 246,1-35-241,-1 3 19,1 0 1,-1 0-1,1 0 1,0 0-1,0 1 0,2 7 1,-2-12-44,0 0 1,1-1 0,-1 1 0,0 0 0,1-1 0,-1 1 0,0-1 0,1 1 0,-1-1 0,0 1 0,1-1 0,-1 1 0,1-1 0,-1 1 0,1-1-1,-1 1 1,1-1 0,0 0 0,-1 1 0,1-1 0,-1 0 0,2 1 0,0-1 3,0 0 1,0 0 0,-1 0-1,1 0 1,0-1-1,-1 1 1,1 0-1,0-1 1,-1 1-1,1-1 1,0 0-1,-1 0 1,2 0-1,88-64-280,-81 61-4188,1-3-1497,-2-11 4059,4-20-1022,-9 24 2782,0 1 0,1 0 1,1 0-1,13-23 0,-17 33 558,1-1 1,0 1-1,-1 0 1,1 0-1,0 1 1,0-1 0,1 0-1,-1 1 1,1 0-1,-1 0 1,1 0-1,0 0 1,-1 1-1,1-1 1,0 1-1,0 0 1,0 0-1,0 0 1,0 1-1,0-1 1,6 1-1,-7 0-317,-1 0 0,1 0 0,0 0 0,-1 0 0,1 0 0,0 0 0,-1 1-1,1-1 1,-1 1 0,1 0 0,-1 0 0,1 0 0,-1 0 0,1 0 0,-1 0 0,0 1 0,0-1 0,0 1-1,0 0 1,0 0 0,0-1 0,0 1 0,0 0 0,-1 1 0,1-1 0,-1 0 0,0 0 0,1 1 0,-1-1-1,0 0 1,0 1 0,-1-1 0,1 1 0,0 0 0,-1-1 0,0 1 0,1 0 0,-1-1 0,0 1-1,0-1 1,-1 1 0,1 0 0,0-1 0,-1 1 0,0-1 0,-1 6 0,-2 1 46,1-1 1,-1 1 0,0-1 0,-1 0-1,1 0 1,-2-1 0,1 1-1,-8 6 1,8-9-38,0 1 1,1 0-1,-1 0 0,1 0 1,0 0-1,0 1 1,1-1-1,0 1 0,0 0 1,1 0-1,-1 0 0,2 0 1,-3 12-1,5-19-115,0 1-1,-1 0 1,1-1 0,0 1 0,-1 0-1,1-1 1,0 1 0,0-1 0,0 1-1,-1-1 1,1 0 0,0 1 0,0-1 0,0 0-1,0 0 1,0 1 0,0-1 0,0 0-1,0 0 1,-1 0 0,1 0 0,0 0-1,0 0 1,0-1 0,0 1 0,0 0-1,1-1 1,29-4-216,-23 1 22,0 0 0,0 0-1,-1-1 1,0 0 0,0-1-1,0 0 1,7-8 0,-10 10-537,0-1 0,0 0 0,0 0 0,-1 0 0,0 0 0,4-9 1,-6 2-3767,-8 8-1672,-8 4 359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16.254"/>
    </inkml:context>
    <inkml:brush xml:id="br0">
      <inkml:brushProperty name="width" value="0.025" units="cm"/>
      <inkml:brushProperty name="height" value="0.025" units="cm"/>
    </inkml:brush>
  </inkml:definitions>
  <inkml:trace contextRef="#ctx0" brushRef="#br0">1 34 384,'0'0'26297,"50"5"-25880,-23-10-225,-2-3-64,-3 2-64,-4-1-576,-2 3-2211,-4-5-2690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4:33.611"/>
    </inkml:context>
    <inkml:brush xml:id="br0">
      <inkml:brushProperty name="width" value="0.025" units="cm"/>
      <inkml:brushProperty name="height" value="0.025" units="cm"/>
      <inkml:brushProperty name="color" value="#E71224"/>
    </inkml:brush>
  </inkml:definitions>
  <inkml:trace contextRef="#ctx0" brushRef="#br0">4967 270 3395,'0'0'4906,"-9"-4"-3422,-105-56-131,83 41-1015,-1 2-1,0 0 1,-2 2-1,0 2 1,-1 1-1,-65-13 1,-219 11 2672,-4 0-2476,190-4-597,-7-2-60,-173-2 0,-399 58 291,543-24-149,38-2 134,0 6 0,1 6 1,1 5-1,1 6 0,2 6 0,-143 64 1,129-37-178,-219 139-1,268-143-21,4 4-1,2 4 0,-89 95 1,117-105 101,3 3 0,3 3 0,3 1 0,-54 100 0,78-121-14,3 2 0,1 0 1,2 1-1,3 1 0,2 1 0,2-1 0,2 2 1,-1 57-1,7-58-81,3-1 0,2 1 1,2-1-1,2 0 0,3 0 1,22 73-1,3-23 48,5-1-1,4-2 1,4-2-1,5-2 1,3-3-1,78 98 1,-80-124-3,2-2 0,3-2-1,3-3 1,2-3 0,2-2 0,3-4 0,1-2-1,107 51 1,-106-67-28,0-3 1,138 34-1,158 8 72,-249-50-40,39 7-41,0-8 1,2-6 0,0-7-1,-1-7 1,1-7 0,251-47 0,148-91-88,-452 109 91,-3-4 1,-1-4-1,111-71 0,-187 102 28,519-349-137,-468 306 78,-4-4 0,-2-3 0,-3-3 0,107-140 0,-125 137-314,-4-2 0,-2-2 1,48-119-1,-70 139 371,-2-1-1,-3-2 1,-2 1-1,-3-2 1,8-114-1,-19 118 209,-2 0-1,-2 1 1,-3-1-1,-2 1 1,-3 1-1,-2 0 1,-2 0 0,-2 2-1,-50-98 1,34 88-166,-3 1 0,-3 2 0,-2 1 0,-3 3 0,-1 1 0,-83-70 0,60 66-821,-2 3 0,-2 3 0,-3 3 0,-140-65 0,70 52-3741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6.813"/>
    </inkml:context>
    <inkml:brush xml:id="br0">
      <inkml:brushProperty name="width" value="0.025" units="cm"/>
      <inkml:brushProperty name="height" value="0.025" units="cm"/>
      <inkml:brushProperty name="color" value="#E71224"/>
    </inkml:brush>
  </inkml:definitions>
  <inkml:trace contextRef="#ctx0" brushRef="#br0">1 0 14958,'0'0'5787,"1"11"-4783,6 47-533,3 0 1,2-1 0,3-1 0,26 66 0,-41-120-391,1 0 0,-1 0 0,1 0 0,0 0 0,0-1 0,0 1 0,0 0 0,0 0 0,0-1 0,0 1 0,1-1 0,-1 1 0,0-1 0,1 0 0,0 1 0,-1-1 1,1 0-1,0 0 0,-1 0 0,1 0 0,0-1 0,0 1 0,0 0 0,0-1 0,-1 1 0,4 0 0,-2-2 31,0 0-1,0 0 1,0 0 0,0 0 0,-1 0 0,1-1 0,-1 1-1,1-1 1,-1 0 0,1 0 0,-1 0 0,0 0 0,0 0-1,0 0 1,3-4 0,8-13 286,-1 0 0,0 0 0,12-30 0,-23 47-404,25-57 357,-16 33-247,1 0 0,1 1-1,2 0 1,23-32 0,-37 57-90,0 0-1,1 0 1,-1 0 0,0 0 0,1 0-1,-1 0 1,0 1 0,0-1 0,1 0-1,-1 0 1,0 0 0,0 0 0,1 1-1,-1-1 1,0 0 0,0 0 0,1 1-1,-1-1 1,0 0 0,0 0 0,0 1-1,0-1 1,1 0 0,-1 1-1,0-1 1,0 0 0,0 0 0,0 1-1,0-1 1,0 0 0,0 1 0,0-1-1,0 0 1,0 1 0,0-1 0,0 0-1,0 1 1,0-1 0,0 0 0,0 1-1,0-1 1,-1 0 0,1 0 0,0 1-1,0 0 1,0 15-1347,0-7-4289,0-6 1503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7.188"/>
    </inkml:context>
    <inkml:brush xml:id="br0">
      <inkml:brushProperty name="width" value="0.025" units="cm"/>
      <inkml:brushProperty name="height" value="0.025" units="cm"/>
      <inkml:brushProperty name="color" value="#E71224"/>
    </inkml:brush>
  </inkml:definitions>
  <inkml:trace contextRef="#ctx0" brushRef="#br0">158 0 15471,'0'0'6827,"0"12"-5647,-1 1-1040,0 0-1,-1 0 0,-1 0 1,0 0-1,0-1 0,-1 1 1,-1-1-1,0 0 0,-8 13 1,-79 143 661,66-122-3839,64-125-4473,-15 28 875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6.030"/>
    </inkml:context>
    <inkml:brush xml:id="br0">
      <inkml:brushProperty name="width" value="0.025" units="cm"/>
      <inkml:brushProperty name="height" value="0.025" units="cm"/>
    </inkml:brush>
  </inkml:definitions>
  <inkml:trace contextRef="#ctx0" brushRef="#br0">0 120 5285,'0'0'13522,"0"9"-13442,6 520 2600,-1-613-2485,4 1 1,4-1-1,3 2 1,36-111-1,-48 181-213,0-1-1,1 1 1,0 0-1,1 0 1,1 1-1,12-18 1,-17 26 3,0 1 1,0-1-1,0 1 1,1 0-1,-1 0 1,1 0-1,-1 0 1,1 0 0,0 1-1,0-1 1,0 1-1,0 0 1,0 0-1,0 0 1,0 0-1,0 0 1,0 0-1,1 1 1,-1 0-1,0 0 1,0 0-1,1 0 1,-1 0-1,0 1 1,0-1-1,0 1 1,1 0-1,-1 0 1,0 0-1,0 0 1,5 4-1,-3-3 15,0 1-1,-1 0 0,1 0 1,-1 0-1,0 1 0,0 0 1,0 0-1,0 0 0,-1 0 1,1 0-1,-1 1 0,0-1 1,-1 1-1,1 0 0,3 9 1,-5-11 20,0 1 1,0 0-1,0 0 1,-1 0-1,1-1 0,-1 1 1,0 0-1,0 0 1,-1 0-1,1 0 0,-1 0 1,1-1-1,-1 1 1,0 0-1,-1 0 1,1-1-1,-1 1 0,1-1 1,-1 1-1,0-1 1,-1 0-1,-4 6 1,-4 4 190,-2-1 1,0-1-1,-1 0 1,0 0-1,0-1 1,-17 8 0,22-13-159,0-1 0,0 0 0,0-1 0,0 0 1,-1 0-1,1-1 0,-1 0 0,1 0 0,-1-1 1,0-1-1,0 0 0,-13-1 0,21 1-163,1-1-1,-1 1 1,1-1-1,-1 1 1,1-1 0,0 0-1,-1 0 1,1 1-1,0-1 1,-1 0-1,1 0 1,0 0 0,0 0-1,0 0 1,0-1-1,0 1 1,0 0-1,0 0 1,0-1-1,1 1 1,-1-1 0,0 1-1,1 0 1,-1-1-1,1 1 1,0-1-1,-1 1 1,1-1-1,0 1 1,0-1 0,0-2-1,0-1-731,0 0 0,0 0 1,1 0-1,0 0 0,0 0 0,0 0 0,1 0 0,-1 0 0,3-4 1,22-30-9996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8.067"/>
    </inkml:context>
    <inkml:brush xml:id="br0">
      <inkml:brushProperty name="width" value="0.025" units="cm"/>
      <inkml:brushProperty name="height" value="0.025" units="cm"/>
    </inkml:brush>
  </inkml:definitions>
  <inkml:trace contextRef="#ctx0" brushRef="#br0">72 54 8456,'0'0'9054,"7"-8"-7399,24-28 368,-31 36-1983,1-1 0,-1 1-1,0-1 1,0 1 0,1-1 0,-1 1-1,0-1 1,0 1 0,1-1 0,-1 1-1,1 0 1,-1-1 0,0 1 0,1 0-1,-1-1 1,1 1 0,-1 0 0,1-1-1,-1 1 1,1 0 0,-1 0 0,1-1-1,-1 1 1,1 0 0,-1 0 0,1 0-1,-1 0 1,1 0 0,-1 0 0,1 0 0,0 0-1,-1 0 1,1 0 0,-1 0 0,1 0-1,-1 0 1,1 1 0,-1-1 0,1 0-1,-1 0 1,1 0 0,-1 1 0,1-1-1,-1 0 1,1 1 0,-1-1 0,1 0-1,-1 1 1,0-1 0,1 1 0,-1-1-1,0 1 1,1-1 0,-1 1 0,0-1-1,0 1 1,1-1 0,-1 1 0,0-1-1,0 1 1,0 0 0,4 35-358,-4-32 483,0 19-102,0 0 1,-2 0 0,-1 0 0,-1 0 0,-1 0 0,-8 24 0,-58 127 179,32-85-127,39-89-109,0 0 1,0 0-1,-1 1 0,1-1 1,0 0-1,0 1 1,0-1-1,0 0 1,-1 1-1,1-1 1,0 1-1,0-1 1,0 0-1,0 1 0,0-1 1,0 1-1,0-1 1,0 0-1,0 1 1,0-1-1,0 0 1,0 1-1,0-1 1,1 1-1,-1-1 1,0 0-1,0 1 0,0-1 1,0 0-1,1 1 1,-1-1-1,0 0 1,0 0-1,1 1 1,-1-1-1,0 0 1,0 1-1,1-1 0,-1 0 1,0 0-1,1 0 1,-1 1-1,0-1 1,1 0-1,23-3 250,26-17 202,6-5-254,2 1 0,106-27 0,-40 22-4519,-81 20-2098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7.529"/>
    </inkml:context>
    <inkml:brush xml:id="br0">
      <inkml:brushProperty name="width" value="0.025" units="cm"/>
      <inkml:brushProperty name="height" value="0.025" units="cm"/>
      <inkml:brushProperty name="color" value="#E71224"/>
    </inkml:brush>
  </inkml:definitions>
  <inkml:trace contextRef="#ctx0" brushRef="#br0">110 1 11915,'0'0'1901,"0"9"811,-8 93 98,4-79-2168,1-1-1,1 1 1,2 0-1,0 0 1,1-1-1,1 1 1,1 0-1,10 34 1,-5-39-3832,-2-5-3944,-16-21 1298,-4-8 439</inkml:trace>
  <inkml:trace contextRef="#ctx0" brushRef="#br0" timeOffset="1">1 265 7783,'0'0'16336,"14"-46"-15664,14 40-351,6-1-225,-3-1-64,1 5-96,-6-1-2018,-6-3-1890,-8-1-4068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7.886"/>
    </inkml:context>
    <inkml:brush xml:id="br0">
      <inkml:brushProperty name="width" value="0.025" units="cm"/>
      <inkml:brushProperty name="height" value="0.025" units="cm"/>
      <inkml:brushProperty name="color" value="#E71224"/>
    </inkml:brush>
  </inkml:definitions>
  <inkml:trace contextRef="#ctx0" brushRef="#br0">1 62 12940,'0'0'8520,"60"-5"-10377,-42-4-4389</inkml:trace>
  <inkml:trace contextRef="#ctx0" brushRef="#br0" timeOffset="1">136 0 12107,'0'0'13165,"29"20"-13133,-17-20-1409,-3-2-1794,-1-4-3011,-5-2-6278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8.525"/>
    </inkml:context>
    <inkml:brush xml:id="br0">
      <inkml:brushProperty name="width" value="0.025" units="cm"/>
      <inkml:brushProperty name="height" value="0.025" units="cm"/>
      <inkml:brushProperty name="color" value="#E71224"/>
    </inkml:brush>
  </inkml:definitions>
  <inkml:trace contextRef="#ctx0" brushRef="#br0">1 1 10698,'0'0'10442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8:28.901"/>
    </inkml:context>
    <inkml:brush xml:id="br0">
      <inkml:brushProperty name="width" value="0.025" units="cm"/>
      <inkml:brushProperty name="height" value="0.025" units="cm"/>
      <inkml:brushProperty name="color" value="#E71224"/>
    </inkml:brush>
  </inkml:definitions>
  <inkml:trace contextRef="#ctx0" brushRef="#br0">0 99 11723,'0'0'13133,"9"-49"-13101,12 33-865,-3-2-2851,-1 3-5540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5.665"/>
    </inkml:context>
    <inkml:brush xml:id="br0">
      <inkml:brushProperty name="width" value="0.025" units="cm"/>
      <inkml:brushProperty name="height" value="0.025" units="cm"/>
      <inkml:brushProperty name="color" value="#E71224"/>
    </inkml:brush>
  </inkml:definitions>
  <inkml:trace contextRef="#ctx0" brushRef="#br0">1 1 4805,'7'4'6245,"40"8"-3918,53 16-1242,5 15-768,-42-15-99,112 31-1,-55-29 529,-2 4 0,183 80-1,-215-72-711,3-3 1,0-5-1,3-4 0,161 32 0,-218-56-55,132 20 331,169 50-1,317 62-80,-595-125-158,-1 2 0,106 44 0,-55-18 192,-91-36-48,1 0 0,0-1 0,-1-1 0,1 0 0,1-2 0,19 0 0,-38-1 47,-9-15-6983,1 3 2199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6.116"/>
    </inkml:context>
    <inkml:brush xml:id="br0">
      <inkml:brushProperty name="width" value="0.025" units="cm"/>
      <inkml:brushProperty name="height" value="0.025" units="cm"/>
      <inkml:brushProperty name="color" value="#E71224"/>
    </inkml:brush>
  </inkml:definitions>
  <inkml:trace contextRef="#ctx0" brushRef="#br0">120 88 11371,'-10'-2'913,"-3"-1"-595,3 2-110,0-2 0,0 1 0,1-1 0,-13-6 0,20 8-129,-1 0 1,1 0-1,0 0 1,0-1 0,0 1-1,0-1 1,0 1-1,0-1 1,1 0-1,-1 0 1,0 0-1,1 0 1,-1 0 0,1 0-1,0 0 1,0 0-1,0 0 1,0-1-1,0 1 1,0 0 0,1-1-1,-1 1 1,1-1-1,-1-4 1,2 6-21,-1 1 1,1-1-1,0 0 0,-1 0 1,1 0-1,0 0 0,0 1 1,0-1-1,0 0 1,0 1-1,0-1 0,-1 1 1,1-1-1,0 1 0,1-1 1,-1 1-1,0 0 1,0-1-1,0 1 0,0 0 1,0 0-1,0 0 0,0 0 1,0 0-1,0 0 1,2 0-1,42 1 677,-35-1-662,55 1 35,78 11 1,-112-7-86,0 0 1,-1 3-1,0 0 1,46 20-1,-70-25 4,-1-1-1,0 1 1,0-1 0,0 2-1,0-1 1,-1 0-1,1 1 1,-1 0-1,0 0 1,0 0-1,0 1 1,-1-1-1,1 1 1,-1 0 0,0 0-1,-1 0 1,1 0-1,-1 0 1,0 1-1,0-1 1,1 8-1,-2-6 20,-1 0 0,0 0 0,-1 0 0,1 0 0,-1 0 0,0 0 0,-1 0 0,0 0 0,0 0 0,0-1 0,-1 1 0,0-1 0,0 0 0,-1 1 0,0-1 0,0-1 0,-5 7 0,-4 2 144,0-1-1,0 0 0,-1 0 0,-1-2 1,0 0-1,0-1 0,-1 0 0,-1-1 1,-20 8-1,-22 5-45,-86 21 1,12-5-621,124-34-13,0-1-533,2-2-3251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48.294"/>
    </inkml:context>
    <inkml:brush xml:id="br0">
      <inkml:brushProperty name="width" value="0.025" units="cm"/>
      <inkml:brushProperty name="height" value="0.025" units="cm"/>
      <inkml:brushProperty name="color" value="#E71224"/>
    </inkml:brush>
  </inkml:definitions>
  <inkml:trace contextRef="#ctx0" brushRef="#br0">0 1 10378,'0'0'12299,"4"10"-12085,1 9-181,-1 1-1,-1-1 1,0 1 0,-2-1-1,0 1 1,-1 0 0,-4 27 0,2-35-76,-8 102-1356,13-110-1382,5-10 1184,6-12-986,3-19-1981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49.072"/>
    </inkml:context>
    <inkml:brush xml:id="br0">
      <inkml:brushProperty name="width" value="0.025" units="cm"/>
      <inkml:brushProperty name="height" value="0.025" units="cm"/>
      <inkml:brushProperty name="color" value="#E71224"/>
    </inkml:brush>
  </inkml:definitions>
  <inkml:trace contextRef="#ctx0" brushRef="#br0">105 0 11979,'0'0'1538,"-4"12"-86,-6 22-424,1 0 0,2 0 0,1 1 1,-1 48-1,8-56-929,9 52 0,-5-53-550,2 52-1,-28-99-1822,-28-87 506,36 77 3882,12 27 818,2 7-2914,1 0 1,-1 0-1,1-1 1,0 1-1,0 0 1,0-1-1,0 0 1,1 1-1,-1-1 1,1 0-1,-1 0 1,1 0-1,0 0 1,0-1-1,0 1 1,0-1-1,0 0 1,0 0-1,0 0 1,0 0-1,0 0 1,1-1-1,-1 1 1,0-1-1,0 0 1,1 0-1,-1 0 1,0 0-1,5-2 1,-1 2-13,0-1 0,1-1 0,-1 1 0,0-1 1,0 0-1,-1-1 0,1 1 0,0-2 0,-1 1 0,0-1 1,1 1-1,6-8 0,32-51 458,-50 131 913,2-50-1070,2 1 0,0-1 0,3 30 0,-2-48-293,0 1 0,0-1-1,0 1 1,0-1-1,0 1 1,1-1 0,-1 1-1,1-1 1,-1 0-1,1 1 1,-1-1 0,1 0-1,0 1 1,0-1-1,-1 0 1,1 0 0,0 0-1,0 0 1,0 0 0,0 0-1,1 0 1,-1 0-1,0 0 1,0 0 0,0-1-1,1 1 1,-1 0-1,0-1 1,1 1 0,-1-1-1,1 1 1,-1-1-1,1 0 1,-1 0 0,0 0-1,1 1 1,-1-2-1,1 1 1,-1 0 0,1 0-1,-1 0 1,1-1-1,-1 1 1,3-1 0,2-1-1,0-1 1,-1 1-1,1-1 1,-1 0-1,0-1 1,0 1-1,0-1 1,0 0-1,5-5 1,30-41-372,-27 33 155,1 0 0,20-19 1,-34 36 209,1-1 0,-1 0-1,1 0 1,-1 1 0,1-1 0,0 0 0,-1 1 0,1-1 0,0 0 0,0 1 0,0-1 0,0 1 0,-1 0 0,1-1 0,0 1 0,0-1 0,0 1 0,0 0 0,0 0 0,0 0 0,0 0 0,0 0 0,0-1 0,0 2 0,0-1-1,0 0 1,0 0 0,1 0 0,6 21 446,2 6 44,-9-26-489,0-1 1,0 1-1,0-1 1,0 1-1,0-1 0,0 1 1,0-1-1,0 0 1,0 1-1,0-1 1,0 0-1,0 0 0,0 0 1,0 0-1,0 0 1,0 0-1,1 0 0,-1 0 1,0 0-1,0 0 1,0-1-1,0 1 1,0 0-1,0-1 0,0 1 1,0-1-1,0 1 1,0-1-1,1 0 1,25-18-66,16-8-349,-41 26 399,0 0 0,0 0 1,0 0-1,0 1 1,0-1-1,0 1 0,0 0 1,0-1-1,0 1 0,0 0 1,0 0-1,0 0 1,0 1-1,0-1 0,0 0 1,0 1-1,0-1 0,0 1 1,0 0-1,-1-1 1,3 2-1,-2 0 9,-1-1 1,0 1-1,0-1 1,1 1-1,-1 0 0,0-1 1,0 1-1,-1 0 1,1 0-1,0 0 0,-1 0 1,1 0-1,-1 0 1,1 0-1,-1 0 0,0 0 1,0 2-1,0 44 457,0-32-288,-3 27 272,0-93-6977,0 16 74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49.433"/>
    </inkml:context>
    <inkml:brush xml:id="br0">
      <inkml:brushProperty name="width" value="0.025" units="cm"/>
      <inkml:brushProperty name="height" value="0.025" units="cm"/>
      <inkml:brushProperty name="color" value="#E71224"/>
    </inkml:brush>
  </inkml:definitions>
  <inkml:trace contextRef="#ctx0" brushRef="#br0">1 1 13773,'0'0'8872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49.856"/>
    </inkml:context>
    <inkml:brush xml:id="br0">
      <inkml:brushProperty name="width" value="0.025" units="cm"/>
      <inkml:brushProperty name="height" value="0.025" units="cm"/>
      <inkml:brushProperty name="color" value="#E71224"/>
    </inkml:brush>
  </inkml:definitions>
  <inkml:trace contextRef="#ctx0" brushRef="#br0">1 57 5125,'0'0'14931,"3"8"-13388,-3-5-1473,1-1 0,-1 0 0,1 1 0,0-1 1,0 0-1,0 0 0,1 0 0,-1 1 0,0-1 0,1-1 0,-1 1 0,1 0 0,0 0 0,-1 0 1,1-1-1,0 1 0,0-1 0,0 0 0,0 1 0,1-1 0,-1 0 0,0 0 0,0 0 0,1-1 0,-1 1 1,1-1-1,-1 1 0,0-1 0,1 0 0,-1 1 0,1-1 0,-1-1 0,1 1 0,-1 0 0,0 0 1,1-1-1,-1 0 0,1 1 0,-1-1 0,0 0 0,0 0 0,0 0 0,1-1 0,-1 1 0,3-3 0,0 1-47,-1 0-1,0-1 0,0 1 0,0-1 1,-1 0-1,1 0 0,-1 0 0,0-1 0,0 1 1,0-1-1,2-6 0,-4 10-16,-1 0-1,1 0 1,-1 0 0,1 0 0,-1 0-1,0-1 1,1 1 0,-1 0 0,0 0-1,0 0 1,0-1 0,0 1 0,0 0-1,0 0 1,0 0 0,0-1 0,-1 1-1,1 0 1,0 0 0,-1 0 0,1 0-1,-1-1 1,1 1 0,-1 0 0,0 0-1,1 0 1,-1 0 0,0 0 0,0 0-1,1 0 1,-1 1 0,0-1 0,0 0-1,0 0 1,0 1 0,0-1 0,0 1-1,-1-1 1,1 1 0,0-1 0,0 1-1,0-1 1,0 1 0,-1 0 0,1 0-1,0 0 1,0 0 0,0 0 0,-1 0-1,1 0 1,0 0 0,-2 0 0,-1 0 25,0 1 0,0-1 0,0 1 0,0-1 1,0 1-1,0 0 0,0 1 0,0-1 0,0 1 0,0-1 1,1 1-1,-1 0 0,1 1 0,-1-1 0,1 0 0,0 1 1,0 0-1,0 0 0,0 0 0,-4 6 0,4-5 78,0 1-1,0 0 1,0 0 0,1 0-1,0 0 1,0 1-1,0-1 1,0 1-1,1-1 1,0 1-1,0-1 1,1 1 0,-1 0-1,1-1 1,1 7-1,0-11-116,0 0 0,-1 1 0,1-1 0,0 0 0,0 0 0,0 0 0,0 0 0,0 0 0,0 0 0,1-1 0,-1 1 0,0 0 0,0 0 0,1-1 0,-1 1 0,0-1 0,1 1 0,-1-1 0,0 0 0,1 1 0,-1-1 0,1 0 0,-1 0 0,0 0 0,1 0 0,-1 0 0,2-1 0,44-2-1102,-40 1 740,0-1 0,1 0 0,-1 0 1,0 0-1,9-7 0,-11 6 255,0 1 0,1 0 0,-1 0 0,1 0 0,0 1 0,0 0 0,0 0 0,0 0 0,9 0 0,-1 52 2267,-13-47-2113,1-1 1,0 1 0,0-1-1,0 0 1,0 0 0,1 0-1,-1 0 1,0 0 0,1 0 0,-1-1-1,1 1 1,0-1 0,-1 0-1,1 0 1,0 0 0,0 0-1,0 0 1,0 0 0,0-1 0,0 0-1,0 1 1,0-1 0,0 0-1,0-1 1,0 1 0,0 0-1,5-2 1,12-1-103,0-2-1,36-12 0,-43 13-205,-5 1 249,-1 0-171,0 0-1,0 1 0,0 0 0,0 1 0,0-1 0,1 1 0,-1 1 0,0-1 1,1 1-1,7 1 0,-14 0 221,0 0 1,0 0 0,0 0-1,0 0 1,0 0 0,0 0-1,-1 0 1,1 1 0,0-1-1,-1 0 1,1 0 0,-1 1-1,1-1 1,-1 0 0,0 1-1,0-1 1,1 0 0,-1 1-1,0-1 1,0 1 0,0-1-1,0 0 1,-1 1-1,1-1 1,-1 3 0,-7 35 1665,7-38-1660,1 0 0,-1-1 1,1 1-1,0 0 0,-1 0 0,1-1 0,0 1 0,-1 0 1,1 0-1,0 0 0,0 0 0,0-1 0,0 1 0,0 0 1,0 0-1,0 0 0,0 0 0,0-1 0,0 1 0,0 0 0,0 0 1,1 0-1,-1 0 0,0-1 0,1 1 0,0 1 0,0-2-27,0 0 0,0 0 0,0 0 0,0 0-1,0 0 1,0-1 0,0 1 0,0 0 0,0-1-1,0 1 1,0 0 0,0-1 0,0 1 0,0-1-1,0 0 1,0 1 0,1-2 0,50-41-1737,-45 36 868,4-1-530,9-11-5909,-14 13 1391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59.302"/>
    </inkml:context>
    <inkml:brush xml:id="br0">
      <inkml:brushProperty name="width" value="0.025" units="cm"/>
      <inkml:brushProperty name="height" value="0.025" units="cm"/>
    </inkml:brush>
  </inkml:definitions>
  <inkml:trace contextRef="#ctx0" brushRef="#br0">34 1447 3940,'0'0'7089,"-7"5"-7126,-19 16 149,27-17 309,12-2-222,14-3 40,-10-6-37,-1-1 1,0-1-1,0 0 0,-1-1 0,0 0 0,0-2 0,14-14 0,-3 4-57,300-256 876,172-138-398,-360 308-560,456-337 285,-444 350 309,-146 92 1240,-1-4-4075,-2 4 1119,4-7-3244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0.202"/>
    </inkml:context>
    <inkml:brush xml:id="br0">
      <inkml:brushProperty name="width" value="0.025" units="cm"/>
      <inkml:brushProperty name="height" value="0.025" units="cm"/>
      <inkml:brushProperty name="color" value="#E71224"/>
    </inkml:brush>
  </inkml:definitions>
  <inkml:trace contextRef="#ctx0" brushRef="#br0">1 1 18898,'0'0'6502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8.609"/>
    </inkml:context>
    <inkml:brush xml:id="br0">
      <inkml:brushProperty name="width" value="0.025" units="cm"/>
      <inkml:brushProperty name="height" value="0.025" units="cm"/>
      <inkml:brushProperty name="color" value="#E71224"/>
    </inkml:brush>
  </inkml:definitions>
  <inkml:trace contextRef="#ctx0" brushRef="#br0">1754 84 13773,'0'-2'46,"0"1"0,0-1 0,-1 0-1,1 1 1,-1-1 0,0 1 0,1-1 0,-1 1-1,0-1 1,0 1 0,0-1 0,0 1 0,0 0 0,0 0-1,-1-1 1,1 1 0,0 0 0,0 0 0,-1 0 0,1 0-1,-1 1 1,1-1 0,-1 0 0,1 1 0,-1-1-1,-1 0 1,-54-13-893,43 12 660,-73-13-475,-2 5 0,1 3 0,-1 5 0,-138 13 0,138 0 1477,0 4 1,1 4-1,1 3 0,1 5 0,1 3 1,-147 75-1,203-89-702,1 2-1,1 0 1,0 2 0,2 1 0,0 1-1,1 1 1,-31 39 0,46-50-119,0 0 0,1 0 0,1 0-1,0 1 1,0 0 0,2 0 0,-1 1 0,2 0 0,0 0 0,0 0-1,2 0 1,-1 0 0,2 1 0,0-1 0,1 1 0,0-1 0,1 1 0,1-1-1,5 22 1,-2-22-41,0 0 0,1 0-1,1 0 1,1-1 0,0 0 0,0 0-1,1-1 1,1 0 0,0-1-1,1 0 1,0-1 0,15 12 0,-1-3-167,1-2 1,0 0-1,1-2 1,1-1 0,31 11-1,-17-10 229,0-2 0,1-2 0,0-2-1,1-2 1,50 2 0,-44-8 607,0-2 0,0-2 0,-1-2 0,0-2-1,0-3 1,0-2 0,-1-1 0,-1-3 0,-1-2 0,0-2-1,-1-2 1,76-51 0,-81 45-548,-2-2-1,-1-2 1,-1-1-1,-2-2 0,35-48 1,-51 61-264,-2-2 0,-1 0 0,-1-1 0,-1 0 0,-1-1 0,-1 0 0,-2-1 0,0 0 0,-2 0 0,5-36 0,-11 53 66,0 0 0,-1 1 0,0-1 0,-1 0 0,0 0 0,0 0 0,-1 1 0,0-1 1,-1 1-1,0-1 0,-1 1 0,0 0 0,0 0 0,-1 0 0,0 1 0,-10-13 0,6 11-120,0 1-1,0 0 1,-2 0-1,1 1 1,-1 1-1,0 0 1,0 0-1,-1 1 1,1 0-1,-2 1 1,1 1-1,-15-4 1,-13-1-628,0 1 0,0 3 0,-1 1 0,-74 3 0,48 5-737,1 3-1,-78 19 1,-5 10-3169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4:28.625"/>
    </inkml:context>
    <inkml:brush xml:id="br0">
      <inkml:brushProperty name="width" value="0.025" units="cm"/>
      <inkml:brushProperty name="height" value="0.025" units="cm"/>
      <inkml:brushProperty name="color" value="#E71224"/>
    </inkml:brush>
  </inkml:definitions>
  <inkml:trace contextRef="#ctx0" brushRef="#br0">662 107 4516,'0'0'2002,"-5"-10"-229,2 5-1539,0-1 1,0 1 0,-1 0 0,0 0 0,0 0 0,0 1 0,0-1 0,-1 1 0,1 0-1,-1 0 1,0 1 0,-1-1 0,1 1 0,0 0 0,-1 1 0,0-1 0,0 1 0,-9-2-1,-10-2 360,0 1 0,0 1-1,-1 1 1,0 1-1,1 2 1,-27 2 0,39 0-514,-1 0 0,0 1 1,1 0-1,0 1 0,0 1 1,0 0-1,0 0 0,1 2 1,0-1-1,0 2 0,1-1 1,-20 18-1,14-8-80,1 0-1,0 1 1,1 1-1,1 1 1,1 0 0,1 0-1,1 2 1,0-1 0,2 1-1,-12 41 1,16-46-6,1 1 0,1 0 0,1 0 1,1 1-1,0-1 0,1 0 0,1 1 1,0-1-1,2 0 0,0 0 0,1 0 1,1 0-1,1-1 0,13 29 0,-5-20-6,1 0 0,2-1-1,1 0 1,0-2 0,2 0-1,1-1 1,1-1 0,42 32-1,-50-43 25,0 0 0,1-1 0,0 0 0,0-2 0,1 0-1,0 0 1,0-1 0,0-1 0,1-1 0,0 0 0,0-2 0,0 0 0,0 0-1,0-2 1,1 0 0,28-4 0,-38 2 21,1 0 1,0-1-1,-1 0 0,1 0 1,-1-1-1,0 0 0,0 0 1,-1-1-1,1 0 1,-1-1-1,13-11 0,-11 6 154,0 1 0,-1-1 0,0-1 0,0 0 0,-1 0 0,-1 0 0,5-15 0,0-3 244,-2-1-1,-1-1 1,-2 1-1,0-1 0,0-61 1,-5 62-355,-2-1-1,-1 0 1,-1 0 0,-2 1 0,-15-53 0,16 73-163,0 0 0,-1-1 0,0 2 0,-1-1 1,0 1-1,-1 0 0,0 0 0,-8-9 0,9 14-113,1 0-1,-1 0 0,0 0 0,0 1 0,0 0 0,-1 0 0,1 1 0,-1 0 0,0 0 0,0 0 1,0 1-1,-1 0 0,-13-2 0,-30 2-3253,-1 2-2744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7.982"/>
    </inkml:context>
    <inkml:brush xml:id="br0">
      <inkml:brushProperty name="width" value="0.025" units="cm"/>
      <inkml:brushProperty name="height" value="0.025" units="cm"/>
      <inkml:brushProperty name="color" value="#E71224"/>
    </inkml:brush>
  </inkml:definitions>
  <inkml:trace contextRef="#ctx0" brushRef="#br0">5 92 9641,'0'0'5755,"-1"-8"-3326,-1-19-567,1 19 1387,5 33-1986,34 140-889,-38-164-430,0 1 1,0-1 0,1 0-1,-1 0 1,0 0 0,0 0 0,1 0-1,-1 0 1,1 0 0,-1 0-1,1 0 1,-1 0 0,1 0 0,0 0-1,0-1 1,-1 1 0,1 0-1,0 0 1,0-1 0,0 1 0,0 0-1,0-1 1,-1 1 0,1-1-1,0 1 1,0-1 0,1 1 0,-1-1-1,0 0 1,0 0 0,0 1-1,0-1 1,0 0 0,0 0 0,0 0-1,0 0 1,0 0 0,1 0-1,-1-1 1,0 1 0,0 0 0,0-1-1,0 1 1,0 0 0,0-1-1,0 1 1,0-1 0,0 0 0,0 1-1,0-1 1,-1 0 0,1 1-1,0-1 1,0 0 0,0-1 0,5-4-569,0 0 0,0 0 0,-1 0 1,0-1-1,8-14 0,-6 5-1099,1 0 0,-2-1 0,0 0 0,6-30 0,-5-33 4033,-10 73 893,-5 13-1729,-5 14-198,8-4-930,2 0 0,-1 1 1,2-1-1,0 1 0,1 20 1,1-28-307,1 0 0,0 1-1,0-2 1,0 1 0,1 0 0,1 0 0,-1 0 0,2-1 0,-1 0 0,1 1 0,6 9 0,-10-18-53,0 0 1,0 0-1,0 0 1,0 0-1,0 1 1,0-1-1,1 0 1,-1 0-1,0 0 1,0 0-1,0 0 1,0 0-1,0 0 1,0 0-1,0 0 1,0 0-1,0 1 1,1-1-1,-1 0 1,0 0-1,0 0 1,0 0-1,0 0 1,0 0-1,0 0 1,0 0-1,1 0 1,-1 0-1,0 0 1,0 0-1,0 0 1,0 0-1,0 0 1,0 0-1,1 0 1,-1 0-1,0 0 1,0 0-1,0 0 1,0-1-1,0 1 1,0 0-1,0 0 1,1 0-1,-1 0 1,0 0-1,0 0 1,0 0-1,0 0 0,0 0 1,0 0-1,0-1 1,0 1-1,0 0 1,0 0-1,0 0 1,0 0-1,0 0 1,1 0-1,-1 0 1,0-1-1,0 1 1,0 0-1,0 0 1,0 0-1,0 0 1,0 0-1,0-1 1,2-16-438,-2-21 28,-1 31 493,0 0 1,0 0-1,-1 0 1,0 0 0,0 0-1,0 0 1,-1 0-1,0 1 1,-4-7-1,17 44 2598,-3-26-2626,0 1 0,0-1 0,0-1-1,1 1 1,0-1 0,0-1-1,0 0 1,1 0 0,-1 0 0,1-1-1,-1 0 1,1-1 0,0 0-1,0 0 1,-1-1 0,1 0-1,0-1 1,13-2 0,-19 3-84,0-1 0,0 0 0,0 0 0,0 0 0,0 0 0,0-1 0,0 1 0,0-1 1,0 0-1,-1 0 0,1 0 0,-1 0 0,0 0 0,1 0 0,-1-1 0,0 1 0,3-6 0,-5 8 169,0 47 1025,0-46-1129,0 0 0,0 0-1,0 0 1,0 0 0,0 0-1,1 0 1,-1 0 0,0 0 0,1 0-1,-1 0 1,0 0 0,1 0-1,-1 0 1,1 0 0,0 0-1,-1 0 1,1 0 0,0-1-1,-1 1 1,1 0 0,0 0-1,0-1 1,0 1 0,0 0-1,0-1 1,0 1 0,1 0-1,2 0 13,-1 0 0,0-1-1,1 1 1,-1-1-1,1 1 1,-1-1-1,1 0 1,6-1 0,3-1-40,-1-1 1,0 0-1,0 0 1,14-7 0,-5-2-379,25-11-17,-44 22 419,1 0-1,-1 0 0,1 0 1,-1 1-1,1-1 0,-1 1 0,1-1 1,-1 1-1,1 0 0,-1 0 0,1 0 1,-1 0-1,1 0 0,4 2 0,-6-1 30,0 0-1,0 0 0,0 0 0,0 0 0,0 1 0,0-1 0,-1 0 0,1 0 0,0 1 0,-1-1 0,1 1 0,-1-1 0,0 0 0,1 1 0,-1-1 0,0 1 1,0-1-1,0 1 0,0-1 0,0 0 0,0 1 0,-1 2 0,5 23 669,-4-26-698,0 0 0,1 0 0,-1-1 1,1 1-1,-1 0 0,1 0 0,-1-1 0,1 1 0,0 0 1,-1-1-1,1 1 0,0 0 0,-1-1 0,1 1 1,0-1-1,0 1 0,-1-1 0,1 0 0,0 1 1,0-1-1,0 0 0,0 1 0,0-1 0,-1 0 1,1 0-1,0 0 0,1 0 0,2 0-13,0 0 0,0-1 0,0 1 0,-1-1-1,1 0 1,0 0 0,-1 0 0,1-1 0,0 1 0,3-3 0,11-11-3372,-10-6-7469,-8 14 5342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8.385"/>
    </inkml:context>
    <inkml:brush xml:id="br0">
      <inkml:brushProperty name="width" value="0.025" units="cm"/>
      <inkml:brushProperty name="height" value="0.025" units="cm"/>
      <inkml:brushProperty name="color" value="#E71224"/>
    </inkml:brush>
  </inkml:definitions>
  <inkml:trace contextRef="#ctx0" brushRef="#br0">1 0 17072,'0'0'3043,"64"21"-5573,-44-21-2916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8.852"/>
    </inkml:context>
    <inkml:brush xml:id="br0">
      <inkml:brushProperty name="width" value="0.025" units="cm"/>
      <inkml:brushProperty name="height" value="0.025" units="cm"/>
      <inkml:brushProperty name="color" value="#E71224"/>
    </inkml:brush>
  </inkml:definitions>
  <inkml:trace contextRef="#ctx0" brushRef="#br0">188 29 9289,'0'0'4473,"-10"3"-2033,-14 2-1460,-61 16 2409,80-19-3156,0-1 0,1 1 1,0-1-1,-1 1 0,1 1 0,0-1 0,0 1 0,0-1 0,0 1 0,0 0 0,1 0 0,0 1 0,-1-1 0,1 1 0,-3 4 0,6-7-214,0-1 0,-1 1 0,1-1 0,0 1 0,-1-1 0,1 1 0,0-1 0,0 1 0,-1 0 0,1-1 0,0 1 0,0 0 0,0-1 0,0 1 0,0-1 0,0 1 0,0 0 0,0-1 1,0 1-1,0 0 0,1-1 0,-1 1 0,0-1 0,0 1 0,1 0 0,-1-1 0,0 1 0,0-1 0,1 1 0,-1-1 0,1 1 0,-1-1 0,0 1 0,1-1 0,0 1 0,26 2 272,-20-4-308,0 0 1,1 0-1,-1-1 0,0 0 1,13-6-1,-11 2-202,0-1 0,-1 0 0,0 0 1,11-13-1,-17 18 190,0 0 0,0-1 1,0 1-1,0-1 0,0 1 0,-1-1 1,1 0-1,-1 0 0,1 1 0,-1-1 1,0 0-1,0 0 0,-1 0 0,1 0 1,-1 0-1,1-1 0,-1 1 0,0 0 1,0 0-1,-1-4 0,1 7 26,0 0 0,0 0 1,-1-1-1,1 1 0,0 0 0,0 0 0,-1 0 0,1 0 0,0-1 0,0 1 1,-1 0-1,1 0 0,0 0 0,-1 0 0,1 0 0,0 0 0,-1 0 0,1 0 1,0 0-1,-1 0 0,1 0 0,0 0 0,0 0 0,-1 0 0,1 0 0,0 0 1,-1 0-1,1 1 0,0-1 0,-1 0 0,1 0 0,0 0 0,0 0 0,-1 1 1,1-1-1,0 0 0,0 0 0,0 0 0,-1 1 0,1-1 0,0 0 0,0 1 1,-1-1-1,-9 12 6,6-7 87,2 1-1,-1 0 1,0 0-1,1 0 1,0 0-1,1 0 1,-1 1-1,1-1 1,1 1-1,-1-1 1,1 0-1,0 10 1,1-13-66,-1 0 1,0 0-1,1-1 1,0 1-1,0 0 1,0 0 0,0-1-1,0 1 1,0 0-1,1-1 1,-1 1 0,1-1-1,0 0 1,0 1-1,-1-1 1,2 0-1,-1 0 1,0 0 0,0-1-1,0 1 1,1 0-1,-1-1 1,1 0-1,0 1 1,-1-1 0,1 0-1,0 0 1,0-1-1,3 2 1,2-1-40,-1-1 1,1 1-1,0-1 1,0 0-1,-1-1 1,1 0-1,0 0 1,-1-1-1,1 0 1,-1 0-1,0-1 1,1 0-1,-1 0 1,0-1-1,-1 0 1,1 0-1,-1 0 1,0-1-1,0 0 1,0 0-1,0-1 1,-1 1-1,0-1 1,0 0-1,-1-1 1,0 1-1,0-1 0,0 0 1,-1 0-1,0 0 1,3-11-1,-7 23 374,-1 3-50,0-1 0,1 1 0,0-1 0,0 1 0,1-1 0,0 1 0,1 8 0,-1-14-284,1-1 0,-1 1-1,1-1 1,-1 0 0,1 1 0,-1-1-1,1 0 1,0 1 0,0-1 0,-1 0-1,1 0 1,0 0 0,0 0-1,0 0 1,1 0 0,-1 0 0,0 0-1,2 1 1,0-1-19,-1 0 1,1 0-1,0-1 1,-1 1-1,1-1 0,0 1 1,0-1-1,-1 0 0,1 0 1,0 0-1,0-1 1,-1 1-1,6-2 0,-2 0-43,0-1-1,-1 1 1,1-1-1,-1-1 1,1 1-1,-1-1 1,0 0-1,0 0 1,-1 0-1,1-1 1,5-8-1,-4 7-66,-1-1-1,0 0 0,0-1 1,0 1-1,-1-1 1,-1 0-1,6-15 1,-8 16 66,-17 82 1170,16-70-1052,0 1-1,0-1 0,0 0 1,1 1-1,-1-1 0,2 0 1,-1 1-1,0-1 1,1 0-1,4 8 0,-5-11-74,1 0-1,0 0 0,-1 0 0,1 0 1,0 0-1,1 0 0,-1-1 1,0 1-1,0-1 0,1 1 0,-1-1 1,1 0-1,-1 0 0,1 0 1,-1 0-1,1 0 0,0-1 0,-1 1 1,1-1-1,0 0 0,0 0 0,4 0 1,-1 0-296,-1 0 0,0 0 0,1-1 0,-1 1 0,0-1 0,1 0 0,-1-1 0,0 1 0,9-5 0,-10 3-623,0 0 0,0 1 0,0-1-1,0-1 1,-1 1 0,0-1 0,4-4 0,5-7-6517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9.197"/>
    </inkml:context>
    <inkml:brush xml:id="br0">
      <inkml:brushProperty name="width" value="0.025" units="cm"/>
      <inkml:brushProperty name="height" value="0.025" units="cm"/>
      <inkml:brushProperty name="color" value="#E71224"/>
    </inkml:brush>
  </inkml:definitions>
  <inkml:trace contextRef="#ctx0" brushRef="#br0">153 7 14542,'0'0'10863,"-11"-3"-10238,0 2-453,0-1 1,0 2-1,0-1 0,0 2 0,-12 1 1,20-2-123,-1 1 1,0 0 0,1 0 0,-1 0 0,1 0 0,-1 0-1,1 1 1,0-1 0,0 1 0,-5 4 0,7-5-58,-1 0 0,1 1 1,0-1-1,0 1 1,0-1-1,0 1 1,0-1-1,0 1 0,0 0 1,1-1-1,-1 1 1,0 0-1,1 0 1,0-1-1,-1 1 0,1 0 1,0 0-1,0 0 1,0 0-1,0 0 0,0-1 1,1 4-1,0-3-92,0 0 0,0 0 1,0 0-1,0 0 0,0 0 0,1-1 0,-1 1 0,0 0 0,1-1 0,0 0 0,-1 1 0,1-1 1,0 0-1,-1 0 0,1 1 0,0-1 0,0-1 0,4 3 0,43 13-1640,-39-13 1402,0-1 158,0 2 0,0-1 0,-1 1 1,1 1-1,15 9 0,-24-13 181,1 0 0,-1 0 0,0 0 1,0 0-1,0 0 0,0 0 0,0 0 0,-1 0 0,1 1 1,0-1-1,0 0 0,-1 1 0,1-1 0,-1 0 0,1 1 0,-1-1 1,1 0-1,-1 1 0,0-1 0,0 2 0,0-1 46,-1 1 0,1-1 0,-1 0 0,0 0 0,0 0 0,0 0-1,0 0 1,0 0 0,-1-1 0,1 1 0,0 0 0,-1-1 0,1 1 0,-1 0-1,0-1 1,1 0 0,-4 3 0,-8 5 133,1 0 0,-1-1 0,-1-1 0,1 0 0,-23 9 0,-12-9-6701,33-7-4734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4.113"/>
    </inkml:context>
    <inkml:brush xml:id="br0">
      <inkml:brushProperty name="width" value="0.025" units="cm"/>
      <inkml:brushProperty name="height" value="0.025" units="cm"/>
      <inkml:brushProperty name="color" value="#E71224"/>
    </inkml:brush>
  </inkml:definitions>
  <inkml:trace contextRef="#ctx0" brushRef="#br0">1 589 14382,'0'0'3966,"5"-13"-3016,81-264 846,-12 36-1440,-71 231-346,-1 4-25,0 1 1,0-1-1,-1 1 1,0-1 0,0 0-1,0-7 1,-3 13-4208,-10 2 666,-6 5-3683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4.486"/>
    </inkml:context>
    <inkml:brush xml:id="br0">
      <inkml:brushProperty name="width" value="0.025" units="cm"/>
      <inkml:brushProperty name="height" value="0.025" units="cm"/>
      <inkml:brushProperty name="color" value="#E71224"/>
    </inkml:brush>
  </inkml:definitions>
  <inkml:trace contextRef="#ctx0" brushRef="#br0">67 1 12139,'0'0'3988,"-6"8"-1922,0 0-1805,1-1-1,0 1 1,0 0-1,1 1 1,0-1-1,0 1 1,1 0-1,1 0 1,-4 17-1,-3 43-122,4 0-1,2 1 1,9 95-1,-4-155-29,-1-1 0,1 1 0,1-1 0,0 1 0,0-1 0,1 0 0,0 0 0,5 8 0,-8-15-76,0-1-1,0 1 1,0-1-1,0 0 1,1 1-1,-1-1 1,0 0-1,0 0 1,1 0-1,-1 0 1,1 0-1,-1 0 1,1 0-1,-1-1 1,1 1-1,-1 0 1,1-1-1,0 0 1,-1 1 0,3-1-1,-1 0 30,-1-1 0,0 1 0,1-1 0,-1 0 0,0 0 0,0 0 0,0 0 0,1 0 0,-1-1 0,0 1 0,-1-1-1,1 1 1,0-1 0,0 1 0,-1-1 0,1 0 0,-1 0 0,3-4 0,22-27 591,57-57 0,-43 53-2880,2 0-3446,-17 15-2611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4.986"/>
    </inkml:context>
    <inkml:brush xml:id="br0">
      <inkml:brushProperty name="width" value="0.025" units="cm"/>
      <inkml:brushProperty name="height" value="0.025" units="cm"/>
      <inkml:brushProperty name="color" value="#E71224"/>
    </inkml:brush>
  </inkml:definitions>
  <inkml:trace contextRef="#ctx0" brushRef="#br0">0 1 7143,'0'0'12161,"5"9"-11174,5 19-594,-2-1 1,-1 1-1,-1 0 0,-1 0 1,2 53-1,-4-39-240,2-1 0,15 65 0,-18-103 7,-2-2-1037,-12-11-14245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282"/>
    </inkml:context>
    <inkml:brush xml:id="br0">
      <inkml:brushProperty name="width" value="0.025" units="cm"/>
      <inkml:brushProperty name="height" value="0.025" units="cm"/>
    </inkml:brush>
  </inkml:definitions>
  <inkml:trace contextRef="#ctx0" brushRef="#br0">108 180 3331,'2'-2'160,"25"-25"2587,-2 0 0,0-2 1,-2-1-1,20-35 0,-45 72 658,-21 44-3543,-109 139 460,36-59-932,119-156-3869,31-41 0,-31 30 3538,35-72 1,-51 91 1670,-1 0 1,0-1 0,-2 1 0,4-20-1,-9 55-242,2-1 0,0 0 0,2 1-1,0-1 1,0 0 0,9 24 0,-4-13-47,8 53 1,-9-49 74,-3-18-1014,-5-14-937,1 0 1325,0 0 0,0 0-1,0 0 1,0 0 0,0 0-1,0 0 1,0 0 0,0 0-1,-1 0 1,1 0 0,0 0-1,0 0 1,0 0 0,-16-9-6618,-5 0-773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5.327"/>
    </inkml:context>
    <inkml:brush xml:id="br0">
      <inkml:brushProperty name="width" value="0.025" units="cm"/>
      <inkml:brushProperty name="height" value="0.025" units="cm"/>
      <inkml:brushProperty name="color" value="#E71224"/>
    </inkml:brush>
  </inkml:definitions>
  <inkml:trace contextRef="#ctx0" brushRef="#br0">0 216 8936,'0'0'11467,"75"-19"-10314,-45-6-416,3-5-417,0-1-256,-3 4 1,-4 2-33,-3 6-161,-4 6-1120,-6 3-929,-4 1-1826,-7 1-1024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5.686"/>
    </inkml:context>
    <inkml:brush xml:id="br0">
      <inkml:brushProperty name="width" value="0.025" units="cm"/>
      <inkml:brushProperty name="height" value="0.025" units="cm"/>
      <inkml:brushProperty name="color" value="#E71224"/>
    </inkml:brush>
  </inkml:definitions>
  <inkml:trace contextRef="#ctx0" brushRef="#br0">0 173 14253,'0'0'5574,"54"-56"-4645,-21 37-481,4 0-320,1-1-96,-1 1-224,-3 5-1313,-5 1-1314,-3 1-2818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6.154"/>
    </inkml:context>
    <inkml:brush xml:id="br0">
      <inkml:brushProperty name="width" value="0.025" units="cm"/>
      <inkml:brushProperty name="height" value="0.025" units="cm"/>
      <inkml:brushProperty name="color" value="#E71224"/>
    </inkml:brush>
  </inkml:definitions>
  <inkml:trace contextRef="#ctx0" brushRef="#br0">116 292 5862,'0'0'3010,"2"-8"-570,-1 3-2084,8-31 3112,-7-9 3582,-2 45-6982,-1-1 0,1 0 0,-1 0 0,1 1 0,-1-1 0,0 0 0,1 1 0,-1-1 0,0 1 0,0-1 0,1 1 0,-1-1 0,0 1 0,0-1-1,0 1 1,0 0 0,1-1 0,-1 1 0,0 0 0,0 0 0,0 0 0,0 0 0,0 0 0,0 0 0,0 0 0,0 0 0,1 0 0,-1 0 0,0 0 0,0 0 0,-2 1 0,-30 9 314,28-6-377,0 0-1,0 0 0,0 1 0,1 0 0,-1-1 0,1 1 0,0 1 0,1-1 1,-1 1-1,1-1 0,0 1 0,1 0 0,0 0 0,-1 0 0,2 0 0,-2 8 0,0 3-3,0 0 0,2 0 0,0 0 0,2 33 0,0-48 10,-1 1-1,0 0 1,1-1-1,-1 1 1,1 0-1,0-1 1,0 1-1,0-1 1,0 1-1,0-1 1,1 1-1,-1-1 1,1 0-1,0 0 1,-1 0-1,1 0 1,0 0-1,0 0 1,4 2-1,-5-3-6,1 0 0,0 0 1,0-1-1,-1 1 0,1-1 0,0 0 0,0 1 0,0-1 0,0 0 0,-1 0 0,1 0 0,0 0 0,0 0 0,0-1 0,0 1 0,-1-1 1,1 1-1,0-1 0,0 1 0,-1-1 0,1 0 0,0 0 0,-1 0 0,1 0 0,-1 0 0,1 0 0,-1 0 0,0-1 0,1 1 0,0-2 0,8-9 25,0 0-1,-1 0 0,-1-1 0,0 0 1,-1-1-1,0 0 0,-1 0 0,-1 0 0,4-16 1,-1 1-75,-2-1 1,-1 1 0,3-50 0,-7 58-15,0 12 51,0 0-1,0 0 1,-1 1 0,0-1 0,-1 0-1,0 0 1,0 0 0,-1 1 0,0-1 0,-1 1-1,-3-9 1,1 15-57,1 11 9,2 11-33,2-8 60,1 134 143,0-129-68,1-1 0,1 0 1,0 0-1,1 0 0,1 0 1,12 26-1,-3-27-1277,-14-15 967,1 0-1,-1 0 1,1 0-1,-1 0 0,1 0 1,-1 0-1,1 0 1,-1 0-1,1 0 0,-1 0 1,0 0-1,1 0 1,-1 0-1,1 0 0,-1 0 1,1-1-1,-1 1 1,1 0-1,-1 0 0,0 0 1,1-1-1,-1 1 1,1 0-1,-1-1 1,0 1-1,1 0 0,-1-1 1,0 1-1,0 0 1,1-1-1,-1 1 0,0-1 1,0 1-1,1 0 1,-1-1-1,0 1 0,0-1 1,0 0-1,5-15-12743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6.587"/>
    </inkml:context>
    <inkml:brush xml:id="br0">
      <inkml:brushProperty name="width" value="0.025" units="cm"/>
      <inkml:brushProperty name="height" value="0.025" units="cm"/>
      <inkml:brushProperty name="color" value="#E71224"/>
    </inkml:brush>
  </inkml:definitions>
  <inkml:trace contextRef="#ctx0" brushRef="#br0">0 125 17457,'0'0'5178,"9"-2"-4789,0-1-326,-1 0 0,0-1-1,0 1 1,0-2-1,-1 1 1,1-1-1,9-9 1,-13 11-49,0 0-1,0 0 1,-1 0 0,0-1 0,1 0-1,-1 0 1,-1 0 0,1 0-1,0 0 1,-1-1 0,0 1 0,0-1-1,0 1 1,-1-1 0,0 0-1,0 1 1,1-9 0,-15 53 327,10-24-177,0 0-1,2 0 1,0 1-1,0-1 1,2 0-1,0 0 1,4 18-1,-5-33-151,0 1 0,0-1-1,1 0 1,-1 0-1,0 0 1,1 0 0,-1 1-1,1-1 1,-1 0-1,1 0 1,-1 0 0,1 0-1,0 0 1,0 0-1,-1 0 1,1 0 0,0 0-1,0-1 1,0 1-1,0 0 1,0-1 0,0 1-1,0 0 1,0-1 0,0 1-1,1-1 1,-1 0-1,0 1 1,0-1 0,0 0-1,0 0 1,1 1-1,-1-1 1,0 0 0,0 0-1,1 0 1,-1-1-1,0 1 1,0 0 0,0 0-1,1-1 1,1 0-1,1-1-1,-1 0 0,1 0-1,0-1 1,-1 1-1,0-1 1,0 0-1,0 0 1,0 0 0,0 0-1,0-1 1,2-3-1,4-10 13,17-27-862,-25 43 806,0-1 0,0 1 0,0-1 0,0 1 0,1-1 0,-1 1 0,0 0 0,1 0 0,-1 0 0,1 0 0,-1 0 0,1 0 0,0 0 0,-1 0 0,1 0 0,0 1 0,0-1 0,-1 1 0,1-1 0,3 1 0,-3 0 33,-1 1-1,0-1 0,0 1 1,0-1-1,0 1 1,-1-1-1,1 1 1,0 0-1,0 0 0,0-1 1,0 1-1,-1 0 1,1 0-1,0 0 1,-1 0-1,1 0 0,-1 0 1,1 0-1,-1 0 1,1 0-1,-1 2 1,9 29 18,-6-20-5,-2-8-14,0-1 1,1 0-1,-1 0 0,0 1 1,1-1-1,0 0 0,0 0 1,0 0-1,0-1 0,0 1 1,1 0-1,3 3 0,-5-6-46,-1 0 0,1 1-1,-1-1 1,1 0 0,-1 1-1,1-1 1,0 0-1,-1 0 1,1 0 0,0 0-1,-1 1 1,1-1 0,-1 0-1,1 0 1,0 0-1,-1 0 1,1 0 0,0-1-1,-1 1 1,1 0 0,-1 0-1,1 0 1,0 0-1,-1-1 1,1 1 0,0-1-1,0 0-221,1 0 0,-1-1 0,0 1 0,0-1 0,0 1 0,1-1 0,-2 0 0,1 1 0,0-1-1,0 0 1,0 0 0,-1 1 0,1-4 0,5-20-5437,-1-4-3491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7.134"/>
    </inkml:context>
    <inkml:brush xml:id="br0">
      <inkml:brushProperty name="width" value="0.025" units="cm"/>
      <inkml:brushProperty name="height" value="0.025" units="cm"/>
      <inkml:brushProperty name="color" value="#E71224"/>
    </inkml:brush>
  </inkml:definitions>
  <inkml:trace contextRef="#ctx0" brushRef="#br0">0 0 15919,'0'0'4815,"3"10"-4735,60 249 977,-62-252-746,-1-5-244,0 1 0,0-1 0,1 0 1,-1 0-1,0 0 0,1 0 1,0 0-1,-1 0 0,1 0 0,0 0 1,0 0-1,0 0 0,0 0 1,0 0-1,1 0 0,-1-1 0,0 1 1,1-1-1,0 1 0,-1-1 1,1 1-1,3 1 0,-4-3-58,0-1 0,0 1 0,0-1 0,0 0 0,0 1 0,-1-1 0,1 0 0,0 1 1,0-1-1,-1 0 0,1 0 0,0 0 0,-1 0 0,1 0 0,-1 0 0,1 0 0,-1 0 0,0 0 0,1 0 0,-1 0 0,0 0 0,0 0 0,0 0 0,1 0 0,-1 0 0,0 0 0,-1-1 0,4-37 1,-3 36-33,1-6-77,0-1-86,-1 1 0,0-1-1,0 1 1,-1 0-1,0-1 1,0 1-1,-1 0 1,-1 0-1,-4-13 1,13 79 394,-4-52-152,0 0 0,0-1 0,0 1-1,0-1 1,1 1 0,-1-1 0,1 0 0,1 0 0,-1 0 0,0 0-1,1-1 1,0 1 0,0-1 0,0 0 0,6 3 0,-8-4-45,1-1 0,-1 0 0,1-1 0,0 1 0,-1 0 0,1-1-1,0 0 1,0 0 0,0 1 0,-1-1 0,1-1 0,0 1 0,0 0 0,0-1 0,-1 0 0,1 1 0,0-1 0,-1 0 0,1 0 0,-1-1 0,1 1 0,-1 0 0,0-1 0,1 0 0,-1 1 0,0-1 0,0 0 0,0 0 0,2-3 0,8-9 1,-1-1 0,-1 0 0,0 0 0,-1-1 0,13-32 1,-11 22-12,-7 27 595,-1 13 81,3 31 698,-2-11-403,-4-31-900,0-1 0,1 1 1,-1-1-1,1 1 0,0-1 1,-1 0-1,1 1 0,0-1 1,0 0-1,1 0 0,-1 0 1,0 0-1,1 0 0,-1 0 1,1 0-1,0 0 0,0 0 1,0-1-1,-1 1 0,1-1 1,1 1-1,-1-1 0,0 0 1,4 2-1,-3-3-323,-1 1-1,0-1 1,0 0-1,1 0 1,-1 0-1,0 0 1,0 0-1,1-1 1,-1 1-1,0-1 1,3 0-1,28-18-10069,-21 8 1641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7.556"/>
    </inkml:context>
    <inkml:brush xml:id="br0">
      <inkml:brushProperty name="width" value="0.025" units="cm"/>
      <inkml:brushProperty name="height" value="0.025" units="cm"/>
      <inkml:brushProperty name="color" value="#E71224"/>
    </inkml:brush>
  </inkml:definitions>
  <inkml:trace contextRef="#ctx0" brushRef="#br0">1 0 12876,'0'0'10794,"4"11"-9817,100 258 668,-103-268-1647,-1 2-2,1 0 0,0-1 0,0 1 0,0-1 0,1 1 0,-1-1 0,0 1 1,1-1-1,0 0 0,-1 0 0,1 0 0,0 0 0,0 0 0,0 0 0,0 0 0,1 0 0,-1-1 0,0 1 0,5 1 0,-7-4-45,0 1 0,1-1-1,-1 1 1,0-1-1,0 1 1,1-1-1,-1 1 1,0-1-1,0 1 1,0-1 0,0 1-1,0-1 1,0 1-1,0-1 1,0 1-1,0-1 1,0 0-1,0 1 1,0-1 0,0 1-1,0-1 1,-1 1-1,1-1 1,0 1-1,0-1 1,0 1-1,-1-1 1,1 1-1,0-1 1,-1 1 0,1 0-1,-1-1 1,1 1-1,-1-1 1,-11-18-601,7 13 498,-2-3 118,0 1 0,-1 0 0,1 1 0,-1-1 0,-1 2 0,0-1 0,0 1 0,0 0 0,-14-6 0,25 12 1968,7 1-1842,0 0-1,0-1 0,1 0 0,-1 0 1,0-1-1,0 0 0,14-4 0,-20 3-321,43-19-3326,-19 1-6233,-19 13 4472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8.363"/>
    </inkml:context>
    <inkml:brush xml:id="br0">
      <inkml:brushProperty name="width" value="0.025" units="cm"/>
      <inkml:brushProperty name="height" value="0.025" units="cm"/>
      <inkml:brushProperty name="color" value="#E71224"/>
    </inkml:brush>
  </inkml:definitions>
  <inkml:trace contextRef="#ctx0" brushRef="#br0">52 214 14157,'0'0'13026,"-7"4"-12967,5-3-62,-1 0 0,1 0 0,-1 1 1,1 0-1,-1-1 0,1 1 0,0 0 1,0 0-1,0 0 0,0 0 0,0 1 0,1-1 1,-1 1-1,0-1 0,-1 6 0,1-1 4,0 0-1,0 0 0,1 1 0,0-1 1,0 0-1,1 13 0,0-17 10,0 0-1,0-1 1,0 1 0,1 0-1,-1 0 1,1-1-1,-1 1 1,1 0 0,0 0-1,0-1 1,1 1-1,-1-1 1,0 1 0,1-1-1,-1 0 1,1 1-1,0-1 1,0 0 0,0 0-1,0 0 1,0-1 0,4 4-1,-4-5-4,0 1 0,-1-1 0,1 1 0,0-1 0,0 1 0,0-1 0,0 0 0,0 0 0,0 0 0,-1 0 0,1-1 0,0 1 0,0 0 0,0-1 0,0 1 0,-1-1 0,1 0 0,0 1 0,0-1 0,-1 0-1,1 0 1,0 0 0,-1 0 0,0-1 0,1 1 0,-1 0 0,1-1 0,-1 1 0,0 0 0,0-1 0,0 0 0,0 1 0,0-1 0,1-1 0,4-10-181,1 0 0,-2 0 0,0 0-1,0-1 1,-1 0 0,-1 0 0,0 0 0,-1 0 0,-1 0-1,0-22 1,5 114 68,-5-72 152,0 1 0,1-1 0,-1 0 0,1 0-1,1 1 1,-1-1 0,1-1 0,0 1-1,1 0 1,4 5 0,-7-9-36,0-1 0,0 0 0,0 0 0,0 1 0,0-1-1,0 0 1,1 0 0,-1 0 0,0 0 0,1-1 0,-1 1 0,0 0 0,1 0 0,-1-1 0,1 1 0,0-1-1,-1 0 1,1 1 0,-1-1 0,1 0 0,0 0 0,-1 0 0,1 0 0,2 0 0,-2-1-77,0 0 0,0 0 0,0 0 0,0 0 1,0-1-1,0 1 0,0-1 0,-1 1 0,1-1 0,-1 0 0,1 1 1,-1-1-1,1 0 0,1-4 0,2-3-612,0-1 0,0 0-1,-2-1 1,1 1 0,3-21 0,-2-16-2718,0-61 0,-6 50 6010,1 32 3359,0 40-5695,0 0 1,1 0-1,0-1 1,1 1-1,1 0 1,0 0-1,1-1 1,0 0-1,1 0 1,1 0-1,0 0 1,0-1-1,2 0 0,14 19 1,7 4-296,-16-21 36,-1 1 0,0 0-1,-1 1 1,0 0 0,12 29 0,-23-45-12,0 0 0,0 0 0,0 0 1,0-1-1,-1 1 0,1 0 0,0 0 1,0 0-1,0 0 0,0 0 0,0 0 1,0 0-1,0 0 0,-1 0 0,1 0 1,0 0-1,0 1 0,0-1 0,0 0 1,0 0-1,0 0 0,0 0 0,-1 0 1,1 0-1,0 0 0,0 0 0,0 0 1,0 0-1,0 0 0,0 0 0,0 0 1,0 1-1,0-1 0,0 0 0,-1 0 1,1 0-1,0 0 0,0 0 0,0 0 1,0 0-1,0 0 0,0 1 0,0-1 1,0 0-1,0 0 0,0 0 0,0 0 1,0 0-1,0 0 0,0 0 0,0 1 1,0-1-1,0 0 0,0 0 0,0 0 1,0 0-1,0 0 0,0 0 0,1 0 1,-1 1-1,0-1 0,0 0 0,0 0 1,-14-10 93,-16-17-57,9 5 19,13 13-115,0 0-1,0 1 1,0-1 0,-1 2 0,0 0 0,-1 0 0,0 0 0,0 1 0,-17-7 0,38 8 154,0-1 1,-1-1 0,0 1-1,0-1 1,9-9-1,-12 9-321,32-32 323,-38 37-451,0 0 0,1 0 0,-1 0 0,0 0 0,0 0 0,0 0 0,0 0 0,-1-1 0,1 1 0,-1 0 0,1-1 0,-1-1 0,-15 1-7209,-5 3 1207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8.738"/>
    </inkml:context>
    <inkml:brush xml:id="br0">
      <inkml:brushProperty name="width" value="0.025" units="cm"/>
      <inkml:brushProperty name="height" value="0.025" units="cm"/>
      <inkml:brushProperty name="color" value="#E71224"/>
    </inkml:brush>
  </inkml:definitions>
  <inkml:trace contextRef="#ctx0" brushRef="#br0">0 118 19314,'0'0'5798,"40"-49"-5734,-24 32-64,-3-2-1377,-1 3-3268,-4 0-6918</inkml:trace>
  <inkml:trace contextRef="#ctx0" brushRef="#br0" timeOffset="1">110 29 16656,'0'0'9673,"9"17"-11947,-8-32-5670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5:29.235"/>
    </inkml:context>
    <inkml:brush xml:id="br0">
      <inkml:brushProperty name="width" value="0.025" units="cm"/>
      <inkml:brushProperty name="height" value="0.025" units="cm"/>
      <inkml:brushProperty name="color" value="#E71224"/>
    </inkml:brush>
  </inkml:definitions>
  <inkml:trace contextRef="#ctx0" brushRef="#br0">94 436 2755,'-9'2'5904,"8"-2"-5426,-42 6 1549,41-6-1765,-1 0 0,1 0 0,0 1-1,-1-1 1,1 1 0,0 0 0,0 0 0,-1 0-1,1 0 1,0 0 0,0 0 0,0 0-1,0 1 1,1-1 0,-1 1 0,0-1 0,-2 4-1,4-4-177,0 0-1,0 0 0,0 0 1,0 0-1,0 0 0,0 0 1,0 0-1,0 0 0,1 0 1,-1 0-1,0 0 0,1 0 1,-1 0-1,1 0 0,-1 0 0,1 0 1,-1 0-1,1 0 0,0-1 1,-1 1-1,1 0 0,0 0 1,-1-1-1,1 1 0,0-1 1,0 1-1,0 0 0,0-1 1,0 0-1,0 1 0,0-1 1,0 1-1,1-1 0,36 10 439,-38-10-519,28 4 218,0-2 0,0 0-1,-1-2 1,1-2-1,0 0 1,0-2 0,43-11-1,187-72 279,-178 57-451,0 0 256,379-132-1706,-332 125 2455,221-37 1,-308 70 784,80 3 0,-30 2-1126,-88-1-808,0 0 0,0 0 0,0-1 0,0 1-1,0 0 1,0-1 0,-1 0 0,1 1 0,0-1 0,0 0 0,0 0 0,-1 0 0,1 0 0,-1 0 0,1-1 0,-1 1 0,1 0-1,0-2 1,8-22-5717,-9 4-2729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1.340"/>
    </inkml:context>
    <inkml:brush xml:id="br0">
      <inkml:brushProperty name="width" value="0.025" units="cm"/>
      <inkml:brushProperty name="height" value="0.025" units="cm"/>
      <inkml:brushProperty name="color" value="#E71224"/>
    </inkml:brush>
  </inkml:definitions>
  <inkml:trace contextRef="#ctx0" brushRef="#br0">204 19 5125,'0'0'13474,"-11"-4"-11691,7 2-1676,0 0-27,0 0 1,-1 0-1,1 1 1,-1-1 0,0 1-1,1 0 1,-1 0-1,0 1 1,1-1-1,-1 1 1,0 0-1,0 0 1,0 1 0,1-1-1,-1 1 1,0 0-1,1 1 1,-1-1-1,1 1 1,-1 0-1,-6 3 1,2 1-28,1 0 1,0 0-1,0 1 0,1 0 0,-10 12 1,14-15-40,0-1 0,1 1 0,0 0 0,0 0 0,0 0 0,0 0 0,0 0 0,1 0 0,0 0 0,0 1 0,0-1 0,0 0 0,1 1 0,0-1 1,0 6-1,0-8-22,1 0 0,0 0 0,0 0 0,-1 0 0,1-1 0,0 1 0,0 0 0,1 0 0,-1-1 0,0 1 0,0-1 0,1 1 0,-1-1 0,1 0 0,0 1 0,-1-1 0,1 0 0,0 0 0,-1 0 0,1 0 0,3 1 0,50 16-587,-36-13 373,-3 0 180,-1 0 0,1 1 0,-1 1 0,27 16 0,-39-21 90,0 0 0,0 0-1,0 1 1,0-1 0,-1 1 0,1-1-1,-1 1 1,1 0 0,-1 0-1,0 0 1,0 0 0,-1 1 0,1-1-1,-1 0 1,1 1 0,-1-1-1,0 1 1,0-1 0,0 1 0,-1 0-1,0-1 1,1 1 0,-1 0-1,0 0 1,-1-1 0,1 1 0,-1 0-1,-1 5 1,0-4 130,0-1 0,-1 1 0,1-1 0,-1 0 0,0 0 0,0 0 0,-1 0 0,1 0 0,-1-1 0,0 1 0,0-1 0,0 0 0,0-1 0,0 1 0,-1 0 0,0-1 0,-6 2 0,-8 4 569,0-1 0,-38 7 0,4-5-1458,39-9-2672,36-9-1881,3-1 86,2 0-3017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641"/>
    </inkml:context>
    <inkml:brush xml:id="br0">
      <inkml:brushProperty name="width" value="0.025" units="cm"/>
      <inkml:brushProperty name="height" value="0.025" units="cm"/>
    </inkml:brush>
  </inkml:definitions>
  <inkml:trace contextRef="#ctx0" brushRef="#br0">1 33 8648,'0'0'9225,"59"-31"-9033,-23 31-128,-1 0-32,-6 0-1601,-5-1-5318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1.729"/>
    </inkml:context>
    <inkml:brush xml:id="br0">
      <inkml:brushProperty name="width" value="0.025" units="cm"/>
      <inkml:brushProperty name="height" value="0.025" units="cm"/>
      <inkml:brushProperty name="color" value="#E71224"/>
    </inkml:brush>
  </inkml:definitions>
  <inkml:trace contextRef="#ctx0" brushRef="#br0">28 1 14414,'0'0'4676,"5"62"-3619,-5-28-416,-7 4-257,0 1-192,-4-1-128,7-4-64,1-7 32,3-6 0,0-10-32,4-11-1153,10-18-64,3-11-2114,1-7-2242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2.089"/>
    </inkml:context>
    <inkml:brush xml:id="br0">
      <inkml:brushProperty name="width" value="0.025" units="cm"/>
      <inkml:brushProperty name="height" value="0.025" units="cm"/>
      <inkml:brushProperty name="color" value="#E71224"/>
    </inkml:brush>
  </inkml:definitions>
  <inkml:trace contextRef="#ctx0" brushRef="#br0">180 0 12556,'0'0'5413,"-41"69"-4324,28-33-448,1 0-33,4 3-287,3-3-257,5-8-128,0-5-1026,0-7-895,0-6-994</inkml:trace>
  <inkml:trace contextRef="#ctx0" brushRef="#br0" timeOffset="1">0 146 12075,'0'0'8008,"55"-5"-7656,-19 1-288,-1-5-1953,1-4-5831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2.852"/>
    </inkml:context>
    <inkml:brush xml:id="br0">
      <inkml:brushProperty name="width" value="0.025" units="cm"/>
      <inkml:brushProperty name="height" value="0.025" units="cm"/>
      <inkml:brushProperty name="color" value="#E71224"/>
    </inkml:brush>
  </inkml:definitions>
  <inkml:trace contextRef="#ctx0" brushRef="#br0">1 0 4740,'0'0'14094,"0"63"-13037,0-33-481,0 3-319,0 1-225,0-2-225,0-3-447,1-5-193,5-5-384,-1-4-673,-4-8-192,1-7-192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3.195"/>
    </inkml:context>
    <inkml:brush xml:id="br0">
      <inkml:brushProperty name="width" value="0.025" units="cm"/>
      <inkml:brushProperty name="height" value="0.025" units="cm"/>
      <inkml:brushProperty name="color" value="#E71224"/>
    </inkml:brush>
  </inkml:definitions>
  <inkml:trace contextRef="#ctx0" brushRef="#br0">1 27 11627,'0'0'8360,"66"0"-7271,-25 0-641,4 0-352,8 0-192,-2-7-1473,2-3-2691,-9 0-3908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3.533"/>
    </inkml:context>
    <inkml:brush xml:id="br0">
      <inkml:brushProperty name="width" value="0.025" units="cm"/>
      <inkml:brushProperty name="height" value="0.025" units="cm"/>
      <inkml:brushProperty name="color" value="#E71224"/>
    </inkml:brush>
  </inkml:definitions>
  <inkml:trace contextRef="#ctx0" brushRef="#br0">190 6 14798,'0'0'3886,"-9"-2"-2215,4 1-1594,0 0 0,0 0 0,-1 1 0,1-1 0,0 1-1,0 0 1,0 1 0,-1-1 0,1 1 0,0 0 0,0 0 0,0 1 0,0-1-1,0 1 1,1 0 0,-1 0 0,0 1 0,1-1 0,-7 7 0,6-5-49,0 1 1,0 0-1,1 0 0,0 0 1,0 1-1,1-1 1,-1 1-1,1 0 1,0 0-1,-2 9 0,4-13-53,0 0 1,1 0-1,-1 1 0,1-1 0,-1 1 0,1-1 0,0 0 0,0 1 0,0-1 0,0 1 1,1-1-1,-1 0 0,1 1 0,-1-1 0,1 0 0,0 1 0,0-1 0,0 0 0,0 0 0,0 0 1,0 0-1,1 0 0,-1 0 0,1 0 0,-1 0 0,1 0 0,0-1 0,0 1 0,-1-1 1,5 3-1,4 1-459,1 0 0,0-1 0,19 5 0,-23-8 376,0 1 0,0-1 0,0 2 1,0-1-1,-1 1 0,1 0 1,-1 0-1,1 1 0,-1 0 0,0 0 1,-1 0-1,8 8 0,-12-11 185,0 1-1,0 0 0,0 0 1,0-1-1,0 1 1,0 0-1,0 0 1,-1 0-1,1 0 0,-1 0 1,1 0-1,-1 0 1,0 0-1,0 1 1,0-1-1,0 0 1,0 0-1,0 0 0,0 0 1,-2 2-1,1 1 148,-1-1 0,0 0 0,0 0 0,0 0 1,0 0-1,-1 0 0,1-1 0,-1 1 0,-4 3 0,1-1 249,-1 1 0,0-1 0,0-1 0,-1 1 0,0-1 0,0-1 1,0 1-1,-15 5 0,13-8-192,0 0 0,0 0 1,0-1-1,-18 1 0,26-2-415,-1 0-1,1-1 1,0 1-1,0 0 0,0-1 1,-1 1-1,1-1 1,0 0-1,0 0 1,0 0-1,-4-2 1,5 2-145,1 0 0,-1 0-1,0 0 1,1 1 0,-1-1 0,0 0 0,1 0 0,-1 0 0,1 0 0,-1 0 0,1 0 0,0 0 0,-1-1 0,1 1 0,0 0 0,0 0 0,0 0 0,0 0 0,0 0 0,0 0 0,0 0 0,0-1 0,0 1 0,1 0 0,-1-1 0,5-10-5903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4.129"/>
    </inkml:context>
    <inkml:brush xml:id="br0">
      <inkml:brushProperty name="width" value="0.025" units="cm"/>
      <inkml:brushProperty name="height" value="0.025" units="cm"/>
      <inkml:brushProperty name="color" value="#E71224"/>
    </inkml:brush>
  </inkml:definitions>
  <inkml:trace contextRef="#ctx0" brushRef="#br0">49 1 12844,'0'0'9551,"-6"9"-9343,0 3-138,-1 0-1,1 0 1,-7 25 0,10-30 3,1 0 0,1 0 0,-1 0 1,1 1-1,0-1 0,1 1 0,0-1 0,0 0 0,1 1 0,2 11 0,-3-18-66,1 0 0,-1 0 0,0 0 0,1 0 0,-1 0 0,1 0 0,0 0 0,-1 0 0,1 0 0,0-1 0,0 1-1,-1 0 1,1 0 0,0-1 0,0 1 0,0-1 0,0 1 0,0-1 0,0 1 0,0-1 0,0 1 0,0-1 0,0 0 0,0 0-1,0 1 1,0-1 0,0 0 0,0 0 0,0 0 0,0 0 0,0 0 0,0 0 0,0-1 0,1 1 0,-1 0 0,0 0 0,0-1-1,0 1 1,0-1 0,0 1 0,0-1 0,4-2 28,0 1 0,0 0-1,0-1 1,-1 0 0,1 0 0,7-7-1,67-94-552,-79 104 519,0 0 0,0-1 1,0 1-1,1 0 0,-1 0 0,0 0 0,0 0 0,0 0 0,0 0 0,1 0 0,-1 0 0,0 0 0,0-1 0,0 1 0,0 0 0,1 0 0,-1 0 0,0 0 0,0 0 0,0 0 0,0 0 0,1 0 0,-1 0 0,0 0 0,0 1 0,0-1 0,0 0 0,1 0 0,-1 0 0,0 0 0,0 0 0,0 0 0,0 0 0,1 0 0,-1 0 0,0 0 0,0 1 0,0-1 0,0 0 1,0 0-1,0 0 0,0 0 0,1 0 0,-1 1 0,0-1 0,0 0 0,0 0 0,0 0 0,0 0 0,0 1 0,0-1 0,0 0 0,0 0 0,0 0 0,0 0 0,0 1 0,0-1 0,0 0 0,0 0 0,0 0 0,0 1 0,3 23 205,-2 36 136,-1-54-350,0 7-340,0 37 1067,0-49-865,0 0-1,0 0 1,0 0 0,0 0-1,0 0 1,1 0-1,-1 0 1,0 0-1,0 0 1,1 0 0,-1 0-1,1 0 1,-1 0-1,1 0 1,-1 0 0,1-1-1,-1 1 1,1 0-1,0 0 1,-1-1 0,1 1-1,0 0 1,0-1-1,-1 1 1,1-1 0,0 1-1,0-1 1,0 1-1,0-1 1,0 0 0,0 1-1,0-1 1,0 0-1,0 0 1,0 0-1,0 1 1,0-1 0,1 0-1,10-6-4508,0-10-1713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4.487"/>
    </inkml:context>
    <inkml:brush xml:id="br0">
      <inkml:brushProperty name="width" value="0.025" units="cm"/>
      <inkml:brushProperty name="height" value="0.025" units="cm"/>
      <inkml:brushProperty name="color" value="#E71224"/>
    </inkml:brush>
  </inkml:definitions>
  <inkml:trace contextRef="#ctx0" brushRef="#br0">10 1 8680,'0'0'11755,"-10"49"-9513,10-30-1088,0 1-322,0 0-415,0 0-353,5-1-128,1 0-1217,-2-1-385,-1-3-576,-3-4-2339,0-4-2465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4.829"/>
    </inkml:context>
    <inkml:brush xml:id="br0">
      <inkml:brushProperty name="width" value="0.025" units="cm"/>
      <inkml:brushProperty name="height" value="0.025" units="cm"/>
      <inkml:brushProperty name="color" value="#E71224"/>
    </inkml:brush>
  </inkml:definitions>
  <inkml:trace contextRef="#ctx0" brushRef="#br0">0 61 17264,'0'0'5189,"71"-30"-4868,-33 22-193,4 3-96,-2 0-641,-3 1-1505,-7 0-1569,2-1-3300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5.190"/>
    </inkml:context>
    <inkml:brush xml:id="br0">
      <inkml:brushProperty name="width" value="0.025" units="cm"/>
      <inkml:brushProperty name="height" value="0.025" units="cm"/>
      <inkml:brushProperty name="color" value="#E71224"/>
    </inkml:brush>
  </inkml:definitions>
  <inkml:trace contextRef="#ctx0" brushRef="#br0">177 15 15375,'0'0'10500,"-9"-5"-9907,5 4-581,0-1-1,1 1 1,-1 0 0,0 0 0,1 0 0,-1 0-1,0 0 1,0 1 0,0 0 0,0 0 0,0 0 0,0 0-1,-6 2 1,5 0-11,-1 0-1,1 0 1,0 0-1,0 1 0,0 0 1,0 0-1,0 0 1,0 1-1,1 0 1,0 0-1,-4 4 1,2-2-137,1 0 1,0 1-1,0-1 1,1 1-1,-1 0 1,2 0-1,-5 10 1,7-15 86,0 0-1,0 0 1,1 0 0,-1 0 0,1 0-1,0-1 1,-1 1 0,1 0-1,0 0 1,0 0 0,0 0 0,0 0-1,1 0 1,-1 0 0,0 0 0,1 0-1,-1 0 1,1 0 0,0 0 0,0-1-1,0 1 1,0 0 0,0 0-1,0-1 1,0 1 0,0-1 0,1 1-1,-1-1 1,0 1 0,1-1 0,0 0-1,-1 0 1,1 0 0,3 2 0,8 2-810,1 0 1,0-1 0,0 0 0,23 3 0,-27-6 671,0 0-1,0 1 1,0 0-1,0 1 1,0 0-1,-1 1 1,1-1 0,-1 2-1,0 0 1,0 0-1,11 8 1,-19-11 248,1-1-1,-1 0 0,0 0 1,0 1-1,0-1 1,1 1-1,-1-1 1,-1 1-1,1-1 1,0 1-1,0 0 1,-1-1-1,1 1 1,0 0-1,-1 0 1,0 0-1,1-1 1,-1 1-1,0 0 1,0 0-1,0 0 0,0-1 1,-1 1-1,1 2 1,-2 0 171,1-1 1,-1 0-1,1 1 0,-1-1 1,0 0-1,0 0 0,-1 0 1,1 0-1,-1-1 0,1 1 1,-5 2-1,-4 4 599,-1-1-1,1 0 1,-2-1-1,1-1 1,-17 7-1,16-9-702,0 0-1,0-1 1,0-1-1,0 0 0,-1-1 1,-15 0-1,29-1-276,0 0 1,0 0-1,-1-1 1,1 1-1,0 0 1,0 0-1,0 0 0,-1-1 1,1 1-1,0 0 1,0 0-1,0-1 1,0 1-1,0 0 0,0 0 1,-1-1-1,1 1 1,0 0-1,0-1 1,0 1-1,0 0 0,0 0 1,0-1-1,0 1 1,0 0-1,0-1 1,0 1-1,0 0 0,1 0 1,-1-1-1,0 1 1,0 0-1,0-1 1,0 1-1,0 0 0,0 0 1,1 0-1,-1-1 1,0 1-1,0 0 1,0 0-1,1-1 0,-1 1 1,0 0-1,0 0 1,1 0-1,-1 0 1,0 0-1,0-1 1,1 1-1,-1 0 0,0 0 1,1 0-1,-1 0 1,0 0-1,0 0 1,1 0-1,-1 0 0,15-8-6379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5.535"/>
    </inkml:context>
    <inkml:brush xml:id="br0">
      <inkml:brushProperty name="width" value="0.025" units="cm"/>
      <inkml:brushProperty name="height" value="0.025" units="cm"/>
      <inkml:brushProperty name="color" value="#E71224"/>
    </inkml:brush>
  </inkml:definitions>
  <inkml:trace contextRef="#ctx0" brushRef="#br0">178 3 19923,'-8'0'961,"-9"-1"-851,4 0 327,0 0 1,0 1 0,-1 1-1,-19 3 1,31-4-412,-1 1-1,1-1 1,-1 1-1,1 0 1,-1 0 0,1 0-1,0 0 1,0 0 0,-1 0-1,1 0 1,0 1-1,0-1 1,0 1 0,1 0-1,-1-1 1,0 1-1,0 0 1,1 0 0,-1 0-1,1 0 1,0 0-1,0 1 1,0-1 0,0 0-1,0 1 1,0-1-1,0 0 1,1 1 0,-1-1-1,1 1 1,0 4-1,0-6-112,1 1 0,-1-1 0,1 0 0,-1 1 0,1-1 0,0 0-1,0 0 1,-1 1 0,1-1 0,0 0 0,0 0 0,0 0 0,0 0 0,1 0 0,-1-1-1,0 1 1,0 0 0,0 0 0,1-1 0,-1 1 0,0-1 0,1 1 0,-1-1-1,0 1 1,1-1 0,-1 0 0,3 0 0,47 6-1031,-43-5 880,1-1-4,3 1-26,1 0-1,0 0 1,-1 1 0,1 1-1,15 5 1,-27-7 269,1 0-1,0-1 1,0 1 0,0 0-1,-1 0 1,1 1-1,-1-1 1,1 0 0,-1 0-1,1 1 1,-1-1-1,0 1 1,1-1 0,-1 1-1,0 0 1,0-1-1,1 3 1,-2-1 54,1-1 1,-1 1-1,0-1 0,0 0 1,0 1-1,0-1 0,0 0 0,-1 1 1,1-1-1,-1 0 0,0 1 1,1-1-1,-1 0 0,0 0 1,0 0-1,0 1 0,-1-1 0,-1 2 1,-3 5 557,-2 0 1,1 0 0,-1-1-1,0 0 1,-1 0 0,0-1-1,0 0 1,-17 10 0,20-14-460,0 1 1,0-1 0,-1 0-1,1 0 1,-1-1-1,1 0 1,-1 0 0,0-1-1,0 0 1,0 0 0,0 0-1,0-1 1,0 0-1,0 0 1,-11-3 0,17 3-238,0-1 1,0 1 0,0-1 0,0 0 0,1 1-1,-1-1 1,0 0 0,0 1 0,1-1-1,-1 0 1,1 0 0,-1 0 0,1 0 0,-1 0-1,1 0 1,-1 0 0,1 0 0,0 0 0,-1 0-1,1 0 1,0 0 0,0 0 0,0 0-1,0 0 1,0 0 0,0 0 0,0 0 0,1-2-1,7-31-5802,5 12-702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9.776"/>
    </inkml:context>
    <inkml:brush xml:id="br0">
      <inkml:brushProperty name="width" value="0.025" units="cm"/>
      <inkml:brushProperty name="height" value="0.025" units="cm"/>
    </inkml:brush>
  </inkml:definitions>
  <inkml:trace contextRef="#ctx0" brushRef="#br0">37 0 9097,'3'3'8691,"-1"7"-4496,-2 62-4275,-4-36 122,-1-1-1,-2 1 1,-16 45-1,23-142-2400,-2 14-2446,13-53-5798,-4 59 12045,-3 31 12230,-4 36-12993,2-1-1,1 1 1,8 34 0,-8-49-627,0 0 0,1 0 0,-1 0 0,2 0 0,0-1 0,0 0 0,1 0 0,0 0 0,15 17 0,-21-26 9,1-1 0,0 1 0,-1 0 0,1-1 0,0 1 0,0-1 1,0 1-1,-1-1 0,1 1 0,0-1 0,0 0 0,0 1 0,0-1 0,0 0 1,0 1-1,0-1 0,0 0 0,0 0 0,0 0 0,0 0 0,0 0 0,0 0 0,0 0 1,0-1-1,0 1 0,0 0 0,-1 0 0,1-1 0,0 1 0,0-1 0,0 1 1,0-1-1,0 1 0,-1-1 0,1 1 0,0-1 0,0 0 0,-1 1 0,1-1 0,0 0 1,-1 0-1,1 1 0,-1-1 0,1 0 0,-1 0 0,1 0 0,-1 0 0,1-1 1,21-53 1733,-19 45-1626,4-14 133,-2 0-1,0-1 1,-2 0 0,0 0-1,-2-45 1,2 70-4567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5.862"/>
    </inkml:context>
    <inkml:brush xml:id="br0">
      <inkml:brushProperty name="width" value="0.025" units="cm"/>
      <inkml:brushProperty name="height" value="0.025" units="cm"/>
      <inkml:brushProperty name="color" value="#E71224"/>
    </inkml:brush>
  </inkml:definitions>
  <inkml:trace contextRef="#ctx0" brushRef="#br0">183 1 16720,'0'0'2658,"-40"67"-640,26-38-256,5 2-225,1 2-608,6-2-480,2-1-353,0-5-64,8 0-32,3-6-128,0-2-801,2-7-1473,-5-3-577,-1-7-1474</inkml:trace>
  <inkml:trace contextRef="#ctx0" brushRef="#br0" timeOffset="1">41 224 4100,'0'0'14862,"-41"-54"-12652,59 45-737,10 1-704,8 1-577,5 2-192,2 1-96,1 0-929,0-3-1569,-1 0-3812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6.299"/>
    </inkml:context>
    <inkml:brush xml:id="br0">
      <inkml:brushProperty name="width" value="0.025" units="cm"/>
      <inkml:brushProperty name="height" value="0.025" units="cm"/>
      <inkml:brushProperty name="color" value="#E71224"/>
    </inkml:brush>
  </inkml:definitions>
  <inkml:trace contextRef="#ctx0" brushRef="#br0">0 41 6919,'0'0'13164,"79"-13"-12171,-25 5-96,7 0-161,5 1-447,-5 3-257,-4 4-160,-11 0-1282,-12 0-608,-12 0-992,-12 0-2628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6.670"/>
    </inkml:context>
    <inkml:brush xml:id="br0">
      <inkml:brushProperty name="width" value="0.025" units="cm"/>
      <inkml:brushProperty name="height" value="0.025" units="cm"/>
      <inkml:brushProperty name="color" value="#E71224"/>
    </inkml:brush>
  </inkml:definitions>
  <inkml:trace contextRef="#ctx0" brushRef="#br0">1 52 6919,'0'0'11242,"84"6"-10441,-34-16-128,8 1-545,4 0-385,-2-4-1568,-2-3-4613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1:59.868"/>
    </inkml:context>
    <inkml:brush xml:id="br0">
      <inkml:brushProperty name="width" value="0.025" units="cm"/>
      <inkml:brushProperty name="height" value="0.025" units="cm"/>
      <inkml:brushProperty name="color" value="#E71224"/>
    </inkml:brush>
  </inkml:definitions>
  <inkml:trace contextRef="#ctx0" brushRef="#br0">0 0 9161,'0'0'12572,"1"10"-11932,0 17-248,2 37-46,12 70 0,-13-124-663,6 42-1686,-8-50 1361,0 0-1,0 0 1,0 0 0,-1 0 0,1 0-1,0 0 1,-1 0 0,1 0-1,-1 0 1,0 0 0,0 0-1,0 0 1,-1 2 0,-10 6-6186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0.226"/>
    </inkml:context>
    <inkml:brush xml:id="br0">
      <inkml:brushProperty name="width" value="0.025" units="cm"/>
      <inkml:brushProperty name="height" value="0.025" units="cm"/>
      <inkml:brushProperty name="color" value="#E71224"/>
    </inkml:brush>
  </inkml:definitions>
  <inkml:trace contextRef="#ctx0" brushRef="#br0">0 141 9449,'0'0'12203,"62"-26"-11242,-18 19-256,6 0-289,3-2-255,0 2-97,-9-3-64,-7 1-577,-8 0-480,-10-1-512,-12-5-513,-7 1-2755,0-4-5893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0.586"/>
    </inkml:context>
    <inkml:brush xml:id="br0">
      <inkml:brushProperty name="width" value="0.025" units="cm"/>
      <inkml:brushProperty name="height" value="0.025" units="cm"/>
      <inkml:brushProperty name="color" value="#E71224"/>
    </inkml:brush>
  </inkml:definitions>
  <inkml:trace contextRef="#ctx0" brushRef="#br0">33 148 16303,'0'0'3844,"-32"-53"-2531,55 38-864,13-1-225,15-2-128,7 3-128,8 5-352,2 3-994,3 0-1857,-4 1-4292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2.026"/>
    </inkml:context>
    <inkml:brush xml:id="br0">
      <inkml:brushProperty name="width" value="0.025" units="cm"/>
      <inkml:brushProperty name="height" value="0.025" units="cm"/>
      <inkml:brushProperty name="color" value="#E71224"/>
    </inkml:brush>
  </inkml:definitions>
  <inkml:trace contextRef="#ctx0" brushRef="#br0">0 0 12684,'4'0'1634,"1"4"-353,-3 8 641,0 3-929,0 6-193,-1 1 1,1 2-417,-2 1-127,1-2-97,1-5-96,2-4-32,0-6 0,6-7 0,2-1-865,3-17-1281,1-7-3555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2.384"/>
    </inkml:context>
    <inkml:brush xml:id="br0">
      <inkml:brushProperty name="width" value="0.025" units="cm"/>
      <inkml:brushProperty name="height" value="0.025" units="cm"/>
      <inkml:brushProperty name="color" value="#E71224"/>
    </inkml:brush>
  </inkml:definitions>
  <inkml:trace contextRef="#ctx0" brushRef="#br0">151 0 14221,'0'0'2211,"-47"68"-674,38-42-320,3-1-192,6-2-64,0-4-705,11-5-160,4-5-416,0-5-1025,0-2-513,-6-2-1922</inkml:trace>
  <inkml:trace contextRef="#ctx0" brushRef="#br0" timeOffset="1">1 152 5958,'0'0'13484,"58"-35"-12298,-23 30-258,3 1-511,1 2-321,-4 1 32,-5-1-384,-7 1-1410,-5-3-1793,-10-5-4677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2.755"/>
    </inkml:context>
    <inkml:brush xml:id="br0">
      <inkml:brushProperty name="width" value="0.025" units="cm"/>
      <inkml:brushProperty name="height" value="0.025" units="cm"/>
      <inkml:brushProperty name="color" value="#E71224"/>
    </inkml:brush>
  </inkml:definitions>
  <inkml:trace contextRef="#ctx0" brushRef="#br0">34 1 15246,'0'0'1250,"-31"53"607,29-30-1056,2-1-352,4-1-97,11-2-224,4 1-128,-2 0-641,-2-3 33,-3 0-257,-5-4-2146,-6-3-1281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3.085"/>
    </inkml:context>
    <inkml:brush xml:id="br0">
      <inkml:brushProperty name="width" value="0.025" units="cm"/>
      <inkml:brushProperty name="height" value="0.025" units="cm"/>
      <inkml:brushProperty name="color" value="#E71224"/>
    </inkml:brush>
  </inkml:definitions>
  <inkml:trace contextRef="#ctx0" brushRef="#br0">0 27 14286,'0'0'7687,"79"-23"-7399,-42 22-224,4 1-288,0 0-1378,-2 0-1344,-2-2-3204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0.678"/>
    </inkml:context>
    <inkml:brush xml:id="br0">
      <inkml:brushProperty name="width" value="0.025" units="cm"/>
      <inkml:brushProperty name="height" value="0.025" units="cm"/>
    </inkml:brush>
  </inkml:definitions>
  <inkml:trace contextRef="#ctx0" brushRef="#br0">1 18 5221,'0'0'12236,"75"15"-12044,-35-15-32,2 0-1057,10-8-512,-3 1-769,1-1-353,-5-1-1056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3.877"/>
    </inkml:context>
    <inkml:brush xml:id="br0">
      <inkml:brushProperty name="width" value="0.025" units="cm"/>
      <inkml:brushProperty name="height" value="0.025" units="cm"/>
      <inkml:brushProperty name="color" value="#E71224"/>
    </inkml:brush>
  </inkml:definitions>
  <inkml:trace contextRef="#ctx0" brushRef="#br0">1 1 14253,'1'0'2018,"-1"2"-832,3 10 191,0 5-256,2 5-160,-2 3-257,0 4-415,0 0-193,-2 4-64,1-2-32,-2 1 32,0-3 0,0-2-513,0-6-1216,0-6-769,-5-3-2243,1-7-1921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4.235"/>
    </inkml:context>
    <inkml:brush xml:id="br0">
      <inkml:brushProperty name="width" value="0.025" units="cm"/>
      <inkml:brushProperty name="height" value="0.025" units="cm"/>
      <inkml:brushProperty name="color" value="#E71224"/>
    </inkml:brush>
  </inkml:definitions>
  <inkml:trace contextRef="#ctx0" brushRef="#br0">0 86 5285,'0'0'17227,"11"0"-16074,27-1-752,-1-2 1,56-12-1,-75 11-1118,0-1 0,0-1 0,0 0 0,22-12 0,-29 10-1511,-11-2-2526,-2 1 125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4.579"/>
    </inkml:context>
    <inkml:brush xml:id="br0">
      <inkml:brushProperty name="width" value="0.025" units="cm"/>
      <inkml:brushProperty name="height" value="0.025" units="cm"/>
      <inkml:brushProperty name="color" value="#E71224"/>
    </inkml:brush>
  </inkml:definitions>
  <inkml:trace contextRef="#ctx0" brushRef="#br0">1 69 13293,'0'0'6662,"61"-36"-5541,-21 29-96,5 1-481,4 0-383,0 2-129,-4 0-128,-4 2-1282,-11-1-1697,-7 2-4292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4.952"/>
    </inkml:context>
    <inkml:brush xml:id="br0">
      <inkml:brushProperty name="width" value="0.025" units="cm"/>
      <inkml:brushProperty name="height" value="0.025" units="cm"/>
      <inkml:brushProperty name="color" value="#E71224"/>
    </inkml:brush>
  </inkml:definitions>
  <inkml:trace contextRef="#ctx0" brushRef="#br0">25 1 18578,'0'0'2364,"-4"9"-479,3-4-1668,-3 5 158,0 1 0,1 1 0,0-1 0,1 0 0,-1 15 0,3-24-359,0 0-1,-1 0 1,1 0 0,1 0 0,-1 1 0,0-1 0,0 0 0,1 0 0,-1 0-1,1 0 1,0 0 0,0 0 0,-1 0 0,1-1 0,0 1 0,1 0 0,-1 0-1,0-1 1,0 1 0,1 0 0,-1-1 0,1 1 0,0-1 0,-1 0 0,1 0-1,0 1 1,0-1 0,-1 0 0,1-1 0,0 1 0,0 0 0,0 0 0,0-1-1,0 1 1,0-1 0,0 0 0,1 0 0,-1 1 0,0-1 0,3-1 0,0 1 6,0-1 1,0 0 0,0 0 0,0 0 0,-1 0 0,1-1-1,0 0 1,-1 0 0,1 0 0,-1-1 0,0 1-1,1-1 1,-1 0 0,-1-1 0,1 1 0,5-6 0,2-3-106,-1-1 1,0 0 0,14-27-1,-28 48 96,1-1 1,0 1-1,0 0 0,1 0 0,0 1 0,1-1 0,0 0 1,0 0-1,0 1 0,2 8 0,-2-14-41,1 0 0,1-1-1,-1 1 1,0 0 0,1 0-1,-1-1 1,1 1 0,0 0 0,0 0-1,0-1 1,0 1 0,0-1-1,1 1 1,-1-1 0,1 0 0,0 1-1,-1-1 1,1 0 0,0 0-1,0 0 1,1 0 0,-1-1 0,0 1-1,1 0 1,-1-1 0,0 0-1,1 0 1,0 1 0,-1-1 0,1-1-1,0 1 1,-1 0 0,6 0-1,21-1-3213,-27 0 2633,1-1-1,-1 1 1,0-1 0,0 0-1,0 1 1,0-1-1,1 0 1,-1 0 0,0 0-1,3-3 1,12-12-8130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5.313"/>
    </inkml:context>
    <inkml:brush xml:id="br0">
      <inkml:brushProperty name="width" value="0.025" units="cm"/>
      <inkml:brushProperty name="height" value="0.025" units="cm"/>
      <inkml:brushProperty name="color" value="#E71224"/>
    </inkml:brush>
  </inkml:definitions>
  <inkml:trace contextRef="#ctx0" brushRef="#br0">116 0 17617,'0'0'5028,"2"63"-3746,-2-36-257,4 1-577,2-2-352,2-2-64,1-3 0,2-3-128,-4-4-1537,-4-5-1955,-2-5-2530</inkml:trace>
  <inkml:trace contextRef="#ctx0" brushRef="#br0" timeOffset="1">1 97 13933,'0'0'8905,"48"-7"-7912,-15 4-577,3-1-352,3 2-352,3-2-1218,1-2-896,-2-1-801,-3-5-2659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5.687"/>
    </inkml:context>
    <inkml:brush xml:id="br0">
      <inkml:brushProperty name="width" value="0.025" units="cm"/>
      <inkml:brushProperty name="height" value="0.025" units="cm"/>
      <inkml:brushProperty name="color" value="#E71224"/>
    </inkml:brush>
  </inkml:definitions>
  <inkml:trace contextRef="#ctx0" brushRef="#br0">25 0 18481,'0'0'4357,"-25"69"-3268,25-41-160,0 3-513,5 0-256,2 0-128,4 0-32,-4-2 0,3-2-865,0-1-992,1-3-706,-5-1-800,0-3-2851,-3-3-1121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6.030"/>
    </inkml:context>
    <inkml:brush xml:id="br0">
      <inkml:brushProperty name="width" value="0.025" units="cm"/>
      <inkml:brushProperty name="height" value="0.025" units="cm"/>
      <inkml:brushProperty name="color" value="#E71224"/>
    </inkml:brush>
  </inkml:definitions>
  <inkml:trace contextRef="#ctx0" brushRef="#br0">133 499 9161,'0'0'13869,"58"-53"-13581,-17 40-128,2-2-96,0-3-64,0 1-32,-7-4-576,-10 1-1410,-7-6-2306,-11-2-3620</inkml:trace>
  <inkml:trace contextRef="#ctx0" brushRef="#br0" timeOffset="1">1 30 16303,'0'0'5478,"53"-27"-4485,-16 25-321,5 2-480,1 0-192,1 0-64,1 3-1217,-4 4-1025,-1-1-3075,-3 0-3395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6.386"/>
    </inkml:context>
    <inkml:brush xml:id="br0">
      <inkml:brushProperty name="width" value="0.025" units="cm"/>
      <inkml:brushProperty name="height" value="0.025" units="cm"/>
      <inkml:brushProperty name="color" value="#E71224"/>
    </inkml:brush>
  </inkml:definitions>
  <inkml:trace contextRef="#ctx0" brushRef="#br0">199 0 14606,'0'0'9785,"-11"3"-8328,-7-1-1026,-53 11 162,68-12-608,0-1 0,0 1-1,0 0 1,0 0 0,0 0-1,0 0 1,0 1-1,0-1 1,0 1 0,1 0-1,-1 0 1,1 0 0,-1 0-1,1 0 1,0 1 0,0-1-1,-3 4 1,4-4-91,1 0 0,0 0 1,-1 0-1,1 0 0,0-1 1,0 1-1,0 0 0,0 0 0,0 0 1,1 0-1,-1 0 0,0-1 1,1 1-1,0 0 0,-1 0 1,1 0-1,0-1 0,0 1 0,0-1 1,0 1-1,0 0 0,0-1 1,0 0-1,1 1 0,-1-1 0,0 0 1,1 0-1,1 2 0,8 5-598,0-1 0,0 0 0,15 6 0,-1 1-87,-19-11 815,-1 0 1,0 1 0,0 0-1,-1 0 1,1 1 0,-1-1-1,0 1 1,0 0-1,0 0 1,-1 0 0,0 0-1,5 11 1,-7-14 55,-1 1 0,1-1 0,0 1-1,-1 0 1,0-1 0,1 1 0,-1 0 0,0-1 0,-1 1 0,1 0 0,0-1 0,-1 1 0,1-1 0,-1 1 0,0-1 0,0 1-1,0-1 1,0 1 0,0-1 0,-1 0 0,1 1 0,-1-1 0,1 0 0,-1 0 0,0 0 0,0 0 0,0 0 0,0-1-1,0 1 1,0-1 0,-4 3 0,-2 1 140,-1-1 0,1 0 0,-1 0 0,0-1 0,0 0-1,0-1 1,0 0 0,0 0 0,0-1 0,-1 0 0,1 0 0,-1-1 0,1-1-1,0 1 1,-14-4 0,22 3-279,0 1 0,-1-1 0,1 0 0,0 1 0,0-1 0,0 0 0,-1 0 0,1 0 1,0 0-1,0 0 0,0-1 0,0 1 0,1 0 0,-1 0 0,0-1 0,0 1 0,1 0 0,-1-1 0,1 1 0,-1 0 0,1-1 0,-1-2 0,1 1-425,0 1 0,-1-1 0,1 0-1,0 0 1,0 1 0,1-1 0,-1 0 0,1 1 0,-1-1 0,1 0 0,0 1-1,1-4 1,13-15-5820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06.729"/>
    </inkml:context>
    <inkml:brush xml:id="br0">
      <inkml:brushProperty name="width" value="0.025" units="cm"/>
      <inkml:brushProperty name="height" value="0.025" units="cm"/>
      <inkml:brushProperty name="color" value="#E71224"/>
    </inkml:brush>
  </inkml:definitions>
  <inkml:trace contextRef="#ctx0" brushRef="#br0">71 0 16335,'0'0'5862,"0"53"-4645,0-30-320,3 3-545,5 0-192,-3-2-63,5 1-97,-1-5 32,3 0-641,-3-4-960,2-3-417,-7-4-545,1-6-1056</inkml:trace>
  <inkml:trace contextRef="#ctx0" brushRef="#br0" timeOffset="1">1 160 9513,'0'0'12460,"70"-37"-12108,-32 33-288,1 1-64,1-1-448,-3-5-2243,-5-5-6309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7.852"/>
    </inkml:context>
    <inkml:brush xml:id="br0">
      <inkml:brushProperty name="width" value="0.025" units="cm"/>
      <inkml:brushProperty name="height" value="0.025" units="cm"/>
      <inkml:brushProperty name="color" value="#E71224"/>
    </inkml:brush>
  </inkml:definitions>
  <inkml:trace contextRef="#ctx0" brushRef="#br0">1 1 12684,'0'0'2723,"0"6"-2275,0 8 129,0 6 736,0 6-192,0 4-352,0 2-193,5 0-352,2-1-160,1-3-32,0-4 0,0-5 0,-2-5-128,-1-5-576,-4-2-449,-1-5-1378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022"/>
    </inkml:context>
    <inkml:brush xml:id="br0">
      <inkml:brushProperty name="width" value="0.025" units="cm"/>
      <inkml:brushProperty name="height" value="0.025" units="cm"/>
    </inkml:brush>
  </inkml:definitions>
  <inkml:trace contextRef="#ctx0" brushRef="#br0">0 37 11403,'0'0'3278,"10"4"-2782,-3-1-392,-4-1-38,1-1 1,1 1-1,-1-1 0,0 1 0,0-1 0,1 0 1,-1-1-1,0 1 0,1-1 0,-1 0 1,0 0-1,1 0 0,-1-1 0,1 1 1,7-3-1,19-8 297,68-21-2166,-88 30 1069,0 0 0,0 0 0,0 1-1,0 1 1,0-1 0,0 2-1,13 1 1,9 9-210,-28-9 998,0 0 0,0-1 0,0 1 0,0-1 0,0 0 0,1 0 0,8 0 0,30 0 1024,-24 1-749,0-2 0,0 0-1,0-1 1,31-7 0,-40 3-421,-10-2-3526,-1 2-1891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8.182"/>
    </inkml:context>
    <inkml:brush xml:id="br0">
      <inkml:brushProperty name="width" value="0.025" units="cm"/>
      <inkml:brushProperty name="height" value="0.025" units="cm"/>
      <inkml:brushProperty name="color" value="#E71224"/>
    </inkml:brush>
  </inkml:definitions>
  <inkml:trace contextRef="#ctx0" brushRef="#br0">0 26 15246,'0'0'7463,"79"4"-6822,-47-4-513,4 0-96,-1 0-416,-1-2-673,-2-4-1089,-6-5-2915,-11 0-3363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8.556"/>
    </inkml:context>
    <inkml:brush xml:id="br0">
      <inkml:brushProperty name="width" value="0.025" units="cm"/>
      <inkml:brushProperty name="height" value="0.025" units="cm"/>
      <inkml:brushProperty name="color" value="#E71224"/>
    </inkml:brush>
  </inkml:definitions>
  <inkml:trace contextRef="#ctx0" brushRef="#br0">40 0 15535,'0'0'5162,"0"12"-4121,1 37-644,-2 0 0,-14 80-1,5-95-381,7-24 6,0 0-1,0 1 1,1-1-1,-2 18 1,5-27 7,-1 0 0,1 0 0,-1-1 0,1 1 0,0 0 0,0 0 0,-1 0-1,1-1 1,0 1 0,0-1 0,0 1 0,0 0 0,0-1 0,0 1 0,-1-1 0,1 0 0,0 1 0,0-1 0,1 0 0,-1 0 0,0 1 0,0-1 0,0 0 0,0 0 0,0 0 0,0 0 0,2-1 0,41 1 421,-33 0-405,18-1-133,-1-1 0,42-7 1,-59 7-1096,0-1 1,0 0-1,-1-1 1,1 0-1,11-7 1,-2-2-5843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8.881"/>
    </inkml:context>
    <inkml:brush xml:id="br0">
      <inkml:brushProperty name="width" value="0.025" units="cm"/>
      <inkml:brushProperty name="height" value="0.025" units="cm"/>
      <inkml:brushProperty name="color" value="#E71224"/>
    </inkml:brush>
  </inkml:definitions>
  <inkml:trace contextRef="#ctx0" brushRef="#br0">0 1 9833,'0'0'12876,"18"66"-12811,-8-44-194,3 2-735,-3-3-546,-1 0-864,-5-5-2210,-4-6-1858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19.227"/>
    </inkml:context>
    <inkml:brush xml:id="br0">
      <inkml:brushProperty name="width" value="0.025" units="cm"/>
      <inkml:brushProperty name="height" value="0.025" units="cm"/>
      <inkml:brushProperty name="color" value="#E71224"/>
    </inkml:brush>
  </inkml:definitions>
  <inkml:trace contextRef="#ctx0" brushRef="#br0">1 59 13549,'0'0'2210,"8"-8"-715,-4 4-1327,-1 0-41,0 1 1,1-1-1,0 1 0,0-1 1,0 1-1,0 0 0,1 0 1,-1 1-1,1 0 0,0-1 1,-1 2-1,1-1 0,0 0 1,0 1-1,0 0 0,7-1 1,150-1 2660,-142 4-2691,-1 0 0,1 2 1,-1 0-1,0 2 1,0 0-1,23 9 0,-40-13-98,0-1 0,0 1-1,0 0 1,0 0-1,0-1 1,0 2-1,-1-1 1,1 0 0,0 0-1,0 1 1,-1-1-1,1 0 1,-1 1 0,1 0-1,-1-1 1,0 1-1,0 0 1,1 0-1,-1 0 1,0 0 0,-1 0-1,2 2 1,-2-2 6,0 0 0,-1 0 0,1 0 0,-1 0 1,0 0-1,1-1 0,-1 1 0,0 0 0,0-1 1,0 1-1,0 0 0,0-1 0,0 1 1,-1-1-1,1 0 0,-1 1 0,1-1 0,0 0 1,-4 2-1,-10 7 57,-1-1 0,0-1 0,-32 12 1,43-18-58,-160 56 1266,147-47-928,25-4-258,34-2-150,-35-5 86,37 2-422,-9-1-77,50 8 0,-76-7 465,1-1 0,-1 1 0,0 1 0,0 0 1,0 0-1,0 0 0,-1 1 0,1 0 1,-1 0-1,0 1 0,8 7 0,-13-11 9,0 1 0,0 0 0,0-1 0,0 1-1,-1 0 1,1 0 0,-1 0 0,1 0 0,-1 1 0,1-1-1,-1 0 1,0 1 0,0-1 0,0 0 0,-1 1-1,1-1 1,0 1 0,-1-1 0,0 1 0,0 0 0,1-1-1,-1 1 1,-1-1 0,1 1 0,0 0 0,-1-1 0,1 1-1,-1-1 1,0 1 0,0-1 0,0 0 0,0 1 0,0-1-1,0 0 1,-1 0 0,1 1 0,-1-1 0,0 0-1,1-1 1,-5 4 0,-1 1 125,0 0-1,-1 0 1,0-1 0,-1 0 0,1-1-1,-1 0 1,0 0 0,0-1-1,-16 4 1,-31 2 776,-1-3 0,1-3-1,-74-3 1,127-1-981,-29-3-296,31 4 120,0 0-1,0-1 1,0 1-1,0-1 0,0 0 1,0 1-1,1-1 1,-1 0-1,0 0 1,0 1-1,0-1 0,1 0 1,-1 0-1,0 0 1,1 0-1,-1 0 1,1 0-1,-1 0 0,1 0 1,0 0-1,-1 0 1,1 0-1,0 0 1,0 0-1,-1-2 0,1-19-9823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26.720"/>
    </inkml:context>
    <inkml:brush xml:id="br0">
      <inkml:brushProperty name="width" value="0.025" units="cm"/>
      <inkml:brushProperty name="height" value="0.025" units="cm"/>
      <inkml:brushProperty name="color" value="#E71224"/>
    </inkml:brush>
  </inkml:definitions>
  <inkml:trace contextRef="#ctx0" brushRef="#br0">0 23 6726,'0'0'6508,"3"10"-6204,-3-10-301,1 4 63,0 0 1,0 0-1,1 0 0,-1-1 0,1 1 0,-1 0 0,1-1 0,0 1 1,1-1-1,-1 0 0,1 0 0,-1 0 0,1 0 0,0 0 1,0-1-1,0 1 0,0-1 0,1 0 0,-1 0 0,0 0 1,1 0-1,0-1 0,6 3 0,33 4 508,1-2 0,0-2 0,0-1-1,0-3 1,55-6 0,-53 0 206,-1-1 0,0-3 0,48-16 0,26-7 131,-64 21-581,1 2 0,0 2-1,0 3 1,66 2 0,-115 4-297,0-1 0,-1 2 1,1-1-1,0 1 0,-1 0 0,1 0 0,-1 1 0,0 0 0,0 0 0,0 0 0,0 1 0,-1 0 0,1 0 0,-1 0 0,0 1 1,0 0-1,5 6 0,5 9 191,0 0 1,-2 2 0,15 28 0,-21-36-75,-6-13-197,0 1 0,0-1 1,1 0-1,-1 0 1,0 0-1,1 0 1,-1 0-1,0 0 0,1 0 1,-1 0-1,1-1 1,0 1-1,-1-1 1,1 1-1,-1-1 0,1 1 1,0-1-1,0 0 1,-1 0-1,1 0 1,0 0-1,-1 0 0,1 0 1,0 0-1,-1-1 1,1 1-1,0 0 1,2-2-1,24-8-3744,-6-2-3650,-8 0-140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27.116"/>
    </inkml:context>
    <inkml:brush xml:id="br0">
      <inkml:brushProperty name="width" value="0.025" units="cm"/>
      <inkml:brushProperty name="height" value="0.025" units="cm"/>
      <inkml:brushProperty name="color" value="#E71224"/>
    </inkml:brush>
  </inkml:definitions>
  <inkml:trace contextRef="#ctx0" brushRef="#br0">1 148 13901,'0'0'7421,"9"-1"-6471,166-19 355,-82 7-1053,175-2 0,-246 17-53,0 2-1,0 0 0,-1 1 0,25 10 0,-24-8 219,-1 0 0,1-2 0,0 0-1,26 1 1,-18-4-285,-1-3 1,0 0-1,1-2 0,-1-1 0,0-1 0,-1-1 0,1-2 0,-2-1 0,1-1 1,-1-1-1,34-20 0,-59 30-218,-1 0-1,1 0 1,-1-1 0,0 1-1,1 0 1,-1 0 0,0-1-1,0 1 1,0-1 0,0 1-1,0-1 1,0 1 0,0-1 0,-1 0-1,1 1 1,0-1 0,-1 0-1,0 0 1,1 1 0,-1-3-1,0 2-331,0 1 0,0 0 0,0-1 0,0 1 0,-1 0 0,1-1 0,0 1 0,-1 0 0,1-1 0,-1 1 0,0 0 0,1 0 0,-1-1 0,0 1 0,0 0 0,0 0 0,-1-1 0,-18-13-9986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27.783"/>
    </inkml:context>
    <inkml:brush xml:id="br0">
      <inkml:brushProperty name="width" value="0.025" units="cm"/>
      <inkml:brushProperty name="height" value="0.025" units="cm"/>
      <inkml:brushProperty name="color" value="#E71224"/>
    </inkml:brush>
  </inkml:definitions>
  <inkml:trace contextRef="#ctx0" brushRef="#br0">189 74 7271,'0'0'3651,"9"-5"-1489,-6 3-1872,38-21 2348,-38 21-2132,0 1 0,0-1 0,-1 0 1,1 0-1,-1 0 0,1-1 0,-1 1 1,0 0-1,0-1 0,0 0 0,0 1 1,0-1-1,1-5 0,-4 7-416,0 1-1,-1-1 1,1 0-1,0 0 1,-1 1-1,1-1 1,-1 1 0,1-1-1,-1 1 1,0 0-1,1-1 1,-1 1-1,1 0 1,-1 0-1,0 0 1,1 0 0,-1 1-1,-2 0 1,-1-1 13,-12 1-58,0 0 1,1 2-1,-1 0 1,1 1-1,0 0 1,0 1 0,0 1-1,1 1 1,0 0-1,0 1 1,1 0 0,-20 16-1,33-23-48,0 0 0,0 0 0,0-1 0,0 1 1,0 0-1,0 0 0,0 1 0,0-1 0,0 0 0,0 0 0,1 0 0,-1 0 0,0 1 0,1-1 1,-1 0-1,1 1 0,0-1 0,-1 0 0,1 1 0,0 1 0,0-2 1,1 0 0,-1 0-1,1 0 1,-1 0 0,1-1-1,-1 1 1,1 0 0,-1 0 0,1-1-1,0 1 1,0 0 0,-1 0 0,1-1-1,0 1 1,0-1 0,0 1 0,0-1-1,0 1 1,-1-1 0,1 0-1,2 1 1,8 2-30,0-1 0,0 0 0,22 1-1,-20-2-20,-1 0 6,-1 0 1,0 1-1,1 0 1,-1 1-1,0 1 1,0-1-1,16 9 1,-25-10 51,1 0 1,0 0-1,0 0 1,0 0-1,-1 0 0,1 1 1,-1-1-1,0 1 1,0 0-1,0 0 1,0-1-1,0 1 1,-1 0-1,1 1 1,-1-1-1,0 0 0,0 0 1,0 1-1,0-1 1,-1 0-1,1 1 1,-1-1-1,0 1 1,0-1-1,0 1 1,0-1-1,-1 0 0,1 1 1,-2 4-1,0-3 75,0 0 0,0-1 1,0 1-1,0 0 0,-1-1 0,0 1 0,0-1 0,0 0 0,0 0 0,-1 0 0,1 0 0,-1-1 0,0 1 0,0-1 0,-1 0 1,1 0-1,-1-1 0,1 1 0,-9 2 0,6-2 43,-1 0-1,0 0 1,0-1 0,0 0 0,0-1 0,0 1-1,0-1 1,0-1 0,-1 0 0,1 0-1,-15-3 1,22 3-191,0 0-1,0 0 1,0 0 0,0 0-1,0-1 1,0 1 0,0 0-1,1 0 1,-1-1-1,0 1 1,0-1 0,0 1-1,1-1 1,-1 1-1,0-1 1,1 1 0,-1-1-1,0 0 1,1 1 0,-1-1-1,1 0 1,-1 0-1,1 1 1,-1-1 0,1 0-1,0 0 1,-1 0-1,1 1 1,0-1 0,0 0-1,-1 0 1,1 0 0,0 0-1,0 0 1,0 0-1,0 0 1,0 1 0,0-1-1,1 0 1,-1 0-1,0 0 1,0 0 0,1 0-1,-1 0 1,0 1 0,1-1-1,-1 0 1,1 0-1,0 0 1,1-3-630,1 0 1,0 0-1,-1 0 0,2 0 1,-1 0-1,0 1 0,7-5 1,20-13-4471,4-4-1654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28.267"/>
    </inkml:context>
    <inkml:brush xml:id="br0">
      <inkml:brushProperty name="width" value="0.025" units="cm"/>
      <inkml:brushProperty name="height" value="0.025" units="cm"/>
      <inkml:brushProperty name="color" value="#E71224"/>
    </inkml:brush>
  </inkml:definitions>
  <inkml:trace contextRef="#ctx0" brushRef="#br0">41 1 15567,'0'0'3907,"-2"10"-3287,-6 22 135,-1 5 653,1-1 1,-5 67-1,13 32 1689,14-204-1886,-10 41-1389,1-1 0,2 1 0,1 0 0,17-41-1,-23 62 142,1 1 0,0 0-1,1 0 1,-1 0 0,1 1-1,0-1 1,1 1-1,-1 0 1,1 0 0,0 0-1,0 1 1,1 0-1,-1 0 1,1 0 0,0 1-1,0-1 1,0 1-1,1 1 1,-1-1 0,1 1-1,-1 0 1,1 1 0,0 0-1,-1 0 1,11 0-1,-14 1 29,0 1-1,0-1 0,0 1 1,0 0-1,0 0 0,0 0 1,0 1-1,0-1 0,-1 1 1,1-1-1,0 1 0,-1 0 1,0 0-1,1 0 0,-1 1 1,0-1-1,0 0 0,0 1 1,0-1-1,-1 1 0,1 0 0,-1-1 1,1 1-1,-1 0 0,0 0 1,0 0-1,0 0 0,-1 0 1,1 5-1,0-4 32,0-1-1,0 1 1,-1 0 0,1-1-1,-1 1 1,0 0 0,0-1-1,-1 1 1,1 0-1,-1-1 1,0 1 0,0-1-1,0 1 1,0-1 0,0 1-1,-1-1 1,0 0 0,1 1-1,-1-1 1,0 0-1,-1 0 1,1-1 0,-1 1-1,1 0 1,-4 2 0,-3-1 80,1 0 0,-1 0 0,0-1 1,0-1-1,0 1 0,-10 0 0,14-2-92,-1 0-1,1 0 0,-1-1 1,1 0-1,-1 0 0,1-1 0,0 1 1,-1-1-1,1 0 0,-1 0 1,-7-4-1,12 5-79,0-1 0,0 1 0,1 0 0,-1-1 0,0 1 0,0-1 0,1 1 0,-1-1 0,1 0 0,-1 1 0,0-1 0,1 0 0,-1 1 0,1-1 0,-1 0 0,1 1 0,0-1 0,-1 0 0,1 0 0,0 0 0,0 0 0,-1 1 0,1-1 0,0 0 0,0 0 0,0 0 0,0 0 0,0 0 0,0 1 0,0-1 0,0 0 0,0 0 0,1 0 0,-1 0 0,0 1 0,1-1 0,-1 0 0,0 0 0,1 0 0,-1 1 0,1-1 0,-1 0 0,1 1 0,-1-1 0,1 0 0,0 1 0,-1-1 0,1 1 0,1-2 0,36-24-4795,18 4-4728,-28 13 2103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29.252"/>
    </inkml:context>
    <inkml:brush xml:id="br0">
      <inkml:brushProperty name="width" value="0.025" units="cm"/>
      <inkml:brushProperty name="height" value="0.025" units="cm"/>
      <inkml:brushProperty name="color" value="#E71224"/>
    </inkml:brush>
  </inkml:definitions>
  <inkml:trace contextRef="#ctx0" brushRef="#br0">104 105 7815,'0'0'14008,"0"-5"-13821,1 4-171,-1 0 0,0 1 0,0-1-1,0 0 1,0 1 0,1-1 0,-1 0 0,0 0-1,0 1 1,-1-1 0,1 0 0,0 0 0,0 1 0,0-1-1,0 0 1,-1 1 0,1-1 0,0 0 0,-1 1-1,1-1 1,0 0 0,-1 1 0,1-1 0,-1 1 0,1-1-1,-1 0 1,1 1 0,-1 0 0,0-1 0,1 1-1,-1-1 1,1 1 0,-1 0 0,0-1 0,1 1-1,-1 0 1,0 0 0,0-1 0,1 1 0,-2 0 0,-1 0 69,0 0 0,1 1 0,-1-1 1,1 1-1,-1 0 0,1 0 0,-1 0 1,1 0-1,-1 0 0,1 0 0,0 1 1,0-1-1,0 1 0,-3 2 0,1-1 118,-1 1 0,1 0 0,0 0 0,0 0 0,1 0-1,-1 1 1,1-1 0,0 1 0,0 0 0,0 0 0,1 0 0,0 1-1,0-1 1,0 0 0,-1 7 0,37-11 16,-12-7-374,0 0 0,27-12 0,-34 12-1,0 0-1,0 1 1,1 1 0,0 0 0,0 1-1,29-2 1,-43 5 163,-1 1 0,1 0 0,0-1 0,0 1 0,-1 0 0,1 0-1,-1 0 1,1 0 0,-1 0 0,1 0 0,-1 0 0,0 0 0,1 1 0,-1-1 0,0 1 0,0-1 0,0 1-1,0-1 1,0 1 0,0-1 0,-1 1 0,1 0 0,0 0 0,-1-1 0,0 1 0,1 0 0,-1 0-1,0-1 1,0 1 0,0 0 0,0 2 0,1-2 24,-1-1 1,0 1-1,0-1 0,1 1 0,-1-1 0,0 1 1,0-1-1,-1 1 0,1-1 0,0 1 1,0 0-1,-1-1 0,1 1 0,-1-1 1,1 0-1,-1 1 0,0-1 0,1 1 0,-1-1 1,0 0-1,0 0 0,0 1 0,0-1 1,0 0-1,0 0 0,-1 0 0,1 0 1,0 0-1,0 0 0,-1-1 0,1 1 0,-1 0 1,1-1-1,0 1 0,-3 0 0,3-4 20,0-1-1,0 0 1,1 1-1,0-1 1,-1 1-1,1-1 1,0 0-1,1-4 0,-1 6-39,1-7-136,0 0 0,0 0-1,0 0 1,1 0 0,1 0 0,0 1 0,0-1 0,5-8-1,23 38 511,-22-18-361,1 0 0,-1 0 0,1-1 0,-1 0 0,1-1 0,0 0 0,-1-1 0,1 0 0,19-2 0,-12-1-16,0 0 1,-1-1-1,1 0 1,29-13 0,-2-9-4,-43 25 14,1 0-1,-1 0 1,0 0 0,1 0 0,-1 0-1,0 0 1,0-1 0,0 1-1,0 0 1,0-1 0,0 1-1,0-1 1,0 1 0,0-1-1,-1 1 1,1-1 0,-1 1-1,1-1 1,-1 0 0,0 0-1,0 1 1,1-1 0,-1 0 0,0 1-1,0-1 1,-1 0 0,1-2-1,-1 3 9,0 1 0,0-1 0,-1 0 0,1 0 1,0 1-1,0-1 0,0 0 0,-1 1 0,1-1 0,0 1 0,-1 0 0,1-1 0,0 1 0,-1 0 0,1 0 0,0 0 0,-1 0 0,1 0 0,-3 0 0,-29 4-71,27-1 85,-1 1 1,1 0-1,0 0 1,1 0-1,-1 0 1,1 1-1,0 0 1,0 0-1,0 1 1,1-1-1,0 1 1,0 0-1,0 0 1,1 0-1,0 1 1,0-1-1,1 1 1,0 0-1,0 0 1,0 0-1,0 9 1,2-15-39,0 0 1,0-1-1,0 1 1,1 0 0,-1 0-1,0 0 1,1 0 0,-1-1-1,1 1 1,-1 0-1,1 0 1,0-1 0,-1 1-1,1 0 1,0-1 0,-1 1-1,1-1 1,0 1-1,0-1 1,-1 1 0,1-1-1,0 1 1,0-1 0,0 0-1,0 1 1,-1-1-1,1 0 1,0 0 0,0 0-1,0 0 1,2 0-1,36 1 62,-31-1-80,5-2-107,-1 1 0,0-2-1,-1 1 1,1-2 0,0 1 0,-1-2 0,14-6-1,-9 4 156,0 0-1,28-7 0,-43 14 13,-1 0 0,1 0 0,0 0 0,0 0 0,-1-1 0,1 1 0,0 0 0,0 1 0,0-1 0,-1 0 0,1 0 0,0 0 0,-1 0 0,1 1 0,0-1 0,0 0 0,-1 0 0,1 1 0,0-1 0,-1 1 0,1-1 0,-1 1 0,1-1 0,0 1 0,-1-1 0,1 1 0,-1-1 0,0 1 0,1 0 0,-1-1 0,1 1 0,-1 0 0,0-1 0,1 1 0,-1 1 0,1-1-27,-1 0 1,1 0-1,-1 0 1,1 0-1,0 0 0,0 0 1,-1 0-1,1 0 1,0 0-1,0 0 1,0 0-1,0 0 0,0 0 1,0-1-1,0 1 1,1-1-1,-1 1 1,2 0-1,11 1-229,-1 0-1,1-2 0,-1 1 1,1-2-1,-1 0 1,1 0-1,-1-2 0,0 1 1,0-2-1,26-9 1,42-8-2240,-81 21 2483,1 0 0,-1 0 0,0 1-1,0-1 1,0 0 0,1 1 0,-1-1 0,0 0-1,0 1 1,0-1 0,0 0 0,0 1 0,0-1-1,1 0 1,-1 1 0,0-1 0,0 0 0,0 1-1,0-1 1,0 0 0,0 1 0,-1-1 0,1 0-1,0 1 1,0-1 0,0 0 0,0 1 0,0-1-1,0 0 1,-1 1 0,1-1 0,0 0 0,0 0-1,0 1 1,-1-1 0,1 0 0,0 0 0,0 1-1,-1-1 1,1 0 0,-12 21 334,11-19-285,-8 23-21,9-19-6574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2.383"/>
    </inkml:context>
    <inkml:brush xml:id="br0">
      <inkml:brushProperty name="width" value="0.025" units="cm"/>
      <inkml:brushProperty name="height" value="0.025" units="cm"/>
      <inkml:brushProperty name="color" value="#E71224"/>
    </inkml:brush>
  </inkml:definitions>
  <inkml:trace contextRef="#ctx0" brushRef="#br0">1 0 5765,'0'0'9220,"-1"8"-8051,1-2-1067,0-1 0,1 0 0,0 1 1,0-1-1,0 0 0,0 0 0,1 0 0,0 0 0,0 0 1,0 0-1,0 0 0,1-1 0,0 1 0,0-1 0,0 0 0,1 0 1,-1 0-1,1 0 0,0 0 0,0-1 0,5 3 0,9 8-61,1-2-1,0 0 0,1-1 0,0-1 0,1-1 0,0-1 0,0-1 0,1 0 0,0-2 0,0 0 1,0-2-1,24 1 0,3-2 6,1-2 0,0-2 1,-1-2-1,71-15 0,138-41 1040,-137 28-432,1 5 0,194-15 0,222 39 3089,-439 12-3510,0 5 1,-1 4-1,108 34 1,-77-19 844,-128-32-1106,0-1 0,0 0 1,0 1-1,0-1 0,0 0 0,0 0 0,0 0 0,0 0 0,0 0 1,0 0-1,0 0 0,0 0 0,0 0 0,0-1 0,0 1 1,0 0-1,2-1 0,5-17-4179,-4-6-2418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430"/>
    </inkml:context>
    <inkml:brush xml:id="br0">
      <inkml:brushProperty name="width" value="0.025" units="cm"/>
      <inkml:brushProperty name="height" value="0.025" units="cm"/>
    </inkml:brush>
  </inkml:definitions>
  <inkml:trace contextRef="#ctx0" brushRef="#br0">33 0 128,'0'0'15503,"-27"49"-14030,21-23-800,6 5-1,0 7-319,0 3-225,0 7-96,4 0-705,-2-4-2626,2-5-2755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3.205"/>
    </inkml:context>
    <inkml:brush xml:id="br0">
      <inkml:brushProperty name="width" value="0.025" units="cm"/>
      <inkml:brushProperty name="height" value="0.025" units="cm"/>
      <inkml:brushProperty name="color" value="#E71224"/>
    </inkml:brush>
  </inkml:definitions>
  <inkml:trace contextRef="#ctx0" brushRef="#br0">150 263 5605,'-10'3'2226,"-5"1"-1331,-1 0 0,1-1-1,-1-1 1,0-1-1,0 0 1,-16-1-1,31 0-806,0 0 0,1 0 0,-1-1 0,0 1 0,1 0 0,-1 0 0,0-1 0,1 1 0,-1-1 0,1 1-1,-1 0 1,0-1 0,1 1 0,-1-1 0,1 1 0,-1-1 0,1 1 0,0-1 0,-1 0 0,1 1 0,0-1 0,-1 0-1,1 1 1,0-1 0,0 0 0,-1 1 0,1-1 0,0 0 0,0 1 0,0-1 0,0 0 0,0 1 0,0-1 0,0 0-1,0 0 1,0 1 0,1-1 0,-1 0 0,0 1 0,0-1 0,0 0 0,1 1 0,-1-1 0,0 0 0,1 1 0,0-2-1,19-28 1024,-3 15-926,0 2 0,1 0 0,0 1 1,1 1-1,0 1 0,1 0 0,0 2 0,1 0 1,23-5-1,-5 3-148,1 2 1,1 2-1,79-2 1,-83 11-40,-1 1 0,0 2 0,0 1 0,-1 2 0,0 2 1,47 20-1,-44-16 196,0-2-1,1-1 1,0-2-1,75 10 1,-73-18 820,-1-2 1,0-1-1,58-10 0,-72 6-717,0-1 0,0-2-1,-1 0 1,0-2 0,-1-1-1,28-16 1,-50 26-285,21-12 64,-1 0 1,-1-2 0,0 0-1,20-20 1,-31 18-51,-18 8-614,-30 5-2060,24 3 1005,-20-3-4779,-1-4-5135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4.374"/>
    </inkml:context>
    <inkml:brush xml:id="br0">
      <inkml:brushProperty name="width" value="0.025" units="cm"/>
      <inkml:brushProperty name="height" value="0.025" units="cm"/>
      <inkml:brushProperty name="color" value="#E71224"/>
    </inkml:brush>
  </inkml:definitions>
  <inkml:trace contextRef="#ctx0" brushRef="#br0">42 1 7399,'-17'18'7565,"5"-3"-3815,10-11-3458,0 1-1,0-1 0,1 0 0,-1 1 0,1-1 0,0 1 0,0-1 0,1 1 0,-1 0 0,1-1 1,1 7-1,0 2-149,0 0 0,1 0 1,0-1-1,1 1 0,1-1 1,0 0-1,10 20 1,6 20-407,-19-50-102,0 0 1,0 1-1,-1-1 0,1 1 1,-1-1-1,0 1 0,1-1 1,-1 1-1,0-1 0,0 1 1,-1 2-1,1-4 35,-1 0 1,1 0 0,-1 0-1,0 0 1,1 0-1,-1 0 1,1-1-1,-1 1 1,0 0 0,0-1-1,0 1 1,1 0-1,-1-1 1,0 1 0,0-1-1,0 1 1,0-1-1,0 1 1,0-1-1,0 0 1,0 1 0,0-1-1,0 0 1,0 0-1,0 0 1,0 0-1,0 0 1,-2 0 0,-18 0-4075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4.731"/>
    </inkml:context>
    <inkml:brush xml:id="br0">
      <inkml:brushProperty name="width" value="0.025" units="cm"/>
      <inkml:brushProperty name="height" value="0.025" units="cm"/>
      <inkml:brushProperty name="color" value="#E71224"/>
    </inkml:brush>
  </inkml:definitions>
  <inkml:trace contextRef="#ctx0" brushRef="#br0">0 137 10570,'0'0'9118,"11"1"-7810,15-1-1053,-1-2-1,0 0 1,0-2 0,-1-1-1,1 0 1,26-11 0,-29 9-265,10-2-303,-1-2-1,38-18 1,-49 12-2381,-19 16 2456,-1 0-1,1 1 1,-1-1 0,0 0-1,0 0 1,1 1-1,-1-1 1,0 0 0,0 0-1,0 1 1,0-1-1,0 0 1,0 0 0,0 1-1,0-1 1,0 0-1,0 0 1,0 1 0,-1-1-1,1 0 1,-1 0-1,-8-13-4843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5.105"/>
    </inkml:context>
    <inkml:brush xml:id="br0">
      <inkml:brushProperty name="width" value="0.025" units="cm"/>
      <inkml:brushProperty name="height" value="0.025" units="cm"/>
      <inkml:brushProperty name="color" value="#E71224"/>
    </inkml:brush>
  </inkml:definitions>
  <inkml:trace contextRef="#ctx0" brushRef="#br0">0 90 14574,'0'0'8968,"89"-35"-8808,-36 22-128,3 3-32,3 0-480,-3 3-1378,-6 0-1185,-9 4-2049,-11-1-2211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5.463"/>
    </inkml:context>
    <inkml:brush xml:id="br0">
      <inkml:brushProperty name="width" value="0.025" units="cm"/>
      <inkml:brushProperty name="height" value="0.025" units="cm"/>
      <inkml:brushProperty name="color" value="#E71224"/>
    </inkml:brush>
  </inkml:definitions>
  <inkml:trace contextRef="#ctx0" brushRef="#br0">1 1 12043,'0'0'3214,"-1"8"-1570,2 4-1105,0 0 0,0 0 1,1 0-1,1-1 0,0 1 0,0 0 0,9 18 0,-11-27-458,0 0 0,1 0 0,-1 0 0,1 0 0,-1 0 0,1-1 0,0 1 0,0-1 0,0 1 0,0-1 0,1 1 0,-1-1 0,1 0 0,-1 0 0,1 0 0,0-1 0,0 1 0,0-1 0,0 1 0,0-1 0,0 0 0,0 0 0,0 0 0,0-1 0,0 1 0,1-1 0,-1 1 0,0-1 0,0 0 0,1-1 0,-1 1 0,0 0-1,0-1 1,0 0 0,6-2 0,3-2 28,-1-1-1,0-1 0,-1 0 0,0 0 1,15-15-1,-16 14-103,0 0 0,1 1-1,0 0 1,0 0 0,0 1 0,13-5 0,-23 14 26,1 0 1,-1 0-1,0 0 1,0 0-1,-1 0 0,1 0 1,-1 0-1,-1 6 1,-5 44 544,6-52-644,1 0 0,0 0 0,0 0 0,0-1 0,0 1 0,0 0 0,0 0 0,0 0 0,0 0-1,0 0 1,1 0 0,-1 0 0,0 0 0,1 0 0,-1 0 0,1 0 0,-1 0 0,1-1 0,-1 1 0,1 0-1,-1 0 1,1 0 0,0-1 0,-1 1 0,1 0 0,0-1 0,0 1 0,-1-1 0,1 1 0,0-1 0,0 1-1,0-1 1,0 0 0,0 1 0,0-1 0,0 0 0,0 0 0,0 0 0,0 1 0,0-1 0,0 0-1,0 0 1,0-1 0,-1 1 0,1 0 0,0 0 0,0 0 0,1-1 0,8-5-3968,1-9-3310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5.836"/>
    </inkml:context>
    <inkml:brush xml:id="br0">
      <inkml:brushProperty name="width" value="0.025" units="cm"/>
      <inkml:brushProperty name="height" value="0.025" units="cm"/>
      <inkml:brushProperty name="color" value="#E71224"/>
    </inkml:brush>
  </inkml:definitions>
  <inkml:trace contextRef="#ctx0" brushRef="#br0">1 3 13773,'0'0'7741,"0"11"-6610,1 4-874,6 86 888,-6-92-955,1 1 0,0-1-1,1 1 1,-1-1 0,2 0 0,-1 0-1,1 0 1,1-1 0,5 9 0,-9-15-132,-1-1 0,1 0 0,0 0 1,0 0-1,0 0 0,0 0 1,0 0-1,0 0 0,1 0 0,-1 0 1,0 0-1,0 0 0,1-1 1,-1 1-1,1 0 0,-1-1 1,0 1-1,1-1 0,-1 0 0,3 1 1,-3-1-12,0-1-1,1 1 1,-1-1 0,0 1 0,0-1 0,0 1 0,0-1 0,0 1-1,0-1 1,0 0 0,0 0 0,0 1 0,0-1 0,-1 0 0,1 0-1,0 0 1,0 0 0,-1 0 0,2-2 0,1-3 59,0-1 0,-1 1 0,1-1 0,-1 0 0,-1 0 1,3-13-1,-3 8-88,1 1 0,-2-1 1,0 0-1,0 0 1,-1 1-1,0-1 0,-1 0 1,-4-13-1,9 28-66,-1 0-1,1 0 1,0 0-1,0-1 1,0 1 0,0-1-1,1 0 1,-1 0-1,1 0 1,-1 0 0,7 2-1,49 16 91,-53-18-45,0 0 0,0-1 0,1 0 0,-1 0 0,1-1 0,-1 0 0,0 0 0,1 0 0,-1-1 0,1 0 0,-1 0 0,0-1 0,0 0 0,8-3 0,-11 3 4,0 1 0,0-2-1,0 1 1,0 0 0,0-1-1,0 1 1,-1-1 0,0 0 0,1 1-1,-1-1 1,0-1 0,0 1-1,-1 0 1,1 0 0,-1-1-1,1 1 1,-1-1 0,0 1-1,0-1 1,-1 1 0,1-1-1,-1 0 1,0 1 0,0-1 0,-1-7-1,1 11-6,0-1 1,0 1-1,0-1 0,-1 0 0,1 1 0,0-1 0,-1 0 1,1 1-1,0-1 0,-1 1 0,1-1 0,-1 1 0,1-1 1,-1 1-1,1-1 0,-1 1 0,1 0 0,-1-1 0,0 1 1,1 0-1,-1-1 0,0 1 0,1 0 0,-1 0 0,0 0 1,1-1-1,-1 1 0,0 0 0,1 0 0,-1 0 0,0 0 1,1 0-1,-1 0 0,0 0 0,1 1 0,-1-1 0,0 0 1,1 0-1,-1 0 0,0 1 0,1-1 0,-1 1 0,-29 13-197,25-7 216,0 0 0,1 0 0,0 1 0,0-1 0,0 1 0,1 0 0,1 0-1,-1 0 1,1 0 0,1 1 0,-1-1 0,1 0 0,1 1 0,0-1 0,0 1-1,1 10 1,0-16-160,0-1-1,0 1 0,0 0 0,0 0 0,1 0 0,-1-1 0,1 1 0,-1 0 1,1-1-1,0 0 0,0 1 0,0-1 0,0 0 0,1 0 0,-1 0 1,1 0-1,-1-1 0,1 1 0,-1 0 0,1-1 0,0 0 0,0 0 1,0 0-1,0 0 0,4 1 0,-1-1-870,0 1 0,0-1 0,0 0 0,0 0 0,0-1 0,0 1 0,0-1 1,1-1-1,-1 1 0,0-1 0,0 0 0,6-3 0,10-9-6370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6.164"/>
    </inkml:context>
    <inkml:brush xml:id="br0">
      <inkml:brushProperty name="width" value="0.025" units="cm"/>
      <inkml:brushProperty name="height" value="0.025" units="cm"/>
      <inkml:brushProperty name="color" value="#E71224"/>
    </inkml:brush>
  </inkml:definitions>
  <inkml:trace contextRef="#ctx0" brushRef="#br0">75 7 13485,'0'0'8717,"-9"-1"-8455,-30-5-134,38 6-127,0 1-1,-1-1 1,1 1 0,0-1-1,0 0 1,0 1 0,-1 0-1,1-1 1,0 1 0,0 0-1,0 0 1,0-1 0,0 1-1,0 0 1,0 0 0,1 0-1,-1 0 1,0 0 0,0 0-1,1 0 1,-1 1 0,1-1-1,-1 0 1,1 0 0,-1 0-1,1 1 1,0-1 0,-1 0-1,1 1 1,0 0 0,0 0-11,-1 0 1,1 1 0,-1-1-1,1 0 1,0 0 0,0 0 0,0 1-1,1-1 1,-1 0 0,0 0-1,1 0 1,-1 0 0,1 0 0,0 0-1,1 3 1,4-1-61,-1-1 0,1 0 0,0-1-1,0 1 1,0-1 0,0-1 0,1 1 0,-1-1 0,0 0 0,1 0-1,7-1 1,16 5-289,20 11-14,-49-16 387,0 1 0,0-1 0,0 1-1,0 0 1,0-1 0,0 1 0,0 0-1,0-1 1,0 1 0,0 0 0,-1 0 0,1 0-1,0 0 1,-1 0 0,1 0 0,0 1-1,-1-1 33,0 0 0,0 0 0,0 0-1,0-1 1,-1 1 0,1 0 0,0 0-1,0-1 1,-1 1 0,1 0 0,-1 0-1,1-1 1,-1 1 0,1-1 0,-1 1-1,1 0 1,-1-1 0,1 1 0,-1-1-1,0 1 1,1-1 0,-1 1 0,0-1-1,0 0 1,1 1 0,-1-1-1,-1 1 1,-14 7 399,1-1-1,-1 0 0,-1-1 1,1 0-1,-1-2 1,0 0-1,-27 3 1,44-7-476,-1 0 1,1-1 0,0 1 0,0 0 0,-1 0 0,1 0 0,0 0 0,0-1-1,-1 1 1,1 0 0,0 0 0,0-1 0,0 1 0,-1 0 0,1 0 0,0-1-1,0 1 1,0 0 0,0-1 0,0 1 0,0 0 0,0-1 0,0 1-1,-1 0 1,1-1 0,0 1 0,0 0 0,0-1 0,1 1 0,-1 0 0,0 0-1,0-1 1,0 1 0,0 0 0,0-1 0,0 1 0,0 0 0,0-1 0,1 1-1,-1 0 1,0 0 0,1-1 0,6-15-1659,38-34-5138,-15 17 415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6.660"/>
    </inkml:context>
    <inkml:brush xml:id="br0">
      <inkml:brushProperty name="width" value="0.025" units="cm"/>
      <inkml:brushProperty name="height" value="0.025" units="cm"/>
      <inkml:brushProperty name="color" value="#E71224"/>
    </inkml:brush>
  </inkml:definitions>
  <inkml:trace contextRef="#ctx0" brushRef="#br0">79 1 16592,'0'0'4516,"-8"3"-3021,3-1-1341,1 0 0,0 0 1,0 1-1,0-1 1,0 1-1,1 0 0,-1 0 1,1 0-1,-1 0 0,1 0 1,0 1-1,1 0 1,-1-1-1,0 1 0,1 0 1,0 0-1,0 1 0,0-1 1,1 0-1,-1 1 0,1-1 1,0 1-1,0 5 1,-1 7-119,1 0 0,0 0 1,2 0-1,0 0 1,0 0-1,2 0 0,0-1 1,1 1-1,1-1 1,11 27-1,-16-43-29,0 1 0,0-1 1,0 1-1,0-1 0,0 1 1,0-1-1,1 1 0,-1-1 0,0 1 1,0-1-1,0 0 0,1 1 0,-1-1 1,0 1-1,0-1 0,1 1 1,-1-1-1,0 0 0,1 1 0,-1-1 1,0 0-1,1 1 0,-1-1 0,1 0 1,-1 0-1,0 1 0,1-1 1,-1 0-1,1 0 0,-1 0 0,1 0 1,-1 1-1,1-1 0,-1 0 0,1 0 1,-1 0-1,1 0 0,0 0 1,7-20 394,-2-30-122,-5-22-782,1 76 490,0-1 0,0 1-1,0 0 1,0-1-1,1 0 1,-1 1 0,1-1-1,0 0 1,0 0-1,0 0 1,0-1 0,0 1-1,1-1 1,-1 0-1,1 0 1,0 0 0,0 0-1,-1-1 1,1 1-1,0-1 1,0 0 0,0 0-1,1-1 1,-1 1-1,0-1 1,0 0 0,0 0-1,0 0 1,0 0-1,1-1 1,-1 0 0,6-1-1,-6 1 57,1 0 0,0 0 0,-1 0 0,1-1 0,0 1 0,-1-1 0,0 0 0,1 0 0,-1-1 0,0 1 0,0-1 0,0 0 0,-1 0 0,1 0 0,-1-1 0,1 1 1,-1-1-1,0 0 0,-1 1 0,1-2 0,-1 1 0,1 0 0,-1 0 0,0-1 0,-1 1 0,3-9 0,-6 35 5,1-15 34,0 0-1,0 0 1,1 0-1,0 1 1,1-1-1,-1 0 1,4 12-1,-4-18-141,1 0-1,-1 1 0,1-1 1,0 0-1,-1 0 1,1 0-1,0 0 1,0 0-1,0 0 0,0 0 1,0 0-1,0 0 1,0 0-1,0 0 0,0-1 1,0 1-1,0 0 1,3 0-1,-1 0-222,0-1-1,0 1 1,0-1-1,1 0 1,-1 0 0,0 0-1,0 0 1,0-1-1,0 1 1,0-1 0,5-1-1,-4 0-517,0 0 0,0 0-1,-1 0 1,1 0 0,0-1-1,-1 1 1,1-1 0,-1 0-1,0 0 1,0 0 0,2-4-1,17-20-7361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7.187"/>
    </inkml:context>
    <inkml:brush xml:id="br0">
      <inkml:brushProperty name="width" value="0.025" units="cm"/>
      <inkml:brushProperty name="height" value="0.025" units="cm"/>
      <inkml:brushProperty name="color" value="#E71224"/>
    </inkml:brush>
  </inkml:definitions>
  <inkml:trace contextRef="#ctx0" brushRef="#br0">46 1 17200,'0'0'5152,"-7"8"-3609,2-2-1351,1-1 1,0 1-1,1 0 1,-1-1-1,1 2 1,0-1-1,1 0 1,0 1-1,0-1 1,0 1 0,0 0-1,1-1 1,1 1-1,-1 8 1,3 10-157,1 0-1,1-1 1,1 1 0,1-1 0,1 0 0,12 25 0,-20-57 27,0 0-1,0 0 1,1 0 0,0 0 0,3-14 0,-2-5-414,-5-6-349,-2 20 348,6 13 348,0 0 1,0 0-1,-1 0 1,1 0-1,0 0 1,-1 0-1,1 0 1,0 0-1,-1 0 1,1 0-1,0 0 1,0 0-1,-1 0 1,1 1-1,0-1 1,-1 0-1,1 0 1,0 0-1,0 0 1,-1 1-1,1-1 1,0 0-1,0 0 1,0 0-1,-1 1 1,1-1-1,0 0 1,0 0-1,0 1 1,0-1-1,0 0 1,-1 1-1,1-1 1,0 0-1,0 0 1,0 1-1,0-1 1,0 0 0,0 1-1,0-1 0,-1 3 22,0 0-1,0-1 0,0 1 0,0 0 1,0-1-1,1 1 0,-1 0 0,1 0 1,0 0-1,0-1 0,0 1 0,0 0 0,0 0 1,1 0-1,-1 0 0,1-1 0,0 1 1,-1 0-1,1-1 0,1 1 0,-1 0 1,0-1-1,1 1 0,-1-1 0,1 0 1,0 0-1,0 1 0,0-1 0,0 0 0,0-1 1,0 1-1,0 0 0,1 0 0,-1-1 1,0 0-1,1 1 0,0-1 0,-1 0 1,4 1-1,-1 0-5,0-1 0,1 1 0,-1-1 0,0 0 0,1 0 0,-1 0 0,1-1 0,0 0 0,-1 0 0,1-1 0,-1 1 0,1-1-1,-1 0 1,0-1 0,1 1 0,-1-1 0,0 0 0,0 0 0,8-5 0,22-36-252,-17 20 287,-14 22 257,-4 9 285,-3 7-291,1 0 0,0 0 1,1 0-1,1 0 0,2 16 1,-2-27-276,0-1-1,1 1 1,0-1 0,0 0 0,0 1-1,0-1 1,0 0 0,1 0 0,0 0-1,-1 0 1,1 0 0,4 4 0,-5-5-45,1-1 1,0 0 0,-1 0-1,1 0 1,0 0 0,0 0 0,0 0-1,0 0 1,0-1 0,0 1-1,0 0 1,0-1 0,0 0 0,0 0-1,1 1 1,-1-1 0,0-1-1,0 1 1,0 0 0,0 0-1,0-1 1,3 0 0,-2 0-209,-1 0 1,1 0 0,-1 0-1,0-1 1,0 1-1,1-1 1,-1 1 0,0-1-1,0 0 1,-1 0-1,1 0 1,0 0 0,-1 0-1,1 0 1,-1 0-1,1 0 1,-1-1-1,0 1 1,0 0 0,0-1-1,0 1 1,-1-1-1,1 0 1,0-3 0,1-7-2247,0-1 0,-1 0 0,-1-17 0,0 30 2142,-1-43-8746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7.531"/>
    </inkml:context>
    <inkml:brush xml:id="br0">
      <inkml:brushProperty name="width" value="0.025" units="cm"/>
      <inkml:brushProperty name="height" value="0.025" units="cm"/>
      <inkml:brushProperty name="color" value="#E71224"/>
    </inkml:brush>
  </inkml:definitions>
  <inkml:trace contextRef="#ctx0" brushRef="#br0">12 0 8872,'0'0'14286,"-12"50"-14190,35-40-1217,4-1-1634,2 0-2626,2 0-3139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790"/>
    </inkml:context>
    <inkml:brush xml:id="br0">
      <inkml:brushProperty name="width" value="0.025" units="cm"/>
      <inkml:brushProperty name="height" value="0.025" units="cm"/>
    </inkml:brush>
  </inkml:definitions>
  <inkml:trace contextRef="#ctx0" brushRef="#br0">15 1 9929,'0'0'3235,"-15"71"-2466,15-44-256,0 0-449,8-2-1121,-1-4-2659</inkml:trace>
  <inkml:trace contextRef="#ctx0" brushRef="#br0" timeOffset="1">72 320 10090,'0'0'5092,"-28"55"-2721,25-46-770,3-5-864,9-8-1282,-4-7-1024,6 2-3140,-5 2-3554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7.909"/>
    </inkml:context>
    <inkml:brush xml:id="br0">
      <inkml:brushProperty name="width" value="0.025" units="cm"/>
      <inkml:brushProperty name="height" value="0.025" units="cm"/>
      <inkml:brushProperty name="color" value="#E71224"/>
    </inkml:brush>
  </inkml:definitions>
  <inkml:trace contextRef="#ctx0" brushRef="#br0">112 0 17072,'0'0'3753,"-10"1"-2173,3 0-1459,-2-1 278,1 1 1,-1 0-1,0 0 0,1 1 1,-11 4-1,17-6-308,0 1 0,0 0 0,0 0 1,1-1-1,-1 1 0,0 0 0,1 0 0,-1 1 0,1-1 1,-1 0-1,1 1 0,0-1 0,-1 0 0,1 1 0,0 0 0,0-1 1,0 1-1,0 0 0,0-1 0,1 1 0,-1 0 0,0 0 1,1 0-1,0-1 0,-1 1 0,1 0 0,0 0 0,0 0 0,0 0 1,0 0-1,0 0 0,0 0 0,1 3 0,0-4-72,0 1 0,0-1-1,0 0 1,1 0 0,-1 0 0,0 1-1,0-1 1,1-1 0,-1 1-1,1 0 1,-1 0 0,1 0 0,-1-1-1,1 1 1,-1-1 0,1 1 0,0-1-1,-1 0 1,1 1 0,-1-1 0,1 0-1,0 0 1,-1 0 0,4-1-1,42-2 37,11-17-901,-50 16 797,1 0 0,-1 1 0,1 0-1,0 1 1,-1 0 0,19-2 0,-27 4 83,1 0-1,-1 1 1,1-1 0,-1 0-1,1 1 1,-1-1 0,1 1 0,-1-1-1,0 1 1,1-1 0,-1 1 0,0-1-1,0 1 1,1-1 0,-1 1-1,0-1 1,0 1 0,0-1 0,0 1-1,1 0 1,-1-1 0,0 1 0,0-1-1,0 1 1,0-1 0,-1 1-1,1 0 1,0-1 0,0 1 0,0-1-1,0 1 1,0 0 0,-1-1-1,1 1 1,-1 0 0,-8 33 342,5-23-247,4-11-129,0 1 1,0-1 0,0 0-1,0 0 1,0 1 0,0-1-1,0 0 1,0 0 0,0 1-1,0-1 1,0 0 0,0 0-1,0 0 1,0 1 0,0-1-1,0 0 1,1 0 0,-1 1-1,0-1 1,0 0 0,0 0-1,0 0 1,1 1 0,-1-1-1,0 0 1,0 0 0,0 0-1,0 0 1,1 0 0,-1 1-1,0-1 1,0 0-1,1 0 1,-1 0 0,0 0-1,0 0 1,0 0 0,1 0-1,-1 0 1,0 0 0,0 0-1,1 0 1,-1 0 0,0 0-1,1 0 1,17-4-149,17-10-823,2-9-1020,-21 13 1536,-1 0 0,1 1-1,31-11 1,-47 21 610,1-1-1,-1 1 1,0 0 0,1 0-1,-1 0 1,0 0-1,0-1 1,0 1 0,1 0-1,-1 0 1,0 0-1,0 0 1,0 0 0,0 0-1,-1 0 1,1-1-1,0 1 1,0 0 0,0 0-1,-1 0 1,1 0-1,0-1 1,-1 1 0,1 0-1,-1 0 1,0 0-1,0 1-283,1 0-1,-1-1 1,0 1 0,1 0-1,0 0 1,-1 0-1,1 0 1,0 0 0,0-1-1,0 1 1,0 0-1,0 0 1,0 0-1,0 0 1,2 3 0,14-6-9699,-6-6-1559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2:48.296"/>
    </inkml:context>
    <inkml:brush xml:id="br0">
      <inkml:brushProperty name="width" value="0.025" units="cm"/>
      <inkml:brushProperty name="height" value="0.025" units="cm"/>
      <inkml:brushProperty name="color" value="#E71224"/>
    </inkml:brush>
  </inkml:definitions>
  <inkml:trace contextRef="#ctx0" brushRef="#br0">0 88 18129,'0'0'7602,"11"3"-7372,3-1-234,1 0 0,0-1 1,0 0-1,21-2 0,-32 0-8,0 1-1,-1-1 0,1 1 0,-1-1 1,1 0-1,-1 0 0,0-1 0,1 1 1,-1-1-1,0 0 0,0 1 0,5-5 0,-7 4 8,1 0-1,-1 1 1,0-1-1,0 0 0,0 1 1,0-1-1,-1 0 0,1 0 1,0 0-1,-1 0 0,0 0 1,1 0-1,-1 0 0,0 0 1,0 0-1,0 0 0,0 0 1,0 0-1,0 0 1,-1 0-1,1 0 0,-1 1 1,1-1-1,-1 0 0,-1-3 1,1 3 8,0 0 1,-1 1 0,1-1 0,0 1 0,-1-1 0,1 1 0,-1-1 0,1 1 0,-1 0-1,0-1 1,1 1 0,-1 0 0,0 0 0,0 0 0,0 1 0,0-1 0,0 0 0,0 1-1,0-1 1,0 1 0,0 0 0,0 0 0,0 0 0,0 0 0,0 0 0,0 0 0,0 0-1,0 0 1,-4 2 0,2-2 67,-1 1 0,1 0 1,-1 0-1,1 1 0,0-1 0,-1 1 0,1 0 0,0 0 0,0 1 0,0-1 0,0 1 0,-4 4 1,4-3 122,0 1 0,1 1 0,0-1 0,0 0 0,1 1-1,-1-1 1,1 1 0,0 0 0,1 0 0,-1 0 0,0 7 0,2-11-177,0 0 0,-1 0 0,1 0-1,0 0 1,0 0 0,1 0 0,-1 0-1,0 0 1,1 0 0,-1 0 0,1 0-1,0 0 1,-1 0 0,1 0 0,0 0-1,0 0 1,0-1 0,0 1 0,1 0-1,-1-1 1,0 1 0,1-1 0,-1 1-1,1-1 1,0 0 0,-1 0 0,1 0-1,0 0 1,0 0 0,-1 0 0,1 0-1,0 0 1,0-1 0,0 1 0,3 0-1,4 0-120,0 0-1,-1 0 0,1-1 0,0 0 0,0-1 1,-1 0-1,1 0 0,0-1 0,-1 0 0,12-5 1,4-3-508,0-1 1,24-16 0,-9 5 688,-39 22-25,0 0 1,1-1-1,-1 1 0,0 0 1,1 0-1,-1 0 0,1-1 1,-1 1-1,0 0 0,1 0 1,-1 0-1,1 0 0,-1 0 1,0-1-1,1 1 0,-1 0 1,1 0-1,-1 0 0,1 0 1,-1 0-1,0 0 0,1 1 1,-1-1-1,1 0 0,-1 0 1,1 0-1,-1 0 0,0 0 1,1 1-1,-1-1 0,0 0 0,1 0 1,-1 1-1,0-1 0,1 0 1,-1 0-1,0 1 0,1-1 1,-1 0-1,0 1 0,0-1 1,1 1-1,-1-1 0,0 0 1,0 1-1,0-1 0,0 1 1,1-1-1,1 32 1098,-2-29-1109,-1 0-1,1 0 1,0 0-1,0 0 1,0 0 0,0-1-1,1 1 1,-1 0-1,1 0 1,0 0 0,0 0-1,0-1 1,0 1-1,0 0 1,1-1-1,2 5 1,1-5-88,-1 0 1,1 0-1,0 0 0,0 0 1,0-1-1,0 0 0,0 0 1,0-1-1,1 1 0,-1-1 1,0 0-1,0-1 0,0 1 1,1-1-1,-1 0 0,0 0 1,5-2-1,11-4-1040,0-1-1,30-16 1,-47 22 870,7-3-197,-6 2 394,-1 1 0,0 0 0,0 0 0,1 0 0,-1 0 0,1 1 0,-1 0 0,1 0 0,5 0 0,-14 43 1579,4-40-1849,0 17 153,5-11-5788,5-8-3402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6:04.070"/>
    </inkml:context>
    <inkml:brush xml:id="br0">
      <inkml:brushProperty name="width" value="0.025" units="cm"/>
      <inkml:brushProperty name="height" value="0.025" units="cm"/>
      <inkml:brushProperty name="color" value="#E71224"/>
    </inkml:brush>
  </inkml:definitions>
  <inkml:trace contextRef="#ctx0" brushRef="#br0">854 99 2626,'0'0'1607,"-4"-10"-1233,2 2-300,1 0 0,-1 0 0,0 0 0,-1 1 1,1-1-1,-2 1 0,1 0 1,-1 0-1,-4-7 0,7 13 32,0 0-1,0 1 1,0-1-1,0 1 1,-1-1 0,1 1-1,0-1 1,0 1-1,0 0 1,0-1-1,0 1 1,-1 0 0,1 0-1,0 0 1,0 0-1,0 0 1,-1 0-1,1 0 1,0 0 0,0 1-1,0-1 1,0 0-1,0 1 1,-1-1-1,1 1 1,0-1 0,0 1-1,0 0 1,0-1-1,0 1 1,1 0-1,-1 0 1,0 0 0,0-1-1,0 1 1,0 2-1,-31 40-415,26-33 622,3-6-271,1 1 0,-1-1 0,0 0-1,0 0 1,-1 0 0,1 0 0,-1-1 0,0 1 0,0-1 0,0 0 0,0 0 0,0 0 0,-1-1 0,1 1 0,-1-1 0,0 0 0,0-1-1,0 1 1,0-1 0,0 0 0,0 0 0,0 0 0,-9-1 0,-15 4 282,0 1-1,0 2 1,1 0-1,0 2 1,0 1 0,1 2-1,-27 15 1,8-5 167,-52 16 0,87-35-481,0 1 0,0 0 0,0 1 1,1 0-1,-1 1 0,1 0 0,1 0 0,-1 1 1,1 0-1,0 1 0,1 0 0,0 0 0,0 1 1,1 0-1,0 0 0,0 1 0,1 0 0,0 0 1,1 1-1,0-1 0,1 1 0,0 0 0,1 1 1,0-1-1,1 0 0,0 1 0,1-1 0,0 13 1,0-14-21,1-1 0,0 1 0,1 0 0,0-1 0,5 19 0,-4-23 5,0-1 0,0 0 0,0 0 0,1 0 0,0 0 0,0 0 1,0 0-1,0-1 0,0 1 0,1-1 0,-1 0 0,1 0 0,0 0 0,5 2 0,27 21 30,-2 0 0,52 53 1,20 16 25,-94-87-58,0 0 0,0-1-1,1 0 1,0-1 0,0-1 0,0 0 0,1-1 0,0 0 0,0-1 0,0 0 0,0-1 0,28-1 0,11-2 162,-1-3-1,65-13 1,17-2 71,-86 16-112,36-2-5,0-3 0,-1-5 0,142-38 0,-141 21-39,-34 11-71,72-16-1,-103 31 36,0 1 1,0 1-1,0 0 1,0 2-1,1 0 0,-1 1 1,30 6-1,14 9 106,65 25 1,-84-25-118,0-2 0,1-1 0,0-3 1,53 6-1,-52-15 55,0-3 1,-1-1-1,58-11 1,-59 7 151,4 3-147,-1 3-1,1 1 1,-1 2 0,1 3 0,69 15-1,-109-18-80,12 1 6,1 0 0,-1-1 1,1 0-1,-1-2 0,1-1 0,-1 0 1,1-2-1,-1 0 0,0-1 0,0-1 1,0-1-1,-1-1 0,31-15 0,-30 11 3,1 0-1,0 2 0,0 1 0,1 0 0,0 2 0,1 0 0,-1 2 0,1 0 0,41-1 0,-54 6 4,-1-2-1,1 1 0,0-1 1,0-1-1,-1 0 1,1 0-1,-1-1 0,1 0 1,-1 0-1,0-1 0,0-1 1,-1 1-1,1-2 1,-1 1-1,0-1 0,-1 0 1,1 0-1,-1-1 1,0 0-1,-1-1 0,0 1 1,0-1-1,0 0 1,-1-1-1,0 1 0,-1-1 1,5-14-1,-5 13 74,0-1 1,0 1-1,-1-1 0,0 0 0,-1 0 0,1-17 0,-3 27 416,-4-3-479,1 0-1,-1 0 1,1 0-1,0-1 0,1 0 1,-1 0-1,-2-8 1,4 12-16,-21-60-11,17 46 30,0 0-1,-1 0 1,-8-14 0,10 23-15,1 1 0,-1 0-1,0 0 1,-1 0 0,1 0 0,-1 1 0,0-1 0,0 1 0,0 1 0,0-1 0,-8-3 0,-241-102 68,141 64-62,79 31 22,-1 1 0,0 2 0,-48-9 0,68 18-26,0 0 1,0 1-1,-1 1 1,1 0-1,0 1 1,0 0-1,0 1 1,0 1-1,0 1 1,-28 10-1,-57 32 8,-43 17 11,121-56-74,1 0-1,-1-1 0,0-2 1,-1 0-1,-22 0 0,-57-4-68,-123-17 0,-50-1 93,-105 33 237,42-11-258,81-3 387,233 0-319,0 2-1,0 1 1,0 0-1,0 2 1,-29 11 0,-107 54-43,111-47 33,-1-1-1,-58 17 1,89-35-3,1-1 1,-1 0-1,0-1 1,-35 0-1,47-3-35,0 0-1,0-1 1,-1 0-1,1 0 1,0-1-1,0 0 1,0 0-1,1 0 1,-1-1-1,0 0 1,1-1-1,0 1 1,0-1-1,0 0 1,-9-8-1,-3-9-1047,1 0 0,1-1 0,-22-39 0,13 20-2106,-19-26-3351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3.154"/>
    </inkml:context>
    <inkml:brush xml:id="br0">
      <inkml:brushProperty name="width" value="0.025" units="cm"/>
      <inkml:brushProperty name="height" value="0.025" units="cm"/>
      <inkml:brushProperty name="color" value="#E71224"/>
    </inkml:brush>
  </inkml:definitions>
  <inkml:trace contextRef="#ctx0" brushRef="#br0">76 2015 3908,'0'0'4820,"-9"6"-3773,-6 2-525,-15 8 322,8 1 2968,60-17-38,1-11-3313,0-2-1,-1-2 1,0-1-1,39-25 1,-31 18-330,175-97 183,-6-10-1,359-284 0,442-310 1230,-923 664-1301,-3-4 0,-3-4 1,-3-3-1,89-98 1,-146 139-379,-16 15 68,1 1 0,1 1 0,0 0-1,1 1 1,17-13 0,-29 25-300,-22 14-1319,-52 25-3903,21-19-634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3.561"/>
    </inkml:context>
    <inkml:brush xml:id="br0">
      <inkml:brushProperty name="width" value="0.025" units="cm"/>
      <inkml:brushProperty name="height" value="0.025" units="cm"/>
      <inkml:brushProperty name="color" value="#E71224"/>
    </inkml:brush>
  </inkml:definitions>
  <inkml:trace contextRef="#ctx0" brushRef="#br0">211 0 10442,'0'0'7041,"8"6"-6187,-5-3-791,0-2-10,0 1 0,-1 0 0,1 0 0,-1 0-1,0 0 1,0 0 0,1 0 0,-1 1 0,-1-1-1,1 1 1,0-1 0,-1 1 0,1 0 0,-1 0-1,0-1 1,0 1 0,0 0 0,0 0 0,0 0 0,-1 0-1,1 1 1,-1-1 0,0 0 0,0 0 0,0 5-1,-4 7 67,0 0-1,0 0 1,-2 0 0,0-1-1,0 0 1,-11 16-1,-58 83-134,41-65 57,9-13-39,-27 41 3,48-69 9,1-1 0,0 0 0,0 1 1,0-1-1,1 1 0,0 0 0,0 0 1,1 0-1,-2 10 0,3-17-8,0 1 1,0 0-1,1-1 1,-1 1-1,0 0 1,0 0-1,0-1 1,0 1-1,1 0 1,-1-1-1,0 1 0,1-1 1,-1 1-1,0 0 1,1-1-1,-1 1 1,1-1-1,-1 1 1,1-1-1,-1 1 1,1-1-1,-1 1 1,1-1-1,-1 0 0,1 1 1,0-1-1,-1 0 1,1 0-1,1 1 1,27 0 139,30-16 197,28-21-122,-1-4 0,84-52-1,13-8-156,133-55-2658,-242 117-3641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4.600"/>
    </inkml:context>
    <inkml:brush xml:id="br0">
      <inkml:brushProperty name="width" value="0.025" units="cm"/>
      <inkml:brushProperty name="height" value="0.025" units="cm"/>
      <inkml:brushProperty name="color" value="#E71224"/>
    </inkml:brush>
  </inkml:definitions>
  <inkml:trace contextRef="#ctx0" brushRef="#br0">39 1 8840,'0'0'14734,"8"11"-14216,-1 1-459,0 1 0,0 0-1,-1 0 1,-1 1 0,0-1-1,-1 1 1,4 23 0,-6-18-39,-1-10-8,0 1 0,1-1 0,0 0 0,0 0 1,6 14-1,-7-21-3,0 0 0,0 0 0,1 0 0,-1 0 1,1 0-1,-1 0 0,1 0 0,0 0 0,0-1 0,0 1 0,0-1 1,0 1-1,0-1 0,0 0 0,0 0 0,0 0 0,1 0 1,-1 0-1,0-1 0,1 1 0,-1 0 0,1-1 0,-1 0 1,0 0-1,5 0 0,16 0 82,-12-1-74,1 1 0,-1 0 0,0 1 0,22 4 0,-31-5-21,1 1 1,-1 0-1,0-1 1,1 1-1,-1 0 1,0 1-1,0-1 1,0 0-1,0 1 1,0-1-1,0 1 1,-1-1-1,1 1 1,0 0-1,-1 0 1,1 0-1,-1 0 1,0 0-1,1 0 1,-1 0 0,0 0-1,0 0 1,-1 1-1,1-1 1,0 0-1,-1 1 1,1-1-1,-1 4 1,0-1 58,0 0 1,0 1 0,0-1 0,-1 0 0,0 0 0,0 0-1,0 0 1,-1-1 0,1 1 0,-1 0 0,0 0 0,-1-1-1,1 0 1,-1 1 0,0-1 0,0 0 0,0 0 0,0 0-1,-1-1 1,0 1 0,0-1 0,0 0 0,0 0-1,0 0 1,0 0 0,-1-1 0,-8 3 0,2 0 239,-1-1 1,0 0 0,0-1-1,0 0 1,0-1 0,-1-1-1,1 0 1,-1 0 0,1-1-1,-18-3 1,25 2-274,-1-1 0,1 0 0,0 0 1,0 0-1,0 0 0,1-1 0,-1 0 0,1 0 1,-1 0-1,1 0 0,0-1 0,0 0 1,0 0-1,-5-7 0,8 9-143,0 1 0,0-1 0,0 1 0,0-1 0,0 1 0,0-1 0,0 1 0,1-1 0,-1 0 0,0 1 0,1-1 0,0 0 0,-1 0 0,1 1 0,0-1 0,0 0 0,0 0 0,0 1 0,0-1 0,0 0 0,1 0 0,-1 0 0,1 1 0,-1-1 0,1 0 0,-1 1 0,1-1 0,0 1 0,0-1 0,0 0 0,0 1 0,0 0 0,0-1 0,0 1 0,1 0 0,-1-1 0,0 1 0,1 0 0,-1 0 0,1 0 0,-1 0-1,1 1 1,0-1 0,-1 0 0,1 1 0,2-2 0,59-17-8404,-28 9 662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4.944"/>
    </inkml:context>
    <inkml:brush xml:id="br0">
      <inkml:brushProperty name="width" value="0.025" units="cm"/>
      <inkml:brushProperty name="height" value="0.025" units="cm"/>
      <inkml:brushProperty name="color" value="#E71224"/>
    </inkml:brush>
  </inkml:definitions>
  <inkml:trace contextRef="#ctx0" brushRef="#br0">1 180 10922,'0'0'11830,"11"0"-11259,-4-1-504,0 1-1,-1-1 1,1 0-1,-1 0 0,1-1 1,-1 0-1,1 0 1,-1-1-1,0 1 0,0-1 1,0-1-1,-1 1 1,1-1-1,-1 0 0,9-8 1,-9 8 36,-1-1-1,1 1 1,-1-1 0,0 0 0,0-1 0,0 1 0,-1-1-1,0 0 1,0 1 0,0-2 0,-1 1 0,0 0 0,0 0-1,-1-1 1,1 1 0,-1 0 0,-1-1 0,1-10 0,-1 17-76,-1-1 1,1 0-1,0 0 1,-1 0-1,1 0 1,-1 1-1,1-1 1,-1 0-1,1 0 1,-1 1-1,0-1 1,1 0-1,-1 1 1,0-1-1,1 1 1,-1-1 0,0 1-1,0-1 1,0 1-1,1-1 1,-1 1-1,0 0 1,0 0-1,0-1 1,0 1-1,0 0 1,0 0-1,0 0 1,1 0-1,-1 0 1,0 0-1,0 0 1,0 0-1,-1 1 1,-1-1-12,0 1 0,0-1-1,0 1 1,0 0 0,0 0 0,0 0 0,1 0-1,-1 0 1,0 1 0,-2 1 0,-3 5 31,0 0 0,1 1 0,0 0 1,0 0-1,1 0 0,0 1 0,1 0 1,0 0-1,0 0 0,-4 15 0,4-9 82,1 0 0,0-1-1,1 2 1,1-1-1,1 0 1,0 26 0,1-40-123,0-1 0,0 0 0,0 0 0,1 0 0,-1 0 0,0 1 0,1-1-1,-1 0 1,1 0 0,-1 0 0,1 0 0,-1 0 0,1 0 0,0 0 0,-1 0 0,1 0 0,0 0 0,0 0 0,0-1 0,0 1 0,0 0 0,0 0 0,0-1 0,0 1 0,0-1 0,2 1 0,0 0-5,1 0 0,-1 0 0,1-1 0,-1 0-1,1 1 1,-1-1 0,1 0 0,-1-1 0,5 0 0,4-1-378,0-1 0,-1-1 1,1 0-1,17-8 0,26-22-6264,-34 16 449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5.616"/>
    </inkml:context>
    <inkml:brush xml:id="br0">
      <inkml:brushProperty name="width" value="0.025" units="cm"/>
      <inkml:brushProperty name="height" value="0.025" units="cm"/>
      <inkml:brushProperty name="color" value="#E71224"/>
    </inkml:brush>
  </inkml:definitions>
  <inkml:trace contextRef="#ctx0" brushRef="#br0">10 44 11050,'0'0'13918,"-2"11"-13304,-1 4-458,1 0 1,0-1 0,2 1 0,-1 0 0,2 0-1,0 0 1,5 23 0,-5-31-125,1 0-1,0 0 1,0-1 0,1 1-1,-1-1 1,1 0 0,8 12 0,-10-17-13,-1 0 1,1-1-1,0 1 1,0 0-1,0-1 1,-1 1 0,1 0-1,0-1 1,0 1-1,0-1 1,0 1 0,0-1-1,0 0 1,0 1-1,0-1 1,0 0-1,0 0 1,0 1 0,0-1-1,0 0 1,0 0-1,2-1 1,-1 1 23,1-1 0,-1 0-1,0 0 1,0 0 0,1-1 0,-1 1-1,0 0 1,0-1 0,0 0 0,-1 1-1,1-1 1,0 0 0,2-4 0,9-13 1,0 0 1,-1-1-1,-2-1 0,0 0 1,-1-1-1,6-22 1,-6 19 33,-6 27-130,3 13 33,-6-11 23,1-1 0,0 1 1,0 0-1,0-1 1,1 1-1,0-1 1,-1 1-1,1-1 1,0 0-1,0 1 1,1-1-1,-1 0 1,1-1-1,0 1 1,5 4-1,-5-7 5,0 1-1,0-1 1,0 0-1,0-1 1,0 1-1,0 0 0,0-1 1,0 0-1,0 0 1,-1 0-1,1 0 1,0 0-1,0 0 1,-1-1-1,1 1 0,-1-1 1,5-4-1,43-44-9,-8 8-48,-41 41 43,-1 0 1,1 1-1,0-1 0,-1 0 1,1 1-1,0-1 0,0 1 1,0 0-1,-1-1 1,1 1-1,0 0 0,0-1 1,0 1-1,0 0 1,0 0-1,0 0 0,0 0 1,0 0-1,0 0 0,-1 0 1,1 0-1,0 0 1,0 0-1,0 0 0,0 0 1,1 1-1,0 0 12,-1 1-1,0-1 1,-1 0-1,1 0 0,0 0 1,0 1-1,0-1 1,-1 0-1,1 1 1,-1-1-1,1 0 1,-1 1-1,1-1 0,-1 1 1,0 1-1,2 13 180,-2-1 0,-2 29 0,1-24 56,3-1-20,1-25-432,2-34-2746,-10-23-4639,-5 21 821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6.020"/>
    </inkml:context>
    <inkml:brush xml:id="br0">
      <inkml:brushProperty name="width" value="0.025" units="cm"/>
      <inkml:brushProperty name="height" value="0.025" units="cm"/>
      <inkml:brushProperty name="color" value="#E71224"/>
    </inkml:brush>
  </inkml:definitions>
  <inkml:trace contextRef="#ctx0" brushRef="#br0">1 1 16432,'0'0'9481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6.364"/>
    </inkml:context>
    <inkml:brush xml:id="br0">
      <inkml:brushProperty name="width" value="0.025" units="cm"/>
      <inkml:brushProperty name="height" value="0.025" units="cm"/>
      <inkml:brushProperty name="color" value="#E71224"/>
    </inkml:brush>
  </inkml:definitions>
  <inkml:trace contextRef="#ctx0" brushRef="#br0">0 0 13389,'0'0'8215,"3"8"-6949,6 34 785,6 77 0,-12-82-1808,1 0 1,2 0 0,21 70-1,-26-104-215,0 0-1,0 0 1,0 0-1,1 0 1,-1 0-1,1-1 1,-1 1-1,1-1 0,0 1 1,0-1-1,0 0 1,0 1-1,1-1 1,-1 0-1,0-1 1,1 1-1,0 0 1,-1-1-1,1 1 0,0-1 1,0 0-1,0 0 1,0 0-1,0 0 1,0 0-1,3 0 1,-2-2 12,1 1 0,0-1 0,0 0 0,-1 0 0,1 0 0,-1 0 0,1-1 0,-1 0 0,1 0 1,-1 0-1,0-1 0,0 1 0,0-1 0,0 0 0,6-7 0,23-31 45,-29 34-62,1 0-1,0 0 1,0 1-1,12-11 1,-16 17-27,-1 0 1,0 0 0,0 0-1,1 0 1,-1 0 0,0 0-1,1 0 1,-1 0 0,0 0 0,1 0-1,-1 0 1,0 0 0,1 0-1,-1 0 1,0 0 0,0 1-1,1-1 1,-1 0 0,0 0-1,0 0 1,1 1 0,-1-1 0,0 0-1,0 0 1,0 1 0,1-1-1,-1 0 1,0 0 0,0 1-1,0-1 1,0 0 0,0 1-1,1-1 1,-1 0 0,0 0 0,0 1-1,0-1 1,0 0 0,0 1-1,0-1 1,0 0 0,0 1-1,0-1 1,0 0 0,0 1 0,-1-1-1,1 0 1,0 1 0,0-1-1,0 1 1,0 23-27,0-21 42,-1 28 4,-1-22-14,2 0 0,-1 0 1,1 0-1,1 0 0,-1 0 0,5 18 1,-5-26-34,1-1 0,-1 1 0,0 0 0,1-1 0,-1 1 1,1-1-1,-1 1 0,1-1 0,-1 1 0,1-1 0,-1 1 0,1-1 1,-1 0-1,1 1 0,-1-1 0,1 0 0,0 1 0,-1-1 0,1 0 0,0 0 1,-1 0-1,1 0 0,0 1 0,-1-1 0,1 0 0,0 0 0,-1 0 1,1 0-1,0 0 0,-1-1 0,1 1 0,0 0 0,-1 0 0,1 0 0,0-1 1,-1 1-1,1 0 0,-1-1 0,1 1 0,0 0 0,-1-1 0,1 1 1,-1-1-1,1 1 0,-1-1 0,1 0 0,23-23-2741,50-72-13627,-53 72 14439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5.820"/>
    </inkml:context>
    <inkml:brush xml:id="br0">
      <inkml:brushProperty name="width" value="0.025" units="cm"/>
      <inkml:brushProperty name="height" value="0.025" units="cm"/>
    </inkml:brush>
  </inkml:definitions>
  <inkml:trace contextRef="#ctx0" brushRef="#br0">47 1 7015,'0'0'16303,"0"7"-16244,-2 9 30,-1 0 1,0 1-1,-11 27 1,9-31-66,0 0 1,1 0 0,1 1 0,0 0 0,1-1 0,0 1 0,1 0 0,1 19 0,1-32-10,0 1 0,0-1 1,0 0-1,0 0 0,0 0 1,0 1-1,0-1 0,1 0 1,-1-1-1,0 1 0,1 0 1,-1 0-1,0 0 0,1-1 0,-1 1 1,1-1-1,-1 1 0,1-1 1,-1 0-1,1 1 0,-1-1 1,1 0-1,-1 0 0,1 0 1,0 0-1,2-1 0,46-3 319,-37 0-519,0 1 0,1-2 0,-2 0 0,20-10 0,19-17-4004,-22 10-1085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7.285"/>
    </inkml:context>
    <inkml:brush xml:id="br0">
      <inkml:brushProperty name="width" value="0.025" units="cm"/>
      <inkml:brushProperty name="height" value="0.025" units="cm"/>
      <inkml:brushProperty name="color" value="#E71224"/>
    </inkml:brush>
  </inkml:definitions>
  <inkml:trace contextRef="#ctx0" brushRef="#br0">44 474 4837,'0'0'21439,"-6"2"-21044,4-2-363,1 1 0,-1 0 0,0-1 1,0 1-1,0 0 0,1 0 0,-1 1 1,0-1-1,1 0 0,-1 0 1,1 1-1,-1-1 0,1 1 0,0-1 1,-1 1-1,1 0 0,0-1 1,0 1-1,0 0 0,1 0 0,-1 0 1,0 1-1,-1 5 132,1 0 1,0-1 0,0 1-1,1-1 1,1 15-1,-1-21-154,0 0-1,0 0 0,0 0 1,0 0-1,0 0 0,1 0 1,-1 0-1,0 1 0,1-1 1,-1 0-1,0 0 0,1 0 1,0-1-1,-1 1 1,1 0-1,-1 0 0,1 0 1,0 0-1,0 0 0,-1-1 1,1 1-1,0 0 0,0-1 1,0 1-1,0-1 0,0 1 1,0-1-1,0 1 1,0-1-1,0 0 0,0 1 1,0-1-1,0 0 0,0 0 1,0 0-1,0 0 0,0 0 1,1 0-1,-1 0 0,0 0 1,0 0-1,0 0 0,2-1 1,0 0 12,1 0 0,-1 0 0,1 0 1,0-1-1,-1 0 0,0 1 0,1-1 0,-1 0 1,0 0-1,0-1 0,4-3 0,0-2-35,-1-1-1,1 1 1,-2-1 0,1 0-1,-1-1 1,-1 1 0,0-1-1,0 0 1,-1 0 0,0 0-1,0 0 1,-1-1 0,1-16-1,-6 24-161,-2 8 75,-3 11 34,6-8 70,0 0 0,0 0 0,1 1 0,0-1 0,0 1 0,1-1 1,0 0-1,3 16 0,-3-23-1,1 1-1,-1 0 1,0-1 0,1 1 0,0-1 0,-1 1 0,1-1 0,0 1-1,0-1 1,0 1 0,0-1 0,0 0 0,0 0 0,0 1-1,0-1 1,1 0 0,-1 0 0,0 0 0,1 0 0,1 0-1,-1 0 3,1-1-1,-1 1 1,0-1-1,1 0 1,-1 0-1,1 0 1,-1 0-1,1-1 1,-1 1-1,1-1 0,-1 1 1,0-1-1,1 0 1,-1 0-1,0 0 1,0 0-1,0 0 1,3-2-1,3-3-10,0 0-1,-1 0 1,0 0-1,0-1 0,0 0 1,-1-1-1,0 1 1,-1-1-1,1 0 1,5-14-1,4-8-37,17-53 0,-23 57 53,-1-1 0,-1 0 0,-1-1 1,-2 1-1,-1-1 0,0-47 0,-3 75-10,0-1 0,0 1 1,0 0-1,0-1 0,0 1 0,0-1 0,0 1 1,0-1-1,0 1 0,0-1 0,0 1 0,-1-1 1,1 1-1,0 0 0,0-1 0,0 1 0,-1-1 0,1 1 1,0 0-1,-1-1 0,1 1 0,0 0 0,-1-1 1,1 1-1,0 0 0,-1 0 0,1-1 0,-1 1 0,1 0 1,-1 0-1,1 0 0,0-1 0,-1 1 0,-17 6-60,-10 20-37,21-13 103,1 1 1,1 0-1,1-1 0,0 1 0,0 1 0,2-1 0,-2 23 1,2-9 6,1 0 0,2-1 1,5 31-1,-5-51-3,1 0 0,0 0 0,0-1 0,0 1 0,1-1 0,0 1 0,1-1 0,-1 0 0,1 0 0,6 7 0,-9-11-6,1 0 1,-1-1-1,0 0 1,1 1-1,-1-1 1,1 0-1,0 1 1,-1-1-1,1 0 1,0 0-1,-1-1 1,1 1-1,0 0 1,0 0-1,0-1 1,0 1-1,0-1 1,0 0-1,0 0 1,0 1-1,0-1 1,0 0-1,0-1 1,0 1-1,0 0 1,0-1-1,0 1 1,-1-1-1,1 1 1,0-1-1,0 0 1,0 0-1,-1 0 1,1 0-1,0 0 1,-1 0-1,1 0 1,-1-1-1,1 1 1,-1 0-1,2-3 1,5-6 12,0-1 1,-1 1 0,0-2 0,0 1 0,-2-1 0,1 0-1,-1 0 1,-1 0 0,0-1 0,-1 0 0,3-23 0,0-16 2,-1-78 0,-5 130-19,0-119 85,-3 106-129,0 18-77,-3 19 30,8 23 156,1-1-1,3 1 1,2-1 0,16 55 0,1 8-26,-25-108 4,0-14 261,-3-1-283,0 0 0,-1 1 1,-1-1-1,0 1 0,0 0 0,-2 1 0,-11-19 1,-2-7-16,19 37-59,4 2 35,0-1 1,-1 1-1,1 0 1,0 0-1,-1 0 0,1 0 1,-1 0-1,1 1 1,-1-1-1,3 3 1,6 3 2,-2-4 5,1-1 1,-1 1-1,1-1 1,-1-1-1,1 0 1,0 0 0,0-1-1,-1 0 1,1-1-1,0 0 1,-1-1-1,12-2 1,-17 2-6,1 1 0,-1-1 1,1 1-1,-1-1 0,0-1 0,0 1 1,1 0-1,-2-1 0,1 0 0,0 0 0,6-7 1,-8 8 16,-1-1 0,1 0-1,-1 1 1,1-1 0,-1 0 0,0 0 0,0 0 0,0 0 0,0 0 0,0 0 0,-1 0 0,0 0 0,1 0-1,-1-1 1,0 1 0,-1 0 0,1 0 0,0 0 0,-2-5 0,2 7-4,-1 0 1,1 1-1,0-1 1,0 0-1,-1 0 1,1 0-1,0 1 1,-1-1-1,1 0 1,-1 1-1,1-1 1,-1 0-1,1 1 1,-1-1-1,0 0 1,1 1-1,-1-1 0,0 1 1,1-1-1,-1 1 1,0 0-1,0-1 1,1 1-1,-1 0 1,0-1-1,0 1 1,0 0-1,1 0 1,-1 0-1,0 0 1,0 0-1,0 0 1,0 0-1,0 0 0,1 0 1,-1 0-1,0 0 1,0 1-1,0-1 1,1 0-1,-1 0 1,0 1-1,0-1 1,1 1-1,-1-1 1,0 1-1,0 0 1,-3 1-8,0 0-1,1 0 1,0 1 0,0-1 0,-1 1 0,1 0 0,1 0 0,-5 5 0,3 0 33,0 1-1,1 0 1,0 0-1,1 0 1,0 0 0,0 0-1,0 0 1,2 0-1,-1 1 1,1-1 0,1 11-1,-1-17-13,1 1 0,-1-1 0,1 0 0,0 1 0,0-1 0,0 0 0,0 0 0,1 1 0,-1-1 0,1 0 0,0 0 0,0-1 0,0 1 0,3 3 0,-3-4-12,0-1 1,0 0 0,0 0 0,1 1 0,-1-1 0,0 0-1,1-1 1,-1 1 0,0 0 0,1-1 0,-1 1 0,1-1-1,-1 0 1,1 0 0,-1 0 0,1 0 0,-1 0 0,1-1 0,-1 1-1,1-1 1,-1 1 0,3-2 0,0 0-219,0-1 1,-1 1-1,1-1 1,-1 0 0,0 0-1,1 0 1,-1-1-1,-1 1 1,1-1-1,-1 0 1,1 0-1,-1 0 1,0-1-1,4-8 1,0-1-1003,0 0 1,-1 0-1,8-28 0,5-66-8307,-12 53 1164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7.639"/>
    </inkml:context>
    <inkml:brush xml:id="br0">
      <inkml:brushProperty name="width" value="0.025" units="cm"/>
      <inkml:brushProperty name="height" value="0.025" units="cm"/>
      <inkml:brushProperty name="color" value="#E71224"/>
    </inkml:brush>
  </inkml:definitions>
  <inkml:trace contextRef="#ctx0" brushRef="#br0">115 0 3235,'-11'1'12805,"6"10"-8880,4 22-4113,1-26 1503,3 38-760,2-1-1,2 0 1,23 79 0,4 21-361,-34-139-199,-19-31-259,11 18 223,-35-44-5,15 18 168,-48-73 0,76 106-42,-1 1 1,1-1-1,0 1 0,0-1 1,-1 1-1,1-1 1,0 1-1,0-1 1,0 1-1,-1-1 0,1 1 1,0-1-1,0 1 1,0-1-1,0 0 0,0 1 1,0-1-1,0 1 1,0-1-1,0 1 0,1-1 1,-1 1-1,0-1 1,0 1-1,0-1 1,1 1-1,-1-1 0,0 1 1,0-1-1,1 1 1,0-1-1,19-7 1275,40 8-511,-43 1-571,8 0-310,-15 0-214,-1-1 0,0 1 0,0-2 0,0 1 0,0-1 0,0-1 0,0 0 0,11-3 0,-12-3-3470,-6-7-2717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8.620"/>
    </inkml:context>
    <inkml:brush xml:id="br0">
      <inkml:brushProperty name="width" value="0.025" units="cm"/>
      <inkml:brushProperty name="height" value="0.025" units="cm"/>
      <inkml:brushProperty name="color" value="#E71224"/>
    </inkml:brush>
  </inkml:definitions>
  <inkml:trace contextRef="#ctx0" brushRef="#br0">162 140 4068,'0'0'12305,"-9"-4"-10549,3 1-1463,-1 1 0,0-1 0,1 1 0,-1 1 0,0-1 0,-8 0 0,12 2-191,0 0 1,0 0-1,0 1 1,0-1-1,-1 1 0,1-1 1,0 1-1,0 0 1,1 0-1,-1 1 0,0-1 1,0 0-1,1 1 1,-1 0-1,0 0 0,1-1 1,0 1-1,-1 1 1,1-1-1,-2 3 0,-1 1 32,1 0 0,0 0 0,1 0 0,-1 0-1,1 1 1,0 0 0,1 0 0,0-1-1,0 1 1,0 1 0,1-1 0,0 0 0,0 0-1,1 0 1,0 1 0,1 9 0,-1-16-116,1 0 1,-1 0-1,0 0 0,0 0 1,1 0-1,-1 0 1,1 0-1,-1 0 1,1 0-1,-1-1 1,1 1-1,-1 0 1,1 0-1,0 0 1,0-1-1,-1 1 0,1-1 1,0 1-1,0 0 1,0-1-1,0 1 1,-1-1-1,1 0 1,0 1-1,0-1 1,0 0-1,0 1 1,0-1-1,0 0 0,0 0 1,0 0-1,0 0 1,0 0-1,0 0 1,0 0-1,0 0 1,0-1-1,1 1 1,2-1 48,0 0 0,1 0 0,-1-1 0,0 1 0,-1-1 0,1 0 0,0 0 0,4-3 1,3-4-22,1-1 0,-2 0 0,0 0 1,0-1-1,0-1 0,-2 0 0,1 0 1,-2-1-1,0 1 0,0-2 0,-1 1 1,-1-1-1,0 0 0,-1 0 1,0 0-1,-1-1 0,2-26 0,-13 58-170,-1 20-24,8-33 152,0 8 123,1 1-1,-1-1 1,2 1 0,3 21 0,-4-33-110,0 1 0,0 0 0,1 0 0,-1 0 0,1-1 0,-1 1 0,1 0 0,0 0 0,0-1 1,0 1-1,0-1 0,0 1 0,0-1 0,0 1 0,0-1 0,1 0 0,-1 1 0,0-1 1,1 0-1,-1 0 0,1 0 0,-1 0 0,1 0 0,0 0 0,-1-1 0,1 1 0,0-1 1,0 1-1,0-1 0,-1 1 0,1-1 0,0 0 0,0 0 0,0 0 0,0 0 0,-1 0 0,1 0 1,0-1-1,0 1 0,0-1 0,2 0 0,1-1 26,0-1 0,-1 1 0,1-1 0,0 0 0,-1-1 0,0 1 0,0-1 0,0 1 0,0-1 0,0 0 0,-1-1 0,0 1 0,0-1 0,0 1 0,0-1 0,2-6 0,4-10 9,0 0-1,8-32 1,-17 58-218,1 12 111,1-1 0,1 1 0,9 30 1,-11-43 65,0-1 1,1 1 0,-1-1-1,1 1 1,0-1 0,0 1-1,1-1 1,-1 0 0,1 0 0,-1 0-1,5 3 1,-5-5-1,-1 0 0,1 0 0,0 0-1,0 0 1,0 0 0,0-1 0,0 1 0,0-1 0,0 1 0,0-1 0,0 0-1,0 0 1,0 0 0,0 0 0,-1 0 0,1 0 0,0-1 0,0 1 0,0-1-1,0 1 1,0-1 0,0 0 0,0 0 0,2-1 0,0-1 14,1 0 1,0-1-1,-1 0 0,0 0 1,0 0-1,0 0 0,-1-1 1,1 1-1,-1-1 0,0 0 1,0 0-1,-1 0 0,3-7 1,3-9 7,-1 1 0,5-25 0,-7 15 11,-4 28-70,-1 7 0,-1 10 18,1-8 45,1-1 0,-1 0 0,1 0 0,0 0 0,0 0-1,0 1 1,1-2 0,0 1 0,1 0 0,-1 0 0,1-1 0,6 10 0,-7-13-108,0 1-1,0-1 0,0 0 0,1 0 0,-1 0 1,0 0-1,1 0 0,0-1 0,-1 1 0,1-1 1,5 2-1,-4-2-309,-1 0 0,1 0 0,0-1 1,0 1-1,0-1 0,0 0 0,0 0 0,0 0 1,0-1-1,7-1 0,-7 1-525,-1-1 0,1 1 0,-1-1 0,0 0 0,1 0 0,-1 0-1,0 0 1,0 0 0,0-1 0,4-4 0,12-15-7699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29.101"/>
    </inkml:context>
    <inkml:brush xml:id="br0">
      <inkml:brushProperty name="width" value="0.025" units="cm"/>
      <inkml:brushProperty name="height" value="0.025" units="cm"/>
      <inkml:brushProperty name="color" value="#E71224"/>
    </inkml:brush>
  </inkml:definitions>
  <inkml:trace contextRef="#ctx0" brushRef="#br0">53 399 11435,'0'0'13015,"-8"6"-13053,5-4 43,-1 1-1,1-1 0,0 0 0,0 1 0,0 0 0,1 0 0,-1-1 1,1 2-1,-1-1 0,1 0 0,0 0 0,0 1 0,1-1 1,-1 1-1,1 0 0,-1-1 0,1 1 0,0 0 0,0 0 0,1 0 1,-1 0-1,1-1 0,0 1 0,0 0 0,1 0 0,0 7 1,0-9 6,-1 0 0,1-1 0,0 1 0,0-1 1,0 1-1,0-1 0,0 1 0,0-1 0,0 0 1,1 0-1,-1 1 0,0-1 0,1 0 1,-1 0-1,1 0 0,-1 0 0,1-1 0,-1 1 1,1 0-1,0-1 0,-1 1 0,1-1 0,0 1 1,0-1-1,-1 0 0,1 0 0,0 0 0,0 0 1,-1 0-1,4 0 0,1 0 19,0-1 1,-1 1-1,1-1 0,0 0 0,0-1 0,-1 1 0,1-1 1,7-3-1,-3-2 4,-1-1 1,0 1-1,0-1 1,0-1 0,-1 0-1,0 0 1,-1 0-1,0-1 1,0 0-1,-1-1 1,-1 1 0,1-1-1,-2 0 1,0-1-1,5-19 1,-3 6 60,0 0 1,-2 0 0,-2-1-1,0 1 1,-1 0 0,-4-38-1,1 54-82,1 1-1,-2-1 1,1 1-1,-1 0 1,0 0-1,-1 0 1,0 0-1,0 1 1,-1-1-1,1 1 1,-2 0-1,-5-6 1,9 11-15,1 0-1,-1 0 1,0 1 0,0-1 0,0 1 0,0-1 0,0 1-1,0 0 1,0-1 0,-1 1 0,1 0 0,0 1-1,-1-1 1,1 0 0,-1 1 0,1-1 0,0 1-1,-1 0 1,1-1 0,-1 1 0,1 1 0,-1-1 0,1 0-1,-1 1 1,1-1 0,-1 1 0,1-1 0,0 1-1,-1 0 1,1 0 0,0 0 0,0 1 0,0-1-1,0 1 1,0-1 0,0 1 0,0-1 0,0 1-1,0 0 1,1 0 0,-1 0 0,1 0 0,-1 0 0,-1 4-1,-4 5 23,1 0-1,0 1 0,0-1 1,1 1-1,1 1 0,0-1 0,1 0 1,0 1-1,1 0 0,0 0 1,1 0-1,0 21 0,2-31-24,-1 0 0,0 0 0,1 1-1,0-1 1,0 0 0,0 0 0,0 0-1,0 0 1,1 0 0,-1 0 0,1 0 0,0-1-1,0 1 1,0-1 0,0 1 0,0-1-1,1 0 1,-1 1 0,1-1 0,-1 0 0,1-1-1,0 1 1,0 0 0,0-1 0,0 0-1,0 1 1,0-1 0,0-1 0,0 1 0,5 0-1,11 3-430,1-1 0,0-2 0,38-1 0,-26 0-466,-22 0 830,0 0-1,0 1 1,0 0-1,0 1 1,0 0-1,16 5 1,-24-6 178,1 1 0,-1-1 0,1 1 1,-1-1-1,1 1 0,-1 0 0,0 0 0,0 0 0,0 0 1,0 0-1,0 1 0,-1-1 0,1 0 0,0 1 1,-1-1-1,0 1 0,0 0 0,0-1 0,0 1 1,0 0-1,0 0 0,-1 0 0,1 0 0,-1-1 0,0 1 1,0 6-1,-10 59 2725,4-34-3586,3-1-5506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38.771"/>
    </inkml:context>
    <inkml:brush xml:id="br0">
      <inkml:brushProperty name="width" value="0.025" units="cm"/>
      <inkml:brushProperty name="height" value="0.025" units="cm"/>
      <inkml:brushProperty name="color" value="#E71224"/>
    </inkml:brush>
  </inkml:definitions>
  <inkml:trace contextRef="#ctx0" brushRef="#br0">19 154 6374,'0'0'16853,"-4"13"-16602,1-5-238,0 0 0,1 0 0,0 0 0,0 1 0,1-1 0,0 1 0,0-1 0,1 1 0,1-1 0,-1 1 0,1-1 0,0 1 0,1-1 0,0 1 0,6 15 0,-5-19 130,-1 0-1,1 0 1,0 0 0,0 0-1,0-1 1,1 1-1,-1-1 1,1 0-1,7 6 1,-9-9-98,-1 0 0,1 0 0,-1 0 0,1-1 0,-1 1 0,1-1 0,-1 1 0,1-1 0,0 0 0,-1 0 0,1 1 0,0-1 0,0 0 0,-1 0 0,1-1 0,0 1 0,-1 0 0,1-1 0,-1 1 0,1 0 0,0-1 0,-1 0 0,1 1 0,-1-1 0,1 0 0,-1 0 0,0 0 0,1 0 0,-1 0 0,0 0 0,1 0 0,-1-1 0,0 1 0,0 0 0,0-1 0,1-2 0,19-27 124,-1-1-1,-2 0 1,-1-1-1,-1-2 0,11-35 1,-4 11 230,-13 44 6,-5 24-245,-2 32-103,-3-35-12,1 6-2,-1 3-30,0 0 1,2 0 0,6 28-1,-8-41-9,0-1-1,0 1 1,1 0-1,-1-1 1,1 1-1,-1 0 1,1-1-1,0 1 1,0-1-1,-1 1 1,1-1-1,0 1 1,0-1-1,0 1 1,1-1-1,-1 0 1,0 0-1,0 0 1,1 0-1,-1 0 1,1 0-1,-1 0 1,1 0-1,-1 0 1,1-1-1,-1 1 0,1-1 1,0 1-1,-1-1 1,1 1-1,0-1 1,0 0-1,-1 0 1,1 0-1,0 0 1,-1 0-1,1 0 1,0-1-1,0 1 1,-1 0-1,1-1 1,0 0-1,2 0 1,0-2 28,1 0 0,0-1 0,0 1 0,-1-1 1,0 0-1,0 0 0,0 0 0,0-1 0,-1 1 0,1-1 0,3-8 0,31-65 72,-27 55-75,-6 10-24,-3 8-2,-1 0 1,1 0 0,0 1 0,0-1 0,1 1 0,-1-1 0,1 1 0,0 0 0,0 0 0,0 0 0,1 1 0,0-1 0,-1 1 0,6-4 0,-8 7 0,-1 0 1,1 1 0,0-1-1,0 0 1,0 0 0,-1 1-1,1-1 1,0 0 0,0 1-1,-1-1 1,1 1 0,0-1-1,-1 1 1,1-1 0,0 1-1,-1-1 1,1 1 0,-1 0-1,1-1 1,-1 1 0,1 0-1,-1-1 1,1 1 0,-1 0-1,0 0 1,1-1 0,-1 1-1,0 0 1,0 0 0,0 0-1,0 0 1,0 1 0,8 40 228,-6-27-97,-2-14-110,0-1 0,0 1-1,0 0 1,0 0 0,0 0 0,0 0 0,0 0 0,1 0 0,-1-1-1,0 1 1,1 0 0,-1 0 0,0 0 0,1-1 0,-1 1 0,1 0-1,-1-1 1,1 1 0,0 0 0,-1-1 0,1 1 0,0 0 0,-1-1-1,1 1 1,0-1 0,0 0 0,-1 1 0,1-1 0,0 0 0,0 1-1,0-1 1,0 0 0,-1 0 0,1 0 0,0 1 0,1-1 0,28-17 494,-27 14-521,-1 1 0,1 0 1,0 0-1,0 1 0,0-1 0,-1 1 0,2-1 0,-1 1 1,0 0-1,6-2 0,-8 4-24,0 0-1,0-1 1,0 1-1,0 0 1,0-1-1,0 1 1,-1 0 0,1 0-1,0 0 1,0 0-1,0 0 1,-1 0-1,1 0 1,-1 0 0,1 0-1,0 0 1,-1 0-1,0 0 1,1 0-1,-1 1 1,0-1 0,0 0-1,1 0 1,-1 0-1,0 1 1,0-1 0,0 0-1,-1 2 1,1 47-1161,0-38 413,-1-1-1150,-1-8-1846,-2-20-11545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39.519"/>
    </inkml:context>
    <inkml:brush xml:id="br0">
      <inkml:brushProperty name="width" value="0.025" units="cm"/>
      <inkml:brushProperty name="height" value="0.025" units="cm"/>
      <inkml:brushProperty name="color" value="#E71224"/>
    </inkml:brush>
  </inkml:definitions>
  <inkml:trace contextRef="#ctx0" brushRef="#br0">76 87 10186,'0'0'5263,"2"-10"-2241,5-52 1414,-11 55-1563,-6 14-2077,-6 14-723,8-5 59,0-1-1,1 1 0,1 0 0,0 0 1,1 1-1,1 0 0,1 0 1,0 0-1,0 25 0,2-42-127,1 1-1,0 0 1,0-1-1,0 1 0,0-1 1,0 1-1,0-1 1,0 1-1,0-1 1,0 1-1,0 0 0,0-1 1,0 1-1,0-1 1,1 1-1,-1-1 0,0 1 1,0-1-1,1 1 1,-1-1-1,0 1 0,1-1 1,-1 1-1,0-1 1,1 0-1,-1 1 0,1-1 1,-1 1-1,0-1 1,1 0-1,-1 0 0,1 1 1,-1-1-1,1 0 1,-1 0-1,1 1 0,0-1 1,-1 0-1,1 0 1,-1 0-1,1 0 1,-1 0-1,1 0 0,-1 0 1,1 0-1,0 0 1,-1 0-1,1 0 0,-1 0 1,1 0-1,-1-1 1,1 1-1,-1 0 0,1 0 1,-1-1-1,1 1 1,-1 0-1,1-1 0,-1 1 1,1 0-1,-1-1 1,0 1-1,1-1 0,-1 1 1,1-1-1,28-29 167,18-74-404,-43 116 64,-3 10-7,8 348 369,-10-361-176,1 1-1,-1-1 1,-1 0 0,0 0 0,0 0 0,-4 10 0,6-18 27,-1 1-1,1 0 1,-1 0 0,0 0 0,0 0 0,0 0 0,0-1 0,0 1 0,0 0 0,0-1-1,0 1 1,-1-1 0,1 1 0,0-1 0,-1 0 0,0 0 0,1 1 0,-1-1 0,0 0-1,1 0 1,-1-1 0,0 1 0,0 0 0,0-1 0,0 1 0,0-1 0,1 1 0,-1-1-1,0 0 1,0 0 0,0 0 0,0 0 0,0 0 0,0 0 0,-2-1 0,2 0-18,1 1 1,-1-1 0,1 0-1,-1 0 1,1 0 0,0 0 0,0 0-1,-1 0 1,1 0 0,0 0-1,0-1 1,0 1 0,0 0-1,0-1 1,1 1 0,-1-1 0,0 1-1,1-1 1,-1 1 0,1-1-1,-1 1 1,1-1 0,-1-2-1,-1-44 2,2 36-19,1 0-18,0-1 0,1 0 0,0 1 0,1-1 1,0 1-1,1 0 0,0 0 0,12-21 0,6-6 36,33-44 0,-37 58-170,0 0 0,-2-1-1,-2 0 1,20-47 0,-32 65 145,1-1 0,-1 1 0,0-1 1,-1 1-1,0-1 0,0 0 0,-1 0 0,-1-9 1,1 18-3,0 0 0,0-1 1,0 1-1,0 0 0,0 0 1,0-1-1,0 1 1,0 0-1,0 0 0,0-1 1,0 1-1,-1 0 1,1 0-1,0-1 0,0 1 1,0 0-1,0 0 0,0-1 1,-1 1-1,1 0 1,0 0-1,0 0 0,0-1 1,-1 1-1,1 0 0,0 0 1,0 0-1,-1 0 1,1 0-1,0-1 0,0 1 1,-1 0-1,1 0 0,0 0 1,0 0-1,-1 0 1,1 0-1,0 0 0,-1 0 1,-11 8-33,-6 13-21,10-5 104,-1 0 0,2 0 0,0 1 0,1 0 0,1 1 1,0-1-1,2 1 0,0 0 0,-1 21 0,4-38-117,0 0 0,0 0-1,0 0 1,1-1 0,-1 1-1,0 0 1,1 0-1,-1 0 1,0 0 0,1 0-1,-1 0 1,1 0 0,-1 0-1,1-1 1,0 1 0,-1 0-1,1 0 1,0-1-1,0 1 1,-1-1 0,1 1-1,0 0 1,0-1 0,0 1-1,0-1 1,0 0 0,0 1-1,-1-1 1,1 0 0,0 0-1,2 1 1,-1-1-666,1 1 1,-1-1 0,1 0-1,-1 0 1,1 0 0,0 0-1,-1-1 1,1 1 0,-1-1-1,1 1 1,4-3 0,8-8-6934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0.002"/>
    </inkml:context>
    <inkml:brush xml:id="br0">
      <inkml:brushProperty name="width" value="0.025" units="cm"/>
      <inkml:brushProperty name="height" value="0.025" units="cm"/>
      <inkml:brushProperty name="color" value="#E71224"/>
    </inkml:brush>
  </inkml:definitions>
  <inkml:trace contextRef="#ctx0" brushRef="#br0">43 0 11147,'0'0'7927,"-1"10"-6165,-11 208 3493,10-135-4343,-15 107-1,14-175-971,-2 16 823,3-31-216,1-18-88,2-39-178,2-1 1,14-72 0,-12 103-302,2-1 0,0 1 0,2 1 0,1 0-1,1 0 1,26-43 0,-4 30-566,-31 37 525,-1 1 0,1 0 1,0-1-1,-1 1 0,1 0 1,0 0-1,0 0 0,0 0 1,0 1-1,0-1 0,0 0 0,0 1 1,0-1-1,0 1 0,0 0 1,1 0-1,-1 0 0,0 0 1,0 0-1,0 0 0,3 1 1,-4 0 51,0 0 0,0 0 0,0 0-1,-1 0 1,1 0 0,0 0 0,-1 0 0,1 0 0,0 0 0,-1 0 0,0 0 0,1 1 0,-1-1 0,0 0 0,1 0 0,-1 1 0,0-1 0,0 0 0,0 0 0,0 1 0,0-1 0,0 1 0,-4 33 56,1-25 192,0 0 0,-1 0 0,-1 0 0,0 0-1,0-1 1,-1 0 0,0 0 0,0-1 0,-1 0-1,0 0 1,-1 0 0,0-1 0,0 0 0,-11 7-1,19-13-253,-1-1 0,0 1 0,1-1 0,-1 1-1,0-1 1,0 1 0,0-1 0,0 0-1,0 1 1,1-1 0,-1 0 0,0 0 0,0 0-1,0 1 1,0-1 0,0 0 0,0 0-1,0 0 1,0 0 0,0-1 0,0 1 0,1 0-1,-1 0 1,0 0 0,0-1 0,0 1-1,0-1 1,0 1 0,1 0 0,-1-1-1,0 0 1,0 1 0,1-1 0,-1 1 0,0-1-1,1 0 1,-1 1 0,0-1 0,1 0-1,-1 0 1,1 0 0,0 1 0,-1-1 0,1 0-1,0 0 1,-1 0 0,1 0 0,0 0-1,0 0 1,0 1 0,-1-1 0,1 0 0,0-1-1,-1-9-1572,1 1 0,-1 0 0,3-20 0,-1 21-686,2-17-3508,4-2-1975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0.344"/>
    </inkml:context>
    <inkml:brush xml:id="br0">
      <inkml:brushProperty name="width" value="0.025" units="cm"/>
      <inkml:brushProperty name="height" value="0.025" units="cm"/>
      <inkml:brushProperty name="color" value="#E71224"/>
    </inkml:brush>
  </inkml:definitions>
  <inkml:trace contextRef="#ctx0" brushRef="#br0">0 1 18385,'0'0'7421,"4"11"-6284,4 27-176,-1 1 0,-2-1 0,0 63-1,-7-58-328,1-29-590,0 0 0,0 0 0,2 0 0,0 0 0,0 0 0,1-1 0,1 1 0,6 18-1,-9-32-117,0 1 0,0-1-1,0 1 1,0-1-1,0 0 1,0 1 0,0-1-1,0 0 1,0 1 0,0-1-1,1 0 1,-1 1-1,0-1 1,0 0 0,0 1-1,1-1 1,-1 0-1,0 1 1,0-1 0,1 0-1,-1 0 1,0 1 0,0-1-1,1 0 1,-1 0-1,0 0 1,1 1 0,-1-1-1,0 0 1,1 0-1,-1 0 1,1 0 0,-1 0-1,0 0 1,1 0 0,-1 0-1,0 0 1,1 0-1,-1 0 1,1 0 0,-1 0-1,0 0 1,1 0-1,-1 0 1,0 0 0,1 0-1,-1 0 1,0-1-1,1 1 1,-1 0 0,0 0-1,1 0 1,-1-1 0,0 1-1,0 0 1,1 0-1,-1-1 1,0 1 0,0 0-1,1-1 1,-1 1-1,0 0 1,0-1 0,10-23-8536,-6 1-1836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0.735"/>
    </inkml:context>
    <inkml:brush xml:id="br0">
      <inkml:brushProperty name="width" value="0.025" units="cm"/>
      <inkml:brushProperty name="height" value="0.025" units="cm"/>
      <inkml:brushProperty name="color" value="#E71224"/>
    </inkml:brush>
  </inkml:definitions>
  <inkml:trace contextRef="#ctx0" brushRef="#br0">120 15 13677,'0'0'4602,"-9"-2"-3209,4 0-1325,-33-7 1249,36 8-1249,1 1-1,-1 0 1,0 0 0,1 0 0,-1 0 0,1 0 0,-1 0 0,0 0 0,1 1 0,-1-1-1,1 1 1,-1-1 0,1 1 0,-1-1 0,1 1 0,-1 0 0,1 0 0,0 0-1,-1 0 1,1 0 0,0 0 0,0 0 0,0 0 0,0 0 0,-2 2 0,-1 6 412,0 0 0,0 0 0,0 0 0,1 1 0,1-1 0,-1 1 0,2 0 0,-1 0 0,1-1 0,1 1 0,0 0 0,2 15 0,-2-25-477,0 1 0,0 0 0,0-1-1,1 1 1,-1-1 0,0 1 0,0 0 0,1-1 0,-1 1-1,1-1 1,-1 1 0,1-1 0,-1 1 0,1-1-1,-1 1 1,1-1 0,-1 1 0,1-1 0,-1 0 0,1 1-1,0-1 1,-1 0 0,1 1 0,-1-1 0,1 0-1,0 0 1,-1 0 0,1 0 0,0 1 0,0-1 0,-1 0-1,1 0 1,0 0 0,-1-1 0,1 1 0,0 0 0,-1 0-1,1 0 1,0 0 0,-1-1 0,1 1 0,0 0-1,-1-1 1,1 1 0,-1 0 0,1-1 0,-1 1 0,1-1-1,-1 1 1,2-2 0,26-23-264,-10-11-289,-16 30 500,0 0 0,1 1 0,-1 0-1,1-1 1,0 1 0,0 0 0,1 1-1,0-1 1,5-6 0,-8 11 48,-1 0 0,0 0 1,1 0-1,-1 0 0,0 0 0,1 0 0,-1 0 1,0 0-1,0 0 0,1 0 0,-1 0 0,0 0 0,1 0 1,-1 0-1,0 1 0,1-1 0,-1 0 0,0 0 1,1 0-1,-1 0 0,0 0 0,0 1 0,1-1 0,-1 0 1,0 0-1,0 1 0,0-1 0,1 0 0,-1 0 1,0 1-1,0-1 0,0 0 0,0 0 0,1 1 0,-1-1 1,0 0-1,0 1 0,0-1 0,0 0 0,0 1 1,7 22 79,-7-21-56,1 0-1,-1 1 1,1-1-1,0 1 1,0-1-1,0 0 0,0 0 1,0 0-1,0 1 1,2 2-1,-1-5-3,-1 0 0,1 1 0,-1-1 0,0 1-1,1-1 1,-1 0 0,1 0 0,-1 0 0,1 0 0,-1 0-1,0 0 1,1-1 0,-1 1 0,1 0 0,-1-1-1,0 1 1,1-1 0,-1 1 0,0-1 0,1 1 0,-1-1-1,2-2 1,31-25-54,-10 7-252,-23 20 255,0 0 0,0 0 0,0 1 0,1-1-1,-1 0 1,0 1 0,1-1 0,-1 1 0,0-1 0,1 1 0,-1 0 0,1 0 0,-1-1 0,0 1 0,1 0 0,1 1 0,6 12-1566,-2 2-623,4-10-5134,-6-5 389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1.285"/>
    </inkml:context>
    <inkml:brush xml:id="br0">
      <inkml:brushProperty name="width" value="0.025" units="cm"/>
      <inkml:brushProperty name="height" value="0.025" units="cm"/>
      <inkml:brushProperty name="color" value="#E71224"/>
    </inkml:brush>
  </inkml:definitions>
  <inkml:trace contextRef="#ctx0" brushRef="#br0">0 0 7527,'0'0'14061,"1"11"-12683,0-1-1128,10 114 2897,-9-108-2990,1 0 1,1-1-1,0 1 1,1-1 0,1 0-1,8 18 1,-13-33-159,-1 1 0,0-1 0,0 1-1,0-1 1,0 0 0,0 1 0,0-1 0,0 1 0,1-1-1,-1 0 1,0 1 0,0-1 0,0 0 0,1 1 0,-1-1 0,0 0-1,1 1 1,-1-1 0,0 0 0,0 0 0,1 1 0,-1-1 0,1 0-1,-1 0 1,0 0 0,1 1 0,-1-1 0,1 0 0,-1 0-1,0 0 1,1 0 0,-1 0 0,1 0 0,-1 0 0,0 0 0,1 0-1,-1 0 1,1 0 0,0 0 0,4-18-133,-6-27 47,1 42 89,0 0-1,0 0 1,0 1 0,-1-1-1,1 0 1,-1 0 0,0 0-1,0 1 1,0-1 0,0 1-1,0-1 1,-1 1 0,1-1-1,-1 1 1,-2-4 0,3 29 153,2-21-147,-1 0 0,1 0 0,0 0 0,0 0 0,0 0 0,0 0 0,0-1 0,0 1 0,1 0 0,-1-1 0,1 1 0,-1 0 0,1-1 0,-1 0 1,1 1-1,0-1 0,0 0 0,0 0 0,0 0 0,-1 0 0,1 0 0,0-1 0,1 1 0,-1-1 0,0 1 0,0-1 0,0 0 0,0 0 0,0 1 0,0-1 1,0-1-1,1 1 0,-1 0 0,3-1 0,0 0 7,1 0 0,-1-1 0,0 1-1,-1-1 1,1 0 0,0 0 0,0-1 0,-1 1 0,0-1 0,1 0 0,-1 0 0,0 0 0,4-6 0,-2 3 4,-1 0 0,0 0 0,-1-1 0,0 0 0,0 0 0,0 0 0,-1 0 0,0-1 0,0 1 0,-1-1 0,0 0 1,0 0-1,0-9 0,-2 17-14,0 0 0,-1 0 0,1 0 0,0-1 1,0 1-1,-1 0 0,1 0 0,0 0 0,0 0 0,-1 0 1,1 0-1,0-1 0,-1 1 0,1 0 0,0 0 0,0 0 1,-1 0-1,1 0 0,0 0 0,-1 0 0,1 0 0,0 0 1,-1 0-1,1 1 0,0-1 0,0 0 0,-1 0 1,1 0-1,0 0 0,-1 0 0,1 0 0,0 1 0,0-1 1,-1 0-1,1 0 0,0 0 0,0 1 0,0-1 0,-1 0 1,1 0-1,0 1 0,0-1 0,0 0 0,0 0 1,-1 1-1,1-1 0,0 0 0,0 1 0,0-1 0,-13 14 254,8-4 3,1 0-1,0 0 0,0 0 0,1 1 0,1-1 0,0 1 0,0 0 0,1-1 0,0 1 0,1 13 0,0-24-257,0 1 0,1 0-1,-1 0 1,0 0-1,0 0 1,1-1-1,-1 1 1,0 0 0,1 0-1,-1-1 1,1 1-1,-1 0 1,1-1-1,-1 1 1,1 0 0,0-1-1,-1 1 1,1-1-1,0 1 1,-1-1-1,1 1 1,0-1 0,0 1-1,-1-1 1,1 0-1,1 1 1,30 3 42,28-15-1037,7-15-3531,-26 0-4863,-19 5-4057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045"/>
    </inkml:context>
    <inkml:brush xml:id="br0">
      <inkml:brushProperty name="width" value="0.025" units="cm"/>
      <inkml:brushProperty name="height" value="0.025" units="cm"/>
    </inkml:brush>
  </inkml:definitions>
  <inkml:trace contextRef="#ctx0" brushRef="#br0">1 0 8904,'0'0'11750,"9"10"-11317,172 209-82,-64-72-857,-67-95-376,-11-13-2758,-37-37 2282,-11-2-5750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6.380"/>
    </inkml:context>
    <inkml:brush xml:id="br0">
      <inkml:brushProperty name="width" value="0.025" units="cm"/>
      <inkml:brushProperty name="height" value="0.025" units="cm"/>
    </inkml:brush>
  </inkml:definitions>
  <inkml:trace contextRef="#ctx0" brushRef="#br0">197 1 7143,'0'0'11216,"-8"8"-10384,-135 179 1683,167-214-2263,-15 19-815,-1 0-1,-1-1 1,0 0-1,0 0 0,0 0 1,-1-1-1,0 0 1,-1-1-1,-1 1 0,7-20 1,-11 30 570,0-1 1,0 1-1,0 0 0,0-1 1,0 1-1,0-1 0,0 1 1,0 0-1,0-1 0,-1 1 1,1-1-1,0 1 0,0 0 1,0-1-1,0 1 0,-1-1 1,1 1-1,0 0 0,0-1 1,-1 1-1,1 0 0,0 0 1,-1-1-1,1 1 0,0 0 1,-1 0-1,1-1 1,0 1-1,-1 0 0,1 0 1,0 0-1,-1 0 0,1-1 1,-1 1-1,1 0 0,0 0 1,-1 0-1,1 0 0,-1 0 1,1 0-1,-1 0 0,1 0 1,0 0-1,-1 0 0,1 0 1,-1 1-1,1-1 0,0 0 1,-1 0-1,1 0 0,0 0 1,-1 1-1,1-1 0,-1 0 1,-24 13 874,19-7-724,0 0 0,0 1 0,1-1 0,-1 1 0,2 0-1,-1 1 1,1-1 0,0 1 0,0 0 0,1 0-1,0 0 1,1 0 0,0 1 0,0-1 0,-1 17 0,3-23-152,1 0 1,-1-1 0,1 1 0,-1-1 0,1 1 0,0 0 0,0-1 0,0 0 0,-1 1 0,2-1 0,-1 1 0,0-1 0,0 0 0,0 0 0,0 0 0,1 0 0,-1 0-1,1 0 1,-1 0 0,0 0 0,1 0 0,0-1 0,-1 1 0,1 0 0,-1-1 0,1 1 0,0-1 0,-1 0 0,1 0 0,0 0 0,-1 0 0,3 0 0,6 1 75,-1 0 0,1-1 1,-1-1-1,15-2 0,-24 3-69,1 0 0,0 0 0,-1 0 0,1 0 0,0 0 0,-1 0 0,1 0-1,0 0 1,-1 0 0,1-1 0,0 1 0,-1 0 0,1 0 0,0-1 0,-1 1 0,1-1 0,-1 1 0,1 0 0,-1-1-1,1 1 1,-1-1 0,1 1 0,-1-1 0,0 1 0,1-1 0,-1 0 0,0 1 0,1-1 0,-1 0 0,0 1 0,0-1-1,1 1 1,-1-1 0,0 0 0,0 0 0,0 1 0,0-1 0,0 0 0,0 1 0,0-1 0,0 0 0,0 1 0,0-1 0,-1-1-1,0 1 22,1-1 0,-1 1 0,0-1-1,0 1 1,0-1 0,0 1 0,0-1-1,-1 1 1,1 0 0,0 0 0,-1 0-1,1-1 1,0 1 0,-1 1-1,-1-2 1,-53-14 107,45 14-109,0-1-1,0 0 1,0-1 0,0 0-1,-16-9 1,27 13-14,0 0-1,0 0 1,0 0-1,-1 0 1,1 0 0,0 0-1,0 0 1,0 0-1,0 0 1,0 0-1,0-1 1,0 1-1,-1 0 1,1 0 0,0 0-1,0 0 1,0 0-1,0 0 1,0 0-1,0 0 1,0-1-1,0 1 1,0 0 0,0 0-1,0 0 1,0 0-1,0 0 1,0 0-1,0-1 1,0 1-1,0 0 1,0 0 0,0 0-1,0 0 1,0 0-1,0-1 1,0 1-1,0 0 1,0 0-1,0 0 1,0 0 0,0 0-1,0 0 1,0-1-1,0 1 1,0 0-1,0 0 1,0 0-1,0 0 1,0 0 0,1 0-1,-1 0 1,0 0-1,0 0 1,0-1-1,0 1 1,0 0-1,0 0 1,1 0 0,-1 0-1,14-4 220,16 2-248,13 1-15,83 10 0,-56 7-3327,-49-10-2077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2.044"/>
    </inkml:context>
    <inkml:brush xml:id="br0">
      <inkml:brushProperty name="width" value="0.025" units="cm"/>
      <inkml:brushProperty name="height" value="0.025" units="cm"/>
      <inkml:brushProperty name="color" value="#E71224"/>
    </inkml:brush>
  </inkml:definitions>
  <inkml:trace contextRef="#ctx0" brushRef="#br0">4 0 4805,'0'0'15598,"-2"56"-14637,0-20 352,2 2-640,0 3-321,2-4-159,7-1-129,3-7-64,2-6-385,-3-8-319,-1-5-225,-2-7-128,-5-3 32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2.403"/>
    </inkml:context>
    <inkml:brush xml:id="br0">
      <inkml:brushProperty name="width" value="0.025" units="cm"/>
      <inkml:brushProperty name="height" value="0.025" units="cm"/>
      <inkml:brushProperty name="color" value="#E71224"/>
    </inkml:brush>
  </inkml:definitions>
  <inkml:trace contextRef="#ctx0" brushRef="#br0">0 195 4676,'0'0'16240,"56"10"-14863,-18-25-256,1-4-192,4-3-481,-8 1-319,-7 2-65,-4 1-32,-10 1-192,-6 3-705,-8 0-673,0 1-1184,-8-2-2435,-12-2-4452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2.743"/>
    </inkml:context>
    <inkml:brush xml:id="br0">
      <inkml:brushProperty name="width" value="0.025" units="cm"/>
      <inkml:brushProperty name="height" value="0.025" units="cm"/>
      <inkml:brushProperty name="color" value="#E71224"/>
    </inkml:brush>
  </inkml:definitions>
  <inkml:trace contextRef="#ctx0" brushRef="#br0">0 112 3459,'0'0'22133,"74"-42"-20980,-31 23-640,-2 1-385,-1 2-96,-4 6-256,-4 5-1186,-5 4-1280,-4 1-1634,-3 0-2595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3.572"/>
    </inkml:context>
    <inkml:brush xml:id="br0">
      <inkml:brushProperty name="width" value="0.025" units="cm"/>
      <inkml:brushProperty name="height" value="0.025" units="cm"/>
      <inkml:brushProperty name="color" value="#E71224"/>
    </inkml:brush>
  </inkml:definitions>
  <inkml:trace contextRef="#ctx0" brushRef="#br0">0 58 8872,'0'0'11884,"1"9"-9728,1 12-998,1-1 0,8 30 0,-9-42-1087,0-1 0,0 1 1,1-1-1,0 0 0,0 0 1,1 0-1,0-1 0,0 1 1,0-1-1,1 0 0,9 9 1,-13-14-65,0 0 0,0 0 0,1 0 0,-1-1 1,0 1-1,1 0 0,-1 0 0,1-1 0,-1 1 0,1-1 0,-1 1 1,1-1-1,-1 0 0,1 1 0,-1-1 0,1 0 0,-1 0 1,1 0-1,0 0 0,-1 0 0,1-1 0,-1 1 0,1 0 0,-1-1 1,3 0-1,-1-1 6,0 0 0,-1 0-1,0 0 1,1 0 0,-1-1 0,0 1 0,0 0 0,0-1 0,0 0 0,-1 1-1,4-7 1,1-5 18,-1-1 1,0 1-1,-1-1 0,2-17 0,-2-36 145,-4 67-47,0 24 394,0-16-480,0 0 1,0 0 0,1 0-1,0 0 1,0 0 0,0 0-1,1 0 1,0 0 0,1 0-1,3 8 1,-4-13-34,0 1 1,0-1-1,0 0 0,1 1 0,-1-1 1,1 0-1,-1 0 0,1 0 1,0-1-1,-1 1 0,1-1 0,0 1 1,0-1-1,0 0 0,0 0 0,0 0 1,1-1-1,-1 1 0,0-1 0,0 1 1,0-1-1,1 0 0,-1-1 1,0 1-1,3-1 0,-2 0 1,-1 0 1,0 0-1,0 0 0,-1-1 0,1 1 1,0-1-1,0 0 0,-1 0 1,1 0-1,-1 0 0,0 0 0,1-1 1,-1 1-1,0-1 0,-1 1 1,1-1-1,0 0 0,-1 0 0,1 1 1,-1-1-1,0 0 0,0-1 1,0 1-1,1-5 0,-1 2 21,1 1-1,-1 0 0,0 0 1,-1 0-1,1-1 0,-1 1 1,0 0-1,0 0 1,-1-1-1,1 1 0,-1 0 1,0 0-1,-1 0 0,-3-9 1,6 15-35,-1 0 0,0 0 0,0 0 0,0 0 0,0-1 0,0 1 0,0 0 0,0 0 0,0 0 0,0 0 0,0 0 0,0 0 0,0 0 0,-1 0 0,1-1 0,0 1 0,-1 0 0,1 0 0,-1 0 0,1-1 0,-1 1-1,1 0 1,-1 0 0,1-1 0,-1 1 0,0 0 0,0-1 0,1 1 0,-1-1 0,0 1 0,0-1 0,1 1 0,-1-1 0,0 0 0,0 1 0,0-1 0,0 0 0,0 0 0,1 0 0,-1 0 0,0 1 0,0-1 0,0 0 0,0 0 0,0-1 0,0 1 0,0 0 0,0 0 0,0 0 0,1-1 0,-1 1 0,0 0 0,0-1 0,0 1 0,1-1 0,-1 1 0,0-1 0,0 1 0,1-1 0,-1 1 0,-1-2 0,3 3-2,-1-1 0,1 1 1,-1-1-1,0 1 0,1-1 1,-1 1-1,1-1 0,-1 0 0,1 1 1,-1-1-1,1 0 0,0 1 1,-1-1-1,1 0 0,-1 1 0,1-1 1,0 0-1,-1 0 0,1 0 1,0 0-1,-1 0 0,1 0 0,-1 0 1,1 0-1,0 0 0,-1 0 1,1 0-1,0 0 0,-1 0 0,1 0 1,0-1-1,-1 1 0,1 0 1,-1 0-1,1-1 0,-1 1 0,1 0 1,0-1-1,0 0 0,18-19-516,-17 13 467,0 1 0,0 0-1,-1-1 1,0 1 0,0-1 0,0-9 0,-3 16 42,1 0-1,-1 1 1,0-1 0,1 1 0,-1-1-1,1 1 1,-1 0 0,1 0 0,-1 0-1,1 0 1,0 0 0,-1 0 0,1 0-1,0 0 1,0 0 0,-1 2 0,-1 4 58,0-1 1,1 1 0,0-1 0,0 1 0,0 0-1,1 0 1,0 0 0,1 0 0,-1 0-1,1 0 1,1 0 0,0 0 0,-1 0-1,2 0 1,-1 0 0,1 0 0,0 0-1,1-1 1,0 1 0,0-1 0,0 0 0,1 0-1,-1 0 1,7 8 0,-9-13-43,0 0-1,0 0 1,0 1 0,0-1 0,0 0 0,0 0 0,0 0-1,0 0 1,0 0 0,0-1 0,1 1 0,-1 0 0,0 0-1,1-1 1,-1 1 0,0-1 0,1 1 0,-1-1-1,1 0 1,-1 1 0,1-1 0,-1 0 0,1 0 0,-1 0-1,1 0 1,-1 0 0,1 0 0,-1-1 0,0 1 0,1 0-1,-1-1 1,1 1 0,-1-1 0,0 0 0,1 1-1,-1-1 1,0 0 0,0 0 0,0 0 0,1 0 0,-1 0-1,0 0 1,0 0 0,0 0 0,0 0 0,-1 0 0,1-1-1,0 1 1,0 0 0,0-3 0,7-10 24,-1 0 0,0-1 0,9-27 0,-10 23-79,-3 13 16,10-24-5,-12 29 31,-1 0 0,0 0-1,1 0 1,-1 0 0,1 0 0,-1 0-1,1 1 1,0-1 0,-1 0 0,1 1 0,0-1-1,-1 0 1,1 1 0,0-1 0,0 0-1,0 1 1,-1 0 0,1-1 0,0 1-1,0-1 1,0 1 0,0 0 0,0 0 0,0-1-1,1 1 1,0 41-178,-3-23 185,2 29 23,-1-45-9,0-1 0,1 1 0,-1-1-1,0 1 1,1-1 0,-1 0 0,1 1 0,0-1-1,-1 0 1,1 1 0,0-1 0,0 0 0,0 0-1,0 0 1,0 1 0,0-1 0,0 0 0,0 0-1,1-1 1,-1 1 0,0 0 0,0 0 0,1-1-1,-1 1 1,3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5.520"/>
    </inkml:context>
    <inkml:brush xml:id="br0">
      <inkml:brushProperty name="width" value="0.025" units="cm"/>
      <inkml:brushProperty name="height" value="0.025" units="cm"/>
      <inkml:brushProperty name="color" value="#E71224"/>
    </inkml:brush>
  </inkml:definitions>
  <inkml:trace contextRef="#ctx0" brushRef="#br0">18 33 4548,'-10'-19'14157,"4"22"-7373,5 9-7455,1-10 754,4 87 2195,-3-83-2172,0 0-1,0 1 1,1-1 0,-1 0 0,1 0 0,1 0-1,-1 0 1,1 0 0,0-1 0,0 1-1,7 7 1,-9-11-58,0-1 1,0 0-1,0 0 0,0 0 0,0 0 1,0 0-1,1-1 0,-1 1 0,0 0 1,1 0-1,-1-1 0,0 1 0,1-1 1,-1 1-1,1-1 0,-1 0 0,0 1 1,1-1-1,-1 0 0,1 0 0,-1 0 0,1 0 1,-1 0-1,1-1 0,1 1 0,0-2 35,0 1-1,-1 0 0,1-1 1,0 0-1,-1 0 0,1 1 1,-1-1-1,0-1 0,0 1 1,0 0-1,3-4 0,2-4 89,-1 1 0,-1-1 0,0 0 0,0-1 0,5-16-1,-6 10 32,-1 0 0,-1 0 0,-1 0 0,0-24-1,-1 41-462,27 9-15098,-16-5 9337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5.883"/>
    </inkml:context>
    <inkml:brush xml:id="br0">
      <inkml:brushProperty name="width" value="0.025" units="cm"/>
      <inkml:brushProperty name="height" value="0.025" units="cm"/>
      <inkml:brushProperty name="color" value="#E71224"/>
    </inkml:brush>
  </inkml:definitions>
  <inkml:trace contextRef="#ctx0" brushRef="#br0">22 106 5349,'0'0'18460,"8"-2"-17333,-1 0-851,0 0 1,0-1-1,0 1 1,-1-2-1,0 1 1,12-8-1,-15 9-202,-1 0 0,1 0 0,-1-1 0,1 1 0,-1-1 0,0 1 1,0-1-1,0 0 0,0 0 0,0 0 0,-1 0 0,1 0 0,-1 0 0,0-1 0,0 1 0,0 0 0,0-1 0,-1 1 0,1-7 0,-1 9-44,0 1 0,-1-1-1,1 0 1,0 0 0,-1 1 0,1-1-1,-1 0 1,1 1 0,-1-1-1,1 1 1,-1-1 0,0 0 0,1 1-1,-1-1 1,0 1 0,1 0-1,-1-1 1,0 1 0,0 0 0,1-1-1,-1 1 1,0 0 0,0 0-1,0-1 1,1 1 0,-1 0 0,0 0-1,0 0 1,0 0 0,0 0 0,1 0-1,-1 0 1,0 1 0,0-1-1,0 0 1,0 1 0,-2-1-32,0 0 0,0 1 0,0 0 0,0-1 0,1 1 0,-1 0 0,0 0 0,1 1 0,-1-1 0,-4 3 1,0 5-14,-1-1 0,1 1 0,0 1 1,-9 18-1,13-23 14,1-1 0,0 0 1,0 0-1,1 1 0,-1-1 0,1 1 0,0-1 1,0 1-1,1-1 0,-1 1 0,1 0 0,0-1 1,0 1-1,2 8 0,-1-12-39,0 0 1,0 0-1,0 0 0,0-1 0,0 1 0,0 0 1,0 0-1,0-1 0,1 1 0,-1-1 0,0 1 1,0-1-1,1 1 0,-1-1 0,0 0 0,1 0 1,-1 0-1,1 1 0,-1-1 0,0-1 1,1 1-1,-1 0 0,2-1 0,34-5-3041,-30 2 1232,1 0 1,-1-1-1,0 0 0,0 0 0,10-9 0,8-12-8331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6.226"/>
    </inkml:context>
    <inkml:brush xml:id="br0">
      <inkml:brushProperty name="width" value="0.025" units="cm"/>
      <inkml:brushProperty name="height" value="0.025" units="cm"/>
      <inkml:brushProperty name="color" value="#E71224"/>
    </inkml:brush>
  </inkml:definitions>
  <inkml:trace contextRef="#ctx0" brushRef="#br0">55 0 13965,'0'0'10132,"-8"5"-9165,-25 14-444,33-19-529,-1 0-1,0 1 1,0-1 0,1 0 0,-1 1 0,0-1-1,1 0 1,-1 1 0,1-1 0,-1 1 0,0-1-1,1 1 1,-1-1 0,1 1 0,-1-1 0,1 1-1,-1-1 1,1 1 0,0 0 0,-1-1 0,1 1-1,0 0 1,-1 0 0,1-1 0,0 1 0,0 0-1,0 0 1,0-1 0,0 1 0,0 0 0,0 0-1,0-1 1,0 1 0,0 0 0,0 0 0,0-1-1,0 1 1,1 0 0,-1-1 0,0 1 0,0 0-1,1-1 1,-1 1 0,1 0 0,-1-1 0,0 1-1,1 0 1,-1-1 0,1 1 0,0-1 0,-1 1-1,1-1 1,-1 0 0,1 1 0,0-1 0,-1 1-1,2-1 1,36 14-72,-36-14 100,5 1-36,1 0-1,-1 0 0,0 1 1,1 0-1,-1 0 1,12 6-1,-17-7 20,-1 0 1,0 0-1,0 0 0,1 1 0,-1-1 0,0 0 0,0 0 0,0 1 0,0-1 0,0 1 0,-1-1 0,1 1 0,0-1 0,-1 1 0,1-1 0,-1 1 0,1 0 0,-1-1 0,0 1 0,0 0 0,0-1 0,0 1 1,0 0-1,0-1 0,0 1 0,0 0 0,-1-1 0,1 1 0,-1-1 0,1 1 0,-1 0 0,0-1 0,1 1 0,-1-1 0,0 0 0,0 1 0,-2 1 0,-2 6 327,-1 0-1,-1 0 0,-13 15 0,18-22-287,0 0 0,0 0-1,0 0 1,0 0 0,0 0-1,0 0 1,0-1 0,-1 1-1,1-1 1,0 1 0,-1-1-1,0 0 1,1 0 0,-1 0-1,1-1 1,-1 1 0,0-1-1,0 1 1,1-1 0,-5 0-1,6-2-258,0 0 0,0 0 0,0 0 0,0 0-1,1-1 1,-1 1 0,0 0 0,1 0 0,0-1-1,0 1 1,0 0 0,0-1 0,0 1 0,0 0 0,0-1-1,1 1 1,0-3 0,-1 2-252,15-64-9163,-5 24 1702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6.739"/>
    </inkml:context>
    <inkml:brush xml:id="br0">
      <inkml:brushProperty name="width" value="0.025" units="cm"/>
      <inkml:brushProperty name="height" value="0.025" units="cm"/>
      <inkml:brushProperty name="color" value="#E71224"/>
    </inkml:brush>
  </inkml:definitions>
  <inkml:trace contextRef="#ctx0" brushRef="#br0">1 1 7239,'0'0'14040,"1"9"-12786,0 91 956,-2-67-1315,2 1 1,7 55-1,-8-85-869,1-1 0,0 0-1,1 1 1,-1-1 0,0 0 0,1 0 0,0 0 0,0 0 0,0 0 0,0 0 0,0 0 0,1 0 0,-1-1 0,5 4 0,-6-6-20,-1 1 1,1-1 0,0 1-1,-1-1 1,1 0-1,0 1 1,0-1-1,0 0 1,-1 0-1,1 1 1,0-1-1,0 0 1,0 0-1,0 0 1,0 0-1,-1 0 1,1 0-1,0 0 1,0-1-1,0 1 1,0 0-1,-1 0 1,3-1-1,-2-1 5,1 1 0,-1 0 0,0 0 0,1-1 0,-1 1 0,0-1 0,0 1 0,0-1 0,0 0 0,0 0 0,0 1 0,-1-1-1,1 0 1,0 0 0,0-2 0,10-66 102,-11 64-99,1 0 1,-1 0-1,-1 0 0,1 1 1,-1-1-1,0 0 0,0 0 1,0 0-1,-5-9 1,6 14-19,0 1 1,0 0 0,0-1-1,0 1 1,0-1 0,0 1 0,-1 0-1,1-1 1,0 1 0,0 0-1,0-1 1,-1 1 0,1 0 0,0-1-1,0 1 1,-1 0 0,1-1-1,0 1 1,-1 0 0,1 0 0,0 0-1,-1-1 1,1 1 0,0 0-1,-1 0 1,1 0 0,-1 0-1,1 0 1,0-1 0,-1 1 0,1 0-1,-1 0 1,1 0 0,0 0-1,-1 0 1,-5 15-65,3 20 46,3-32 31,0 0 0,1 0 0,-1 0 0,0 1-1,1-1 1,0 0 0,0 0 0,0 0 0,0 0 0,0-1-1,1 1 1,-1 0 0,3 4 0,-3-6-4,1 0 0,-1 0 0,0 0 0,0 0 1,1 0-1,-1 0 0,0-1 0,1 1 0,-1 0 0,1-1 0,-1 1 0,1-1 1,-1 1-1,1-1 0,0 0 0,-1 0 0,1 0 0,-1 0 0,1 0 1,0 0-1,-1 0 0,1 0 0,-1-1 0,1 1 0,-1 0 0,1-1 1,-1 1-1,1-1 0,2-1 0,0-1-16,-1 1 0,1-1 0,-1 0 1,0 0-1,0 0 0,0 0 0,0-1 0,-1 1 0,1-1 1,-1 1-1,0-1 0,0 0 0,0 0 0,0 0 0,1-7 1,1-4-67,0 1 0,0-1 0,0-18 0,-8 51 164,1-1-1,0 1 0,1 0 0,1 0 0,0 0 1,3 19-1,-2-36-98,1 0 1,0 0-1,-1 0 1,1 0-1,0 0 1,-1 0-1,1 0 1,0 0-1,0-1 0,0 1 1,0 0-1,0 0 1,0-1-1,0 1 1,0 0-1,0-1 1,0 1-1,0-1 1,0 0-1,1 1 1,-1-1-1,0 0 1,0 0-1,0 1 1,1-1-1,-1 0 0,0 0 1,0-1-1,0 1 1,1 0-1,-1 0 1,0 0-1,0-1 1,0 1-1,1-1 1,-1 1-1,0-1 1,1 0-1,3-1-505,0 0 0,0 0 0,0-1 0,0 1 0,-1-1 0,1 0 0,5-5 0,24-38-8270,-21 16 2210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7.267"/>
    </inkml:context>
    <inkml:brush xml:id="br0">
      <inkml:brushProperty name="width" value="0.025" units="cm"/>
      <inkml:brushProperty name="height" value="0.025" units="cm"/>
      <inkml:brushProperty name="color" value="#E71224"/>
    </inkml:brush>
  </inkml:definitions>
  <inkml:trace contextRef="#ctx0" brushRef="#br0">18 0 12556,'0'0'7821,"-4"9"-6391,1-1-1199,1 0 0,-1 0 1,1 0-1,1 0 0,0 0 0,0 1 0,0-1 0,1 0 0,0 1 0,1-1 0,0 0 0,0 0 0,5 14 0,11 37-66,-8-29-84,19 46-1,-28-76-79,0 0 0,0 0 0,0 0 0,0 0 0,0 0 0,0 0 0,0 0 0,0-1 0,0 1 0,0 0 0,0 0 0,0 0 0,0 0 0,0 0 0,0 0 0,0 0 0,0 0 0,0 0 0,1-1 0,-1 1 0,0 0 0,0 0 0,0 0 0,0 0 0,0 0 0,0 0 0,0 0 0,0 0 0,0 0 0,0 0 0,0 0 0,1 0 0,-1 0 0,0 0 0,0 0 0,0 0 0,0 0 0,0 0 0,0 0 0,0 0 0,0 0 0,0 0 0,1 0 0,-1 0 0,0 0 0,0 0 0,0 0 0,0 0 0,0 0 0,0 0 0,0 0 0,0 0 0,0 0 0,0 0 0,1 0 0,-1 0 0,0 0 0,0 1 0,2-19 132,-1-19 91,-11-9 35,10 44-184,0 1-1,-1-1 1,1 0 0,-1 1 0,0-1 0,1 1 0,-1-1 0,0 0 0,0 1-1,0 0 1,0-1 0,0 1 0,0 0 0,-1-1 0,1 1 0,0 0 0,-1 0-1,1 0 1,-1 0 0,1 0 0,-1 0 0,1 1 0,-4-2 0,5 2-64,0 0 0,-1 1 0,1-1 0,0 0 0,0 0 0,0 1 0,0-1 1,0 0-1,-1 0 0,1 1 0,0-1 0,0 0 0,0 0 0,0 1 0,0-1 0,0 0 0,0 1 1,0-1-1,0 0 0,0 0 0,0 1 0,0-1 0,0 0 0,0 1 0,0-1 0,0 0 1,1 0-1,-1 1 0,0-1 0,0 0 0,0 0 0,0 1 0,0-1 0,1 0 0,-1 0 0,0 0 1,0 1-1,1-1 0,-1 0 0,0 0 0,0 0 0,0 0 0,1 1 0,-1-1 0,0 0 1,1 0-1,-1 0 0,0 0 0,14 13 80,-11-12-103,-1 1 0,1-1 0,0 0 0,0 0 0,0 0 0,0-1 0,0 1 0,0-1 0,0 1 0,0-1 0,0 0 0,0 0 0,1 0 0,-1-1 0,0 1 0,0-1 0,0 0 0,0 0 0,0 0 0,-1 0 0,1 0 0,0 0 0,0-1 0,-1 0 0,1 1 0,-1-1 0,1 0 0,-1 0 0,0 0 0,3-4 0,-1 1-50,-1-1-1,1 0 1,-1 0 0,0-1 0,-1 1 0,0-1 0,0 1 0,0-1 0,-1 0 0,1 1-1,-2-1 1,1-13 0,-14 155 1092,13-131-959,5 53 550,-5-55-612,1-1 0,-1 1 0,0 0 0,1-1 0,0 1 0,-1-1-1,1 1 1,0-1 0,0 1 0,0-1 0,0 0 0,0 1-1,0-1 1,0 0 0,0 0 0,0 0 0,1 0 0,-1 0 0,0 0-1,1 0 1,-1 0 0,1 0 0,-1-1 0,1 1 0,-1-1-1,1 1 1,-1-1 0,1 1 0,0-1 0,2 0 0,-2 0-106,-1-1 1,1 0-1,0 1 1,0-1-1,-1 0 1,1 0-1,-1 0 1,1 0 0,-1 0-1,1-1 1,-1 1-1,1 0 1,-1-1-1,0 1 1,0-1-1,0 1 1,0-1-1,0 1 1,0-1-1,0 0 1,0 1 0,-1-1-1,1 0 1,-1 0-1,1 0 1,-1 0-1,0 1 1,0-1-1,0-3 1,4-64-6287,-4 63 5250,0-27-4729,-2-1-2129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7.611"/>
    </inkml:context>
    <inkml:brush xml:id="br0">
      <inkml:brushProperty name="width" value="0.025" units="cm"/>
      <inkml:brushProperty name="height" value="0.025" units="cm"/>
      <inkml:brushProperty name="color" value="#E71224"/>
    </inkml:brush>
  </inkml:definitions>
  <inkml:trace contextRef="#ctx0" brushRef="#br0">0 17 10025,'0'0'16048,"8"-16"-24985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7.475"/>
    </inkml:context>
    <inkml:brush xml:id="br0">
      <inkml:brushProperty name="width" value="0.025" units="cm"/>
      <inkml:brushProperty name="height" value="0.025" units="cm"/>
    </inkml:brush>
  </inkml:definitions>
  <inkml:trace contextRef="#ctx0" brushRef="#br0">0 23 4708,'0'0'11932,"1"8"-11468,0 2-282,-1 0-51,0 1 0,1-1 0,0 0 0,1 0 0,0 0 0,1 0 0,0 0 0,8 16 0,-11-25-75,1-1 0,-1 1-1,1-1 1,-1 1-1,1-1 1,-1 1 0,1-1-1,0 0 1,-1 1-1,1-1 1,0 0-1,-1 1 1,1-1 0,0 0-1,-1 0 1,1 0-1,0 0 1,0 1 0,-1-1-1,1 0 1,0 0-1,0 0 1,-1-1-1,1 1 1,0 0 0,-1 0-1,1 0 1,0 0-1,0-1 1,-1 1 0,1 0-1,-1-1 1,1 1-1,0-1 1,-1 1-1,1 0 1,-1-1 0,1 1-1,-1-1 1,1 0-1,0 0 1,22-27 1847,-21 26-1795,10-15 614,-1 0 0,-1-1 0,9-19 0,-13 129-866,-6-90 116,0 0-1,1 0 1,-1 0 0,0 0 0,1 0 0,-1 0 0,1 0-1,0 0 1,-1 0 0,1 0 0,0-1 0,0 1 0,0 0-1,0 0 1,1-1 0,-1 1 0,0-1 0,3 3-1,-2-4 32,-1 1-1,0-1 0,1 1 0,-1-1 0,0 0 0,1 0 0,-1 0 0,0 0 0,1 0 0,-1 0 0,0 0 0,1 0 0,-1 0 0,0 0 0,1-1 0,-1 1 0,0-1 0,0 1 1,1-1-1,1-1 0,4-2 108,0-1 1,1-1 0,-2 1 0,1-1-1,-1 0 1,10-13 0,-3 3 260,-1 0 1,-1-1-1,0 0 1,8-19 0,-18 45-1156,6 2-3734,-7-11 4207,1 1-1,-1-1 0,0 0 1,1 1-1,-1-1 0,1 1 1,-1-1-1,1 0 0,-1 1 1,1-1-1,-1 0 0,1 1 1,-1-1-1,1 0 0,0 0 1,-1 0-1,1 0 0,-1 1 1,1-1-1,0 0 0,-1 0 1,1 0-1,-1 0 1,1 0-1,0 0 0,-1-1 1,1 1-1,-1 0 0,1 0 1,-1 0-1,1-1 0,0 1 1,-1 0-1,1 0 0,-1-1 1,1 1-1,-1 0 0,0-1 1,1 1-1,-1-1 0,1 0 1,7-12-7937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8.453"/>
    </inkml:context>
    <inkml:brush xml:id="br0">
      <inkml:brushProperty name="width" value="0.025" units="cm"/>
      <inkml:brushProperty name="height" value="0.025" units="cm"/>
      <inkml:brushProperty name="color" value="#E71224"/>
    </inkml:brush>
  </inkml:definitions>
  <inkml:trace contextRef="#ctx0" brushRef="#br0">78 160 3844,'0'0'21791,"-3"2"-21215,-4 4-437,1-1-1,0 1 1,0 0-1,1 0 1,-1 0-1,1 1 1,1 0-1,-1 0 1,1 0-1,0 1 1,1-1-1,0 1 1,0 0-1,1 0 1,0 0-1,-1 10 1,3-18-130,0 1 1,1-1-1,-1 0 1,0 0-1,1 0 1,-1 1-1,1-1 0,-1 0 1,0 0-1,1 0 1,-1 0-1,1 0 1,-1 0-1,1 0 1,-1 0-1,0 0 1,1 0-1,-1 0 1,1 0-1,-1 0 1,1 0-1,-1 0 1,0 0-1,1 0 1,-1 0-1,1-1 0,-1 1 1,0 0-1,1 0 1,-1-1-1,0 1 1,1 0-1,-1 0 1,0-1-1,1 1 1,-1 0-1,0-1 1,0 1-1,1 0 1,-1-1-1,18-14 67,8-15-331,-18 20 70,1 0 0,0 0 1,0 0-1,1 1 0,0 1 1,19-13-1,-28 21 189,-1 0 0,1-1 1,-1 1-1,1 0 0,0 0 0,-1 0 1,1 1-1,-1-1 0,1 0 0,-1 0 1,1 0-1,0 0 0,-1 0 0,1 1 1,-1-1-1,1 0 0,-1 1 0,1-1 1,-1 0-1,1 1 0,-1-1 0,0 0 1,1 1-1,-1-1 0,1 1 0,-1-1 1,0 1-1,1-1 0,-1 1 0,0-1 1,0 1-1,1-1 0,-1 1 0,0-1 1,0 1-1,0 0 0,0-1 0,0 1 1,0-1-1,0 1 0,0-1 0,0 1 1,0 0-1,0-1 0,0 2 0,2 43 511,-1-24-184,-1-20-310,0 1 0,0-1 1,0 0-1,0 1 0,0-1 1,0 0-1,1 1 0,-1-1 0,0 0 1,1 1-1,-1-1 0,1 0 0,0 0 1,-1 1-1,1-1 0,0 0 0,0 0 1,0 0-1,-1 0 0,1 0 0,0 0 1,1 0-1,-1 0 0,0 0 0,0-1 1,0 1-1,0 0 0,1-1 0,-1 1 1,0-1-1,2 1 0,-1-1-12,1-1-1,-1 1 1,0-1-1,0 0 1,0 0-1,0 0 0,1 0 1,-1 0-1,-1 0 1,1-1-1,0 1 1,0-1-1,0 1 1,-1-1-1,1 0 1,-1 1-1,3-5 1,8-10-725,0-1 1,-1-1 0,-1 0-1,-1 0 1,10-30 0,-19 47 1056,21 28 1026,-17-26-1347,-1 0-1,1 0 1,-1-1 0,1 1 0,0-1-1,-1 0 1,1 0 0,-1 0 0,1-1-1,0 1 1,-1-1 0,1 0-1,-1 0 1,1 0 0,-1 0 0,1-1-1,-1 1 1,0-1 0,0 0 0,0 0-1,0 0 1,0-1 0,0 1-1,-1 0 1,1-1 0,3-4 0,-2 2-10,1 0 0,-1 0 1,0 0-1,0-1 1,-1 1-1,0-1 0,0 0 1,0 0-1,-1 0 0,1-1 1,-1 1-1,-1 0 1,2-14-1,-3 19 15,0 0 0,0 0 1,0 1-1,0-1 0,0 0 0,0 0 0,0 0 0,0 0 1,-1 1-1,1-1 0,0 0 0,-1 0 0,1 0 1,-1 1-1,1-1 0,0 0 0,-1 1 0,0-1 1,1 0-1,-1 1 0,1-1 0,-1 0 0,0 1 0,1-1 1,-1 1-1,0 0 0,-1-2 0,0 2 6,-1-1 0,1 1 0,0 0 0,0 0 0,0-1-1,-1 1 1,1 1 0,0-1 0,0 0 0,0 0 0,-3 2 0,0-1-26,1 0 1,0 0-1,-1 1 1,1 0 0,0 0-1,0 0 1,-1 1-1,2-1 1,-1 1-1,-6 5 1,6-3 33,1-1 1,0 1-1,0-1 0,1 1 0,-1 0 1,1 0-1,0 0 0,1 0 0,-1 0 1,1 1-1,0-1 0,0 0 0,0 1 1,1-1-1,0 1 0,1 9 0,-1-14-34,1 0-1,0 0 0,-1 1 0,1-1 0,0 0 0,-1 0 0,1 0 1,0 0-1,0 0 0,0-1 0,0 1 0,0 0 0,0 0 1,0-1-1,0 1 0,0 0 0,1-1 0,-1 1 0,0-1 1,0 0-1,1 1 0,-1-1 0,0 0 0,0 0 0,1 0 0,-1 0 1,0 0-1,0 0 0,1 0 0,-1 0 0,0 0 0,0 0 1,1-1-1,-1 1 0,0-1 0,0 1 0,3-2 0,43-21-535,-28 9 89,-15 10 356,1 0 1,0 0-1,0 0 1,0 1-1,0 0 1,0 0-1,1 0 0,0 1 1,8-3-1,-13 5 92,0 0 0,0 1 0,-1-1 0,1 0 0,0 1 0,-1-1 0,1 1 0,-1-1 0,1 1 0,0-1 0,-1 1 0,1-1 0,-1 1 0,1 0 0,-1-1-1,0 1 1,1 0 0,-1-1 0,0 1 0,0 0 0,1 0 0,-1-1 0,0 1 0,0 0 0,0 0 0,0 0 0,0-1 0,0 1 0,0 1 0,3 36 582,-2-19-20,-1-18-539,0 0-1,0 1 1,0-1 0,0 0 0,1 1-1,-1-1 1,0 0 0,1 1-1,-1-1 1,1 0 0,0 0 0,-1 1-1,1-1 1,0 0 0,0 0-1,-1 0 1,1 0 0,0 0 0,0 0-1,0 0 1,0 0 0,1-1-1,1 2 1,-2-2-19,0 0 0,1 0 0,-1 0 0,1 0 1,-1 0-1,0 0 0,1-1 0,-1 1 0,0 0 0,1-1 0,-1 0 0,0 1 0,0-1 0,1 1 0,-1-1 0,0 0 0,0 0 1,1-1-1,8-7-151,-2 1 0,1-1 0,11-18 1,-18 24 73,5-8-157,-5 7 180,0 1 0,-1 0 0,1 0-1,0 0 1,0 1 0,0-1 0,1 0 0,-1 1 0,1-1-1,0 1 1,-1 0 0,1 0 0,0 0 0,3-2 0,-4 45 177,-2 15-330,0-33-8014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49.618"/>
    </inkml:context>
    <inkml:brush xml:id="br0">
      <inkml:brushProperty name="width" value="0.025" units="cm"/>
      <inkml:brushProperty name="height" value="0.025" units="cm"/>
      <inkml:brushProperty name="color" value="#E71224"/>
    </inkml:brush>
  </inkml:definitions>
  <inkml:trace contextRef="#ctx0" brushRef="#br0">1 0 16912,'0'0'635,"0"12"-101,1-3-353,6 75 1996,-6-78-2023,0 0 0,0 0 0,1 0 1,0 0-1,0-1 0,0 1 0,0-1 0,1 1 0,0-1 0,0 0 0,1 0 0,5 7 1,-8-11-137,1 0 0,-1 0 0,1-1 0,-1 1 0,1 0 1,0 0-1,-1-1 0,1 1 0,0-1 0,-1 0 1,1 1-1,0-1 0,0 0 0,0 0 0,-1 0 1,1 0-1,0-1 0,0 1 0,-1 0 0,1-1 0,2 0 1,41-19 605,-1 3-260,-42 16-339,1 1 0,0-1 0,-1 1 0,1 0 0,-1 0 0,1 1 0,-1-1 0,1 0 0,-1 1 0,1 0 0,-1-1 0,1 1 0,-1 0 0,1 0 0,-1 0 0,0 1 0,0-1 0,1 1 0,-1-1 0,0 1 0,0-1 0,-1 1 0,1 0 0,0 0 0,-1 0 0,1 0 0,-1 0 0,1 1 0,-1-1 0,2 5 0,-1 1 71,1 1 0,-1-1 0,-1 0 0,0 1 0,0-1 0,0 1 0,-1 0-1,-2 11 1,2-17-20,-1 0 0,1 0 0,-1-1-1,0 1 1,0 0 0,0 0 0,0-1-1,-1 1 1,1-1 0,-1 1-1,1-1 1,-1 0 0,0 1 0,0-1-1,0 0 1,0 0 0,0 0 0,-1-1-1,1 1 1,-3 1 0,-1 0 122,1 0 0,0-1 1,-1 0-1,1 0 0,-1 0 1,0-1-1,1 0 0,-1 0 1,0 0-1,-6-1 0,7 0-167,1 0 0,-1 0-1,1-1 1,-1 0-1,0 1 1,1-2-1,0 1 1,-1 0-1,1-1 1,0 0 0,0 0-1,-6-4 1,8 5-182,0-1 1,0 0-1,0 1 1,1-1-1,-1 0 0,1 0 1,-1 0-1,1 0 1,0 0-1,0 0 1,0 0-1,0-1 1,0 1-1,0 0 1,1-1-1,-1 1 0,1 0 1,-1-1-1,1 1 1,0-1-1,0 1 1,0 0-1,0-1 1,1-2-1,0 2-304,0 1-1,0 0 1,1-1-1,-1 1 1,0 0-1,1 0 1,0 0-1,-1 0 1,1 0-1,0 1 1,0-1-1,0 0 1,0 1-1,0-1 1,0 1-1,1 0 1,-1 0-1,0 0 1,1 0-1,-1 0 1,1 0-1,2 0 1,1-2-1288,23-7-4930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0.521"/>
    </inkml:context>
    <inkml:brush xml:id="br0">
      <inkml:brushProperty name="width" value="0.025" units="cm"/>
      <inkml:brushProperty name="height" value="0.025" units="cm"/>
      <inkml:brushProperty name="color" value="#E71224"/>
    </inkml:brush>
  </inkml:definitions>
  <inkml:trace contextRef="#ctx0" brushRef="#br0">1 191 3972,'0'0'21626,"8"-11"-20981,-6 8-618,1-2 44,0 0 1,0 1 0,1-1-1,0 0 1,0 1-1,0 0 1,1 0-1,-1 0 1,1 1-1,0 0 1,0-1-1,0 2 1,1-1 0,-1 1-1,1-1 1,-1 1-1,1 1 1,0-1-1,9 0 1,-14 2-71,-1 0 0,1 0 0,0 0 0,-1 0 0,1 0 0,0 1 0,0-1 0,-1 0 0,1 0 0,0 1 0,-1-1 0,1 0 0,-1 1 0,1-1 0,0 1 0,-1-1 0,1 1 0,-1-1 0,1 1 0,-1-1 0,1 1 0,-1 0 0,0-1 0,1 1 0,-1-1 0,0 1 0,1 0 0,-1 0 0,3 28 44,-14 29 41,1-31-82,6-17-26,0 0 0,0 1 0,2-1 0,-1 0 0,1 1 0,0 14 1,2-25 20,-1 1 1,1-1-1,1 0 1,-1 1 0,0-1-1,0 0 1,0 0-1,0 1 1,0-1-1,0 0 1,0 1 0,0-1-1,0 0 1,0 0-1,1 1 1,-1-1 0,0 0-1,0 0 1,0 0-1,1 1 1,-1-1 0,0 0-1,0 0 1,0 0-1,1 1 1,-1-1-1,0 0 1,1 0 0,-1 0-1,0 0 1,0 0-1,1 0 1,-1 0 0,0 0-1,0 1 1,1-1-1,-1 0 1,1 0 0,16-5 50,11-11 65,-13 4-159,0-1 0,-1-1 0,0 0-1,-2-1 1,1-1 0,-2 0 0,0 0 0,-1-1 0,-1-1-1,11-26 1,-20 58-642,-2 12 719,2-1 0,4 32 0,-3-55-19,-1 0 0,1-1 0,-1 1 0,1 0 0,0 0 1,0 0-1,0-1 0,0 1 0,0 0 0,0-1 0,1 1 0,-1-1 0,0 0 0,1 1 0,-1-1 1,1 0-1,-1 0 0,1 0 0,0 0 0,0 0 0,-1 0 0,1 0 0,0-1 0,0 1 0,0 0 0,0-1 1,0 0-1,0 0 0,0 1 0,-1-1 0,1 0 0,0 0 0,0-1 0,0 1 0,0 0 0,0-1 1,0 1-1,0-1 0,0 1 0,2-3 0,2 2 2,0-2 1,0 1-1,-1-1 0,1 0 1,-1 0-1,0 0 0,0-1 1,0 0-1,0 0 0,-1 0 1,8-9-1,-6 1-52,-1-1-1,0 1 1,-1-1-1,-1 0 1,0-1-1,-1 1 1,0 0-1,-1-1 1,0-23 0,-1 35-54,-1 21-41,0-11 196,1 1 0,0 0 0,1-1-1,0 1 1,3 12 0,-4-19-43,1 0 0,-1 0 0,1 0 0,0 0 0,0-1 0,0 1 0,0 0 0,0-1 0,1 1 0,-1-1 0,0 1 0,1-1 0,-1 1 0,1-1 0,-1 0 0,1 0 0,0 0 0,0 0 0,-1 0 0,1 0 0,0-1 0,0 1 0,0 0 0,0-1 0,0 1 0,0-1 0,0 0 0,0 0 1,3 0-1,-1 0-6,1 0 1,-1-1-1,0 0 1,1 0 0,-1 0-1,0 0 1,0 0 0,1-1-1,-1 0 1,0 0 0,-1 0-1,1-1 1,0 1 0,-1-1-1,1 0 1,-1 0 0,0 0-1,0 0 1,0 0 0,0-1-1,0 1 1,3-7-1,-4 5 64,1-1 0,-1 1 0,1 0 0,-2 0 0,1-1 0,0 1 0,-1-1-1,0 0 1,0 1 0,-1-1 0,0 0 0,0 1 0,0-1 0,-1 0-1,1 0 1,-1 1 0,-1-1 0,-1-5 0,3 10-82,0 1 0,0-1 0,0 0 0,0 1 0,0-1 0,0 1 1,0-1-1,-1 1 0,1-1 0,0 0 0,0 1 0,0-1 0,-1 1 0,1-1 0,0 1 0,-1-1 0,1 1 0,-1-1 1,1 1-1,0 0 0,-1-1 0,1 1 0,-1-1 0,1 1 0,-1 0 0,1-1 0,-1 1 0,1 0 0,-1 0 0,0 0 0,1-1 1,-1 1-1,1 0 0,-1 0 0,1 0 0,-1 0 0,0 0 0,1 0 0,-1 0 0,1 0 0,-1 0 0,0 0 0,1 0 1,-1 0-1,1 1 0,-2-1 0,1 1-160,0 0 0,1 0 1,-1 0-1,0 1 0,0-1 1,0 0-1,1 0 0,-1 1 1,0-1-1,1 0 0,-1 1 1,1-1-1,0 1 0,-1-1 1,1 0-1,0 1 0,0 1 1,1 26-8263,2-18-502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0.862"/>
    </inkml:context>
    <inkml:brush xml:id="br0">
      <inkml:brushProperty name="width" value="0.025" units="cm"/>
      <inkml:brushProperty name="height" value="0.025" units="cm"/>
      <inkml:brushProperty name="color" value="#E71224"/>
    </inkml:brush>
  </inkml:definitions>
  <inkml:trace contextRef="#ctx0" brushRef="#br0">1 1 13325,'0'0'15983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1.737"/>
    </inkml:context>
    <inkml:brush xml:id="br0">
      <inkml:brushProperty name="width" value="0.025" units="cm"/>
      <inkml:brushProperty name="height" value="0.025" units="cm"/>
      <inkml:brushProperty name="color" value="#E71224"/>
    </inkml:brush>
  </inkml:definitions>
  <inkml:trace contextRef="#ctx0" brushRef="#br0">6 1 2114,'0'0'19773,"-1"12"-19116,0 21-414,-3 44 55,11 127-1,-7-200-232,1-1-1,-1 1 0,1 0 1,0 0-1,0 0 1,1-1-1,-1 1 0,1-1 1,0 1-1,0-1 1,0 0-1,0 1 0,0-1 1,1 0-1,2 3 1,-3-5-28,0 0 1,-1-1 0,1 1 0,0 0 0,0-1 0,-1 1 0,1-1-1,0 0 1,0 0 0,0 1 0,0-1 0,0 0 0,-1-1-1,1 1 1,0 0 0,0 0 0,0-1 0,-1 1 0,1-1 0,0 0-1,0 1 1,-1-1 0,1 0 0,0 0 0,-1 0 0,1 0 0,-1 0-1,1 0 1,-1-1 0,0 1 0,0 0 0,3-3 0,59-62 650,-28 29-1408,1 2-3300,-22 19-753,-5-2-2615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2.096"/>
    </inkml:context>
    <inkml:brush xml:id="br0">
      <inkml:brushProperty name="width" value="0.025" units="cm"/>
      <inkml:brushProperty name="height" value="0.025" units="cm"/>
      <inkml:brushProperty name="color" value="#E71224"/>
    </inkml:brush>
  </inkml:definitions>
  <inkml:trace contextRef="#ctx0" brushRef="#br0">57 65 5061,'0'0'12481,"-8"11"-11782,-24 39 268,30-46-807,0 1 0,-1-1 0,2 1 0,-1-1 0,0 1 0,1 0 0,0-1 0,0 1 0,0 0 0,1 0 1,0 0-1,-1 0 0,2 0 0,-1-1 0,1 1 0,-1 0 0,1 0 0,1 0 0,1 6 0,-2-9-79,0-1 0,0 1 0,0-1 0,0 1 0,0-1 0,0 1 0,1-1 0,-1 0 0,0 1 0,1-1 0,-1 0 0,1 0 0,-1 0 0,1 0 0,0 0 0,-1 0 0,1-1 0,0 1 0,2 0 0,-2-1-10,1 1 1,0-1-1,-1 0 1,1-1-1,0 1 1,0 0 0,-1-1-1,1 0 1,-1 1-1,1-1 1,0 0-1,-1 0 1,0-1 0,1 1-1,-1 0 1,3-3-1,6-5 11,-1 0-1,0 0 1,0-1-1,-1-1 1,0 1 0,-1-1-1,-1-1 1,0 1-1,0-1 1,-1-1-1,0 1 1,-1-1-1,-1 0 1,0 0 0,-1-1-1,0 1 1,1-23-1,-4 35-65,0 1 0,0 0 0,0 0 0,1 0-1,-1 0 1,0-1 0,0 1 0,0 0 0,0 0 0,0 0 0,0 0-1,0-1 1,0 1 0,0 0 0,0 0 0,0 0 0,0-1-1,0 1 1,0 0 0,0 0 0,0 0 0,-1 0 0,1-1 0,0 1-1,0 0 1,0 0 0,0 0 0,0 0 0,0 0 0,0-1-1,0 1 1,-1 0 0,1 0 0,0 0 0,0 0 0,0 0 0,0 0-1,-1 0 1,1 0 0,0-1 0,0 1 0,0 0 0,0 0-1,-1 0 1,1 0 0,0 0 0,0 0 0,0 0 0,-1 0 0,-7 9 172,-7 15-235,10-6 41,0 1 0,1 0 0,1 0 0,0 0-1,2 39 1,0-58 1,1 1 0,0 0 0,0 0 0,0-1-1,0 1 1,0 0 0,0 0 0,0 0 0,0-1 0,0 1 0,0 0-1,0 0 1,0-1 0,1 1 0,-1 0 0,0 0 0,1-1 0,-1 1 0,0 0-1,1-1 1,-1 1 0,1 0 0,-1-1 0,1 1 0,-1-1 0,1 1-1,0 0 1,-1-1 0,1 0 0,-1 1 0,1-1 0,0 1 0,0-1-1,-1 0 1,1 1 0,0-1 0,0 0 0,-1 0 0,1 0 0,0 0 0,0 0-1,0 0 1,-1 0 0,1 0 0,0 0 0,0 0 0,-1 0 0,1 0-1,0 0 1,0-1 0,0 1 0,1-1 0,2-1-111,0 1 1,0-2-1,-1 1 0,1 0 1,0-1-1,-1 0 0,1 0 1,4-4-1,38-58-5630,-12-8-4112,-21 33 2016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2.892"/>
    </inkml:context>
    <inkml:brush xml:id="br0">
      <inkml:brushProperty name="width" value="0.025" units="cm"/>
      <inkml:brushProperty name="height" value="0.025" units="cm"/>
      <inkml:brushProperty name="color" value="#E71224"/>
    </inkml:brush>
  </inkml:definitions>
  <inkml:trace contextRef="#ctx0" brushRef="#br0">88 141 9865,'-4'9'2680,"-24"56"426,9-26 736,-17 57-1,37-90-2996,7-11-641,10-14-159,15-33-206,-26 40 86,0 0 1,1 0-1,1 0 1,-1 1-1,15-13 1,-22 24 81,-1-1 1,1 1-1,0 0 0,-1-1 1,1 1-1,0 0 0,-1 0 1,1-1-1,0 1 0,-1 0 1,1 0-1,0 0 0,0 0 1,-1 0-1,1 0 0,0 0 1,0 0-1,-1 0 0,1 1 1,0-1-1,-1 0 0,1 0 1,0 0-1,-1 1 1,1-1-1,0 1 0,-1-1 1,1 0-1,-1 1 0,1-1 1,-1 1-1,1-1 0,-1 1 1,1-1-1,-1 1 0,1 0 1,-1-1-1,0 1 0,1 0 1,-1-1-1,0 1 0,1 0 1,-1-1-1,0 1 0,0 0 1,0 0-1,15 43 523,-13-35-444,68 232 3795,-65-224-3883,-1 1 1,0-1-1,-1 1 1,1 33-1,-3-46 4,-1-1 0,0 1 0,0-1 0,0 1 0,-1-1 0,1 1 0,-1-1 0,0 1 0,-1-1 0,1 0 0,-1 1 0,0-1 0,0 0 0,0 0 0,0 0 0,-1 0 0,1-1 0,-1 1 0,0-1 0,0 1 0,0-1 0,-1 0 0,1 0 0,-6 3 0,8-6-7,0 1 0,0-1 0,0 1 0,0-1 0,0 1 0,-1-1-1,1 0 1,0 1 0,0-1 0,-1 0 0,1 0 0,0 0 0,0 0-1,-1 0 1,1 0 0,0 0 0,0-1 0,-1 1 0,1 0 0,0-1-1,0 1 1,0-1 0,-1 1 0,1-1 0,0 0 0,0 1-1,0-1 1,0 0 0,0 0 0,0 0 0,0 1 0,1-1 0,-1 0-1,0 0 1,0 0 0,1-1 0,-1 1 0,1 0 0,-1 0 0,1 0-1,-1 0 1,1-1 0,0 1 0,-1 0 0,1 0 0,0-2 0,-2-9-87,0 0 1,1 0 0,1-23 0,0 25 57,2-19-94,2 0 0,1 0 1,1 1-1,2 0 0,1 0 1,0 1-1,25-46 0,20-60-1514,-42 80 702,-11 50 907,0-1 0,-1 1 0,1-1-1,-1 1 1,0-1 0,0 1 0,-1-1 0,1 1 0,-1-1 0,1 1-1,-1 0 1,0-1 0,-2-2 0,3 5 35,-1 0 0,1 1 0,0-1 0,-1 1-1,1-1 1,0 1 0,-1-1 0,1 1 0,-1-1 0,1 1 0,-1-1 0,0 1 0,1 0-1,-1-1 1,1 1 0,-1 0 0,0 0 0,1-1 0,-1 1 0,1 0 0,-1 0 0,0 0 0,1 0-1,-1 0 1,0-1 0,0 1 0,1 1 0,-1-1 0,0 0 0,1 0 0,-1 0 0,0 0-1,1 0 1,-1 1 0,1-1 0,-1 0 0,0 0 0,1 1 0,-1-1 0,1 1 0,-1-1-1,1 0 1,-1 1 0,1-1 0,-1 1 0,1-1 0,-1 1 0,1-1 0,0 1 0,-1 0-1,1-1 1,0 1 0,-1 0 0,1-1 0,0 1 0,0-1 0,0 1 0,0 0 0,-1 0-1,-11 40 623,12-39-604,0-1 0,1 0 0,-1 0 0,0 0 1,1 0-1,-1 0 0,1 0 0,-1 0 0,1 0 1,0 0-1,-1 0 0,1 0 0,0 0 0,-1 0 0,1-1 1,0 1-1,0 0 0,0 0 0,0-1 0,0 1 1,0-1-1,0 1 0,0-1 0,0 1 0,0-1 0,0 1 1,0-1-1,0 0 0,1 0 0,-1 0 0,0 0 1,1 0-1,47 2 65,-35-3-68,34 3 10,-18-1-72,45-4-1,-74-3 326,0-1 0,0 1 0,-1-1 0,0 1 0,0-1 0,-1-6 0,-2 4-143,0-1 0,0 1 0,-1 0 0,0 1 0,-1-1 1,0 1-1,0 0 0,-1 0 0,0 0 0,0 1 0,-1 0 0,-9-8 1,82 9-5749,-45 2 1180,-1-2-2728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3.611"/>
    </inkml:context>
    <inkml:brush xml:id="br0">
      <inkml:brushProperty name="width" value="0.025" units="cm"/>
      <inkml:brushProperty name="height" value="0.025" units="cm"/>
      <inkml:brushProperty name="color" value="#E71224"/>
    </inkml:brush>
  </inkml:definitions>
  <inkml:trace contextRef="#ctx0" brushRef="#br0">0 51 3107,'1'21'13409,"4"6"-5404,-3-18-6967,0 0-1,1 0 1,0-1-1,7 14 1,-9-20-1100,1 1 1,-1-1-1,0 1 1,1-1-1,0 0 0,-1 1 1,1-1-1,0 0 1,0 0-1,1 0 1,-1 0-1,0-1 0,0 1 1,1-1-1,-1 1 1,1-1-1,-1 0 0,1 0 1,0 0-1,-1 0 1,1-1-1,0 1 1,0-1-1,0 1 0,3-1 1,-2 0 244,0-1 0,0 0 0,-1 0 0,1 0 0,0 0 0,-1-1 0,1 0 0,-1 1 0,4-4 0,3-2-153,0-1 1,-1 0-1,0-1 1,-1 0-1,1 0 1,10-17 0,-10 13-16,2 0 1,22-22 0,-33 34-19,0 1-1,1 0 0,-1-1 1,0 1-1,1-1 0,-1 1 1,1 0-1,-1 0 1,1-1-1,-1 1 0,0 0 1,1-1-1,-1 1 0,1 0 1,-1 0-1,1 0 1,-1 0-1,1 0 0,-1 0 1,1-1-1,0 1 0,-1 0 1,1 0-1,-1 0 1,1 1-1,-1-1 0,1 0 1,-1 0-1,1 0 0,-1 0 1,1 0-1,-1 1 0,1-1 1,-1 0-1,1 0 1,-1 1-1,0-1 0,1 0 1,-1 1-1,1-1 0,0 1 1,10 26 8,-11-25 11,1 1 0,0 0 0,0-1 0,0 1 0,0-1 1,0 1-1,1-1 0,-1 1 0,0-1 0,4 3 0,7-5 129,6-19 27,-3-4-192,-12 17-114,1 1 1,-1-1-1,1 0 1,0 1-1,1 0 1,-1 0-1,1 0 0,0 1 1,6-5-1,-10 8 111,-1 1 0,0 0 0,0 0 0,1 0 0,-1 0 0,0 0 1,1 0-1,-1 0 0,0 0 0,0 0 0,1 0 0,-1 0 0,0 0 0,1 0 0,-1 0 0,0 0 0,0 0 0,1 0 0,-1 0 0,0 0 0,1 0 0,-1 0 0,0 0 0,0 0 0,1 1 0,-1-1 0,0 0 0,0 0 0,1 0 0,-1 1 0,0-1 0,0 0 0,0 0 0,0 0 0,1 1 1,-1-1-1,0 0 0,0 0 0,0 1 0,0-1 0,0 1 0,3 17 572,-6 2-3212,-2-12-7936,-1-12 3478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3.970"/>
    </inkml:context>
    <inkml:brush xml:id="br0">
      <inkml:brushProperty name="width" value="0.025" units="cm"/>
      <inkml:brushProperty name="height" value="0.025" units="cm"/>
      <inkml:brushProperty name="color" value="#E71224"/>
    </inkml:brush>
  </inkml:definitions>
  <inkml:trace contextRef="#ctx0" brushRef="#br0">1 0 10570,'0'0'10730,"56"23"-18481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4.314"/>
    </inkml:context>
    <inkml:brush xml:id="br0">
      <inkml:brushProperty name="width" value="0.025" units="cm"/>
      <inkml:brushProperty name="height" value="0.025" units="cm"/>
      <inkml:brushProperty name="color" value="#E71224"/>
    </inkml:brush>
  </inkml:definitions>
  <inkml:trace contextRef="#ctx0" brushRef="#br0">0 149 3812,'0'0'12833,"2"9"-10671,-1-1-1784,1 7 735,1 0 1,1 0-1,0 0 1,8 19-1,-11-30-997,1-1 1,0 1-1,-1-1 0,1 0 1,0 0-1,0 0 0,0 0 1,1 0-1,-1 0 0,1-1 1,0 1-1,0-1 0,0 0 1,0 0-1,0 0 0,0 0 1,0 0-1,1-1 0,-1 1 1,0-1-1,1 0 0,0 0 1,-1 0-1,1-1 0,-1 1 1,6-1-1,-6 0-62,0-1-1,-1 0 1,1 0-1,0 0 1,-1 0 0,1 0-1,-1-1 1,0 1-1,1-1 1,-1 1 0,0-1-1,0 0 1,0 0-1,0 0 1,-1 0 0,1 0-1,0-1 1,-1 1-1,1 0 1,-1-1 0,0 1-1,0-1 1,0 1-1,0-1 1,0-4-1,3-4 78,-1 0-1,-1 0 0,0 0 0,0-22 1,-1 31-127,-1 1 1,0-1 0,0 1 0,0-1-1,-1 1 1,1-1 0,0 1 0,0-1 0,-1 1-1,1-1 1,-1 1 0,1-1 0,-1 1-1,0 0 1,0-1 0,1 1 0,-1 0-1,0-1 1,0 1 0,0 0 0,0 0 0,0 0-1,-1 0 1,1 0 0,0 0 0,0 0-1,-3-1 1,26 17 59,-16-13-68,1-1 0,0 0 1,-1 0-1,1-1 0,0 0 0,0 0 0,-1-1 0,1 1 0,0-2 0,-1 1 1,1-1-1,-1 0 0,1 0 0,-1 0 0,0-1 0,0 0 0,0 0 1,0-1-1,-1 0 0,1 0 0,-1 0 0,0-1 0,0 1 0,-1-1 0,1 0 1,-1-1-1,0 1 0,-1-1 0,1 0 0,-1 1 0,0-2 0,-1 1 0,1 0 1,-1 0-1,0-1 0,-1 0 0,0 1 0,0-1 0,1-13 0,-2 20 3,0-1 0,-1 1 0,1-1 0,0 0 0,0 1-1,0-1 1,0 1 0,0-1 0,-1 0 0,1 1 0,0-1-1,-1 1 1,1-1 0,0 1 0,-1-1 0,1 1 0,0-1-1,-1 1 1,1-1 0,-1 1 0,1 0 0,-1-1 0,1 1-1,-1 0 1,1-1 0,-1 1 0,0 0 0,1 0 0,-1-1 0,1 1-1,-1 0 1,0 0 0,1 0 0,-1 0 0,1 0 0,-1 0-1,0 0 1,1 0 0,-1 0 0,0 0 0,1 0 0,-1 0-1,1 1 1,-1-1 0,1 0 0,-1 0 0,0 1 0,1-1-1,-1 1 1,-2 0-10,0 0 0,0 0-1,1 0 1,-1 1 0,1-1 0,-1 1-1,1 0 1,-1-1 0,-3 5 0,0 3 69,0 1 0,1-1 0,0 1 1,1 0-1,-1 1 0,2-1 1,0 1-1,0-1 0,1 1 1,0 0-1,1 0 0,0 17 1,1-26-80,0 1 1,0-1 0,1 0 0,-1 0-1,1 1 1,-1-1 0,1 0 0,0 0-1,0 0 1,0 0 0,0 0 0,1 0-1,-1 0 1,0-1 0,1 1 0,-1 0-1,1-1 1,0 1 0,-1-1 0,1 1-1,0-1 1,0 0 0,0 0 0,0 0-1,0 0 1,0 0 0,0 0 0,1 0-1,-1-1 1,0 1 0,0-1 0,1 0-1,-1 0 1,4 0 0,0 1-515,-1-1 0,0 0 1,0-1-1,1 0 0,-1 1 0,9-4 0,-11 3-295,1 0 0,-1-1 0,0 1 0,0-1 0,0 0 0,0 0 0,0 0-1,0 0 1,4-4 0,12-18-7343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8.007"/>
    </inkml:context>
    <inkml:brush xml:id="br0">
      <inkml:brushProperty name="width" value="0.025" units="cm"/>
      <inkml:brushProperty name="height" value="0.025" units="cm"/>
    </inkml:brush>
  </inkml:definitions>
  <inkml:trace contextRef="#ctx0" brushRef="#br0">168 0 15310,'0'0'4922,"-8"9"-4153,-29 38 286,-49 82-1,85-141-1461,0 0 0,1 1 1,0-1-1,2-11 0,-1 16 185,5-22-622,-4 30 646,-1 16 138,-1 6 83,2 57-136,-2-75 227,1 0 1,0 0-1,0 0 1,0 0-1,1-1 1,0 1 0,0 0-1,0-1 1,0 1-1,1-1 1,-1 1-1,7 6 1,-9-12-87,0 1 1,0 0-1,0 0 1,0-1 0,0 1-1,0 0 1,0 0-1,0-1 1,0 1 0,0 0-1,0 0 1,0 0-1,0-1 1,0 1-1,0 0 1,0 0 0,0-1-1,1 1 1,-1 0-1,0 0 1,0 0 0,0-1-1,0 1 1,1 0-1,-1 0 1,0 0-1,0 0 1,0-1 0,1 1-1,-1 0 1,0 0-1,0 0 1,1 0 0,-1 0-1,0 0 1,0 0-1,1 0 1,-1 0-1,0 0 1,0 0 0,0 0-1,1 0 1,-1 0-1,0 0 1,0 0 0,1 0-1,-1 0 1,0 0-1,0 0 1,1 0 0,-1 0-1,0 0 1,0 0-1,1 1 1,-1-1-1,0 0 1,0 0 0,1 0-1,-8-23 640,-30-27-487,27 39-167,1-1 1,-15-25-1,54 36-222,155 14-3043,-133-13-1036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4.669"/>
    </inkml:context>
    <inkml:brush xml:id="br0">
      <inkml:brushProperty name="width" value="0.025" units="cm"/>
      <inkml:brushProperty name="height" value="0.025" units="cm"/>
      <inkml:brushProperty name="color" value="#E71224"/>
    </inkml:brush>
  </inkml:definitions>
  <inkml:trace contextRef="#ctx0" brushRef="#br0">76 3 13229,'0'0'7735,"-9"-1"-5562,7 1-2045,-1-1 0,1 1 0,-1 0 0,1 0 0,-1 0 0,0 0 0,1 0 0,-1 1 0,1-1 0,-1 1 0,1 0 0,-1-1 0,1 1 0,-1 0 0,1 0 0,0 1 0,-3 1 0,3-1-25,0 1 0,0-1 1,0 1-1,0 0 0,1-1 1,-1 1-1,1 0 0,0 0 1,0 0-1,0 0 0,0 0 1,1 0-1,-1 0 0,1 1 1,0-1-1,0 0 0,0 6 0,0-8-98,1 0 0,-1 0 0,0 0-1,1 0 1,-1 0 0,1-1-1,-1 1 1,1 0 0,-1 0 0,1 0-1,0 0 1,-1 0 0,1-1-1,0 1 1,0 0 0,-1-1-1,1 1 1,0 0 0,0-1 0,0 1-1,0-1 1,0 0 0,0 1-1,0-1 1,0 0 0,0 1 0,0-1-1,0 0 1,0 0 0,0 0-1,0 0 1,1 0 0,44 0-139,-33 0-42,54-10-626,-55 7 763,1 1-1,-1 0 1,0 1 0,14 0-1,-26 2 57,1-1 0,-1 1 0,1 0 0,0-1 0,-1 1 0,1 0 0,-1-1 0,0 1 0,1 0 0,-1 0 0,1-1 0,-1 1 0,0 0 0,0 0 0,1 0 0,-1 0 0,0-1 0,0 1 0,0 0 0,0 0 0,0 0 0,0 0 0,0-1 0,0 1 0,-1 0 0,1 0-1,0 0 1,0 0 0,-1 1 0,-8 27 425,2-16-165,-1 0 1,-1-1-1,-14 17 1,20-26-230,0 1 0,-1-1 0,1 0 0,0 1 0,-1-2 0,0 1 0,0 0 0,0-1 0,0 1 0,0-1 0,0 0 0,0-1 1,-1 1-1,1-1 0,-7 2 0,10-4-178,1 0 0,-1 1 0,0-1 0,1 0 0,-1 1 0,1-1 1,-1 0-1,1 0 0,-1 1 0,1-1 0,-1 0 0,1 0 0,0 0 0,-1 0 0,1 0 0,0 0 1,0 0-1,0 1 0,0-1 0,0 0 0,0 0 0,0 0 0,0 0 0,0 0 0,0 0 1,0 0-1,1 0 0,-1 0 0,0 1 0,1-1 0,0-1 0,8-35-4655,1 2-1157,2-5-1681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5.186"/>
    </inkml:context>
    <inkml:brush xml:id="br0">
      <inkml:brushProperty name="width" value="0.025" units="cm"/>
      <inkml:brushProperty name="height" value="0.025" units="cm"/>
      <inkml:brushProperty name="color" value="#E71224"/>
    </inkml:brush>
  </inkml:definitions>
  <inkml:trace contextRef="#ctx0" brushRef="#br0">0 1 7079,'0'0'19725,"3"9"-19036,17 83 520,-13-54-519,2 0-1,16 47 0,-25-83-673,1-1 0,-1 1-1,1 0 1,0 0-1,0-1 1,-1 1-1,1-1 1,0 1-1,1 0 1,-1-1-1,0 0 1,0 1-1,1-1 1,-1 0 0,0 0-1,1 1 1,-1-1-1,1 0 1,0 0-1,-1-1 1,4 2-1,-3-2-5,-1 0 1,0-1-1,0 1 0,1-1 0,-1 0 0,0 1 0,0-1 0,0 0 1,0 0-1,0 1 0,0-1 0,0 0 0,0 0 0,0 0 0,0 0 0,-1 0 1,1-1-1,0 1 0,-1 0 0,1 0 0,-1 0 0,1-1 0,-1 1 1,0 0-1,1 0 0,-1-1 0,0 1 0,0 0 0,0-3 0,9-71 61,-9 68-78,0 1 0,0 0 0,0-1 0,-1 1 0,0-1 0,0 1 0,-1 0-1,1 0 1,-5-10 0,6 16 4,0 0 0,0 0-1,0 0 1,0 0 0,0 1-1,0-1 1,0 0 0,0 0-1,0 0 1,0 0 0,0 0-1,0 0 1,0 0 0,-1 1-1,1-1 1,0 0 0,0 0-1,0 0 1,0 0 0,0 0-1,0 0 1,0 0 0,0 0-1,0 0 1,0 0 0,0 0-1,-1 1 1,1-1 0,0 0-1,0 0 1,0 0 0,0 0-1,0 0 1,0 0 0,0 0-1,0 0 1,-1 0 0,1 0-1,0 0 1,0 0 0,0 0-1,0 0 1,0 0 0,0 0-1,0 0 1,-1 0 0,1 0-1,0 0 1,0 0-1,0 0 1,0 0 0,0-1-1,0 1 1,0 0 0,0 0-1,0 0 1,-1 0 0,1 0-1,0 0 1,0 0 0,0 0-1,0 0 1,0 0 0,0-1-1,0 1 1,0 0 0,0 0-1,0 0 1,-2 17-68,2-14 73,0 1-1,0-1 1,0 0-1,1 0 1,0 1-1,-1-1 1,1 0-1,0 0 1,0 0-1,1 0 1,1 4-1,-2-5 2,1 0-1,0 0 0,0 0 0,-1 0 0,1 0 1,0 0-1,0-1 0,1 1 0,-1 0 0,0-1 1,1 0-1,-1 1 0,0-1 0,1 0 0,-1-1 1,1 1-1,0 0 0,-1-1 0,4 1 0,-4-1 3,0 0-1,1-1 0,-1 1 0,0-1 1,1 0-1,-1 0 0,0 0 0,0 0 1,0 0-1,0 0 0,0 0 0,0-1 0,0 1 1,0-1-1,-1 1 0,1-1 0,1-2 1,3-4 5,0 0 0,-1 0 1,-1-1-1,1 1 1,-1-1-1,-1 0 0,0 0 1,0 0-1,2-12 1,1-43-257,-6 62 182,-5 53-77,3-34 277,0-1 1,1 1 0,1 18 0,1-31-112,-1-1-1,1 1 1,-1 0 0,1-1 0,0 1 0,0-1 0,0 1-1,1-1 1,-1 1 0,1-1 0,0 0 0,0 0-1,0 0 1,0 0 0,1 0 0,-1 0 0,1-1 0,0 1-1,3 1 1,-4-2-42,1-1 0,-1 0-1,0-1 1,1 1 0,0 0-1,-1-1 1,1 1 0,-1-1 0,1 0-1,0 0 1,-1 0 0,1 0-1,0 0 1,-1-1 0,1 1 0,-1-1-1,1 0 1,-1 0 0,1 0-1,-1 0 1,1 0 0,-1 0 0,0 0-1,0-1 1,0 0 0,0 1-1,0-1 1,0 0 0,0 0-1,0 0 1,0 0 0,-1 0 0,3-4-1,2-13-3523,-7-2-3289,-5 9-1061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6.153"/>
    </inkml:context>
    <inkml:brush xml:id="br0">
      <inkml:brushProperty name="width" value="0.025" units="cm"/>
      <inkml:brushProperty name="height" value="0.025" units="cm"/>
      <inkml:brushProperty name="color" value="#E71224"/>
    </inkml:brush>
  </inkml:definitions>
  <inkml:trace contextRef="#ctx0" brushRef="#br0">1 0 4260,'0'0'19715,"2"12"-18712,57 287 2846,-57-286-3563,-2-3-134,1-1 1,1 1-1,0-1 1,0 0-1,1 1 1,0-1-1,5 9 1,-8-18-148,0 1 0,0-1 0,1 0 0,-1 1 0,0-1 0,0 1 1,0-1-1,0 0 0,1 1 0,-1-1 0,0 0 0,0 1 0,0-1 0,1 0 1,-1 1-1,0-1 0,1 0 0,-1 1 0,0-1 0,1 0 0,-1 0 0,0 0 1,1 1-1,-1-1 0,1 0 0,-1 0 0,0 0 0,1 0 0,-1 0 0,1 0 1,-1 0-1,0 0 0,1 0 0,-1 0 0,1 0 0,-1 0 0,0 0 0,1 0 1,-1 0-1,1 0 0,-1 0 0,0 0 0,1 0 0,-1-1 0,1 1 0,-1 0 1,0 0-1,1-1 0,-1 1 0,0 0 0,1 0 0,-1-1 0,0 1 0,0 0 1,1-1-1,-1 1 0,0 0 0,0-1 0,0 1 0,1 0 0,-1-1 0,0 1 1,0-1-1,0 1 0,0 0 0,0-1 0,0 1 0,0-1 0,6-30 149,-5 23-153,-1 0 0,0-1 0,0 1 0,-1 0 0,0 0-1,0 0 1,-1 0 0,0 0 0,0 0 0,-1 0 0,0 0 0,-1 1 0,1 0 0,-1-1 0,-1 1 0,-8-11 0,10 20-232,6 8 168,7 13 85,-8-21-15,-1 0 0,1 1 0,-1-1 0,1 0 0,0-1 0,0 1 0,0 0 0,0 0 0,0-1 0,0 1 0,0-1 0,0 0 0,1 1 0,-1-1 0,1 0 0,-1 0 0,0-1 0,1 1 0,0 0 0,-1-1 0,1 0 0,-1 1 0,1-1 0,0 0 0,-1-1 0,1 1 0,-1 0 0,1-1 0,0 1 0,-1-1 0,1 0 0,-1 0 0,0 0 0,1 0 0,-1 0 0,0 0 0,1-1 0,-1 1 0,0-1 0,0 0 0,0 1 0,-1-1 0,4-4 0,1-1 3,-1 0 0,0 0 0,0-1 0,-1 1 0,0-1 0,-1 0-1,1-1 1,-1 1 0,-1-1 0,0 1 0,2-18 0,-2-1-52,-3 44-43,-3 46 212,4-42-40,-1-4 54,1 1 1,1-1 0,3 20 0,-3-34-123,-1 0 1,1 0 0,0 1-1,-1-1 1,2 0-1,-1 0 1,0 0 0,1 0-1,-1 0 1,1-1-1,0 1 1,0 0 0,0-1-1,0 1 1,0-1-1,1 0 1,-1 1 0,1-1-1,-1 0 1,1-1 0,0 1-1,5 2 1,-6-3-47,0 0 1,-1-1 0,1 1-1,0-1 1,-1 1 0,1-1-1,0 0 1,0 0 0,-1 0-1,1 0 1,0 0-1,0 0 1,0 0 0,-1-1-1,1 1 1,0-1 0,-1 1-1,1-1 1,0 1 0,-1-1-1,1 0 1,-1 0 0,1 0-1,-1 0 1,1 0-1,-1 0 1,0-1 0,1 1-1,-1 0 1,0 0 0,0-1-1,0 1 1,0-1 0,0 1-1,0-1 1,-1 0 0,1 1-1,0-1 1,-1 0 0,0 1-1,1-4 1,2-8-1430,-1 0 1,-1 0 0,0 0-1,-2-20 1,1 20-694,-3-25-4043,-6-4-2505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6.494"/>
    </inkml:context>
    <inkml:brush xml:id="br0">
      <inkml:brushProperty name="width" value="0.025" units="cm"/>
      <inkml:brushProperty name="height" value="0.025" units="cm"/>
      <inkml:brushProperty name="color" value="#E71224"/>
    </inkml:brush>
  </inkml:definitions>
  <inkml:trace contextRef="#ctx0" brushRef="#br0">0 49 12812,'0'0'16816,"8"-49"-17040,-5 49-1089,-1 0-1314,-2 9-10121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7.149"/>
    </inkml:context>
    <inkml:brush xml:id="br0">
      <inkml:brushProperty name="width" value="0.025" units="cm"/>
      <inkml:brushProperty name="height" value="0.025" units="cm"/>
      <inkml:brushProperty name="color" value="#E71224"/>
    </inkml:brush>
  </inkml:definitions>
  <inkml:trace contextRef="#ctx0" brushRef="#br0">59 139 1089,'0'0'3187,"3"-2"2166,11-10-3547,-10 6-499,-1-1 0,0 0 1,-1 0-1,0 0 0,0 0 1,0-1-1,0-12 0,-2 19-1146,1-1 1,-1 1-1,0-1 0,0 1 0,0-1 0,0 1 0,-1-1 0,1 1 0,0-1 1,-1 1-1,1 0 0,-1-1 0,1 1 0,-1-1 0,0 1 0,1 0 0,-1 0 1,0-1-1,0 1 0,0 0 0,0 0 0,0 0 0,0 0 0,0 0 1,-1 0-1,1 0 0,0 0 0,-1 1 0,1-1 0,0 0 0,-1 1 0,1-1 1,0 1-1,-1 0 0,1-1 0,-1 1 0,1 0 0,-1 0 0,1 0 1,-1 0-1,1 0 0,-3 0 0,2 1-151,-1 0 1,1 0-1,-1 0 1,1 0-1,0 0 1,0 0-1,0 1 1,0-1-1,0 1 0,0-1 1,0 1-1,0 0 1,1 0-1,-1 0 1,1 0-1,-1 0 1,1 0-1,0 0 1,-1 0-1,1 1 0,0-1 1,1 0-1,-1 1 1,0-1-1,1 1 1,-1 2-1,-2 9-14,0 0 1,1 0-1,0 17 0,1-12 20,0-8 82,1 0-1,0 0 0,2 19 1,-1-29-89,-1 0 1,0-1 0,0 1 0,0 0 0,0-1-1,0 1 1,0-1 0,1 1 0,-1 0 0,0-1 0,1 1-1,-1-1 1,0 1 0,1-1 0,-1 1 0,1-1-1,-1 1 1,1-1 0,-1 1 0,1-1 0,-1 0-1,1 1 1,-1-1 0,1 0 0,-1 1 0,1-1 0,0 0-1,-1 0 1,1 0 0,1 1 0,19-9 188,15-25-54,1-32-138,-29 49 55,0 1 0,1 1 0,14-20 0,-23 34-43,0 0 0,1-1 0,-1 1 0,0 0-1,0-1 1,0 1 0,0 0 0,1-1 0,-1 1-1,0 0 1,0-1 0,1 1 0,-1 0 0,0-1-1,0 1 1,1 0 0,-1 0 0,0-1-1,1 1 1,-1 0 0,0 0 0,1 0 0,-1 0-1,1 0 1,-1-1 0,0 1 0,1 0 0,-1 0-1,1 0 1,-1 0 0,0 0 0,1 0 0,-1 0-1,1 0 1,-1 0 0,0 0 0,1 1 0,-1-1-1,0 0 1,1 0 0,-1 0 0,0 0-1,1 1 1,-1-1 0,0 0 0,1 0 0,-1 0-1,0 1 1,1-1 0,-1 0 0,0 1 0,0-1-1,1 0 1,-1 1 0,0-1 0,0 0 0,0 1-1,1-1 1,-1 0 0,0 1 0,0-1 0,0 0-1,0 1 1,6 38-26,0-7 9,-5-31 3,-1-1 0,1 0-1,0 1 1,0-1 0,0 0-1,0 0 1,0 0 0,0 0 0,0 0-1,0 0 1,0 0 0,0 0-1,0 0 1,0-1 0,0 1 0,0 0-1,0-1 1,-1 1 0,1 0-1,0-1 1,0 1 0,0-1 0,0 1-1,-1-1 1,1 0 0,0 1-1,-1-1 1,1 0 0,0 1 0,-1-1-1,1-1 1,26-32-48,-20 24 1,2-1 11,26-28-26,-33 37 56,1 0-1,-1 0 0,0 0 0,1 0 0,-1 1 0,1-1 0,0 1 0,-1 0 0,1 0 0,0 0 0,0 0 0,0 0 1,-1 0-1,6 0 0,-8 2-1,1-1 1,0 0-1,0 1 1,0-1 0,0 1-1,0-1 1,-1 1-1,1 0 1,0-1-1,0 1 1,-1 0 0,1-1-1,0 1 1,-1 0-1,1 0 1,-1 0-1,1-1 1,-1 1 0,0 0-1,1 0 1,-1 0-1,0 0 1,1 0 0,-1 0-1,0 0 1,0 0-1,0 0 1,0 0-1,0 0 1,0 1 0,0 39 39,0-32-14,0 63 207,3-98-11359,-1 8 3704,0-2-2418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7.866"/>
    </inkml:context>
    <inkml:brush xml:id="br0">
      <inkml:brushProperty name="width" value="0.025" units="cm"/>
      <inkml:brushProperty name="height" value="0.025" units="cm"/>
      <inkml:brushProperty name="color" value="#E71224"/>
    </inkml:brush>
  </inkml:definitions>
  <inkml:trace contextRef="#ctx0" brushRef="#br0">0 167 3427,'0'0'23388,"9"3"-21707,30 9-287,-37-12-1306,0 1 0,0-1 0,0 0 0,0 0 0,0-1 0,0 1 1,0 0-1,0-1 0,0 1 0,-1-1 0,1 1 0,0-1 0,0 0 0,0 0 1,-1 0-1,1 0 0,0 0 0,-1 0 0,3-3 0,24-28 269,-24 26-288,0 0-69,0 0 0,0-1 1,-1 1-1,0-1 0,-1 0 0,0 1 0,0-1 0,0 0 0,-1 0 0,2-14 0,-3 19-6,0 0 0,0 0 0,0 0 0,-1 0 0,1 1 0,0-1 1,-1 0-1,1 0 0,-1 0 0,0 0 0,0 0 0,1 0 0,-1 1 0,0-1 0,-1 0 0,1 1 0,-2-3 0,1 2-1,0 1-1,0 0 1,0 0 0,0 1-1,0-1 1,0 0-1,0 1 1,0-1 0,0 1-1,0-1 1,0 1-1,0 0 1,0 0 0,-1 0-1,1 0 1,0 1-1,0-1 1,0 0 0,0 1-1,-3 1 1,1 0 2,0 0-1,1 0 1,-1 0 0,1 0 0,0 1 0,-1 0 0,1 0-1,0 0 1,1 0 0,-1 0 0,0 0 0,1 1-1,0-1 1,0 1 0,0 0 0,0-1 0,1 1 0,-1 0-1,-1 8 1,-2 4 6,2 1-1,-1-1 1,-1 28-1,5-36 7,-1 1 1,0-1 0,1 0 1,0 1-1,1-1 1,0 0-1,2 9 1,-2-15-9,-1-1 0,1 1 0,-1-1 0,1 0 0,0 1 0,0-1 0,0 0 0,0 1 1,0-1-1,0 0 0,0 0 0,0 0 0,0 0 0,1 0 0,-1 0 0,0 0 0,1 0 1,-1 0-1,0-1 0,1 1 0,-1-1 0,1 1 0,-1-1 0,1 1 0,-1-1 0,1 0 0,0 0 1,-1 0-1,1 0 0,-1 0 0,1 0 0,0 0 0,-1 0 0,1-1 0,-1 1 0,1-1 1,-1 1-1,3-2 0,0 1-42,0-1 1,-1 0-1,1 0 1,-1 0 0,1-1-1,-1 1 1,0-1-1,0 0 1,0 0 0,0 0-1,-1 0 1,1 0-1,3-6 1,29-55-414,-23 39 417,-4 9 33,-7 12 39,0 1 0,0-1-1,1 1 1,-1 0 0,1 0 0,0 0 0,0 0 0,1 0 0,-1 0 0,4-3 0,-4 47 527,-2-35-528,0 6 36,0-1 0,0 0-1,5 22 1,-5-32-68,0 0 0,0 0 0,0 0 0,1 0 0,-1 0 0,0 0 0,1 0 0,-1 0 0,0 0 0,1 0 0,-1 0 0,1 0 0,0 0 0,-1 0 0,1 0 0,-1-1 0,1 1-1,0 0 1,0-1 0,0 1 0,-1 0 0,1-1 0,0 1 0,0-1 0,0 1 0,0-1 0,0 1 0,0-1 0,0 0 0,0 0 0,0 1 0,0-1 0,0 0 0,0 0 0,0 0 0,0 0 0,0 0 0,0 0-1,0 0 1,0-1 0,0 1 0,0 0 0,0 0 0,0-1 0,0 1 0,0-1 0,0 1 0,0-1 0,0 1 0,0-1 0,0 0 0,-1 1 0,1-1 0,0 0 0,0 0 0,0-1 0,7-6-105,0 0 1,-1-1 0,0 0 0,-1 0 0,0 0-1,0-1 1,-1 0 0,-1 0 0,5-15 0,23-41-120,-31 66 224,-1-1-1,0 1 0,0 0 1,0-1-1,0 1 1,0 0-1,0-1 1,0 1-1,1 0 0,-1-1 1,0 1-1,0 0 1,0 0-1,1-1 1,-1 1-1,0 0 0,0 0 1,1-1-1,-1 1 1,0 0-1,1 0 1,-1 0-1,0 0 1,1 0-1,-1-1 0,0 1 1,1 0-1,-1 0 1,0 0-1,1 0 1,-1 0-1,0 0 0,1 0 1,-1 0-1,0 0 1,1 0-1,-1 0 1,0 0-1,1 1 1,4 14 38,-3 30 30,-2-41-67,0 113-3691,0-116 2992,-3 5-5599,-3-5-158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29:58.210"/>
    </inkml:context>
    <inkml:brush xml:id="br0">
      <inkml:brushProperty name="width" value="0.025" units="cm"/>
      <inkml:brushProperty name="height" value="0.025" units="cm"/>
      <inkml:brushProperty name="color" value="#E71224"/>
    </inkml:brush>
  </inkml:definitions>
  <inkml:trace contextRef="#ctx0" brushRef="#br0">0 0 9513,'0'0'12684,"11"49"-10730,1-26-865,-1-1-929,-1-5-640,1-5-3140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0.700"/>
    </inkml:context>
    <inkml:brush xml:id="br0">
      <inkml:brushProperty name="width" value="0.025" units="cm"/>
      <inkml:brushProperty name="height" value="0.025" units="cm"/>
      <inkml:brushProperty name="color" value="#E71224"/>
    </inkml:brush>
  </inkml:definitions>
  <inkml:trace contextRef="#ctx0" brushRef="#br0">1 116 13773,'0'0'7847,"65"-23"-7110,-3 7-288,9 2-353,5 1-64,0 4-32,-10 3 0,-7 2-225,-12 4-479,-4-3-770,-9 0-608,-6-6-1281,-8-6-2210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1.045"/>
    </inkml:context>
    <inkml:brush xml:id="br0">
      <inkml:brushProperty name="width" value="0.025" units="cm"/>
      <inkml:brushProperty name="height" value="0.025" units="cm"/>
      <inkml:brushProperty name="color" value="#E71224"/>
    </inkml:brush>
  </inkml:definitions>
  <inkml:trace contextRef="#ctx0" brushRef="#br0">34 0 11691,'0'0'507,"10"4"32,34 8 1007,88 13-1,31 7 836,-161-32-2319,0 0-1,-1 0 0,1 1 1,-1-1-1,1 1 0,-1-1 0,1 1 1,0-1-1,-1 1 0,0 0 1,1 0-1,-1 0 0,0 0 1,1 0-1,-1 0 0,0 0 1,0 0-1,0 0 0,0 1 1,0-1-1,0 0 0,0 1 1,0-1-1,0 1 0,-1-1 1,1 1-1,-1-1 0,1 1 1,-1-1-1,0 1 0,1 0 0,-1-1 1,0 1-1,0 0 0,0-1 1,0 1-1,0 0 0,-1-1 1,1 1-1,0-1 0,-1 1 1,1-1-1,-1 1 0,0-1 1,1 1-1,-1-1 0,0 1 1,0-1-1,0 0 0,0 1 1,-2 1-1,-7 10 273,-1 0 0,0-1 1,-1 0-1,-13 10 0,15-13-389,-30 27-19,-190 165-2105,173-157-3079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3.566"/>
    </inkml:context>
    <inkml:brush xml:id="br0">
      <inkml:brushProperty name="width" value="0.025" units="cm"/>
      <inkml:brushProperty name="height" value="0.025" units="cm"/>
      <inkml:brushProperty name="color" value="#E71224"/>
    </inkml:brush>
  </inkml:definitions>
  <inkml:trace contextRef="#ctx0" brushRef="#br0">40 213 1345,'0'0'2637,"-2"-9"-2807,-26-62 4766,26 61-4002,-1-1-1,1 1 1,1 0-1,0-1 1,1 1 0,0-1-1,1-16 1,1-5 6983,-2 45-5425,0 23-1335,5 154 1045,-3-164-1746,2-1-1,1 0 1,0 0 0,2 0 0,14 32 0,-21-56-107,0 1 0,1-1 1,-1 0-1,1 0 0,-1 0 1,1 0-1,-1 0 0,1 0 1,0 0-1,-1 0 0,1 0 1,0 0-1,0-1 1,0 1-1,0 0 0,-1 0 1,1-1-1,0 1 0,1-1 1,-1 1-1,0-1 0,0 1 1,2 0-1,-2-1 9,0-1 0,0 1 1,0 0-1,1-1 0,-1 1 0,0-1 0,0 1 1,0-1-1,0 0 0,0 1 0,0-1 0,0 0 1,0 0-1,0 0 0,0 1 0,-1-1 0,1 0 1,1-2-1,4-7 89,1-1 1,-2 0 0,7-17-1,-8 20-147,12-34 85,-9 23 31,0 1 0,18-32 0,-20 113 415,-5 23-758,0-85 166,1-1 0,-1 1 1,0-1-1,0 1 0,1 0 0,-1-1 1,1 1-1,-1-1 0,0 0 0,1 1 1,-1-1-1,1 1 0,-1-1 0,1 0 1,-1 1-1,1-1 0,-1 0 0,1 0 1,0 1-1,-1-1 0,1 0 0,-1 0 1,1 0-1,0 0 0,-1 1 0,1-1 1,-1 0-1,1 0 0,0 0 0,-1-1 1,1 1-1,-1 0 0,1 0 0,0 0 1,-1 0-1,1 0 0,-1-1 1,1 1-1,0 0 0,-1-1 0,1 1 1,-1 0-1,1-1 0,-1 1 0,0-1 1,2 0-1,24-17-4394,-4-8-2456,1-3-4169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5.820"/>
    </inkml:context>
    <inkml:brush xml:id="br0">
      <inkml:brushProperty name="width" value="0.025" units="cm"/>
      <inkml:brushProperty name="height" value="0.025" units="cm"/>
    </inkml:brush>
  </inkml:definitions>
  <inkml:trace contextRef="#ctx0" brushRef="#br0">64 1 4164,'0'0'7020,"-9"0"-5056,-4 2-1074,-6 0 203,-4-1 5845,25 1-6827,0-1 0,-1 1 0,1-1 0,0 0 0,0 0 1,1 0-1,-1 0 0,0 0 0,0 0 0,0 0 0,1-1 0,-1 1 0,0-1 1,1 0-1,3 1 0,1 0 65,69 7-403,-57-7-1786,0 1-1,30 6 0,-40-3-1685,-8 1-1132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4.235"/>
    </inkml:context>
    <inkml:brush xml:id="br0">
      <inkml:brushProperty name="width" value="0.025" units="cm"/>
      <inkml:brushProperty name="height" value="0.025" units="cm"/>
      <inkml:brushProperty name="color" value="#E71224"/>
    </inkml:brush>
  </inkml:definitions>
  <inkml:trace contextRef="#ctx0" brushRef="#br0">115 246 3523,'0'0'12690,"-11"9"-10699,-4 3-1249,0 2 0,-16 18 0,26-26-461,1-1-1,-1 1 0,1 0 0,1 0 1,-1 1-1,1-1 0,0 1 0,0 0 0,1 0 1,0 0-1,-2 13 0,4-19-265,0 0 1,0-1-1,-1 1 0,1 0 0,0-1 0,0 1 0,0 0 1,0-1-1,0 1 0,1 0 0,-1-1 0,0 1 1,0 0-1,0-1 0,1 1 0,-1-1 0,0 1 0,0 0 1,1-1-1,-1 1 0,1-1 0,-1 1 0,0-1 1,1 1-1,-1-1 0,1 1 0,-1-1 0,1 1 1,0-1-1,-1 0 0,1 1 0,0-1 0,24-4 190,22-24 2,-34 17-197,-1 0 0,0-1-1,-1 0 1,0-1 0,-1 0 0,0-1 0,-1 0-1,-1-1 1,-1 0 0,0 0 0,6-18-1,-18 64 29,2 1-1,0 36 1,3-66-25,-1-1 1,1 0-1,0 0 1,0 1-1,0-1 1,0 0-1,0 0 0,1 1 1,-1-1-1,0 0 1,0 0-1,1 0 1,-1 0-1,1 1 1,-1-1-1,1 0 1,-1 0-1,1 0 1,0 0-1,0 0 1,-1 0-1,1 0 1,0 0-1,0-1 1,0 1-1,0 0 1,0 0-1,0-1 1,0 1-1,0 0 1,1-1-1,-1 1 1,0-1-1,0 0 1,0 1-1,0-1 1,1 0-1,-1 0 1,0 0-1,0 0 1,1 0-1,-1 0 1,0 0-1,0 0 1,3-1-1,0 0 6,1 0-1,-1-1 1,0 1-1,0-1 1,0 0 0,0 0-1,0-1 1,0 1-1,0-1 1,-1 0-1,6-5 1,2-5-4,-1 0 1,0-1-1,-1-1 1,0 1-1,-1-1 0,-1-1 1,-1 1-1,9-29 1,-9 15 20,0 0 0,-2-1 1,-1 1-1,-1-34 0,-4 56 22,-4 16-19,-3 18 3,3 4-17,1 0-1,2 1 0,1 0 1,3 36-1,0-56-15,1-1 0,0 1-1,0-1 1,1 1 0,1-1-1,6 15 1,-7-21-11,0 1 0,0-1 0,1 0-1,-1 0 1,1 0 0,0 0 0,1-1 0,-1 1 0,1-1-1,0 0 1,0-1 0,10 7 0,-14-9-14,0 0 1,1-1 0,-1 1-1,1 0 1,-1 0-1,1-1 1,-1 1-1,1-1 1,-1 1-1,1-1 1,0 0-1,-1 1 1,1-1-1,0 0 1,-1 0-1,1 0 1,0 0-1,-1-1 1,1 1 0,-1 0-1,3-1 1,-3 0 5,0 0 0,0 0 0,-1 0 0,1 0 0,0 0 0,-1 0 0,1 0 0,-1 0 0,1 0 0,-1-1 0,1 1-1,-1 0 1,0 0 0,0 0 0,1 0 0,-1-1 0,0 1 0,0 0 0,0 0 0,-1 0 0,1-3 0,-1-3-114,-1 0 0,1 0 1,-1 0-1,-1 0 0,1 0 0,-1 0 0,-1 1 0,-4-8 0,-7-4-20,-1 1 1,-1 0-1,0 1 1,-1 1-1,-35-22 1,9 5 1073,102 28 1227,-19 5-2114,47-2-276,-32-12-4649,-23-1-2351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5.436"/>
    </inkml:context>
    <inkml:brush xml:id="br0">
      <inkml:brushProperty name="width" value="0.025" units="cm"/>
      <inkml:brushProperty name="height" value="0.025" units="cm"/>
      <inkml:brushProperty name="color" value="#E71224"/>
    </inkml:brush>
  </inkml:definitions>
  <inkml:trace contextRef="#ctx0" brushRef="#br0">4 213 7623,'0'0'195,"-1"0"0,1 0 0,0 0-1,0 0 1,0 0 0,0 0 0,0 0 0,-1 0 0,1 0-1,0 0 1,0 0 0,0 1 390,0-1-391,-1 0 1,1 0 0,0 0 0,0 0 0,0 1-1,0-1 1,0 0 0,0 0 0,0 0 0,0 0 0,0 0-1,0 1 1,0-1 0,0 0 0,0 0 0,0 0 0,0 0-1,0 0 1,0 1 0,0-1 0,0 0 0,0 0-1,0 0 1,0 0 0,0 1 0,0-1 0,0 0 0,0 0-1,0 0 1,0 0 0,0 0 0,0 0 0,1 1 389,-1-1-389,0 0 0,0 0 0,0 0-1,1 0 1,11 0 2589,18-8-2192,-20 1-407,1 1 0,-1-2 0,-1 1 0,0-1 0,0-1-1,0 1 1,-1-1 0,9-13 0,-13 15-154,1 1-1,-1-1 1,0 0 0,-1-1-1,1 1 1,-2-1-1,1 1 1,-1-1 0,0 0-1,0 0 1,-1 1-1,0-1 1,-1-11-1,0 19-26,0-1-1,0 1 0,0 0 1,0-1-1,0 1 0,0-1 1,0 1-1,0-1 0,0 1 1,0-1-1,0 1 0,0 0 0,-1-1 1,1 1-1,0-1 0,0 1 1,0 0-1,-1-1 0,1 1 1,0 0-1,-1-1 0,1 1 1,0 0-1,-1 0 0,1-1 1,0 1-1,-1 0 0,1 0 0,0-1 1,-1 1-1,1 0 0,-1 0 1,1 0-1,0 0 0,-1-1 1,-17 8 36,-11 21 3,22-14-24,1-1 0,0 1-1,1 0 1,0 0 0,1 1-1,0-1 1,2 1 0,-1 0-1,2 0 1,0 0 0,1 0-1,0 0 1,5 25 0,-5-37-14,1-1 0,0 1 0,0-1 0,-1 1 0,1-1 0,1 1 0,-1-1 0,0 0 0,1 0 0,-1 0 0,1 0 0,-1 0 0,1 0 0,0 0-1,0 0 1,0 0 0,0-1 0,0 1 0,1-1 0,-1 0 0,0 0 0,1 1 0,-1-1 0,0-1 0,1 1 0,0 0 0,-1-1 0,1 1 0,-1-1 0,1 0 0,-1 0 0,1 0 0,0 0 0,-1 0 0,1 0 0,-1-1 0,5-1 0,1 0 11,-1 0 0,1-1-1,0 0 1,-1 0 0,0-1 0,0 0 0,0 0-1,0-1 1,-1 0 0,12-11 0,-4 0-5,-1-1 1,-1 0-1,0-1 0,-2 0 1,0-1-1,-1 0 0,11-32 1,-24 70 288,0 1 1,2-1 0,0 1-1,1 0 1,4 37 0,-3-56-281,0 0 0,1 1 0,-1-1 1,0 0-1,1 0 0,-1 1 0,1-1 0,-1 0 0,1 0 1,-1 0-1,1 0 0,0 0 0,0 0 0,0 0 1,-1 0-1,1 0 0,0 0 0,0 0 0,0 0 0,0-1 1,1 1-1,-1 0 0,0-1 0,0 1 0,0-1 0,0 1 1,1-1-1,-1 0 0,0 1 0,0-1 0,1 0 0,-1 0 1,0 0-1,1 0 0,-1 0 0,0 0 0,0 0 0,1 0 1,-1-1-1,0 1 0,0 0 0,1-1 0,-1 1 0,0-1 1,0 0-1,0 1 0,2-2 0,5-2 2,0-1 0,-1 1 0,0-1 0,0 0 0,11-10 0,17-36-114,-30 43 78,-1 0 1,1 1-1,0 0 0,0 0 1,1 1-1,12-12 1,-17 59 141,-1-36-136,-1 0 33,1 0 0,0-1 1,1 1-1,-1 0 0,1-1 1,2 9-1,-3-12-19,1-1 0,-1 1 0,0-1 0,0 1 0,1-1 0,-1 1 0,0-1 0,1 0 0,-1 1 0,0-1 0,1 0 0,-1 1 0,1-1 0,-1 0 0,0 1 0,1-1 0,-1 0 0,1 0 0,-1 0 0,1 1 1,-1-1-1,1 0 0,-1 0 0,1 0 0,-1 0 0,2 0 0,20-12 137,15-24-217,-32 29-108,1 0 1,1 0-1,-1 1 1,1 0-1,0 0 0,1 0 1,-1 1-1,16-8 1,-22 13 178,0 0 1,0 0 0,0 0-1,0 0 1,-1 0 0,1 1-1,0-1 1,0 0 0,0 0-1,0 0 1,0 1 0,0-1-1,-1 0 1,1 1-1,0-1 1,0 1 0,-1-1-1,1 1 1,0-1 0,-1 1-1,1 0 1,0-1 0,-1 1-1,1 0 1,-1 0 0,1-1-1,-1 1 1,1 0 0,-1 0-1,0 0 1,1-1-1,-1 1 1,0 0 0,0 0-1,1 0 1,-1 0 0,0 0-1,0 0 1,0-1 0,0 1-1,0 0 1,0 0 0,-1 1-1,1 55 265,-1-42-217,1 5-1582,0-42-4987,0-4-1516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5.766"/>
    </inkml:context>
    <inkml:brush xml:id="br0">
      <inkml:brushProperty name="width" value="0.025" units="cm"/>
      <inkml:brushProperty name="height" value="0.025" units="cm"/>
      <inkml:brushProperty name="color" value="#E71224"/>
    </inkml:brush>
  </inkml:definitions>
  <inkml:trace contextRef="#ctx0" brushRef="#br0">1 0 12812,'0'0'7271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6.121"/>
    </inkml:context>
    <inkml:brush xml:id="br0">
      <inkml:brushProperty name="width" value="0.025" units="cm"/>
      <inkml:brushProperty name="height" value="0.025" units="cm"/>
      <inkml:brushProperty name="color" value="#E71224"/>
    </inkml:brush>
  </inkml:definitions>
  <inkml:trace contextRef="#ctx0" brushRef="#br0">1 145 3748,'0'0'15849,"0"8"-13420,0-6-2296,0 0-1,0-1 1,0 1-1,0 0 1,0 0 0,0-1-1,1 1 1,-1 0-1,1-1 1,-1 1 0,1-1-1,-1 1 1,1-1-1,0 1 1,0-1-1,0 1 1,0-1 0,0 1-1,0-1 1,0 0-1,0 0 1,1 0-1,-1 0 1,0 0 0,3 2-1,0-2 22,-1 0 1,1 0-1,0-1 0,-1 1 0,1-1 0,0 0 1,0 0-1,-1 0 0,1 0 0,0-1 0,-1 1 1,1-1-1,0 0 0,5-3 0,1 1-104,-1-1 0,1-1-1,-1 1 1,0-2 0,-1 1 0,1-1-1,-1-1 1,0 1 0,7-9-1,-12 12-37,1-1 0,-1 1-1,0-1 1,0 0-1,-1 0 1,1 0 0,-1 0-1,0 0 1,0 0 0,0-1-1,0 1 1,-1-1-1,0 0 1,0 1 0,0-1-1,-1 0 1,1 1 0,-1-1-1,0 0 1,0 0-1,-2-7 1,1 11-10,0-1 0,1 0 0,-1 1 0,0-1 0,0 1 0,-1-1 0,1 1 0,0-1 0,0 1 0,-1 0 0,1 0 0,-1 0-1,1-1 1,-1 1 0,0 1 0,1-1 0,-1 0 0,0 0 0,1 1 0,-1-1 0,0 1 0,0-1 0,0 1 0,0 0 0,1 0 0,-1 0 0,0 0 0,-4 0 0,3 0-12,-1 0 0,0 1-1,1-1 1,-1 1 0,0 0 0,1 0 0,-1 0 0,1 0-1,0 1 1,-1-1 0,1 1 0,0 0 0,-6 4 0,-1 5 48,1 0 1,0 1-1,0 0 0,-10 21 1,16-29 47,1 1-1,-1-1 1,1 1 0,0 0 0,1 0-1,-1 0 1,1 0 0,0 0-1,0 0 1,1 0 0,0 0 0,-1 1-1,2-1 1,-1 0 0,1 0-1,1 9 1,0-12-80,-1 0 0,1 0 0,-1 0 0,1 0 0,0 0 0,0 0 0,0-1 0,0 1 0,0-1-1,0 1 1,1-1 0,-1 0 0,0 0 0,1 0 0,-1 0 0,1 0 0,-1 0 0,1-1 0,0 1 0,-1-1 0,4 1 0,62 1-1027,-54-2 299,-7 0-129,-1 0 1,1 0-1,-1-1 1,1 0-1,-1 0 0,1 0 1,-1-1-1,7-3 1,17-11-8071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6.850"/>
    </inkml:context>
    <inkml:brush xml:id="br0">
      <inkml:brushProperty name="width" value="0.025" units="cm"/>
      <inkml:brushProperty name="height" value="0.025" units="cm"/>
      <inkml:brushProperty name="color" value="#E71224"/>
    </inkml:brush>
  </inkml:definitions>
  <inkml:trace contextRef="#ctx0" brushRef="#br0">1 1 2402,'0'0'18567,"1"14"-17590,4 84 126,8 105 2422,-13-200-3466,1 0-1,-1 0 0,1 0 0,0 0 1,0-1-1,0 1 0,0 0 0,0 0 1,0-1-1,1 1 0,-1-1 0,1 1 1,0-1-1,0 0 0,0 0 0,0 1 1,4 2-1,-4-4-31,0-1 1,0 1-1,0 0 1,0 0-1,1-1 1,-1 1-1,0-1 1,0 0-1,1 0 0,-1 0 1,0 0-1,1 0 1,-1 0-1,0 0 1,0-1-1,1 1 1,-1-1-1,0 0 1,0 1-1,0-1 1,0 0-1,0-1 1,0 1-1,3-2 0,7-6-28,0 0 0,-1-2 0,0 1-1,-1-1 1,0-1 0,-1 1-1,9-15 1,22-26-106,-40 51 107,0 1-1,0 0 1,0 0 0,0 0-1,0 0 1,1 0 0,-1 0-1,0-1 1,0 1 0,0 0 0,0 0-1,0 0 1,0 0 0,0 0-1,1 0 1,-1 0 0,0 0-1,0 0 1,0-1 0,0 1-1,0 0 1,0 0 0,1 0-1,-1 0 1,0 0 0,0 0-1,0 0 1,0 0 0,1 0 0,-1 0-1,0 0 1,0 0 0,0 0-1,0 0 1,0 0 0,1 0-1,-1 0 1,0 1 0,0-1-1,0 0 1,0 0 0,0 0-1,0 0 1,1 0 0,-1 0-1,0 0 1,0 0 0,0 0 0,0 1-1,0-1 1,0 0 0,0 0-1,0 0 1,0 0 0,1 0-1,-1 0 1,0 1 0,0-1-1,0 0 1,0 0 0,0 0-1,2 17 18,-4 22 39,-3-10-54,4-21-28,-1-1-1,1 1 1,0-1 0,0 1-1,1 0 1,0-1 0,0 1-1,1 0 1,1 8 0,-1-16-63,-1 1 0,0 0 0,1-1 0,-1 1-1,1-1 1,-1 1 0,1-1 0,-1 1 0,1-1 0,-1 0 0,1 1 0,-1-1 0,1 0 0,-1 1 0,1-1 0,0 0 0,-1 0 0,1 1 0,0-1 0,-1 0-1,1 0 1,0 0 0,-1 0 0,1 0 0,0 0 0,-1 0 0,1 0 0,0 0 0,-1 0 0,1 0 0,0-1 0,-1 1 0,1 0 0,-1 0 0,1-1-1,0 1 1,-1 0 0,1-1 0,22-15-4130,-7-6-665,2-6-1587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7.191"/>
    </inkml:context>
    <inkml:brush xml:id="br0">
      <inkml:brushProperty name="width" value="0.025" units="cm"/>
      <inkml:brushProperty name="height" value="0.025" units="cm"/>
      <inkml:brushProperty name="color" value="#E71224"/>
    </inkml:brush>
  </inkml:definitions>
  <inkml:trace contextRef="#ctx0" brushRef="#br0">106 1 10378,'0'0'4959,"-8"8"-2263,-6 9-1539,1-1-1,-22 35 1,30-42-872,0 0-1,1 0 1,0 0-1,0 1 1,1 0-1,0-1 1,1 1-1,0 0 1,-1 18-1,3-27-273,-1 0-1,1 0 1,0 0-1,1 0 1,-1 1-1,0-1 1,0 0-1,0 0 1,1 0-1,-1 0 1,0 0-1,1 0 1,-1 0-1,1 0 1,0 0-1,-1 0 1,1 0-1,0 0 1,-1 0-1,1 0 1,0 0-1,0-1 1,0 1-1,0 0 1,0-1-1,0 1 1,0-1-1,0 1 1,0-1-1,0 1 1,0-1-1,0 1 1,0-1-1,0 0 1,0 0-1,0 0 1,1 0-1,-1 0 1,0 0-1,0 0 1,0 0-1,2 0 1,0-1 18,1 1 0,-1-1 0,0 0 0,0 0 1,1 0-1,-1-1 0,0 1 0,0-1 0,0 0 0,0 0 0,-1 0 1,1 0-1,4-5 0,-1 0 43,-1 0 0,0-1 1,-1 0-1,0 0 0,0-1 0,-1 1 0,0-1 1,0 0-1,-1 0 0,0 1 0,-1-1 1,0-1-1,0 1 0,-1 0 0,0 0 0,-2-13 1,2 20-71,0 1 0,-1-1 0,1 1 1,0-1-1,-1 1 0,1-1 0,-1 1 0,0-1 1,1 1-1,-1 0 0,0-1 0,0 1 0,0 0 1,0 0-1,0-1 0,0 1 0,0 0 1,0 0-1,-1 0 0,1 0 0,0 1 0,0-1 1,-1 0-1,1 0 0,-1 1 0,1-1 1,-1 1-1,1-1 0,-1 1 0,1 0 0,-1 0 1,1 0-1,-1-1 0,1 1 0,-1 1 0,0-1 1,1 0-1,-1 0 0,1 1 0,-1-1 1,1 0-1,-1 1 0,1 0 0,0-1 0,-1 1 1,1 0-1,-1 0 0,1-1 0,0 1 1,0 0-1,0 0 0,0 1 0,-1-1 0,1 0 1,1 0-1,-1 0 0,0 1 0,0-1 0,0 0 1,1 1-1,-1-1 0,0 1 0,1-1 1,-1 3-1,0-1-35,0 0-1,0 0 1,0-1 0,1 1 0,-1 0 0,1 0-1,0 0 1,0 0 0,0 0 0,0 0-1,0-1 1,0 1 0,1 0 0,0 0 0,-1 0-1,1 0 1,0-1 0,0 1 0,1 0 0,-1-1-1,0 1 1,1-1 0,3 4 0,-4-4-301,1-1-1,0 1 1,1-1 0,-1 1 0,0-1 0,0 0 0,1 0 0,-1 0 0,0 0 0,1 0 0,2 0 0,38-1-9498,-19-7 292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7.552"/>
    </inkml:context>
    <inkml:brush xml:id="br0">
      <inkml:brushProperty name="width" value="0.025" units="cm"/>
      <inkml:brushProperty name="height" value="0.025" units="cm"/>
      <inkml:brushProperty name="color" value="#E71224"/>
    </inkml:brush>
  </inkml:definitions>
  <inkml:trace contextRef="#ctx0" brushRef="#br0">64 0 14606,'0'0'4708,"-8"7"-3421,4-3-1078,-1 0 0,1 0 0,-1 1 0,1 0 0,1 0 0,-1 0 0,1 0 0,0 1 0,0-1 0,0 1 0,1-1 0,0 1 0,0 0 0,0 0 0,1 0 0,0 1 1,0-1-1,0 11 0,-1 17 279,1 0 0,2 0 0,1 1 0,1-1 0,2 0 0,17 59 0,-22-91-474,0 0 0,1-1-1,-1 1 1,1-1 0,-1 1 0,1 0-1,-1-1 1,1 1 0,0-1 0,0 0 0,0 1-1,0-1 1,0 0 0,0 1 0,0-1-1,0 0 1,0 0 0,1 0 0,-1 0-1,0 0 1,1 0 0,-1 0 0,1-1-1,-1 1 1,1 0 0,-1-1 0,1 1-1,-1-1 1,1 0 0,0 1 0,-1-1 0,1 0-1,0 0 1,-1 0 0,1 0 0,-1 0-1,1-1 1,0 1 0,-1 0 0,1-1-1,-1 1 1,1-1 0,-1 0 0,1 1-1,-1-1 1,1 0 0,-1 0 0,0 0-1,1 0 1,0-1 0,11-9 159,-1 1 0,-1-1 0,0-1 1,12-16-1,-8 10-91,-15 18-82,0-1 0,1 1 0,-1 0 0,0 0 0,0 0 0,0 0 0,0 0 0,1 0 0,-1 0 0,0 0 0,0 0 0,0 0 0,0 0 0,1 0 0,-1 0 0,0 0 0,0 0 0,0 0 0,0 1 0,1-1 0,-1 0 0,0 0 0,0 0 0,0 0 0,0 0 0,0 0 0,0 0 0,1 0 0,-1 1 0,0-1 0,0 0 0,0 0 0,0 0 0,0 0 0,0 0 0,0 0 0,0 1 0,0-1 0,1 0 0,-1 0 0,0 0 0,0 0 0,0 1 0,0-1 0,0 0 0,0 0 0,0 0 0,0 0 0,0 1 0,0-1 0,0 0 0,0 0 0,-1 0 0,1 0 0,0 1 0,0-1 0,0 0 0,2 23 4,-3 22 40,-5 42 36,6-86-235,9-26-3043,6-60-9897,-10 50 4645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7.896"/>
    </inkml:context>
    <inkml:brush xml:id="br0">
      <inkml:brushProperty name="width" value="0.025" units="cm"/>
      <inkml:brushProperty name="height" value="0.025" units="cm"/>
      <inkml:brushProperty name="color" value="#E71224"/>
    </inkml:brush>
  </inkml:definitions>
  <inkml:trace contextRef="#ctx0" brushRef="#br0">1 70 3812,'0'0'11701,"8"9"-9320,25 32-357,-32-39-1783,1 0 1,1 1 0,-1-1-1,0 0 1,0-1 0,1 1-1,-1 0 1,1-1 0,-1 1 0,1-1-1,0 0 1,0 0 0,-1 0-1,1 0 1,0 0 0,0-1-1,0 1 1,0-1 0,0 0 0,0 0-1,0 0 1,0 0 0,0-1-1,0 1 1,0-1 0,0 1 0,0-1-1,-1 0 1,1 0 0,0-1-1,4-2 1,0 0-66,-1 0 0,0 0-1,0-1 1,-1 0 0,1 0 0,-1-1-1,0 1 1,0-1 0,-1 0 0,5-9-1,-7 11-163,-1 1 1,1-1-1,-1 0 0,0 1 0,0-1 0,0 0 0,-1 0 0,1 0 0,-1 0 1,0 0-1,0 0 0,-1-5 0,1 8-9,0 0-1,0 1 1,-1-1 0,1 0-1,0 0 1,0 1 0,-1-1-1,1 0 1,-1 1 0,1-1-1,0 0 1,-1 1 0,1-1-1,-1 1 1,1-1 0,-1 1-1,1-1 1,-1 1 0,0-1-1,1 1 1,-1 0 0,0-1-1,1 1 1,-1 0 0,-1-1-1,1 1-5,-1 0-1,0 0 1,0 1-1,1-1 0,-1 0 1,0 1-1,0-1 0,1 1 1,-1 0-1,1-1 1,-1 1-1,0 0 0,1 0 1,0 0-1,-1 0 0,-1 1 1,-6 7-10,0 0 0,1 1 0,0 0 0,0 0 0,1 0 1,0 1-1,1 0 0,0 1 0,1-1 0,0 1 0,1 0 0,1 0 0,0 1 1,0-1-1,1 1 0,-1 20 0,3-32-19,0 1 0,0 0 0,1-1 0,-1 1 0,0-1 0,1 1 1,-1 0-1,1-1 0,0 1 0,-1-1 0,1 1 0,0-1 0,0 1 0,0-1 0,0 0 0,0 0 0,0 1 1,0-1-1,0 0 0,1 0 0,2 2 0,-1-1-180,1 0 1,0 0 0,0-1-1,0 1 1,0-1-1,1 0 1,-1 0-1,7 0 1,-2 0-563,0-1 0,1 0 0,-1 0 0,0-1-1,1 0 1,-1-1 0,17-5 0,-3-3-8173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8.498"/>
    </inkml:context>
    <inkml:brush xml:id="br0">
      <inkml:brushProperty name="width" value="0.025" units="cm"/>
      <inkml:brushProperty name="height" value="0.025" units="cm"/>
      <inkml:brushProperty name="color" value="#E71224"/>
    </inkml:brush>
  </inkml:definitions>
  <inkml:trace contextRef="#ctx0" brushRef="#br0">1 0 12332,'0'0'5253,"0"59"-3812,0-26-256,2 5-640,9 2-353,2-2-128,0-5-32,1-4 0,2-6-32,-6-8-609,-4-7-704,-5-7-1153,-6-1-6439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8.869"/>
    </inkml:context>
    <inkml:brush xml:id="br0">
      <inkml:brushProperty name="width" value="0.025" units="cm"/>
      <inkml:brushProperty name="height" value="0.025" units="cm"/>
      <inkml:brushProperty name="color" value="#E71224"/>
    </inkml:brush>
  </inkml:definitions>
  <inkml:trace contextRef="#ctx0" brushRef="#br0">8 140 9449,'0'0'4933,"-2"-11"-1805,-4-38-587,6 47-2398,1-1 0,-1 1 1,0-1-1,1 1 0,-1 0 0,1-1 0,0 1 1,0-1-1,0 1 0,0 0 0,0 0 0,0 0 1,1 0-1,-1 0 0,1 0 0,-1 0 0,1 0 1,0 0-1,0 1 0,0-1 0,0 1 0,0-1 1,0 1-1,0 0 0,5-2 0,3-1 172,0 0 0,0 1-1,1 0 1,12-2 0,-21 5-226,11-3 0,0 1 0,0 1-1,0 0 1,0 1 0,0 0-1,0 1 1,24 4 0,-33-4-91,-1 0 1,0 0-1,0 0 1,0 0-1,0 1 0,0-1 1,0 1-1,-1 0 1,1 0-1,0 0 1,-1 0-1,0 0 0,1 1 1,-1-1-1,0 1 1,0-1-1,0 1 1,-1 0-1,1 0 0,-1 0 1,1 0-1,-1 0 1,0 0-1,0 0 1,0 0-1,-1 0 0,1 0 1,-1 1-1,1-1 1,-1 0-1,0 0 1,-1 1-1,1-1 0,0 0 1,-1 0-1,-1 5 1,-1 4 25,-1-1 1,0 0 0,0 0 0,-1 0 0,-1 0-1,-9 14 1,9-17-10,1 0 1,0 0-1,0 1 0,1 0 1,1 0-1,-1 0 0,1 1 0,1-1 1,-1 1-1,0 17 0,3-26-16,0 1 0,1-1 0,-1 1 0,1-1-1,0 1 1,-1-1 0,1 0 0,0 1 0,0-1 0,0 0-1,0 1 1,0-1 0,0 0 0,0 0 0,0 0-1,0 0 1,1 0 0,-1 0 0,0 0 0,1-1-1,-1 1 1,1 0 0,-1-1 0,1 1 0,-1-1 0,1 1-1,-1-1 1,1 0 0,-1 0 0,1 0 0,1 0-1,61 3-1363,-52-3 446,-6 0 218,-1 0-1,1-1 0,-1 1 1,1-1-1,0 0 0,-1-1 1,0 1-1,1-1 1,-1 0-1,0-1 0,0 1 1,0-1-1,6-4 1,10-12-4905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209"/>
    </inkml:context>
    <inkml:brush xml:id="br0">
      <inkml:brushProperty name="width" value="0.025" units="cm"/>
      <inkml:brushProperty name="height" value="0.025" units="cm"/>
    </inkml:brush>
  </inkml:definitions>
  <inkml:trace contextRef="#ctx0" brushRef="#br0">1 9 15855,'0'0'5701,"58"-4"-5252,-28 0-257,-1 3-160,-1 1-64,-3 0-1185,-8 0-2819,-4 0-3235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9.212"/>
    </inkml:context>
    <inkml:brush xml:id="br0">
      <inkml:brushProperty name="width" value="0.025" units="cm"/>
      <inkml:brushProperty name="height" value="0.025" units="cm"/>
      <inkml:brushProperty name="color" value="#E71224"/>
    </inkml:brush>
  </inkml:definitions>
  <inkml:trace contextRef="#ctx0" brushRef="#br0">7 79 2210,'0'0'13885,"-1"9"-11894,0-5-1793,0-2-112,1-1 0,-1 0 0,0 1 0,1-1 0,0 0 0,-1 1-1,1-1 1,0 1 0,0-1 0,-1 1 0,1-1 0,0 0 0,1 1 0,-1-1-1,0 1 1,0-1 0,1 1 0,-1-1 0,0 0 0,1 1 0,0-1 0,-1 0 0,1 1-1,0-1 1,-1 0 0,1 0 0,0 0 0,0 1 0,0-1 0,0 0 0,0 0-1,0-1 1,1 1 0,-1 0 0,0 0 0,0 0 0,1-1 0,-1 1 0,0-1 0,1 1-1,-1-1 1,0 1 0,1-1 0,2 0 0,5 0 105,-1 0 1,1 0-1,-1-1 1,1-1-1,-1 1 1,0-1-1,1-1 1,-1 0-1,0 0 1,-1 0-1,14-8 1,-17 9-169,-1 0 1,1-1-1,-1 1 1,1-1-1,-1 1 0,0-1 1,0 0-1,0 0 1,-1-1-1,1 1 1,-1 0-1,0-1 1,0 0-1,0 1 0,0-1 1,0 0-1,-1 0 1,0 0-1,0 0 1,0 0-1,0 0 1,-1 0-1,1-1 0,-1 1 1,0 0-1,-1-4 1,1 7-42,0 0 1,-1 0-1,1 0 0,-1 0 1,1 0-1,-1 0 1,1 1-1,-1-1 1,0 0-1,1 1 1,-1-1-1,0 0 0,0 1 1,1-1-1,-1 1 1,0-1-1,0 1 1,0-1-1,0 1 1,0 0-1,0-1 0,0 1 1,1 0-1,-1 0 1,0 0-1,0-1 1,0 1-1,0 0 1,0 0-1,0 1 0,0-1 1,0 0-1,0 0 1,0 0-1,0 1 1,0-1-1,0 0 1,0 1-1,-1 0 1,-2 0-28,1 0 1,-1 1 0,1-1 0,-1 1 0,1 0 0,0 0 0,0 0 0,0 0 0,-4 4 0,0 5 90,0 1 0,1 0 0,1 0 0,0 0 0,0 0 0,1 1 0,1 0 0,0 0 0,1 0-1,0 0 1,1 0 0,1 0 0,0 0 0,2 17 0,-2-29-37,0 0 1,0 0-1,1 0 1,-1 0-1,0 0 1,0 0-1,1 0 1,-1 0-1,1 0 1,-1 0-1,1-1 1,-1 1-1,1 0 1,-1 0-1,1 0 0,0-1 1,-1 1-1,1 0 1,0-1-1,0 1 1,0-1-1,-1 1 1,1-1-1,0 1 1,0-1-1,0 1 1,1-1-1,1 1-7,0-1 0,0 1 0,0-1-1,0 0 1,0-1 0,0 1 0,0 0 0,0-1 0,4-1-1,3-1-370,0 0-1,0-1 1,0-1-1,11-7 1,13-13-3453,-2-2-3343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09.602"/>
    </inkml:context>
    <inkml:brush xml:id="br0">
      <inkml:brushProperty name="width" value="0.025" units="cm"/>
      <inkml:brushProperty name="height" value="0.025" units="cm"/>
      <inkml:brushProperty name="color" value="#E71224"/>
    </inkml:brush>
  </inkml:definitions>
  <inkml:trace contextRef="#ctx0" brushRef="#br0">0 1 4132,'0'0'15860,"1"12"-14771,6 42 371,14 54-1,8 48 630,-28-147-2650,6 29 1746,2-25-3936,7-11-5981,-8-5-989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0.254"/>
    </inkml:context>
    <inkml:brush xml:id="br0">
      <inkml:brushProperty name="width" value="0.025" units="cm"/>
      <inkml:brushProperty name="height" value="0.025" units="cm"/>
      <inkml:brushProperty name="color" value="#E71224"/>
    </inkml:brush>
  </inkml:definitions>
  <inkml:trace contextRef="#ctx0" brushRef="#br0">0 174 3171,'0'0'16816,"9"2"-15188,-3 0-1474,0-1 1,0-1-1,0 1 0,0-1 1,0 0-1,0-1 0,0 1 1,0-1-1,0 0 0,0 0 0,0-1 1,0 0-1,-1 0 0,1-1 1,-1 1-1,1-1 0,-1 0 1,0 0-1,0-1 0,6-5 1,-6 5-123,0 0 0,0 0 0,-1 0 0,1 0 0,-1-1 0,0 0 0,-1 0 0,1 0 0,-1 0 0,0-1 0,0 1 0,0-1 0,-1 0 0,0 0 0,0 0 0,0 0 0,-1 0 0,0 0 0,0 0 0,-1 0 0,1-10 0,-2 15-28,1 1 0,0-1 0,0 0-1,0 0 1,0 1 0,-1-1 0,1 0 0,0 1-1,-1-1 1,1 0 0,-1 1 0,1-1-1,-1 0 1,1 1 0,-1-1 0,1 1 0,-1-1-1,1 1 1,-1-1 0,0 1 0,1-1 0,-1 1-1,0 0 1,1-1 0,-1 1 0,0 0 0,0 0-1,1-1 1,-1 1 0,0 0 0,0 0-1,1 0 1,-1 0 0,0 0 0,0 0 0,1 0-1,-1 0 1,0 0 0,0 1 0,0-1 0,1 0-1,-1 0 1,0 1 0,1-1 0,-1 0 0,0 1-1,1-1 1,-2 1 0,-1 1-13,-1-1-1,1 1 1,0 0-1,0 0 1,0 0 0,0 1-1,0-1 1,-5 6 0,1 6 96,0 0 1,1 1 0,0 0-1,1 1 1,1-1-1,1 1 1,0 0 0,1 0-1,0 0 1,1 0 0,3 30-1,-2-44-95,1 0 0,-1 0 0,1 0 0,-1-1 0,1 1 0,0 0-1,0 0 1,0-1 0,0 1 0,0 0 0,0-1 0,0 1 0,1-1 0,-1 0 0,0 1-1,1-1 1,-1 0 0,1 0 0,-1 0 0,1 0 0,0 0 0,-1 0 0,1 0-1,0-1 1,0 1 0,0 0 0,-1-1 0,1 0 0,0 1 0,0-1 0,0 0 0,0 0-1,0 0 1,0 0 0,0 0 0,0-1 0,3 0 0,3 0-650,-1 0 1,1 0 0,0-1-1,-1 0 1,1-1 0,-1 1-1,0-2 1,8-3 0,13-15-5899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1.484"/>
    </inkml:context>
    <inkml:brush xml:id="br0">
      <inkml:brushProperty name="width" value="0.025" units="cm"/>
      <inkml:brushProperty name="height" value="0.025" units="cm"/>
      <inkml:brushProperty name="color" value="#E71224"/>
    </inkml:brush>
  </inkml:definitions>
  <inkml:trace contextRef="#ctx0" brushRef="#br0">14 182 6983,'0'0'14429,"-4"11"-13548,2-6-756,0 1 1,1 0-1,-1 0 0,1 0 1,0 0-1,1 0 0,-1 1 1,1-1-1,1 0 0,-1 0 1,1 0-1,0 0 0,0 0 1,1 0-1,0 0 0,0 0 1,0-1-1,1 1 0,-1 0 1,7 8-1,-6-10-11,1 1 0,0-1-1,-1 1 1,1-1 0,1 0 0,-1-1 0,1 1 0,-1-1-1,1 0 1,0 0 0,0 0 0,0-1 0,1 1 0,-1-1-1,1-1 1,5 2 0,-7-2-87,-1-1 0,1 0 0,0 0-1,-1 0 1,1 0 0,-1-1 0,1 1-1,-1-1 1,1 0 0,-1 0 0,0 0 0,1 0-1,-1-1 1,0 0 0,0 1 0,0-1 0,0 0-1,0 0 1,0-1 0,-1 1 0,1-1-1,-1 1 1,1-1 0,-1 0 0,0 0 0,0 0-1,1-3 1,1 0 38,0-1 0,-1 0 0,0 0-1,0-1 1,-1 1 0,0 0 0,0-1 0,-1 1 0,0-1-1,0 0 1,-1 1 0,1-1 0,-3-14 0,2 21-63,-1 0-1,1 0 1,0 0 0,-1 0 0,1 1 0,0-1 0,-1 0 0,1 0 0,-1 0-1,1 1 1,-1-1 0,0 0 0,1 0 0,-1 1 0,0-1 0,0 0-1,1 1 1,-1-1 0,0 1 0,0-1 0,0 1 0,0 0 0,1-1 0,-1 1-1,0 0 1,0-1 0,0 1 0,0 0 0,0 0 0,0 0 0,0 0 0,0 0-1,0 0 1,0 0 0,0 0 0,0 0 0,0 1 0,-1-1 0,0 1-12,1-1 0,-1 1 0,1-1 0,-1 1 0,1 0 0,0 0 0,-1 0 0,1-1 0,0 1 0,-1 0 0,1 0 0,0 1 0,0-1 1,0 0-1,0 0 0,0 1 0,0-1 0,0 0 0,1 1 0,-1-1 0,0 1 0,1-1 0,-1 3 0,0-3-3,1 1 0,-1-1 0,1 1 0,0-1 0,0 1 0,0 0 0,0-1 0,0 1 0,0-1 0,0 1 0,0-1 0,1 1 0,-1-1 0,0 1 1,1-1-1,0 1 0,-1-1 0,1 1 0,0-1 0,-1 0 0,1 0 0,0 1 0,0-1 0,0 0 0,0 0 0,1 0 0,-1 0 0,0 0 0,0 0 0,1 0 0,-1 0 0,0-1 0,1 1 0,2 1 0,2-1-676,1 0-1,0 0 1,0-1 0,0 0-1,0 0 1,12-2-1,-14 2-99,-1-1-1,0 1 0,0-1 1,1-1-1,-1 1 0,0 0 0,0-1 1,0 0-1,0 0 0,-1 0 1,8-6-1,12-21-2241,-11-1 4907,-9-5 5745,-19 66-4498,13-23-2714,0 1 0,1-1 0,0 1 1,1-1-1,-1 1 0,2 0 1,-1-1-1,2 16 0,-1-23-397,1-1-1,-1 1 1,0 0 0,1-1 0,-1 1-1,1-1 1,-1 1 0,1-1-1,-1 1 1,1-1 0,0 1 0,-1-1-1,1 0 1,0 1 0,-1-1-1,1 0 1,0 1 0,-1-1-1,1 0 1,0 0 0,0 0 0,-1 0-1,1 0 1,0 0 0,0 0-1,-1 0 1,1 0 0,0 0 0,-1 0-1,1 0 1,0 0 0,0-1-1,-1 1 1,1 0 0,0-1-1,29-10 262,34-39-124,-40 30-245,39-26 0,-62 45 92,-1 1-1,1-1 0,-1 1 0,1-1 0,0 1 1,-1-1-1,1 1 0,0-1 0,-1 1 0,1 0 1,0-1-1,-1 1 0,1 0 0,0-1 0,0 1 1,-1 0-1,1 0 0,0 0 0,0 0 0,-1 0 1,1 0-1,0 0 0,0 0 0,0 0 0,-1 0 0,1 0 1,0 0-1,0 1 0,-1-1 0,1 0 0,0 1 1,0-1-1,-1 0 0,1 1 0,1 0 0,0 28-31,-3-27 53,1 1 0,0 0 0,0 0 0,0 0 0,0 0 0,0-1 0,1 1 0,-1 0 0,1 0 0,0 0 0,1 3 0,-1-5-21,-1-1-1,1 1 0,-1-1 1,1 0-1,0 1 1,-1-1-1,1 0 1,-1 1-1,1-1 1,0 0-1,-1 0 1,1 0-1,0 1 1,-1-1-1,1 0 1,0 0-1,-1 0 1,1 0-1,0 0 1,-1 0-1,1-1 1,0 1-1,-1 0 1,1 0-1,-1 0 1,1-1-1,0 1 0,-1 0 1,1 0-1,-1-1 1,1 1-1,-1-1 1,1 1-1,0 0 1,-1-1-1,1 0 1,21-20-2299,-18 17 1202,58-63-10824,-54 56 11461,0-1 1,-1 0-1,0 0 0,7-20 1,-13 29 1075,1-1-1,0 1 1,0 0 0,0 0-1,0-1 1,0 1 0,1 1-1,-1-1 1,1 0 0,0 1-1,0-1 1,0 1 0,0 0-1,0 0 1,0 0 0,1 0 0,-1 0-1,1 1 1,6-2 0,-5 1-200,0 1 0,1 1 1,-1-1-1,0 1 1,0 0-1,1 0 1,-1 0-1,9 3 1,-12-3-372,0 1 1,-1 0 0,1 0 0,-1 0 0,1 1 0,-1-1 0,1 0 0,-1 1 0,1-1 0,-1 0-1,0 1 1,0 0 0,0-1 0,0 1 0,0 0 0,0-1 0,-1 1 0,1 0 0,0 0-1,-1 0 1,0 0 0,1-1 0,-1 1 0,0 0 0,0 0 0,0 0 0,0 0 0,0 0-1,-1 3 1,0 4 80,1 0-1,-2 1 0,1-1 0,-6 16 1,-14 18 442,16-33-307,0 0 1,0 0 0,1 0-1,-6 22 1,10-32-250,0 0 0,0 1 0,0-1 0,0 0 1,0 0-1,0 1 0,0-1 0,0 0 0,0 1 0,0-1 0,0 0 0,0 0 0,1 1 0,-1-1 0,0 0 0,0 0 1,0 1-1,0-1 0,0 0 0,0 0 0,1 1 0,-1-1 0,0 0 0,0 0 0,0 1 0,1-1 0,-1 0 0,0 0 1,0 0-1,1 0 0,-1 1 0,0-1 0,0 0 0,1 0 0,-1 0 0,0 0 0,1 0 0,-1 0 0,0 0 0,1 0 1,17-2 117,16-10-66,-20 4-509,38-24 413,-33 12-2408,-18 19 2027,0 0 1,-1 0-1,1-1 1,0 1-1,-1 0 1,1 0-1,-1-1 1,0 1-1,1-1 1,-1 1-1,0 0 1,0-1-1,0 1 1,0-3-1,0 3 100,-1 1-1,1-1 0,0 0 1,-1 1-1,1-1 0,0 1 1,-1-1-1,1 1 0,0-1 1,-1 1-1,1-1 0,-1 1 0,1-1 1,-1 1-1,1 0 0,-1-1 1,0 1-1,1 0 0,-1-1 1,1 1-1,-1 0 0,0 0 1,1 0-1,-2-1 0,0 1-436,-15-5-4974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1.827"/>
    </inkml:context>
    <inkml:brush xml:id="br0">
      <inkml:brushProperty name="width" value="0.025" units="cm"/>
      <inkml:brushProperty name="height" value="0.025" units="cm"/>
      <inkml:brushProperty name="color" value="#E71224"/>
    </inkml:brush>
  </inkml:definitions>
  <inkml:trace contextRef="#ctx0" brushRef="#br0">1 98 2498,'0'0'23927,"48"-23"-23671,-18 10-128,1 2-128,0-2-1441,2-4-2723,1-4-5925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2.954"/>
    </inkml:context>
    <inkml:brush xml:id="br0">
      <inkml:brushProperty name="width" value="0.025" units="cm"/>
      <inkml:brushProperty name="height" value="0.025" units="cm"/>
      <inkml:brushProperty name="color" value="#E71224"/>
    </inkml:brush>
  </inkml:definitions>
  <inkml:trace contextRef="#ctx0" brushRef="#br0">1 136 3427,'0'-9'3993,"6"-64"-141,8 19 4708,-15 61-8001,0 0 0,0 0 0,0 0 0,1-1 0,0 1 0,3 14 0,-2 6 87,-1 57 790,4-1 0,22 133 0,-22-207-1372,1-12 99,0-15 32,-2-5-278,0 0-1,-2-1 1,-1 1 0,-1 0-1,-1-1 1,-1 1 0,-1 0 0,-1 0-1,-9-25 1,17 51 65,-1 1-1,1 0 0,0 0 1,0-1-1,0 1 1,0-1-1,0 0 1,1 0-1,0-1 1,-1 1-1,1-1 0,0 1 1,0-1-1,1 0 1,-1-1-1,0 1 1,1-1-1,-1 0 1,1 0-1,-1 0 1,1 0-1,-1-1 0,6 0 1,-4 0 32,1 0-1,-1 0 1,1-1 0,0 1 0,-1-2-1,1 1 1,-1-1 0,0 0 0,1 0-1,-1-1 1,0 1 0,0-1 0,-1-1 0,1 1-1,-1-1 1,1 0 0,8-9 0,-6 3-22,-1 0 1,0-1 0,-1 0 0,0 0 0,0 0-1,-1-1 1,-1 1 0,4-16 0,-7 23-14,-2 8 21,-14 53 30,14-54 10,1 1 1,-1-1-1,1 1 0,0-1 1,-1 1-1,2 0 0,-1-1 1,0 1-1,1-1 1,0 1-1,-1-1 0,1 1 1,1-1-1,1 4 0,-3-6-32,1 1 0,0-1-1,0 0 1,0 0-1,1-1 1,-1 1-1,0 0 1,0 0-1,0 0 1,1-1 0,-1 1-1,0-1 1,1 1-1,-1-1 1,1 0-1,-1 1 1,0-1 0,1 0-1,-1 0 1,1 0-1,-1 0 1,1 0-1,-1 0 1,0 0-1,1-1 1,-1 1 0,1 0-1,-1-1 1,0 1-1,1-1 1,1-1-1,1 0-20,0 0 0,0 0 0,-1 0 0,1 0 0,-1-1 0,1 0 0,-1 0 1,0 0-1,4-5 0,28-57-639,-36 82 618,0-7 75,1 0-1,0 0 1,1 0 0,3 19 0,-4-27-33,1-1 1,-1 1 0,0-1 0,1 1 0,-1-1 0,1 0 0,0 1 0,-1-1 0,1 0-1,0 1 1,0-1 0,0 0 0,0 0 0,0 0 0,0 0 0,0 0 0,1 0 0,-1 0 0,0 0-1,0 0 1,1-1 0,-1 1 0,0-1 0,1 1 0,-1-1 0,1 1 0,-1-1 0,1 0-1,-1 1 1,1-1 0,-1 0 0,1 0 0,-1 0 0,1 0 0,-1 0 0,1-1 0,-1 1-1,1 0 1,-1-1 0,3 0 0,-1-1-3,0 1 0,0 0 0,0-1 0,-1 0 0,1 0 0,0 0 0,0 0-1,-1 0 1,0 0 0,1-1 0,-1 1 0,0-1 0,0 0 0,0 0 0,-1 0 0,1 1 0,0-2 0,-1 1 0,0 0 0,0 0-1,0 0 1,0 0 0,-1-1 0,1-3 0,0 4-3,-1 0-1,1 0 1,-1 0 0,0 0-1,0 0 1,-1 0-1,1 0 1,0 0 0,-1 0-1,0 0 1,0 1 0,0-1-1,0 0 1,0 0-1,0 0 1,-1 1 0,0-1-1,1 1 1,-1-1 0,0 1-1,0 0 1,0 0-1,0-1 1,-1 1 0,1 1-1,-4-4 1,84 3 125,-72 2 32,3 0-479,0 0 0,-1 0 0,1-1 0,-1 0 0,11-3 0,-18 4 60,0-1 0,0 1-1,0-1 1,0 1 0,0-1-1,0 1 1,0-1-1,0 1 1,0-1 0,0 0-1,0 0 1,0 0 0,-1 1-1,1-1 1,0 0 0,-1 0-1,1 0 1,0 0-1,0-1 1,-1 0-255,0 0-1,0 1 1,0-1-1,0 1 1,0-1 0,0 0-1,0 1 1,-1-1 0,1 1-1,0-1 1,-1 1-1,1-1 1,-1 1 0,0-1-1,0 1 1,1 0-1,-1-1 1,-2-1 0,-12-13-6885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3.340"/>
    </inkml:context>
    <inkml:brush xml:id="br0">
      <inkml:brushProperty name="width" value="0.025" units="cm"/>
      <inkml:brushProperty name="height" value="0.025" units="cm"/>
      <inkml:brushProperty name="color" value="#E71224"/>
    </inkml:brush>
  </inkml:definitions>
  <inkml:trace contextRef="#ctx0" brushRef="#br0">1 7 5285,'0'0'15695,"46"-7"-15855,-18 7-1346,-3 0-2049,0 0-2082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3.715"/>
    </inkml:context>
    <inkml:brush xml:id="br0">
      <inkml:brushProperty name="width" value="0.025" units="cm"/>
      <inkml:brushProperty name="height" value="0.025" units="cm"/>
      <inkml:brushProperty name="color" value="#E71224"/>
    </inkml:brush>
  </inkml:definitions>
  <inkml:trace contextRef="#ctx0" brushRef="#br0">166 200 5894,'0'0'10927,"-11"-2"-8839,2 1-1691,-2-1 164,0 0 0,0 2 0,-1-1 1,1 1-1,-19 3 0,28-3-459,-1 1 0,0 0 1,0-1-1,0 1 0,0 0 0,1 1 1,-1-1-1,1 0 0,-1 1 0,1-1 1,-1 1-1,1 0 0,0 0 1,0 0-1,0 0 0,0 0 0,0 1 1,0-1-1,0 0 0,1 1 0,-1 0 1,1-1-1,0 1 0,0 0 1,0-1-1,0 1 0,0 0 0,1 0 1,-1 0-1,1 3 0,-1-4-44,1 0-1,0-1 1,0 1 0,0 0-1,0-1 1,0 1 0,0 0-1,0-1 1,1 1-1,-1-1 1,0 1 0,1 0-1,-1-1 1,1 1 0,0-1-1,0 1 1,-1-1-1,1 1 1,0-1 0,0 0-1,0 0 1,1 1 0,-1-1-1,0 0 1,0 0-1,1 0 1,-1 0 0,3 1-1,-1-1-46,0 0 0,1 0-1,-1 0 1,0-1 0,1 0-1,-1 1 1,0-1 0,1 0-1,-1-1 1,1 1 0,-1-1-1,0 1 1,7-3 0,-3 0-20,-1 0 1,1-1 0,-1 1 0,1-1 0,-1-1 0,0 1 0,-1-1-1,1 0 1,-1 0 0,0-1 0,0 1 0,-1-1 0,1 0 0,-1-1-1,-1 1 1,1-1 0,2-8 0,2-2-7,-2-1 1,0 0-1,-1 0 0,-1-1 0,3-30 1,-6 42 24,0-1-1,0 0-1,-1 0 1,0 0-1,-2-14 1,2 22-8,0-1 1,-1 1-1,1 0 0,0 0 0,0 0 1,0-1-1,-1 1 0,1 0 1,0 0-1,0 0 0,-1 0 1,1 0-1,0 0 0,0-1 0,-1 1 1,1 0-1,0 0 0,0 0 1,-1 0-1,1 0 0,0 0 0,0 0 1,-1 0-1,1 0 0,0 0 1,0 0-1,-1 0 0,1 0 0,0 0 1,-1 1-1,1-1 0,0 0 1,0 0-1,0 0 0,-1 0 0,1 0 1,0 0-1,0 1 0,-1-1 1,1 0-1,0 0 0,0 0 1,0 1-1,0-1 0,-1 0 0,1 0 1,0 1-1,0-1 0,0 0 1,0 0-1,0 1 0,0-1 0,0 0 1,0 0-1,0 1 0,0-1 1,0 0-1,0 0 0,0 1 0,-10 15 45,4 3 27,0 0 1,2 0-1,0 0 1,1 0 0,1 1-1,1-1 1,1 1-1,3 30 1,-3-47-87,0 0 0,0 0 0,0 0 0,1 0 1,-1 0-1,1 0 0,0 0 0,0-1 0,0 1 0,0 0 1,1-1-1,-1 1 0,0 0 0,1-1 0,0 0 1,0 1-1,0-1 0,0 0 0,0 0 0,0 0 0,0 0 1,1-1-1,-1 1 0,1 0 0,-1-1 0,1 0 0,0 0 1,-1 0-1,1 0 0,0 0 0,0 0 0,0-1 0,0 1 1,0-1-1,0 0 0,0 0 0,-1 0 0,1 0 1,0 0-1,5-2 0,-1 1-392,0-1 1,-1 0-1,1 0 1,0-1-1,-1 0 1,1 0-1,-1-1 1,0 0-1,0 0 0,-1 0 1,1 0-1,-1-1 1,0 0-1,0 0 1,8-12-1,-10 11 212,1 0 0,-1-1 0,-1 1 0,1-1 0,-1 0 1,0 0-1,1-11 0,-1-27 1907,-10 51 2089,-1 8-3127,4-4-497,1 0 1,1 0-1,0 0 1,0 1-1,1-1 1,0 1-1,1 0 0,0-1 1,1 1-1,0 0 1,1 0-1,2 10 1,-3-19-221,1 0 0,-1 0 0,1 0 1,0 0-1,0 0 0,0 0 0,0 0 0,0 0 1,0 0-1,0-1 0,1 1 0,-1 0 0,1-1 1,-1 0-1,1 1 0,0-1 0,-1 0 1,1 0-1,0 1 0,0-1 0,0-1 0,0 1 1,0 0-1,0 0 0,0-1 0,0 1 0,0-1 1,0 0-1,0 0 0,1 0 0,-1 0 1,0 0-1,0 0 0,0 0 0,0 0 0,0-1 1,0 0-1,0 1 0,0-1 0,0 0 0,3-1 1,39-22-5183,-11-3-4316,-10 1-571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4.104"/>
    </inkml:context>
    <inkml:brush xml:id="br0">
      <inkml:brushProperty name="width" value="0.025" units="cm"/>
      <inkml:brushProperty name="height" value="0.025" units="cm"/>
      <inkml:brushProperty name="color" value="#E71224"/>
    </inkml:brush>
  </inkml:definitions>
  <inkml:trace contextRef="#ctx0" brushRef="#br0">116 21 5830,'0'0'13815,"-8"-5"-11573,4 3-2056,0 0-1,-1 0 0,1 0 0,-1 0 1,1 1-1,-1 0 0,0 0 0,-9-1 0,12 2-169,-1 0-1,1 1 0,0-1 0,0 1 0,-1-1 0,1 1 0,0 0 1,0 0-1,0 0 0,0 0 0,0 0 0,0 1 0,0-1 0,0 0 1,1 1-1,-1 0 0,0-1 0,1 1 0,-1 0 0,1 0 0,0 0 0,0 0 1,0 0-1,0 0 0,-2 4 0,-7 26-21,10-31-15,1 0 0,-1 0 0,0-1 0,1 1 0,-1 0 1,0-1-1,1 1 0,-1 0 0,1-1 0,-1 1 0,1 0 0,-1-1 0,1 1 0,-1-1 0,1 1 1,0-1-1,-1 1 0,1-1 0,0 0 0,-1 1 0,1-1 0,0 0 0,0 1 0,-1-1 0,1 0 1,0 0-1,0 0 0,0 0 0,-1 1 0,1-1 0,0 0 0,0-1 0,-1 1 0,1 0 0,0 0 0,1 0 1,6-1-622,0 0 1,0 0-1,1-1 1,-1 0-1,0-1 1,12-5-1,-13 5 510,1 0 1,-1 1-1,1-1 0,0 1 0,0 1 0,13-2 0,-20 4 346,0 0-1,0 0 1,0-1-1,0 1 1,0 0-1,0 0 0,0 0 1,0 0-1,0 0 1,-1 1-1,1-1 1,-1 0-1,1 0 0,0 0 1,-1 1-1,0-1 1,1 0-1,-1 0 1,0 1-1,0-1 0,1 0 1,-1 1-1,0-1 1,-1 0-1,1 1 1,0-1-1,0 0 0,0 1 1,-1-1-1,0 2 1,-6 45 2325,5-42-2321,0 1 1,0-1 0,0 0-1,-1 1 1,1-1-1,-2-1 1,1 1 0,-1 0-1,1-1 1,-8 8-1,6-8-438,-1-1-1,1-1 0,-1 1 0,1-1 1,-1 0-1,-12 4 0,-33 13-8518,35-14 1495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4.981"/>
    </inkml:context>
    <inkml:brush xml:id="br0">
      <inkml:brushProperty name="width" value="0.025" units="cm"/>
      <inkml:brushProperty name="height" value="0.025" units="cm"/>
      <inkml:brushProperty name="color" value="#E71224"/>
    </inkml:brush>
  </inkml:definitions>
  <inkml:trace contextRef="#ctx0" brushRef="#br0">1 178 7495,'0'0'8894,"1"12"-7869,-2 29-219,0 57-27,2-88-580,-1-1 0,1 1 0,1 0 0,0 0-1,0-1 1,1 1 0,4 9 0,-6-18-163,-1 0 0,1 0 0,-1 0-1,1 0 1,-1 0 0,1 0 0,0 0 0,-1-1 0,1 1-1,0 0 1,0 0 0,-1-1 0,1 1 0,0-1 0,0 1-1,0-1 1,0 1 0,0-1 0,0 1 0,0-1 0,0 0-1,0 1 1,0-1 0,0 0 0,0 0 0,2 0 0,-1 0 2,0-1 1,0 1-1,0-1 1,0 0-1,0 0 1,0 0-1,0 0 1,0 0-1,0 0 1,0 0-1,-1-1 1,3-1-1,3-4 33,0-1-1,0 0 1,-1 0-1,7-11 1,6-13-46,-2 0 0,-1-1 0,-2 0 0,-1-1 0,-1-1 1,8-45-1,-23 144-268,7 87 0,-3-143 276,0-1 0,0 1 1,0 0-1,1-1 0,0 0 0,0 1 1,1-1-1,0 0 0,0 0 0,7 10 1,-8-14-18,0-1-1,0 0 1,0 0 0,0 0 0,0 0 0,0 0 0,1 0 0,-1-1 0,0 1 0,1-1 0,0 0 0,-1 0 0,1 0 0,0 0 0,0 0-1,-1 0 1,1-1 0,0 1 0,0-1 0,0 0 0,0 0 0,0 0 0,0 0 0,-1 0 0,1-1 0,0 0 0,0 1 0,0-1 0,-1 0 0,1 0-1,3-2 1,3-1 61,-1-1 0,1-1 0,-1 0-1,0 0 1,0 0 0,0-1 0,-1 0-1,0-1 1,-1 1 0,11-17 0,-2 1 72,-1-1 0,20-47 0,-27 55 10,-1-1 0,-1 1 0,0-1 0,-2-1-1,0 1 1,0 0 0,-1-32 0,-2 47-208,0 0 0,0 0 0,0 1 0,0-1-1,-1 0 1,1 0 0,-1 0 0,1 1 0,-1-1 0,0 0 0,1 1 0,-1-1 0,0 1 0,0-1 0,0 1 0,0-1 0,0 1 0,-1 0 0,1-1-1,0 1 1,-1 0 0,1 0 0,-1 0 0,1 0 0,-1 0 0,1 0 0,-1 0 0,0 1 0,1-1 0,-1 1 0,0-1 0,0 1 0,0-1 0,1 1-1,-1 0 1,0 0 0,0 0 0,0 0 0,1 0 0,-1 1 0,0-1 0,0 0 0,1 1 0,-1-1 0,0 1 0,0 0 0,1 0 0,-1-1 0,1 1-1,-1 0 1,1 0 0,-1 1 0,1-1 0,0 0 0,-1 0 0,1 1 0,0-1 0,0 0 0,0 1 0,0-1 0,0 1 0,0 0 0,0-1 0,1 1-1,-1 0 1,1-1 0,-1 4 0,-9 50-4329,8-19-3949,2-16-273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807"/>
    </inkml:context>
    <inkml:brush xml:id="br0">
      <inkml:brushProperty name="width" value="0.025" units="cm"/>
      <inkml:brushProperty name="height" value="0.025" units="cm"/>
    </inkml:brush>
  </inkml:definitions>
  <inkml:trace contextRef="#ctx0" brushRef="#br0">97 47 11883,'0'0'8675,"-2"11"-8718,0 0 35,0 0 0,1 0 0,0 0 0,1 0 0,0 0 0,1 1 0,0-1 0,0 0 0,2 0 0,-1 0 0,1-1 0,1 1 0,4 10 0,2-4-29,24 51 282,-33-63-188,1 0 0,-1-1 0,1 1 0,-2 0 0,1 0 1,0 0-1,-1 0 0,0 0 0,0 0 0,-1 0 0,1 0 0,-3 9 1,2-12-11,-1 0 1,1 0 0,0 0 0,-1 0-1,1 0 1,-1-1 0,0 1 0,0 0 0,0-1-1,0 1 1,0-1 0,0 0 0,0 0-1,0 0 1,0 0 0,0 0 0,-1 0 0,1 0-1,0-1 1,-1 1 0,1-1 0,-1 0-1,1 0 1,0 0 0,-5 0 0,3 0 48,-1 0 1,1 0 0,0 0-1,-1-1 1,1 1-1,0-1 1,-1 0-1,1-1 1,0 1 0,0-1-1,0 0 1,0 0-1,-5-3 1,5 1-64,0 0 1,1 0-1,-1-1 1,1 1-1,0-1 0,1 1 1,-1-1-1,1 0 0,0 0 1,0 0-1,0 0 1,1-1-1,-1 1 0,1 0 1,1-1-1,-1 1 1,1-1-1,0 1 0,0-1 1,1 1-1,-1-1 0,1 1 1,0 0-1,1-1 1,-1 1-1,4-7 0,1-2 3,1 1 0,0-1-1,0 1 1,2 1 0,0 0-1,0 0 1,1 0 0,15-13-1,86-70 355,-111 95-373,1-1-1,-1 1 1,1 0-1,-1-1 1,0 1-1,1 0 1,-1-1-1,1 1 1,-1-1-1,0 1 1,1 0-1,-1-1 1,0 1-1,1-1 1,-1 0-1,0 1 1,0-1-1,0 1 1,1-1-1,-1 1 1,0-1-1,0 1 1,0-1-1,0 0 1,0 1-1,0-1 1,0 1-1,0-1 1,0 1-1,0-1 1,-1 0-1,1 1 1,0-1-1,0 1 1,0-1-1,-1 1 1,0-2-1,-23-5 229,-31 12-444,51-4-10,0 1 1,0 0-1,1 0 1,-1 0 0,1 0-1,0 0 1,-1 1-1,1 0 1,0-1-1,0 1 1,1 0 0,-1 0-1,1 1 1,-1-1-1,-2 7 1,0 5-4133,3 0-3278,2-10-436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5.742"/>
    </inkml:context>
    <inkml:brush xml:id="br0">
      <inkml:brushProperty name="width" value="0.025" units="cm"/>
      <inkml:brushProperty name="height" value="0.025" units="cm"/>
      <inkml:brushProperty name="color" value="#E71224"/>
    </inkml:brush>
  </inkml:definitions>
  <inkml:trace contextRef="#ctx0" brushRef="#br0">36 320 5093,'0'0'17387,"-6"11"-16512,1-1-624,1 0-1,0 1 0,0 0 1,1-1-1,0 1 0,1 1 1,0-1-1,0 22 0,2-32-241,0-1 0,0 1-1,0-1 1,0 0 0,0 1 0,0-1-1,0 1 1,0-1 0,0 0 0,0 1-1,0-1 1,0 1 0,0-1 0,1 0-1,-1 1 1,0-1 0,0 0 0,0 1-1,1-1 1,-1 0 0,0 1 0,1-1-1,-1 0 1,0 0 0,1 1 0,-1-1-1,0 0 1,1 0 0,-1 1 0,0-1-1,1 0 1,-1 0 0,0 0 0,1 0-1,17-3 180,14-17-36,-20 10-142,-7 5-53,1 0 1,-1 0-1,1 1 0,0-1 1,0 1-1,0 1 0,0-1 1,1 1-1,-1 0 0,1 0 1,0 1-1,0 0 1,0 0-1,12-1 0,-18 4 38,0-1 0,0 0 0,-1 1 0,1-1 1,0 1-1,0-1 0,0 1 0,0-1 0,-1 1 0,1-1 0,0 1 0,-1 0 0,1-1 0,0 1 0,-1 0 0,1 0 0,0 1 0,-1-1 2,0-1 0,1 1 0,-1-1 0,0 1 0,1-1 0,-1 1 0,0-1 0,1 1 0,-1-1 0,0 1 0,1-1 0,-1 0 0,1 1-1,-1-1 1,1 0 0,-1 1 0,1-1 0,-1 0 0,1 1 0,-1-1 0,1 0 0,-1 0 0,1 0 0,0 0 0,-1 1 0,1-1 0,-1 0 0,1 0 0,0 0 0,-1 0 0,1 0 0,-1 0-1,1-1 1,0 1 0,-1 0 0,1 0 0,-1 0 0,1 0 0,-1-1 0,1 1 0,-1 0 0,1-1 0,-1 1 0,1 0 0,-1-1 0,1 1 0,-1-1 0,1 1 0,-1 0 0,0-1-1,1 1 1,-1-1 0,0 1 0,1-1 0,-1 0 0,0 1 0,0-1 0,0 1 0,1-2 0,8-12-181,0-1 1,-1 0-1,0-1 0,-1 0 0,-1 0 1,-1 0-1,0-1 0,3-25 1,11-139 281,-19 179-102,0-2-12,2-21 109,-1 19 2,0 16 0,0 74 27,-2-41 455,6 50-1,-3-82-522,-1-1 0,1 1 0,1 0 0,0-1 0,0 0 0,1 0 0,1 0 0,0 0 0,10 16 0,-14-25-55,0 1 1,-1-1-1,1 0 0,0 1 1,0-1-1,1 0 0,-1 0 1,0 0-1,0 0 0,1 0 1,-1 0-1,0 0 0,1-1 1,-1 1-1,1 0 0,-1-1 0,3 1 1,-4-1 3,1 0 1,0 0 0,-1 0-1,1 0 1,0-1-1,-1 1 1,1 0 0,-1 0-1,1-1 1,-1 1-1,1-1 1,-1 1 0,1 0-1,-1-1 1,1 1-1,-1-1 1,1 1 0,-1-1-1,0 1 1,1-1-1,-1 1 1,0-1 0,0 0-1,1 1 1,-1-1 0,0 1-1,0-1 1,0-1-1,1-1 8,0 0 0,-1-1 0,0 1 0,1-1 0,-1 1 0,-1-1 0,1 1 0,0 0 0,-1-1 0,0 1 0,0-1 0,0 1 0,0 0-1,-3-6 1,-6-5-101,-1 2-1,0-1 0,0 1 0,-2 1 1,1 0-1,-1 1 0,-1 0 0,0 1 1,-16-8-1,30 17 104,0 0 0,0 0 0,-1-1 0,1 1 0,0 0 0,0 0 0,-1 0 0,1 0 0,0-1 0,0 1 0,0 0 0,-1 0 0,1-1 0,0 1 0,0 0 0,0 0 0,0-1 0,-1 1 0,1 0 0,0 0-1,0-1 1,0 1 0,0 0 0,0-1 0,0 1 0,0 0 0,0-1 0,0 1 0,0 0 0,0 0 0,0-1 0,0 1 0,0 0 0,0-1 0,0 1 0,1 0 0,-1 0 0,0-1 0,0 1 0,0 0 0,0 0 0,0-1 0,1 1 0,-1 0 0,0 0 0,0-1 0,0 1 0,1 0 0,-1 0 0,0 0 0,0 0 0,1-1 0,-1 1 0,0 0 0,1 0 0,-1 0 0,0 0 0,0 0 0,1 0 0,-1 0 0,0 0 0,1 0 0,24-10-35,-21 8 75,84-33-2333,-87 34 1993,0 0 0,-1 1-1,1-1 1,0 0 0,0 1 0,-1-1 0,1 0-1,-1 0 1,1 0 0,0 1 0,-1-1-1,0 0 1,1 0 0,-1 0 0,1 0-1,-1 0 1,0 0 0,0 0 0,0 0-1,0 0 1,1 0 0,-1 0 0,0 0-1,-1 0 1,1 0 0,0 0 0,0 0-1,0 0 1,-1 0 0,1-1 0,-4-14-6242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6.100"/>
    </inkml:context>
    <inkml:brush xml:id="br0">
      <inkml:brushProperty name="width" value="0.025" units="cm"/>
      <inkml:brushProperty name="height" value="0.025" units="cm"/>
      <inkml:brushProperty name="color" value="#E71224"/>
    </inkml:brush>
  </inkml:definitions>
  <inkml:trace contextRef="#ctx0" brushRef="#br0">1 0 3908,'0'0'15727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6.444"/>
    </inkml:context>
    <inkml:brush xml:id="br0">
      <inkml:brushProperty name="width" value="0.025" units="cm"/>
      <inkml:brushProperty name="height" value="0.025" units="cm"/>
      <inkml:brushProperty name="color" value="#E71224"/>
    </inkml:brush>
  </inkml:definitions>
  <inkml:trace contextRef="#ctx0" brushRef="#br0">114 1 6246,'0'0'16453,"-10"6"-15946,-10 6-377,2-3-63,0 2 0,-29 22 0,55-31-622,1-1 0,-1 1-1,1-1 1,0-1 0,12 0 0,-16 0 321,6-1 20,-1 1 0,0 1 0,1 0 1,-1 0-1,0 1 0,10 3 0,-18-4 243,0 0-1,0-1 1,-1 1-1,1 0 1,0 0-1,0 1 1,-1-1-1,1 0 1,-1 0-1,1 1 1,-1-1-1,0 1 1,0-1-1,1 1 1,-1 0-1,0 0 1,0-1-1,-1 1 1,1 0-1,0 0 1,0 0-1,-1 0 1,1 0-1,-1 0 1,0 0-1,0 0 1,0 0-1,0 0 1,0 0-1,0 0 1,0 0-1,0 0 1,-1-1-1,1 1 1,-1 0-1,0 0 1,1 0-1,-3 3 1,-1 1 170,0 1 1,0-1 0,-1-1 0,0 1 0,0-1 0,0 0 0,0 0 0,-1 0 0,0-1 0,0 1 0,0-2 0,-1 1 0,1-1-1,-1 0 1,0 0 0,0-1 0,0 1 0,0-2 0,-10 2 0,17-3-348,-1 0-1,0 0 1,1 0 0,-1-1-1,0 1 1,1 0 0,-1-1-1,1 1 1,-1 0 0,1-1-1,-1 1 1,0-1 0,1 1-1,-1-1 1,1 1 0,0-1-1,-1 1 1,1-1 0,-1 1-1,1-1 1,0 0 0,-1 1-1,1-1 1,0 1 0,0-1-1,0 0 1,0 0-1,-1 1 1,1-1 0,0 0-1,0 1 1,0-1 0,0 0-1,0 1 1,0-1 0,1 0-1,-1 1 1,0-1 0,0 0-1,1 0 1,-1-4-1068,0-17-5558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6.817"/>
    </inkml:context>
    <inkml:brush xml:id="br0">
      <inkml:brushProperty name="width" value="0.025" units="cm"/>
      <inkml:brushProperty name="height" value="0.025" units="cm"/>
      <inkml:brushProperty name="color" value="#E71224"/>
    </inkml:brush>
  </inkml:definitions>
  <inkml:trace contextRef="#ctx0" brushRef="#br0">85 257 3395,'0'0'2990,"-6"12"533,-7 12-2474,3-8 150,0 0 1,2 1-1,0 0 1,1 1-1,0 0 1,2 0-1,-5 23 1,10-41-1163,0 0 0,0 1 0,0-1 0,0 1 0,0-1 0,0 0 0,0 1 0,0-1 0,0 0 0,0 1 0,0-1 0,0 1 0,0-1 0,0 0 0,0 1 0,1-1 0,-1 0 0,0 1 0,0-1 0,0 0 0,1 1 0,-1-1 0,0 0 0,0 1 0,1-1 0,-1 0 0,0 0 0,1 1 0,-1-1 0,0 0 0,0 0 0,1 0 0,-1 1 0,1-1 0,-1 0 0,0 0 0,1 0 0,-1 0 0,0 0 0,1 0 0,0 0 0,20-8 637,15-21-46,-22 11-574,-2 0 1,0 0 0,-1-1-1,-1-1 1,0 0 0,-2 0-1,0-1 1,-2 0 0,0 0-1,-1 0 1,-1-1-1,-2 0 1,0 0 0,-1 0-1,-1 0 1,-4-30 0,4 49-40,0 1 1,0-1 0,-1 0 0,1 0-1,-1 1 1,0-1 0,0 1-1,0-1 1,0 1 0,0-1 0,-1 1-1,1-1 1,-1 1 0,-2-3-1,3 4-11,0 0-1,0 0 1,0 1-1,-1-1 0,1 0 1,0 1-1,0-1 1,-1 1-1,1-1 0,0 1 1,-1 0-1,1-1 1,-1 1-1,1 0 0,0 0 1,-1 0-1,1 0 1,-1 0-1,1 1 0,-2-1 1,-2 2-7,1-1 0,-1 1 0,1 1 0,-1-1 0,1 0 0,0 1 0,0 0-1,0 0 1,1 0 0,-1 1 0,1-1 0,0 1 0,-1-1 0,-2 6 0,-2 2 152,1 0 0,0 0 0,1 1 0,0 0 0,0 0 0,1 1 0,1-1 0,0 1 0,1 0 0,-2 15 0,5-26-156,0-1 1,1 0-1,-1 1 0,1-1 0,0 0 0,-1 1 1,1-1-1,0 0 0,0 0 0,-1 1 0,1-1 1,0 0-1,0 0 0,0 0 0,1 0 1,-1 0-1,0 0 0,0-1 0,0 1 0,1 0 1,-1 0-1,0-1 0,1 1 0,-1-1 0,1 1 1,-1-1-1,0 0 0,3 1 0,52 7-1427,-37-6 620,-15-2 775,0 1 0,1-1 0,-1 1 0,0 1 0,0-1 0,0 0 0,0 1 0,0 0-1,0 0 1,-1 0 0,1 0 0,-1 1 0,1-1 0,-1 1 0,0 0 0,0 0 0,4 5 0,-2 1 106,-1 0-1,0 0 1,0 0 0,-1 0 0,0 0-1,1 12 1,-2-13-87,-1-6-567,5 16 363,-2-13-2912,1-3-3839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7.951"/>
    </inkml:context>
    <inkml:brush xml:id="br0">
      <inkml:brushProperty name="width" value="0.025" units="cm"/>
      <inkml:brushProperty name="height" value="0.025" units="cm"/>
      <inkml:brushProperty name="color" value="#E71224"/>
    </inkml:brush>
  </inkml:definitions>
  <inkml:trace contextRef="#ctx0" brushRef="#br0">136 407 4740,'0'0'15354,"-10"-1"-14207,-36-5 7,43 6-1113,1 0 1,-1 1-1,0-1 1,0 1-1,0 0 1,1 0-1,-1 0 1,1 0-1,-1 0 1,0 1-1,1-1 1,0 1-1,-1-1 1,1 1 0,0 0-1,0 0 1,0 0-1,0 0 1,0 1-1,1-1 1,-1 0-1,1 1 1,-1-1-1,1 1 1,-2 3-1,0 2 213,-1 1-1,1-1 0,1 1 1,0 0-1,-3 18 0,5-26-234,0 0 0,-1 0 0,1 0-1,0 0 1,0 0 0,0 0-1,0 0 1,0-1 0,0 1 0,0 0-1,0 0 1,0 0 0,1 0 0,-1 0-1,0 0 1,1 0 0,-1 0 0,0 0-1,1-1 1,-1 1 0,1 0-1,-1 0 1,1 0 0,0-1 0,-1 1-1,1 0 1,0-1 0,-1 1 0,1 0-1,0-1 1,0 1 0,0-1 0,-1 0-1,1 1 1,0-1 0,0 0-1,0 1 1,0-1 0,0 0 0,0 0-1,0 0 1,0 1 0,0-1 0,0 0-1,0-1 1,0 1 0,0 0 0,-1 0-1,1 0 1,0 0 0,0-1-1,2 0 1,2 0 52,0-1 1,0 0-1,-1-1 0,1 1 0,0-1 0,-1 0 1,1 0-1,4-5 0,1-3-289,-1 0 0,0 0 0,0-1-1,-1 0 1,-1-1 0,0 1 0,-1-1 0,0-1 0,-1 1 0,-1-1 0,0 0 0,-1 0-1,3-25 1,-6 38-81,-7 17-122,3-6 541,1-1 1,0 1 0,0-1 0,1 1 0,1 0 0,-1 0 0,2 0-1,-1-1 1,1 1 0,3 16 0,-3-25-96,0 0-1,1 0 1,-1-1 0,0 1-1,1 0 1,-1-1 0,1 1-1,-1-1 1,1 1 0,0 0 0,-1-1-1,1 1 1,0-1 0,-1 0-1,1 1 1,0-1 0,-1 1-1,1-1 1,0 0 0,0 0 0,0 1-1,-1-1 1,1 0 0,0 0-1,0 0 1,0 0 0,-1 0-1,1 0 1,0 0 0,0 0-1,0 0 1,-1-1 0,1 1 0,0 0-1,1-1 1,26-12 170,-12-2-288,-1-1 0,-1 0 1,0-1-1,-2 0 1,18-31-1,45-103-366,-57 113 716,-11 20-445,6-11-539,-10 27 411,-3 19 185,-5 16 452,-2 0 0,-14 42 0,12-46 48,1 1 0,1 0 1,-3 41-1,9-66-283,1 4 64,-1 1 0,1-1 0,0 1 0,1-1 0,3 18 0,-3-26-146,-1 1 0,1 0 0,0-1 0,-1 1 0,1-1 0,0 1 0,0-1 0,0 0 0,0 1 0,0-1 1,0 0-1,0 0 0,0 1 0,1-1 0,-1 0 0,1 0 0,-1 0 0,0-1 0,1 1 0,-1 0 0,1-1 0,0 1 1,-1 0-1,1-1 0,-1 0 0,1 1 0,0-1 0,-1 0 0,1 0 0,0 0 0,-1 0 0,1 0 0,0 0 0,-1-1 0,1 1 1,0-1-1,-1 1 0,1-1 0,-1 1 0,4-3 0,0 1-8,-1-1 0,1 1 0,0-1 0,-1-1 0,0 1-1,0-1 1,0 1 0,0-1 0,0 0 0,-1-1 0,1 1 0,-1-1 0,0 1 0,-1-1 0,4-7 0,4-12-9,15-45 0,39-222 514,-56 244-463,-11 72-17,2 1-1,0 0 1,4 26-1,-1 12 21,-2 149 1635,0-219-1659,0 0-1,0 0 1,-1 0 0,0 1-1,0-1 1,-1 0-1,0 0 1,0 1-1,0-1 1,-1 1-1,1 0 1,-1 0-1,0 0 1,-1 0-1,1 0 1,-1 0-1,0 1 1,-1 0-1,1 0 1,-8-5-1,-17-14-172,21 17 130,0 0-1,0 0 1,1 0 0,-9-10-1,55 15-331,21-2-1622,-41 0 77,0 0 0,-1-1 0,1-1 0,-1-1 0,26-12 0,-31 11 1691,-1 1 1,0-2-1,0 0 1,12-10-1,-23 17 377,0 0-1,0 0 0,0 1 1,0-1-1,0 0 1,0 0-1,-1 0 0,1 0 1,0 0-1,0 0 1,-1 0-1,1 0 0,0-1 1,-1 1-1,1 0 1,-1 0-1,1-2 0,-2 3-46,1-1-1,0 1 0,0-1 0,-1 1 1,1 0-1,0-1 0,-1 1 0,1 0 0,0-1 1,-1 1-1,1 0 0,0-1 0,-1 1 1,1 0-1,-1 0 0,1 0 0,-1-1 1,1 1-1,-1 0 0,1 0 0,-1 0 0,1 0 1,-1 0-1,1 0 0,0 0 0,-1 0 1,1 0-1,-2 0 0,-3 0 234,1 1 0,-1-1 0,0 1 0,1 0 0,-1 0-1,1 1 1,-9 3 0,-32 27 1122,43-30-1401,0 0 0,-1 0 0,1 0 0,0 0 0,1 1 0,-1-1-1,0 0 1,1 1 0,-1 0 0,1-1 0,0 1 0,0 0 0,0 0 0,0-1 0,0 1 0,0 4 0,4-6-191,1 0 1,-1 0-1,0 0 1,1-1-1,-1 1 1,1-1-1,-1 0 0,1 0 1,-1 0-1,7-1 1,-3 1-318,44-1-1143,59 2 1583,-109-1 35,0 0-1,0 0 1,0 0 0,0 0-1,0 0 1,-1 0 0,1 1-1,0-1 1,0 0 0,0 0-1,0 1 1,0-1 0,0 0-1,0 1 1,-1-1 0,1 1-1,0-1 1,0 1 0,-1-1-1,1 1 1,0 0 0,-1-1-1,1 1 1,0 0 0,-1 0-1,1-1 1,-1 1 0,1 0-1,-1 0 1,0 0 0,1 0-1,-1-1 1,0 1 0,1 0-1,-1 0 1,0 0 0,0 1-1,0 0 60,-1 0 0,1-1-1,-1 1 1,1-1 0,-1 1 0,0 0-1,0-1 1,1 1 0,-1-1-1,0 0 1,0 1 0,-1-1-1,1 0 1,0 1 0,0-1 0,-1 0-1,1 0 1,-3 1 0,-62 30 917,28-23-2611,36-9 779,-1 1 1,0-1 0,0 0-1,1 0 1,-1 0 0,0-1-1,1 1 1,-1-1 0,-4-1-1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8.527"/>
    </inkml:context>
    <inkml:brush xml:id="br0">
      <inkml:brushProperty name="width" value="0.025" units="cm"/>
      <inkml:brushProperty name="height" value="0.025" units="cm"/>
      <inkml:brushProperty name="color" value="#E71224"/>
    </inkml:brush>
  </inkml:definitions>
  <inkml:trace contextRef="#ctx0" brushRef="#br0">18 47 13677,'-2'9'8161,"-2"4"-5501,-6 25-2351,9-32-187,1 1 145,-1 0 0,1 0 0,1 0 0,-1 0 0,1 0 0,2 9 1,-2-15-244,-1 0 0,1 1 0,-1-1 0,1 0 0,0 0 0,0 0 0,-1 1 0,1-1 0,0 0 0,0 0 0,0 0 0,0-1 0,0 1 0,0 0 0,0 0 0,1 0 0,-1-1 0,0 1 0,0-1 0,1 1 0,-1-1 0,0 1 0,1-1 0,-1 0 0,0 1 0,1-1 0,-1 0 0,0 0 0,1 0 0,-1 0 0,0 0 0,1-1 0,-1 1 0,1 0 0,-1-1 0,0 1 1,0-1-1,1 1 0,1-2 0,2 0-54,-1-1 1,0 1 0,0-1 0,0 0 0,0 0-1,-1 0 1,1-1 0,-1 1 0,0-1-1,0 0 1,0 0 0,0 0 0,-1 0 0,1 0-1,-1-1 1,0 1 0,-1-1 0,1 1 0,1-8-1,1-4-9,0 0 0,-2-1 0,0 1 0,0-23 0,-2 39 44,0 0 0,0 0 0,0 0 1,0 0-1,0 0 0,0 0 0,-1 0 0,1 0 0,0 0 0,0 0 0,0 0 0,0 0 0,0 0 1,0 0-1,0 0 0,0 0 0,-1 0 0,1 0 0,0 0 0,0 0 0,0 0 0,0 0 0,0-1 1,0 1-1,0 0 0,0 0 0,0 0 0,0 0 0,0 0 0,0 0 0,-1 0 0,1 0 0,0 0 1,0 0-1,0-1 0,0 1 0,0 0 0,0 0 0,0 0 0,0 0 0,0 0 0,0 0 0,0 0 0,0 0 1,0 0-1,0-1 0,0 1 0,0 0 0,0 0 0,0 0 0,0 0 0,0 0 0,0 0 0,0 0 1,0 0-1,1 0 0,-1-1 0,-6 14 129,-4 21 82,8-23-172,0 0 0,1-1 0,1 1 0,0 0 0,0 0 0,1-1 0,0 1 0,4 14 0,-4-23-34,-1 1 0,1 0 0,1 0 0,-1-1 0,0 1 0,1-1 0,-1 1 0,1-1 0,-1 1 0,1-1 1,0 0-1,0 0 0,0 0 0,1 0 0,-1 0 0,0-1 0,1 1 0,-1-1 0,1 1 0,-1-1 0,1 0 0,0 0 0,0 0 0,-1 0 0,1 0 0,0-1 1,0 1-1,0-1 0,0 0 0,0 0 0,0 0 0,-1 0 0,1-1 0,0 1 0,4-2 0,-3 1-6,0 0 1,0-1-1,0 0 0,-1 1 0,1-1 1,0 0-1,-1-1 0,0 1 0,1-1 0,-1 1 1,0-1-1,0 0 0,-1 0 0,1-1 1,-1 1-1,1 0 0,-1-1 0,0 1 0,2-6 1,-1 2 2,0 0 1,0 0-1,-1-1 1,0 1 0,0 0-1,-1-1 1,0 1-1,0-1 1,-1-12-1,0 18-1,-1 0-1,1 0 0,-1 0 0,0 1 0,1-1 0,-1 0 1,0 0-1,0 1 0,0-1 0,0 0 0,-1 1 0,1-1 1,0 1-1,-1 0 0,1-1 0,-1 1 0,1 0 1,-1 0-1,0 0 0,1 0 0,-1 0 0,0 0 0,0 0 1,-2 0-1,0 0 3,0-1 0,0 1 0,-1 0 0,1 1 0,0-1 1,-1 1-1,1 0 0,-1 0 0,1 0 0,-5 1 0,9-1-11,-1 0 0,1 0-1,0 0 1,0 0 0,-1 0-1,1 0 1,0 1 0,-1-1-1,1 0 1,0 0 0,0 0-1,0 0 1,-1 0 0,1 1-1,0-1 1,0 0 0,0 0-1,-1 1 1,1-1 0,0 0-1,0 0 1,0 1 0,0-1-1,0 0 1,-1 0 0,1 1-1,0-1 1,0 0 0,0 0-1,0 1 1,0-1 0,0 0 0,0 1-1,0-1 1,0 0 0,0 0-1,0 1 1,0-1 0,0 0-1,0 1 1,1-1 0,-1 0-1,0 0 1,0 1 0,0-1-1,0 0 1,0 0 0,1 1-1,-1-1 1,0 0 0,14 10-591,-5-9-880,0 0 0,0-1 0,-1 0 0,1-1 0,0 0-1,0 0 1,17-6 0,3-5-3875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8.899"/>
    </inkml:context>
    <inkml:brush xml:id="br0">
      <inkml:brushProperty name="width" value="0.025" units="cm"/>
      <inkml:brushProperty name="height" value="0.025" units="cm"/>
      <inkml:brushProperty name="color" value="#E71224"/>
    </inkml:brush>
  </inkml:definitions>
  <inkml:trace contextRef="#ctx0" brushRef="#br0">92 28 3844,'0'0'21994,"-9"6"-21775,-1 0-129,1 0 0,1 1 0,-1 0 1,-13 15-1,20-20 20,0 1 0,-1-1-1,1 1 1,0 0 0,0 0 0,1 0 0,-1 0 0,1 0 0,-1 0-1,1 0 1,0 0 0,0 1 0,0-1 0,1 0 0,-1 1 0,1-1-1,0 0 1,0 1 0,0-1 0,0 1 0,0-1 0,1 0 0,0 1-1,1 4 1,-1-7-97,1 1-1,-1-1 0,0 0 1,1 0-1,-1 0 0,1 0 1,-1 0-1,1-1 0,-1 1 1,1 0-1,-1-1 0,1 1 1,0-1-1,-1 0 0,1 1 1,0-1-1,0 0 0,-1 0 1,1 0-1,0 0 0,-1 0 1,1-1-1,0 1 0,0 0 1,-1-1-1,3 0 1,3-1-62,-1 1 1,0-1-1,1 0 1,-1-1-1,10-5 1,-10 4-132,1-2 1,-1 1-1,0-1 1,0 0-1,0 0 1,-1-1-1,0 0 0,5-9 1,-8 12 152,0 0 0,1-1 1,-1 1-1,-1-1 0,1 0 0,-1 1 0,0-1 1,0 0-1,0 0 0,-1 0 0,0 0 1,0 0-1,0 1 0,0-1 0,-2-7 0,2 11 26,0 1 0,0-1-1,-1 1 1,1-1 0,0 1-1,0-1 1,-1 1-1,1-1 1,0 0 0,-1 1-1,1 0 1,0-1 0,-1 1-1,1-1 1,-1 1-1,1-1 1,-1 1 0,1 0-1,-1-1 1,1 1 0,-1 0-1,1 0 1,-1-1-1,1 1 1,-1 0 0,0 0-1,1 0 1,-1 0 0,1 0-1,-1 0 1,0 0-1,1 0 1,-1 0 0,1 0-1,-1 0 1,0 0 0,1 0-1,-1 0 1,1 0-1,-1 1 1,1-1 0,-1 0-1,1 0 1,-1 1 0,1-1-1,-1 0 1,1 1-1,-1-1 1,1 1 0,-1-1-1,0 1 1,-21 23 40,19-19-16,1 0-1,0 0 0,0 1 0,1-1 0,0 0 1,0 1-1,-1 7 0,2-12-79,0 0 0,0 1 0,0-1 1,0 0-1,0 0 0,0 0 0,1 0 0,-1 1 0,0-1 0,1 0 1,-1 0-1,0 0 0,1 0 0,0 0 0,-1 0 0,1 0 1,-1 0-1,1 0 0,0 0 0,0 0 0,0 0 0,0-1 1,-1 1-1,1 0 0,0 0 0,0-1 0,0 1 0,0-1 1,1 1-1,-1-1 0,0 1 0,0-1 0,0 0 0,0 1 0,0-1 1,0 0-1,1 0 0,1 0 0,1 0-779,0 0-1,1 0 0,-1 0 1,0-1-1,0 0 0,0 1 1,0-2-1,0 1 0,0 0 1,0-1-1,0 0 0,0 0 1,0 0-1,-1 0 1,1 0-1,-1-1 0,6-5 1,10-11-6083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9.345"/>
    </inkml:context>
    <inkml:brush xml:id="br0">
      <inkml:brushProperty name="width" value="0.025" units="cm"/>
      <inkml:brushProperty name="height" value="0.025" units="cm"/>
      <inkml:brushProperty name="color" value="#E71224"/>
    </inkml:brush>
  </inkml:definitions>
  <inkml:trace contextRef="#ctx0" brushRef="#br0">148 232 3587,'0'0'17777,"-10"11"-16773,6-7-958,-2 2 242,0 1-1,1-1 1,0 1 0,0 0-1,0 0 1,1 0 0,0 1-1,0 0 1,0-1 0,1 1 0,1 1-1,0-1 1,0 0 0,-2 16-1,4-23-276,0 0 0,0-1-1,0 1 1,0 0-1,0 0 1,1 0 0,-1 0-1,0-1 1,0 1 0,1 0-1,-1 0 1,0 0 0,1-1-1,-1 1 1,1 0-1,-1-1 1,1 1 0,-1 0-1,1-1 1,0 1 0,-1-1-1,1 1 1,0-1-1,-1 1 1,1-1 0,0 1-1,0-1 1,-1 0 0,1 1-1,0-1 1,0 0 0,0 0-1,0 1 1,-1-1-1,1 0 1,0 0 0,0 0-1,0 0 1,0 0 0,0 0-1,-1-1 1,1 1-1,0 0 1,0 0 0,0-1-1,-1 1 1,1 0 0,1-1-1,2 0-5,0-1 0,-1 1 0,1-1 0,0 0 0,0 0 0,-1 0 0,0 0 0,1-1 0,3-3 0,2-6-143,0 0-1,0-1 0,-1 0 0,-1 0 1,0-1-1,-1 0 0,0 0 0,-1-1 0,-1 1 1,0-1-1,-1 0 0,-1 0 0,0-1 0,-1 1 1,-1 0-1,0-1 0,-1 1 0,-4-21 0,4 32 100,-1 0 0,0-1-1,1 1 1,-2 0-1,1 0 1,0 0 0,-1 1-1,0-1 1,1 0 0,-2 1-1,1 0 1,0 0 0,-1 0-1,1 0 1,-1 0-1,0 1 1,0-1 0,0 1-1,0 0 1,0 0 0,0 1-1,-1-1 1,1 1-1,-1 0 1,1 0 0,-1 1-1,1-1 1,-1 1 0,1 0-1,-1 0 1,1 0-1,-1 1 1,0 0 0,1 0-1,0 0 1,-1 0 0,1 1-1,0-1 1,-1 1 0,1 0-1,0 1 1,0-1-1,1 1 1,-1-1 0,0 1-1,1 0 1,-4 4 0,2-2 261,1 1 0,-1-1 1,1 1-1,0-1 1,0 1-1,1 1 0,-4 7 1,6-12-212,1-1 1,0 0-1,-1 1 1,1-1-1,0 0 1,0 1-1,0-1 1,0 0-1,0 1 1,0-1-1,0 0 1,1 1-1,-1-1 0,0 0 1,1 0-1,-1 1 1,1-1-1,-1 0 1,1 0-1,0 0 1,-1 0-1,1 1 1,0-1-1,0 0 1,0-1-1,0 1 1,0 0-1,0 0 1,0 0-1,0 0 0,0-1 1,0 1-1,1 0 1,-1-1-1,0 1 1,0-1-1,1 0 1,-1 1-1,0-1 1,1 0-1,-1 0 1,0 0-1,1 0 1,1 0-1,57 7-2164,22 3-1536,-76-9 3695,-1 0 0,1 1 0,-1 0 0,1 0 0,-1 0 0,0 1 0,0-1-1,0 1 1,0 1 0,0-1 0,5 5 0,-9-5 101,1 0 0,0 0 0,-1 0 1,1 0-1,-1 0 0,0 0 0,0 0 0,0 1 0,-1-1 0,1 0 0,-1 0 0,1 1 0,-1-1 0,0 0 0,0 1 0,-1-1 1,1 0-1,-1 1 0,0-1 0,0 0 0,0 0 0,0 0 0,0 0 0,-1 0 0,1 0 0,-1 0 0,0 0 0,0 0 0,0-1 0,0 1 1,0-1-1,0 0 0,-1 1 0,-4 2 0,4-4-701,3-14-10808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19.736"/>
    </inkml:context>
    <inkml:brush xml:id="br0">
      <inkml:brushProperty name="width" value="0.025" units="cm"/>
      <inkml:brushProperty name="height" value="0.025" units="cm"/>
      <inkml:brushProperty name="color" value="#E71224"/>
    </inkml:brush>
  </inkml:definitions>
  <inkml:trace contextRef="#ctx0" brushRef="#br0">83 0 7431,'0'0'15887,"-9"2"-15535,4-2-298,0 1 1,1 1-1,-1-1 0,1 1 0,-1 0 0,1 0 0,0 0 0,0 0 0,0 1 0,-5 3 0,7-5-23,1 1 1,-1 0-1,0 0 1,1 0-1,-1 0 0,1 0 1,-1 0-1,1 0 0,0 1 1,0-1-1,0 0 0,0 1 1,1-1-1,-1 1 0,0-1 1,1 1-1,0-1 1,0 1-1,0-1 0,0 1 1,0-1-1,0 1 0,0-1 1,1 1-1,-1-1 0,3 5 1,-1-2-111,1-1 1,-1 0-1,1 1 1,0-1-1,1 0 0,-1-1 1,1 1-1,-1 0 1,1-1-1,0 0 1,6 3-1,-6-3 30,0 0 1,0 0-1,0 0 0,-1 1 0,1-1 1,-1 1-1,0 0 0,4 6 0,-6-8 73,-1 0 1,1 0-1,-1-1 0,0 1 0,0 0 0,0 0 0,0 0 0,0-1 0,0 1 0,0 0 0,-1 0 0,1 0 0,-1-1 0,1 1 0,-1 0 1,0-1-1,1 1 0,-1-1 0,0 1 0,0-1 0,0 1 0,0-1 0,-1 1 0,1-1 0,0 0 0,-1 0 0,1 0 0,-3 2 0,-14 10-200,17-13 117,1 1 0,0-1 0,0 0 1,0 0-1,0 0 0,0 0 0,-1 0 1,1 0-1,0 0 0,0 0 0,0 0 0,0 0 1,-1 0-1,1 0 0,0-1 0,0 1 1,0 0-1,0 0 0,0 0 0,-1 0 0,1 0 1,0 0-1,0 0 0,0 0 0,0 0 1,0 0-1,0-1 0,0 1 0,-1 0 1,1 0-1,0 0 0,0 0 0,0 0 0,0 0 1,0-1-1,0 1 0,0 0 0,0 0 1,0 0-1,0 0 0,0 0 0,0-1 0,0 1 1,0 0-1,0 0 0,0 0 0,0 0 1,0-1-1,0 1 0,0 0 0,0 0 0,0 0 1,12-38-8910,-3 15 5912,0-8-2598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20.454"/>
    </inkml:context>
    <inkml:brush xml:id="br0">
      <inkml:brushProperty name="width" value="0.025" units="cm"/>
      <inkml:brushProperty name="height" value="0.025" units="cm"/>
      <inkml:brushProperty name="color" value="#E71224"/>
    </inkml:brush>
  </inkml:definitions>
  <inkml:trace contextRef="#ctx0" brushRef="#br0">12 1 3619,'0'0'17996,"-2"11"-17088,-3 43 486,1 66 0,4-91-847,2-1-1,1 0 0,1 0 0,13 43 1,-4-46-274,-13-25-257,0 0 0,1 1 0,-1-1 0,0 0 1,1 1-1,-1-1 0,1 0 0,-1 1 0,0-1 0,1 0 1,-1 0-1,1 1 0,-1-1 0,1 0 0,-1 0 0,1 0 1,-1 0-1,1 0 0,-1 0 0,1 0 0,-1 0 0,1 0 1,-1 0-1,1 0 0,-1 0 0,2 0 0,-1-2 2,0 1 0,1 0-1,-1-1 1,0 1 0,0-1 0,0 1-1,0-1 1,0 1 0,0-1-1,0 0 1,-1 0 0,1 1 0,-1-1-1,1 0 1,-1 0 0,1 0 0,-1 0-1,0 1 1,0-1 0,0 0 0,0-2-1,0-6-50,1 1 0,-1 0 0,0-1 0,-1 1-1,0 0 1,0 0 0,-1 0 0,0 0 0,-1 0-1,0 0 1,0 0 0,-1 1 0,-9-16 0,40 69-229,-25-42 249,1-1-1,0 1 1,1-1-1,-1 1 1,0-1-1,1 0 1,-1 0-1,1-1 1,0 1-1,0-1 1,-1 0-1,1 0 1,0 0-1,0 0 1,0 0-1,0-1 1,0 0-1,0 0 1,0 0-1,0-1 1,0 1-1,0-1 1,0 0-1,0 0 1,0 0-1,0 0 1,-1-1 0,1 0-1,4-2 1,8-6-111,0-1 1,-1 0 0,-1-1 0,25-26-1,-21 20 248,-18 18-114,1 0 1,-1 0-1,0-1 0,0 1 0,0 0 0,0 0 0,0 0 0,1-1 0,-1 1 0,0 0 1,0 0-1,1 0 0,-1 0 0,0-1 0,0 1 0,1 0 0,-1 0 0,0 0 1,0 0-1,1 0 0,-1 0 0,0 0 0,0 0 0,1 0 0,-1 0 0,0 0 0,1 0 1,-1 0-1,0 0 0,0 0 0,1 0 0,-1 0 0,0 0 0,1 0 0,-1 0 0,0 0 1,0 0-1,1 0 0,-1 1 0,0-1 0,0 0 0,0 0 0,1 0 0,-1 1 0,0-1 1,1 0-1,2 20 432,-6 46 547,1-36-173,2-30-809,0 0 0,0 1 0,0-1 0,0 1 0,0-1 1,0 0-1,0 1 0,0-1 0,0 0 0,0 1 0,0-1 0,1 0 0,-1 1 0,0-1 0,0 0 1,0 1-1,1-1 0,-1 0 0,0 0 0,0 1 0,1-1 0,-1 0 0,0 0 0,0 1 0,1-1 1,-1 0-1,0 0 0,1 0 0,-1 0 0,0 1 0,1-1 0,-1 0 0,0 0 0,1 0 0,-1 0 1,0 0-1,1 0 0,19-4 138,14-15-170,-14-2-498,-2 0 1,19-26-1,-17 20 505,-20 27 24,0 0 1,1 0-1,-1 0 0,0 0 0,0 0 0,0 0 1,1 0-1,-1 0 0,0 0 0,0 0 0,0 0 1,1 0-1,-1 0 0,0 0 0,0 0 0,0 0 1,1 0-1,-1 0 0,0 0 0,0 0 0,0 1 1,1-1-1,-1 0 0,0 0 0,0 0 0,0 0 1,0 0-1,1 0 0,-1 1 0,0-1 0,0 0 1,0 0-1,0 0 0,0 1 0,0-1 0,0 0 1,0 0-1,0 0 0,1 1 0,-1-1 0,0 0 1,0 0-1,0 0 0,0 1 0,0-1 0,0 0 1,0 0-1,0 0 0,0 1 0,0-1 0,-1 0 1,1 0-1,0 0 0,0 1 0,0-1 0,0 0 1,0 0-1,0 0 0,0 1 0,3 29 428,4 16 223,-6-44-644,-1-1-1,1 1 1,0-1 0,-1 1 0,1-1-1,0 1 1,0-1 0,0 0 0,1 0-1,-1 1 1,0-1 0,0 0 0,1 0-1,-1 0 1,1 0 0,-1 0-1,1 0 1,-1-1 0,1 1 0,-1 0-1,1-1 1,-1 1 0,1-1 0,0 0-1,0 0 1,1 1 0,1-2-15,-1 1 1,1-1-1,-1 0 1,1 0-1,-1-1 1,0 1-1,0-1 0,1 1 1,-1-1-1,0 0 1,5-5-1,6-5-357,-1-1 0,0-1 0,17-23 0,-14 13-563,-17 25-531,-6 12 327,-8 14-5900,5-13-570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174"/>
    </inkml:context>
    <inkml:brush xml:id="br0">
      <inkml:brushProperty name="width" value="0.025" units="cm"/>
      <inkml:brushProperty name="height" value="0.025" units="cm"/>
    </inkml:brush>
  </inkml:definitions>
  <inkml:trace contextRef="#ctx0" brushRef="#br0">131 1 11851,'0'0'12529,"-10"9"-12593,-2 0 60,1 1 0,1 0 0,0 1 0,0 1 0,1-1 0,0 1 0,-11 24 0,15-27-19,0 1-1,1-1 0,1 1 0,0 0 1,0 0-1,1 0 0,0 0 1,0 19-1,2-28 15,1 1 1,-1-1-1,1 0 1,-1 0-1,1 0 0,0 0 1,-1 0-1,1 0 1,0 0-1,0 0 1,0-1-1,0 1 1,0 0-1,0 0 1,0-1-1,0 1 0,0 0 1,0-1-1,0 1 1,0-1-1,0 0 1,0 1-1,1-1 1,-1 0-1,0 0 1,0 1-1,0-1 0,1 0 1,-1 0-1,0 0 1,2-1-1,42-3-166,-34 1-312,1-1 0,-1 0-1,0-1 1,0 0-1,13-9 1,22-21-6860,-26 16-14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20.952"/>
    </inkml:context>
    <inkml:brush xml:id="br0">
      <inkml:brushProperty name="width" value="0.025" units="cm"/>
      <inkml:brushProperty name="height" value="0.025" units="cm"/>
      <inkml:brushProperty name="color" value="#E71224"/>
    </inkml:brush>
  </inkml:definitions>
  <inkml:trace contextRef="#ctx0" brushRef="#br0">1 1332 7431,'0'0'10501,"2"-9"-8692,2 1-1480,0 1-1,0-1 0,1 1 1,-1-1-1,2 1 0,-1 1 1,1-1-1,0 1 0,0 0 0,1 0 1,-1 1-1,1 0 0,13-7 1,21-12 932,57-24 0,-83 41-1071,117-48 977,188-52 1,150-13-2613,6-1-3748,118-91 2235,-32-71 8350,-441 210-4142,152-82 2929,-265 150-4086,-4 3-68,0 0 0,0 0-1,0 0 1,0 1 0,1-1-1,-1 1 1,0 0 0,8-1-1,-12 3-167,0 0-1,0-1 0,0 1 0,-1 0 1,1-1-1,0 1 0,0 0 0,0-1 1,-1 1-1,1 0 0,0-1 1,-1 1-1,1-1 0,0 1 0,-1-1 1,1 1-1,-1-1 0,1 1 0,-1-1 1,1 1-1,-1-1 0,0 0 1,1 1-1,-1-1 0,0 1 0,-10 0-6027,-1-1-4756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9.528"/>
    </inkml:context>
    <inkml:brush xml:id="br0">
      <inkml:brushProperty name="width" value="0.025" units="cm"/>
      <inkml:brushProperty name="height" value="0.025" units="cm"/>
      <inkml:brushProperty name="color" value="#66CC00"/>
    </inkml:brush>
  </inkml:definitions>
  <inkml:trace contextRef="#ctx0" brushRef="#br0">0 866 5733,'0'0'12962,"15"-1"-11457,-6 1-1295,1-1 0,-1 0 0,1 0 0,-1-1 0,0-1-1,1 1 1,-1-2 0,-1 1 0,1-1 0,0 0 0,-1-1 0,16-11-1,650-443 1874,-196 139-7011,-468 314 4126,9-8-1847,-10 3-2191,-7 2-2308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44.783"/>
    </inkml:context>
    <inkml:brush xml:id="br0">
      <inkml:brushProperty name="width" value="0.025" units="cm"/>
      <inkml:brushProperty name="height" value="0.025" units="cm"/>
      <inkml:brushProperty name="color" value="#66CC00"/>
    </inkml:brush>
  </inkml:definitions>
  <inkml:trace contextRef="#ctx0" brushRef="#br0">111 0 4260,'0'0'3134,"-11"8"-1746,-17 12-526,-43 22 0,71-42-818,0 0-1,0 1 1,0-1 0,0 0 0,0 0-1,-1 0 1,1 1 0,0-1 0,0 0-1,0 0 1,0 1 0,0-1 0,0 0-1,0 0 1,0 1 0,0-1 0,0 0-1,0 0 1,0 1 0,0-1 0,0 0-1,0 0 1,0 1 0,1-1 0,-1 0-1,0 0 1,0 0 0,0 1 0,0-1-1,0 0 1,0 0 0,1 0 0,-1 1-1,0-1 1,0 0 0,0 0 0,1 0-1,-1 0 1,0 0 0,0 1 0,0-1-1,1 0 1,-1 0 0,0 0 0,12 8 53,-11-7 36,73 56 2454,-61-46-2500,0 1 0,1-1 1,0-1-1,1-1 0,0 0 0,1-1 0,0 0 0,0-1 0,0-1 0,21 5 0,-12-8 225,1 0 0,0-2-1,-1-1 1,48-5 0,100-27 1009,-107 17-882,70-5 0,-38 17-273,1 5 0,164 23 1,-155-11-150,200-1 1,-284-15-385,0-1-1,-1 0 1,1-2 0,24-8 0,-24 4-2113,42-20 0,5-13-5116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31.781"/>
    </inkml:context>
    <inkml:brush xml:id="br0">
      <inkml:brushProperty name="width" value="0.025" units="cm"/>
      <inkml:brushProperty name="height" value="0.025" units="cm"/>
      <inkml:brushProperty name="color" value="#66CC00"/>
    </inkml:brush>
  </inkml:definitions>
  <inkml:trace contextRef="#ctx0" brushRef="#br0">1 826 15182,'0'0'3235,"42"-66"-2081,5 12-322,16-15-543,15-12-193,9-10-64,7-3-577,-2 1-512,-1 7-672,-14 12-770,-10 10-768,-13 10-1922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32.763"/>
    </inkml:context>
    <inkml:brush xml:id="br0">
      <inkml:brushProperty name="width" value="0.025" units="cm"/>
      <inkml:brushProperty name="height" value="0.025" units="cm"/>
      <inkml:brushProperty name="color" value="#66CC00"/>
    </inkml:brush>
  </inkml:definitions>
  <inkml:trace contextRef="#ctx0" brushRef="#br0">59 981 4933,'-7'11'8915,"-45"68"-3048,52-75-5004,7-7-552,30-25 945,58-60-1,-36 31-499,133-116 310,135-127-173,-22-21-7667,-261 267 2167,-7 4-2344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45.199"/>
    </inkml:context>
    <inkml:brush xml:id="br0">
      <inkml:brushProperty name="width" value="0.025" units="cm"/>
      <inkml:brushProperty name="height" value="0.025" units="cm"/>
      <inkml:brushProperty name="color" value="#66CC00"/>
    </inkml:brush>
  </inkml:definitions>
  <inkml:trace contextRef="#ctx0" brushRef="#br0">415 40 8712,'-35'20'776,"1"3"0,1 0 0,0 3 0,2 0 0,2 2 0,0 1 0,-46 62 0,61-71-538,0 0-1,1 0 0,2 1 1,0 1-1,1 0 1,1 1-1,1 0 1,1 0-1,2 0 0,0 1 1,1 0-1,1 0 1,2 0-1,1 39 0,4-43-132,0 0-1,1 0 1,1 0-1,1-1 1,1 0-1,1 0 0,0 0 1,2-2-1,0 1 1,1-1-1,0-1 0,15 16 1,-2-6-103,1 0 1,1-2-1,1-1 1,2-1-1,62 36 0,-69-46-29,1-1 0,1-1-1,0-1 1,0-1 0,1-1-1,0-1 1,0-1 0,39 1 0,-49-6 32,0 0 0,-1-1 0,1 0 0,0-1 0,-1-1 0,0-1 0,0 0 0,0-1 0,0-1 0,-1 0 0,1-1 0,-2 0 0,1-1 0,-1-1 0,19-15 0,-15 6 87,-1 0 1,-1 0 0,0-2-1,-1 0 1,-1 0-1,-1-1 1,-1-1-1,-1 0 1,-1 0-1,-1-1 1,-1 0-1,-1-1 1,0 1-1,-2-1 1,1-45-1,-3 30 82,-2 0-1,-2 0 0,-1 0 1,-3 0-1,-1 1 0,-1 0 1,-2 0-1,-2 1 0,-19-40 1,18 50-109,-2 0 1,-1 1 0,-1 0 0,-1 1-1,-1 1 1,-1 1 0,-29-26 0,39 41-80,1 1-1,-1 0 1,0 0 0,0 1 0,-1 1 0,0-1-1,0 2 1,0-1 0,-17-3 0,20 7-71,1 0 0,0 0 0,-1 1 1,1 0-1,-1 0 0,1 1 0,-1 0 1,1 0-1,-1 1 0,1 0 0,0 0 1,0 0-1,0 1 0,0 0 0,0 1 0,-7 5 1,-63 47-5575,46-33-566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46.539"/>
    </inkml:context>
    <inkml:brush xml:id="br0">
      <inkml:brushProperty name="width" value="0.025" units="cm"/>
      <inkml:brushProperty name="height" value="0.025" units="cm"/>
      <inkml:brushProperty name="color" value="#66CC00"/>
    </inkml:brush>
  </inkml:definitions>
  <inkml:trace contextRef="#ctx0" brushRef="#br0">1373 153 2306,'0'0'1564,"-2"-11"-1350,-5-20-71,5 26 191,0 1-1,0-1 1,0 1 0,0 0 0,-1 0-1,1 0 1,-1 0 0,0 0-1,0 1 1,-1-1 0,1 1-1,-1 0 1,0 0 0,1 0 0,-2 0-1,1 1 1,-7-4 0,-9-2 153,-1 0 0,1 2 0,-1 0 0,0 1 0,-1 1 0,1 2 0,-1 0 0,0 1 0,1 0 0,-31 5 0,20 1-558,0 0 1,1 2-1,0 2 1,0 1-1,1 1 1,-40 21-1,1 7 57,1 3-1,2 3 1,2 2 0,3 4 0,1 2 0,3 2-1,3 3 1,-76 105 0,109-134 211,2 2 0,1-1 0,2 2 1,1 0-1,2 1 0,1 1 0,1 0 0,-9 54 1,17-68-42,1 0 1,0 0 0,2 0 0,0 0 0,1 0 0,1 0 0,1-1 0,1 1-1,1 0 1,0-1 0,2 0 0,0 0 0,1-1 0,1 0 0,0 0-1,19 24 1,-10-21-136,0 0 0,2-2 0,0-1 0,1 0 0,1-2 0,0 0 0,1-1-1,1-2 1,0 0 0,1-2 0,1 0 0,-1-2 0,2-1 0,26 5 0,13 0-338,1-3 0,0-3 0,0-3 1,107-7-1,-126-1 223,-1-1 1,1-3-1,-2-2 1,1-2-1,-1-1 1,-1-3-1,81-41 1,-96 41 164,0-2 0,-1-2 0,-1 0 1,-1-2-1,0-1 0,-2-1 0,-1-1 1,-1-1-1,-1-1 0,-1-1 0,24-45 1,-26 36 60,-2 1 1,-2-2 0,-1 0-1,-3-1 1,0 0-1,-3-1 1,-1 0 0,-2-1-1,-2 1 1,-3-67 0,-2 77-110,-1 1-1,-2-1 1,-1 1 0,-1 1 0,-1-1 0,-2 1 0,0 1 0,-2 0 0,-2 0 0,0 1 0,-1 1 0,-2 0 0,0 1-1,-2 1 1,-25-24 0,34 37-94,0 1 0,-1 0 0,0 1 0,-1 0-1,0 1 1,0 0 0,0 1 0,-1 0 0,0 1 0,0 1-1,0 0 1,-1 0 0,1 1 0,-1 1 0,0 1-1,0 0 1,0 0 0,1 2 0,-1-1 0,0 2 0,0 0-1,0 0 1,1 2 0,0 0 0,-1 0 0,-22 12 0,-40 25-2956,-1 7-2264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0.303"/>
    </inkml:context>
    <inkml:brush xml:id="br0">
      <inkml:brushProperty name="width" value="0.025" units="cm"/>
      <inkml:brushProperty name="height" value="0.025" units="cm"/>
      <inkml:brushProperty name="color" value="#66CC00"/>
    </inkml:brush>
  </inkml:definitions>
  <inkml:trace contextRef="#ctx0" brushRef="#br0">701 65 3587,'-26'-12'809,"0"1"0,-1 2 0,0 1 0,0 1 0,-1 1 0,0 1 0,0 2 0,0 1 0,0 1 0,-52 5 0,68-2-590,1 1-1,0 1 0,0 0 0,0 0 0,0 1 1,1 1-1,0-1 0,0 2 0,0-1 0,1 1 0,0 1 1,-13 14-1,1 0-87,1 2 1,1 0 0,-26 45 0,30-41 69,1 1 1,1 1-1,2 0 1,1 1-1,1 0 1,2 0-1,1 1 1,1 0-1,2 0 1,1 0-1,1 1 1,2-1 0,2 0-1,7 37 1,-5-45-137,1-1 1,1 0 0,1 0 0,1 0-1,1-1 1,0-1 0,2 0-1,23 31 1,-23-37-66,1 0 0,1-1 0,0 0 0,1-1 0,0-1 0,1 0 0,0-2 0,1 1 0,0-2 0,1 0 0,25 8 0,-1-4 22,0-3 0,0-1 0,1-2 0,1-2-1,-1-2 1,0-1 0,1-3 0,67-9 0,-80 3 5,-1 0-1,0-2 0,0-1 1,-1-2-1,0-1 0,-1-1 1,-1-1-1,0-1 0,-1-2 1,41-35-1,-39 27 137,-1 0 0,0-2 0,-2-1 0,-2-1 0,0-1 0,-3-1 0,0-1 0,22-52 0,-35 68-57,-1 0 0,0-1 1,-1 0-1,-1 0 0,-1 0 1,-1 0-1,0 0 0,-1-1 1,-2 1-1,-3-36 0,1 38-40,-1 1 0,-1 0-1,0-1 1,-1 2 0,0-1-1,-1 1 1,-1 0 0,0 0-1,-1 1 1,-1 0 0,0 0-1,-20-18 1,7 11-149,0 1 0,-1 2 0,-1 0 0,0 2-1,-1 1 1,-1 1 0,0 1 0,-1 1 0,0 1 0,-1 2 0,1 1 0,-2 1 0,1 2 0,-1 1 0,-49 0 0,-8 5-1558,-21 0-2182,82-3 1407,1 0 1,-27-7-1,-6-11-2853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45.227"/>
    </inkml:context>
    <inkml:brush xml:id="br0">
      <inkml:brushProperty name="width" value="0.025" units="cm"/>
      <inkml:brushProperty name="height" value="0.025" units="cm"/>
      <inkml:brushProperty name="color" value="#66CC00"/>
    </inkml:brush>
  </inkml:definitions>
  <inkml:trace contextRef="#ctx0" brushRef="#br0">383 85 4004,'-3'-11'3080,"-13"-34"-2066,16 43-894,-1 0-1,1 0 0,-1 0 1,0 1-1,0-1 1,0 0-1,0 1 0,0-1 1,0 0-1,0 1 1,0 0-1,-1-1 0,1 1 1,-1 0-1,1-1 1,-3 0-1,4 2-56,-1 0-1,0 0 1,0 0 0,1 0 0,-1 0-1,0 0 1,0 0 0,1 0 0,-1 0-1,0 0 1,1 1 0,-1-1-1,0 0 1,1 1 0,-1-1 0,0 0-1,1 1 1,-1-1 0,1 1 0,-1-1-1,0 1 1,1-1 0,-1 1 0,1-1-1,0 1 1,-2 1 0,-2 4 88,1 1 1,-1-1 0,1 1 0,0 0-1,-2 10 1,-29 121 789,-28 269 0,52-324-517,-175 2143 1509,183-2172-1971,-9 118 737,22 309 1,-5-437-544,22 85 0,-21-108-148,0 0-1,1-1 1,1 0 0,1 0-1,22 33 1,-30-50-115,1 0 1,-1 0 0,1 1-1,0-1 1,-1-1 0,1 1-1,0 0 1,1-1 0,-1 1-1,0-1 1,1 0 0,0 0-1,-1-1 1,1 1 0,0-1-1,0 1 1,0-1-1,0 0 1,0-1 0,0 1-1,5-1 1,-6 0-109,0-1-1,0 0 1,0 0 0,0 0-1,0 0 1,-1-1 0,1 1-1,-1-1 1,1 0 0,-1 0-1,1 0 1,-1 0 0,0 0 0,0 0-1,0 0 1,0-1 0,0 1-1,-1-1 1,1 0 0,-1 1-1,1-1 1,-1 0 0,0 0-1,0 0 1,0 0 0,-1 0-1,1 0 1,-1-4 0,6-34-5343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45.724"/>
    </inkml:context>
    <inkml:brush xml:id="br0">
      <inkml:brushProperty name="width" value="0.025" units="cm"/>
      <inkml:brushProperty name="height" value="0.025" units="cm"/>
      <inkml:brushProperty name="color" value="#66CC00"/>
    </inkml:brush>
  </inkml:definitions>
  <inkml:trace contextRef="#ctx0" brushRef="#br0">13 383 8360,'-2'13'2573,"0"-2"-2212,-1-1-153,1 1 0,1-1 0,0 1 0,0 15 0,1-22-184,0-1 1,1 0 0,-1 0-1,1 0 1,-1-1-1,1 1 1,0 0 0,0 0-1,0 0 1,1 0-1,-1-1 1,1 1 0,-1-1-1,1 1 1,0-1-1,0 0 1,0 1 0,0-1-1,1 0 1,-1 0-1,0-1 1,1 1 0,3 1-1,4 1 76,1 0-1,0-1 0,0 0 0,0-1 1,0 0-1,0-1 0,0 0 0,1-1 1,-1 0-1,0-1 0,17-2 1,16-6 466,63-19 0,-101 26-578,163-41-36,2 7 0,1 7 0,182-5 0,852-66 2637,-776 58-1327,357-15 972,-733 59-2182,-35-1 1,1 0-1,0-1 1,33-5-1,-53 5-89,1-1 0,-1 1-1,1-1 1,0 1 0,-1 0 0,1-1 0,-1 1 0,1-1 0,-1 1-1,1-1 1,-1 1 0,1-1 0,-1 0 0,0 1 0,1-1 0,-1 1-1,0-1 1,0 0 0,1 1 0,-1-1 0,0 0 0,0 1 0,0-1-1,0 0 1,0 0 0,0 1 0,0-1 0,0 0 0,0 1 0,0-1-1,0 0 1,0 1 0,0-1 0,-1-1 0,-8-25-1823,-36-46-5619,10 24 1788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533"/>
    </inkml:context>
    <inkml:brush xml:id="br0">
      <inkml:brushProperty name="width" value="0.025" units="cm"/>
      <inkml:brushProperty name="height" value="0.025" units="cm"/>
    </inkml:brush>
  </inkml:definitions>
  <inkml:trace contextRef="#ctx0" brushRef="#br0">15 23 12075,'0'0'6406,"68"7"-6277,-28-7 63,2-1-64,-1-7 0,3 0-96,-13 2-1730,-7 2-1312,-13 2-1923</inkml:trace>
  <inkml:trace contextRef="#ctx0" brushRef="#br0" timeOffset="1">0 97 17969,'0'0'3235,"88"-32"-2819,-31 17-319,4-1-33,3 2-1570,-5 0-5540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46.426"/>
    </inkml:context>
    <inkml:brush xml:id="br0">
      <inkml:brushProperty name="width" value="0.025" units="cm"/>
      <inkml:brushProperty name="height" value="0.025" units="cm"/>
      <inkml:brushProperty name="color" value="#66CC00"/>
    </inkml:brush>
  </inkml:definitions>
  <inkml:trace contextRef="#ctx0" brushRef="#br0">32 380 14029,'0'0'11,"-6"8"811,-18 26-374,24-34-447,0 0-1,0 1 0,0-1 0,0 0 0,-1 0 0,1 1 0,0-1 0,0 0 0,0 0 0,0 1 0,0-1 1,0 0-1,0 1 0,0-1 0,0 0 0,0 1 0,0-1 0,0 0 0,0 0 0,0 1 0,0-1 0,0 0 0,0 1 1,0-1-1,0 0 0,0 0 0,0 1 0,1-1 0,-1 0 0,0 0 0,0 1 0,0-1 0,1 0 0,-1 0 0,0 1 1,0-1-1,0 0 0,1 0 0,-1 0 0,0 0 0,0 1 0,1-1 0,-1 0 0,0 0 0,1 0 0,-1 0 0,0 0 1,0 0-1,1 0 0,-1 0 0,0 0 0,1 0 0,-1 0 0,0 0 0,1 0 0,-1 0 0,0 0 0,0 0 0,1 0 1,-1 0-1,0 0 0,1-1 0,13 2 54,-1-2-1,1 0 1,-1-1 0,1 0-1,-1-1 1,14-4 0,87-35 230,-44 15-58,307-98 309,-265 94-509,168-23 0,226 14-1345,87-12 439,-524 40 1036,-5-1 230,0 3 0,0 3 1,1 3-1,85 5 0,-137 1-366,0 1-1,0 0 1,0 1-1,-1 0 1,0 1-1,0 0 1,0 1-1,-1 1 1,1-1 0,-1 2-1,-1-1 1,0 2-1,0-1 1,0 1-1,-1 1 1,-1 0-1,0 0 1,0 1-1,11 20 1,3 10 25,-2 1-1,-2 1 1,-2 1-1,14 57 1,163 858 121,-140-603-150,13 599 0,-102-276 85,35-670-106,-26 338-300,27-334 90,3 33-661,-3-44 694,0 0 0,1 0 0,-1 0 0,1-1 0,0 1 0,-1 0 1,1 0-1,0-1 0,0 1 0,0-1 0,0 1 0,0-1 0,1 1 0,-1-1 0,0 1 0,1-1 0,-1 0 0,1 0 0,2 1 1,25 3-5964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3.396"/>
    </inkml:context>
    <inkml:brush xml:id="br0">
      <inkml:brushProperty name="width" value="0.025" units="cm"/>
      <inkml:brushProperty name="height" value="0.025" units="cm"/>
      <inkml:brushProperty name="color" value="#66CC00"/>
    </inkml:brush>
  </inkml:definitions>
  <inkml:trace contextRef="#ctx0" brushRef="#br0">81 584 4036,'0'0'6988,"-9"7"-5611,4-3-1228,-35 28 1696,38-29-1508,-1-1 0,1 1 0,0-1-1,0 1 1,0 0 0,0 0 0,0 0 0,0 0-1,1 0 1,0 1 0,-1-1 0,1 0 0,0 1-1,1-1 1,-1 5 0,1-8-286,0 1 1,1-1-1,-1 1 0,1-1 0,0 1 1,-1-1-1,1 1 0,-1-1 1,1 0-1,0 1 0,-1-1 0,1 0 1,0 0-1,-1 1 0,1-1 0,0 0 1,-1 0-1,1 0 0,0 0 1,0 0-1,-1 0 0,1 0 0,0 0 1,-1 0-1,1 0 0,0 0 1,0 0-1,-1-1 0,1 1 0,0 0 1,-1 0-1,1-1 0,-1 1 0,2-1 1,27-10 465,13-15-1,-2-2 1,-1-1-1,49-49 1,-21 19-261,397-347 53,-406 361-725,-71 74-2926,-7-9-16,-4 0-2818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33.833"/>
    </inkml:context>
    <inkml:brush xml:id="br0">
      <inkml:brushProperty name="width" value="0.025" units="cm"/>
      <inkml:brushProperty name="height" value="0.025" units="cm"/>
      <inkml:brushProperty name="color" value="#66CC00"/>
    </inkml:brush>
  </inkml:definitions>
  <inkml:trace contextRef="#ctx0" brushRef="#br0">1 44 4805,'0'0'14296,"12"6"-13458,-7-4-759,1 1 0,0-1 1,0 1-1,0-1 0,0 0 0,0-1 0,0 1 0,0-1 0,1-1 0,-1 1 0,0-1 0,1 0 0,-1 0 0,1-1 0,8-2 0,39-11 358,116-27 319,-147 37-732,-1 1 1,1 1-1,0 2 1,0 0-1,35 5 1,-27 7-302,-23-6-6893,-15-16 2098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36.893"/>
    </inkml:context>
    <inkml:brush xml:id="br0">
      <inkml:brushProperty name="width" value="0.025" units="cm"/>
      <inkml:brushProperty name="height" value="0.025" units="cm"/>
      <inkml:brushProperty name="color" value="#66CC00"/>
    </inkml:brush>
  </inkml:definitions>
  <inkml:trace contextRef="#ctx0" brushRef="#br0">1 2 12492,'0'0'7564,"11"3"-6790,15 2-219,0 0 0,0-2 0,52 0 0,88-14 308,-103 5-1022,0 3 0,71 5 0,-85 8-1134,-19 2-3596,-23-8-1250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4:17.352"/>
    </inkml:context>
    <inkml:brush xml:id="br0">
      <inkml:brushProperty name="width" value="0.025" units="cm"/>
      <inkml:brushProperty name="height" value="0.025" units="cm"/>
      <inkml:brushProperty name="color" value="#66CC00"/>
    </inkml:brush>
  </inkml:definitions>
  <inkml:trace contextRef="#ctx0" brushRef="#br0">6092 348 6342,'0'0'5200,"-11"2"-4619,2-1-663,-34 4-670,40-5 771,1 0 0,-1 0 0,1-1 0,-1 1 0,1-1 0,-1 0 0,1 1 0,0-1-1,-1 0 1,1 0 0,0-1 0,0 1 0,0 0 0,0-1 0,0 1 0,0-1 0,0 0-1,-2-2 1,-2-3 99,-1 0 0,-1 1 0,1-1-1,-1 1 1,0 1 0,-1 0 0,1 0-1,-1 0 1,0 1 0,0 0-1,-1 1 1,-11-3 0,-21-4-749,-66-6-1,51 9 818,-690-94 2931,124 19-3794,103 39 211,-2 37 32,403 6 106,-374 28-439,34 0 851,-68-17 702,-175 1-1321,465-3 914,199-5-21,0 2-1,1 2 1,0 1-1,-43 17 1,42-11-292,1 1 0,0 2-1,1 2 1,2 1 0,0 1 0,1 2 0,-36 35 0,53-43-99,1 0 1,1 1-1,0 0 0,1 2 1,1-1-1,1 1 0,1 1 1,0 0-1,2 1 0,0 0 1,1 0-1,2 0 1,0 1-1,-4 40 0,6-16-75,2 1 0,2-1 0,2 0-1,2 0 1,2 0 0,3-1 0,1 0-1,2 0 1,2-1 0,38 78 0,-35-92 185,1-1-1,1 0 1,2-1 0,1-1 0,0-2 0,2 0 0,51 38-1,-39-38-68,1-1-1,1-2 0,0-2 0,2-1 0,59 18 0,-18-14-52,0-3-1,87 9 0,174 5 120,-132-15 266,169 35-222,-191-24-252,282 10 1,-337-40 182,-1 6 1,249 42 0,-283-27-46,1-4 0,0-5-1,1-4 1,-1-4 0,1-5 0,103-14 0,443-78-261,-331 70 643,-61 7-635,-203 10 16,1-3 1,92-27 0,586-262 440,-676 271-66,-3-2 0,0-3-1,-2-1 1,-1-3 0,-2-2 0,-2-2-1,-1-2 1,42-54 0,-65 70-148,-2 0 0,-1-2-1,-1 0 1,-2-1 0,19-47 0,-26 56-1,-1-1 0,-1-1 0,-1 1 0,-1-1 0,-1 0 0,-1 0 0,-1 0 0,0 0 0,-4-25 0,1 39 21,0 0 1,0 1-1,-1-1 0,0 1 0,-1 0 1,0 0-1,0 0 0,0 0 0,-1 1 0,0-1 1,0 1-1,-1 0 0,1 1 0,-1-1 1,-1 1-1,1 1 0,-8-6 0,-16-8 94,0 1 0,-49-20 0,71 34-101,-139-53 203,-2 7 0,-250-50 0,-275-9 751,357 62-2309,0-9-3523,193 29-163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4:32.467"/>
    </inkml:context>
    <inkml:brush xml:id="br0">
      <inkml:brushProperty name="width" value="0.025" units="cm"/>
      <inkml:brushProperty name="height" value="0.025" units="cm"/>
      <inkml:brushProperty name="color" value="#66CC00"/>
    </inkml:brush>
  </inkml:definitions>
  <inkml:trace contextRef="#ctx0" brushRef="#br0">7091 12 7687,'0'0'3577,"-9"-2"-3775,-72-4 612,-1 2 0,-152 15 0,151-5-534,-167 25 1485,160-16-233,-144 4 1,-60-25-427,-188 5 355,-542-27-1282,499-2 153,102 25-12,-761 88 0,1170-81 80,-898 146 38,777-115-46,-132 50 1,187-52 47,1 3 1,-137 82-1,183-94 6,1 2 0,2 0 0,0 2 0,2 2 0,0 0 0,2 2 0,2 1 0,0 1 0,2 0-1,2 2 1,1 1 0,2 0 0,1 1 0,-13 44 0,25-67-45,1 0 1,1 0-1,0 0 1,0 0-1,1 1 1,1-1-1,0 0 1,1 0-1,1 1 1,0-1-1,0 0 1,1 0-1,1 0 1,0-1-1,1 1 1,0-1-1,12 18 1,16 22 51,2-1 0,3-2 0,1-2 0,3-1 0,2-2 0,1-3 0,3-1 1,1-2-1,1-3 0,3-1 0,63 29 0,-39-27-45,2-4 1,1-3-1,1-4 1,1-3-1,2-4 0,-1-3 1,134 5-1,710-12 86,-541-10-60,-378 2-34,675-7 0,-2-40-170,-310 0 97,439-47 135,-185 14 30,-477 51-64,-3-6 0,169-65 0,503-276-1069,-812 373 1037,174-101-53,-160 91 51,-1-1 0,0 0 1,-1-1-1,-1-1 0,0-1 1,-1 0-1,12-20 0,-21 28 26,-1-1-1,-1 0 0,1-1 0,-2 1 0,1-1 0,-1 1 1,-1-1-1,0 0 0,-1 0 0,0 0 0,0-1 1,-1 1-1,-1 0 0,0 0 0,0 0 0,-1 0 0,-1 0 1,0 1-1,-8-21 0,-6-8 148,-1 2 0,-2 0 0,-47-65 0,40 64-82,-2 1-1,-2 2 1,-1 0 0,-45-36-1,50 49-54,-1 2-1,-1 0 1,-1 2-1,-1 2 1,0 0-1,-49-15 1,10 9-93,-1 5 0,-119-16-1,-149 7-765,18 2-3458,153 2-1212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50.990"/>
    </inkml:context>
    <inkml:brush xml:id="br0">
      <inkml:brushProperty name="width" value="0.025" units="cm"/>
      <inkml:brushProperty name="height" value="0.025" units="cm"/>
      <inkml:brushProperty name="color" value="#66CC00"/>
    </inkml:brush>
  </inkml:definitions>
  <inkml:trace contextRef="#ctx0" brushRef="#br0">1 0 9865,'0'0'11489,"2"9"-10961,1 20-312,-1 1 1,-2 0-1,-4 47 1,0 46-869,4-123 589,0 0 0,0 0 1,0 1-1,0-1 0,0 0 1,0 0-1,0 1 0,0-1 1,0 0-1,0 0 1,0 1-1,0-1 0,0 0 1,0 0-1,1 1 0,-1-1 1,0 0-1,0 0 0,0 1 1,0-1-1,0 0 1,1 0-1,-1 0 0,0 1 1,0-1-1,0 0 0,1 0 1,-1 0-1,0 0 0,0 1 1,0-1-1,1 0 1,-1 0-1,0 0 0,0 0 1,1 0-1,-1 0 0,0 0 1,1 0-1,-1 0 0,1 0 1,12-7-2138,9-16-2007,-5-7-299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51.333"/>
    </inkml:context>
    <inkml:brush xml:id="br0">
      <inkml:brushProperty name="width" value="0.025" units="cm"/>
      <inkml:brushProperty name="height" value="0.025" units="cm"/>
      <inkml:brushProperty name="color" value="#66CC00"/>
    </inkml:brush>
  </inkml:definitions>
  <inkml:trace contextRef="#ctx0" brushRef="#br0">26 0 7687,'0'0'13677,"-3"13"-13266,-6 37-338,3 0 0,-1 89 0,11-114-392,2-14-1052,5-6-3377,-10-14-4882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51.704"/>
    </inkml:context>
    <inkml:brush xml:id="br0">
      <inkml:brushProperty name="width" value="0.025" units="cm"/>
      <inkml:brushProperty name="height" value="0.025" units="cm"/>
      <inkml:brushProperty name="color" value="#66CC00"/>
    </inkml:brush>
  </inkml:definitions>
  <inkml:trace contextRef="#ctx0" brushRef="#br0">1 72 12268,'0'0'13388,"69"-7"-13003,-40-1-289,4-2-64,-2 1 0,1 1-673,1 2-1313,-8 2-928,0 0-1507,-4 4-2145</inkml:trace>
  <inkml:trace contextRef="#ctx0" brushRef="#br0" timeOffset="1">438 0 11243,'0'0'12716,"1"49"-15375,1-43-1409,-1-1-3395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0:52.050"/>
    </inkml:context>
    <inkml:brush xml:id="br0">
      <inkml:brushProperty name="width" value="0.025" units="cm"/>
      <inkml:brushProperty name="height" value="0.025" units="cm"/>
      <inkml:brushProperty name="color" value="#66CC00"/>
    </inkml:brush>
  </inkml:definitions>
  <inkml:trace contextRef="#ctx0" brushRef="#br0">7 1 7751,'0'0'18514,"-6"46"-18354,6-53-4484,3-4-481,2 0-8487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
    </inkml:context>
    <inkml:brush xml:id="br0">
      <inkml:brushProperty name="width" value="0.025" units="cm"/>
      <inkml:brushProperty name="height" value="0.025" units="cm"/>
    </inkml:brush>
  </inkml:definitions>
  <inkml:trace contextRef="#ctx0" brushRef="#br0">72 1 4292,'0'0'4580,"-4"1"-4606,1 1 34,0-1 0,-1 1 0,1 0 0,0 0 0,0 0 0,0 1 0,0-1 0,1 1 0,-1-1 0,1 1 0,-1 0 0,1 0 0,-3 6 0,12-9 1753,15-2-5083,-12 0 1936,-27 0 7899,10 2-5355,-17 0 618,10-3-6082,11 2 1706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5.606"/>
    </inkml:context>
    <inkml:brush xml:id="br0">
      <inkml:brushProperty name="width" value="0.025" units="cm"/>
      <inkml:brushProperty name="height" value="0.025" units="cm"/>
      <inkml:brushProperty name="color" value="#66CC00"/>
    </inkml:brush>
  </inkml:definitions>
  <inkml:trace contextRef="#ctx0" brushRef="#br0">0 32 7399,'0'0'19352,"9"-2"-18621,-7 2-686,1-1 1,-1 0-1,0 1 1,1 0-1,-1-1 1,1 1-1,-1 0 1,0 0-1,1 0 1,-1 1-1,1-1 0,-1 1 1,0-1-1,1 1 1,-1 0-1,0-1 1,0 1-1,1 1 1,-1-1-1,0 0 1,0 0-1,0 1 1,0-1-1,-1 1 0,1 0 1,0-1-1,-1 1 1,1 0-1,-1 0 1,1 0-1,-1 0 1,2 4-1,20 36 97,-17-27-126,1-2 1,1 1-1,0-1 0,1 0 1,1-1-1,20 22 0,-29-33-127,1 0 0,0 0 0,-1 0 0,1 1 0,-1-1 0,1-1 0,0 1 0,0 0 0,-1 0 0,1-1 0,0 1 0,0-1 0,0 0 0,0 1 0,0-1 0,0 0 0,0 0 0,0 0 0,0 0 0,-1 0 0,1-1 0,3 0 0,-2 0-342,1-1 0,-1 0 0,0 0 1,0 0-1,0 0 0,0 0 0,0-1 0,0 1 0,-1-1 1,5-5-1,2-5-1711,-1 0 0,0 0 0,-1-1 1,8-21-1,3-30 1884,-15 43 4645,-2-1 5819,-2 51-8998,-7 17-813,-1-2 0,-26 69 0,21-70-318,1 2 1,-12 70 0,25-113-161,-2 27-461,4-13-6317,2-14 1161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6.617"/>
    </inkml:context>
    <inkml:brush xml:id="br0">
      <inkml:brushProperty name="width" value="0.025" units="cm"/>
      <inkml:brushProperty name="height" value="0.025" units="cm"/>
      <inkml:brushProperty name="color" value="#66CC00"/>
    </inkml:brush>
  </inkml:definitions>
  <inkml:trace contextRef="#ctx0" brushRef="#br0">0 1 7271,'0'0'15348,"7"13"-15044,-2-4-276,-1 1 0,0-1 0,0 1 0,-1 0 0,0 0 0,-1 0 0,0 0 0,0 1 0,-1-1 0,-1 1 0,-1 15 0,-8 70-343,11-96 13,-1 0 0,1-1 1,-1 1-1,1-1 0,0 0 0,-1 1 0,0-1 0,1 0 0,-1 0 0,1 0 0,-1 0 0,0 0 0,0 0 0,0 0 0,2-2 0,12-20-3488,0-5-828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6.945"/>
    </inkml:context>
    <inkml:brush xml:id="br0">
      <inkml:brushProperty name="width" value="0.025" units="cm"/>
      <inkml:brushProperty name="height" value="0.025" units="cm"/>
      <inkml:brushProperty name="color" value="#66CC00"/>
    </inkml:brush>
  </inkml:definitions>
  <inkml:trace contextRef="#ctx0" brushRef="#br0">173 1 6662,'0'0'12268,"-4"54"-11852,-2-27-320,1 0-128,0 0 96,3-4-160,0-2-512,1-4-385,-2-2-897,1-6-256,-6 0-448,-1-5-65,-4-2-1281</inkml:trace>
  <inkml:trace contextRef="#ctx0" brushRef="#br0" timeOffset="1">29 203 6534,'0'0'16464,"-28"-45"-15856,41 45-223,7-1-161,6-1-96,3 1-96,5-1-288,-1-1-1602,1-2-1761,-4-3-3588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7.487"/>
    </inkml:context>
    <inkml:brush xml:id="br0">
      <inkml:brushProperty name="width" value="0.025" units="cm"/>
      <inkml:brushProperty name="height" value="0.025" units="cm"/>
      <inkml:brushProperty name="color" value="#66CC00"/>
    </inkml:brush>
  </inkml:definitions>
  <inkml:trace contextRef="#ctx0" brushRef="#br0">40 1 12332,'0'0'8215,"-1"9"-7152,-16 140 1678,-5 103-3502,23-252 581,-1 0-1,0 0 1,1 0 0,-1 0-1,0 1 1,1-1-1,-1 0 1,1 0 0,-1 0-1,0 0 1,1 0-1,-1 0 1,0 0 0,1 0-1,-1 0 1,0 0-1,1-1 1,-1 1 0,1 0-1,-1 0 1,0 0-1,1 0 1,-1-1-1,0 1 1,0 0 0,1 0-1,-1 0 1,0-1-1,1 1 1,-1 0 0,0-1-1,0 1 1,0 0-1,1 0 1,-1-1 0,0 1-1,0 0 1,0-1-1,10-14-5066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7.908"/>
    </inkml:context>
    <inkml:brush xml:id="br0">
      <inkml:brushProperty name="width" value="0.025" units="cm"/>
      <inkml:brushProperty name="height" value="0.025" units="cm"/>
      <inkml:brushProperty name="color" value="#66CC00"/>
    </inkml:brush>
  </inkml:definitions>
  <inkml:trace contextRef="#ctx0" brushRef="#br0">113 0 15310,'0'0'6609,"-8"4"-6059,-1-1-465,-1 2 0,1-1 0,0 2 0,0-1 0,1 1 0,0 0 0,0 1 0,0 0 0,1 0 0,-12 15-1,19-21-88,0-1-1,0 1 0,0 0 0,1-1 0,-1 1 0,0-1 0,0 1 0,1 0 0,-1-1 0,0 1 0,1-1 0,-1 1 0,0 0 0,1-1 1,-1 1-1,1-1 0,-1 0 0,1 1 0,-1-1 0,1 1 0,-1-1 0,1 0 0,0 1 0,-1-1 0,1 0 0,0 0 0,-1 1 0,1-1 0,-1 0 1,1 0-1,0 0 0,-1 0 0,1 0 0,0 0 0,0 0 0,-1 0 0,1 0 0,0 0 0,0-1 0,44 4 250,-33-3-255,-6 1 48,10-1-186,-1 2 0,0 0 0,25 7-1,-38-8 136,0-1-1,1 1 0,-1 0 0,0 0 0,0 0 0,0 0 0,-1 0 0,1 1 0,0-1 1,0 1-1,-1-1 0,1 1 0,-1-1 0,3 4 0,-3-3 31,-1-1-1,0 0 1,1 1 0,-1-1-1,0 1 1,0-1-1,0 1 1,0-1 0,0 1-1,0-1 1,0 0-1,-1 1 1,1-1 0,0 1-1,-1-1 1,1 0-1,-1 1 1,1-1 0,-1 0-1,0 1 1,0-1-1,0 0 1,1 0 0,-1 0-1,-2 2 1,-5 5 308,-1 0 0,0-1 0,0 0 0,0 0 0,-1-1 0,0 0 0,-1-1 0,1 0 0,-1-1 0,0 0 0,0 0 0,-1-1 0,1-1-1,0 0 1,-13 1 0,23-3-364,1 0-1,0 0 1,-1 0-1,1 0 1,0 0-1,-1 0 1,1 0-1,0 0 1,-1 0-1,1 0 1,0 0-1,-1 0 1,1 0-1,0 0 1,-1 0-1,1 0 1,0 0-1,-1-1 1,1 1-1,0 0 1,0 0-1,-1 0 1,1-1-1,0 1 1,0 0-1,-1 0 1,1 0-1,0-1 0,0 1 1,-1 0-1,1 0 1,0-1-1,0 1 1,0 0-1,0-1 1,0 1-1,-1 0 1,1-1-1,0 1 1,0 0-1,0-1 1,0 1-1,9-16-2562,20-11-2951,-8 11 481,2-2-2706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28.250"/>
    </inkml:context>
    <inkml:brush xml:id="br0">
      <inkml:brushProperty name="width" value="0.025" units="cm"/>
      <inkml:brushProperty name="height" value="0.025" units="cm"/>
      <inkml:brushProperty name="color" value="#66CC00"/>
    </inkml:brush>
  </inkml:definitions>
  <inkml:trace contextRef="#ctx0" brushRef="#br0">39 0 10025,'0'0'13603,"1"8"-13123,0 73-206,-2-50-650,2 0 0,3 32 0,4-49-1953,-7-14 2203,-1 0 0,0 0 0,0 0 0,1 0 0,-1 0 0,0 0 0,1 0 0,-1 0 0,0 0 1,0 0-1,1 0 0,-1 0 0,0 0 0,0 0 0,1 0 0,-1 0 0,0-1 0,0 1 0,1 0 0,-1 0 0,0 0 0,0 0 0,0-1 0,1 1 0,-1 0 0,0 0 0,0-1 0,0 1 0,0 0 0,0 0 0,1 0 0,-1-1 0,0 1 0,0 0 0,0-1 1,0 1-1,0 0 0,0 0 0,0-1 0,0 1 0,0 0 0,0 0 0,0-1 0,0 1 0,0 0 0,0-1 0,0 1 0,0 0 0,0 0 0,-1-1 0,1 1 0,0 0 0,0 0 0,0-1 0,-4-42-7135,-7 5 6513,-8 3 5428,-7-1 4345,62 35-6393,1 2-2658,2 0-3220,-15-1-2771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1.996"/>
    </inkml:context>
    <inkml:brush xml:id="br0">
      <inkml:brushProperty name="width" value="0.025" units="cm"/>
      <inkml:brushProperty name="height" value="0.025" units="cm"/>
      <inkml:brushProperty name="color" value="#66CC00"/>
    </inkml:brush>
  </inkml:definitions>
  <inkml:trace contextRef="#ctx0" brushRef="#br0">0 0 6150,'0'0'20307,"5"9"-20190,1 3-111,-2 0-1,0 1 0,0 0 1,-1 0-1,-1 1 1,0-1-1,0 0 0,-2 1 1,-1 21-1,1-34-82,3 34 65,5-20-1222,6-9-3502,-14-13-3156,0-3-493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2.353"/>
    </inkml:context>
    <inkml:brush xml:id="br0">
      <inkml:brushProperty name="width" value="0.025" units="cm"/>
      <inkml:brushProperty name="height" value="0.025" units="cm"/>
      <inkml:brushProperty name="color" value="#66CC00"/>
    </inkml:brush>
  </inkml:definitions>
  <inkml:trace contextRef="#ctx0" brushRef="#br0">0 53 11082,'0'0'15984,"51"-31"-15184,-24 27-287,5-1-321,0 1-160,-1 2-96,-1 0-1634,-2 1-1761,-4 1-1954,-3-4-7047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3.190"/>
    </inkml:context>
    <inkml:brush xml:id="br0">
      <inkml:brushProperty name="width" value="0.025" units="cm"/>
      <inkml:brushProperty name="height" value="0.025" units="cm"/>
      <inkml:brushProperty name="color" value="#66CC00"/>
    </inkml:brush>
  </inkml:definitions>
  <inkml:trace contextRef="#ctx0" brushRef="#br0">0 0 10218,'0'0'13789,"6"8"-13079,10 20-254,20 45 1,-30-60-431,-6-11-61,1 0 0,0 0-1,-1 1 1,1-1 0,0 0-1,1 0 1,-1 0 0,0 0-1,0 0 1,1-1 0,-1 1-1,1 0 1,0-1 0,0 1-1,-1-1 1,1 1 0,0-1-1,0 0 1,0 0 0,0 0-1,0 0 1,1 0 0,-1 0-1,0-1 1,0 1 0,1-1-1,-1 1 1,0-1 0,0 0-1,1 0 1,-1 0 0,0 0-1,1-1 1,-1 1 0,0 0-1,0-1 1,4-1 0,-2 0-474,0 0 0,1 0 0,-1-1 1,0 0-1,0 1 0,0-2 0,3-3 1,22-30-7271,-12 6-1227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3.533"/>
    </inkml:context>
    <inkml:brush xml:id="br0">
      <inkml:brushProperty name="width" value="0.025" units="cm"/>
      <inkml:brushProperty name="height" value="0.025" units="cm"/>
      <inkml:brushProperty name="color" value="#66CC00"/>
    </inkml:brush>
  </inkml:definitions>
  <inkml:trace contextRef="#ctx0" brushRef="#br0">107 0 12492,'0'0'4260,"-42"73"-2274,30-38-545,-1 0-288,1 5-224,2 1-481,2-1-319,3-4-33,2-5-64,1-2-32,2-7-545,0-6-384,0-3-704,0-4-834,0-4-2529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640"/>
    </inkml:context>
    <inkml:brush xml:id="br0">
      <inkml:brushProperty name="width" value="0.025" units="cm"/>
      <inkml:brushProperty name="height" value="0.025" units="cm"/>
    </inkml:brush>
  </inkml:definitions>
  <inkml:trace contextRef="#ctx0" brushRef="#br0">52 45 10730,'0'0'3673,"-31"-16"-3193,50-9-678,-13 22 795,-20 18-440,10-12-421,-9 9-1176,3-7-2830,6-4-2344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3.891"/>
    </inkml:context>
    <inkml:brush xml:id="br0">
      <inkml:brushProperty name="width" value="0.025" units="cm"/>
      <inkml:brushProperty name="height" value="0.025" units="cm"/>
      <inkml:brushProperty name="color" value="#66CC00"/>
    </inkml:brush>
  </inkml:definitions>
  <inkml:trace contextRef="#ctx0" brushRef="#br0">64 30 9513,'0'0'9593,"-2"9"-8226,-19 56-417,10-37-564,2 1 0,-11 58 0,20-87-394,0 0 0,0 0 0,0 0 0,0 1 0,0-1 0,0 0-1,0 0 1,0 0 0,0 0 0,0 1 0,0-1 0,0 0 0,0 0 0,0 0-1,0 1 1,0-1 0,0 0 0,0 0 0,0 0 0,0 0 0,0 1 0,0-1-1,0 0 1,0 0 0,0 0 0,0 0 0,1 0 0,-1 1 0,0-1 0,0 0-1,0 0 1,0 0 0,0 0 0,0 0 0,1 0 0,-1 0 0,0 1 0,0-1-1,0 0 1,0 0 0,1 0 0,-1 0 0,0 0 0,0 0 0,0 0 0,1 0-1,-1 0 1,10-6-948,9-11-1376,23-44-5270,-21 24 1041</inkml:trace>
  <inkml:trace contextRef="#ctx0" brushRef="#br0" timeOffset="1">160 1 6758,'0'0'9001,"-13"52"-8328,4-20-65,-1 3-288,0 0 1,2-1 63,2-4-128,2-1-128,1-8-96,3-6 33,0-4-65,0-7-129,0-10-7910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4.236"/>
    </inkml:context>
    <inkml:brush xml:id="br0">
      <inkml:brushProperty name="width" value="0.025" units="cm"/>
      <inkml:brushProperty name="height" value="0.025" units="cm"/>
      <inkml:brushProperty name="color" value="#66CC00"/>
    </inkml:brush>
  </inkml:definitions>
  <inkml:trace contextRef="#ctx0" brushRef="#br0">0 19 13677,'0'0'6310,"50"0"-6086,-26 0-128,4-4-672,-6-3-2691,1 0-2851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4.592"/>
    </inkml:context>
    <inkml:brush xml:id="br0">
      <inkml:brushProperty name="width" value="0.025" units="cm"/>
      <inkml:brushProperty name="height" value="0.025" units="cm"/>
      <inkml:brushProperty name="color" value="#66CC00"/>
    </inkml:brush>
  </inkml:definitions>
  <inkml:trace contextRef="#ctx0" brushRef="#br0">62 0 14798,'0'0'4917,"0"9"-4101,-5 55-296,-3 0-1,-2-1 0,-23 73 0,27-103 81,9-17-2412,-3-16 1578,0 0 1,0 0-1,0 1 0,1-1 1,-1 0-1,0 0 1,0 1-1,1-1 0,-1 0 1,0 0-1,1 0 0,-1 0 1,0 0-1,0 1 1,1-1-1,-1 0 0,0 0 1,1 0-1,-1 0 1,0 0-1,1 0 0,-1 0 1,0 0-1,1 0 1,-1 0-1,0 0 0,1 0 1,-1 0-1,0-1 0,1 1 1,-1 0-1,0 0 1,1 0-1,-1 0 0,0 0 1,0-1-1,1 1 1,7-7-7449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1:34.933"/>
    </inkml:context>
    <inkml:brush xml:id="br0">
      <inkml:brushProperty name="width" value="0.025" units="cm"/>
      <inkml:brushProperty name="height" value="0.025" units="cm"/>
      <inkml:brushProperty name="color" value="#66CC00"/>
    </inkml:brush>
  </inkml:definitions>
  <inkml:trace contextRef="#ctx0" brushRef="#br0">48 15 13293,'0'0'7500,"-5"10"-6566,-25 68 16,27-71-905,1 1 1,-1-1 0,2 1-1,-1 0 1,1 0 0,1-1 0,-1 1-1,1 0 1,1 0 0,1 10-1,-2-17-21,0-1-1,1 1 0,-1-1 0,1 0 1,-1 1-1,0-1 0,1 0 0,-1 0 1,1 1-1,-1-1 0,1 0 0,-1 0 1,1 0-1,-1 0 0,1 1 1,-1-1-1,1 0 0,0 0 0,-1 0 1,1 0-1,-1 0 0,1 0 0,-1 0 1,1 0-1,-1-1 0,1 1 0,-1 0 1,1 0-1,-1 0 0,1-1 1,-1 1-1,1 0 0,17-8 442,-3-3-385,-1 0 0,0-1-1,0 0 1,21-26-1,-28 30-77,-1 0-1,0 0 0,0-1 1,-1 0-1,0 0 0,0-1 1,-1 1-1,0-1 0,4-18 0,-11 41-40,0-1 0,-1 1 0,-9 17-1,-8 32 75,20-56-112,-1 2 209,0 0 0,1 0 0,0 1 0,0 15 0,2-22-164,-1-1-1,0 0 0,0 1 1,0-1-1,1 1 0,-1-1 1,1 0-1,-1 1 0,1-1 1,-1 0-1,1 0 0,0 0 1,0 1-1,-1-1 0,1 0 1,0 0-1,0 0 0,0 0 1,0 0-1,0 0 0,1-1 1,-1 1-1,0 0 0,0-1 1,0 1-1,1 0 0,-1-1 1,0 1-1,1-1 0,-1 0 1,0 0-1,1 1 0,-1-1 0,1 0 1,1 0-1,11 0-3298,1 0-2712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17.783"/>
    </inkml:context>
    <inkml:brush xml:id="br0">
      <inkml:brushProperty name="width" value="0.025" units="cm"/>
      <inkml:brushProperty name="height" value="0.025" units="cm"/>
      <inkml:brushProperty name="color" value="#66CC00"/>
    </inkml:brush>
  </inkml:definitions>
  <inkml:trace contextRef="#ctx0" brushRef="#br0">10 17 3683,'0'0'22411,"3"-2"-21402,11-1-708,-1-1-1,1 2 1,0 0 0,0 0 0,0 2 0,0-1-1,0 2 1,26 3 0,22 0-253,-54-4 97,-10 0-53,-23-1-9,-80-5 264,45 4 81,59 2-424,-1-1 1,1 1-1,-1 0 0,0 0 1,1 0-1,-1 1 0,1-1 1,-1 0-1,0 0 0,1 1 1,-1-1-1,1 1 0,-1 0 1,1-1-1,0 1 0,-1 0 1,1 0-1,0 0 0,-1 0 1,1 0-1,0 0 0,0 0 1,0 0-1,0 1 0,0-1 1,0 0-1,0 1 0,0-1 1,1 0-1,-1 1 0,0-1 1,0 3-1,5-2-4,1-1 0,-1 1 0,0-1 0,1 0 0,-1-1-1,1 1 1,-1-1 0,1 0 0,-1 0 0,6-1 0,-6 1 6,146-2-70,-262-3 539,179-9-14440,-39 6 4265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18.341"/>
    </inkml:context>
    <inkml:brush xml:id="br0">
      <inkml:brushProperty name="width" value="0.025" units="cm"/>
      <inkml:brushProperty name="height" value="0.025" units="cm"/>
      <inkml:brushProperty name="color" value="#66CC00"/>
    </inkml:brush>
  </inkml:definitions>
  <inkml:trace contextRef="#ctx0" brushRef="#br0">85 0 4132,'0'0'22715,"2"9"-22336,-1-4-334,0-1-1,0 1 1,0 0 0,-1-1 0,0 1 0,0 0 0,0 0 0,0-1 0,-1 1-1,-2 8 1,-25 55 252,-14 33-154,38-89-97,0-1-1,2 1 1,-1 0-1,1 0 1,1 0-1,0 0 0,1 13 1,1-23-50,0 0 0,0 1 0,0-1-1,0 0 1,0 0 0,1 0 0,-1 0 0,1 0 0,-1 0-1,1 0 1,0-1 0,-1 1 0,1 0 0,0-1 0,0 0 0,0 1-1,1-1 1,-1 0 0,0 0 0,0 0 0,1 0 0,-1-1-1,0 1 1,1 0 0,-1-1 0,1 0 0,-1 0 0,1 0 0,2 0-1,40 1-3169,-9-7-6526,-17-2-859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19.124"/>
    </inkml:context>
    <inkml:brush xml:id="br0">
      <inkml:brushProperty name="width" value="0.025" units="cm"/>
      <inkml:brushProperty name="height" value="0.025" units="cm"/>
      <inkml:brushProperty name="color" value="#66CC00"/>
    </inkml:brush>
  </inkml:definitions>
  <inkml:trace contextRef="#ctx0" brushRef="#br0">0 0 1537,'0'0'2082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19.483"/>
    </inkml:context>
    <inkml:brush xml:id="br0">
      <inkml:brushProperty name="width" value="0.025" units="cm"/>
      <inkml:brushProperty name="height" value="0.025" units="cm"/>
      <inkml:brushProperty name="color" value="#66CC00"/>
    </inkml:brush>
  </inkml:definitions>
  <inkml:trace contextRef="#ctx0" brushRef="#br0">32 0 14286,'0'0'11365,"0"7"-11125,-2 243 1442,4-240-1583,0-14-926,2-17-1867,-5 15 1392,0 0 1,0 1-1,0-1 1,-1 0-1,0 1 1,0-1-1,0 1 1,-1 0-1,-5-9 1,-7-10-5351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19.827"/>
    </inkml:context>
    <inkml:brush xml:id="br0">
      <inkml:brushProperty name="width" value="0.025" units="cm"/>
      <inkml:brushProperty name="height" value="0.025" units="cm"/>
      <inkml:brushProperty name="color" value="#66CC00"/>
    </inkml:brush>
  </inkml:definitions>
  <inkml:trace contextRef="#ctx0" brushRef="#br0">1 71 7687,'0'0'14910,"7"-8"-13570,-4 3-1195,0 1-1,1-1 1,0 1-1,0 1 1,0-1-1,0 0 0,0 1 1,1 0-1,0 0 1,0 0-1,-1 1 1,1-1-1,1 1 1,-1 0-1,0 1 1,11-3-1,14 0-100,0 2 0,39 0 1,-26 5-2779,-2 1-3836,-25-3-306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0.671"/>
    </inkml:context>
    <inkml:brush xml:id="br0">
      <inkml:brushProperty name="width" value="0.025" units="cm"/>
      <inkml:brushProperty name="height" value="0.025" units="cm"/>
      <inkml:brushProperty name="color" value="#66CC00"/>
    </inkml:brush>
  </inkml:definitions>
  <inkml:trace contextRef="#ctx0" brushRef="#br0">0 0 2466,'0'0'385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419"/>
    </inkml:context>
    <inkml:brush xml:id="br0">
      <inkml:brushProperty name="width" value="0.025" units="cm"/>
      <inkml:brushProperty name="height" value="0.025" units="cm"/>
    </inkml:brush>
  </inkml:definitions>
  <inkml:trace contextRef="#ctx0" brushRef="#br0">0 275 15695,'0'0'3747,"26"-68"-2850,9 44 0,9-5-513,7 2-95,12 0-193,-5-2-705,-4-4-2978,-9-5-6086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1.778"/>
    </inkml:context>
    <inkml:brush xml:id="br0">
      <inkml:brushProperty name="width" value="0.025" units="cm"/>
      <inkml:brushProperty name="height" value="0.025" units="cm"/>
    </inkml:brush>
  </inkml:definitions>
  <inkml:trace contextRef="#ctx0" brushRef="#br0">32 72 9417,'0'0'4671,"-6"11"-4228,1 3-379,0 0 0,1 1 0,1-1 0,0 1 0,0-1 0,0 28 1,3-36-51,0 3 34,0 0-1,1 0 1,-1-1-1,2 1 1,2 13-1,-3-20 17,-1-1-1,1 0 0,-1 1 1,1-1-1,0 0 1,0 0-1,-1 1 0,1-1 1,0 0-1,0 0 1,0 0-1,0 0 1,0 0-1,0 0 0,0 0 1,1-1-1,-1 1 1,0 0-1,0-1 1,1 1-1,-1 0 0,1-1 1,-1 0-1,0 1 1,1-1-1,-1 0 1,1 0-1,-1 0 0,0 0 1,1 0-1,-1 0 1,1 0-1,-1 0 1,1 0-1,-1-1 0,0 1 1,1-1-1,-1 1 1,0-1-1,1 1 1,-1-1-1,2-1 0,3-2 285,0 0 0,0 0 0,0 0 0,-1-1 0,0 0 0,1 0 0,-2 0 0,1-1 0,-1 0 0,0 0 0,6-10 0,34-76 1419,-44 91-1725,6-13 341,-1 5-115,-1 0-1,-1 0 1,0-1 0,0 1 0,-1-1 0,2-14 0,-2 54-510,1 0 0,9 41 0,-12-70 242,1 0 1,-1 0-1,0 0 1,0 0 0,0 0-1,1 0 1,-1 0-1,0 0 1,1 0-1,-1 0 1,1 0-1,-1 0 1,1 0-1,0 0 1,-1 0-1,1-1 1,0 1 0,0 0-1,-1 0 1,1-1-1,0 1 1,0 0-1,0-1 1,0 1-1,0-1 1,0 1-1,0-1 1,1 1-1,0-1 17,0 0 0,0-1 0,0 1 1,0 0-1,0-1 0,-1 0 0,1 1 0,0-1 0,0 0 0,0 0 0,-1 0 0,1 0 0,-1 0 0,3-2 0,5-4 89,-1-1 0,0 1 0,0-2 0,8-11 0,0-5 856,20-44 1,-22 40-694,-7 24-4826,1-3-6175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1.290"/>
    </inkml:context>
    <inkml:brush xml:id="br0">
      <inkml:brushProperty name="width" value="0.025" units="cm"/>
      <inkml:brushProperty name="height" value="0.025" units="cm"/>
      <inkml:brushProperty name="color" value="#66CC00"/>
    </inkml:brush>
  </inkml:definitions>
  <inkml:trace contextRef="#ctx0" brushRef="#br0">1 0 2691,'0'0'21727,"5"1"-21524,-3 0-196,0-1 0,-1 1 0,1 0 1,-1 0-1,1 0 0,0 0 0,-1 0 0,0 0 1,1 0-1,-1 0 0,0 1 0,0-1 0,1 0 1,-1 1-1,0-1 0,0 1 0,-1 0 1,1-1-1,0 1 0,0 0 0,-1-1 0,1 1 1,-1 0-1,0 0 0,1-1 0,-1 1 1,0 0-1,0 0 0,0 0 0,-1 2 0,-1 81-42,0-43-484,2-42 476,0 0 0,0 1 0,0-1 0,0 0 1,0 1-1,1-1 0,-1 0 0,0 1 0,0-1 1,0 0-1,0 0 0,1 1 0,-1-1 0,0 0 1,0 0-1,1 1 0,-1-1 0,0 0 0,1 0 1,-1 0-1,0 1 0,0-1 0,1 0 0,-1 0 0,0 0 1,1 0-1,-1 0 0,0 0 0,1 0 0,-1 0 1,0 0-1,1 0 0,-1 0 0,0 0 0,1 0 1,-1 0-1,0 0 0,1 0 0,-1 0 0,0 0 1,1 0-1,-1 0 0,0-1 0,1 1 0,-1 0 1,0 0-1,0 0 0,1-1 0,-1 1 0,0 0 0,0 0 1,1-1-1,-1 1 0,0 0 0,0 0 0,0-1 1,1 1-1,-1 0 0,0-1 0,18-15-2129,17-40-6289,-17 24 2146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1.633"/>
    </inkml:context>
    <inkml:brush xml:id="br0">
      <inkml:brushProperty name="width" value="0.025" units="cm"/>
      <inkml:brushProperty name="height" value="0.025" units="cm"/>
      <inkml:brushProperty name="color" value="#66CC00"/>
    </inkml:brush>
  </inkml:definitions>
  <inkml:trace contextRef="#ctx0" brushRef="#br0">36 1 7079,'0'0'9491,"-3"11"-7862,1 0-1363,-8 33 1115,1 0 0,-3 64 0,12-107-1419,1 0-1,-1 0 1,0 1 0,0-1-1,1 0 1,-1 0 0,0 0-1,1 0 1,-1 1 0,1-1-1,0 0 1,-1 0 0,1 0-1,0 0 1,0 0 0,-1 0-1,1-1 1,0 1 0,0 0-1,0 0 1,0-1 0,0 1-1,0 0 1,1 0 0,12 2-4727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1.959"/>
    </inkml:context>
    <inkml:brush xml:id="br0">
      <inkml:brushProperty name="width" value="0.025" units="cm"/>
      <inkml:brushProperty name="height" value="0.025" units="cm"/>
      <inkml:brushProperty name="color" value="#66CC00"/>
    </inkml:brush>
  </inkml:definitions>
  <inkml:trace contextRef="#ctx0" brushRef="#br0">1 193 9897,'0'0'14510,"28"-2"-14190,-3 2-159,4 0-97,3-7-128,-4-3-1186,-2 1-1632,-4-2-2339,-4 0-5253</inkml:trace>
  <inkml:trace contextRef="#ctx0" brushRef="#br0" timeOffset="1">296 13 15503,'0'0'8328,"53"2"-8168,-27-2-64,1-1-1089,1-3-1858,-2-1-2274,-4 0-4003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2.317"/>
    </inkml:context>
    <inkml:brush xml:id="br0">
      <inkml:brushProperty name="width" value="0.025" units="cm"/>
      <inkml:brushProperty name="height" value="0.025" units="cm"/>
      <inkml:brushProperty name="color" value="#66CC00"/>
    </inkml:brush>
  </inkml:definitions>
  <inkml:trace contextRef="#ctx0" brushRef="#br0">20 33 6854,'0'0'17062,"8"-6"-16662,-1 2-361,-1 1-1,1-1 1,0 1-1,0 0 1,0 1-1,0-1 1,9 0-1,-14 2-43,0 1 0,0 0 1,-1 0-1,1 0 0,0 0 0,-1 0 0,1 0 1,0 0-1,0 1 0,-1-1 0,1 1 0,0-1 0,-1 1 1,1-1-1,-1 1 0,1 0 0,-1 0 0,1 0 1,-1 0-1,0 0 0,1 0 0,-1 0 0,0 1 0,0-1 1,0 0-1,0 1 0,0-1 0,0 0 0,0 1 0,0 0 1,0-1-1,-1 1 0,1-1 0,-1 1 0,1 0 1,-1-1-1,0 1 0,0 0 0,1 0 0,-1-1 0,0 1 1,-1 0-1,1-1 0,-1 4 0,1 0-5,0-1 0,-1 1 0,0-1 0,0 0 1,0 1-1,-1-1 0,1 0 0,-1 0 0,0 0 0,0 0 0,-1 0 0,1 0 0,-4 4 0,-47 46 114,43-45 217,1 0-1,0 0 1,0 1 0,1 0 0,-8 12 0,16-22-312,0 0 0,0 1-1,0-1 1,-1 0 0,1 0 0,0 0 0,0 1 0,0-1 0,0 0 0,0 0-1,0 0 1,0 1 0,0-1 0,0 0 0,0 0 0,0 0 0,0 1 0,0-1-1,0 0 1,0 0 0,0 0 0,0 1 0,0-1 0,1 0 0,-1 0 0,0 0-1,0 1 1,0-1 0,0 0 0,0 0 0,0 0 0,1 0 0,-1 1-1,0-1 1,0 0 0,0 0 0,0 0 0,0 0 0,1 0 0,-1 0 0,0 0-1,0 0 1,0 1 0,1-1 0,14 1 178,17-4 12,29-7-65,3-1-2850,-21 5-9602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2.660"/>
    </inkml:context>
    <inkml:brush xml:id="br0">
      <inkml:brushProperty name="width" value="0.025" units="cm"/>
      <inkml:brushProperty name="height" value="0.025" units="cm"/>
      <inkml:brushProperty name="color" value="#66CC00"/>
    </inkml:brush>
  </inkml:definitions>
  <inkml:trace contextRef="#ctx0" brushRef="#br0">0 19 15695,'0'0'10250,"51"-5"-9450,-28 0-511,5 1-193,-4 1-128,2 2-897,-4 1-1409,-3 0-1058,-3 0-2241,-2 0-3235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3.020"/>
    </inkml:context>
    <inkml:brush xml:id="br0">
      <inkml:brushProperty name="width" value="0.025" units="cm"/>
      <inkml:brushProperty name="height" value="0.025" units="cm"/>
      <inkml:brushProperty name="color" value="#66CC00"/>
    </inkml:brush>
  </inkml:definitions>
  <inkml:trace contextRef="#ctx0" brushRef="#br0">33 16 14318,'0'0'8167,"-14"48"-7046,9-28-416,0 0-641,2-1-32,0 2-737,1-5-1024,2-2-545,0-3-161,0-7-479,7-4 63,3 0 1377,4-13-1216</inkml:trace>
  <inkml:trace contextRef="#ctx0" brushRef="#br0" timeOffset="1">131 0 11851,'0'0'6855,"-21"60"-6215,15-33-351,-1 3-225,0-2 0,2-1-64,0-5-192,2-1-577,2-6-256,1-4-865,0-4-544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3.350"/>
    </inkml:context>
    <inkml:brush xml:id="br0">
      <inkml:brushProperty name="width" value="0.025" units="cm"/>
      <inkml:brushProperty name="height" value="0.025" units="cm"/>
      <inkml:brushProperty name="color" value="#66CC00"/>
    </inkml:brush>
  </inkml:definitions>
  <inkml:trace contextRef="#ctx0" brushRef="#br0">0 63 2242,'0'0'19987,"48"-29"-19442,-19 24-417,-2-1-96,0 2-769,-3-3-1505,-3 2-2018,-1-1-2659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23.736"/>
    </inkml:context>
    <inkml:brush xml:id="br0">
      <inkml:brushProperty name="width" value="0.025" units="cm"/>
      <inkml:brushProperty name="height" value="0.025" units="cm"/>
      <inkml:brushProperty name="color" value="#66CC00"/>
    </inkml:brush>
  </inkml:definitions>
  <inkml:trace contextRef="#ctx0" brushRef="#br0">71 1 10442,'0'0'9230,"9"4"-7783,-1 0-1248,1 1 0,-1 0 0,0 0 0,0 1 1,-1 0-1,0 0 0,0 1 0,0 0 0,-1 0 1,0 1-1,0 0 0,-1 0 0,0 0 0,0 1 0,5 13 1,-7-9-259,0-1 0,-1 2 1,0-1-1,-1 0 0,-1 0 1,0 0-1,-1 0 0,0 1 1,-1-1-1,0 0 0,-1-1 1,0 1-1,-1 0 1,-1-1-1,-8 17 0,-5 4-1552,-1-1 0,-1 0-1,-2-2 1,-31 34-1,16-24-2519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7.114"/>
    </inkml:context>
    <inkml:brush xml:id="br0">
      <inkml:brushProperty name="width" value="0.025" units="cm"/>
      <inkml:brushProperty name="height" value="0.025" units="cm"/>
      <inkml:brushProperty name="color" value="#66CC00"/>
    </inkml:brush>
  </inkml:definitions>
  <inkml:trace contextRef="#ctx0" brushRef="#br0">1 17 4260,'0'0'19955,"7"-4"-19677,-2 1-247,18-6 157,-22 9-177,0 1-1,-1-1 0,1 1 1,0-1-1,-1 1 0,1 0 1,-1-1-1,1 1 0,0 0 1,-1-1-1,1 1 0,-1 0 1,0-1-1,1 1 1,-1 0-1,0 0 0,1 0 1,-1 0-1,0-1 0,0 1 1,0 0-1,1 0 0,-1 0 1,0 0-1,0 0 0,-1-1 1,1 1-1,0 0 0,0 0 1,0 0-1,0 0 0,-1-1 1,1 1-1,-1 1 0,-15 123 2127,7-60-4287,7-45-7179,2-26 2085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7.861"/>
    </inkml:context>
    <inkml:brush xml:id="br0">
      <inkml:brushProperty name="width" value="0.025" units="cm"/>
      <inkml:brushProperty name="height" value="0.025" units="cm"/>
      <inkml:brushProperty name="color" value="#66CC00"/>
    </inkml:brush>
  </inkml:definitions>
  <inkml:trace contextRef="#ctx0" brushRef="#br0">1 16 7271,'0'0'20078,"6"4"-19331,3 0-632,0 0 0,0-1 0,0 0 1,1 0-1,-1-1 0,1 0 0,0-1 0,-1 0 1,1 0-1,0-1 0,0-1 0,17-2 0,-1-1-87,0-1-1,0-1 0,46-18 1,-68 23-645,-1 2-3577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121"/>
    </inkml:context>
    <inkml:brush xml:id="br0">
      <inkml:brushProperty name="width" value="0.025" units="cm"/>
      <inkml:brushProperty name="height" value="0.025" units="cm"/>
    </inkml:brush>
  </inkml:definitions>
  <inkml:trace contextRef="#ctx0" brushRef="#br0">1 97 11435,'0'0'10516,"14"5"-9378,-3 0-888,-6-3-167,0 1 0,0-1-1,0 0 1,0 0 0,1-1 0,-1 0-1,1 0 1,-1 0 0,1 0 0,-1-1 0,1 0-1,0 0 1,-1-1 0,1 0 0,10-2-1,21-8-94,100-35-661,-52 6-7114,-54 19-621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8.233"/>
    </inkml:context>
    <inkml:brush xml:id="br0">
      <inkml:brushProperty name="width" value="0.025" units="cm"/>
      <inkml:brushProperty name="height" value="0.025" units="cm"/>
      <inkml:brushProperty name="color" value="#66CC00"/>
    </inkml:brush>
  </inkml:definitions>
  <inkml:trace contextRef="#ctx0" brushRef="#br0">46 0 13389,'0'0'12080,"3"10"-11733,0 5-311,0 0 0,0 0 0,-2 0-1,0 0 1,-1 0 0,0 0 0,-1 0 0,-1 0-1,-4 21 1,-23 100-1232,25-130-2207,-5-5-3401,0-1 1001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8.591"/>
    </inkml:context>
    <inkml:brush xml:id="br0">
      <inkml:brushProperty name="width" value="0.025" units="cm"/>
      <inkml:brushProperty name="height" value="0.025" units="cm"/>
      <inkml:brushProperty name="color" value="#66CC00"/>
    </inkml:brush>
  </inkml:definitions>
  <inkml:trace contextRef="#ctx0" brushRef="#br0">1 98 14318,'0'0'11568,"10"0"-10922,10-1-519,0-1 1,-1 0-1,1-2 1,-1 0-1,34-12 1,-43 12-531,1-1 0,-2 0 0,1 0 0,13-9 1,-23 13-45,1 0 0,0 1 0,-1-1 1,1 0-1,-1 0 0,1 0 1,-1 0-1,1 1 0,-1-1 0,1 0 1,-1 0-1,0 0 0,0 0 1,1 0-1,-1 0 0,0 0 0,0 0 1,0 0-1,0 0 0,0 0 1,0-1-1,0 0-760,0-11-6058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8.949"/>
    </inkml:context>
    <inkml:brush xml:id="br0">
      <inkml:brushProperty name="width" value="0.025" units="cm"/>
      <inkml:brushProperty name="height" value="0.025" units="cm"/>
      <inkml:brushProperty name="color" value="#66CC00"/>
    </inkml:brush>
  </inkml:definitions>
  <inkml:trace contextRef="#ctx0" brushRef="#br0">0 19 14670,'0'0'10506,"79"-4"-9033,-42 4-896,6 0-385,-3 0-96,-2-1-32,-4-3-32,-9 0-672,-4 2-738,-9 0-928,-8 1-705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9.302"/>
    </inkml:context>
    <inkml:brush xml:id="br0">
      <inkml:brushProperty name="width" value="0.025" units="cm"/>
      <inkml:brushProperty name="height" value="0.025" units="cm"/>
      <inkml:brushProperty name="color" value="#66CC00"/>
    </inkml:brush>
  </inkml:definitions>
  <inkml:trace contextRef="#ctx0" brushRef="#br0">41 0 8968,'0'0'14014,"2"9"-12915,-2 13-925,0 0-1,-1 0 0,-1-1 0,-1 1 0,-1-1 0,-12 39 0,10-41-311,4-14-211,0 0-1,1 0 1,-1 0-1,1 0 1,0 0-1,1 1 1,-1-1 0,1 6-1,21-43-8720,-7 6 2088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2:59.650"/>
    </inkml:context>
    <inkml:brush xml:id="br0">
      <inkml:brushProperty name="width" value="0.025" units="cm"/>
      <inkml:brushProperty name="height" value="0.025" units="cm"/>
      <inkml:brushProperty name="color" value="#66CC00"/>
    </inkml:brush>
  </inkml:definitions>
  <inkml:trace contextRef="#ctx0" brushRef="#br0">124 0 10282,'0'0'8274,"-2"12"-6816,-19 71-46,-13 55-759,31-115-1633,0 0-1,0 24 1,11-49-8843,-8-8 1757</inkml:trace>
  <inkml:trace contextRef="#ctx0" brushRef="#br0" timeOffset="1">0 169 3523,'0'0'20436,"35"-3"-20180,-9 3-160,2 0-448,-2 0-2307,-4-7-3266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06.963"/>
    </inkml:context>
    <inkml:brush xml:id="br0">
      <inkml:brushProperty name="width" value="0.025" units="cm"/>
      <inkml:brushProperty name="height" value="0.025" units="cm"/>
      <inkml:brushProperty name="color" value="#66CC00"/>
    </inkml:brush>
  </inkml:definitions>
  <inkml:trace contextRef="#ctx0" brushRef="#br0">1 42 3587,'0'0'1826,"12"4"-550,47 13-548,1-3 1,1-3-1,98 7 1,204-11 2719,-237-7-3078,-41 1-317,0-5 0,126-21 1,-178 19-68,110-23 597,2 7 0,193-6 0,-232 29 1496,204 28 0,-297-27-1824,0 2 0,0-1-1,0 1 1,-1 1-1,20 10 1,-28-13-379,0 0 0,0 1 0,-1-1 0,1 1 1,0 0-1,-1 0 0,0 0 0,1 0 0,-1 0 0,-1 1 1,1-1-1,0 1 0,-1 0 0,0 0 0,0 0 1,0 0-1,0 0 0,-1 1 0,0-1 0,2 5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07.896"/>
    </inkml:context>
    <inkml:brush xml:id="br0">
      <inkml:brushProperty name="width" value="0.025" units="cm"/>
      <inkml:brushProperty name="height" value="0.025" units="cm"/>
      <inkml:brushProperty name="color" value="#66CC00"/>
    </inkml:brush>
  </inkml:definitions>
  <inkml:trace contextRef="#ctx0" brushRef="#br0">1 491 7335,'0'0'3662,"11"-10"-3352,42-32-256,2 3 1,1 2 0,3 3-1,0 2 1,2 2 0,1 4-1,1 2 1,86-21 0,-32 18-951,2 5 0,0 5 1,232-4-1,-267 23 1659,0 3 1,123 23-1,-122-14 612,1-4 0,106-1 0,172-21 1413,-306 8-2391,-1-3 1,0-2-1,0-3 0,92-31 0,-143 41-595,35-17 1012,-40 19-1036,1-1 0,-1 0 1,0 0-1,1 0 1,-1 0-1,1 0 0,-1-1 1,0 1-1,0 0 0,0-1 1,0 1-1,0 0 1,0-1-1,0 1 0,0-1 1,-1 0-1,1 1 0,-1-1 1,1 1-1,-1-1 1,1-2-1,-1-10-5987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08.887"/>
    </inkml:context>
    <inkml:brush xml:id="br0">
      <inkml:brushProperty name="width" value="0.025" units="cm"/>
      <inkml:brushProperty name="height" value="0.025" units="cm"/>
      <inkml:brushProperty name="color" value="#66CC00"/>
    </inkml:brush>
  </inkml:definitions>
  <inkml:trace contextRef="#ctx0" brushRef="#br0">62 1 10025,'0'0'10821,"-3"9"-10543,-8 44-573,2 1 0,2 1 0,1 99 0,-7-161-7259,0-12 3332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09.312"/>
    </inkml:context>
    <inkml:brush xml:id="br0">
      <inkml:brushProperty name="width" value="0.025" units="cm"/>
      <inkml:brushProperty name="height" value="0.025" units="cm"/>
      <inkml:brushProperty name="color" value="#66CC00"/>
    </inkml:brush>
  </inkml:definitions>
  <inkml:trace contextRef="#ctx0" brushRef="#br0">0 80 10442,'0'0'2343,"2"-9"102,-2 6-2293,1 0 0,0 1-1,0-1 1,-1 0-1,2 0 1,-1 0 0,0 1-1,0-1 1,1 1 0,0-1-1,-1 1 1,1 0-1,0-1 1,0 1 0,0 0-1,1 0 1,-1 0-1,0 1 1,1-1 0,-1 0-1,1 1 1,-1 0-1,1-1 1,0 1 0,0 0-1,0 1 1,-1-1 0,1 0-1,5 0 1,15-3 251,1 1 0,0 0 0,0 2 0,0 1 0,25 2 0,-47-2-405,0 0 1,-1 1-1,1-1 0,0 0 1,0 1-1,-1-1 0,1 1 0,0-1 1,-1 1-1,1 0 0,0 0 1,-1-1-1,1 1 0,-1 0 1,1 1-1,-1-1 0,0 0 1,1 0-1,-1 1 0,0-1 0,0 0 1,0 1-1,0-1 0,0 1 1,0 0-1,-1-1 0,1 1 1,0 0-1,-1-1 0,1 1 1,-1 0-1,0 0 0,1-1 0,-1 1 1,0 0-1,0 0 0,0 0 1,0-1-1,-1 1 0,1 0 1,0 0-1,-1 0 0,1-1 0,-1 1 1,0 0-1,-1 1 0,-2 10 54,-2 1-1,0-1 0,0-1 0,-12 17 0,4-9 20,-16 24 101,28-41-165,1 0 0,0-1-1,-1 1 1,1 0 0,0-1-1,1 1 1,-1 0 0,0 0-1,1 0 1,-1 0-1,1 0 1,0 0 0,1 5-1,-1-7-9,1-1 0,0 1 1,-1 0-1,1-1 0,0 1 0,0-1 0,-1 1 0,1 0 0,0-1 0,0 0 0,0 1 0,0-1 0,0 0 0,0 1 0,0-1 0,-1 0 0,1 0 0,0 0 0,0 0 0,0 0 0,0 0 0,2 0 0,30 0-221,-23-1 68,73 1-1627,-83 0 1773,1 0-1,-1 0 1,1 0-1,0 0 1,-1 0 0,1 0-1,-1 0 1,1 0-1,0 1 1,-1-1 0,1 0-1,-1 0 1,1 1-1,-1-1 1,1 0 0,-1 0-1,1 1 1,-1-1-1,1 1 1,-1-1 0,1 0-1,-1 1 1,0-1-1,1 1 1,-1-1 0,0 1-1,1-1 1,-1 1-1,0-1 1,1 1 0,-1-1-1,0 1 1,0 0 0,0 0-1,-4 26 272,-22 21 792,19-39-719,0 0-1,-1-1 1,0 0-1,0-1 1,0 0-1,-1 0 1,0-1-1,0 0 1,-1 0-1,0-1 1,0-1-1,0 0 1,0 0-1,-1 0 1,0-2-1,1 1 1,-1-1-1,-22 0 1,33-2-396,0 0 1,0 0-1,0 0 0,1 0 0,-1-1 1,0 1-1,0 0 0,0 0 1,0 0-1,0-1 0,0 1 0,0 0 1,0 0-1,0-1 0,0 1 1,0 0-1,0 0 0,0 0 0,0-1 1,0 1-1,0 0 0,0 0 1,0 0-1,0-1 0,0 1 1,-1 0-1,1 0 0,0 0 0,0 0 1,0-1-1,0 1 0,0 0 1,0 0-1,-1 0 0,1 0 0,0-1 1,0 1-1,0 0 0,0 0 1,-1 0-1,1 0 0,0 0 0,23-9-3183,29-6-2467,-22 4 352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09.667"/>
    </inkml:context>
    <inkml:brush xml:id="br0">
      <inkml:brushProperty name="width" value="0.025" units="cm"/>
      <inkml:brushProperty name="height" value="0.025" units="cm"/>
      <inkml:brushProperty name="color" value="#66CC00"/>
    </inkml:brush>
  </inkml:definitions>
  <inkml:trace contextRef="#ctx0" brushRef="#br0">40 1 14382,'0'0'5381,"-5"11"-4677,1-2-593,-2 2 293,2 0-1,-1 0 1,1 1 0,1 0-1,0 0 1,-3 23-1,7-34-390,-1-1 0,0 1 0,0-1 0,0 1 0,1 0 0,-1-1 0,0 1 0,1-1 0,-1 1 0,0-1 0,1 1-1,-1-1 1,1 1 0,-1-1 0,1 1 0,-1-1 0,1 0 0,-1 1 0,1-1 0,-1 0 0,1 1 0,-1-1-1,1 0 1,0 0 0,-1 0 0,1 1 0,-1-1 0,1 0 0,0 0 0,-1 0 0,1 0 0,0 0 0,-1 0 0,1 0-1,-1 0 1,1-1 0,0 1 0,-1 0 0,1 0 0,0 0 0,-1-1 0,1 1 0,-1 0 0,1-1 0,-1 1-1,1 0 1,0-1 0,30-15 371,83-90-298,-113 105-99,-1 1 0,1-1 0,-1 0 1,1 1-1,0-1 0,-1 1 1,1-1-1,0 1 0,-1-1 1,1 1-1,0 0 0,0-1 0,-1 1 1,1 0-1,0 0 0,0-1 1,0 1-1,0 0 0,-1 0 1,1 0-1,0 0 0,0 0 1,0 0-1,0 0 0,-1 0 0,1 1 1,0-1-1,0 0 0,1 1 1,-1 0 11,0 0 0,0 0 1,0 1-1,0-1 0,0 0 0,-1 1 1,1-1-1,0 1 0,-1-1 1,1 1-1,-1-1 0,1 1 0,-1-1 1,0 4-1,1 72 366,-2-59-328,5 20-67,6-27-2723,-9-11 2352,0 0 0,0 0 0,0 0 0,0 0 0,0 0 0,0-1 0,0 1 0,0 0-1,0-1 1,0 1 0,0-1 0,0 1 0,-1-1 0,1 1 0,0-1 0,0 0 0,0 1-1,-1-1 1,2-1 0,11-14-8813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510"/>
    </inkml:context>
    <inkml:brush xml:id="br0">
      <inkml:brushProperty name="width" value="0.025" units="cm"/>
      <inkml:brushProperty name="height" value="0.025" units="cm"/>
    </inkml:brush>
  </inkml:definitions>
  <inkml:trace contextRef="#ctx0" brushRef="#br0">15 5 11082,'0'0'13325,"55"-5"-13325,-31 5 0,4 0 0,-6 0-1025,-2 0-865,-4 0-192,-5 1-1409,-11 3-1506,0 1-2017</inkml:trace>
  <inkml:trace contextRef="#ctx0" brushRef="#br0" timeOffset="1">1 121 12556,'0'0'7559,"58"12"-6918,-14-20-481,-1 0-96,2-2-1185,-8 2-3556,0-1-2914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0.026"/>
    </inkml:context>
    <inkml:brush xml:id="br0">
      <inkml:brushProperty name="width" value="0.025" units="cm"/>
      <inkml:brushProperty name="height" value="0.025" units="cm"/>
      <inkml:brushProperty name="color" value="#66CC00"/>
    </inkml:brush>
  </inkml:definitions>
  <inkml:trace contextRef="#ctx0" brushRef="#br0">167 143 865,'0'0'15668,"-10"-2"-13762,5 0-1788,1 1 0,-1 0 0,0 0 0,0 0 0,0 1 0,0 0 1,0 0-1,0 0 0,0 0 0,0 1 0,0 0 0,0 0 0,0 0 0,1 1 0,-1-1 1,0 1-1,1 0 0,-1 1 0,1-1 0,0 1 0,0 0 0,0 0 0,-4 4 0,4-3 45,0 0-1,0 0 1,1 1-1,-1 0 1,1 0-1,0 0 1,1 0-1,-1 0 1,1 1-1,0-1 1,0 1-1,1-1 1,0 1-1,0 0 1,-1 9-1,2-14-137,1-1 0,-1 1-1,0-1 1,0 1-1,0 0 1,1-1 0,-1 1-1,0-1 1,1 1 0,-1-1-1,1 1 1,-1-1 0,1 1-1,-1-1 1,1 1-1,-1-1 1,1 0 0,-1 1-1,1-1 1,-1 0 0,1 0-1,-1 1 1,1-1 0,0 0-1,-1 0 1,1 0-1,0 1 1,-1-1 0,1 0-1,-1 0 1,1 0 0,0 0-1,-1 0 1,1-1 0,0 1-1,-1 0 1,1 0-1,-1 0 1,1 0 0,0-1-1,-1 1 1,1 0 0,-1-1-1,1 1 1,0-1-1,32-15 514,-20 7-507,-1-1 0,0-1 0,0 0 1,-2 0-1,1-1 0,-1-1 0,13-21 0,-6 3-110,-1-1-1,14-43 1,-29 159-231,-12 82 1591,11-165-1280,0 1-1,0 0 1,0-1-1,0 1 1,1 0-1,-1-1 0,1 1 1,-1 0-1,1-1 1,-1 1-1,1-1 1,0 1-1,0-1 0,0 1 1,0-1-1,0 0 1,0 1-1,1 0 1,-1-1-214,0 0 0,0-1 0,0 1 0,0-1 0,0 1 1,0-1-1,0 0 0,0 1 0,1-1 0,-1 0 0,0 0 0,0 1 1,0-1-1,0 0 0,0 0 0,1 0 0,-1-1 0,1 1 1,8-3-5079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0.869"/>
    </inkml:context>
    <inkml:brush xml:id="br0">
      <inkml:brushProperty name="width" value="0.025" units="cm"/>
      <inkml:brushProperty name="height" value="0.025" units="cm"/>
      <inkml:brushProperty name="color" value="#66CC00"/>
    </inkml:brush>
  </inkml:definitions>
  <inkml:trace contextRef="#ctx0" brushRef="#br0">186 4 3972,'0'0'10121,"-8"-1"-6517,1 0-3311,1 0 0,0 1 0,-1-1 0,1 1 0,-1 1 0,1-1 0,-1 1 0,1 1 0,-1-1 0,1 1 0,0 0 0,0 0 0,0 1 0,0-1 0,0 1 1,1 1-1,-1-1 0,-9 9 0,11-8-187,-1 0 1,1 0 0,0 0 0,0 1 0,0-1-1,1 1 1,0 0 0,0 0 0,0 0-1,0 0 1,1 1 0,0-1 0,0 1-1,1 0 1,-2 9 0,4-15-106,0 1 0,0-1 0,0 1 0,0-1-1,0 1 1,1-1 0,-1 0 0,0 0 0,0 1 0,0-1 0,1 0 0,-1 0 0,0 0-1,0 0 1,0-1 0,1 1 0,-1 0 0,0 0 0,0-1 0,0 1 0,0-1 0,1 1-1,0-2 1,40-27 217,10-8-668,-49 36 427,0-1 1,-1 1-1,1 0 0,0 0 0,0 0 1,0 0-1,0 0 0,0 1 0,0-1 0,0 1 1,0 0-1,0 0 0,0 0 0,0 0 1,0 0-1,4 1 0,-6 0 15,1 0 0,0 1-1,0-1 1,-1 0 0,1 0 0,-1 1 0,0-1 0,1 1-1,-1-1 1,0 1 0,0 0 0,0 0 0,0-1-1,0 1 1,0 0 0,0 0 0,-1 0 0,1 0-1,0 2 1,8 44 22,-9-43-3,5 31 15,0-10 30,-1 0-1,-1 0 1,-2 0 0,0 1 0,-2-1 0,-6 36 0,6-57 31,-1 0 1,-1 0-1,1 0 1,0 0 0,-1 0-1,0 0 1,0-1 0,-1 0-1,1 1 1,-1-1-1,0 0 1,0-1 0,0 1-1,-1-1 1,1 1-1,-1-1 1,0-1 0,0 1-1,0-1 1,0 0 0,0 0-1,0 0 1,-1-1-1,1 1 1,-1-2 0,1 1-1,-1 0 1,1-1-1,-1 0 1,1 0 0,-1-1-1,1 0 1,-10-2-1,13 2-77,0 0-1,0 0 1,-1 0-1,1 0 1,1-1-1,-1 1 1,0-1-1,0 1 1,0-1-1,1 0 0,-1 0 1,1 0-1,-1 0 1,1 0-1,0 0 1,0 0-1,0 0 1,0 0-1,0-1 1,1 1-1,-1 0 0,1-1 1,-1 1-1,1 0 1,0-1-1,0 1 1,0-1-1,0 1 1,0 0-1,0-1 1,1 1-1,-1 0 0,1-1 1,0 1-1,0 0 1,-1 0-1,3-4 1,2-6-26,1 0 1,0 1 0,0 0-1,2 0 1,11-15-1,6-1-1182,51-43-1,-15 14-9755,-40 34 1212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1.338"/>
    </inkml:context>
    <inkml:brush xml:id="br0">
      <inkml:brushProperty name="width" value="0.025" units="cm"/>
      <inkml:brushProperty name="height" value="0.025" units="cm"/>
      <inkml:brushProperty name="color" value="#66CC00"/>
    </inkml:brush>
  </inkml:definitions>
  <inkml:trace contextRef="#ctx0" brushRef="#br0">0 145 7591,'0'0'13138,"11"-3"-11798,12-3-792,-1-2 0,32-15 0,-46 19-546,-1 0 0,0 0 0,1 0 0,-2-1 1,1 0-1,-1 0 0,1 0 0,-2-1 0,1 0 0,0 0 0,-1-1 0,7-12 0,-11 19-6,-1-1 0,0 1 0,1-1 1,-1 0-1,0 1 0,0-1 0,1 1 0,-1-1 0,0 0 1,0 1-1,0-1 0,0 0 0,0 1 0,0-1 1,0 0-1,0 1 0,0-1 0,0 0 0,0 1 1,0-1-1,0 0 0,0 1 0,-1-1 0,1 0 0,0 1 1,-1-1-1,1 1 0,0-1 0,-1 0 0,1 1 1,0-1-1,-1 1 0,1-1 0,-1 1 0,1 0 1,-1-1-1,0 1 0,1-1 0,-1 1 0,1 0 0,-1-1 1,0 1-1,1 0 0,-1 0 0,1 0 0,-1-1 1,0 1-1,1 0 0,-1 0 0,0 0 0,1 0 1,-1 0-1,0 0 0,0 0 0,1 0 0,-1 1 0,1-1 1,-1 0-1,0 0 0,1 1 0,-2-1 0,-3 1-6,0 0-1,0 0 1,1 0-1,-1 1 1,0 0-1,1 0 1,-6 2-1,0 5 45,0 0-1,0 0 1,0 0-1,2 1 0,-1 1 1,-10 17-1,14-21 93,0 1 1,1 0-1,0 1 0,0-1 1,1 1-1,0 0 0,1-1 0,0 1 1,0 0-1,0 13 0,2-21-117,1 0 0,-1-1-1,0 1 1,1 0 0,0 0-1,-1 0 1,1 0 0,-1 0-1,1-1 1,0 1 0,0 0-1,-1-1 1,1 1 0,0 0-1,0-1 1,0 1 0,0-1-1,0 1 1,0-1 0,0 0-1,0 1 1,0-1 0,0 0-1,0 0 1,0 0 0,0 1-1,0-1 1,0 0 0,0-1-1,0 1 1,0 0 0,0 0-1,0 0 1,1-1 0,42-6-265,-33 2-359,1 0-1,-1 0 0,0-1 0,19-15 0,16-16-4248,-6-2-2354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1.681"/>
    </inkml:context>
    <inkml:brush xml:id="br0">
      <inkml:brushProperty name="width" value="0.025" units="cm"/>
      <inkml:brushProperty name="height" value="0.025" units="cm"/>
      <inkml:brushProperty name="color" value="#66CC00"/>
    </inkml:brush>
  </inkml:definitions>
  <inkml:trace contextRef="#ctx0" brushRef="#br0">156 1 17008,'0'0'2274,"-12"62"-1313,3-22-128,-5 4 224,6 2-352,-1-2-257,7 0-192,2-8-160,0-6 0,0-6-288,4-6-288,0-8-129,-4-7-352,0-12-2658,-4-11-801,-8-5-1634</inkml:trace>
  <inkml:trace contextRef="#ctx0" brushRef="#br0" timeOffset="1">1 215 9321,'0'0'14157,"58"-13"-13676,-25 12-321,5-4-96,3 3-448,-2-4-1730,-1 0-2563,-6-1-7526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0.219"/>
    </inkml:context>
    <inkml:brush xml:id="br0">
      <inkml:brushProperty name="width" value="0.025" units="cm"/>
      <inkml:brushProperty name="height" value="0.025" units="cm"/>
      <inkml:brushProperty name="color" value="#66CC00"/>
    </inkml:brush>
  </inkml:definitions>
  <inkml:trace contextRef="#ctx0" brushRef="#br0">7 0 9641,'0'0'6230,"-3"8"-5787,2 0-315,0 1 0,0 0 0,0 0-1,1 0 1,1-1 0,-1 1 0,2 0-1,-1 0 1,1-1 0,3 11 0,36 98 841,-37-108-947,1 6 8,2 0 0,-1-1-1,2 0 1,0-1 0,1 1 0,19 22 0,-22-30 24,0 0 0,0-1 0,1 0 0,0 0 0,-1 0 0,2-1 0,-1 0 0,0-1 0,1 1 0,0-2 0,0 1 0,0-1 1,0 0-1,16 2 0,-8-3 19,1-1 1,-1 0 0,0-1-1,1-1 1,-1 0 0,0-2-1,17-5 1,8-5-94,52-27-1,-14 5-180,-63 29 189,-1 1 0,1 1 0,1 0 0,-1 1 0,1 0 0,0 2 0,22-1 0,-37 3 5,-1 0 1,0 0 0,1 0 0,-1 0-1,0 0 1,1 0 0,-1 1 0,0-1-1,0 1 1,1-1 0,-1 1 0,0-1-1,0 1 1,0 0 0,0-1 0,0 1-1,0 0 1,0 0 0,0 0-1,0 0 1,0 0 0,0 0 0,-1 0-1,2 1 1,8 32 121,-10-31-510,1 1 1,-1-1 0,1 0-1,0 0 1,0 0 0,0 0 0,0 0-1,0-1 1,1 1 0,-1 0 0,1-1-1,3 4 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0.639"/>
    </inkml:context>
    <inkml:brush xml:id="br0">
      <inkml:brushProperty name="width" value="0.025" units="cm"/>
      <inkml:brushProperty name="height" value="0.025" units="cm"/>
      <inkml:brushProperty name="color" value="#66CC00"/>
    </inkml:brush>
  </inkml:definitions>
  <inkml:trace contextRef="#ctx0" brushRef="#br0">0 189 11018,'0'0'6956,"5"-9"-6449,4-2-436,0-1-1,1 1 1,0 1-1,0 0 1,1 0-1,1 1 1,0 1-1,0 0 1,17-9-1,0 3-62,-1 1 0,2 1-1,33-8 1,-48 16-1,1 0-1,-1 2 1,0 0 0,1 0-1,0 2 1,-1 0 0,1 1-1,21 3 1,-24 1 33,0 0 1,0 0-1,0 1 1,-1 1-1,0 0 0,-1 1 1,1 0-1,-1 0 1,-1 2-1,14 13 1,-13-11 297,1-1 1,1 0 0,0-1 0,0 0 0,1-2-1,0 1 1,21 8 0,-20-13-260,-1-1 0,0 0 1,1-2-1,0 1 0,-1-2 0,1 0 0,0-1 1,-1 0-1,1-1 0,0-1 0,-1 0 1,0-1-1,0 0 0,26-13 0,4-4-34,0-3-1,-1-2 1,40-31 0,-82 56-55,22-18 136,-22 13-41,-16 5-185,-19 7-1259,-7 0-3928,13-5-2870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1.265"/>
    </inkml:context>
    <inkml:brush xml:id="br0">
      <inkml:brushProperty name="width" value="0.025" units="cm"/>
      <inkml:brushProperty name="height" value="0.025" units="cm"/>
      <inkml:brushProperty name="color" value="#66CC00"/>
    </inkml:brush>
  </inkml:definitions>
  <inkml:trace contextRef="#ctx0" brushRef="#br0">213 4 11659,'0'0'9993,"-12"-1"-9790,5 0-198,0 0 0,1 1 0,-1 0-1,1 0 1,-1 1 0,0 0 0,1 0-1,-1 0 1,1 1 0,0 0 0,0 0-1,-1 1 1,1 0 0,1 0 0,-1 0-1,0 1 1,-4 4 0,-2 1-10,1 1-1,1 0 1,-11 13 0,18-19 11,0 0 0,0 0 0,0 0 0,1 0 0,0 1 1,-1-1-1,2 1 0,-1-1 0,0 1 0,1 0 0,0 0 0,-1 9 0,2-13-5,1-1-1,-1 1 0,1 0 0,-1-1 0,1 1 0,-1-1 0,1 1 0,-1-1 0,1 1 0,-1-1 1,1 1-1,0-1 0,-1 0 0,1 1 0,0-1 0,-1 0 0,1 0 0,0 1 0,0-1 0,-1 0 0,1 0 1,0 0-1,0 0 0,-1 0 0,1 0 0,0 0 0,1 0 0,29 0 63,-23-1-54,19 1-15,-15-1-22,0 0 0,0 1 0,0 1 0,0 0 0,19 4 0,-29-4 25,0 0-1,0-1 1,0 1-1,0 0 0,0 0 1,0 0-1,0 1 1,0-1-1,0 0 1,-1 1-1,1-1 1,0 1-1,-1 0 1,0-1-1,1 1 1,-1 0-1,0 0 1,0 0-1,0 0 1,0 0-1,0 0 1,0 0-1,-1 0 1,1 0-1,-1 0 1,1 1-1,-1-1 1,0 0-1,0 0 1,0 1-1,0-1 1,0 0-1,0 0 0,-1 0 1,1 1-1,-2 1 1,-1 4 118,0-1 1,-1 0-1,0 0 0,0 0 0,-1 0 1,0-1-1,0 1 0,0-1 1,-1-1-1,0 1 0,0-1 1,0 0-1,-1 0 0,0-1 1,1 0-1,-2 0 0,1 0 1,0-1-1,-1-1 0,0 1 0,1-1 1,-1 0-1,0-1 0,-9 1 1,17-2-160,0 0 1,-1-1 0,1 1 0,0 0 0,-1 0 0,1-1 0,0 1-1,-1-1 1,1 1 0,0 0 0,0-1 0,-1 1 0,1-1-1,0 1 1,0 0 0,0-1 0,0 1 0,0-1 0,0 1-1,0-1 1,0 1 0,0-1 0,0 1 0,0-1 0,0 1-1,0 0 1,0-1 0,0 1 0,0-1 0,0 1 0,0-1-1,1 1 1,-1-1 0,6-17-1810,31-29-7404,-10 20 97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1.688"/>
    </inkml:context>
    <inkml:brush xml:id="br0">
      <inkml:brushProperty name="width" value="0.025" units="cm"/>
      <inkml:brushProperty name="height" value="0.025" units="cm"/>
      <inkml:brushProperty name="color" value="#66CC00"/>
    </inkml:brush>
  </inkml:definitions>
  <inkml:trace contextRef="#ctx0" brushRef="#br0">69 13 15567,'-4'8'2290,"-8"21"-1484,1 1 0,1 0 0,1 0 0,2 0 0,1 1 0,2 0 1,-2 53-1,6-82-814,2 31 135,1-30 87,4-20 56,5-25-129,2-10-359,2 1 0,35-77 0,-50 124 207,1 0-1,0 1 1,0-1-1,0 0 1,1 1-1,-1-1 0,1 1 1,0 0-1,0 0 1,0 0-1,0 0 1,0 1-1,1-1 0,-1 1 1,1 0-1,0 0 1,-1 0-1,1 0 1,0 1-1,0-1 1,0 1-1,0 0 0,1 0 1,-1 1-1,0-1 1,0 1-1,0 0 1,1 0-1,5 1 0,-9-1 14,0 1-1,1-1 1,-1 1 0,0 0-1,1-1 1,-1 1-1,0 0 1,0 0-1,1 0 1,-1 0-1,0 0 1,0 0-1,0 0 1,0 0-1,0 0 1,-1 0 0,1 0-1,0 1 1,0-1-1,-1 0 1,1 1-1,-1-1 1,1 0-1,-1 1 1,0-1-1,1 1 1,-1-1-1,0 1 1,0-1-1,0 1 1,0-1 0,0 0-1,0 1 1,-1-1-1,1 1 1,0-1-1,-1 1 1,1-1-1,-1 0 1,0 1-1,-1 1 1,0 3 107,0-1 0,-1 1-1,1-1 1,-1 0 0,-1 0 0,1 0 0,-1 0 0,0-1 0,-5 6 0,3-5-165,0 0 0,0-1 0,0 0 1,-1 0-1,0 0 0,0 0 1,0-1-1,0 0 0,0-1 1,-1 0-1,1 0 0,-1 0 1,-13 0-1,21-2-74,-1-1-1,1 1 0,0 0 1,-1-1-1,1 1 1,0 0-1,-1-1 1,1 1-1,0-1 1,0 1-1,0 0 1,-1-1-1,1 1 1,0-1-1,0 1 0,0-1 1,0 1-1,0-1 1,0 1-1,0 0 1,0-1-1,0 1 1,0-1-1,0 1 1,0-1-1,0 1 1,0-1-1,0 1 0,0-1 1,0 1-1,1-1 1,-1 1-1,0-1 1,7-17-4384,9-3-1284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2.794"/>
    </inkml:context>
    <inkml:brush xml:id="br0">
      <inkml:brushProperty name="width" value="0.025" units="cm"/>
      <inkml:brushProperty name="height" value="0.025" units="cm"/>
      <inkml:brushProperty name="color" value="#66CC00"/>
    </inkml:brush>
  </inkml:definitions>
  <inkml:trace contextRef="#ctx0" brushRef="#br0">81 110 6790,'0'0'5440,"2"-8"-2546,2-2-1966,-2 7-505,-1-1 0,0 1 0,0-1 0,0 1 0,0-1 0,0 0 0,-1 1 0,1-7 0,-2 9-315,1 1-1,-1-1 1,1 1 0,-1 0 0,1-1 0,-1 1-1,1 0 1,-1 0 0,0-1 0,1 1-1,-1 0 1,1 0 0,-1 0 0,0 0 0,1 0-1,-1 0 1,0 0 0,1 0 0,-1 0 0,1 0-1,-1 0 1,0 0 0,1 0 0,-1 1 0,1-1-1,-1 0 1,0 0 0,1 1 0,-1-1-1,1 0 1,-1 1 0,-20 8-13,16-4-47,0 0-1,0 0 0,0 1 0,1 0 1,0 0-1,0 0 0,0 0 0,1 0 1,0 1-1,0 0 0,1 0 0,0-1 1,0 1-1,1 0 0,-1 1 0,2-1 1,-1 0-1,1 0 0,0 10 0,0-17-42,0 0-1,0 1 0,0-1 0,0 1 1,0-1-1,0 0 0,0 1 1,0-1-1,0 1 0,0-1 0,1 0 1,-1 1-1,0-1 0,0 0 0,0 1 1,0-1-1,1 1 0,-1-1 0,0 0 1,0 0-1,0 1 0,1-1 1,-1 0-1,0 1 0,1-1 0,-1 0 1,0 0-1,1 1 0,-1-1 0,0 0 1,1 0-1,-1 0 0,0 0 1,1 0-1,-1 1 0,1-1 0,-1 0 1,0 0-1,1 0 0,-1 0 0,0 0 1,1 0-1,22-9 220,17-20 25,-26 15-214,38-30-318,-49 42 268,-1 1 0,0-1 0,0 1 0,1-1-1,-1 1 1,1 0 0,-1 0 0,1 0 0,0 1 0,-1-1 0,1 0-1,0 1 1,-1 0 0,1 0 0,0 0 0,0 0 0,-1 0 0,1 0-1,0 1 1,3 0 0,-5 0 11,1 0-1,-1 0 0,1 1 1,-1-1-1,0 0 1,0 1-1,0-1 0,1 1 1,-1 0-1,-1-1 1,1 1-1,0-1 0,0 1 1,-1 0-1,1 0 1,-1 0-1,1-1 1,-1 1-1,0 0 0,0 0 1,0 2-1,1 47 196,-2-36-83,1-3 640,-2-33-926,-4-52-1204,9 74 1468,0 0 1,0 0-1,0-1 0,0 1 0,0 0 0,0-1 0,0 0 0,0 0 1,0 0-1,0 0 0,0 0 0,0-1 0,0 1 0,3-2 1,4 1-56,-1-1 0,0 0 0,1 0 0,-1-1 0,9-4 0,-8 2-41,-1 0-1,0-1 1,0 0 0,0-1 0,-1 0-1,0 0 1,0-1 0,-1 0 0,0 0-1,0-1 1,-1 0 0,7-13-1,-15 20-418,-6 7 265,-7 7 101,9-3 119,1 1-1,1 0 1,0 0 0,0 0 0,0 0 0,2 1 0,-1-1-1,1 1 1,1 0 0,-1 17 0,2-27-53,0-1 0,0 0 1,0 1-1,0-1 0,0 1 1,0-1-1,0 0 0,1 1 1,-1-1-1,0 1 0,0-1 0,0 0 1,0 1-1,1-1 0,-1 0 1,0 1-1,0-1 0,1 0 1,-1 1-1,0-1 0,0 0 1,1 1-1,-1-1 0,0 0 0,1 0 1,-1 1-1,1-1 0,-1 0 1,0 0-1,1 0 0,-1 0 1,1 0-1,-1 1 0,1-1 1,19-3 136,15-14-92,-18 6-425,28-19-631,-43 29 994,0-1 0,1 1 0,-1 0-1,1 0 1,-1 0 0,1 1 0,-1-1 0,1 0-1,-1 1 1,1 0 0,0-1 0,-1 1 0,1 0-1,0 1 1,4-1 0,-6 2 112,0-1 0,-1 0 0,1 1-1,0-1 1,0 0 0,-1 1 0,1-1 0,-1 1 0,1-1 0,-1 1 0,0-1-1,1 1 1,-1-1 0,0 1 0,0-1 0,0 1 0,-1 1 0,6 20 973,2-25-817,5-13-272,-5 4-118,19-28-1728,-25 38 1792,-1 0 0,1 0-1,0 0 1,0 0 0,0-1 0,0 1 0,1 0 0,-1 1 0,0-1 0,0 0-1,0 0 1,1 0 0,-1 1 0,1-1 0,-1 1 0,0-1 0,1 1 0,-1-1 0,1 1-1,-1 0 1,1 0 0,-1 0 0,3 0 0,-2 4 92,-1 0 0,1 0 0,-1 0-1,0 0 1,-1 0 0,1 0 0,-1 0 0,0 0 0,0 0 0,0 1 0,-2 6-1,2-3 245,-1 21 479,1-5-4049,0-33-2897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3.898"/>
    </inkml:context>
    <inkml:brush xml:id="br0">
      <inkml:brushProperty name="width" value="0.025" units="cm"/>
      <inkml:brushProperty name="height" value="0.025" units="cm"/>
      <inkml:brushProperty name="color" value="#66CC00"/>
    </inkml:brush>
  </inkml:definitions>
  <inkml:trace contextRef="#ctx0" brushRef="#br0">66 168 13164,'-1'-1'275,"1"0"-1,-1 1 1,1-1-1,0 0 0,-1 0 1,1 1-1,-1-1 0,0 0 1,1 1-1,-1-1 0,0 0 1,1 1-1,-1-1 0,0 1 1,1-1-1,-1 1 1,0 0-1,0-1 0,0 1 1,1 0-1,-1-1 0,0 1 1,0 0-1,0 0 0,0 0 1,0 0-1,0 0 1,1 0-1,-1 0 0,-2 0 1,2 1-160,-1 0 1,1 0-1,-1 0 1,1 1-1,-1-1 1,1 0 0,0 1-1,0-1 1,-1 0-1,1 1 1,0 0 0,0-1-1,-1 3 1,-2 6-246,0 0 1,0 0-1,1 0 1,-2 11-1,4-13 126,0 1-1,0-1 1,1 1 0,0-1-1,2 11 1,-2-18 7,0 0 0,0 0 0,0 0 0,1 0 0,-1 0 0,0 0 0,1 0 1,-1 0-1,0 0 0,1 0 0,0 0 0,-1-1 0,1 1 0,-1 0 0,1 0 0,0 0 0,0-1 1,-1 1-1,1 0 0,0-1 0,1 1 0,0 0 4,-1-1-1,1 0 1,-1 0 0,1-1-1,-1 1 1,1 0-1,-1 0 1,0-1 0,1 1-1,-1-1 1,1 1 0,-1-1-1,0 1 1,1-1 0,-1 0-1,0 0 1,0 0 0,0 0-1,0 0 1,2-1 0,9-9 30,0-1 0,-1-1 0,-1 1 0,0-2 0,0 1 0,11-24 0,41-94-827,-60 124 717,19-48-162,-37 109 224,8-27 52,0-1 0,-6 54 1,13-71 48,0 1 1,1-1 0,1 1 0,-1-1 0,4 13 0,-4-21-78,0 0 0,1 1 1,-1-1-1,1 0 0,-1 0 0,1 0 1,-1 1-1,1-1 0,0 0 1,0 0-1,-1 0 0,1 0 0,0 0 1,0 0-1,0 0 0,0-1 1,0 1-1,0 0 0,2 1 0,-1-2-2,0 0-1,-1 0 1,1 0-1,0 0 1,0 0-1,0 0 0,-1 0 1,1 0-1,0-1 1,0 1-1,-1-1 1,1 1-1,0-1 0,-1 0 1,1 1-1,0-1 1,-1 0-1,3-2 1,5-5-105,0 1 1,-1-1-1,0-1 1,-1 1-1,0-1 1,0-1 0,-1 1-1,0-1 1,-1 0-1,0-1 1,4-12-1,-9 23 100,-12 28 191,11-26-168,-20 47 469,19-46-417,1 0 0,0 0 0,0 1 0,0-1 0,1 1 0,-1-1 0,1 1 0,0-1 0,0 1 0,0-1 0,0 1 0,2 4 0,1-7-55,0-1-1,0 0 1,1 0-1,-1 0 0,0 0 1,0 0-1,0-1 0,1 1 1,-1-1-1,0 0 0,3-1 1,9-3 43,5-2-220,0 1 0,1 0 0,0 2 0,0 0 0,0 2 0,26-1 0,-46 3 166,1 0 0,-1 0 0,1 0 0,-1 1 0,1-1 0,-1 0-1,1 1 1,-1-1 0,1 1 0,-1-1 0,0 1 0,1 0 0,-1 0 0,0-1 0,1 1-1,-1 0 1,0 0 0,0 0 0,0 1 0,0-1 0,0 0 0,0 0 0,0 0 0,0 1-1,-1-1 1,1 1 0,0-1 0,-1 0 0,1 1 0,-1-1 0,1 1 0,-1-1 0,0 1 0,0-1-1,0 1 1,0 0 0,0 1 0,0-3 43,0 0 0,0 1-1,-1-1 1,1 0 0,0 0 0,-1 0 0,1 1-1,0-1 1,-1 0 0,1 0 0,0 0 0,-1 0-1,1 0 1,0 0 0,-1 0 0,1 0 0,0 0-1,-1 0 1,1 0 0,0 0 0,-1 0-1,1 0 1,0 0 0,-1 0 0,1 0 0,0 0-1,-1 0 1,1 0 0,0-1 0,-1 1 0,1 0-1,0 0 1,0 0 0,-1-1 0,1 1 0,0 0-1,0 0 1,-1-1 0,1 1 0,0 0 0,0 0-1,0-1 1,-1 1 0,1-1 0,-15-11 347,-78-94-448,93 105-21,0 1 0,0 0-1,0-1 1,0 1 0,0 0 0,0-1 0,0 1 0,0 0-1,0-1 1,0 1 0,0-1 0,0 1 0,0 0 0,0-1 0,1 1-1,-1 0 1,0 0 0,0-1 0,0 1 0,0 0 0,1-1 0,-1 1-1,0 0 1,0 0 0,1-1 0,-1 1 0,0 0 0,1 0-1,-1 0 1,0-1 0,0 1 0,1 0 0,-1 0 0,0 0 0,1 0-1,-1 0 1,0 0 0,1 0 0,-1-1 0,0 1 0,1 0 0,-1 0-1,1 0 1,-1 1 0,0-1 0,1 0 0,-1 0 0,0 0-1,1 0 1,-1 0 0,1 0 0,32-2-2152,-17 2 369,13-5-2766,2-2-2428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884"/>
    </inkml:context>
    <inkml:brush xml:id="br0">
      <inkml:brushProperty name="width" value="0.025" units="cm"/>
      <inkml:brushProperty name="height" value="0.025" units="cm"/>
    </inkml:brush>
  </inkml:definitions>
  <inkml:trace contextRef="#ctx0" brushRef="#br0">272 0 11307,'0'0'8958,"-10"1"-8761,1 1-194,1 1-1,-1 0 1,1 0 0,0 1-1,0-1 1,0 2 0,1-1-1,-1 1 1,1 0 0,0 1-1,1 0 1,-1 0 0,1 0-1,0 1 1,-8 12 0,-13 15 101,-29 45 1,48-66-25,1 0 0,0 0 0,1 1 0,0 0 0,1 1 0,0-1 0,-2 18 0,6-30-74,1 0 0,0-1 0,-1 1 0,1 0 0,0-1 1,0 1-1,0 0 0,0-1 0,1 1 0,-1 0 0,0-1 1,1 1-1,-1-1 0,1 1 0,-1 0 0,1-1 0,0 1 1,-1-1-1,1 0 0,0 1 0,0-1 0,0 0 1,0 1-1,1-1 0,-1 0 0,0 0 0,2 1 0,0 0 19,0-1 0,1 0-1,-1 0 1,0-1 0,0 1-1,1-1 1,-1 1-1,1-1 1,-1 0 0,0 0-1,1-1 1,5 0 0,6-2 118,-1-1-1,1-1 1,-1 0 0,0-1 0,15-8 0,-16 6 139,0 0 0,-1-1 1,18-15-1,-26 20-96,0 0 1,-1 0 0,1 0 0,-1 0-1,0 0 1,0-1 0,-1 1-1,1-1 1,-1 0 0,0 0-1,0 0 1,-1 0 0,3-10-1,-4 14-141,0 0 1,0-1-1,0 1 0,0 0 0,0 0 0,0 0 0,-1 0 0,1 0 0,0 0 0,-1 0 1,1 0-1,0 0 0,-1 0 0,1 0 0,-1 0 0,0 0 0,1 0 0,-1 0 0,0 0 1,1 0-1,-1 0 0,0 1 0,0-1 0,0 0 0,0 1 0,-1-2 0,-2 1-15,1-1-1,-1 1 0,0 0 1,1 0-1,-1 0 0,0 0 1,0 1-1,-4-1 1,-3 1-71,0 0 0,0 1 1,0 0-1,1 0 0,-13 5 1,18-5-140,0 1 0,0 0 1,0 0-1,1 0 0,-1 1 1,1 0-1,-1 0 0,1 0 0,0 0 1,0 1-1,0 0 0,1-1 0,-1 2 1,1-1-1,0 0 0,0 0 1,-4 9-1,7-13 74,0 0 0,0 1-1,0-1 1,0 1 0,0-1 0,0 1 0,0-1 0,0 1 0,0-1 0,0 1-1,0-1 1,0 1 0,0-1 0,0 0 0,1 1 0,-1-1 0,0 1 0,0-1-1,1 1 1,-1-1 0,0 0 0,0 1 0,1-1 0,-1 0 0,0 1 0,1-1 0,-1 0-1,0 1 1,1-1 0,-1 0 0,1 0 0,-1 0 0,1 1 0,22 4-2203,24-8-3300,-8-7-2350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4.270"/>
    </inkml:context>
    <inkml:brush xml:id="br0">
      <inkml:brushProperty name="width" value="0.025" units="cm"/>
      <inkml:brushProperty name="height" value="0.025" units="cm"/>
      <inkml:brushProperty name="color" value="#66CC00"/>
    </inkml:brush>
  </inkml:definitions>
  <inkml:trace contextRef="#ctx0" brushRef="#br0">36 1 14606,'0'0'2146,"-2"52"-256,-6-17-994,-2 2-95,3 2 416,2-1-192,2-1-352,3-7-353,0-8-160,0-6-128,5-13-160,7-3-833,2-16 97,1-14-834,2-6-896,-1-9-2051,4-3-31,-4 2-3012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5.065"/>
    </inkml:context>
    <inkml:brush xml:id="br0">
      <inkml:brushProperty name="width" value="0.025" units="cm"/>
      <inkml:brushProperty name="height" value="0.025" units="cm"/>
      <inkml:brushProperty name="color" value="#66CC00"/>
    </inkml:brush>
  </inkml:definitions>
  <inkml:trace contextRef="#ctx0" brushRef="#br0">151 1 5061,'0'0'13212,"-1"13"-11861,-10 51-124,4-31-577,1-1-1,2 1 1,2 0-1,0 1 1,5 42 0,-3-73-664,1 0 0,0 0 0,0 0 1,1 0-1,-1 0 0,0 0 0,1-1 0,0 1 0,-1-1 1,5 5-1,7-1-2931,-13-8 2716,0 0-1,-1 0 0,1 0 0,-1 0 0,1 1 0,-1-1 0,0 0 0,0 0 0,0 1 0,0-1 0,0 0 0,-1-1 0,-5-4 176,-1 0-1,0 1 1,0-1-1,0 1 1,-1 1 0,0 0-1,-13-6 1,15 8 529,1 1 0,-1-1-1,0 1 1,0 1 0,0-1 0,0 1-1,-7 0 604,53 0-1088,7-5-1586,62-22-9730,-47 6 11564,-51 18 6413,-23 13-1643,4 4-5964,3-1 1313,1-1 0,1 1 0,0 0 1,0 0-1,1 0 0,1 1 0,0-1 0,0 22 0,2-34-344,0 1 0,0-1 0,0 1 0,1 0-1,-1-1 1,0 1 0,0-1 0,0 1 0,1-1 0,-1 1 0,0-1 0,1 1 0,-1-1 0,0 1 0,1-1-1,-1 1 1,1-1 0,-1 1 0,0-1 0,1 0 0,-1 1 0,1-1 0,-1 0 0,1 0 0,0 1 0,-1-1 0,1 0-1,-1 0 1,1 0 0,-1 0 0,1 1 0,0-1 0,-1 0 0,1 0 0,-1 0 0,1 0 0,0 0 0,-1-1-1,1 1 1,-1 0 0,1 0 0,0 0 0,-1 0 0,1-1 0,-1 1 0,1 0 0,-1-1 0,1 1 0,29-17 176,-21 9-404,-1-1 0,-1 1 0,0-2 0,0 1 0,-1-1 0,0 0 0,0 0 0,-1-1 0,-1 1 0,0-1 0,0 0 0,-1 0 1,-1-1-1,2-14 0,-4 24 396,-16 41 727,12-27-569,1-1 0,1 1 0,0 0 0,0 0 0,1 0 0,0 0 0,2 16 0,-1-27-328,0-1 1,1 1-1,-1 0 1,0-1 0,0 1-1,1-1 1,-1 1 0,0-1-1,1 1 1,-1 0 0,0-1-1,1 1 1,-1-1-1,1 0 1,-1 1 0,1-1-1,-1 1 1,1-1 0,-1 0-1,1 1 1,0-1 0,-1 0-1,1 0 1,-1 1-1,1-1 1,0 0 0,-1 0-1,1 0 1,-1 0 0,1 0-1,0 0 1,-1 0-1,1 0 1,0 0 0,-1 0-1,1 0 1,0 0 0,-1-1-1,1 1 1,-1 0 0,1 0-1,0-1 1,-1 1-1,1 0 1,-1-1 0,1 1-1,-1 0 1,1-1 0,-1 1-1,1-1 1,0 0 0,28-22-100,29-68-3221,-53 134 3885,-6-22-80,1 45 1464,0-66-1945,0 1 0,0 0 0,0-1-1,1 1 1,-1-1 0,0 1 0,0 0 0,0-1 0,1 1 0,-1-1 0,0 1 0,1-1 0,-1 1 0,0-1-1,1 1 1,-1-1 0,1 1 0,-1-1 0,1 0 0,-1 1 0,1-1 0,-1 0 0,1 1 0,-1-1 0,1 0-1,-1 0 1,1 1 0,0-1 0,-1 0 0,1 0 0,-1 0 0,1 0 0,0 0 0,-1 0 0,1 0 0,0 0-1,-1 0 1,1 0 0,-1 0 0,1 0 0,0-1 0,-1 1 0,1 0 0,-1 0 0,1-1 0,-1 1 0,1 0-1,-1 0 1,1-1 0,-1 1 0,1-1 0,-1 1 0,1-1 0,-1 1 0,0 0 0,1-2 0,25-26 229,-15 6-618,-2 0 0,7-23 0,3-8 23,-20 61 493,-1 1 1,1 0 0,1-1-1,-1 1 1,2 10-1,-1 5 124,0-19-319,0 25 374,0-30-392,0 1 1,0-1-1,0 1 0,0-1 0,0 0 0,1 1 0,-1-1 0,0 1 1,0-1-1,0 0 0,0 1 0,1-1 0,-1 0 0,0 1 1,0-1-1,1 0 0,-1 1 0,0-1 0,0 0 0,1 1 0,-1-1 1,0 0-1,1 0 0,-1 1 0,1-1 0,-1 0 0,0 0 1,1 0-1,-1 0 0,0 0 0,1 1 0,-1-1 0,1 0 0,-1 0 1,1 0-1,-1 0 0,0 0 0,1 0 0,-1 0 0,1 0 0,-1-1 1,0 1-1,1 0 0,-1 0 0,1 0 0,-1 0 0,0 0 1,1-1-1,-1 1 0,0 0 0,1 0 0,-1-1 0,0 1 0,1 0 1,-1-1-1,0 1 0,0 0 0,1-1 0,-1 1 0,12-14-3746,2-6-2284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5.454"/>
    </inkml:context>
    <inkml:brush xml:id="br0">
      <inkml:brushProperty name="width" value="0.025" units="cm"/>
      <inkml:brushProperty name="height" value="0.025" units="cm"/>
      <inkml:brushProperty name="color" value="#66CC00"/>
    </inkml:brush>
  </inkml:definitions>
  <inkml:trace contextRef="#ctx0" brushRef="#br0">128 1 19827,'0'0'2423,"-9"5"-415,2-2-1821,-53 32 1183,55-32-1215,-1 1 1,1 0-1,0 0 1,0 0-1,1 1 1,-1-1-1,1 1 1,0 0-1,-5 9 1,15-13-743,0 1 1,0-1-1,0 0 0,0-1 1,0 1-1,0-1 0,9-1 1,-12 1 330,22-1-275,-19 0 435,0 0 0,1 0 0,-1 1 0,0 0 1,1 0-1,-1 1 0,0 0 0,1 0 0,-1 0 0,0 1 0,8 3 1,-12-4 132,-1 0 0,0 1 0,0-1 0,-1 0 0,1 0 0,0 1 1,0-1-1,-1 1 0,1-1 0,0 1 0,-1-1 0,0 1 0,1-1 1,-1 1-1,0-1 0,0 1 0,0 0 0,0-1 0,0 1 0,0-1 1,0 1-1,0-1 0,-1 1 0,1 0 0,-1-1 0,1 1 0,-1-1 1,0 0-1,1 1 0,-1-1 0,0 0 0,0 1 0,0-1 0,0 0 1,-2 2-1,-40 41 2966,38-40-2885,1 0 0,-1 0 0,-1 0 0,1-1 0,0 0 0,-1 0 0,1 0 0,-1-1 0,-7 3 0,12-6-287,1 1 1,-1-1-1,1 1 1,-1-1-1,1 0 1,-1 1 0,1-1-1,-1 0 1,1 1-1,0-1 1,-1 0-1,1 1 1,0-1 0,0 0-1,-1 0 1,1 1-1,0-1 1,0 0-1,0 0 1,0 1 0,0-1-1,0 0 1,0 0-1,0 1 1,0-1-1,1 0 1,-1 0 0,0 1-1,0-1 1,1-1-1,5-28-4955,5-1-2879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5.797"/>
    </inkml:context>
    <inkml:brush xml:id="br0">
      <inkml:brushProperty name="width" value="0.025" units="cm"/>
      <inkml:brushProperty name="height" value="0.025" units="cm"/>
      <inkml:brushProperty name="color" value="#66CC00"/>
    </inkml:brush>
  </inkml:definitions>
  <inkml:trace contextRef="#ctx0" brushRef="#br0">41 0 17072,'0'0'1644,"-2"12"241,-3 13-1501,-7 39 2883,-8 111 0,20-160-3051,-1-4-146,1 1 1,0 0 0,3 19-1,-3-30-67,0 0 0,0 1 0,0-1 0,0 0 0,0 0 0,0 0-1,1 0 1,-1 0 0,0 0 0,1 0 0,-1 0 0,1 0 0,-1 0-1,1 0 1,0 0 0,-1 0 0,1 0 0,0 0 0,-1-1 0,1 1-1,0 0 1,0 0 0,0-1 0,0 1 0,0-1 0,0 1 0,0-1-1,0 1 1,0-1 0,0 1 0,0-1 0,0 0 0,0 0 0,0 0-1,0 1 1,1-1 0,-1 0 0,0 0 0,0-1 0,0 1 0,0 0-1,0 0 1,0 0 0,0-1 0,0 1 0,0 0 0,2-2 0,0 0-115,1-1 0,-1 1 0,1-1 0,-1 0 0,0-1 0,0 1 0,0 0 0,0-1 0,-1 0 0,0 1 0,1-1 0,-1 0 0,2-7 0,-2 7 64,0-1-1,0 0 1,1 1 0,0-1 0,0 1 0,0 0-1,0 0 1,1 0 0,5-4 0,-6 47 1201,-17 86-993,14-124-259,0-1 0,0 0 0,0 0 0,0 1 1,0-1-1,0 0 0,0 0 0,1 1 0,-1-1 0,0 0 0,0 0 0,0 0 0,0 1 1,0-1-1,0 0 0,1 0 0,-1 0 0,0 0 0,0 1 0,0-1 0,1 0 1,-1 0-1,0 0 0,0 0 0,0 0 0,1 0 0,-1 0 0,0 0 0,0 1 0,1-1 1,-1 0-1,0 0 0,0 0 0,1 0 0,-1 0 0,0 0 0,0 0 0,0 0 0,1 0 1,-1-1-1,0 1 0,0 0 0,1 0 0,-1 0 0,0 0 0,0 0 0,0 0 1,1 0-1,-1-1 0,0 1 0,0 0 0,0 0 0,1 0 0,-1 0 0,0-1 0,0 1 1,0 0-1,0 0 0,0 0 0,0-1 0,1 1 0,11-11-3625,0-5-1956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6.800"/>
    </inkml:context>
    <inkml:brush xml:id="br0">
      <inkml:brushProperty name="width" value="0.025" units="cm"/>
      <inkml:brushProperty name="height" value="0.025" units="cm"/>
      <inkml:brushProperty name="color" value="#66CC00"/>
    </inkml:brush>
  </inkml:definitions>
  <inkml:trace contextRef="#ctx0" brushRef="#br0">96 354 10794,'0'0'10453,"-9"-2"-9877,7 1-531,0 0 0,0 0-1,-1 0 1,1 0 0,0 1 0,-1-1-1,1 1 1,0 0 0,-1 0-1,1-1 1,-1 2 0,1-1 0,0 0-1,-1 0 1,1 1 0,0-1-1,-1 1 1,1 0 0,0 0 0,0 0-1,0 0 1,-1 0 0,1 0-1,0 0 1,0 1 0,1-1-1,-1 1 1,0-1 0,0 1 0,1 0-1,-1 0 1,1 0 0,0 0-1,-1 0 1,1 0 0,0 0 0,0 0-1,0 0 1,-1 5 0,0 1 129,0-1-1,1 1 1,0 0 0,0 0 0,0 9 0,1-16-152,0 1-1,0-1 1,0 0-1,0 0 1,1 1-1,-1-1 1,0 0 0,1 1-1,-1-1 1,1 0-1,-1 0 1,1 0-1,-1 0 1,1 1-1,0-1 1,1 1 0,-1-2-10,-1 1 0,1-1 1,0 0-1,0 0 0,0 1 0,0-1 1,0 0-1,0 0 0,-1 0 1,1 0-1,0 0 0,0 0 1,0-1-1,0 1 0,0 0 1,0 0-1,-1-1 0,1 1 1,0 0-1,0-1 0,0 1 0,-1-1 1,1 1-1,0-1 0,-1 1 1,1-1-1,0 0 0,0 0 1,5-5-200,0-1 1,-1 0-1,0 0 1,0 0-1,-1 0 1,1-1-1,-2 0 1,5-10 0,15-47-1521,-23 65 2097,-7 24 190,3-13-374,1 0 0,0-1 0,1 1 0,0 0 0,0 0 0,1 0-1,1 0 1,0 1 0,0-1 0,2 12 0,-1-22-201,-1-1 0,1 1 0,-1-1 0,1 1 0,-1-1 0,0 1 0,1-1 0,0 1 0,-1-1 0,1 1 0,-1-1 0,1 0 0,0 1 0,-1-1 0,1 0 0,-1 0 0,1 1-1,0-1 1,-1 0 0,1 0 0,0 0 0,0 0 0,-1 0 0,1 0 0,0 0 0,-1 0 0,1 0 0,0 0 0,-1 0 0,1 0 0,0-1 0,-1 1 0,1 0 0,0 0 0,-1-1 0,1 1 0,0 0 0,-1-1 0,1 0 0,25-16-198,-13 2-394,-1-1 0,0-1 1,-1 1-1,-1-2 1,0 0-1,-1 0 0,-1 0 1,5-22-1,-5 12 722,-1 0-1,-1-1 1,-2 1-1,2-58 1,-6 86-110,0 1 1,-1-1 0,1 0 0,0 0 0,0 0 0,0 1 0,0-1 0,0 0 0,0 0 0,-1 0 0,1 0 0,0 0 0,0 1 0,0-1 0,-1 0 0,1 0 0,0 0 0,0 0 0,0 0 0,-1 0 0,1 0 0,0 0 0,0 0 0,0 0-1,-1 0 1,1 0 0,0 0 0,0 0 0,0 0 0,-1 0 0,1 0 0,0 0 0,0 0 0,-1 0 0,1 0 0,0 0 0,0 0 0,0 0 0,-1 0 0,1 0 0,0 0 0,0-1 0,0 1 0,0 0 0,-1 0 0,1 0 0,0 0 0,0-1-1,0 1 1,0 0 0,0 0 0,-1 0 0,1 0 0,0-1 0,0 1 0,0 0 0,0 0 0,0-1 0,0 1 0,0 0 0,0 0 0,0 0 0,0-1 0,0 1 0,0 0 0,0 0 0,0-1 0,0 1 0,-12 14 254,2 2-91,1 0 0,1 1 0,0 0 0,1 0 0,1 0 1,1 1-1,1 0 0,0 0 0,1 1 0,1-1 0,0 0 0,2 1 1,3 32-1,-3-48-198,1 1 0,-1-1 0,1 1 0,0-1 0,0 1 0,1-1 0,-1 1 0,1-1 0,0 0 0,-1 0 0,1 0 0,1 0 1,-1 0-1,0 0 0,1-1 0,-1 1 0,1-1 0,0 0 0,0 0 0,0 0 0,0 0 0,0 0 0,0 0 0,1-1 0,-1 0 0,1 1 1,-1-1-1,1-1 0,-1 1 0,1 0 0,-1-1 0,1 0 0,-1 0 0,1 0 0,0 0 0,-1 0 0,1-1 0,-1 0 0,1 1 0,-1-2 1,1 1-1,-1 0 0,0 0 0,1-1 0,-1 0 0,0 0 0,0 0 0,0 0 0,0 0 0,-1 0 0,1-1 0,0 0 0,-1 1 0,4-7 1,4-6-124,0-2 0,-1 1 1,-1-1-1,0-1 1,-2 1-1,0-1 1,4-22-1,18-136 17,-21 120 215,-4 31 910,-5 30-514,-6 48-319,3-25-77,-3 26 121,1 1 1,3 0-1,6 108 1,3-151-182,2-15-319,3-21-619,-9-43-1376,-1 32 2037,1 27 1068,1 9 902,-2 2-1688,1 0 0,0-1-1,1 1 1,-1-1-1,0 0 1,1 1-1,-1-1 1,1 0 0,0 0-1,0 0 1,0 0-1,0 0 1,0-1 0,0 1-1,0-1 1,0 1-1,1-1 1,-1 0 0,1 1-1,-1-1 1,1-1-1,-1 1 1,1 0 0,0-1-1,-1 1 1,1-1-1,0 0 1,-1 1 0,5-2-1,-3 1-60,0 0 1,0-1-1,0 0 1,0 0-1,0 0 0,0 0 1,0 0-1,0-1 1,-1 0-1,1 0 0,0 0 1,-1 0-1,0-1 0,1 1 1,-1-1-1,0 0 1,0 1-1,3-7 0,-4 7 8,0 0 1,0-1-1,0 1 0,-1 0 0,1-1 0,-1 0 0,0 1 0,1-1 0,-1 0 0,-1 0 0,1 0 1,0 0-1,-1 1 0,1-1 0,-1 0 0,0 0 0,0 0 0,-1-6 0,0 8 16,0-1 0,-1 0 0,1 1 0,-1 0 0,0-1 0,1 1 0,-1 0 0,0 0 0,0 0 0,1 0 0,-1 0-1,0 0 1,0 0 0,0 1 0,0-1 0,0 1 0,0-1 0,0 1 0,0 0 0,-1 0 0,1 0 0,0 0 0,0 0 0,0 1 0,0-1-1,-2 1 1,1-1-9,0 1-1,0-1 0,0 1 0,1 0 0,-1 0 0,0 0 0,1 0 0,-1 1 0,1-1 1,-1 1-1,1-1 0,-1 1 0,1 0 0,0 0 0,0 0 0,0 0 0,0 0 1,-2 4-1,1-1 62,0 0 1,0-1 0,1 2 0,-1-1 0,1 0-1,1 0 1,-1 1 0,1-1 0,-1 10 0,1-10-3,1 0 0,0 0 0,0-1 0,0 1-1,1 0 1,0-1 0,0 1 0,0 0 0,0-1 0,1 1 0,2 6 0,-2-9-47,-1 0-1,1 1 0,-1-1 0,1 0 1,0 0-1,0 0 0,0-1 1,0 1-1,0 0 0,0-1 1,0 1-1,0-1 0,1 1 1,-1-1-1,1 0 0,-1 0 1,1 0-1,-1-1 0,1 1 1,0-1-1,2 1 0,38 0-1523,-16-11-3252,-8-7-2709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8.013"/>
    </inkml:context>
    <inkml:brush xml:id="br0">
      <inkml:brushProperty name="width" value="0.025" units="cm"/>
      <inkml:brushProperty name="height" value="0.025" units="cm"/>
      <inkml:brushProperty name="color" value="#66CC00"/>
    </inkml:brush>
  </inkml:definitions>
  <inkml:trace contextRef="#ctx0" brushRef="#br0">25 65 9705,'0'0'8408,"-4"-9"-7378,-1 1-785,3 6-183,0-1 0,1 0-1,-1 1 1,0-1 0,1 0 0,0 0 0,0 0 0,0 0 0,0 0-1,0 0 1,1-1 0,0 1 0,-1-4 0,3 6-41,-1 1 1,1 0 0,-1-1-1,1 1 1,0 0-1,-1-1 1,1 1 0,-1 0-1,1 0 1,0 0-1,-1 1 1,1-1 0,0 0-1,-1 1 1,1-1-1,-1 1 1,1-1 0,-1 1-1,1 0 1,-1-1-1,2 2 1,0 2 24,0 0 0,-1 0 0,0 0-1,0 1 1,0-1 0,0 1 0,-1-1 0,1 1 0,-1-1 0,0 1-1,-1 0 1,1-1 0,-1 1 0,0 0 0,0 0 0,-1 8 0,0-7-29,1 0 1,0 0-1,0 0 1,0 0 0,1 0-1,0 0 1,1 0-1,-1 0 1,4 9 0,-4-14-13,1 1 0,-1-1-1,1 0 1,-1 0 0,0 1 0,1-1 0,0 0 0,-1 0 0,1 0 0,0-1 0,-1 1 0,1 0 0,0-1 0,0 1 0,0-1 0,0 0 0,0 1 0,-1-1 0,1 0 0,0 0 0,0 0 0,0 0 0,0-1 0,0 1 0,2-1 0,46-13 116,-17 0-77,-19 7-22,0 1 0,0 1 0,0 0 0,1 0 0,0 2 0,0 0-1,23-2 1,-36 5 38,0 0-1,0 1 1,-1-1-1,1 1 1,0-1-1,0 1 0,0 0 1,0 0-1,0 0 1,-1 0-1,1 0 1,0 0-1,-1 0 1,1 0-1,-1 1 1,1-1-1,-1 1 0,0-1 1,1 1-1,0 1 1,-1-1-13,0 0 0,1 0 1,-1 0-1,1-1 0,0 1 1,-1-1-1,1 1 0,0-1 1,0 1-1,0-1 0,0 0 1,0 0-1,0 0 0,0 0 1,1 0-1,-1-1 0,0 1 0,0-1 1,1 1-1,3-1 0,2-1 18,1-1-1,0 0 0,0 0 0,-1-1 0,1 0 1,-1 0-1,0-1 0,12-7 0,36-14 159,-50 22-237,0 1 0,-1 1 0,1-1 0,0 1 0,0 0 0,0 0-1,0 1 1,0 0 0,0 0 0,0 0 0,0 1 0,0 0 0,0 0 0,0 0 0,0 1-1,0 0 1,-1 0 0,1 1 0,-1-1 0,0 1 0,1 0 0,-1 1 0,0-1 0,-1 1-1,1 0 1,-1 0 0,8 9 0,-10-11 32,-1 0 1,1-1-1,0 1 0,0 0 0,0-1 1,0 0-1,1 1 0,-1-1 1,0 0-1,1 0 0,-1 0 0,0 0 1,1-1-1,-1 1 0,1-1 0,-1 1 1,1-1-1,-1 0 0,1 0 0,-1 0 1,1 0-1,0-1 0,-1 1 1,1-1-1,-1 1 0,0-1 0,1 0 1,-1 0-1,3-1 0,8-5-95,-1 0-1,0-1 0,0 0 1,12-12-1,8-4-2207,-9 10-3939,-3 2-5809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49.693"/>
    </inkml:context>
    <inkml:brush xml:id="br0">
      <inkml:brushProperty name="width" value="0.025" units="cm"/>
      <inkml:brushProperty name="height" value="0.025" units="cm"/>
      <inkml:brushProperty name="color" value="#66CC00"/>
    </inkml:brush>
  </inkml:definitions>
  <inkml:trace contextRef="#ctx0" brushRef="#br0">53 71 1057,'0'0'11264,"-2"-9"-8616,-2-2-1667,2 5-413,1 1 0,-1 0 0,1-1 0,0 1 0,1-1 0,-1 0 0,1-6 0,0 12-518,0 0 1,0 0-1,0 1 0,1-1 1,-1 0-1,0 0 0,0 0 0,0 0 1,0 0-1,0 0 0,0 0 1,0 1-1,1-1 0,-1 0 0,0 0 1,0 0-1,0 0 0,0 0 1,0 0-1,0 0 0,1 0 0,-1 0 1,0 0-1,0 0 0,0 0 1,0 0-1,1 0 0,-1 0 1,0 0-1,0 0 0,0 0 0,0 0 1,0 0-1,1 0 0,-1 0 1,0 0-1,0 0 0,0 0 0,0 0 1,0 0-1,0 0 0,1-1 1,-1 1-1,0 0 0,0 0 0,0 0 1,0 0-1,0 0 0,0 0 1,0-1-1,7 19 166,-6 21 9,-1-1-1,-3 1 1,-1 0-1,-14 62 1,7-47-7,-5 74 0,16-127-189,0-1-1,0 1 1,-1-1-1,1 1 1,0 0-1,0-1 1,0 1-1,0-1 1,0 1-1,0 0 1,0-1-1,0 1 1,0 0-1,1-1 1,-1 1-1,0-1 1,0 1-1,0-1 1,1 1-1,-1 0 1,0-1-1,1 1 1,-1-1-1,0 1 1,1-1-1,-1 0 1,1 1-1,-1-1 1,1 1-1,-1-1 1,1 0-1,-1 1 1,2-1-1,17-9 374,19-32-129,-37 40-257,5-6-35,19-21-522,-2-1 0,-1-1 1,-2-1-1,27-53 1,-42 60-2762,-5 23 3009,0 1 0,-1-1-1,1 1 1,0-1 0,-1 1 0,1-1 0,-1 1-1,1-1 1,-1 1 0,1-1 0,-1 1 0,1-1 0,-1 1-1,1 0 1,-1-1 0,0 1 0,1 0 0,-1 0 0,0-1-1,1 1 1,-1 0 0,0 0 0,1 0 0,-1 0-1,0 0 1,1 0 0,-1 0 0,0 0 0,1 0 0,-2 0-1,-18 0-7051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0.036"/>
    </inkml:context>
    <inkml:brush xml:id="br0">
      <inkml:brushProperty name="width" value="0.025" units="cm"/>
      <inkml:brushProperty name="height" value="0.025" units="cm"/>
      <inkml:brushProperty name="color" value="#66CC00"/>
    </inkml:brush>
  </inkml:definitions>
  <inkml:trace contextRef="#ctx0" brushRef="#br0">3 0 8680,'0'0'5477,"-2"49"-3106,2-30-674,0 0-63,0 4-225,0-2-416,7 0-352,3-1-353,5-4-192,5-3-96,6-7-609,-1-5-928,6-1-1250,-7-3-2882,-2-11-3139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0.378"/>
    </inkml:context>
    <inkml:brush xml:id="br0">
      <inkml:brushProperty name="width" value="0.025" units="cm"/>
      <inkml:brushProperty name="height" value="0.025" units="cm"/>
      <inkml:brushProperty name="color" value="#66CC00"/>
    </inkml:brush>
  </inkml:definitions>
  <inkml:trace contextRef="#ctx0" brushRef="#br0">72 1 14926,'0'0'3935,"-9"3"-2809,3-1-1058,-29 14 737,34-15-721,-1 0 1,1 0 0,-1 0 0,1 0 0,0 0-1,-1 0 1,1 1 0,0-1 0,0 0 0,0 1 0,0-1-1,0 1 1,0-1 0,0 1 0,1 0 0,-1-1-1,1 1 1,-1 0 0,1 0 0,-1-1 0,1 4-1,3-4 22,-1 0-1,1 0 1,0 0-1,0 0 1,0-1-1,-1 1 0,1-1 1,0 0-1,0 0 1,0 0-1,0 0 0,0 0 1,3-1-1,0 1 165,107-9 115,-113 9-378,1 0 1,0 0-1,-1 0 1,1 0-1,0 0 1,-1 0 0,1 0-1,0 0 1,-1 0-1,1 1 1,-1-1-1,1 0 1,0 0 0,-1 1-1,1-1 1,-1 0-1,1 1 1,-1-1-1,1 1 1,-1-1 0,1 1-1,-1-1 1,1 1-1,-1-1 1,0 1-1,1-1 1,-1 1 0,0 0-1,0-1 1,1 1-1,-1 0 1,1 24 473,1 0-115,-2-25-354,1 1 0,-1-1 0,1 0 0,-1 0 1,1 1-1,0-1 0,-1 0 0,1 0 0,-1 0 1,1 0-1,0 0 0,-1 0 0,1 0 0,-1 0 1,1 0-1,0 0 0,-1 0 0,1 0 0,-1 0 1,1-1-1,0 1 0,-1 0 0,1 0 0,-1-1 1,1 1-1,-1 0 0,1-1 0,-1 1 0,1 0 1,-1-1-1,1 1 0,-1-1 0,0 1 0,1-1 1,-1 1-1,0-1 0,1 0 0,16-19 170,-6 5-172,-8 9-257,1 0 0,0 1 0,0-1 0,0 1 0,1 0 0,0 0 0,0 1 0,0-1 0,11-6-1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0.752"/>
    </inkml:context>
    <inkml:brush xml:id="br0">
      <inkml:brushProperty name="width" value="0.025" units="cm"/>
      <inkml:brushProperty name="height" value="0.025" units="cm"/>
      <inkml:brushProperty name="color" value="#66CC00"/>
    </inkml:brush>
  </inkml:definitions>
  <inkml:trace contextRef="#ctx0" brushRef="#br0">89 0 8488,'0'0'12882,"-10"5"-11462,7-4-1301,-40 19 701,41-19-733,0 0 0,0 0 0,0 0 0,0 0 0,0 1 0,0-1 0,0 1 0,1-1 0,-1 1 0,0 0 0,1 0 0,0 0 0,-1 0 0,1 0 0,0 0 0,0 0 0,0 0 0,0 0 0,-1 5 0,9-6-139,0 0-1,0 0 1,0-1-1,0 0 1,9-1-1,4-1-444,50-2-508,-66 4 993,0 0 0,0 0 0,0 1 0,0-1 0,0 1 0,0 0 0,0 0 0,0 1 0,0-1 0,0 1 0,-1 0 0,1 0 0,4 3 0,-7-3 63,1-1 0,-1 1 0,0 0 1,0 0-1,0-1 0,0 1 0,0 0 1,0 0-1,-1 0 0,1 0 1,-1 0-1,1 0 0,-1 0 0,0 0 1,0 0-1,0 1 0,0-1 0,0 0 1,0 0-1,0 0 0,-1 0 0,1 0 1,-1 0-1,1 0 0,-1 0 1,0 0-1,0 0 0,0-1 0,0 1 1,0 0-1,0 0 0,-3 2 0,-3 5 283,0 0-1,-1 0 0,0-1 0,-14 12 0,-20 10 459,39-29-776,1 1 0,-1 0 1,0-1-1,0 0 0,0 0 1,0 0-1,0 0 0,0 0 0,0-1 1,0 1-1,0-1 0,0 0 0,0 0 1,-5 0-1,7-1-112,1 1 0,-1-1 0,0 0 0,1 1 0,-1-1-1,1 0 1,-1 0 0,1 0 0,-1 1 0,1-1 0,-1 0 0,1 0 0,0 0 0,0 0 0,-1 0-1,1 0 1,0 0 0,0 0 0,0 0 0,0 0 0,0 0 0,0 1 0,0-1 0,1 0 0,-1 0-1,0 0 1,0 0 0,1-1 0,8-28-4126,20-17-6364,-11 24 560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256"/>
    </inkml:context>
    <inkml:brush xml:id="br0">
      <inkml:brushProperty name="width" value="0.025" units="cm"/>
      <inkml:brushProperty name="height" value="0.025" units="cm"/>
    </inkml:brush>
  </inkml:definitions>
  <inkml:trace contextRef="#ctx0" brushRef="#br0">237 1 16496,'0'0'7324,"-12"13"-7089,4-5-206,-102 113 220,89-96-203,1 1-1,1 0 0,-22 44 0,40-70-45,1 1 0,-1 0 1,1 0-1,-1 0 0,1 0 0,-1-1 0,1 1 1,0 0-1,0 0 0,-1 0 0,1 0 1,0 0-1,0 0 0,0 0 0,0 0 1,0 0-1,0 0 0,0 0 0,0 0 0,1 0 1,-1 0-1,0 0 0,0 0 0,1 0 1,-1-1-1,1 1 0,-1 0 0,2 1 1,-1-1 10,1 0 0,-1 0 0,1-1 0,-1 1 0,1 0 0,0-1 0,-1 0 0,1 1 0,0-1 0,-1 0 0,1 0 0,0 0 0,-1 0 0,4 0 0,61-15 281,38-24-757,-38 7-3693,-66 32 4120,10-7-2691,-8-1-3632,-2 2-2240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1.190"/>
    </inkml:context>
    <inkml:brush xml:id="br0">
      <inkml:brushProperty name="width" value="0.025" units="cm"/>
      <inkml:brushProperty name="height" value="0.025" units="cm"/>
      <inkml:brushProperty name="color" value="#66CC00"/>
    </inkml:brush>
  </inkml:definitions>
  <inkml:trace contextRef="#ctx0" brushRef="#br0">23 1 13741,'0'0'9406,"-4"10"-8696,2-6-652,-1 2 78,1 0-1,-1 0 1,1 0-1,1 0 1,-1 0 0,1 0-1,0 1 1,0-1-1,1 0 1,-1 1-1,1-1 1,2 8 0,-2-13-126,1 0 0,-1 0 0,1 0 1,0 0-1,0-1 0,0 1 0,-1 0 0,1 0 1,0-1-1,0 1 0,0 0 0,0-1 1,0 1-1,0-1 0,0 1 0,0-1 0,1 1 1,-1-1-1,0 0 0,0 0 0,0 0 1,0 1-1,0-1 0,1 0 0,-1 0 0,0-1 1,0 1-1,0 0 0,0 0 0,0 0 1,2-1-1,34-14 239,-2-12-374,-25 19-28,0-1 0,0 2 0,1-1 1,0 2-1,0-1 0,1 1 1,0 1-1,12-4 0,-23 9 178,-1 0 0,1 0-1,0 0 1,-1 1 0,1-1 0,-1 0 0,1 0-1,-1 1 1,1-1 0,0 1 0,-1-1-1,1 0 1,-1 1 0,0-1 0,1 1 0,-1-1-1,1 1 1,-1-1 0,0 1 0,1-1 0,-1 1-1,0-1 1,1 1 0,-1 0 0,0-1-1,0 1 1,0-1 0,0 1 0,0 0 0,1-1-1,-1 1 1,0 0 0,0-1 0,-1 1 0,1-1-1,0 2 1,0 31 389,0-26-277,0-1-73,0-2 6,0 0 1,0 0 0,0 0-1,0 0 1,1 0-1,0-1 1,-1 1 0,3 5-1,-2-8-58,0-1-1,-1 1 0,1 0 0,0-1 0,0 1 0,0 0 0,0-1 0,-1 1 0,1-1 0,0 1 1,0-1-1,0 0 0,0 1 0,0-1 0,0 0 0,0 0 0,1 0 0,-1 1 0,0-1 0,0 0 1,0 0-1,0-1 0,0 1 0,0 0 0,0 0 0,0 0 0,0-1 0,0 1 0,0-1 0,0 1 1,0-1-1,0 1 0,0-1 0,0 1 0,-1-1 0,1 0 0,1 0 0,28-21-175,13-8-777,-41 29 916,1 0 1,-1-1-1,0 1 0,1 0 0,-1 1 0,0-1 1,1 0-1,-1 1 0,1-1 0,-1 1 0,1 0 0,0 0 1,-1 0-1,1 0 0,-1 0 0,3 1 0,-3 2 56,-1 0 0,0 0-1,0 0 1,0 0 0,0-1 0,-1 1-1,1 1 1,-1-1 0,1 0-1,-1 0 1,0 0 0,0 0-1,-1 0 1,0 6 0,0-1 117,1-8-134,0 1 0,0-1 0,0 1 0,0-1 1,0 1-1,0 0 0,0-1 0,0 1 0,0-1 0,0 1 0,0-1 0,1 1 0,-1-1 0,0 1 1,0-1-1,0 1 0,1-1 0,-1 1 0,0-1 0,1 1 0,-1-1 0,0 1 0,1-1 0,-1 1 1,1-1-1,-1 0 0,0 1 0,1-1 0,-1 0 0,1 0 0,0 1 0,17-7 272,22-27-249,-36 28-128,5-3-147,45-38-863,-51 43 1075,2 1 0,-1-1-1,0 1 1,0 0 0,1 0-1,0 0 1,-1 0 0,1 1-1,0 0 1,0 0 0,8-1-1,-12 3 70,-1-1 1,1 0-1,0 1 0,0-1 0,0 1 0,0-1 0,0 1 0,0-1 0,0 1 0,-1 0 0,1-1 0,0 1 0,0 0 0,-1 0 0,1-1 1,0 1-1,-1 0 0,1 0 0,-1 0 0,0 0 0,1 0 0,-1 0 0,1 0 0,-1 0 0,0 0 0,0 0 0,0 0 0,0 0 0,0 0 1,0 0-1,0 2 0,0 42 1133,-1-32-853,1-12-996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2.251"/>
    </inkml:context>
    <inkml:brush xml:id="br0">
      <inkml:brushProperty name="width" value="0.025" units="cm"/>
      <inkml:brushProperty name="height" value="0.025" units="cm"/>
      <inkml:brushProperty name="color" value="#66CC00"/>
    </inkml:brush>
  </inkml:definitions>
  <inkml:trace contextRef="#ctx0" brushRef="#br0">189 154 7976,'0'0'7527,"-9"-8"-5301,1-1-1531,6 5-441,0 1 1,-1 0 0,0 0 0,0 0 0,0 0 0,0 0-1,-1 0 1,1 1 0,-1 0 0,1 0 0,-6-3 0,7 4-217,0 1 1,0-1 0,1 1 0,-1-1 0,0 1-1,0 0 1,0 0 0,1 0 0,-1 0 0,0 0-1,0 0 1,0 0 0,0 0 0,1 1 0,-1-1-1,0 1 1,0-1 0,1 1 0,-1 0 0,0 0-1,-1 1 1,-1 1 68,0 0 0,1 0 1,-1 0-1,0 1 0,1 0 0,0 0 0,-5 7 1,-2 5 200,1 2 1,-12 34 0,18-46-301,1-2 36,0 1-1,0 0 0,0 1 1,1-1-1,0 0 1,0 0-1,0 1 0,1-1 1,-1 0-1,1 7 1,1-12-30,0 1 0,0-1 0,0 0 1,0 0-1,0 0 0,0 0 0,0 0 0,0 1 1,0-2-1,0 1 0,0 0 0,0 0 1,0 0-1,0 0 0,0-1 0,0 1 1,0 0-1,0-1 0,0 1 0,1-1 1,6-5 36,0 1 0,-1-1 0,1 0 0,-1-1 0,0 0 1,11-15-1,34-52-82,-50 72 24,16-30-499,-1-1 1,22-60 0,-48 118 693,2 0 0,0 1 0,1-1 0,2 1 0,1 0 0,0 0 0,2 1 0,5 49 0,-4-75-175,0 1-1,0-1 1,1 0-1,-1 1 1,0-1-1,1 0 1,-1 0-1,1 1 1,0-1-1,-1 0 1,1 0 0,0 0-1,0 0 1,0 0-1,0 0 1,0 0-1,0 0 1,0 0-1,0 0 1,0-1-1,0 1 1,0 0 0,0-1-1,1 1 1,-1 0-1,0-1 1,0 0-1,1 1 1,-1-1-1,0 0 1,1 0-1,-1 0 1,1 0-1,-1 0 1,0 0 0,1 0-1,-1 0 1,0 0-1,1-1 1,-1 1-1,0 0 1,0-1-1,1 1 1,-1-1-1,0 0 1,0 1 0,0-1-1,2-1 1,4-1-25,0-1 1,-1 0-1,1 0 1,-1-1-1,0 0 1,0 0 0,5-6-1,-4 2-305,-1 0 0,0 0 0,8-18 0,-12 24 298,-1 0 0,1 0 0,-1 0 0,0 0 0,0-1 0,0 1 0,-1 0 0,1 0 0,-1-1 0,0 1 0,0 0 0,0 0 0,0-1 0,0 1 0,-1 0 0,-1-6 0,2 8 31,0 1-1,-1 0 0,1-1 0,0 1 0,-1 0 0,1 0 1,0-1-1,-1 1 0,1 0 0,0 0 0,-1 0 1,1 0-1,-1-1 0,1 1 0,0 0 0,-1 0 0,1 0 1,-1 0-1,1 0 0,0 0 0,-1 0 0,1 0 0,-1 0 1,1 0-1,0 0 0,-1 0 0,1 1 0,-1-1 1,1 0-1,0 0 0,-1 0 0,1 0 0,-1 1 0,1-1 1,0 0-1,-1 0 0,1 1 0,0-1 0,0 0 1,-1 1-1,1-1 0,-1 1 0,-12 13 272,9-4-193,-1-1-1,1 1 1,1 0 0,-1 0 0,2 1-1,-1-1 1,2 0 0,-1 1 0,2 0 0,0 18-1,0-28-82,0 0-1,0 0 1,0 0 0,0 1-1,0-1 1,1 0-1,-1 0 1,1 0-1,-1 0 1,0 0-1,1 0 1,0 0-1,-1 0 1,1 0-1,0 0 1,-1 0 0,1-1-1,0 1 1,0 0-1,0 0 1,0-1-1,0 1 1,-1-1-1,1 1 1,2 0-1,0 0 9,0 0-1,0-1 1,-1 1-1,1-1 1,0 0-1,0 1 0,0-2 1,0 1-1,5-1 1,3-1-94,-1 0 0,0-1 0,0-1 0,15-7 0,30-17-1245,-11 6 834,-33 16 4328,-19 3-3657,1-1 0,-1 1 0,1-2 1,0 1-1,0-1 0,1 0 0,-1 0 1,1 0-1,-6-8 0,-6-4-307,17 12-2145,12 2 860,21 2-414,-24 1 937,63-9-5785,-31-2 1239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2.638"/>
    </inkml:context>
    <inkml:brush xml:id="br0">
      <inkml:brushProperty name="width" value="0.025" units="cm"/>
      <inkml:brushProperty name="height" value="0.025" units="cm"/>
      <inkml:brushProperty name="color" value="#66CC00"/>
    </inkml:brush>
  </inkml:definitions>
  <inkml:trace contextRef="#ctx0" brushRef="#br0">56 0 17040,'0'0'5541,"-40"61"-4932,35-26 128,0 4 63,0 1-31,5-4-513,0-4-192,0-9-32,6-8-64,6-10-480,3-5-769,1-12-641,2-14-929,1-10-2786,0-5-3428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2.982"/>
    </inkml:context>
    <inkml:brush xml:id="br0">
      <inkml:brushProperty name="width" value="0.025" units="cm"/>
      <inkml:brushProperty name="height" value="0.025" units="cm"/>
      <inkml:brushProperty name="color" value="#66CC00"/>
    </inkml:brush>
  </inkml:definitions>
  <inkml:trace contextRef="#ctx0" brushRef="#br0">227 0 12332,'0'0'5012,"-3"8"-2535,-16 36-624,-16 65 0,29-89-1563,2 0 0,1 1-1,0-1 1,2 1 0,0-1-1,3 28 1,10-28-788,-9-16-3347,-10-6-7331,-8-4 5144</inkml:trace>
  <inkml:trace contextRef="#ctx0" brushRef="#br0" timeOffset="1">0 278 8840,'0'0'14126,"46"-51"-14062,-18 44-32,6 1-256,0-1-1122,-1 2-1761,-2 3-2530,-6-2-2306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3.513"/>
    </inkml:context>
    <inkml:brush xml:id="br0">
      <inkml:brushProperty name="width" value="0.025" units="cm"/>
      <inkml:brushProperty name="height" value="0.025" units="cm"/>
      <inkml:brushProperty name="color" value="#66CC00"/>
    </inkml:brush>
  </inkml:definitions>
  <inkml:trace contextRef="#ctx0" brushRef="#br0">84 46 12011,'0'0'11003,"-9"2"-10277,5-1-664,0 1 0,0-1 0,0 1 1,0-1-1,0 1 0,1 0 0,-1 0 1,1 1-1,-1-1 0,1 1 0,0 0 0,0 0 1,0 0-1,0 0 0,1 1 0,-1-1 1,1 0-1,0 1 0,0 0 0,0 0 1,0 0-1,1 0 0,0 0 0,-1 0 0,1 0 1,1 0-1,-1 0 0,1 0 0,-1 0 1,1 1-1,1 3 0,-1-6-15,0-1-1,0 1 1,0-1-1,0 0 1,0 1-1,0-1 1,0 0 0,1 1-1,-1-1 1,1 0-1,-1 0 1,1 1 0,-1-1-1,1 0 1,0 0-1,-1 0 1,1 0-1,0 1 1,0-1 0,0 0-1,0-1 1,0 1-1,2 2 1,-1-3-34,0 1 0,-1-1 0,1 1 0,0-1 0,0 0 0,0 0 1,-1 0-1,1 0 0,0 0 0,0 0 0,0 0 0,-1-1 0,1 1 0,0-1 0,0 1 0,-1-1 0,1 0 1,3-1-1,4-4-124,0 0 1,-1 0 0,0-1 0,0 0 0,0-1 0,-1 0 0,0 0 0,-1-1-1,1 1 1,-2-1 0,1-1 0,-1 1 0,-1-1 0,0 0 0,0 0-1,-1 0 1,0 0 0,2-16 0,-5 25 118,-1 1 0,1 0 0,0 0 0,-1 0 0,1 0 0,0 0 0,-1 0 0,1-1 0,0 1 0,-1 0 0,1 0 0,-1 0 0,1 0 0,0 0 0,-1 1 0,1-1 0,0 0 0,-1 0 0,1 0 0,-1 0 0,1 0 0,0 0 0,-1 0 0,1 1 0,0-1 0,0 0 0,-1 0 0,1 1 0,-1-1 0,-3 4 45,1 1 0,-1-1-1,1 1 1,0 0 0,0 0-1,0 0 1,1 1 0,-1-1 0,1 0-1,1 1 1,-1-1 0,-1 10-1,0 4 208,1-1-1,-1 31 0,3-47-242,0 0 1,0 0-1,0 0 0,0-1 1,0 1-1,0 0 1,1 0-1,-1 0 0,1-1 1,-1 1-1,1 0 0,0-1 1,0 1-1,0-1 1,0 1-1,0 0 0,0-1 1,0 0-1,0 1 1,0-1-1,1 0 0,-1 0 1,3 2-1,-2-2-11,-1-1-1,0 0 1,1 1 0,-1-1-1,1 0 1,-1 0 0,1 0-1,-1 0 1,1 0 0,-1-1-1,1 1 1,-1 0 0,0-1-1,1 1 1,-1-1 0,0 1-1,1-1 1,-1 0 0,0 1-1,1-1 1,-1 0 0,0 0-1,0 0 1,0 0 0,0 0-1,0 0 1,0 0 0,0 0-1,1-2 1,8-13-241,0 0-1,-1 0 0,0 0 1,-1-1-1,-1-1 0,6-25 1,-20 75 670,4-23-258,0 0 0,1 0 0,0 0 0,0 1 0,1-1 0,1 0 0,0 1 0,0-1-1,2 16 1,-2-25-171,0 1-1,1-1 1,-1 0 0,0 1-1,0-1 1,0 0-1,1 0 1,-1 1-1,0-1 1,0 0-1,1 0 1,-1 1-1,0-1 1,1 0-1,-1 0 1,0 0 0,1 0-1,-1 1 1,0-1-1,1 0 1,-1 0-1,0 0 1,1 0-1,-1 0 1,0 0-1,1 0 1,-1 0-1,0 0 1,1 0 0,-1 0-1,1 0 1,-1 0-1,0 0 1,1 0-1,-1-1 1,0 1-1,1 0 1,-1 0-1,0 0 1,0 0-1,1-1 1,-1 1 0,0 0-1,1 0 1,-1-1-1,13-11 130,0-8-389,-2 0 0,0 0 0,-1-1 1,7-24-1,-10 28 156,-5 16-85,-1 6 99,0 20 129,-1 29 263,1-1-152,-1-52-217,0 0 0,1-1 0,-1 1 0,0-1 0,0 1 0,0-1 0,0 1-1,0 0 1,0-1 0,1 1 0,-1-1 0,0 1 0,1-1 0,-1 1 0,0-1 0,1 1 0,-1-1 0,0 0 0,1 1 0,-1-1 0,1 1-1,-1-1 1,1 0 0,-1 1 0,1-1 0,-1 0 0,1 1 0,1-2-222,-1 0 0,0 1 0,0-1 0,0 0 0,0 0 1,1 1-1,-1-1 0,0 0 0,0 0 0,0 0 0,-1 0 0,1-1 0,0 1 0,0 0 0,-1 0 0,1 0 0,0-3 1,11-19-6253,0-3-2631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3.851"/>
    </inkml:context>
    <inkml:brush xml:id="br0">
      <inkml:brushProperty name="width" value="0.025" units="cm"/>
      <inkml:brushProperty name="height" value="0.025" units="cm"/>
      <inkml:brushProperty name="color" value="#66CC00"/>
    </inkml:brush>
  </inkml:definitions>
  <inkml:trace contextRef="#ctx0" brushRef="#br0">68 1 9897,'0'0'14590,"-8"8"-13912,-24 27-75,31-34-578,0 0-1,0 0 1,0 0-1,1 0 1,-1 0-1,0 0 1,1 0-1,-1 0 0,1 0 1,-1 1-1,1-1 1,-1 0-1,1 0 1,0 1-1,0-1 1,-1 2-1,2-2-61,-1-1 0,0 1 0,0 0 0,1-1 0,-1 1 0,0-1 0,1 1 0,-1 0 0,0-1 0,1 1 0,-1-1 0,1 1 0,-1-1 0,1 0 0,-1 1 0,1-1 0,-1 1 0,1-1 1,0 0-1,-1 0 0,1 1 0,1-1 0,44 5-2421,-30-4 2398,-14-1 74,0 0 0,-1 1 0,1-1-1,0 0 1,-1 1 0,1 0 0,0-1-1,-1 1 1,1 0 0,-1 0 0,1 0-1,-1 0 1,1 0 0,-1 0 0,0 0-1,1 1 1,-1-1 0,0 0 0,0 1-1,0-1 1,0 1 0,0-1 0,0 1-1,-1-1 1,1 1 0,0 2 0,-1-1 30,0 0-1,0 0 1,0 0 0,0 0 0,-1 0 0,1 0 0,-1 0 0,0 0 0,0-1 0,0 1-1,0 0 1,0 0 0,-1-1 0,-1 4 0,-1 0 86,0-1 1,1 1-1,-1-1 0,-1 0 1,1-1-1,-1 1 0,0-1 0,0 0 1,0 0-1,-1-1 0,1 1 1,-1-1-1,0 0 0,-12 4 0,17-7-182,0 0 1,0 0-1,0 0 0,0 1 0,0-1 0,0 0 0,0 0 0,0 0 0,0 0 0,0-1 0,0 1 0,0 0 0,0 0 0,0-1 0,0 1 0,0 0 0,0-1 0,1 1 0,-1-1 0,0 1 0,0-1 1,0 0-1,0 1 0,1-1 0,-1 0 0,0 0 0,1 1 0,-1-1 0,0 0 0,1 0 0,-1 0 0,1 0 0,-1 0 0,1 0 0,-1-1 0,0-41-6811,2 29 4162,1-21-5099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4.223"/>
    </inkml:context>
    <inkml:brush xml:id="br0">
      <inkml:brushProperty name="width" value="0.025" units="cm"/>
      <inkml:brushProperty name="height" value="0.025" units="cm"/>
      <inkml:brushProperty name="color" value="#66CC00"/>
    </inkml:brush>
  </inkml:definitions>
  <inkml:trace contextRef="#ctx0" brushRef="#br0">15 1 16944,'0'0'8008,"-1"12"-7277,-2 22-356,-4 23 670,3 97 1,5-153-1070,-1 0 0,1 0 0,-1 0 0,1-1 0,-1 1 0,1 0 0,-1 0 0,1-1 0,0 1 0,-1 0-1,1-1 1,0 1 0,0-1 0,-1 1 0,1-1 0,0 1 0,0-1 0,0 1 0,0-1 0,0 0 0,0 0 0,0 1 0,-1-1-1,1 0 1,0 0 0,0 0 0,0 0 0,0 0 0,0 0 0,0 0 0,0 0 0,0-1 0,0 1 0,0 0 0,0-1 0,0 1 0,1-1-1,36-13-1051,-35 12 1121,0 0 0,0 0 1,0 0-1,0-1 0,0 1 0,-1-1 0,1 0 0,-1 0 1,0 0-1,0 0 0,0 0 0,3-6 0,1 70 692,-6-2 213,0-58-1078,13-30-5499,21-23-8204,-22 37 6843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55.219"/>
    </inkml:context>
    <inkml:brush xml:id="br0">
      <inkml:brushProperty name="width" value="0.025" units="cm"/>
      <inkml:brushProperty name="height" value="0.025" units="cm"/>
      <inkml:brushProperty name="color" value="#66CC00"/>
    </inkml:brush>
  </inkml:definitions>
  <inkml:trace contextRef="#ctx0" brushRef="#br0">82 286 8968,'0'0'14633,"-9"4"-13774,4-1-762,0-1-1,1 0 0,0 1 0,-1 0 0,1 0 0,0 0 0,0 0 0,1 1 0,-1 0 0,1-1 0,0 1 1,0 0-1,0 1 0,0-1 0,1 1 0,-1-1 0,1 1 0,0 0 0,1-1 0,-1 1 0,1 0 0,0 0 1,0 0-1,0 10 0,1-15-94,1 1 1,-1-1 0,0 1-1,0-1 1,1 1-1,-1-1 1,0 0-1,1 1 1,-1-1 0,0 0-1,1 1 1,-1-1-1,0 0 1,1 0 0,-1 1-1,1-1 1,-1 0-1,0 0 1,1 0 0,-1 1-1,1-1 1,-1 0-1,1 0 1,-1 0-1,1 0 1,-1 0 0,1 0-1,-1 0 1,1 0-1,-1 0 1,1 0 0,-1 0-1,0 0 1,1 0-1,-1-1 1,1 1 0,-1 0-1,1 0 1,-1 0-1,0-1 1,1 1-1,-1 0 1,1-1 0,-1 1-1,1-1 1,21-11-373,-16 6-95,1-1 1,-1 0-1,-1 0 1,0 0-1,0-1 1,0 0-1,-1 0 1,0 0-1,5-17 1,-5 16-534,-9 21 1541,1 0 0,1 0 0,0 1 0,0-1 0,1 1 0,0 19 0,2-32-532,0 1 1,-1-1-1,1 0 0,0 1 1,0-1-1,0 0 0,0 1 1,0-1-1,0 0 0,0 1 1,0-1-1,0 0 0,1 1 1,-1-1-1,0 0 0,0 1 1,0-1-1,0 0 0,0 0 1,1 1-1,-1-1 0,0 0 1,0 0-1,0 1 0,1-1 1,-1 0-1,0 0 0,0 1 1,1-1-1,-1 0 0,0 0 1,0 0-1,1 0 0,-1 1 1,0-1-1,1 0 0,-1 0 1,0 0-1,1 0 0,-1 0 1,1 0-1,15-8 158,12-21-638,-16 5-289,-1 0-1,0 0 0,-2-1 1,12-51-1,-13 34 1209,-1 0-1,1-50 0,-11 119 210,-1 1 0,-8 28-1,-5 41 377,15-79-888,0-7-102,0 0 0,1 0 0,1 0 1,0 0-1,0 0 0,1 0 0,0-1 0,1 1 0,4 13 0,-6-23-61,1 0 1,0 0-1,-1 1 1,1-1-1,0 0 0,0 0 1,0 0-1,0 1 1,0-1-1,0 0 1,0 0-1,0-1 0,0 1 1,0 0-1,1 0 1,-1 0-1,0-1 0,1 1 1,-1-1-1,0 1 1,1-1-1,-1 0 0,1 1 1,-1-1-1,0 0 1,1 0-1,-1 0 0,1 0 1,-1 0-1,1 0 1,-1 0-1,1-1 1,-1 1-1,0 0 0,1-1 1,-1 1-1,0-1 1,2-1-1,1 0-135,0 0 0,0-1 0,0 1 0,-1-1 0,1 0 0,-1 0 0,0 0 0,0-1 0,0 1 0,4-8 0,8-18-86,-3-2 0,0 0 0,-2 0 0,9-50 1,-8 34 1436,17-47 1,-46 159-576,3 1 0,3 0-1,-7 125 1,23-335-2216,-3 146 1605,-1-1 0,0 1 0,1 0 0,-1 0 0,1 0 0,-1-1 0,1 1 0,0 0 0,0 0 0,0-1 0,0 1 1,0-1-1,0 1 0,0-1 0,0 0 0,1 1 0,-1-1 0,1 0 0,-1 0 0,1 0 0,-1 0 0,1 0 0,0 0 0,-1 0 0,1 0 0,0-1 0,0 1 0,-1-1 0,1 1 1,0-1-1,0 0 0,0 0 0,0 0 0,0 0 0,-1 0 0,1 0 0,3-1 0,-1 0-39,0 0 0,0 0 1,0 0-1,0-1 0,0 1 0,0-1 0,-1 0 0,1 0 1,0 0-1,-1-1 0,0 1 0,0-1 0,0 0 0,0 0 1,0 0-1,2-4 0,-2 3 27,-1 0 0,1-1 1,-1 1-1,0-1 0,-1 1 0,1-1 1,-1 0-1,0 0 0,0 0 0,-1 0 0,1-9 1,-1 14 4,0-1 0,0 1 0,0 0 1,0-1-1,-1 1 0,1 0 0,0-1 1,0 1-1,0 0 0,0 0 0,-1-1 1,1 1-1,0 0 0,0 0 0,-1-1 1,1 1-1,0 0 0,0 0 0,-1 0 1,1-1-1,0 1 0,0 0 0,-1 0 1,1 0-1,0 0 0,-1 0 0,1 0 1,0 0-1,-1 0 0,1-1 0,0 1 1,-1 0-1,1 0 0,0 1 0,-1-1 1,1 0-1,0 0 0,-1 0 0,1 0 1,0 0-1,-1 0 0,1 0 0,0 0 1,0 1-1,-1-1 0,1 0 0,0 0 1,-1 0-1,1 1 0,0-1 0,0 0 0,0 0 1,-1 1-1,-16 12 71,12 0 97,1-1 0,0 0 0,1 1-1,0 0 1,0 0 0,2 0-1,0 0 1,0 0 0,1 0 0,4 26-1,-4-37-176,0 0 0,0 0-1,0-1 1,1 1-1,-1 0 1,1 0 0,0 0-1,-1 0 1,1-1 0,0 1-1,0 0 1,0-1-1,0 1 1,0-1 0,0 1-1,1-1 1,-1 0 0,0 1-1,1-1 1,-1 0-1,1 0 1,0 0 0,-1 0-1,1 0 1,0 0 0,-1 0-1,1-1 1,0 1-1,0-1 1,0 1 0,0-1-1,3 1 1,28-7-3025,-6-13-5340,-8-7-8145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8.234"/>
    </inkml:context>
    <inkml:brush xml:id="br0">
      <inkml:brushProperty name="width" value="0.025" units="cm"/>
      <inkml:brushProperty name="height" value="0.025" units="cm"/>
      <inkml:brushProperty name="color" value="#66CC00"/>
    </inkml:brush>
  </inkml:definitions>
  <inkml:trace contextRef="#ctx0" brushRef="#br0">1 54 12780,'0'0'11216,"11"-1"-10410,19-2-594,0-2 0,41-12 0,-47 10-496,0 1-1,1 1 1,-1 1-1,1 1 0,0 1 1,49 3-1,-73-1 166,0 0 0,-1 0-1,1 0 1,0 0 0,0 0 0,-1 1-1,1-1 1,0 0 0,-1 1 0,1-1-1,0 0 1,-1 1 0,1-1-1,-1 1 1,1-1 0,-1 1 0,1-1-1,-1 1 1,1-1 0,-1 1 0,1-1-1,-1 1 1,1 0 0,-1-1 0,0 1-1,1 0 1,-1-1 0,0 1 0,0 0-1,0-1 1,0 1 0,1 0-1,-1 0 1,0 0 0,-1 1-323,1-1 0,0 0 1,0 0-1,-1 1 0,1-1 0,-1 0 1,1 0-1,-1 0 0,1 1 0,-1-1 0,0 0 1,1 0-1,-1 0 0,0 0 0,0 0 1,0 0-1,0-1 0,0 1 0,-1 1 1,-21 11-8010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18.576"/>
    </inkml:context>
    <inkml:brush xml:id="br0">
      <inkml:brushProperty name="width" value="0.025" units="cm"/>
      <inkml:brushProperty name="height" value="0.025" units="cm"/>
      <inkml:brushProperty name="color" value="#66CC00"/>
    </inkml:brush>
  </inkml:definitions>
  <inkml:trace contextRef="#ctx0" brushRef="#br0">0 58 13068,'0'0'5702,"65"23"-4229,-23-23-256,9-7 0,5-10-416,6 0-480,-5 0-289,-5 8-353,-14 1-2017,-15 3-4036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615"/>
    </inkml:context>
    <inkml:brush xml:id="br0">
      <inkml:brushProperty name="width" value="0.025" units="cm"/>
      <inkml:brushProperty name="height" value="0.025" units="cm"/>
    </inkml:brush>
  </inkml:definitions>
  <inkml:trace contextRef="#ctx0" brushRef="#br0">28 65 13325,'0'0'8456,"77"-34"-7784,-31 25-480,2 1-95,1 2-65,-5 1 0,-9 2-449,-8 3-992,-14 0-833,-7 0-1602</inkml:trace>
  <inkml:trace contextRef="#ctx0" brushRef="#br0" timeOffset="1">1 112 10410,'0'0'7111,"69"8"-5286,-16-13 65,6-4-737,7 0-640,-7 0-481,-6 0-929,-11 3-2626,-3-5-7400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1.944"/>
    </inkml:context>
    <inkml:brush xml:id="br0">
      <inkml:brushProperty name="width" value="0.025" units="cm"/>
      <inkml:brushProperty name="height" value="0.025" units="cm"/>
      <inkml:brushProperty name="color" value="#66CC00"/>
    </inkml:brush>
  </inkml:definitions>
  <inkml:trace contextRef="#ctx0" brushRef="#br0">305 44 3940,'0'0'13036,"3"-4"-11621,-1 3-1141,-1-1 0,0 0 1,0 0-1,0 1 0,0-1 0,0 0 1,0 0-1,0 0 0,0 0 1,-1 0-1,1-3 0,-1 4-218,0 0-1,0 1 0,-1-1 1,1 0-1,0 0 1,-1 1-1,1-1 1,-1 0-1,1 1 0,-1-1 1,1 0-1,-1 1 1,1-1-1,-1 1 0,0-1 1,1 1-1,-1-1 1,0 1-1,1-1 0,-1 1 1,0 0-1,0-1 1,1 1-1,-1 0 0,0 0 1,0 0-1,0-1 1,1 1-1,-1 0 1,0 0-1,0 0 0,0 0 1,1 0-1,-1 1 1,0-1-1,0 0 0,-1 0 1,-10 1-24,-1 1 1,0-1 0,0 2-1,1 0 1,0 0-1,-1 2 1,1-1-1,1 1 1,-1 1 0,1 0-1,0 1 1,0 0-1,1 0 1,0 1-1,-18 18 1,19-17 20,0 1-1,1 0 1,0 1-1,1-1 1,0 1-1,0 1 1,1 0-1,1 0 1,0 0-1,0 0 1,1 1-1,1-1 1,0 1-1,1 0 1,-1 20-1,3-31-41,1 1-1,0 0 1,-1-1-1,1 1 1,0-1-1,0 1 1,0-1-1,1 1 1,-1-1 0,0 0-1,1 1 1,0-1-1,0 0 1,-1 0-1,1 0 1,0 0-1,0-1 1,1 1-1,-1-1 1,0 1-1,1-1 1,-1 0 0,0 1-1,1-1 1,0-1-1,-1 1 1,1 0-1,-1-1 1,1 1-1,3-1 1,12 4-75,0-2 1,0 0-1,21-2 1,-39 0 60,80-7-2806,-28-7-3036,-11-3-3609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4.315"/>
    </inkml:context>
    <inkml:brush xml:id="br0">
      <inkml:brushProperty name="width" value="0.025" units="cm"/>
      <inkml:brushProperty name="height" value="0.025" units="cm"/>
      <inkml:brushProperty name="color" value="#66CC00"/>
    </inkml:brush>
  </inkml:definitions>
  <inkml:trace contextRef="#ctx0" brushRef="#br0">15 1 7207,'0'0'14451,"1"8"-13741,-8 102 310,-1 0-1741,8-110 647,0 1 0,0-1 0,0 0 0,0 1-1,0-1 1,0 1 0,0-1 0,0 1 0,0-1 0,0 0 0,0 1 0,0-1 0,0 1 0,0-1 0,0 0 0,0 1 0,1-1 0,-1 1-1,0-1 1,0 0 0,0 1 0,1-1 0,-1 0 0,0 1 0,1-1 0,-1 0 0,0 0 0,0 1 0,1-1 0,-1 0 0,1 0 0,-1 1 0,0-1-1,1 0 1,-1 0 0,0 0 0,1 0 0,-1 0 0,1 0 0,-1 0 0,1 1 0,-1-1 0,0 0 0,1 0 0,-1-1 0,1 1 0,-1 0 0,0 0-1,1 0 1,-1 0 0,1 0 0,-1 0 0,1-1 0,20-13-3597,-1-9-531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4.686"/>
    </inkml:context>
    <inkml:brush xml:id="br0">
      <inkml:brushProperty name="width" value="0.025" units="cm"/>
      <inkml:brushProperty name="height" value="0.025" units="cm"/>
      <inkml:brushProperty name="color" value="#66CC00"/>
    </inkml:brush>
  </inkml:definitions>
  <inkml:trace contextRef="#ctx0" brushRef="#br0">216 1 11915,'0'0'2403,"-34"56"95,16-22-1057,1 0-832,5 1-161,0-4-159,7-4-193,4-8-32,1-7-160,0-6-833,3-6-641,0 0-1184,-2-9-1410</inkml:trace>
  <inkml:trace contextRef="#ctx0" brushRef="#br0" timeOffset="1">0 170 11339,'0'0'10538,"61"-9"-10026,-30 4-352,6-3-96,-2-3-1441,-1 2-4356,-2-2-9450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6.197"/>
    </inkml:context>
    <inkml:brush xml:id="br0">
      <inkml:brushProperty name="width" value="0.025" units="cm"/>
      <inkml:brushProperty name="height" value="0.025" units="cm"/>
      <inkml:brushProperty name="color" value="#66CC00"/>
    </inkml:brush>
  </inkml:definitions>
  <inkml:trace contextRef="#ctx0" brushRef="#br0">28 0 9993,'0'0'7528,"-1"9"-6455,-20 170 1902,15-52-7109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6.545"/>
    </inkml:context>
    <inkml:brush xml:id="br0">
      <inkml:brushProperty name="width" value="0.025" units="cm"/>
      <inkml:brushProperty name="height" value="0.025" units="cm"/>
      <inkml:brushProperty name="color" value="#66CC00"/>
    </inkml:brush>
  </inkml:definitions>
  <inkml:trace contextRef="#ctx0" brushRef="#br0">1 3 10474,'0'0'8968,"49"-1"-7847,-16 1-384,3 0-417,6 0-223,2 0-33,-1 0-1410,-5 0-1889,-4-1-3587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6.950"/>
    </inkml:context>
    <inkml:brush xml:id="br0">
      <inkml:brushProperty name="width" value="0.025" units="cm"/>
      <inkml:brushProperty name="height" value="0.025" units="cm"/>
      <inkml:brushProperty name="color" value="#66CC00"/>
    </inkml:brush>
  </inkml:definitions>
  <inkml:trace contextRef="#ctx0" brushRef="#br0">258 1 2915,'0'0'15700,"-9"-1"-14467,-4 2-1035,1 1 1,0 0-1,-1 0 0,1 1 1,1 1-1,-1 0 1,0 1-1,1 0 0,0 1 1,0 0-1,1 1 0,-16 11 1,20-13-176,-1 1 0,1-1 1,0 1-1,1 0 1,-10 14-1,14-19-26,0 0 0,1-1 0,-1 1 0,0 0 0,1 0 0,-1 0 0,1 0 0,0 0 0,-1 0 0,1 0 0,0 0 0,-1 0 0,1 0 0,0 0 0,0 0 0,0 1 0,0-1 0,0 0 0,0 0 0,0 0 0,1 0 0,-1 0 0,0 0 0,0 0 0,1 0 0,-1 0 0,1 0 0,-1 0 0,1 0 0,-1 0 0,1-1 1,0 1-1,-1 0 0,1 0 0,0 0 0,0-1 0,-1 1 0,1 0 0,0-1 0,0 1 0,0-1 0,0 1 0,0-1 0,0 1 0,0-1 0,0 0 0,0 1 0,0-1 0,0 0 0,0 0 0,0 0 0,0 0 0,0 0 0,0 0 0,2 0 0,39 3-425,-31-4 262,-1 2 1,1 0-1,-1 0 1,0 1-1,1 0 1,11 4-1,-20-5 166,0 0 0,0 0 0,0 1-1,0-1 1,0 0 0,0 1-1,0-1 1,-1 1 0,1 0-1,0 0 1,-1 0 0,0-1 0,1 1-1,-1 0 1,0 1 0,0-1-1,0 0 1,0 0 0,0 0-1,-1 1 1,1-1 0,-1 0 0,1 1-1,-1-1 1,0 0 0,0 1-1,0-1 1,0 0 0,-1 1 0,1-1-1,-1 0 1,0 5 0,-1-2 150,0-1 0,0 1 1,0-1-1,-1 1 1,0-1-1,0 0 0,0 0 1,0 0-1,0 0 1,-1 0-1,1-1 0,-1 0 1,0 1-1,0-1 0,-1-1 1,1 1-1,-1-1 1,1 0-1,-8 3 0,-1 0 334,0 0 0,0-1-1,0 0 1,-1-1 0,-27 2-1,40-5-551,0 1 1,-1-1-1,1 0 0,-1 0 0,1 1 1,-1-1-1,1 0 0,0-1 0,-1 1 0,1 0 1,-1 0-1,1-1 0,-1 1 0,1 0 0,0-1 1,-1 0-1,1 1 0,0-1 0,0 0 1,-1 1-1,1-1 0,0 0 0,0 0 0,-2-2 1,4 2-390,-1-1 1,1 1-1,-1 0 0,1-1 1,0 1-1,-1 0 1,1 0-1,0 0 1,0 0-1,0 0 1,0 0-1,0 0 1,0 0-1,0 0 0,1 0 1,-1 0-1,0 1 1,0-1-1,1 1 1,-1-1-1,0 1 1,1-1-1,-1 1 1,0 0-1,3-1 0,14-5-5676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7.324"/>
    </inkml:context>
    <inkml:brush xml:id="br0">
      <inkml:brushProperty name="width" value="0.025" units="cm"/>
      <inkml:brushProperty name="height" value="0.025" units="cm"/>
      <inkml:brushProperty name="color" value="#66CC00"/>
    </inkml:brush>
  </inkml:definitions>
  <inkml:trace contextRef="#ctx0" brushRef="#br0">64 1 15375,'0'0'7078,"-20"66"-6469,7-36-257,0-1-128,6 2-96,-1-4-95,6-3-33,2-4 64,0-8-128,0-7-961,5-5-353,7-8-1152,3-14-2979,3-5-5414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7.667"/>
    </inkml:context>
    <inkml:brush xml:id="br0">
      <inkml:brushProperty name="width" value="0.025" units="cm"/>
      <inkml:brushProperty name="height" value="0.025" units="cm"/>
      <inkml:brushProperty name="color" value="#66CC00"/>
    </inkml:brush>
  </inkml:definitions>
  <inkml:trace contextRef="#ctx0" brushRef="#br0">170 0 11851,'0'0'6855,"-35"68"-5734,20-38 192,5-3-416,1 4-257,3-4-319,4-4-257,2-5 0,0-5-64,0-6-865,0-5-704,0-11-13998</inkml:trace>
  <inkml:trace contextRef="#ctx0" brushRef="#br0" timeOffset="1">0 168 10634,'0'0'11883,"68"-16"-11851,-41 16-384,-2-1-2691,0-1-4996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8.289"/>
    </inkml:context>
    <inkml:brush xml:id="br0">
      <inkml:brushProperty name="width" value="0.025" units="cm"/>
      <inkml:brushProperty name="height" value="0.025" units="cm"/>
      <inkml:brushProperty name="color" value="#66CC00"/>
    </inkml:brush>
  </inkml:definitions>
  <inkml:trace contextRef="#ctx0" brushRef="#br0">92 1 4452,'0'0'17211,"-5"11"-16501,-7 17-378,0 0 0,2 0-1,2 1 1,0 0 0,2 0 0,-4 45-1,12-67-232,-3-7-275,1 0 1,0 0 0,0 0-1,0 0 1,0-1-1,-1 1 1,1 0 0,0 0-1,0 0 1,0 0-1,-1 0 1,1 0 0,0 0-1,0 0 1,0 0-1,-1 0 1,1 0-1,0 0 1,0 0 0,0 0-1,-1 0 1,1 0-1,0 0 1,0 0 0,0 0-1,-1 0 1,1 0-1,0 0 1,0 0 0,0 0-1,0 1 1,-1-1-1,1 0 1,0 0 0,0 0-1,0 0 1,0 0-1,0 1 1,-1-1 0,1 0-1,0 0 1,0 0-1,0 0 1,0 1 0,0-1-1,0 0 1,0 0-1,0 0 1,0 1 0,0-1-1,0 0 1,0 0-1,0 0 1,0 1 0,0-1-1,0 0 1,0 0-1,0 0 1,0 1-1,0-1 1,0 0 0,0 0-1,0 0 1,0 1-1,0-1 1,0 0 0,-14-6-6429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8.648"/>
    </inkml:context>
    <inkml:brush xml:id="br0">
      <inkml:brushProperty name="width" value="0.025" units="cm"/>
      <inkml:brushProperty name="height" value="0.025" units="cm"/>
      <inkml:brushProperty name="color" value="#66CC00"/>
    </inkml:brush>
  </inkml:definitions>
  <inkml:trace contextRef="#ctx0" brushRef="#br0">0 39 11851,'0'0'9641,"77"-12"-8552,-39 8-576,6-2-321,1-1-96,1 2-64,-7 2-833,-7 1-1505,-8 2-2434,-8 0-2851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0.818"/>
    </inkml:context>
    <inkml:brush xml:id="br0">
      <inkml:brushProperty name="width" value="0.025" units="cm"/>
      <inkml:brushProperty name="height" value="0.025" units="cm"/>
    </inkml:brush>
  </inkml:definitions>
  <inkml:trace contextRef="#ctx0" brushRef="#br0">11 118 8232,'0'0'10522,"-1"9"-10762,0-9 240,-1 10 159,0-1 1,0 1 0,1 0-1,0 0 1,1 0 0,0-1 0,0 1-1,1 0 1,1 0 0,-1 0-1,6 14 1,-6-22-127,0-1 0,-1 0 0,1 0 0,0 0 0,0 0 1,0 0-1,1 0 0,-1-1 0,0 1 0,0 0 0,0 0 0,1-1 0,-1 1 0,0-1 1,0 1-1,1-1 0,-1 0 0,0 1 0,1-1 0,-1 0 0,1 0 0,-1 0 0,0 0 0,1 0 1,-1 0-1,1 0 0,2-1 0,0 0 78,0 0 0,1-1 0,-1 1 0,0-1 0,0 0 0,0 0 0,7-5 0,9-10 343,-1-2 0,-1 0 0,0-1 0,-2 0 0,0-2 0,19-36-1,-15 26-101,-20 32-351,0 0 0,0 0 0,0-1 1,0 1-1,1 0 0,-1 0 0,0 0 1,0 0-1,0 0 0,0-1 0,0 1 1,0 0-1,0 0 0,0 0 0,0 0 1,0 0-1,1 0 0,-1 0 0,0-1 1,0 1-1,0 0 0,0 0 0,0 0 0,1 0 1,-1 0-1,0 0 0,0 0 0,0 0 1,0 0-1,0 0 0,1 0 0,-1 0 1,0 0-1,0 0 0,0 0 0,0 0 1,1 0-1,-1 0 0,0 0 0,0 0 1,0 0-1,0 0 0,0 0 0,1 0 1,-1 0-1,0 1 0,0-1 0,0 0 0,0 0 1,0 0-1,0 0 0,0 0 0,1 0 1,-1 0-1,0 1 0,0-1 0,0 0 1,0 0-1,0 0 0,0 0 0,0 0 1,0 0-1,0 1 0,5 19 65,0 43 19,-2-33-70,-3-24-16,1-1 0,0 0-1,0 1 1,0-1 0,1 0-1,0 1 1,3 5 0,-4-10 3,0 0-1,-1 0 1,1 0 0,0 0 0,0 0 0,-1-1 0,1 1 0,0 0 0,0-1 0,0 1-1,0 0 1,0-1 0,0 1 0,0-1 0,0 0 0,0 1 0,0-1 0,0 0 0,0 0 0,0 1-1,1-1 1,-1 0 0,0 0 0,0 0 0,0 0 0,0 0 0,0-1 0,0 1 0,0 0 0,0-1-1,0 1 1,0 0 0,0-1 0,0 1 0,0-1 0,0 1 0,0-1 0,0 0 0,0 1 0,0-1-1,0 0 1,-1 0 0,1 0 0,1-1 0,15-15 237,-1-1 0,-1-1 0,0 0 0,-1-1 0,-1-1 0,-1 0 0,-1-1 0,11-30 0,-22 52-259,0 0 0,0 0 0,0 0-1,0 0 1,0 1 0,1-1 0,-1 0 0,0 0-1,0 0 1,0 0 0,0 0 0,0 0-1,0 0 1,0 0 0,0 0 0,1 1-1,-1-1 1,0 0 0,0 0 0,0 0-1,0 0 1,0 0 0,0 0 0,1 0 0,-1 0-1,0 0 1,0 0 0,0 0 0,0 0-1,0 0 1,1 0 0,-1 0 0,0 0-1,0 0 1,0 0 0,0 0 0,0 0 0,0 0-1,1 0 1,-1-1 0,0 1 0,0 0-1,0 0 1,0 0 0,0 0 0,0 0-1,0 0 1,1 0 0,-1 0 0,0-1-1,0 1 1,0 0 0,0 0 0,0 0 0,0 0-1,0 0 1,0 0 0,0-1 0,0 1-1,0 0 1,0 0 0,0 0 0,0 0-1,0-1 1,6 20-1738,3 9-7361,-3-25 81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9.018"/>
    </inkml:context>
    <inkml:brush xml:id="br0">
      <inkml:brushProperty name="width" value="0.025" units="cm"/>
      <inkml:brushProperty name="height" value="0.025" units="cm"/>
      <inkml:brushProperty name="color" value="#66CC00"/>
    </inkml:brush>
  </inkml:definitions>
  <inkml:trace contextRef="#ctx0" brushRef="#br0">65 1 15695,'0'0'1505,"0"56"-512,-1-24-705,-6 8-31,-1 2-193,-2 3 0,1-1-32,-1 0-32,4-9 0,1-7-384,-1-10-65,5-6 33,0-11-545,1-16-4997,0-12-2978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9.346"/>
    </inkml:context>
    <inkml:brush xml:id="br0">
      <inkml:brushProperty name="width" value="0.025" units="cm"/>
      <inkml:brushProperty name="height" value="0.025" units="cm"/>
      <inkml:brushProperty name="color" value="#66CC00"/>
    </inkml:brush>
  </inkml:definitions>
  <inkml:trace contextRef="#ctx0" brushRef="#br0">1 89 10794,'0'0'4597,"0"10"-3247,0 10-639,2-1-1,0 1 1,1-1 0,8 26-1,-9-36-581,0-1 1,1 0-1,1 0 0,-1 0 0,1 0 0,1-1 0,-1 1 0,1-1 0,0 0 0,1 0 0,0-1 0,0 0 0,12 10 0,-16-15-6,-1 0 1,1 0-1,0 0 0,-1 0 1,1 0-1,0 0 0,0 0 1,0-1-1,-1 1 0,1-1 1,0 1-1,0-1 0,0 0 1,0 0-1,0 0 0,0 0 1,0 0-1,0 0 0,0 0 1,0-1-1,-1 1 0,1-1 1,0 1-1,3-3 0,-2 1-32,0 0 0,0-1-1,0 1 1,-1-1 0,1 0-1,-1 0 1,1 0-1,-1 0 1,0 0 0,-1-1-1,4-6 1,1-7-43,0-1-1,-1 0 1,-1 0 0,2-19-1,0-26 20,-3-65 0,-19 165-6148,12-16 1725,1 1-3075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29.719"/>
    </inkml:context>
    <inkml:brush xml:id="br0">
      <inkml:brushProperty name="width" value="0.025" units="cm"/>
      <inkml:brushProperty name="height" value="0.025" units="cm"/>
      <inkml:brushProperty name="color" value="#66CC00"/>
    </inkml:brush>
  </inkml:definitions>
  <inkml:trace contextRef="#ctx0" brushRef="#br0">4 64 13389,'0'0'9011,"-1"8"-8477,-1 103 2087,2-110-2584,0 0 1,0 0-1,0 0 1,0 0-1,0 0 1,0 0 0,0 0-1,1 0 1,-1 0-1,0 0 1,1 0-1,-1 0 1,0 0-1,1-1 1,-1 1-1,1 0 1,0 0-1,-1 0 1,1-1-1,-1 1 1,1 0-1,0-1 1,0 1-1,0-1 1,-1 1 0,1-1-1,0 1 1,1 0-1,1-1 13,-1 1 1,1-1-1,0 1 0,-1-1 0,1 0 0,0 0 1,-1 0-1,1 0 0,-1-1 0,5 0 0,1-1 1,-1 0-1,0-1 0,0 0 0,0 0 0,0 0 0,12-9 0,-8 2-85,0-1 0,-1 0 0,0-1 0,-1 1 1,0-2-1,-1 1 0,-1-1 0,0-1 0,0 1 0,-1-1 0,-1 0 0,4-17 0,-40 89-408,26-46 474,1 0-1,0 0 0,1 0 0,-2 18 1,5-29-31,-1 1 1,1 0-1,0 0 1,0 0-1,0-1 1,0 1-1,0 0 1,0 0-1,0 0 1,1-1-1,-1 1 1,0 0-1,1 0 1,0-1-1,-1 1 1,1 0-1,0-1 1,0 1-1,0-1 1,0 1-1,0-1 1,0 1-1,0-1 1,1 0-1,-1 1 1,0-1-1,1 0 1,-1 0-1,1 0 1,-1 0-1,1 0 1,0-1-1,-1 1 1,1 0-1,0-1 1,0 1-1,-1-1 1,4 1-1,-3-1-37,1 0-326,-1 1 0,1-1 0,0 0 0,0 0 0,0 0 0,-1 0 0,1 0 0,0-1 0,-1 1 0,1-1 0,0 0 0,-1 0 0,1 0 0,0 0 0,1-1 0,9-13-5141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3:30.061"/>
    </inkml:context>
    <inkml:brush xml:id="br0">
      <inkml:brushProperty name="width" value="0.025" units="cm"/>
      <inkml:brushProperty name="height" value="0.025" units="cm"/>
      <inkml:brushProperty name="color" value="#66CC00"/>
    </inkml:brush>
  </inkml:definitions>
  <inkml:trace contextRef="#ctx0" brushRef="#br0">0 59 19122,'0'0'4164,"60"-18"-4100,-28 5-1729,1-1-3428,-1 0-6182</inkml:trace>
  <inkml:trace contextRef="#ctx0" brushRef="#br0" timeOffset="1">202 69 15118,'0'0'8777,"18"-25"-15856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4:38.918"/>
    </inkml:context>
    <inkml:brush xml:id="br0">
      <inkml:brushProperty name="width" value="0.025" units="cm"/>
      <inkml:brushProperty name="height" value="0.025" units="cm"/>
      <inkml:brushProperty name="color" value="#66CC00"/>
    </inkml:brush>
  </inkml:definitions>
  <inkml:trace contextRef="#ctx0" brushRef="#br0">736 74 3523,'0'0'1618,"1"-10"-257,2-53 3364,-13 92-4202,-45 351 53,-11 539 1,96-111-257,-6-593-309,49 663-22,-70-459 79,8 296-39,51-4 189,-14-456-160,-39-219-59,2-1 0,2 0 0,1 0 0,35 61 1,-45-90-13,0 0 0,0-1 0,1 0 0,0 0 1,0 0-1,0 0 0,1-1 0,-1 0 0,1 0 0,0-1 1,0 1-1,1-1 0,-1-1 0,1 1 0,-1-1 1,1 0-1,11 2 0,8-1 82,1-1-1,0-1 1,35-3-1,-3 0 27,27 7 6,0 3-1,138 32 0,-124-19 163,141 10 1,-78-27-162,233-24 0,161-52-1,188-15 64,102 67-47,-29 1-55,-489-5 12,612-127 0,-894 140-60,200-39 9,-202 43-22,0 3 0,0 2 0,70 4 1,-94 2 12,0 0 0,31 11 0,-40-11-7,-1 0 0,1 0-1,0-1 1,1 0 0,-1-1 0,0-1-1,1 0 1,-1-1 0,1 0 0,-1-1 0,20-3-1,-27 2 4,0-1 0,0 0 0,1-1 0,-2 1 0,1-1 0,0 0 0,-1 0 0,0-1 0,0 1 0,0-1 0,0 0 0,-1 0 0,0 0 0,0 0 0,0 0-1,-1-1 1,3-6 0,6-17 9,13-59 1,-22 81-18,17-92-57,13-165 1,-18-107-222,-13 296 240,7-394-71,30-686 372,-15 636-146,-25 385-116,-36-249 0,-5 141 376,-143-455-1,178 677-167,0 0 0,0 1 0,-2 0 0,0 1 0,-2 0 0,0 0 0,-19-21 0,22 30-258,0 0-1,-1 0 1,0 1-1,0 1 1,-1-1-1,0 2 1,-1 0 0,1 0-1,-1 1 1,0 0-1,0 1 1,-1 0-1,-17-2 1,-277-33-1537,149 21 1399,-29 3 847,-202 11 0,221 5-473,-225 0-49,-778-11-74,954 3-109,-1990-47 41,1776 40 223,-524-85 0,918 93-268,-262-26-151,265 30-358,0 2-1,0 2 0,0 1 1,1 2-1,-1 1 0,-55 18 1,-12 18-2659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0.657"/>
    </inkml:context>
    <inkml:brush xml:id="br0">
      <inkml:brushProperty name="width" value="0.025" units="cm"/>
      <inkml:brushProperty name="height" value="0.025" units="cm"/>
      <inkml:brushProperty name="color" value="#66CC00"/>
    </inkml:brush>
  </inkml:definitions>
  <inkml:trace contextRef="#ctx0" brushRef="#br0">165 0 10346,'0'0'3625,"-6"9"-3118,-2 9-427,0-1 1,1 1-1,1 0 1,1 1-1,0-1 0,1 1 1,-1 23-1,-6 154-34,9-122 7,-70 725 2472,61-722-1908,-4 110 0,15-157-4547,8 49 1,-8-74-1105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1.030"/>
    </inkml:context>
    <inkml:brush xml:id="br0">
      <inkml:brushProperty name="width" value="0.025" units="cm"/>
      <inkml:brushProperty name="height" value="0.025" units="cm"/>
      <inkml:brushProperty name="color" value="#66CC00"/>
    </inkml:brush>
  </inkml:definitions>
  <inkml:trace contextRef="#ctx0" brushRef="#br0">1 0 18257,'0'0'817,"8"9"-571,2 1-193,1-1-1,0-1 1,1 1 0,0-2 0,0 0 0,0 0 0,1-1 0,0-1 0,0 0 0,15 4 0,51 7-3,1-3 1,0-3 0,0-4-1,1-3 1,121-12 0,151-49 1020,-104 12 787,-192 39-1744,-1 2 1,84 3-1,-123 4-146,1 1 0,-1 1-1,0 0 1,19 8 0,-22-7-804,0 0 1,0-1 0,1-1 0,-1 0 0,29 2-1,-20-10-3787,1-13-2557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1.404"/>
    </inkml:context>
    <inkml:brush xml:id="br0">
      <inkml:brushProperty name="width" value="0.025" units="cm"/>
      <inkml:brushProperty name="height" value="0.025" units="cm"/>
      <inkml:brushProperty name="color" value="#66CC00"/>
    </inkml:brush>
  </inkml:definitions>
  <inkml:trace contextRef="#ctx0" brushRef="#br0">1 0 20628,'0'0'437,"10"9"-250,-8-7-176,4 4 25,0-1 0,1 0 0,-1 0 0,1-1 0,0 0 0,0 0 0,0-1 0,1 1 0,-1-2 0,1 1 0,13 2 0,37 2 71,-29-4-237,0 1-1,-1 1 1,0 1 0,50 18 0,-75-23 129,-1 0 1,1 0 0,-1 0-1,1 1 1,-1-1-1,1 1 1,-1 0 0,0 0-1,0 0 1,0 0-1,0 0 1,0 0 0,0 0-1,0 1 1,-1-1 0,1 0-1,-1 1 1,0 0-1,1-1 1,-1 1 0,-1 0-1,2 3 1,-2-1 28,0-1 0,0 1 0,-1-1 1,1 1-1,-1-1 0,0 1 0,0-1 0,-1 0 1,1 1-1,-1-1 0,0 0 0,-5 7 1,-7 10 201,-2-1 1,0-1 0,-1-1 0,-21 18-1,33-31-150,-162 134 2231,105-90-2033,60-47-558,-6 4 118,4-6-3123,3-5-1919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1.968"/>
    </inkml:context>
    <inkml:brush xml:id="br0">
      <inkml:brushProperty name="width" value="0.025" units="cm"/>
      <inkml:brushProperty name="height" value="0.025" units="cm"/>
      <inkml:brushProperty name="color" value="#66CC00"/>
    </inkml:brush>
  </inkml:definitions>
  <inkml:trace contextRef="#ctx0" brushRef="#br0">0 567 9225,'0'0'7041,"8"-12"-5754,176-310 1213,-77 126-1685,-82 162-824,-25 33 4,0 1 1,1 0-1,-1 0 1,0 0 0,0-1-1,1 1 1,-1 0 0,0 0-1,1 0 1,-1 0 0,0 0-1,1 0 1,-1 0 0,0 0-1,1 0 1,-1 0 0,0 0-1,1 0 1,-1 0 0,0 0-1,1 0 1,-1 0 0,0 0-1,1 0 1,-1 0 0,0 0-1,1 0 1,-1 1 0,0-1-1,1 0 1,-1 0 0,0 0-1,1 1 1,7 20-74,1 32 115,38 159 105,-39-186-643,1-1-1,1 0 1,2 0-1,0-1 1,2-1-1,17 24 1,0-7-1058,49 71-7778,-58-70 5237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2.403"/>
    </inkml:context>
    <inkml:brush xml:id="br0">
      <inkml:brushProperty name="width" value="0.025" units="cm"/>
      <inkml:brushProperty name="height" value="0.025" units="cm"/>
      <inkml:brushProperty name="color" value="#66CC00"/>
    </inkml:brush>
  </inkml:definitions>
  <inkml:trace contextRef="#ctx0" brushRef="#br0">1 0 7431,'0'0'8408,"12"15"-7330,41 54-292,137 161 121,-50-98-773,-80-78-95,-2 2-1,-3 3 0,76 103 1,-99-110-17,-18-29 5,0 0-1,1-1 1,2-1-1,31 34 1,-43-52-11,-1 0 0,0 0 0,0 0 0,1-1 0,-1 1 0,1-1 0,7 2 0,-10-3-226,0-1 1,0 1 0,0-1-1,0 1 1,0-1-1,0 0 1,0 0 0,1 0-1,-1 0 1,0 0-1,0 0 1,0-1-1,0 1 1,0-1 0,0 1-1,0-1 1,0 0-1,0 0 1,0 0 0,-1 0-1,4-2 1,10-19-6261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206"/>
    </inkml:context>
    <inkml:brush xml:id="br0">
      <inkml:brushProperty name="width" value="0.025" units="cm"/>
      <inkml:brushProperty name="height" value="0.025" units="cm"/>
    </inkml:brush>
  </inkml:definitions>
  <inkml:trace contextRef="#ctx0" brushRef="#br0">11 106 13613,'0'0'6278,"-11"48"-5574,35-48 386,11-2 319,14-15-64,1-4-256,10 0-416,1-1-449,3 3-288,-11 9 64,-2 1-128,-5 2-961,-2 2-1217,-13-4-1698,-7-2-3748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2.978"/>
    </inkml:context>
    <inkml:brush xml:id="br0">
      <inkml:brushProperty name="width" value="0.025" units="cm"/>
      <inkml:brushProperty name="height" value="0.025" units="cm"/>
      <inkml:brushProperty name="color" value="#66CC00"/>
    </inkml:brush>
  </inkml:definitions>
  <inkml:trace contextRef="#ctx0" brushRef="#br0">175 0 9897,'0'0'5995,"-2"11"-5327,-1 4-513,-34 161 427,32-157-567,-2 1 0,0-1 1,-1 0-1,0 0 0,-2-1 0,0 0 1,-13 16-1,22-33-81,0 1-1,0-1 1,0 0 0,0 0-1,-1 1 1,1-1-1,0 0 1,0 0 0,-1 0-1,1 0 1,-1 0-1,1-1 1,-1 1 0,1 0-1,-1-1 1,1 1-1,-1-1 1,1 1 0,-4-1-1,4 0-184,0-1 0,0 1 0,0-1 0,0 1 0,0-1 1,0 1-1,0-1 0,0 0 0,0 0 0,0 1 0,0-1 0,0 0 0,0 0 0,1 0 0,-1 0 0,0 0 0,1 0 0,-1 0 0,1 0 0,-1 0 0,1 0 0,0-1 0,-1 1 0,1 0 0,0 0 0,0-2 0,-6-22-6726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3.336"/>
    </inkml:context>
    <inkml:brush xml:id="br0">
      <inkml:brushProperty name="width" value="0.025" units="cm"/>
      <inkml:brushProperty name="height" value="0.025" units="cm"/>
      <inkml:brushProperty name="color" value="#66CC00"/>
    </inkml:brush>
  </inkml:definitions>
  <inkml:trace contextRef="#ctx0" brushRef="#br0">0 0 8040,'0'0'6758,"11"67"-6566,7-37-96,7-3 0,2-3-288,5-6-865,-1-6-833,-4-7-416,-1-5 0,-6-6-2595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3.678"/>
    </inkml:context>
    <inkml:brush xml:id="br0">
      <inkml:brushProperty name="width" value="0.025" units="cm"/>
      <inkml:brushProperty name="height" value="0.025" units="cm"/>
      <inkml:brushProperty name="color" value="#66CC00"/>
    </inkml:brush>
  </inkml:definitions>
  <inkml:trace contextRef="#ctx0" brushRef="#br0">0 48 9161,'0'0'1147,"9"-6"-10,-1 0-602,1 0-1,0 1 0,0 0 0,0 1 0,1 0 0,10-3 1,-19 6-493,1 0 1,0 1 0,0-1 0,0 1 0,0-1 0,0 1 0,0 0 0,0 0 0,0 0-1,0 0 1,0 0 0,0 0 0,0 1 0,0-1 0,0 0 0,0 1 0,0 0 0,-1-1-1,1 1 1,0 0 0,0 0 0,-1 0 0,1 0 0,0 1 0,-1-1 0,1 0 0,-1 1 0,1-1-1,-1 0 1,0 1 0,0 0 0,0-1 0,0 1 0,0 0 0,0 0 0,0-1 0,0 1-1,-1 0 1,1 0 0,-1 0 0,1 0 0,-1 0 0,0 0 0,0 0 0,0 2 0,1 2 21,-1 1 1,0-1 0,0 1 0,-1-1-1,1 1 1,-2-1 0,1 1 0,-1-1-1,1 0 1,-2 0 0,1 0 0,-1 0-1,0 0 1,0 0 0,-5 7 0,-5 2 286,-1 1 1,0-2-1,-25 20 1,5-3 964,34-31-1315,-1 0 0,1 0 0,0 1 0,0-1 0,0 0 0,0 0 0,0 0 0,-1 1 0,1-1 0,0 0 0,0 0 0,0 0 1,0 1-1,0-1 0,0 0 0,0 0 0,0 1 0,0-1 0,0 0 0,0 0 0,0 0 0,0 1 0,0-1 0,0 0 0,0 0 0,0 1 0,0-1 0,0 0 0,0 0 0,0 1 0,0-1 1,0 0-1,1 0 0,-1 0 0,0 1 0,0-1 0,0 0 0,0 0 0,0 0 0,1 0 0,-1 1 0,0-1 0,0 0 0,0 0 0,1 0 0,-1 0 0,0 0 0,0 0 0,1 1 1,-1-1-1,0 0 0,0 0 0,0 0 0,1 0 0,-1 0 0,0 0 0,0 0 0,1 0 0,-1 0 0,0 0 0,0 0 0,1 0 0,-1 0 0,0-1 0,1 1 0,23 2-118,-19-2 170,69 6-1060,13 0-4814,-46-5 440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4.036"/>
    </inkml:context>
    <inkml:brush xml:id="br0">
      <inkml:brushProperty name="width" value="0.025" units="cm"/>
      <inkml:brushProperty name="height" value="0.025" units="cm"/>
      <inkml:brushProperty name="color" value="#66CC00"/>
    </inkml:brush>
  </inkml:definitions>
  <inkml:trace contextRef="#ctx0" brushRef="#br0">332 0 5541,'0'0'9994,"-50"56"-9930,21-13-64,-1 3 96,0 2-96,-2-2-128,2-7-225,3-3 65,6-10 192,-2-11 128,5-8-32,1-7-1281,3-8-1121,3-19-3172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4.362"/>
    </inkml:context>
    <inkml:brush xml:id="br0">
      <inkml:brushProperty name="width" value="0.025" units="cm"/>
      <inkml:brushProperty name="height" value="0.025" units="cm"/>
      <inkml:brushProperty name="color" value="#66CC00"/>
    </inkml:brush>
  </inkml:definitions>
  <inkml:trace contextRef="#ctx0" brushRef="#br0">1 0 12940,'0'0'5830,"55"34"-4133,-33-16-640,0 1-640,1 0-321,1 0-32,2-2-64,0-3-96,2-4-705,4-8-704,-1-2-1250,-1-4-2370,-9-14-4420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4.707"/>
    </inkml:context>
    <inkml:brush xml:id="br0">
      <inkml:brushProperty name="width" value="0.025" units="cm"/>
      <inkml:brushProperty name="height" value="0.025" units="cm"/>
      <inkml:brushProperty name="color" value="#66CC00"/>
    </inkml:brush>
  </inkml:definitions>
  <inkml:trace contextRef="#ctx0" brushRef="#br0">1 89 15118,'0'0'2936,"8"3"-2220,-4-2-701,-1 1 0,1-1 0,-1-1 0,1 1 0,-1 0 0,1-1 0,0 0 0,-1 0 0,1 0 0,0 0 0,-1-1 0,1 1 0,0-1 0,-1 0 0,1 0 0,-1 0 0,1-1 0,-1 1 0,0-1 0,0 0 0,1 0-1,-1 0 1,0 0 0,-1 0 0,4-3 0,4-4 32,0 1-1,0-1 0,-1-1 1,-1 0-1,12-17 0,-20 27-17,0 0 0,0 1 0,0-1 0,0 0 0,0 0 0,0 0 0,1 1 0,-1-1 0,0 0 0,0 0 0,0 0 0,0 0 0,0 0 0,0 1 0,0-1 0,0 0 0,0 0 0,1 0 0,-1 0 0,0 0 0,0 1 0,0-1 0,0 0 0,0 0 0,1 0 0,-1 0 0,0 0 0,0 0 0,0 0 0,0 0 0,1 0 0,-1 0 0,0 0 0,0 0 0,0 0 0,1 0 0,-1 0 0,0 0 0,0 0 0,0 0 0,0 0 0,1 0 0,-1 0 0,0 0 0,0 0 0,0 0 0,0 0 0,1 0 0,-1 0 0,0-1 0,0 1 0,0 0 0,0 0 0,0 0 0,1 0 0,-1 0 0,0 0 0,0-1 0,0 1 0,0 0 0,0 0 0,0 0 0,0 0 1,0-1-1,0 1 0,4 28 495,-5 34-998,1-29-1419,0-20-5727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5.317"/>
    </inkml:context>
    <inkml:brush xml:id="br0">
      <inkml:brushProperty name="width" value="0.025" units="cm"/>
      <inkml:brushProperty name="height" value="0.025" units="cm"/>
      <inkml:brushProperty name="color" value="#66CC00"/>
    </inkml:brush>
  </inkml:definitions>
  <inkml:trace contextRef="#ctx0" brushRef="#br0">7 88 3459,'0'0'166,"4"-9"111,2-3 261,4-14 12,-7-3 4325,-3 28-4679,0 1-1,0-1 0,0 1 0,0-1 0,-1 1 0,1-1 1,0 1-1,0-1 0,-1 1 0,1-1 0,0 1 0,-1-1 1,1 1-1,0-1 0,-1 1 0,1 0 0,-1-1 0,1 1 1,-1 0-1,1-1 0,-1 1 0,1 0 0,-1 0 0,1-1 1,-1 1-1,1 0 0,-2 0 0,2 0-140,0 0 0,-1 0-1,1-1 1,-1 1 0,1 0-1,-1 0 1,1 0 0,-1 0 0,1 0-1,0 0 1,-1 0 0,1 1 0,-1-1-1,1 0 1,-1 0 0,1 0 0,0 0-1,-1 0 1,1 1 0,0-1-1,-1 0 1,1 0 0,-1 1 0,1-1-1,0 0 1,0 1 0,-1-1 0,1 0-1,0 1 1,-1-1 0,1 0-1,0 1 1,0-1 0,0 1 0,-1-1-1,1 1 1,-3 20 77,1 1-1,1-1 1,1 0 0,4 36-1,0 7 145,-7 190 160,0 31-306,3-278-102,0 1 0,1-1 0,0 0 0,0 1 0,1-1-1,0 0 1,0 0 0,1 0 0,0-1 0,0 1 0,1-1 0,-1 1 0,1-1-1,1 0 1,-1-1 0,1 1 0,0-1 0,0 0 0,1 0 0,-1 0 0,11 6-1,1-2 236,0-1 0,0-1 0,1 0 0,0-1 0,0-1 0,1-1 0,20 3 0,-5-1-206,0 1 0,-1 2 0,-1 1 0,1 2 0,38 19 0,-48-20-98,0-2 0,1 0 1,1-1-1,-1-2 0,1 0 0,33 2 0,-39-6-250,1-1 0,0-1 0,0-1 1,0 0-1,-1-2 0,1 0 0,-1-1 0,31-11 0,-45 14-371,-1-1 0,1-1 0,0 1 0,-1-1 0,1 1 0,-1-1 0,0 0 0,5-5 0,4-9-5439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6.543"/>
    </inkml:context>
    <inkml:brush xml:id="br0">
      <inkml:brushProperty name="width" value="0.025" units="cm"/>
      <inkml:brushProperty name="height" value="0.025" units="cm"/>
      <inkml:brushProperty name="color" value="#66CC00"/>
    </inkml:brush>
  </inkml:definitions>
  <inkml:trace contextRef="#ctx0" brushRef="#br0">14 1 9385,'-2'2'93,"1"0"-1,-1 0 1,1 0 0,0 0-1,0 1 1,0-1 0,0 0-1,0 1 1,0-1 0,1 1-1,-1-1 1,1 1 0,-1-1-1,1 1 1,0-1 0,0 1-1,0-1 1,1 1 0,-1-1-1,1 1 1,-1-1 0,1 1-1,0-1 1,0 0 0,0 1-1,0-1 1,2 4 0,5 6 164,0 0-1,0 0 1,19 18 0,-11-11 589,395 428 3969,-193-215-3729,-192-203-42,-22-25-993,0 0-1,1-1 0,0 1 1,-1-1-1,1 0 0,0-1 0,1 1 1,-1-1-1,0 0 0,1 0 1,-1 0-1,1-1 0,-1 0 0,1 0 1,0 0-1,-1-1 0,1 0 1,7 0-1,-31 2-8586,0-3-710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5:29.271"/>
    </inkml:context>
    <inkml:brush xml:id="br0">
      <inkml:brushProperty name="width" value="0.025" units="cm"/>
      <inkml:brushProperty name="height" value="0.025" units="cm"/>
      <inkml:brushProperty name="color" value="#66CC00"/>
    </inkml:brush>
  </inkml:definitions>
  <inkml:trace contextRef="#ctx0" brushRef="#br0">0 22 6598,'0'0'8152,"9"-4"-6577,-2 0-1191,-5 2-269,1 1-1,-1-1 0,1 1 0,0 0 0,-1 0 0,1-1 0,0 2 1,0-1-1,0 0 0,-1 1 0,1-1 0,3 1 0,-4 7 371,-1 1 0,-1 0 0,1-1-1,-2 16 1,1-17-293,0 1-158,0 0 0,1 0 1,-1 1-1,2-1 0,-1 0 0,3 8 0,-3-13-8,-1-1-1,1 0 1,-1 0 0,1 1-1,0-1 1,0 0 0,-1 0-1,1 1 1,0-1-1,0 0 1,0 0 0,0 0-1,0 0 1,0-1 0,0 1-1,1 0 1,-1 0-1,0-1 1,0 1 0,1 0-1,-1-1 1,0 1 0,1-1-1,-1 0 1,0 1-1,1-1 1,-1 0 0,1 0-1,-1 0 1,1 0 0,-1 0-1,0 0 1,1-1-1,-1 1 1,1 0 0,-1-1-1,0 1 1,3-2 0,-2 1 45,-1 0 0,1 0 1,0 0-1,0-1 1,-1 1-1,1-1 1,-1 1-1,1-1 0,-1 0 1,0 1-1,1-1 1,-1 0-1,0 0 1,0 0-1,-1 0 1,1 0-1,0 0 0,-1 0 1,1 0-1,-1 0 1,1-1-1,-1 1 1,0 0-1,0 0 1,0 0-1,0 0 0,0-1 1,-1 1-1,0-3 1,1 3-32,0 0 0,-1 0 0,1 0 0,-1 0 0,1 0 0,-1 0 0,0 0 0,0 1 0,1-1 0,-1 0 0,0 0 0,-1 1 0,1-1 0,0 0 0,0 1 0,-1 0 0,1-1 0,-1 1 1,1 0-1,-1-1 0,0 1 0,0 0 0,1 0 0,-1 0 0,0 1 0,0-1 0,0 0 0,0 1 0,0-1 0,0 1 0,0 0 0,-3-1 0,3 2-47,1-1 0,0 1 0,-1-1 1,1 1-1,-1 0 0,1 0 0,0-1 0,0 1 0,-1 0 0,1 0 0,0 0 0,0 1 1,0-1-1,0 0 0,0 0 0,0 0 0,0 1 0,1-1 0,-1 0 0,0 1 0,1-1 1,-1 1-1,1-1 0,0 1 0,-1-1 0,1 1 0,0 1 0,-3 44-126,3-47 139,1 1 0,-1 0-1,1-1 1,-1 1-1,0 0 1,1-1 0,-1 1-1,1-1 1,0 1-1,-1-1 1,1 1-1,-1-1 1,1 1 0,0-1-1,-1 0 1,1 1-1,0-1 1,0 0-1,-1 1 1,1-1 0,0 0-1,0 0 1,-1 0-1,1 0 1,0 0-1,0 0 1,-1 0 0,1 0-1,0 0 1,0 0-1,0 0 1,-1 0 0,1 0-1,0-1 1,-1 1-1,1 0 1,0-1-1,0 1 1,-1 0 0,2-1-1,29-16 460,-30 15-416,1 0-1,-1 0 0,1 0 0,-1-1 0,0 1 0,0 0 0,0 0 0,0-1 0,0 1 0,-1 0 0,1-1 0,-1 1 0,1-1 0,-1 1 0,0-1 0,0 1 0,0-1 0,0 1 0,0-1 0,-1-2 0,0 4-25,1 1 0,0-1 0,-1 1 0,1-1 0,0 1 0,-1-1 0,1 0 0,-1 1 0,1-1 0,-1 1 0,1 0 0,-1-1 0,1 1 0,-1-1 0,0 1 0,1 0 0,-1-1 0,1 1 0,-1 0 0,0 0 0,1-1 0,-1 1 0,0 0 0,1 0 0,-1 0 0,-1 0 0,0 0-17,0 1-1,-1-1 0,1 1 0,0-1 0,-1 1 1,1 0-1,0 0 0,0 0 0,0 0 0,0 0 1,-4 3-1,-1 2-23,-1 0 1,1 0 0,1 1-1,-1 0 1,1 0 0,1 0-1,-1 1 1,1 0 0,0 0-1,1 1 1,0-1 0,0 1-1,1 0 1,0 0-1,-3 16 1,6-25 16,0 1 0,0-1 0,0 1 1,0-1-1,0 1 0,1-1 0,-1 0 0,0 1 0,0-1 0,0 1 0,1-1 0,-1 0 0,0 1 1,0-1-1,1 1 0,-1-1 0,0 0 0,1 1 0,-1-1 0,0 0 0,1 0 0,-1 1 0,1-1 1,-1 0-1,1 0 0,-1 0 0,0 1 0,1-1 0,-1 0 0,1 0 0,-1 0 0,1 0 0,-1 0 0,1 0 1,-1 0-1,0 0 0,1 0 0,-1 0 0,1 0 0,-1 0 0,1 0 0,-1-1 0,1 1 0,-1 0 1,0 0-1,1 0 0,-1-1 0,1 1 0,-1 0 0,0 0 0,1-1 0,0 0 0,22-14 183,-19 10-125,0 0 0,0 0 1,0-1-1,0 1 0,-1-1 0,0 0 1,0 0-1,-1 0 0,1-1 1,-2 1-1,1-1 0,0 1 1,-1-1-1,0-10 0,-1 17-51,0 0 0,0-1 0,1 1 0,-1 0 0,0 0 0,0-1 1,0 1-1,0 0 0,0-1 0,0 1 0,0 0 0,0-1 0,0 1 0,-1 0 0,1-1 0,0 1 0,0 0 0,0-1 0,0 1 0,0 0 0,0 0 0,-1-1 0,1 1 1,0 0-1,0 0 0,0-1 0,-1 1 0,1 0 0,0 0 0,0 0 0,-1-1 0,1 1 0,0 0 0,0 0 0,-1 0 0,1 0 0,0 0 0,-1-1 0,1 1 1,0 0-1,-1 0 0,1 0 0,-15 9 20,-10 20-153,22-24 117,0 0 0,1 1-1,-1-1 1,1 0 0,0 1 0,0-1-1,1 1 1,0 0 0,0 0 0,0-1-1,1 1 1,-1 6 0,2-11 8,-1-1 0,1 1 1,-1-1-1,1 1 1,-1-1-1,1 1 0,-1-1 1,1 1-1,-1-1 0,1 1 1,0-1-1,-1 0 0,1 0 1,0 1-1,-1-1 0,1 0 1,0 0-1,-1 0 0,1 1 1,0-1-1,0 0 0,-1 0 1,1 0-1,0 0 0,-1 0 1,1-1-1,0 1 0,1 0 1,21-5 43,-18 2-28,0 0-1,0 0 0,0 0 0,0-1 1,-1 1-1,1-1 0,-1-1 0,0 1 1,0 0-1,-1-1 0,1 0 0,-1 0 0,0 0 1,0 0-1,-1 0 0,0-1 0,0 1 1,0-1-1,0 0 0,-1 1 0,0-1 1,1-9-1,-3 15-13,1-1 0,0 1 0,0 0 0,0 0 0,0-1 1,0 1-1,0 0 0,0-1 0,0 1 0,-1 0 0,1 0 1,0-1-1,0 1 0,0 0 0,-1 0 0,1-1 0,0 1 0,0 0 1,0 0-1,-1 0 0,1 0 0,0-1 0,-1 1 0,1 0 0,0 0 1,0 0-1,-1 0 0,1 0 0,0 0 0,-1 0 0,1 0 1,0 0-1,-1 0 0,1 0 0,0 0 0,-1 0 0,1 0 0,0 0 1,0 0-1,-1 0 0,1 0 0,0 0 0,-1 0 0,1 0 1,0 1-1,0-1 0,-1 0 0,1 0 0,0 0 0,0 0 0,-1 1 1,1-1-1,0 0 0,0 0 0,0 1 0,-1-1 0,1 0 0,0 0 1,0 1-1,-18 14-143,9-3 19,0 1-1,0 0 1,1 1-1,1-1 1,0 1 0,-7 24-1,10-26-1014,1 0 1,0 0-1,1 0 0,1 1 1,-1 13-1,2-17-4904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6:46.403"/>
    </inkml:context>
    <inkml:brush xml:id="br0">
      <inkml:brushProperty name="width" value="0.025" units="cm"/>
      <inkml:brushProperty name="height" value="0.025" units="cm"/>
    </inkml:brush>
  </inkml:definitions>
  <inkml:trace contextRef="#ctx0" brushRef="#br0">0 1 25432,'0'0'-1826,"69"28"-11370,-28-45 4099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582"/>
    </inkml:context>
    <inkml:brush xml:id="br0">
      <inkml:brushProperty name="width" value="0.025" units="cm"/>
      <inkml:brushProperty name="height" value="0.025" units="cm"/>
    </inkml:brush>
  </inkml:definitions>
  <inkml:trace contextRef="#ctx0" brushRef="#br0">1 36 18321,'0'0'8328,"49"-10"-8168,-10 5-192,-3-2 32,5 4-32,-6-2-448,-1 3-897,-10 0-449,-2 1-96,-5 1-448,-10 0-1154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1.683"/>
    </inkml:context>
    <inkml:brush xml:id="br0">
      <inkml:brushProperty name="width" value="0.025" units="cm"/>
      <inkml:brushProperty name="height" value="0.025" units="cm"/>
    </inkml:brush>
  </inkml:definitions>
  <inkml:trace contextRef="#ctx0" brushRef="#br0">60 167 11050,'0'0'593,"-9"2"-113,-2 2-262,8-3-94,-1 1-1,0-1 1,0 0 0,0 0-1,0 0 1,0-1-1,-8 1 1,16-3-71,-1 1 0,1-1-1,-1 0 1,1 0 0,-1 0 0,0-1-1,6-4 1,6-4-37,-2 5-10,1-1 0,-1 2 0,1 0 0,1 1 0,-1 0 0,0 2 0,28-3 0,110 4 39,-76 3-37,23-3 641,132-18-1,-172 12-272,-1 3 0,84 5 0,115 23 450,-175-15-790,1-3-1,-1-4 1,1-4 0,-1-4-1,90-17 1,168-23 2,-283 43-25,1 3 0,-1 2 0,113 19 0,235 44 23,-336-58-36,0-4 1,-1-3-1,136-18 1,-147 9-8,98-17 24,223-8 0,-44 33 4,484-24 64,-608 7-79,2 8-1,-1 10 0,238 31 1,-426-28-6,785 70 32,-65-109-59,-168-14 52,-463 47-15,0 5 0,0 5-1,126 25 1,-174-20-35,151 25 84,-180-33-148,0-2 0,1-1 0,-1-1 0,37-7 0,-68 7-137,0-1 0,0 0 0,0 0 0,0 0 0,0-1 0,0 1 0,0-1 0,6-4 0,12-21-3804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3.065"/>
    </inkml:context>
    <inkml:brush xml:id="br0">
      <inkml:brushProperty name="width" value="0.025" units="cm"/>
      <inkml:brushProperty name="height" value="0.025" units="cm"/>
    </inkml:brush>
  </inkml:definitions>
  <inkml:trace contextRef="#ctx0" brushRef="#br0">2295 120 8936,'-52'-7'20,"-1"1"0,1 3 0,-80 5 0,30 0-73,45 0 44,1 3 0,-1 2 0,1 2 1,1 3-1,-67 23 0,-297 107 956,166-55 407,209-72-1288,0 2 0,1 2 0,-60 36 0,80-40-47,0 1 0,1 2 0,1 0 0,1 1 0,0 1 0,2 1 0,-20 27 0,11-9 47,3 2 1,-36 76-1,50-91-16,0 0 0,2 0 0,0 1 0,2 0 1,1 0-1,-1 31 0,6-53-19,-1 0 1,2 1 0,-1-1-1,0 0 1,1 0-1,0 0 1,0 0-1,1 0 1,-1 0 0,1 0-1,0 0 1,0-1-1,1 1 1,0-1 0,-1 1-1,1-1 1,4 4-1,4 2-14,0-1-1,1 0 1,0-1-1,0 0 1,13 6-1,195 114 142,104 58-96,-244-146-51,1-4-1,106 32 0,-90-41 138,1-5 1,1-4-1,0-4 1,181 1-1,52-19 113,410 13 903,-581 2-978,190-9 0,-291-6-172,-1-3 0,0-2 0,-1-3 0,0-2 0,0-3 0,85-37 0,-97 32-8,-2-1 0,-1-3 0,0-1 0,-2-2 0,-2-2 0,0-1 0,66-76 0,-89 90 1,-2-2 0,-1 0 0,0 0 0,-1-1 1,-2-1-1,0 0 0,-1-1 0,6-25 0,-11 30 10,-1 0 1,0 0-1,-2 0 0,0 0 1,-1 0-1,-1 0 1,0 0-1,-2 0 0,0 0 1,-1 0-1,-11-32 1,0 17 165,0 1 0,-2 0 0,-2 1 0,-1 1 0,-1 1 0,-1 1 0,-2 1 0,-47-43 0,12 19-72,-2 3 0,-135-79 0,105 79-75,-2 4-1,-2 4 1,-113-32 0,-309-50 45,263 84-62,-1 11 0,-1 11-1,-377 25 1,488 1-220,0 7 1,-229 57-1,296-53 4,2 4 0,2 2 0,0 5 0,2 2 0,1 4 0,-90 63 0,2 26-3703,118-94 1891,-48 40-5134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15.850"/>
    </inkml:context>
    <inkml:brush xml:id="br0">
      <inkml:brushProperty name="width" value="0.025" units="cm"/>
      <inkml:brushProperty name="height" value="0.025" units="cm"/>
    </inkml:brush>
  </inkml:definitions>
  <inkml:trace contextRef="#ctx0" brushRef="#br0">77 37 9641,'-7'8'160,"-36"55"-137,39-56 14,0 0 0,1 0 0,0 0 1,0 0-1,1 1 0,0-1 0,0 1 1,0 0-1,0 10 0,39-18 497,4-9 327,-30 6-787,-1 0 1,1 1 0,-1 0-1,1 1 1,0 0 0,-1 0-1,1 1 1,0 1 0,0 0-1,-1 0 1,1 1 0,11 4-1,1 1 326,1 0 1,-1-2-1,1 0 0,0-1 0,41 0 1,122-14 356,-19 0-275,-134 10-313,18 2-39,1-3-1,-1-3 1,0-1-1,56-14 1,-44 2-118,5-3 105,2 2 0,0 4 1,0 3-1,84-2 0,-90 16-35,115 21 0,-116-13 60,118 4 0,-119-18-94,105-18 0,-105 11-16,107-5 0,247 27 463,-1 0-445,-167-20-39,-135 1 16,0 6-1,137 15 1,-96-2 43,0-6 1,176-15 0,-6-1-86,-117 12 23,233-6 16,-152-36 17,2-1 9,451 26-23,-661 19-32,-1 4 0,84 19 0,-82-12 18,146 8-1,204-43 90,-35-1-12,-300 22-81,-1 3 0,120 22 0,660 100 178,-757-115-164,195-9 0,119-35 60,-300 21-63,549-22 186,3 32-213,-388 3 22,-221 2-15,-1 5 0,87 19 0,53 6 0,541-16 69,-495-19-95,-98 1 119,284-39 0,-433 35 1329,-33 2-1038,-34 2-1399,56 0 463,-1 0 1,1 0-1,-1 0 1,0 0-1,1-1 1,-1 1-1,0 0 1,0-1-1,0 0 1,0 1-1,0-1 1,3-3-1,3-14-4765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24.276"/>
    </inkml:context>
    <inkml:brush xml:id="br0">
      <inkml:brushProperty name="width" value="0.025" units="cm"/>
      <inkml:brushProperty name="height" value="0.025" units="cm"/>
    </inkml:brush>
  </inkml:definitions>
  <inkml:trace contextRef="#ctx0" brushRef="#br0">1593 124 7335,'-9'2'731,"-2"2"-589,-1-1 0,0-1 0,0 0 0,-1 0 0,1-1 0,0-1 0,0 0 0,0 0 0,-1-2-1,1 1 1,-23-7 0,20 2-18,-1 1 0,1 0 0,-1 2 0,0 0 0,0 0 0,0 2 0,-23 0 0,-9 3 436,-55 11-1,-38 2 640,103-14-946,-1 1-1,0 2 1,0 1-1,1 3 1,0 1-1,1 1 1,0 3-1,0 1 1,-40 22-1,-6 7-80,-1 0-152,-85 60 0,147-87-34,0 0 0,2 1 0,0 1 0,0 1 0,2 1 0,1 1 0,0 0 0,-21 36 0,34-50-4,1 0 0,-1 0 0,2 0 0,-1 0 0,1 0 0,0 0 0,0 1 0,1-1 0,0 1 0,0 0 0,0-1 0,1 1 1,1 0-1,-1-1 0,1 1 0,1-1 0,-1 1 0,1-1 0,1 0 0,-1 1 0,1-1 0,0 0 0,1-1 0,0 1 0,0-1 1,0 1-1,9 8 0,22 30 10,2-2 1,2-1 0,2-2 0,1-2-1,2-2 1,1-2 0,2-2 0,2-2-1,0-2 1,2-2 0,1-3 0,0-2 0,58 15-1,333 72 27,-335-89-18,1-5 0,128 1 0,284-34 613,-337 15-408,1 7 0,222 33 1,602 10-177,-497-38-23,-165 9-9,163 4-4,-1-38 9,715-44 29,-380 44-11,-608 13 11,-137 6-39,0-5 0,112-18 0,-176 14 11,1-1 1,58-22 0,-81 25 3,0-1 0,0 0 0,0-1 1,-1-1-1,0 0 0,0 0 0,-1-1 0,0 0 1,17-21-1,-23 23 10,-1 0 0,0 0-1,0-1 1,-1 0 0,0 0 0,0 0-1,-1 0 1,0 0 0,-1 0 0,1 0-1,-2-1 1,1 1 0,-1-1 0,0 1 0,-1 0-1,0-1 1,0 1 0,-4-13 0,-3-5 48,0 1-1,-1 0 1,-2 1 0,-20-37 0,13 34-59,0 1 0,-1 1 0,-2 0 0,0 2 0,-2 0 0,0 1 0,-2 2 0,0 0 0,-53-30 0,-16 0 37,-161-60-1,191 84-40,-54-17 1,-2 4 0,-182-33 0,-255-10 13,268 44-14,-928-58 45,209 28-5,757 38-41,-644-43-36,765 73 20,-976 31 98,766 8 394,-229 12 368,489-49-668,33 0-155,0-1 1,0-3-1,-56-8 1,99 9-83,0 0 1,1 1-1,-1-1 1,0-1-1,1 1 1,-1 0 0,1-1-1,0 0 1,-1 0-1,1 0 1,0 0-1,-3-3 1,4 3-339,0-1 0,1 1 0,-1 0 1,1-1-1,-1 1 0,1-1 0,0 1 0,0-1 1,0 0-1,-1-4 0,-2-15-4434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58.843"/>
    </inkml:context>
    <inkml:brush xml:id="br0">
      <inkml:brushProperty name="width" value="0.025" units="cm"/>
      <inkml:brushProperty name="height" value="0.025" units="cm"/>
    </inkml:brush>
  </inkml:definitions>
  <inkml:trace contextRef="#ctx0" brushRef="#br0">2091 123 6726,'-104'15'1390,"9"-3"-593,-96 27-1,159-30-434,0 2-1,1 1 1,0 1 0,1 1 0,0 2-1,-48 35 1,51-29-170,0 1 1,2 1-1,1 1 0,1 1 1,1 2-1,1 0 0,1 1 1,2 1-1,1 1 0,-24 63 1,26-53-211,2 1 0,3 0 0,1 1 0,2 0 0,1 1 0,3 0 0,2-1 0,5 62 0,-1-85 96,0 0 0,1-1 0,1 1-1,1-1 1,0 0 0,2 0 0,0-1 0,16 26 0,-7-19 2,1 0 1,1-1-1,1-1 0,45 41 0,-9-20-63,2-1 0,3-4-1,124 62 1,-55-43-65,2-6 0,2-5 0,2-6 0,2-7 0,172 22 0,-22-25 168,447-9 0,-144-70 168,-7-50-252,-322 51-8,-111 23-29,199-41 66,-294 51-89,-1-2-1,-1-3 1,0-2-1,55-31 0,-85 38 67,0-1 0,0-1-1,-2-1 1,0-1 0,-1-1-1,-1-1 1,-1 0-1,23-32 1,-31 36-10,0-2 0,-1 0 0,-1 0 0,0 0 0,-2-1 0,0-1 0,-1 1 0,-1-1 0,-1 0 0,-1 0 0,0 0 0,-1-25 0,-2 26-19,-2 1 1,0 0-1,-1 0 1,0 0-1,-2 0 1,0 1-1,-1 0 1,-1 0-1,0 0 1,-1 1-1,-1 0 1,-1 0-1,0 1 1,-1 0-1,-1 1 1,-23-23-1,0 4 108,-1 1-1,-80-52 0,-94-40 865,58 36-276,28 12-484,-203-118-9,256 158-144,-2 2 0,-136-42 0,97 48-17,-1 5-1,-1 5 1,-117-4 0,-351 14 28,372 9-38,-224-2-48,-507 4-603,811 2 452,1 5-1,1 7 1,0 4 0,-148 47-1,185-39-234,1 4 0,2 4 0,1 4-1,3 3 1,1 4 0,-103 79 0,-227 253-5119,413-380 5496,-114 111-4990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06.858"/>
    </inkml:context>
    <inkml:brush xml:id="br0">
      <inkml:brushProperty name="width" value="0.025" units="cm"/>
      <inkml:brushProperty name="height" value="0.025" units="cm"/>
    </inkml:brush>
  </inkml:definitions>
  <inkml:trace contextRef="#ctx0" brushRef="#br0">861 1 7271,'-13'1'1377,"-212"43"1098,41-5-444,164-35-2006,1 2 1,0 0 0,0 2 0,0 0-1,1 1 1,0 0 0,1 2-1,0 0 1,0 1 0,1 0-1,1 2 1,-20 21 0,13-10 95,0 1 1,1 1 0,2 1-1,1 1 1,1 0-1,-21 54 1,30-64-82,2 1-1,1 0 1,0 0 0,2 1-1,0 0 1,1-1 0,2 39-1,2-29-24,2 1-1,1-1 1,2 1-1,16 46 1,12 6 105,3-2 0,78 123 1,-104-185-61,15 23 46,3-1-1,1-2 0,2-1 0,2-2 1,1-1-1,1-2 0,2-2 0,2-1 0,0-2 1,72 36-1,-26-23-74,2-3 0,2-4 0,0-4 0,151 28 1,-137-41 2,1-5 0,0-4 0,157-8 0,-97-13-22,245-49 0,-244 23-29,162-62 1,152-80 54,-476 179-38,64-24 14,-2-3 0,0-3 0,-2-3-1,82-58 1,-127 77-1,0-1-1,-1-1 0,-1 0 1,-1-2-1,0 0 0,24-39 1,-32 42 8,0 0-1,-1-1 1,-1 0 0,-1 0 0,-1-1-1,0 1 1,-1-1 0,-1 0 0,-1 0 0,0-25-1,-3 19 43,-1-1 0,-1 1 0,-1-1 0,-1 1 0,-2 1 0,0-1 0,-1 1 0,-2 0 0,-16-30 0,12 25-9,-2 0-1,-1 1 1,-40-49-1,43 62-27,-1 0 0,0 1 0,-1 0 0,-1 1 0,0 1 0,0 1 0,-26-12 0,-49-18 45,-2 4 1,-2 5-1,-1 3 1,-1 5-1,-192-21 0,53 27-93,-325 19 0,273 18-24,-547 106 0,364-9-4597,382-90 826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57.870"/>
    </inkml:context>
    <inkml:brush xml:id="br0">
      <inkml:brushProperty name="width" value="0.025" units="cm"/>
      <inkml:brushProperty name="height" value="0.025" units="cm"/>
    </inkml:brush>
  </inkml:definitions>
  <inkml:trace contextRef="#ctx0" brushRef="#br0">121 95 2114,'-23'6'251,"10"-4"421,1 1 1,-1 1-1,-17 8 1,29-12-555,-1 1 0,0 0 0,0 0 0,1 0 1,-1 0-1,1 0 0,-1 0 0,1 0 0,-1 1 0,1-1 0,0 0 1,-1 1-1,1-1 0,0 1 0,0-1 0,0 1 0,0 0 1,1-1-1,-1 1 0,0 0 0,1 0 0,-1-1 0,1 1 0,-1 0 1,1 0-1,0 0 0,0 0 0,0 0 0,0-1 0,0 3 1,1-2-117,0-1 0,0 0 1,0 1-1,0-1 1,-1 0-1,1 0 0,1 0 1,-1 0-1,0 0 0,0 0 1,0 0-1,1 0 1,-1 0-1,0-1 0,1 1 1,-1-1-1,0 1 1,1-1-1,-1 1 0,1-1 1,-1 0-1,1 1 0,-1-1 1,1 0-1,1 0 1,45 0 432,-42 0-265,103-18 1271,203 32 689,631 1 16,-912-13-2022,1 2 1,-1 1-1,0 2 0,49 17 0,11 2-56,-12-10 32,1-3 1,102 4-1,162-15 207,-340-2-306,261-17 95,-216 17-46,1-3 0,-1-1 0,0-3 0,86-23 1,-119 26-37,0 0 1,0 1 0,0 0 0,29 0 0,-44 3 17,-1 0 16,117-11-106,30 22 36,-145-12 25,1 0 0,-1 1 0,1-1 0,0 0 0,-1 0 0,0-1 0,1 1 0,-1 0 0,4-4 0,20-9-33,-15 11-9,1 0 0,0 0 0,-1-2 0,1 1 0,-1-2-1,0 1 1,-1-2 0,16-10 0,-25 10 254,-13 3-158,-18 3 5,27 1-22,3 0-67,7-15-379,4 7-300,0-1-1,-1-1 0,0 0 1,-1 0-1,0-1 0,0 0 1,7-14-1,2-11-1978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09.382"/>
    </inkml:context>
    <inkml:brush xml:id="br0">
      <inkml:brushProperty name="width" value="0.025" units="cm"/>
      <inkml:brushProperty name="height" value="0.025" units="cm"/>
    </inkml:brush>
  </inkml:definitions>
  <inkml:trace contextRef="#ctx0" brushRef="#br0">1127 292 5477,'-103'42'272,"17"-6"485,-122 33-1,177-61-498,1-2 0,-2-1 0,1-2 0,0-1 0,-1-1 0,1-1 0,-62-10 0,84 8-194,0 1 0,1 0 0,-1 0 0,0 1 0,0 0 0,0 1 0,0 0 0,0 0 0,0 1 0,1 0 1,-1 0-1,1 1 0,-1 1 0,-10 5 0,4 0-65,1 1 0,1 1 1,0 0-1,1 1 0,0 0 0,-17 22 1,-2 4 295,-42 67 0,64-91-228,2 2 0,-1-1 1,2 1-1,0 0 0,1 0 1,0 1-1,1 0 0,-2 23 1,-1 84-6,6 0 0,22 196 0,-15-265 81,3 1 0,3-1 0,1-1 0,26 63 0,-31-98-108,1 0-1,0 0 1,2-1 0,0 0 0,1-1 0,1 0 0,0-1 0,1 0 0,1-1 0,0-1 0,1 0 0,1-1 0,0-1 0,27 14 0,13 0 48,1-3 0,74 19 0,18 6-65,128 68 46,54 19 38,-271-114-69,0-4 0,2-2 0,103 11 1,-57-20 38,-1-5 0,185-22 0,211-62 211,-490 80-280,94-18 22,188-64 1,-238 63-28,-1-3 1,-2-2-1,0-2 0,88-64 0,-90 53 20,-1-3 0,-2-2-1,-2-2 1,-2-2 0,75-106 0,-103 129-4,-2-2 1,0 0-1,-2-1 1,-1 0 0,-2-1-1,-1-1 1,-1 0 0,-1 0-1,-2 0 1,-1-1-1,-2 0 1,-1 0 0,-2 0-1,-4-49 1,-6 27-13,-2 2 0,-3-1 0,-2 1 0,-1 2 0,-4 0 0,-1 1 0,-50-77 0,56 101 53,-1 1-1,-2 1 1,0 1 0,-2 1-1,0 1 1,-1 1 0,-39-25 0,-16-3 321,-96-41 0,-29-16-87,78 32-191,-137-59 0,214 111-46,0 2 0,-1 3 0,-1 1 0,0 3 0,-1 2 0,-77-3 0,71 12 116,1 3-1,0 2 1,0 2-1,0 3 1,1 3-1,0 2 1,-91 38-1,85-29-151,-205 76 27,212-84-40,-1-1-1,0-3 1,-58 4 0,-17-11 31,80-4-752,-97 12-1,132-10 369,0 0 0,-1 2 0,2-1 0,-1 2 0,1 0 0,-1 1 0,2 0 0,-1 1 0,1 0 0,-18 16 0,12-7-974,-29 37 0,-18 34-3038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0.038"/>
    </inkml:context>
    <inkml:brush xml:id="br0">
      <inkml:brushProperty name="width" value="0.025" units="cm"/>
      <inkml:brushProperty name="height" value="0.025" units="cm"/>
    </inkml:brush>
  </inkml:definitions>
  <inkml:trace contextRef="#ctx0" brushRef="#br0">0 526 5029,'0'0'4292,"12"-4"-4330,16-7 85,1 2 0,1 1 0,-1 1 0,58-5 0,53 9-3,177-16 291,-82-16 0,649-62 62,872 93 147,-707-7-263,-392-5-209,-375 9 24,0-13 0,330-66 0,-551 74-83,302-52 41,-248 49-37,137 0 0,-185 16-44,63-3-216,-113 1-54,-1-1 1,0-1-1,0 0 1,0-1-1,27-11 0,28-27-2649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6.457"/>
    </inkml:context>
    <inkml:brush xml:id="br0">
      <inkml:brushProperty name="width" value="0.025" units="cm"/>
      <inkml:brushProperty name="height" value="0.025" units="cm"/>
    </inkml:brush>
  </inkml:definitions>
  <inkml:trace contextRef="#ctx0" brushRef="#br0">97 29 4228,'0'0'1361,"-10"4"-443,8-4-804,-45 20 401,45-19-429,-1 0 0,1 0 0,0 0 0,0 1 0,-1-1 0,1 1 0,0-1 0,0 1 0,0 0 0,1 0 0,-1 0-1,0 0 1,1 0 0,0 0 0,-1 1 0,1-1 0,0 0 0,0 1 0,0-1 0,0 1 0,0 3 0,24-9 26,31-21 84,-45 18-184,1 2 1,-1-1-1,1 1 1,0 1-1,0 0 1,0 0-1,1 1 1,-1 0-1,15 0 1,67-1 213,-64 0-94,0 2-1,0 1 1,1 1 0,-1 1-1,0 2 1,45 11-1,-48-6-111,0-2 0,1 0 0,0-2 0,0-1 0,0-1-1,0-1 1,1-1 0,-1-2 0,0 0 0,1-2-1,-1-1 1,-1-1 0,36-11 0,-28 3-15,2 2 1,-1 1-1,1 2 0,1 1 1,0 2-1,39 0 0,252 5 865,-312 1-858,0 1-1,-1 0 0,1 1 0,-1 1 1,0 0-1,15 7 0,-14-5 10,0-1-1,1 0 1,-1-1-1,33 4 1,52-7 188,-55-2 107,-1 3 1,59 8-1,-71-6-267,-1-2 0,1-2-1,0 0 1,0-3 0,-1 0-1,36-9 1,-1 1-27,-54 9-4,1 1-1,-1 0 0,1 1 0,0 1 0,-1-1 0,1 2 1,-1 0-1,1 0 0,-1 1 0,0 1 0,0 0 0,0 1 1,17 9-1,-18-9 10,-1 0 1,1-1 0,0 0 0,1-1-1,-1 0 1,0-1 0,1-1 0,0 1 0,17-2-1,-29 0 149,24 6-176,-21-5-387,1 0 0,-1 0-1,0-1 1,0 1 0,1-1-1,-1 1 1,1-1 0,5-1-1,-1-3-3717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941"/>
    </inkml:context>
    <inkml:brush xml:id="br0">
      <inkml:brushProperty name="width" value="0.025" units="cm"/>
      <inkml:brushProperty name="height" value="0.025" units="cm"/>
    </inkml:brush>
  </inkml:definitions>
  <inkml:trace contextRef="#ctx0" brushRef="#br0">1 188 10442,'0'0'8712,"69"12"-6854,-28-16-1314,5-4-448,-4 1-128,-2 1-1729,-7-2-2499,-9 2-2306</inkml:trace>
  <inkml:trace contextRef="#ctx0" brushRef="#br0" timeOffset="1">371 1 16784,'0'0'4132,"0"68"-4100,7-42 0,-1 2-417,-1-1-960,5-3-673,-5-2-1281,-1-7 0,1-6-352,1-7-3268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6.930"/>
    </inkml:context>
    <inkml:brush xml:id="br0">
      <inkml:brushProperty name="width" value="0.025" units="cm"/>
      <inkml:brushProperty name="height" value="0.025" units="cm"/>
    </inkml:brush>
  </inkml:definitions>
  <inkml:trace contextRef="#ctx0" brushRef="#br0">1 68 8680,'0'0'3459,"0"9"-3234,0-3-226,0 0 1,1 0 0,0 1 0,0-1-1,1 0 1,-1-1 0,1 1 0,1 0 0,-1 0-1,1-1 1,0 0 0,0 1 0,0-1-1,1 0 1,0 0 0,0-1 0,0 1-1,0-1 1,1 0 0,0 0 0,8 5-1,1-2 74,-1 0 0,1-1 0,0-1 0,1 0-1,-1-1 1,1 0 0,0-1 0,20 1 0,127-1 561,-96-4-552,129 2-28,225-4-17,-310-7 266,-1-6-1,177-49 1,-184 38-230,2 4 0,0 5 1,113-5-1,67 29-56,-28 2 509,-196-10 37,0-2 0,76-15 0,108-23 50,-195 38-1451,1 1 0,-1 2 0,50 6 0,2 1-3507,-49-6 1126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7.738"/>
    </inkml:context>
    <inkml:brush xml:id="br0">
      <inkml:brushProperty name="width" value="0.025" units="cm"/>
      <inkml:brushProperty name="height" value="0.025" units="cm"/>
    </inkml:brush>
  </inkml:definitions>
  <inkml:trace contextRef="#ctx0" brushRef="#br0">0 204 7143,'0'0'1911,"15"9"-1607,-12-8-293,7 5 5,0-1 0,0 0 0,0 0 0,1-1 0,0-1 0,0 0 0,0 0 0,0-1 0,0 0 0,16 0 0,103-8 83,180-32 1,-146 14-80,2160-141 5964,-2207 166-5987,125-3-1852,-228 0 428,-14 2 1374,0 0 0,0 0 1,1 0-1,-1-1 0,0 1 0,0 0 0,0 0 0,0 0 0,1 0 0,-1 0 0,0 0 0,0 0 0,0 0 0,0-1 0,0 1 0,1 0 0,-1 0 0,0 0 1,0 0-1,0 0 0,0-1 0,0 1 0,0 0 0,0 0 0,0 0 0,0 0 0,0-1 0,0 1 0,0 0 0,0 0 0,0 0 0,0 0 0,0-1 0,0 1 0,0 0 1,0 0-1,0 0 0,0-1 0,0 1 0,0 0 0,0 0 0,0 0 0,0 0 0,0-1 0,0 1 0,0 0 0,-1 0 0,1 0 0,0 0 0,0 0 0,0-1 1,0 1-1,0 0 0,0 0 0,-1 0 0,1 0 0,0 0 0,0 0 0,0 0 0,0 0 0,-1 0 0,1 0 0,0 0 0,-20-10-4762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8.890"/>
    </inkml:context>
    <inkml:brush xml:id="br0">
      <inkml:brushProperty name="width" value="0.025" units="cm"/>
      <inkml:brushProperty name="height" value="0.025" units="cm"/>
    </inkml:brush>
  </inkml:definitions>
  <inkml:trace contextRef="#ctx0" brushRef="#br0">1 62 11819,'12'1'459,"143"13"8,115 6 476,457-44-757,-220 0-148,213 2 759,411-5 797,-947 40-1443,-60-3-932,-73-11-1162,0-12-1537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0:24.274"/>
    </inkml:context>
    <inkml:brush xml:id="br0">
      <inkml:brushProperty name="width" value="0.025" units="cm"/>
      <inkml:brushProperty name="height" value="0.025" units="cm"/>
    </inkml:brush>
  </inkml:definitions>
  <inkml:trace contextRef="#ctx0" brushRef="#br0">2366 102 8072,'-188'0'485,"-77"3"158,206 1-530,1 2 0,-87 22 1,45 1-38,-125 54 0,-92 62-262,236-107 6,-58 30 440,3 5 1,4 6-1,-182 142 0,289-201-32,1 1 0,0 1 0,2 2 0,0 0 0,-24 38 0,40-54-214,1 1 0,0 0 0,0 0 0,1 0 0,0 0 0,1 1 0,0 0 0,1-1 0,-1 1 0,2 0 0,0 0 0,0 1 0,1-1 0,0 0 0,0 0 0,1 0 0,1 0 0,0 0 0,0 0 0,1 0 0,5 11 0,2 0-31,2 0 0,0-2-1,1 1 1,1-1 0,30 30-1,-4-10 33,58 44 0,-35-37-6,2-4 0,2-2 0,2-3 0,1-3 0,2-4 0,1-2 0,116 27 0,-9-17 9,2-7 1,196 6 0,532-19 12,3-54 18,-784 29-44,2927-329 764,-1385 83-529,-1646 250-236,446-69 21,-11-39 37,-422 99-53,0-1 0,-1-2 1,-1-2-1,0-1 0,-1-2 0,43-33 1,-67 45-1,-1-1 1,-1 0 0,0-1 0,0 0-1,-1 0 1,0-1 0,-1 0-1,0-1 1,9-22 0,-12 24 7,-1-1 0,-1 1 0,0-1 0,0 0 0,-1 0 0,0 1 0,-1-1 0,0 0 0,-1 0 0,0 0 0,-1 1 0,0-1 0,-6-17 0,2 13 17,-1 0-1,-1 0 1,0 1-1,0 0 1,-1 1-1,-1 0 0,0 0 1,-1 1-1,-1 0 1,-24-19-1,3 5 97,-2 2-1,-1 1 1,-42-19-1,-2 6 129,-1 3 0,-1 3 0,-107-22 0,-265-31 24,-854-55-94,-9 75-1396,254 54-599,822 21 1632,1 10-1,-329 73 1,191 1-4795,213-58-1404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6.330"/>
    </inkml:context>
    <inkml:brush xml:id="br0">
      <inkml:brushProperty name="width" value="0.025" units="cm"/>
      <inkml:brushProperty name="height" value="0.025" units="cm"/>
    </inkml:brush>
  </inkml:definitions>
  <inkml:trace contextRef="#ctx0" brushRef="#br0">1 54 5669,'0'0'7357,"14"3"-7592,17 3 174,-1-2 0,1-2 0,0-1 0,55-4 0,84-23-634,175-14 750,-262 39 311,1 5 1,158 26 0,-47 0 1463,395 6 1,196-63-1430,-292 15-37,-369 17 685,238 38-1,-192-6-311,-74-14-709,0-4 1,163 9-1,-252-28-234,39-2-1869,-21-11-2285,-10-11-3845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7.372"/>
    </inkml:context>
    <inkml:brush xml:id="br0">
      <inkml:brushProperty name="width" value="0.025" units="cm"/>
      <inkml:brushProperty name="height" value="0.025" units="cm"/>
    </inkml:brush>
  </inkml:definitions>
  <inkml:trace contextRef="#ctx0" brushRef="#br0">1 163 5894,'13'6'3229,"38"15"-2445,2-2-1,0-2 0,1-3 0,103 14 1,244 0-83,238-43-273,-1-37-117,253-13 199,748 77-386,-1128 2-82,1494-58 3097,-1124-16-2123,183-11-1813,-957 64-1723,-19 0-2520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9.281"/>
    </inkml:context>
    <inkml:brush xml:id="br0">
      <inkml:brushProperty name="width" value="0.025" units="cm"/>
      <inkml:brushProperty name="height" value="0.025" units="cm"/>
    </inkml:brush>
  </inkml:definitions>
  <inkml:trace contextRef="#ctx0" brushRef="#br0">1 144 4773,'0'0'7713,"12"-6"-7462,13-2-87,-1 0 0,1 2 0,0 0-1,0 2 1,48-2 0,391 10 454,30-1-62,1243 8 1540,-545 7-893,212-50-785,-627 8-174,-135 11-53,787-26 72,-1378 37-160,766-23 2196,-828 25-4509,-9 0-2328,-6-1-2866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17.515"/>
    </inkml:context>
    <inkml:brush xml:id="br0">
      <inkml:brushProperty name="width" value="0.025" units="cm"/>
      <inkml:brushProperty name="height" value="0.025" units="cm"/>
    </inkml:brush>
  </inkml:definitions>
  <inkml:trace contextRef="#ctx0" brushRef="#br0">4997 68 3972,'0'0'4185,"-1"-8"-5584,-5-27 1490,5 34 41,1 0 1,0-1-1,-1 1 0,0 0 0,1-1 1,-1 1-1,0 0 0,0 0 0,0 0 1,1 0-1,-1 0 0,0 0 0,0 0 1,-1 0-1,1 0 0,0 0 0,0 1 1,0-1-1,-1 0 0,1 1 0,0-1 1,-1 1-1,1-1 0,0 1 0,-1 0 1,-1-1-1,-37 0 3492,32 2-3292,-36-2 366,0 3 0,1 2 0,-81 16 0,61-6-602,-1-3 0,0-3 0,-91 0 0,-192-24 584,55 1-398,-47-2-295,-50 0-39,128 24-144,-267 44 0,-252 76 207,696-113-9,-161 26 63,75-15 31,-311 88 0,440-101-108,1 3-1,0 1 1,1 2 0,-66 41 0,95-52-5,0 0 1,0 1-1,1 0 0,0 1 1,0 0-1,1 1 0,0 0 1,1 0-1,0 0 0,1 1 0,0 0 1,0 1-1,1-1 0,1 1 1,0 0-1,1 0 0,0 0 1,0 0-1,2 1 0,-2 24 1,4-25 8,0 0 0,1-1 0,0 1 1,1-1-1,0 0 0,1 0 0,0 0 1,0 0-1,1 0 0,1-1 0,0 0 1,0 0-1,1-1 0,0 0 0,1 0 1,0 0-1,0-1 0,12 8 0,16 13-29,2-2 0,2-2-1,50 24 1,-70-38 35,60 27-37,1-3 1,2-3-1,1-4 1,170 32-1,361 11-153,480-54-213,-619-38 290,638-111 0,-952 101-88,-1-7 0,212-80 0,-356 111 201,-1-1-1,0-1 1,-1 0 0,0-1-1,0-1 1,-1 0-1,-1-1 1,0 0-1,0-1 1,-2-1-1,15-21 1,-14 19 16,-2 0 0,0-1 1,-1-1-1,-1 0 0,0 0 1,-2-1-1,0 1 0,-1-1 1,-1-1-1,3-23 1,-8 31 7,1 0 1,-2 0-1,1 0 1,-2 0 0,0 0-1,0 1 1,-1-1 0,0 1-1,-1 0 1,0 0-1,-1 0 1,0 1 0,-9-11-1,-9-11 243,-1 1-1,-47-44 1,37 44 189,-1 1 0,0 2 1,-3 2-1,0 1 0,-69-32 0,47 31-1800,-102-30-1,100 36-1851,-6-3-3240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22.677"/>
    </inkml:context>
    <inkml:brush xml:id="br0">
      <inkml:brushProperty name="width" value="0.025" units="cm"/>
      <inkml:brushProperty name="height" value="0.025" units="cm"/>
    </inkml:brush>
  </inkml:definitions>
  <inkml:trace contextRef="#ctx0" brushRef="#br0">1 132 6790,'16'0'2814,"1126"-66"-1274,-94 1-299,197 85 890,-277 1-1587,-451-22 27,287 1 1301,-3 33-755,-725-20-3004,-59-9 713,0-1 1,1 0-1,18 0 0,-26-3-3753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0.874"/>
    </inkml:context>
    <inkml:brush xml:id="br0">
      <inkml:brushProperty name="width" value="0.025" units="cm"/>
      <inkml:brushProperty name="height" value="0.025" units="cm"/>
    </inkml:brush>
  </inkml:definitions>
  <inkml:trace contextRef="#ctx0" brushRef="#br0">4169 0 5285,'0'0'7367,"-11"3"-7100,-35 15-127,0 1 0,1 3 0,-72 46 0,-23 12 26,-421 187 149,129-63 438,123-50-452,-593 270 92,257-204 715,395-144-194,-259 118 0,473-176-1558,-22 9-2136,19-18-2535,17-8-606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8.852"/>
    </inkml:context>
    <inkml:brush xml:id="br0">
      <inkml:brushProperty name="width" value="0.025" units="cm"/>
      <inkml:brushProperty name="height" value="0.025" units="cm"/>
    </inkml:brush>
  </inkml:definitions>
  <inkml:trace contextRef="#ctx0" brushRef="#br0">19 2914 7687,'0'0'9108,"-5"0"-8890,-7-3-129,11 0 7,21-9 63,0 2-124,128-78 37,238-189-1,-289 203-53,255-194 43,1474-1099 59,-1486 1125-192,367-277 2178,-706 519-2116,0 0 0,-1 0 0,1-1-1,0 1 1,-1 0 0,1-1 0,0 1 0,-1 0 0,1-1 0,-1 1 0,1-1-1,-1 1 1,1-1 0,-1 1 0,1-1 0,-1 1 0,0-1 0,1 1-1,-1-1 1,0 0 0,1 1 0,-1-1 0,0 0 0,0 1 0,0-1-1,1 0 1,-1 1 0,0-1 0,0 0 0,0 0 0,0 1 0,0-1-1,0 0 1,-1 1 0,1-1 0,0 0 0,0 1 0,-1-2 0,-24-9-2697,7 5-31,-10-6-4368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283"/>
    </inkml:context>
    <inkml:brush xml:id="br0">
      <inkml:brushProperty name="width" value="0.025" units="cm"/>
      <inkml:brushProperty name="height" value="0.025" units="cm"/>
    </inkml:brush>
  </inkml:definitions>
  <inkml:trace contextRef="#ctx0" brushRef="#br0">1 95 9289,'1'-9'5151,"1"-1"-4415,-1 4 160,1-1-1,-1 1 1,1 0 0,0-1 0,5-9 0,-6 14-773,0 1 1,0-1 0,1 0 0,-1 0 0,1 1-1,-1-1 1,1 0 0,-1 1 0,1 0-1,0-1 1,0 1 0,0 0 0,0 0-1,0 0 1,0 0 0,0 0 0,0 0-1,0 1 1,0-1 0,0 1 0,1 0-1,-1-1 1,3 1 0,-2 0-128,0 0 0,0 0-1,0 0 1,1 0 0,-1 0 0,0 1 0,0-1-1,0 1 1,0 0 0,0 0 0,-1 0 0,1 1-1,0-1 1,0 1 0,-1-1 0,1 1 0,-1 0 0,5 4-1,-5-3 17,0 0 0,0 1 0,0-1 0,-1 0 0,1 1 0,-1 0 0,0-1 0,0 1 0,0 0 0,-1-1 0,1 1 0,-1 0 0,0 0 0,0 0 0,-1 5 0,0 0 319,-1 0-1,-1 0 1,0 0-1,0 0 1,0-1-1,-1 1 1,0-1-1,-1 0 1,0-1-1,0 1 1,-1-1-1,-11 11 1,-4 10 780,49-26-850,29 0-426,15 1-2337,-60-4 512,0 1-1,0-2 1,19-4 0,2-6-3552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1.248"/>
    </inkml:context>
    <inkml:brush xml:id="br0">
      <inkml:brushProperty name="width" value="0.025" units="cm"/>
      <inkml:brushProperty name="height" value="0.025" units="cm"/>
    </inkml:brush>
  </inkml:definitions>
  <inkml:trace contextRef="#ctx0" brushRef="#br0">583 25 10346,'0'0'3817,"-8"-6"-2952,3 2-759,4 3-90,0 0 0,0-1-1,0 1 1,0 0 0,0 0-1,0 0 1,0 1 0,0-1-1,0 0 1,-1 0 0,1 1 0,0-1-1,0 0 1,-1 1 0,1 0-1,-1-1 1,1 1 0,0 0-1,-1-1 1,1 1 0,-1 0-1,1 0 1,-1 0 0,1 0 0,0 1-1,-1-1 1,1 0 0,-1 1-1,1-1 1,0 0 0,-1 1-1,1 0 1,0-1 0,0 1-1,-1 0 1,1 0 0,0-1-1,0 1 1,0 0 0,0 0 0,0 0-1,0 1 1,0-1 0,0 0-1,1 0 1,-1 0 0,0 1-1,0 1 1,-70 116 309,-299 449-1056,353-547 769,10-14 18,1 0 0,0 0 0,1 0 0,0 1 0,0 0 0,1 0 0,0 0 0,0 0 0,-3 12 0,7-20-41,0 1 1,0-1-1,0 1 0,0 0 1,0-1-1,0 1 0,1-1 0,-1 1 1,0-1-1,0 1 0,1 0 0,-1-1 1,0 1-1,1-1 0,-1 1 0,0-1 1,1 1-1,-1-1 0,1 0 1,-1 1-1,1-1 0,-1 0 0,1 1 1,-1-1-1,1 0 0,-1 1 0,1-1 1,-1 0-1,1 0 0,-1 0 0,1 1 1,0-1-1,-1 0 0,1 0 1,-1 0-1,2 0 0,29 1 349,-23-1-236,27-2 77,1-1-1,-1-1 1,0-2 0,43-14-1,138-54-113,-128 42-84,-83 30-9,206-75-1399,-2-13-3714,-59 12-2316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3.757"/>
    </inkml:context>
    <inkml:brush xml:id="br0">
      <inkml:brushProperty name="width" value="0.025" units="cm"/>
      <inkml:brushProperty name="height" value="0.025" units="cm"/>
    </inkml:brush>
  </inkml:definitions>
  <inkml:trace contextRef="#ctx0" brushRef="#br0">56 0 2947,'0'0'3299,"-36"49"-4004,30-43 737,2 2-128,0-2-288,1-1-33,2-3-159,-1-1-930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1.404"/>
    </inkml:context>
    <inkml:brush xml:id="br0">
      <inkml:brushProperty name="width" value="0.025" units="cm"/>
      <inkml:brushProperty name="height" value="0.025" units="cm"/>
    </inkml:brush>
  </inkml:definitions>
  <inkml:trace contextRef="#ctx0" brushRef="#br0">205 3194 4869,'0'0'8680,"17"-15"-6491,28-34-293,53-45 1,11-12-1430,-46 49-245,-45 42-109,0-1-1,28-33 1,119-152 21,-34 55-103,-21 25 34,-78 86-14,-26 31-20,-1 0 0,0-1 0,-1 0 0,1 0 0,-1 0 0,0-1 0,0 1-1,0-1 1,-1 0 0,0 0 0,0 0 0,-1 0 0,0-1 0,0 1 0,0-1 0,-1 0 0,2-11 0,-3 13 51,0-1 0,0 0 0,0 1 1,-1-1-1,0 1 0,0-1 0,0 1 0,-1-1 0,0 1 0,0 0 0,0 0 0,-1 0 0,1 0 0,-1 0 0,-5-6 0,-132-183 522,99 147-315,34 40-243,1 1-1,-1-1 1,1 0 0,0-1-1,1 0 1,-8-14-1,-27-48 1,28 52-29,1-2 0,-10-21-1,6-12 9,14 44-20,-1 0-1,-1 1 0,1-1 0,-1 0 0,-1 1 1,0 0-1,-5-9 0,4 10-13,0 0 0,1 1 0,0-2 1,1 1-1,0 0 0,0-1 0,0 1 0,1-1 0,0 0 0,1 0 0,-1 0 0,1 0 0,1 0 1,0 0-1,0 0 0,1 0 0,-1 0 0,2 0 0,-1 0 0,1 0 0,1 1 0,-1-1 0,5-7 1,9-20-10,-14 28 9,1-1 1,0 1-1,1 0 1,0 0-1,0 0 1,1 1-1,-1-1 1,1 1-1,1 0 1,-1 0-1,1 1 1,10-8-1,2 3 2,1 0 1,0 1-1,1 1 0,0 1 0,33-7 0,-26 6-8,0 0 1,38-18-1,-49 20 9,0 0 1,0 0-1,1 2 1,-1 0-1,26-2 0,27-7-29,-26-2 40,16-5-4,-55 19-1,0 0 0,0 0 0,0 0 0,0 1 0,0 0-1,0 0 1,0 0 0,0 0 0,0 1 0,0-1 0,7 3 0,-9-1 1,0-1 0,-1 1 0,1 0-1,-1 0 1,1 0 0,-1 0 0,1 0 0,-1 0 0,0 0 0,0 0 0,0 0 0,0 3-1,17 24 10,-16-27-5,0 1 0,-1-1 0,1 1 0,0-1 0,-1 1 0,0 0-1,0-1 1,0 1 0,0 0 0,0 0 0,0 0 0,-1 0 0,0 0 0,1 0 0,-1 0-1,0 3 1,0-2 1,0 1-1,1-1 1,-1 0 0,1 1-1,0-1 1,0 0 0,1 0-1,1 5 1,0-3 15,0 1 1,-1-1-1,0 1 1,-1 0 0,1 0-1,-1 0 1,-1-1-1,1 1 1,-2 14-1,1-17 9,1 7 126,-1-10-139,1 0-1,-1 0 1,0-1 0,0 1 0,0 0-1,1 0 1,-1-1 0,0 1 0,0 0-1,0 0 1,0-1 0,0 1 0,0 0 0,0 0-1,0-1 1,-1 1 0,1 0 0,0 0-1,0-1 1,-1 1 0,1 0 0,0 0-1,-1-1 1,1 1 0,-1 0 0,1-1-1,-1 1 1,1-1 0,-1 1 0,1-1 0,-1 1-1,1-1 1,-1 1 0,0-1 0,1 1-1,-1-1 1,0 0 0,0 0 0,1 1-1,-1-1 1,0 0 0,0 0 0,1 0-1,-1 1 1,0-1 0,0 0 0,1 0 0,-3-1 469,0 2-416,0-1 0,0 0 1,0 0-1,0 0 0,-1-1 0,1 1 0,0-1 0,0 1 1,0-1-1,0 0 0,0-1 0,0 1 0,-3-2 0,4 2-61,1 1-1,-1-1 1,1 0 0,-1 1-1,0 0 1,0-1-1,1 1 1,-1 0 0,0 0-1,0 0 1,1 0-1,-1 0 1,-2 1-1,3-1-4,0 0 0,0 0 0,1 0-1,-1 0 1,0 0 0,0 0-1,0 1 1,1-1 0,-1 0 0,0 0-1,0 1 1,1-1 0,-1 1-1,0-1 1,1 1 0,-1-1 0,0 1-1,1-1 1,-1 1 0,1-1 0,-1 1-1,1 0 1,-1-1 0,1 1-1,-1 0 1,1-1 0,-1 3 0,2-2-8,0 0 0,0 0 0,1 1 1,-1-1-1,0 0 0,1 0 0,-1 0 1,1 0-1,-1 0 0,1-1 0,-1 1 0,1 0 1,0-1-1,-1 1 0,4 0 0,-1 0-3,0 0 0,0 1 0,0 0 0,0 0 0,0 0-1,0 0 1,3 4 0,-6-5 10,-1-1-1,1 1 1,0 0-1,-1 0 1,1 0-1,0 0 1,0 0-1,-1 0 1,1-1-1,0 1 1,0 0-1,0-1 1,0 1-1,0-1 1,0 1-1,0-1 1,0 1-1,0-1 1,0 0-1,0 1 1,0-1-1,1 0 1,-1 0-1,0 0 1,0 0-1,0 0 1,0 0-1,0 0 1,0 0-1,0-1 1,0 1-1,1 0 1,-1-1-1,0 1 1,0 0-1,0-1 1,0 0-1,0 1 1,0-1-1,0 0 1,2-2 6,-1 0 1,0 0-1,0-1 1,0 1-1,0 0 1,-1-1-1,1 1 1,-1-1-1,2-6 1,9-10-53,-11 19 46,1-1 0,-1 0-1,0 1 1,0-1 0,1 0-1,-1 0 1,0 0 0,0 0-1,-1 0 1,1 0-1,0 0 1,-1 0 0,1 0-1,-1 0 1,0-3 0,-4-91 2,22 25-10,-18 69-1,1 0 0,0 1 0,-1-1 0,1 1 0,0-1 0,0 1 0,0-1 0,0 1 0,1 0 1,-1 0-1,0-1 0,0 1 0,1 0 0,-1 0 0,1 0 0,-1 0 0,1 1 0,-1-1 0,1 0 0,0 1 1,-1-1-1,1 1 0,0-1 0,2 1 0,15-9-44,-16 8 46,0 0 0,1 0 0,-1 1 0,0-1 0,0 1 0,1-1 0,-1 1 0,0 0 0,1 0 0,-1 1 0,0-1 0,1 1 1,-1-1-1,0 1 0,0 0 0,0 0 0,0 0 0,0 1 0,0-1 0,0 1 0,0 0 0,3 2 0,3 1-1,0-3-3,1-1 1,-1 0-1,1-1 0,-1 0 1,1 0-1,18-3 1,-26 0 12,1 1 0,-1-1 0,0 1 0,0-1 0,0 0 1,-1 0-1,1 0 0,-1 0 0,1 0 0,-1 0 0,0 0 1,0 0-1,0-1 0,-1 1 0,1 0 0,-1-6 0,6-13-2,-3 13 2,0 1 0,0-1 0,0 0 0,-1 0-1,1-16 1,-3 22 4,0-1 0,-1 0 0,1 0 0,-1 1 0,0-1 0,0 0 0,0 1 0,0-1 0,-1 1 0,0-1 0,1 1 0,-1 0 0,0 0 0,-1 0 0,1 0 0,-5-5 0,-28-40-3,30 39-6,0 1 0,0 0 0,-1 0 0,0 1 0,-1 0-1,-9-9 1,-19-10 0,20 16 0,1 0 0,0-1 0,0 0 0,1-1 0,1-1 0,0 0 0,1-1 0,-12-18 0,19 24-3,2 0-1,-1-1 1,1 1-1,-2-14 1,3 17 0,1-1 0,-1 1 0,0 0 0,-1-1 0,1 1 0,-1 0 0,0 0 0,-1 0 0,1 0 0,-1 0 0,0 0 0,0 1 0,-6-7 0,6 9-2,1 0 0,0-1 0,0 1 0,-1-1 0,1 1 0,1-1 0,-1 0 0,0 1 0,1-1 0,-1 0 0,1 0 0,0 0 0,0-1 0,0 1 0,1 0 0,-1 0 0,1 0 0,-1-1 0,1 1 0,0 0 0,0 0 0,1-1 0,-1 1 0,1 0 0,1-6 0,2-1-16,1 1-1,1-1 0,-1 1 0,1 0 1,1 1-1,9-11 0,-14 17 27,4-6-53,-1 1 1,-1-1 0,1 1-1,-1-2 1,-1 1-1,4-10 1,-5 11-28,1-1 1,0 1-1,1 0 0,-1 0 1,2 0-1,-1 0 1,0 1-1,8-9 0,5 0-71,1 0 0,0 1 0,0 0 0,1 2 0,38-19 0,-42 24 27,0 1 0,1 0 0,-1 2 0,1-1 0,0 2 0,0 0 0,0 1 0,0 1 0,18 0 0,-31 2 113,0 1 0,1-1 0,-1 1 0,0-1 0,-1 1 0,1 0 0,0 0 0,0 1 0,-1-1 0,1 0 0,-1 1 0,0-1 0,0 1 0,3 4 0,-2-3 6,0 0 0,0 0 0,0 0 0,1-1 0,0 1 0,0-1 0,6 4 0,2-3 0,1 0 1,-1 0-1,27 3 1,-29-6-2,0 1 1,0 0-1,0 0 0,0 1 1,17 8-1,-23-9-2,-1 1 1,0-1-1,1 1 0,-1-1 0,0 1 1,0 0-1,-1 0 0,1 1 0,0-1 1,-1 0-1,0 1 0,0 0 1,0-1-1,0 1 0,-1 0 0,0 0 1,1 0-1,0 7 0,2 4-15,1 0 0,0 0-1,1-1 1,1 0 0,10 16-1,-11-20 6,0 0-1,0 0 0,-1 0 0,-1 1 0,0 0 1,0 0-1,-1 0 0,0 0 0,-1 0 0,1 18 1,-5 24 21,-15 79-1,9-79 2,-3 83-1,10-92 0,-1-21-2,2 1 0,3 24 0,-2-46-7,0 0-1,0-1 1,-1 1-1,1 0 1,0-1 0,0 1-1,1-1 1,-1 1-1,0-1 1,1 0-1,-1 1 1,0-1-1,1 0 1,-1 0-1,1 0 1,0 0-1,-1 0 1,1 0-1,2 0 1,42 16 7,-27-10-4,124 61 276,-73-38-68,-46-18 62,1-2-1,28 9 1,-46-16-268,0 1 1,0 0 0,0 0 0,0 0 0,-1 1 0,0 0 0,0 1 0,0-1 0,9 12 0,11 9 4,-13-14 10,0 0-1,-1 1 0,0 1 1,-1 0-1,0 0 1,-1 1-1,-1 1 0,7 16 1,-14-23 20,0 0-1,-1 0 1,0-1 0,-1 1 0,0 0 0,0 0-1,-2 10 1,0 15-50,1-23 26,0 1-1,-1 0 1,-1-1 0,0 1 0,0-1 0,-1 0 0,0 0 0,-1-1 0,0 1 0,-1-1 0,0 0-1,-1 0 1,0-1 0,-1 0 0,1 0 0,-2 0 0,1-1 0,-14 9 0,0 2-4,0 0 0,-34 40 0,34-34-1,0-2 1,-28 22-1,25-23-13,2 1 0,-37 44 0,11-10 6,10-5 3,28-35 61,0 0 0,-10 23 0,13-22 24,-2 0 0,-18 25 1,-102 141 842,115-159-929,0 0 0,-16 41-1,7-15 19,19-41-26,1 1 1,1-1-1,0 1 0,1 0 0,0 0 0,0 0 0,1 0 0,1 0 0,0 1 0,3 20 0,-2-31 2,0 1 0,0-1 0,0 1 0,0-1-1,1 0 1,-1 1 0,0-1 0,1 0 0,-1 0-1,1 0 1,0 0 0,3 1 0,15 14 11,-16-10-6,2 5-1,1 0 0,0-1 0,0 0 1,1 0-1,1 0 0,16 14 1,-15-14-4,0 1 0,-1 0 0,-1 0 0,0 1 0,-1 0 0,0 0 0,0 1 0,8 25 0,-8-19 1,1-1 0,2 0 1,17 27-1,101 105 31,-82-102-21,-36-39-2,0 1-1,0 0 0,12 19 0,-19-24-6,0 1 0,0-1 1,0 1-1,-1 0 0,0 0 0,0 0 0,-1 1 0,0-1 0,0 0 0,0 1 0,-1 8 0,1-9 11,-1 0-1,0 0 0,-1 0 0,1 0 0,-1-1 0,-3 12 0,2-13-4,0-1-1,0 0 1,-1 0 0,1 0 0,-1 0 0,1 0 0,-1-1 0,0 1 0,0-1 0,0 0 0,0 0-1,-4 2 1,-11 7 88,-1-1-1,0-1 0,0 0 0,-1-2 0,0 0 1,-1-2-1,1 0 0,-1-1 0,0-1 0,0-1 1,-37-1-1,-116 6-85,113-2-3,0-2-1,0-4 1,0-2-1,-63-11 0,31 0-29,-1 5 0,-171 4-1,28 2-2,75-17-1,107 12 9,-89-4-1,18 16 19,63 0 0,-96-8 0,134 0-5,1-2 0,0-1 0,0-1 0,-36-17 0,-4-1-2,31 6-635,32 19 586,0 0-1,0 0 0,0 0 0,0-1 0,0 1 0,0 0 1,0 0-1,0-1 0,1 1 0,-1-1 0,0 1 1,1 0-1,-1-1 0,1 1 0,0-1 0,-1 1 1,1-1-1,0 0 0,0 1 0,0-1 0,0 1 1,0-3-1,2 3-273,-1 0 1,0-1 0,1 1-1,-1 0 1,1 0 0,-1 0 0,1 0-1,-1 0 1,1 1 0,0-1-1,-1 0 1,1 1 0,0-1-1,2 0 1,9-3-2664,10-10-4262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351"/>
    </inkml:context>
    <inkml:brush xml:id="br0">
      <inkml:brushProperty name="width" value="0.025" units="cm"/>
      <inkml:brushProperty name="height" value="0.025" units="cm"/>
    </inkml:brush>
  </inkml:definitions>
  <inkml:trace contextRef="#ctx0" brushRef="#br0">154 0 17521,'0'0'4772,"-23"49"-4516,13-16 33,0 7 127,2 2-256,4 3-160,3-3 0,-2-4-96,1-2-961,-2-6-576,-5-6-97,-5-9-1217,-4-6-448,-3-9-32,-5-7-1442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678"/>
    </inkml:context>
    <inkml:brush xml:id="br0">
      <inkml:brushProperty name="width" value="0.025" units="cm"/>
      <inkml:brushProperty name="height" value="0.025" units="cm"/>
    </inkml:brush>
  </inkml:definitions>
  <inkml:trace contextRef="#ctx0" brushRef="#br0">3 188 7944,'0'0'2076,"-1"-10"337,1 6-2283,-1 1 80,1-1-1,0 0 1,0 0 0,0 0-1,0 0 1,0 0 0,1 1-1,0-1 1,0 0 0,0 0-1,0 1 1,0-1 0,1 1-1,0-1 1,0 1 0,0-1 0,0 1-1,0 0 1,0 0 0,1 0-1,0 0 1,-1 1 0,5-4-1,18-8-21,0 2 0,1 0 0,1 2-1,-1 1 1,2 1 0,-1 1-1,1 1 1,0 2 0,0 0 0,0 2-1,36 2 1,-59 1-130,-1-1 0,1 1 0,-1 0 0,1 0 0,-1 0 0,0 0 0,0 1 0,1 0 0,-1 0 0,0 0 0,-1 0-1,1 1 1,0-1 0,-1 1 0,1 0 0,-1 0 0,0 0 0,0 1 0,0-1 0,0 1 0,-1-1 0,1 1 0,-1 0 0,0 0 0,0 0 0,-1 1 0,1-1 0,-1 0 0,0 0 0,0 1-1,1 5 1,1 15 417,0 0 0,-2 0-1,-1 1 1,-4 32-1,3-44-387,0 0 146,0 0 1,-2 0-1,0-1 1,0 1-1,-1-1 1,-1 0-1,0 0 1,-1-1 0,-1 1-1,0-1 1,0 0-1,-1-1 1,0 0-1,-1 0 1,-1-1 0,1 0-1,-2-1 1,-15 12-1,13-12-184,-1 0 1,0-1-1,-1-1 0,0 0 1,0-1-1,-1 0 0,1-2 1,-1 0-1,0 0 0,0-2 0,0 0 1,-1-1-1,1 0 0,0-1 1,-22-4-1,36 4-138,0 0-1,1 0 1,-1 0 0,0-1-1,0 1 1,0-1 0,1 0 0,-1 1-1,0-1 1,0 0 0,1 0 0,-1 0-1,1 0 1,-1 0 0,1 0 0,-1-1-1,1 1 1,0 0 0,0-1-1,0 1 1,-1-1 0,1 1 0,1-1-1,-1 0 1,-1-1 0,2 0-408,-1 1 0,1-1 0,-1 1 0,1-1 0,0 1 0,0-1 0,0 1 0,1-1 0,-1 1 0,0-1 0,2-4 0,12-21-6224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7.615"/>
    </inkml:context>
    <inkml:brush xml:id="br0">
      <inkml:brushProperty name="width" value="0.025" units="cm"/>
      <inkml:brushProperty name="height" value="0.025" units="cm"/>
    </inkml:brush>
  </inkml:definitions>
  <inkml:trace contextRef="#ctx0" brushRef="#br0">2213 409 1602,'0'0'2711,"-12"-6"-2166,4 1-89,0 1 1,0 0-1,-1 1 1,1 0-1,-1 0 1,0 1-1,0 0 0,0 1 1,0 0-1,0 0 1,0 1-1,0 0 1,-1 0-1,1 1 0,-17 4 1,1 5 40,0 0-1,1 2 1,0 0 0,-37 27 0,-83 73 454,135-105-911,-341 303 1422,254-214-1371,-119 155 0,163-178 173,3 3-1,-46 96 1,-60 171 139,116-255-470,-355 891-301,325-772 631,8 3 0,-59 397 0,86-192-242,33-315-14,4 1 1,18 112-1,-11-153 15,3-1-1,2-1 0,2-1 1,4 0-1,1-1 0,58 100 1,-59-121-13,2-2 0,1 0-1,2-2 1,0-1 0,3-1 0,0-1 0,2-1 0,1-2 0,0-2 0,2 0 0,44 20-1,-29-21 2,0-3-1,2-1 0,0-3 1,1-2-1,86 10 0,-37-14 5,1-5-1,103-8 1,-102-6-80,0-3 1,0-5 0,-2-5-1,190-68 1,-148 33 128,-2-7-1,219-136 1,-164 70-6,-6-8 1,213-202 0,-201 143 159,271-339 1,-322 336-319,-10-7 0,134-260-1,-144 204 220,150-430-1,-232 547 321,42-211 0,-79 290-391,-2-1 0,-4 0 0,-3 0 0,-3 0 0,-13-108 0,4 130-132,-3-1 0,-1 2 0,-3 0 0,-1 1 0,-3 0 0,-1 2 0,-2 0-1,-2 2 1,-2 0 0,-56-63 0,34 49-21,-3 2-1,-3 2 1,-1 3-1,-3 2 1,-1 3-1,-89-47 1,91 60 277,-1 3 0,-1 3 1,-2 2-1,0 3 0,-74-12 1,48 17 209,0 4 0,0 4 0,-104 6 0,-270 51 826,6 39-1133,250-47-651,-298 50-3629,361-70 1141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171"/>
    </inkml:context>
    <inkml:brush xml:id="br0">
      <inkml:brushProperty name="width" value="0.025" units="cm"/>
      <inkml:brushProperty name="height" value="0.025" units="cm"/>
    </inkml:brush>
  </inkml:definitions>
  <inkml:trace contextRef="#ctx0" brushRef="#br0">1 0 10154,'0'0'3811,"-1"69"-3298,1-17-65,0 3-192,9 9-63,8 3 287,9 2 225,6-1-321,9-2-256,5-1-352,-3-6-2274,-3-10-2627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636"/>
    </inkml:context>
    <inkml:brush xml:id="br0">
      <inkml:brushProperty name="width" value="0.025" units="cm"/>
      <inkml:brushProperty name="height" value="0.025" units="cm"/>
    </inkml:brush>
  </inkml:definitions>
  <inkml:trace contextRef="#ctx0" brushRef="#br0">0 947 17040,'0'0'3876,"53"-78"-3716,8 0-32,21-21 0,15-17-128,12-7 64,10 4 417,0 9-225,-9 17-1473,-17 17-4004,-16 22-4580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024"/>
    </inkml:context>
    <inkml:brush xml:id="br0">
      <inkml:brushProperty name="width" value="0.025" units="cm"/>
      <inkml:brushProperty name="height" value="0.025" units="cm"/>
    </inkml:brush>
  </inkml:definitions>
  <inkml:trace contextRef="#ctx0" brushRef="#br0">0 161 14542,'0'0'1986,"61"36"-1570,-14-36 225,12-2 31,13-16 161,10-7-32,11-7-577,4-8-256,-3-3-2082,-9 6-4484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351"/>
    </inkml:context>
    <inkml:brush xml:id="br0">
      <inkml:brushProperty name="width" value="0.025" units="cm"/>
      <inkml:brushProperty name="height" value="0.025" units="cm"/>
    </inkml:brush>
  </inkml:definitions>
  <inkml:trace contextRef="#ctx0" brushRef="#br0">1 1 20756,'0'0'-161,"48"0"1,-7 8 160,6 3 0,9 7-448,1 7-513,1 8-448,-4 7-257,-4 9-544,-6 3 288,-14 3 737,-4 0-3331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654"/>
    </inkml:context>
    <inkml:brush xml:id="br0">
      <inkml:brushProperty name="width" value="0.025" units="cm"/>
      <inkml:brushProperty name="height" value="0.025" units="cm"/>
    </inkml:brush>
  </inkml:definitions>
  <inkml:trace contextRef="#ctx0" brushRef="#br0">267 0 14350,'0'0'5578,"-9"8"-4553,-10 9-593,2 0-1,-24 30 0,36-41-329,0 0-1,1 0 0,0 0 1,0 1-1,0-1 0,1 1 0,0 0 1,0 0-1,1 0 0,-1 0 0,2 1 1,-1-1-1,1 1 0,-1 13 0,3-20-75,-1 0 0,1 0-1,-1 0 1,1 0 0,-1-1-1,1 1 1,-1 0 0,1 0-1,0 0 1,-1-1-1,1 1 1,0 0 0,0-1-1,-1 1 1,1 0 0,0-1-1,0 1 1,0-1 0,0 0-1,0 1 1,0-1 0,0 0-1,0 1 1,0-1-1,0 0 1,0 0 0,0 0-1,1 0 1,36 0 767,-27 0-514,6-1-128,-1-1 1,1 0 0,-1-1 0,24-7 0,26-12-3992,-60 18 1187</inkml:trace>
  <inkml:trace contextRef="#ctx0" brushRef="#br0" timeOffset="1">1 176 14926,'0'0'6823,"70"-34"-5158,-23 22-256,5 1-319,1 2-514,-2 4-448,-10 2-128,-8 3 32,-13 0-640,-6 0-1346,-12 6-1185,-2 1-2306,-16-2-5542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710"/>
    </inkml:context>
    <inkml:brush xml:id="br0">
      <inkml:brushProperty name="width" value="0.025" units="cm"/>
      <inkml:brushProperty name="height" value="0.025" units="cm"/>
    </inkml:brush>
  </inkml:definitions>
  <inkml:trace contextRef="#ctx0" brushRef="#br0">0 0 20724,'0'0'-161,"84"23"-543,-31 1 736,3 5-192,3 14-353,-1 9-288,-7 7-384,-7 11-544,-9 2 383,-12 0-896,-10-6-1537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079"/>
    </inkml:context>
    <inkml:brush xml:id="br0">
      <inkml:brushProperty name="width" value="0.025" units="cm"/>
      <inkml:brushProperty name="height" value="0.025" units="cm"/>
    </inkml:brush>
  </inkml:definitions>
  <inkml:trace contextRef="#ctx0" brushRef="#br0">1 0 16784,'0'0'224,"45"87"-576,-21-23 512,-3 13-769,-2 10-480,-9 8-96,-9 4-288,-1-1-833,-15 2-1858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455"/>
    </inkml:context>
    <inkml:brush xml:id="br0">
      <inkml:brushProperty name="width" value="0.025" units="cm"/>
      <inkml:brushProperty name="height" value="0.025" units="cm"/>
    </inkml:brush>
  </inkml:definitions>
  <inkml:trace contextRef="#ctx0" brushRef="#br0">5 886 17360,'0'0'97,"-5"-67"-226,30 7 258,8-18-65,13-11 0,10-9-32,5-5-32,8 1-225,3 2-1664,-4 2-674,-7 7-1569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815"/>
    </inkml:context>
    <inkml:brush xml:id="br0">
      <inkml:brushProperty name="width" value="0.025" units="cm"/>
      <inkml:brushProperty name="height" value="0.025" units="cm"/>
    </inkml:brush>
  </inkml:definitions>
  <inkml:trace contextRef="#ctx0" brushRef="#br0">1 443 11755,'0'0'3940,"29"-68"-3620,13 41 385,14-11-225,11-5-384,12-5-32,7-3-352,4-4-1474,-4-2-1312,-7 1-1315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204"/>
    </inkml:context>
    <inkml:brush xml:id="br0">
      <inkml:brushProperty name="width" value="0.025" units="cm"/>
      <inkml:brushProperty name="height" value="0.025" units="cm"/>
    </inkml:brush>
  </inkml:definitions>
  <inkml:trace contextRef="#ctx0" brushRef="#br0">1 1 10762,'0'0'673,"82"22"128,-26-4 63,16-4-63,7-9-513,6-5-191,5 0-97,3 0-1090,-4-8-1024,-6 1-2786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550"/>
    </inkml:context>
    <inkml:brush xml:id="br0">
      <inkml:brushProperty name="width" value="0.025" units="cm"/>
      <inkml:brushProperty name="height" value="0.025" units="cm"/>
    </inkml:brush>
  </inkml:definitions>
  <inkml:trace contextRef="#ctx0" brushRef="#br0">1 0 14926,'0'0'1826,"53"17"-1634,-4-8-128,10 0-64,7-2 32,4-2-801,0-2-1120,-4-3-1346,-9 0-3139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878"/>
    </inkml:context>
    <inkml:brush xml:id="br0">
      <inkml:brushProperty name="width" value="0.025" units="cm"/>
      <inkml:brushProperty name="height" value="0.025" units="cm"/>
    </inkml:brush>
  </inkml:definitions>
  <inkml:trace contextRef="#ctx0" brushRef="#br0">30 0 9129,'0'0'5317,"-29"58"-4485,36-21-351,15 8-321,7 11-64,7 3 96,7 4-192,-1-4-672,-1-6-1795,-3-8-2818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2.235"/>
    </inkml:context>
    <inkml:brush xml:id="br0">
      <inkml:brushProperty name="width" value="0.025" units="cm"/>
      <inkml:brushProperty name="height" value="0.025" units="cm"/>
    </inkml:brush>
  </inkml:definitions>
  <inkml:trace contextRef="#ctx0" brushRef="#br0">1 1 11627,'0'0'5029,"20"66"-4645,-2-7-64,11 10-223,12 7-65,13 3 32,11-1-289,5-7-1248,-2-11-2371,-3-13-4484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043"/>
    </inkml:context>
    <inkml:brush xml:id="br0">
      <inkml:brushProperty name="width" value="0.025" units="cm"/>
      <inkml:brushProperty name="height" value="0.025" units="cm"/>
    </inkml:brush>
  </inkml:definitions>
  <inkml:trace contextRef="#ctx0" brushRef="#br0">1 217 16303,'0'0'2328,"17"10"-2355,-3-2 19,0 0 0,1-1 0,0-1 0,0 0 0,1-1 0,0 0 0,-1-1 0,1-1 0,17 1 0,93-1-715,200-20-1,126-45-47,-97 12 891,1159-79 2250,-1080 123-1985,432 51-1,-691-30-104,221-9 1,-379-6-707,0-2 0,0 0 1,-1 0-1,1-2 1,-1 0-1,0-1 0,0 0 1,0-1-1,-1-1 1,19-11-1,6-14-4640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619"/>
    </inkml:context>
    <inkml:brush xml:id="br0">
      <inkml:brushProperty name="width" value="0.025" units="cm"/>
      <inkml:brushProperty name="height" value="0.025" units="cm"/>
    </inkml:brush>
  </inkml:definitions>
  <inkml:trace contextRef="#ctx0" brushRef="#br0">437 1 9353,'0'0'9764,"-11"7"-9529,4-2-181,0 0 0,1 0 0,-1 1 1,1 0-1,0 0 0,0 0 1,1 1-1,0 0 0,0 0 0,0 0 1,-6 14-1,-142 455 2654,112-331-2352,15-59-348,1-8-205,3 0 0,4 1 1,-12 115-1,26-177-2651,3-17 2676,1 0-1,-1 0 1,1 0 0,-1 1-1,1-1 1,-1 0-1,1 0 1,-1 0-1,1 0 1,-1 0-1,1 0 1,-1 0 0,1 0-1,-1 0 1,1 0-1,-1 0 1,1 0-1,-1-1 1,1 1-1,0 0 1,-1 0-1,1 0 1,-1-1 0,1 1-1,-1 0 1,1-1-1,0 1 1,-1 0-1,1-1 1,0 1-1,-1 0 1,1-1 0,0 1-1,-1-1 1,-14-16-5834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985"/>
    </inkml:context>
    <inkml:brush xml:id="br0">
      <inkml:brushProperty name="width" value="0.025" units="cm"/>
      <inkml:brushProperty name="height" value="0.025" units="cm"/>
    </inkml:brush>
  </inkml:definitions>
  <inkml:trace contextRef="#ctx0" brushRef="#br0">0 82 14542,'0'0'4260,"57"-8"-2338,-13-4 320,5-3-352,6 3-1282,1 3-576,-5 1-256,-3 2-3075,-4-5-4901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963"/>
    </inkml:context>
    <inkml:brush xml:id="br0">
      <inkml:brushProperty name="width" value="0.025" units="cm"/>
      <inkml:brushProperty name="height" value="0.025" units="cm"/>
    </inkml:brush>
  </inkml:definitions>
  <inkml:trace contextRef="#ctx0" brushRef="#br0">103 17 13965,'-3'10'1217,"-24"84"301,4 2 0,-18 170 0,34-169-573,6 141 0,4-198-706,1-1-1,2 1 1,2-1 0,2 0-1,1 0 1,22 48 0,-33-84-201,1-1 0,0 0 1,0 0-1,0 0 0,0 0 1,0-1-1,1 1 0,-1 0 1,1 0-1,-1-1 0,1 1 1,0-1-1,-1 1 0,1-1 0,0 0 1,0 1-1,2 0 0,-2-2-1,-1 0 0,1 0-1,-1 1 1,0-1 0,1-1-1,-1 1 1,0 0-1,1 0 1,-1 0 0,0-1-1,1 1 1,-1-1-1,0 1 1,1-1 0,-1 0-1,0 1 1,0-1 0,0 0-1,0 0 1,2-1-1,6-8 159,-1 1-1,0-1 0,-1-1 1,0 1-1,5-13 0,-4 9-101,318-503 817,-256 421-1630,4 3 0,4 4 0,102-93 0,-118 128-3652,-12 8-2520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45.084"/>
    </inkml:context>
    <inkml:brush xml:id="br0">
      <inkml:brushProperty name="width" value="0.025" units="cm"/>
      <inkml:brushProperty name="height" value="0.025" units="cm"/>
    </inkml:brush>
  </inkml:definitions>
  <inkml:trace contextRef="#ctx0" brushRef="#br0">74 0 7111,'0'0'3032,"-10"4"-2434,-54 26 149,74-28-241,0 0 0,0-1 0,0 0 1,17-1-1,52 0-172,-1 4 1,79 14-1,-91-11-213,-1-3 1,1-2-1,118-14 0,-116 5 29,0 4-1,1 2 1,95 11 0,16 23 11,-84-14-136,1-4-1,104 3 1,155-23 229,-158-1 289,244 25 0,372 35 65,-697-55-585,362 9 52,-360 0-43,0 5-1,118 30 0,-116-13 23,-58-12 5,0-3-1,1-2 1,126 7 0,-155-21-19,0-2 1,0-1-1,0-2 0,-1-1 1,1-1-1,38-17 1,-46 18 529,8-4-2341,-33 9 1263,0 1-1,0-1 1,0 1 0,0-1 0,0 0 0,-1 1-1,1-1 1,0 0 0,-1 0 0,1-1-1,-1 1 1,0 0 0,0 0 0,1-3-1,11-32-9495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330"/>
    </inkml:context>
    <inkml:brush xml:id="br0">
      <inkml:brushProperty name="width" value="0.025" units="cm"/>
      <inkml:brushProperty name="height" value="0.025" units="cm"/>
    </inkml:brush>
  </inkml:definitions>
  <inkml:trace contextRef="#ctx0" brushRef="#br0">103 0 6566,'0'0'12198,"-5"10"-10884,-12 24-880,2 0 1,2 0 0,1 2 0,1 0 0,2 0-1,2 0 1,1 1 0,-1 51 0,8-22 104,-1-34-1501,1 1-4552,-1-30 710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703"/>
    </inkml:context>
    <inkml:brush xml:id="br0">
      <inkml:brushProperty name="width" value="0.025" units="cm"/>
      <inkml:brushProperty name="height" value="0.025" units="cm"/>
    </inkml:brush>
  </inkml:definitions>
  <inkml:trace contextRef="#ctx0" brushRef="#br0">1 388 11627,'0'0'8205,"9"-3"-6646,9-5-1048,-1-1 0,1 0 0,-1-2 0,-1 0 0,25-21 0,81-81-197,-56 49-171,-21 21-122,49-42-1606,-103 85-7303,-9 5 1825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045"/>
    </inkml:context>
    <inkml:brush xml:id="br0">
      <inkml:brushProperty name="width" value="0.025" units="cm"/>
      <inkml:brushProperty name="height" value="0.025" units="cm"/>
    </inkml:brush>
  </inkml:definitions>
  <inkml:trace contextRef="#ctx0" brushRef="#br0">1 1 13677,'0'0'10089,"40"57"-8935,-10-35-546,3 0-352,5 0-192,-3 1-32,-1-2 1,1-3-194,-3-2-896,-5-3-896,-4-3-1026,-3-4-2178,-10-2-4516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386"/>
    </inkml:context>
    <inkml:brush xml:id="br0">
      <inkml:brushProperty name="width" value="0.025" units="cm"/>
      <inkml:brushProperty name="height" value="0.025" units="cm"/>
    </inkml:brush>
  </inkml:definitions>
  <inkml:trace contextRef="#ctx0" brushRef="#br0">209 2 16143,'0'0'1863,"-10"-1"-85,5 1-1662,-1-1 0,1 1 0,0 0-1,0 1 1,-1-1 0,1 1 0,0 0 0,0 0 0,0 1-1,0-1 1,0 1 0,0 0 0,0 1 0,1-1 0,-1 1 0,1 0-1,0 0 1,0 0 0,-8 8 0,2 0-110,0 1-1,1 0 1,1 0 0,0 1-1,0 0 1,1 1-1,1 0 1,1 0 0,-1 0-1,2 0 1,0 1 0,1 0-1,1 0 1,0 0 0,1 0-1,0 19 1,1-30-9,0 0 0,1 0 1,-1 0-1,1 0 0,0 0 0,0-1 1,0 1-1,0 0 0,0 0 0,1-1 0,0 1 1,0-1-1,0 0 0,0 1 0,0-1 1,1 0-1,-1 0 0,1-1 0,0 1 1,3 2-1,-1-2 24,0 0-1,0-1 1,0 1 0,0-1-1,1-1 1,-1 1 0,1-1 0,-1 0-1,1 0 1,-1 0 0,1-1 0,9-1-1,-2 1 48,1-2 0,-1 0-1,0-1 1,1 0 0,-1-1-1,0-1 1,-1 0 0,1 0-1,-1-1 1,22-15 0,-27 15-14,-1 0 0,0-1 0,0 1 0,0-1 0,-1 0 0,0 0 0,0-1 0,-1 1 1,0-1-1,0 0 0,-1 0 0,0-1 0,0 1 0,-1-1 0,1-8 0,-2 13-46,-1 0-1,0 1 0,0-1 1,0 0-1,0 1 1,0-1-1,-1 1 0,0-1 1,0 1-1,0-1 0,0 1 1,0-1-1,-1 1 1,1 0-1,-1 0 0,0-1 1,0 1-1,0 1 0,-1-1 1,1 0-1,-1 0 0,1 1 1,-1 0-1,0-1 1,0 1-1,0 0 0,0 0 1,0 1-1,0-1 0,-1 1 1,1-1-1,-1 1 0,1 0 1,-1 0-1,1 1 1,-1-1-1,1 1 0,-5 0 1,4-1-127,0 1 0,0-1 1,0 1-1,0 0 0,0 0 0,0 1 1,0-1-1,0 1 0,0 0 0,0 0 1,1 0-1,-1 0 0,0 1 1,0-1-1,1 1 0,-1 0 0,1 0 1,-3 3-1,-17 25-3227,9 12-3699,8-7-2308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713"/>
    </inkml:context>
    <inkml:brush xml:id="br0">
      <inkml:brushProperty name="width" value="0.025" units="cm"/>
      <inkml:brushProperty name="height" value="0.025" units="cm"/>
    </inkml:brush>
  </inkml:definitions>
  <inkml:trace contextRef="#ctx0" brushRef="#br0">2 0 16015,'0'0'1463,"0"11"58,0-11-1509,-1 9 402,1 1 1,0-1-1,1 1 1,0-1-1,0 1 1,1-1-1,0 0 0,1 0 1,0 0-1,0 0 1,1 0-1,0-1 0,9 14 1,-6-14-266,0-1 1,0 1-1,1-1 1,0 0 0,0-1-1,0 0 1,1 0-1,13 5 1,5 1-60,45 14 0,-2-2-202,-42-8-1479,-20 2-3517,-11-13 410,-12-4-2221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087"/>
    </inkml:context>
    <inkml:brush xml:id="br0">
      <inkml:brushProperty name="width" value="0.025" units="cm"/>
      <inkml:brushProperty name="height" value="0.025" units="cm"/>
    </inkml:brush>
  </inkml:definitions>
  <inkml:trace contextRef="#ctx0" brushRef="#br0">391 12 10314,'0'0'7618,"-9"-4"-6455,6 3-1117,-1 0 0,1 0 0,-1 0 0,1 0 0,-1 0 0,0 1 0,1-1 0,-1 1 0,0 0 0,1 0 0,-1 0 0,0 1 0,1-1 0,-1 1 0,1 0 0,-1 0 0,1 0-1,-1 1 1,1-1 0,0 1 0,-1 0 0,1-1 0,0 2 0,0-1 0,1 0 0,-1 0 0,-4 5 0,-39 33 953,2 1 1,2 2-1,1 2 0,-63 92 1,99-120-3550,5-17 2316,1 0 1,-1 0-1,1 0 0,0 1 1,-1-1-1,1-1 0,-1 1 1,1 0-1,-1 0 0,1 0 1,-1 0-1,1 0 0,0 0 1,-1-1-1,1 1 0,-1 0 1,1 0-1,-1-1 0,0 1 1,1 0-1,-1-1 0,1 1 1,-1 0-1,1-1 0,-1 1 1,0-1-1,1 1 0,-1-1 1,13-12-7460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616"/>
    </inkml:context>
    <inkml:brush xml:id="br0">
      <inkml:brushProperty name="width" value="0.025" units="cm"/>
      <inkml:brushProperty name="height" value="0.025" units="cm"/>
    </inkml:brush>
  </inkml:definitions>
  <inkml:trace contextRef="#ctx0" brushRef="#br0">46 0 17328,'0'0'1410,"3"63"-65,-3-32-1025,-8 10-224,-2 2 0,2-2-63,0-3-194,1-9-703,3-7-770,1-13-2914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048"/>
    </inkml:context>
    <inkml:brush xml:id="br0">
      <inkml:brushProperty name="width" value="0.025" units="cm"/>
      <inkml:brushProperty name="height" value="0.025" units="cm"/>
    </inkml:brush>
  </inkml:definitions>
  <inkml:trace contextRef="#ctx0" brushRef="#br0">284 69 11435,'-8'-2'658,"0"0"1,0 0-1,-1 0 0,1 1 1,0 0-1,-1 1 1,1 0-1,-1 0 0,1 1 1,-11 2-1,8-1-497,0 1-1,0 1 1,0-1-1,0 2 1,0 0 0,1 0-1,-15 10 1,19-12-189,0 1 0,1 0 0,-1 1 0,1-1 0,0 1 0,0 0 0,0 0 0,1 1 0,0-1-1,0 1 1,0 0 0,1 0 0,0 0 0,0 1 0,0-1 0,1 1 0,0-1 0,0 1 0,1 0 0,0 0 0,0 0 0,0 0 0,1 0 0,0 0 0,1 0 0,-1 0 0,1 0 0,3 8 0,-3-12 28,0 0 0,1 0 0,0 0 0,-1-1 0,1 1 0,0-1 1,0 1-1,0-1 0,1 0 0,-1 0 0,1 0 0,-1 0 0,1 0 0,0 0 0,-1-1 1,1 1-1,0-1 0,0 0 0,0 0 0,0 0 0,0 0 0,0-1 0,0 1 0,1-1 1,-1 1-1,0-1 0,6-1 0,-1 1 116,0 0-1,0-1 1,-1 0 0,1-1-1,0 0 1,-1 0 0,1 0 0,-1-1-1,0 0 1,10-6 0,-6 2 219,-1-1 1,1-1-1,-2 0 0,1 0 1,-1-1-1,-1 0 1,0-1-1,11-18 1,-15 22-152,0 0 0,0-1 0,-1 1 0,-1-1 0,1 0 0,-1 0 0,0 0 0,-1 0 0,0 0 0,0 0 0,-1 0 0,0 0 0,0-1 0,-1 1 0,-2-10 0,2 14-170,-1-1 1,0 1-1,0 0 1,0 1 0,0-1-1,-1 0 1,1 1-1,-1-1 1,0 1-1,0 0 1,0 0 0,-7-5-1,8 6-182,0 1 0,0-1 0,0 0 0,-1 1 1,1 0-1,-1 0 0,1 0 0,-1 0 0,1 0 0,-1 0 0,0 0 0,1 1 0,-1 0 0,0-1 0,1 1 0,-1 0 0,0 0 0,0 0 1,1 1-1,-1-1 0,0 1 0,-2 0 0,3 1-315,0 0 0,0 0-1,1 0 1,-1 1 0,1-1 0,-1 0 0,1 0 0,0 1 0,0-1 0,0 1 0,0-1 0,0 1-1,1 0 1,-1-1 0,1 1 0,0-1 0,0 1 0,0 4 0,0-6 101,-1 23-7455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301"/>
    </inkml:context>
    <inkml:brush xml:id="br0">
      <inkml:brushProperty name="width" value="0.025" units="cm"/>
      <inkml:brushProperty name="height" value="0.025" units="cm"/>
    </inkml:brush>
  </inkml:definitions>
  <inkml:trace contextRef="#ctx0" brushRef="#br0">1 0 12524,'0'0'5925,"0"53"-5957,0-22 32,0 3 32,0-2 0,0-3-64,7-5 32,-2-5-160,5-4-320,-3-3-1186,-5-4-928,1-3-609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407"/>
    </inkml:context>
    <inkml:brush xml:id="br0">
      <inkml:brushProperty name="width" value="0.025" units="cm"/>
      <inkml:brushProperty name="height" value="0.025" units="cm"/>
    </inkml:brush>
  </inkml:definitions>
  <inkml:trace contextRef="#ctx0" brushRef="#br0">1 294 10442,'0'0'7869,"10"-7"-6022,186-155 2993,-67 38-7476,-128 123 1016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752"/>
    </inkml:context>
    <inkml:brush xml:id="br0">
      <inkml:brushProperty name="width" value="0.025" units="cm"/>
      <inkml:brushProperty name="height" value="0.025" units="cm"/>
    </inkml:brush>
  </inkml:definitions>
  <inkml:trace contextRef="#ctx0" brushRef="#br0">1 0 12172,'0'0'9513,"41"52"-8873,-19-27-352,7 2-192,-2-1-31,4-2-65,2-2-353,-1-3-576,2-2-768,-4 0-1058,1-4-2242,-6-4-2946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231"/>
    </inkml:context>
    <inkml:brush xml:id="br0">
      <inkml:brushProperty name="width" value="0.025" units="cm"/>
      <inkml:brushProperty name="height" value="0.025" units="cm"/>
    </inkml:brush>
  </inkml:definitions>
  <inkml:trace contextRef="#ctx0" brushRef="#br0">0 2 12204,'0'0'4708,"55"-1"-2658,-33 6-1121,2 8 0,1 1-225,0 0-415,-2-1-225,-2 0-32,-6-4-321,-1-1-575,-2-5-482,-6-2-415,-3-1-1699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574"/>
    </inkml:context>
    <inkml:brush xml:id="br0">
      <inkml:brushProperty name="width" value="0.025" units="cm"/>
      <inkml:brushProperty name="height" value="0.025" units="cm"/>
    </inkml:brush>
  </inkml:definitions>
  <inkml:trace contextRef="#ctx0" brushRef="#br0">275 1 10282,'0'0'11499,"-10"13"-11409,-189 233 38,158-196 330,17-20-5480,36-45 1040,2-5-1175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305"/>
    </inkml:context>
    <inkml:brush xml:id="br0">
      <inkml:brushProperty name="width" value="0.025" units="cm"/>
      <inkml:brushProperty name="height" value="0.025" units="cm"/>
    </inkml:brush>
  </inkml:definitions>
  <inkml:trace contextRef="#ctx0" brushRef="#br0">29 42 12332,'0'0'4703,"5"-9"-2530,19-23-700,-25 32-1433,1 0 0,0 0 0,0 1 1,0-1-1,0 0 0,1 0 0,-1 1 0,0-1 0,0 0 1,0 0-1,0 1 0,0-1 0,0 0 0,0 0 0,0 1 1,1-1-1,-1 0 0,0 0 0,0 1 0,0-1 0,0 0 1,1 0-1,-1 0 0,0 0 0,0 1 0,0-1 1,1 0-1,-1 0 0,0 0 0,0 0 0,1 0 0,-1 0 1,0 0-1,0 1 0,1-1 0,-1 0 0,0 0 0,1 0 1,-1 0-1,0 0 0,0 0 0,1 0 0,-1-1 0,0 1 1,0 0-1,1 0 0,-1 0 0,0 0 0,0 0 0,1 0 1,-1 0-1,0 0 0,0-1 0,1 1 0,-1 0 0,0 0 1,0 0-1,0 0 0,1-1 0,-2 26 178,1-24-102,-4 31 255,-2 0-1,-17 55 1,15-60-520,0-1 1,2 2-1,1-1 0,-2 43 0,10-54-1489,-3-16 1495,1 1-1,-1-1 1,1 0-1,-1 1 0,0-1 1,1 0-1,-1 0 1,1 0-1,-1 1 1,0-1-1,1 0 0,-1 0 1,1 0-1,-1 0 1,1 0-1,-1 0 1,0 0-1,1 0 0,-1 0 1,1 0-1,-1 0 1,1 0-1,-1 0 1,1 0-1,-1 0 0,0 0 1,1-1-1,-1 1 1,1 0-1,-1 0 1,1 0-1,-1-1 0,0 1 1,1 0-1,-1-1 1,13-11-6146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788"/>
    </inkml:context>
    <inkml:brush xml:id="br0">
      <inkml:brushProperty name="width" value="0.025" units="cm"/>
      <inkml:brushProperty name="height" value="0.025" units="cm"/>
    </inkml:brush>
  </inkml:definitions>
  <inkml:trace contextRef="#ctx0" brushRef="#br0">0 202 11499,'0'0'8723,"12"2"-7218,-5-1-1351,0 0 0,-1 0-1,1 0 1,0-1 0,0 0-1,0 0 1,-1-1 0,1 0-1,0 0 1,-1 0 0,1-1-1,-1 0 1,13-5 0,20-14-297,0 0 1,-2-3 0,0-1-1,-2-2 1,48-45-1,-81 70 20,-2 1-1038,-6 1-9368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117"/>
    </inkml:context>
    <inkml:brush xml:id="br0">
      <inkml:brushProperty name="width" value="0.025" units="cm"/>
      <inkml:brushProperty name="height" value="0.025" units="cm"/>
    </inkml:brush>
  </inkml:definitions>
  <inkml:trace contextRef="#ctx0" brushRef="#br0">0 1 13229,'0'0'8877,"9"7"-8418,6 9-303,0 2 0,-1-1-1,0 2 1,-2 0 0,17 34-1,-12-22-78,1-1-1,26 33 1,-39-57-157,0-1 0,0 0-1,0-1 1,0 1 0,1-1-1,-1 0 1,1 0 0,0 0 0,1-1-1,10 4 1,-10-5-849,0 0 1,-1 0-1,1-1 1,0 0-1,0-1 1,11 0-1,3-1-5488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800"/>
    </inkml:context>
    <inkml:brush xml:id="br0">
      <inkml:brushProperty name="width" value="0.025" units="cm"/>
      <inkml:brushProperty name="height" value="0.025" units="cm"/>
    </inkml:brush>
  </inkml:definitions>
  <inkml:trace contextRef="#ctx0" brushRef="#br0">75 0 10250,'0'0'7730,"-6"8"-6930,-1 6-404,0 0 0,1 0-1,0 1 1,2 0 0,-1 0-1,2 0 1,0 0-1,-1 18 1,-5 32-296,3-31-346,2 0 0,1 0-1,2 1 1,4 47-1,-3-81 139,0-1-1,0 0 0,0 1 1,1-1-1,-1 1 0,0-1 1,0 1-1,1-1 1,-1 1-1,0-1 0,1 0 1,-1 1-1,0-1 0,1 0 1,-1 1-1,1-1 0,-1 0 1,1 0-1,-1 1 0,1-1 1,-1 0-1,1 0 0,-1 0 1,1 0-1,-1 0 0,1 1 1,-1-1-1,1 0 0,-1 0 1,1 0-1,-1 0 0,1-1 1,-1 1-1,1 0 0,-1 0 1,1 0-1,-1 0 1,1 0-1,-1-1 0,1 1 1,-1 0-1,0 0 0,1-1 1,0 1-1,20-14-5646,-9-7-5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205"/>
    </inkml:context>
    <inkml:brush xml:id="br0">
      <inkml:brushProperty name="width" value="0.025" units="cm"/>
      <inkml:brushProperty name="height" value="0.025" units="cm"/>
    </inkml:brush>
  </inkml:definitions>
  <inkml:trace contextRef="#ctx0" brushRef="#br0">155 38 12236,'0'0'4292,"-8"-2"-2600,6 2-1671,-4-2 177,-1 0 0,0 0 0,-1 1 0,1 0 0,-12 1 0,16 0-175,0 0 0,0 1 1,0-1-1,0 1 0,0 0 1,0 0-1,0 0 1,0 1-1,1-1 0,-1 1 1,0-1-1,1 1 0,0 0 1,-1 0-1,1 0 1,0 0-1,0 0 0,0 1 1,-3 3-1,0 1-1,1 1 0,0 0-1,0 1 1,0-1 0,1 1-1,1-1 1,-1 1 0,1 0-1,1 0 1,-1 13 0,1-19-8,1-1 1,0 1 0,0 0 0,0 0 0,0 0 0,0 0 0,1-1 0,0 1 0,-1 0-1,1-1 1,0 1 0,0 0 0,0-1 0,1 1 0,-1-1 0,0 1 0,1-1-1,0 0 1,0 0 0,-1 0 0,1 1 0,1-2 0,-1 1 0,0 0 0,0 0-1,1-1 1,-1 1 0,1-1 0,-1 0 0,1 0 0,-1 0 0,1 0 0,0 0-1,0-1 1,5 2 0,0-2 67,-1 1-1,1-1 1,0 0 0,0-1-1,0 0 1,-1 0 0,1-1-1,0 0 1,-1 0-1,0 0 1,1-1 0,-1-1-1,0 1 1,0-1 0,-1 0-1,1 0 1,-1-1-1,0 0 1,0 0 0,0-1-1,-1 1 1,0-1 0,0-1-1,-1 1 1,1 0-1,-1-1 1,-1 0 0,1 0-1,-1 0 1,0-1-1,-1 1 1,0-1 0,0 1-1,0-1 1,-1 0 0,-1 1-1,1-15 1,-1 20-80,0 0 0,1 0 1,-1 0-1,0 0 0,0 0 0,-1 0 1,1 0-1,0 0 0,-1 0 0,1 0 1,-1 1-1,0-1 0,1 0 0,-1 0 1,0 0-1,0 1 0,0-1 1,-1 0-1,1 1 0,0-1 0,0 1 1,-1-1-1,1 1 0,-1 0 0,1 0 1,-1-1-1,0 1 0,0 0 0,1 0 1,-1 1-1,0-1 0,0 0 0,0 1 1,0-1-1,0 1 0,0-1 1,0 1-1,0 0 0,0 0 0,0 0 1,-3 0-1,0 1-344,-1 0 1,1 0-1,-1 1 0,1 0 1,0 0-1,-1 0 1,1 0-1,0 1 1,0 0-1,1 0 0,-1 0 1,1 0-1,-1 1 1,-3 4-1,-13 17-4003,1 1-2109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813"/>
    </inkml:context>
    <inkml:brush xml:id="br0">
      <inkml:brushProperty name="width" value="0.025" units="cm"/>
      <inkml:brushProperty name="height" value="0.025" units="cm"/>
    </inkml:brush>
  </inkml:definitions>
  <inkml:trace contextRef="#ctx0" brushRef="#br0">108 144 11627,'0'0'4313,"-11"0"-2482,8 0-1784,-1 0 0,1 0 0,-1 0 0,1 0 0,-1 0-1,1 1 1,-1 0 0,1-1 0,-1 1 0,1 1 0,0-1-1,-1 0 1,1 1 0,0 0 0,0-1 0,0 1 0,0 1-1,0-1 1,1 0 0,-1 1 0,1-1 0,-1 1-1,1 0 1,0-1 0,0 1 0,0 0 0,0 1 0,1-1-1,-1 0 1,1 0 0,0 1 0,0-1 0,0 1 0,0 3-1,-1-3-29,1 1 0,0 0 0,1-1 0,-1 1 0,1 0 0,0-1-1,0 1 1,0 0 0,1-1 0,-1 1 0,1 0 0,0-1 0,1 1 0,-1-1-1,5 8 1,-4-9 49,0 0-1,1-1 0,-1 1 1,1-1-1,0 0 1,0 1-1,0-2 0,0 1 1,0 0-1,0 0 0,0-1 1,0 0-1,1 0 1,-1 0-1,1 0 0,-1 0 1,1-1-1,-1 1 0,1-1 1,-1 0-1,6 0 1,-1-1 154,1 1 1,-1-2 0,1 1 0,-1-1 0,1 0-1,-1-1 1,0 0 0,0 0 0,0 0-1,-1-1 1,1-1 0,-1 1 0,0-1-1,0 0 1,0-1 0,-1 0 0,10-10 0,-12 11-107,0 0 0,0-1 1,0 1-1,-1-1 0,0 1 1,0-1-1,0 0 1,-1 0-1,0-1 0,0 1 1,-1 0-1,1-1 0,-1 1 1,-1-1-1,1 1 0,-1-1 1,0 1-1,-1-1 1,1 1-1,-1-1 0,0 1 1,-1-1-1,0 1 0,-3-7 1,2 7-118,0 0 0,-1 0 0,0 1 0,0 0-1,0 0 1,0 0 0,-1 0 0,0 0 0,0 1 0,0 0 0,-1 0 0,1 1 0,-11-6 0,7 5-248,-1 0 0,1 0 0,-1 1 0,0 1 0,1-1 1,-1 1-1,0 1 0,-14-1 0,23 2 58,-1 0 1,1 0-1,-1 0 1,1 0-1,0 0 1,-1 1-1,1-1 1,-1 0-1,1 1 1,0-1-1,-1 1 1,1-1-1,0 1 1,0-1-1,-1 1 1,1 0-1,0 0 1,0 0-1,0 0 1,0 0-1,0 0 1,0 0-1,0 0 1,0 0-1,0 0 1,1 0-1,-1 1 1,0-1-1,1 0 1,-1 0-1,1 1 1,-1 2-1,-2 7-5236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694"/>
    </inkml:context>
    <inkml:brush xml:id="br0">
      <inkml:brushProperty name="width" value="0.025" units="cm"/>
      <inkml:brushProperty name="height" value="0.025" units="cm"/>
    </inkml:brush>
  </inkml:definitions>
  <inkml:trace contextRef="#ctx0" brushRef="#br0">1 112 10314,'3'-8'2418,"0"-1"-1756,0 1 0,1 0 0,0 0-1,0 0 1,1 1 0,0 0 0,10-12 0,-12 16-563,0 1-1,-1-1 1,1 1 0,1-1 0,-1 1 0,0 0-1,1 0 1,-1 0 0,1 1 0,-1-1 0,1 1-1,0 0 1,0 0 0,-1 0 0,1 1 0,0-1-1,0 1 1,0 0 0,0 0 0,0 0 0,0 0-1,0 1 1,4 1 0,-6-1-102,0 0 0,0 0 0,0 0 0,0 0 0,0 1 0,0-1 0,0 1 0,-1-1 0,1 1 1,0-1-1,-1 1 0,1 0 0,-1 0 0,0 0 0,0 0 0,0 0 0,0 0 0,0 0 0,0 1 0,0-1 0,-1 0 0,1 0 0,-1 1 0,1-1 0,-1 0 0,0 1 0,0-1 0,0 0 1,-1 3-1,1 1 21,0 0 0,-1 0 0,1 0 0,-2 0 1,1 0-1,0 0 0,-1-1 0,0 1 1,-1 0-1,-3 5 0,-1-1 134,-1-1 0,0-1 0,0 0 0,-1 0 0,0 0 0,-12 6 0,-25 22 1181,46-36-1334,0 1-1,-1-1 1,1 0-1,0 0 1,-1 1-1,1-1 1,0 0-1,0 1 1,-1-1-1,1 0 1,0 1-1,0-1 1,0 1-1,-1-1 1,1 0-1,0 1 1,0-1-1,0 1 1,0-1-1,0 0 1,0 1-1,0-1 1,0 1-1,0-1 1,0 0-1,0 1 1,0-1-1,0 1 1,0-1-1,0 0 1,1 1-1,-1-1 1,0 1-1,0-1 1,1 1-1,16 10 53,34 4 133,-38-12-162,5 2-20,34 10-2061,1-7-3726,-25-7-226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1.547"/>
    </inkml:context>
    <inkml:brush xml:id="br0">
      <inkml:brushProperty name="width" value="0.025" units="cm"/>
      <inkml:brushProperty name="height" value="0.025" units="cm"/>
    </inkml:brush>
  </inkml:definitions>
  <inkml:trace contextRef="#ctx0" brushRef="#br0">1 0 12460,'0'0'8926,"0"12"-8558,0-5-291,0-2-17,0 0-1,0 0 1,0 0 0,0 0-1,1 0 1,0 0 0,0 0 0,0 0-1,1 0 1,0-1 0,0 1-1,0-1 1,5 9 0,24 28 715,51 52 1,-28-40-2621,-51-49-936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266"/>
    </inkml:context>
    <inkml:brush xml:id="br0">
      <inkml:brushProperty name="width" value="0.025" units="cm"/>
      <inkml:brushProperty name="height" value="0.025" units="cm"/>
    </inkml:brush>
  </inkml:definitions>
  <inkml:trace contextRef="#ctx0" brushRef="#br0">1 1 12204,'0'0'9016,"5"10"-7927,14 22-279,25 33 0,-17-29-643,25 50 1,-46-75-80,0 0 0,-1 1 0,0 0 0,-1 0 0,-1 0 0,0 1 0,-1-1 0,0 1 0,0 13 0,-2-25 574,-2-17 1046,-12-33-1462,-2 0-1,-2 1 1,-2 1-1,-2 2 1,-30-47-1,46 86-783,10 18 205,10 21 121,50 84 72,20 29 173,-72-133 93,-12-26 141,-12-26-142,-1 11-758,-1 1 1,-1 1-1,-2 0 0,0 1 1,-28-30-1,25 40-1507,5 14-3471,11 4-331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890"/>
    </inkml:context>
    <inkml:brush xml:id="br0">
      <inkml:brushProperty name="width" value="0.025" units="cm"/>
      <inkml:brushProperty name="height" value="0.025" units="cm"/>
    </inkml:brush>
  </inkml:definitions>
  <inkml:trace contextRef="#ctx0" brushRef="#br0">406 37 12236,'0'0'9411,"-10"-3"-9320,4 1-91,1 1 0,-1-1 1,1 1-1,-1 0 0,1 1 1,-1-1-1,0 1 0,1 0 0,-1 1 1,0-1-1,1 1 0,-1 0 1,1 0-1,-1 1 0,1 0 0,0 0 1,0 0-1,-8 5 0,-15 8-6,1 2 0,1 1 1,1 1-1,0 1 0,2 1 0,0 1 0,1 1 0,1 1 0,-24 38 1,44-61-3,0 1 1,-1-1-1,1 1 1,0 0-1,0 0 1,0 0-1,0-1 1,1 1 0,-1 0-1,0 0 1,1 0-1,0 0 1,-1 0-1,1 0 1,0 4 0,0-6 0,1 0 1,-1 1-1,1-1 1,0 0 0,-1 1-1,1-1 1,-1 0 0,1 0-1,0 1 1,-1-1-1,1 0 1,0 0 0,-1 0-1,1 0 1,0 0 0,-1 0-1,1 0 1,0 0-1,-1 0 1,1 0 0,-1 0-1,1-1 1,0 1 0,-1 0-1,1 0 1,0-1 0,-1 1-1,1 0 1,0-1-1,60-34 109,328-221 48,-389 256-143,0 0-1,0 0 1,-1 0 0,1 0 0,0-1-1,0 1 1,0 0 0,0 0 0,0 0 0,0 0-1,0 0 1,0 0 0,0 0 0,0 0-1,0 0 1,0 0 0,0 0 0,0-1 0,0 1-1,0 0 1,0 0 0,0 0 0,0 0-1,0 0 1,0 0 0,0 0 0,0 0-1,0 0 1,0 0 0,0-1 0,0 1 0,0 0-1,0 0 1,-18 6 56,-28 14-47,-67 42 641,-185 134 0,569-369-2449,-49 37 1635,-285 160-136,20-2-45,-137 76 1175,154-82-1676,0 2 1,2 1-1,0 0 0,-31 34 0,51-49-6127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4.028"/>
    </inkml:context>
    <inkml:brush xml:id="br0">
      <inkml:brushProperty name="width" value="0.025" units="cm"/>
      <inkml:brushProperty name="height" value="0.025" units="cm"/>
    </inkml:brush>
  </inkml:definitions>
  <inkml:trace contextRef="#ctx0" brushRef="#br0">4529 469 10666,'-9'-15'1799,"-1"-4"-1433,-1 1 1,-1 1-1,0 0 1,-2 1-1,0 0 0,0 1 1,-28-21-1,11 16-362,-1 2 1,-1 2-1,0 1 0,-1 1 1,-1 2-1,-58-13 0,-223-24-564,276 44 567,-1060-105 2021,884 95-266,-280 15 0,394 10-1650,1 3 1,1 5-1,0 5 1,-129 47-1,110-25-123,1 6 0,4 4 0,-116 76-1,160-86-19,2 4 0,2 2 0,3 2 0,-92 101 0,122-116-64,2 1-1,2 2 1,2 0-1,1 2 1,3 1-1,1 1 1,2 1 0,-26 95-1,33-86 58,3 1 0,2 0 0,3 1 0,2-1 0,3 1 0,2 0 0,3-1 0,2 1 0,20 77 0,-13-84 25,2-2 0,2 0 0,2-1 0,3-1 0,1-1 0,2-1 0,2-1 0,2-2 0,2-1 0,60 60 0,-40-53 3,2-2-1,2-3 1,2-2-1,89 46 1,-61-44 14,2-3 0,161 47 0,-94-48 28,2-7-1,1-7 0,271 7 0,-194-30-9,367-43 0,-438 18 12,-1-8 1,-1-6-1,163-63 1,-247 71 49,-1-4-1,-1-3 1,-2-4-1,-2-3 1,-2-2-1,-2-4 1,-2-3 0,104-108-1,-129 115 69,-3-1 0,-2-2-1,-2-1 1,-2-2 0,34-77-1,-46 83-81,-3 0-1,-2-1 0,-2 0 0,-2-1 0,-3 0 0,-1-1 0,0-60 0,-7 83-28,-1 1 0,-1 0 0,-1 0 0,-1 0 0,-2 1 0,0-1-1,-2 1 1,-1 1 0,-18-38 0,12 35 9,-1 1-1,-1 0 1,-2 1 0,0 1-1,-1 1 1,-1 1 0,-45-35-1,16 21-17,-2 2-1,-1 3 0,-1 2 1,-1 2-1,-2 3 0,0 2 0,-80-17 1,-7 7-614,-280-22 1,-224 34-5286,286 19-2296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38.544"/>
    </inkml:context>
    <inkml:brush xml:id="br0">
      <inkml:brushProperty name="width" value="0.025" units="cm"/>
      <inkml:brushProperty name="height" value="0.025" units="cm"/>
    </inkml:brush>
  </inkml:definitions>
  <inkml:trace contextRef="#ctx0" brushRef="#br0">1 626 7207,'0'0'9764,"5"-11"-9599,4-6-144,1 1 0,1 1-1,0-1 1,1 2 0,1-1 0,0 2 0,1 0-1,17-12 1,17-13-1,2 3-1,1 2 1,2 2-1,0 3 1,101-38 0,-115 53-272,0 2 0,1 2 0,0 1 0,0 2 0,1 2 0,-1 1 0,1 3 0,0 1 0,64 10 0,-51-1-162,152 20-52,-169-27 504,0-2 1,-1-1-1,65-10 1,92-28 428,-102 18 351,181-16 0,-221 35-608,0 1 1,0 3-1,0 2 0,78 18 1,-29 1 1080,141 17-1,-198-38-1215,0-1 0,0-2 1,-1-1-1,1-3 0,0-2 0,45-11 0,180-73-107,-190 59-112,1 5 0,138-29-1,-200 52 162,0 1-1,0 0 1,0 2-1,1 0 0,-1 1 1,0 0-1,26 7 1,-32-5 169,-1 1 0,1 0 0,-1 1 0,0 0 1,0 1-1,0 0 0,-1 0 0,0 1 0,0 0 0,-1 1 1,1 0-1,6 9 0,24 30 1178,-20-23-749,0-1-1,45 39 0,-55-55-615,0 0 0,0-1-1,1-1 1,-1 1 0,1-2 0,1 1-1,-1-1 1,1-1 0,-1 0 0,1-1 0,21 3-1,-22-4-359,1-1-1,0 0 0,-1 0 0,1-1 0,-1-1 1,1 1-1,-1-2 0,1 0 0,-1 0 1,0 0-1,0-2 0,10-5 0,45-33-5104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335"/>
    </inkml:context>
    <inkml:brush xml:id="br0">
      <inkml:brushProperty name="width" value="0.025" units="cm"/>
      <inkml:brushProperty name="height" value="0.025" units="cm"/>
    </inkml:brush>
  </inkml:definitions>
  <inkml:trace contextRef="#ctx0" brushRef="#br0">142 1 14221,'0'0'5771,"-9"2"-5066,6-2-652,0 1 0,0 0 0,0-1 0,0 1 0,0 0 0,0 1 0,1-1 0,-1 1 0,0-1 0,1 1 0,-1 0 0,-2 2 0,3-1 10,-1 0 1,1 1-1,0-1 0,0 1 0,0-1 0,1 1 1,-1 0-1,1 0 0,0 0 0,0 0 0,0 0 0,0 4 1,-4 38 615,1 1 0,3-1 0,6 70 0,33 137 144,-47-287-424,-2 0 0,-2 1 1,0 1-1,-25-40 0,17 30-313,23 45-111,1 1-1,0-1 1,0 0-1,0 0 1,0 0 0,1 0-1,-1 0 1,1-1-1,0 0 1,0 1 0,0-2-1,0 1 1,0 0-1,0-1 1,0 1 0,0-1-1,1 0 1,-1-1-1,0 1 1,1-1 0,-1 0-1,1 0 1,7-1-1,-1 0-75,0 0 0,0 0-1,0-1 1,0-1 0,0 0-1,0 0 1,-1-1 0,17-9 0,-15 6-194,0-2 0,-1 1 0,20-21 0,-26 25 365,-1-1 0,0 1 0,-1-1 0,1 0 0,-1 0-1,0 0 1,0-1 0,-1 1 0,1-1 0,2-10 0,-9 37 136,-5 58 308,9-78-510,0 0 0,0 0-1,0 0 1,0 0 0,0-1-1,0 1 1,0 0 0,0 0-1,1 0 1,-1 0 0,0 0 0,1-1-1,-1 1 1,0 0 0,1 0-1,-1 0 1,1-1 0,-1 1-1,1 0 1,-1-1 0,1 1 0,0 0-1,-1-1 1,1 1 0,0-1-1,-1 1 1,1-1 0,0 1-1,1-1 1,0 1 6,0-1-1,0 0 1,0 0 0,0 0-1,0 0 1,0 0-1,0 0 1,0 0-1,0-1 1,0 1 0,0-1-1,2-1 1,3-1 17,0 0 1,0 0-1,0-1 0,-1 0 1,0-1-1,7-5 0,10-25-138,-9 12-12,-9 21 48,-3 11-11,-3-7 123,1 1-1,0-1 0,0 1 1,0-1-1,0 0 1,1 1-1,-1-1 0,1 0 1,0 1-1,-1-1 0,1 0 1,0 1-1,0-1 1,0 0-1,1 0 0,-1 0 1,0 0-1,1 0 1,-1 0-1,1-1 0,0 1 1,0 0-1,0-1 1,0 1-1,0-1 0,3 2 1,-1-2 2,-1 0 1,1-1 0,-1 1 0,0-1 0,1 0-1,-1 0 1,1 0 0,-1-1 0,0 1-1,1-1 1,-1 0 0,0 0 0,1 0-1,-1 0 1,0 0 0,0-1 0,0 1-1,0-1 1,3-2 0,15-11 10,-17 11-62,1 0-1,0 1 1,0-1-1,0 1 0,0 0 1,0 0-1,1 1 0,-1 0 1,1 0-1,0 0 1,-1 0-1,1 1 0,0 0 1,11 0-1,-16 1 8,0 1 0,0-1 0,0 1 0,0-1 0,0 1 0,0 0 1,0-1-1,0 1 0,0 0 0,0 0 0,-1 0 0,1-1 0,0 1 0,0 0 0,-1 0 0,1 0 0,-1 1 0,1-1 0,-1 0 0,1 0 0,-1 0 1,0 0-1,1 0 0,-1 0 0,0 1 0,0-1 0,0 1 0,2 40 152,-2-32-70,0-9-64,0-1 1,-1 1-1,1 0 1,0 0-1,0 0 1,0 0-1,0 0 1,0 0-1,0 0 1,0 0-1,0 0 1,0 0-1,1 0 1,-1 0-1,0-1 1,1 1-1,-1 0 1,0 0-1,1 0 1,-1 0-1,1-1 1,-1 1-1,1 0 1,0 0-1,-1-1 1,1 1-1,0 0 1,-1-1-1,1 1 1,0-1-1,0 1 1,1 0-1,0-2 22,0 1-1,0-1 1,-1 0 0,1 0 0,0 0-1,-1 0 1,1 0 0,-1 0-1,1 0 1,-1-1 0,1 1-1,-1-1 1,0 1 0,2-3-1,5-7-259,0 0 0,-1-1-1,11-22 1,-15 15-2515,-3 17 2244,0 1 0,0-1 0,-1 1 0,1 0 1,0 0-1,-1-1 0,1 1 0,-1 0 0,0 0 0,0-1 1,1 1-1,-1 0 0,0 0 0,0 0 0,0 0 0,0 0 0,0 0 1,-2-1-1,-13-11-7805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708"/>
    </inkml:context>
    <inkml:brush xml:id="br0">
      <inkml:brushProperty name="width" value="0.025" units="cm"/>
      <inkml:brushProperty name="height" value="0.025" units="cm"/>
    </inkml:brush>
  </inkml:definitions>
  <inkml:trace contextRef="#ctx0" brushRef="#br0">0 72 5926,'0'0'15694,"62"-34"-15181,-26 29-353,3-3-128,-7-1-1890,-2-7-9160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114"/>
    </inkml:context>
    <inkml:brush xml:id="br0">
      <inkml:brushProperty name="width" value="0.025" units="cm"/>
      <inkml:brushProperty name="height" value="0.025" units="cm"/>
    </inkml:brush>
  </inkml:definitions>
  <inkml:trace contextRef="#ctx0" brushRef="#br0">0 1 9513,'0'0'9769,"10"76"-8359,-10-28-642,0 6-159,0 0-289,0-2-224,8-7-64,4-9 32,1-9-224,2-8-1409,-4-8-417,-4-9-256,-7-9-5990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469"/>
    </inkml:context>
    <inkml:brush xml:id="br0">
      <inkml:brushProperty name="width" value="0.025" units="cm"/>
      <inkml:brushProperty name="height" value="0.025" units="cm"/>
    </inkml:brush>
  </inkml:definitions>
  <inkml:trace contextRef="#ctx0" brushRef="#br0">1 189 7111,'0'0'10570,"1"-11"-9043,-1 9-1458,0-2 2,0 1-1,0 0 1,0 0 0,0 0-1,1 0 1,-1 0 0,1 0-1,0 0 1,0 0 0,0 0-1,1 0 1,-1 0 0,1 0 0,-1 1-1,1-1 1,0 0 0,0 1-1,0 0 1,0-1 0,1 1-1,-1 0 1,1 0 0,-1 0-1,6-2 1,24-13 118,1 1 0,1 2 1,1 1-1,-1 2 0,2 1 1,-1 2-1,2 2 0,-1 1 0,0 1 1,38 2-1,-71 2-190,1 0 0,-1 1 0,0-1 0,1 1 0,-1 0 0,0 0 0,0 0 0,1 0 0,-1 0 0,0 1 0,0-1 0,0 1 0,0 0 0,-1 0 0,1 0 0,0 0 1,-1 1-1,0-1 0,3 4 0,-2-2 27,0 1 0,-1-1 0,0 1 0,0 0 0,0 0 0,-1 0 0,1 0 0,-1 0 0,0 0 0,-1 0 0,1 8 0,-2 3 201,0 0 0,-1 0 0,0 0 0,-1 0 0,-1 0 0,-1-1 0,-7 19 0,2-13 278,0-1 0,-1 0-1,-1-1 1,-1 0 0,-1-1 0,0-1 0,-31 29 0,38-39-438,0-1 0,-1 0-1,1 0 1,-1 0 0,-1-1-1,1-1 1,-1 1 0,0-1-1,0-1 1,0 0 0,0 0-1,-1-1 1,1 0 0,-1 0-1,1-1 1,-1 0 0,0-1-1,1 0 1,-1-1 0,-17-3-1,22 2-236,-1 0 0,0 0 0,0-1 0,1 0 0,0 0 0,-1-1-1,1 0 1,0 1 0,-7-10 0,9 11-159,0-1 1,1 0-1,-1 1 0,1-1 1,0 0-1,0-1 0,0 1 1,1 0-1,-1-1 0,1 1 0,-1-1 1,1 1-1,0-1 0,1 1 1,-1-1-1,0 0 0,1-6 0,1 8-124,0 0-1,0-1 0,1 1 1,-1 0-1,1 1 0,-1-1 1,1 0-1,0 0 0,-1 1 0,1-1 1,0 1-1,0-1 0,0 1 1,0 0-1,1 0 0,-1 0 0,0 0 1,0 0-1,1 0 0,-1 0 1,0 1-1,1 0 0,3-1 0,3-2-1666,27-7-5781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406"/>
    </inkml:context>
    <inkml:brush xml:id="br0">
      <inkml:brushProperty name="width" value="0.025" units="cm"/>
      <inkml:brushProperty name="height" value="0.025" units="cm"/>
    </inkml:brush>
  </inkml:definitions>
  <inkml:trace contextRef="#ctx0" brushRef="#br0">1 416 10666,'0'0'14120,"9"-1"-13244,1-1-767,-1 0 0,0 0 0,1-1 0,-1 0 0,0-1 0,-1 0 0,15-9 0,-19 11-94,0 0 1,0-1 0,0 1-1,-1-1 1,1 0 0,-1-1-1,0 1 1,0 0 0,0-1 0,0 0-1,0 1 1,-1-1 0,0 0-1,0 0 1,0-1 0,0 1-1,-1 0 1,0-1 0,0 1-1,0-1 1,1-5 0,-2 9-13,0 1 1,0-1 0,1 0-1,-1 1 1,0-1 0,0 0-1,0 1 1,0-1-1,0 1 1,0-1 0,0 0-1,0 1 1,0-1-1,-1 0 1,1 1 0,0-1-1,0 1 1,0-1 0,-1 0-1,1 1 1,0-1-1,-1 1 1,1-1 0,0 1-1,-1-1 1,1 1 0,-1-1-1,1 1 1,-1-1-1,1 1 1,-1 0 0,1-1-1,-1 1 1,1 0 0,-1-1-1,1 1 1,-1 0-1,0 0 1,1 0 0,-1-1-1,0 1 1,1 0-1,-1 0 1,1 0 0,-1 0-1,0 0 1,1 0 0,-1 0-1,0 0 1,1 1-1,-1-1 1,1 0 0,-2 1-1,-1 0-20,1 0 0,-1 1-1,1-1 1,-1 1 0,1 0 0,0 0-1,0 0 1,-1 0 0,1 0-1,-2 4 1,-3 5-2,1-1-1,1 1 0,0 0 1,0 0-1,1 0 1,0 1-1,1-1 1,1 1-1,-1 0 0,2 0 1,-1 17-1,3-27 20,-1 0 1,0-1-1,0 1 0,1 0 0,-1-1 1,1 1-1,-1 0 0,1-1 0,0 1 1,0-1-1,0 1 0,0-1 0,0 1 1,0-1-1,0 0 0,0 0 0,0 1 1,1-1-1,-1 0 0,0 0 0,1 0 0,-1 0 1,1 0-1,-1-1 0,1 1 0,0 0 1,-1-1-1,1 1 0,0-1 0,-1 0 1,1 1-1,0-1 0,-1 0 0,1 0 1,0 0-1,0 0 0,-1 0 0,4-1 1,2 0 8,-1 1 0,1-1 0,0-1 0,-1 1 1,1-1-1,-1 0 0,1-1 0,-1 1 0,7-5 1,-4 0-167,0 0 1,-1-1 0,1 0 0,-1-1-1,10-13 1,15-17-711,-32 44 769,1-1-1,-1 1 1,0 0-1,-1 0 1,1 0-1,-1 0 1,0-1 0,0 8-1,0 0 70,-1-7 90,1 0 1,0 1-1,0-1 0,1 0 1,0 1-1,0-1 0,2 7 1,-2-10-40,0-1 1,-1 0 0,1 1-1,0-1 1,0 0 0,1 0-1,-1 0 1,0 0 0,0 0 0,0 0-1,1 0 1,-1 0 0,1 0-1,-1 0 1,0-1 0,1 1-1,-1-1 1,1 1 0,0-1 0,-1 0-1,1 1 1,-1-1 0,1 0-1,0 0 1,-1 0 0,1 0-1,-1 0 1,1-1 0,2 0 0,1 0 1,0 0 0,-1 0 0,1 0 0,-1-1 0,1 0 0,-1 0 0,0 0 0,0 0 0,0-1 0,0 1 0,0-1 0,4-4 0,40-47-550,-4 5-873,-39 106 1058,-5-56 346,0 0 1,0 0-1,0 0 1,0 0-1,0 0 1,0-1 0,1 1-1,-1 0 1,0 0-1,0 0 1,1 0-1,-1 0 1,1-1-1,-1 1 1,1 0 0,-1 0-1,1-1 1,-1 1-1,1 0 1,-1-1-1,1 1 1,0 0-1,0-1 1,-1 1-1,1-1 1,0 1 0,0-1-1,0 0 1,-1 1-1,1-1 1,0 0-1,0 1 1,0-1-1,0 0 1,0 0 0,0 0-1,-1 0 1,1 0-1,0 0 1,0 0-1,2 0 1,0-1 16,0 1 1,1-1-1,-1 0 1,0 0-1,0 0 1,0-1-1,0 1 1,0 0-1,0-1 1,5-4-1,10-10-448,-1-2 0,-1 0 0,-1-1 1,0 0-1,-2-1 0,0-1 0,15-32 0,-9 9-2417,-1-1 0,21-84-1,-34 102 4728,-10 39 2407,-6 24-390,5-16-4570,0 1 844,2-1 0,0 1 0,2 0-1,0 0 1,1 1 0,1-1 0,1 0 0,1 0 0,1 0 0,1 0 0,1 0 0,8 24 0,-7-29-170,11 33-389,-16-46 379,0-1 0,0 1 0,-1 0 0,1 0 0,-1 0 0,0-1 0,0 1 0,0 0 0,0 0 0,-1 0 0,1-1 0,-1 1 0,-1 5 0,2-8 10,-1 1 0,0 0 0,0-1-1,0 1 1,0 0 0,0-1 0,0 1-1,0-1 1,0 0 0,0 1 0,0-1-1,0 0 1,0 0 0,0 1 0,-1-1-1,1 0 1,0 0 0,0 0-1,0 0 1,0-1 0,0 1 0,0 0-1,0 0 1,0-1 0,0 1 0,0 0-1,0-1 1,0 1 0,0-1 0,0 1-1,0-1 1,0 0 0,-1-1 0,-33-22-343,32 21 344,-9-6-560,1-1 1,0 0-1,0-1 1,1 0 0,1 0-1,0-1 1,1-1-1,-11-19 1,19 30 671,0 1-1,-1 0 1,1-1 0,0 1-1,0 0 1,1-1 0,-1 1-1,0 0 1,0-1 0,1 1-1,-1 0 1,1 0 0,-1-1-1,1 1 1,-1 0 0,1 0 0,0 0-1,-1-1 1,1 1 0,0 0-1,0 0 1,0 0 0,0 0-1,0 1 1,0-1 0,0 0-1,0 0 1,1 1 0,-1-1-1,0 0 1,0 1 0,0-1-1,1 1 1,2-1 0,56-14 116,-41 12-108,6-4-437,6 0-1516,0-1-3717,-6 0-2175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129"/>
    </inkml:context>
    <inkml:brush xml:id="br0">
      <inkml:brushProperty name="width" value="0.025" units="cm"/>
      <inkml:brushProperty name="height" value="0.025" units="cm"/>
    </inkml:brush>
  </inkml:definitions>
  <inkml:trace contextRef="#ctx0" brushRef="#br0">154 47 5285,'0'0'7570,"5"-8"-4271,16-24-550,-21 32-2731,0-1 0,0 1 1,0 0-1,0 0 0,1 0 0,-1 0 0,0 0 0,0 0 0,0 0 0,0 0 1,0-1-1,0 1 0,0 0 0,0 0 0,0 0 0,0 0 0,0 0 0,0 0 1,0-1-1,0 1 0,0 0 0,0 0 0,0 0 0,0 0 0,0 0 0,0 0 1,0-1-1,0 1 0,0 0 0,0 0 0,0 0 0,0 0 0,0 0 0,0 0 1,0-1-1,0 1 0,0 0 0,0 0 0,0 0 0,0 0 0,0 0 0,-1 0 0,1 0 1,0 0-1,0 0 0,0-1 0,0 1 0,0 0 0,0 0 0,0 0 0,-1 0 1,1 0-1,0 0 0,0 0 0,0 0 0,0 0 0,-12 2 787,-11 7-96,10 1-727,0 0 0,0 1 0,2 0 1,-1 1-1,1 1 0,-16 24 1,22-30 4,-1 1 0,2 1 0,-1-1 0,1 1 0,0 0 0,1 0 0,0 0 1,0 0-1,1 0 0,1 1 0,-1-1 0,1 0 0,1 12 0,0-20 7,0 0 1,1 0-1,-1 0 0,0 0 0,1 0 0,-1 0 0,1 0 0,-1 0 1,1 0-1,-1 0 0,1 0 0,0 0 0,-1 0 0,1-1 0,0 1 0,0 0 1,0 0-1,0-1 0,-1 1 0,1-1 0,0 1 0,0-1 0,2 1 0,32 6 91,-25-8-80,0 1 0,0-1 0,0-1-1,17-4 1,6-12-1627,-20-2-3738,-12 4-539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765"/>
    </inkml:context>
    <inkml:brush xml:id="br0">
      <inkml:brushProperty name="width" value="0.025" units="cm"/>
      <inkml:brushProperty name="height" value="0.025" units="cm"/>
    </inkml:brush>
  </inkml:definitions>
  <inkml:trace contextRef="#ctx0" brushRef="#br0">49 0 10890,'0'0'12199,"-3"9"-12055,-8 26-155,11-34-18,0-1 0,0 1 0,0 0 0,0 0-1,0-1 1,0 1 0,0 0 0,0 0 0,1-1 0,-1 1 0,0 0 0,0-1 0,0 1 0,1 0 0,-1-1-1,0 1 1,1 0 0,-1-1 0,1 1 0,-1 0 0,1-1 0,-1 1 0,1-1 0,-1 1 0,1-1-1,0 1 1,-1-1 0,1 0 0,0 1 0,-1-1 0,1 0 0,0 1 0,-1-1 0,2 0 0,25 4-1406,-22-3 1107,36 0-2232,-32-2 2157,0 1-1,1 1 1,-1 0-1,1 0 0,15 4 1,-25-5 554,1 0 1,-1 1-1,1-1 0,-1 0 1,1 0-1,-1 0 1,1 1-1,-1-1 0,0 0 1,1 0-1,-1 1 0,1-1 1,-1 0-1,0 1 1,1-1-1,-1 0 0,0 1 1,1-1-1,-1 1 0,0-1 1,0 0-1,1 1 1,-1-1-1,0 1 0,0-1 1,0 1-1,0-1 0,0 1 1,1-1-1,-1 1 1,0-1-1,0 1 0,0 0 1,-10 16 3060,-21 9-302,24-21-2657,-1 0 0,1-1-1,-1 0 1,1 0 0,-1-1-1,-1 0 1,1 0 0,0-1-1,0 0 1,-1 0 0,1-1-1,-1 0 1,0-1 0,-15-1 0,23 1-413,0 0 0,0 0 0,0-1 1,-1 1-1,1-1 0,0 1 1,0-1-1,0 1 0,0-1 1,0 0-1,0 1 0,0-1 1,0 0-1,1 0 0,-1 0 1,0 0-1,0 0 0,0-1 0,-5-13-6334,6 3-3575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326"/>
    </inkml:context>
    <inkml:brush xml:id="br0">
      <inkml:brushProperty name="width" value="0.025" units="cm"/>
      <inkml:brushProperty name="height" value="0.025" units="cm"/>
    </inkml:brush>
  </inkml:definitions>
  <inkml:trace contextRef="#ctx0" brushRef="#br0">144 159 8648,'0'0'6198,"0"-8"-3294,2-27-624,-2 34-2183,-1 0 0,1-1 1,0 1-1,0 0 0,-1 0 1,1-1-1,-1 1 0,1 0 1,-1 0-1,1 0 0,-1-1 1,0 1-1,0 0 0,1 0 1,-1 0-1,0 0 0,0 0 1,0 0-1,0 1 0,0-1 1,0 0-1,-1 0 0,1 1 1,0-1-1,0 1 0,0-1 1,-1 1-1,1-1 0,0 1 1,-1 0-1,1 0 0,0 0 1,-1-1-1,1 1 0,0 1 1,0-1-1,-2 0 1,-2 0-2,0 0 0,0 1 0,0-1 0,0 1 0,0 0 0,0 1 1,1-1-1,-6 3 0,6-1-80,-1 0-1,1 0 1,1 0 0,-1 0 0,0 1-1,1 0 1,0 0 0,0 0 0,0 0-1,0 0 1,0 1 0,1-1-1,0 1 1,0-1 0,0 1 0,-1 8-1,1-3-10,0 0 0,0 0-1,1 1 1,1-1-1,0 0 1,0 1 0,2 11-1,-2-20 9,1 0-1,-1 0 0,0 0 1,1 0-1,0 0 1,-1 0-1,1-1 0,0 1 1,0 0-1,0 0 1,0-1-1,0 1 1,0 0-1,0-1 0,1 1 1,-1-1-1,1 0 1,-1 1-1,1-1 0,-1 0 1,1 0-1,2 1 1,-1-1 11,1 0 0,-1 0 0,1 0 0,-1-1 0,1 1 0,-1-1 0,1 0 0,-1 0 0,1 0 0,-1-1 0,7-1 0,0 0 14,1-1 1,0-1-1,-1 0 1,0-1-1,0 0 0,0 0 1,9-8-1,2-3-530,-1-2 0,0 0 0,-1-1 0,23-31 0,-32 36-1116,-1 0 0,0-1 0,-1 0 0,10-26-1,-4-4-6142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669"/>
    </inkml:context>
    <inkml:brush xml:id="br0">
      <inkml:brushProperty name="width" value="0.025" units="cm"/>
      <inkml:brushProperty name="height" value="0.025" units="cm"/>
    </inkml:brush>
  </inkml:definitions>
  <inkml:trace contextRef="#ctx0" brushRef="#br0">52 1 14189,'-4'9'2590,"0"3"-1883,-27 92 4495,27-91-4610,1 1 0,1 0-1,0-1 1,1 1 0,1 0 0,1 19 0,0-31-569,-1-1 0,0 1 0,0-1 0,1 1 0,-1-1 0,1 0 0,-1 1 0,1-1 0,0 1 0,-1-1 0,1 0 0,0 0 0,0 1 0,0-1 0,0 0 0,0 0 0,0 0 0,0 0 0,1 0 0,-1 0 0,0 0 0,0 0 0,2 0 0,0 0-4,0 0 1,0-1 0,0 1-1,0-1 1,0 0 0,-1 0 0,1 0-1,0 0 1,0 0 0,0-1-1,4 0 1,4-3 13,0 1 1,-1-1-1,0-1 0,0 0 0,12-8 0,-5 2-21,-12 7-93,0 0 0,0 0 0,1 0 0,-1 1 0,1 0 0,0 0 0,0 0 0,0 1 0,0 0 0,1 0 0,-1 0 0,13 0 0,-18 2 77,0 1-1,0-1 0,0 1 0,0-1 0,0 1 0,0 0 1,-1-1-1,1 1 0,0 0 0,0 0 0,-1 0 1,1 0-1,-1 0 0,1-1 0,-1 1 0,1 0 1,-1 0-1,1 0 0,-1 0 0,0 1 0,0-1 0,1 0 1,-1 0-1,0 0 0,0 0 0,0 0 0,0 2 1,0 39 33,-1-30 23,-5 34 126,4-38-178,1-1 0,-1 0-1,2 1 1,-1-1 0,1 1 0,0-1 0,0 1-1,2 9 1,13-29-2375,-10 3 751,0-1 0,0 0 0,-1 0 0,3-13 0,5-22-6229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995"/>
    </inkml:context>
    <inkml:brush xml:id="br0">
      <inkml:brushProperty name="width" value="0.025" units="cm"/>
      <inkml:brushProperty name="height" value="0.025" units="cm"/>
    </inkml:brush>
  </inkml:definitions>
  <inkml:trace contextRef="#ctx0" brushRef="#br0">27 0 10025,'0'0'8937,"-6"80"-7015,0-41-737,-2 2 480,3 1-287,4-4-513,1-2-513,0-9-224,0-4-128,8-6 0,5-8-801,0-6-2081,0-3-3525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586"/>
    </inkml:context>
    <inkml:brush xml:id="br0">
      <inkml:brushProperty name="width" value="0.025" units="cm"/>
      <inkml:brushProperty name="height" value="0.025" units="cm"/>
    </inkml:brush>
  </inkml:definitions>
  <inkml:trace contextRef="#ctx0" brushRef="#br0">92 1 12620,'0'0'8024,"-9"0"-6994,6-1-980,1 1 0,-1 0 0,0 1 0,0-1-1,1 0 1,-1 1 0,0-1 0,1 1 0,-1 0 0,0 0 0,1 0 0,-1 0 0,1 0 0,0 1 0,-1-1 0,1 1 0,0 0 0,0-1 0,0 1-1,0 0 1,0 0 0,0 0 0,1 1 0,-1-1 0,1 0 0,-1 1 0,1-1 0,0 1 0,0-1 0,0 1 0,0-1 0,1 1 0,-2 3-1,-1 8 320,-1 0-1,2-1 0,0 1 1,0 0-1,1 0 1,2 22-1,-1-35-355,0 0 1,0 0-1,0 0 1,1 0 0,-1 0-1,0 0 1,1 0-1,-1 0 1,0 0-1,1 0 1,-1 0-1,1 0 1,0 0-1,-1 0 1,1 0-1,0 0 1,-1 0 0,1-1-1,0 1 1,0 0-1,0-1 1,0 1-1,0-1 1,0 1-1,0 0 1,0-1-1,0 0 1,0 1-1,0-1 1,0 0-1,0 0 1,0 1 0,0-1-1,0 0 1,0 0-1,0 0 1,0 0-1,0 0 1,1-1-1,-1 1 1,0 0-1,0 0 1,0-1-1,0 1 1,0-1-1,0 1 1,0-1 0,1 0-1,5-2 35,1 0 0,-1-1 0,0 0-1,-1 0 1,10-8 0,24-25 113,23-20-276,-58 53 84,1 0 0,0 0 0,0 0-1,0 0 1,1 1 0,-1 0 0,1 1-1,12-4 1,-18 6 26,0 0-1,0 0 1,0 0-1,0 0 1,0 1 0,0-1-1,0 0 1,0 1-1,0-1 1,0 0-1,0 1 1,0 0-1,0-1 1,0 1 0,0-1-1,-1 1 1,1 0-1,0 0 1,0-1-1,-1 1 1,1 0-1,0 0 1,-1 0 0,1 0-1,-1 0 1,1 0-1,-1 0 1,0 0-1,1 0 1,-1 0-1,0 0 1,0 0-1,0 0 1,1 0 0,-1 0-1,-1 1 1,5 51 111,-4-38-64,0-14-34,0 0 0,0 1 1,0-1-1,0 0 0,0 0 1,0 1-1,1-1 0,-1 0 1,0 0-1,1 1 0,-1-1 1,1 0-1,-1 0 0,1 0 1,0 0-1,-1 0 0,1 0 1,0 0-1,0 0 0,0 0 1,0 0-1,-1 0 0,1 0 1,0-1-1,1 1 0,0 1 1,0-2 3,0 0 0,0 0 1,0 0-1,0 0 0,0 0 1,0 0-1,0-1 0,0 1 1,-1-1-1,1 1 1,0-1-1,0 0 0,0 1 1,-1-1-1,3-2 0,11-6-287,-1-2 0,-1 1 0,15-16 0,-18 17-633,-2 2 370,0 1 0,0 0 0,1 0 0,14-6 0,-22 11 459,0 0 1,1 0 0,-1 0-1,1 1 1,-1-1 0,1 0 0,-1 1-1,1-1 1,0 1 0,-1 0-1,1 0 1,0-1 0,-1 1 0,1 0-1,0 0 1,-1 0 0,1 1-1,-1-1 1,1 0 0,0 1 0,-1-1-1,1 1 1,-1-1 0,1 1-1,-1 0 1,1 0 0,-1 0-1,1 0 1,-1 0 0,0 0 0,0 0-1,1 0 1,-1 0 0,0 0-1,1 2 1,-1-1-125,0 0 0,0 0 0,0 0 0,1 0 0,-1 0 0,0 0 0,1-1 0,0 1 0,-1 0 0,1-1 0,3 2 0,16 0-6922,-6-7-1678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915"/>
    </inkml:context>
    <inkml:brush xml:id="br0">
      <inkml:brushProperty name="width" value="0.025" units="cm"/>
      <inkml:brushProperty name="height" value="0.025" units="cm"/>
    </inkml:brush>
  </inkml:definitions>
  <inkml:trace contextRef="#ctx0" brushRef="#br0">67 114 15567,'0'0'4964,"-9"11"-3992,5-6-933,-33 42 668,35-44-559,0 0-1,0 0 1,1 0 0,-1 0 0,1 0-1,-1 0 1,1 0 0,0 0 0,1 1 0,-1-1-1,0 0 1,1 1 0,0-1 0,0 1 0,0-1-1,0 0 1,1 6 0,1-8-131,-1-1 1,1 1-1,0 0 1,-1-1-1,1 0 1,0 1-1,0-1 1,0 0-1,-1 0 1,1 0-1,0 0 1,0 0-1,0 0 0,-1-1 1,1 1-1,0 0 1,0-1-1,-1 0 1,1 1-1,0-1 1,1-1-1,7-4-240,-1 0 0,0-1 0,0 0 0,-1 0 0,0-1 0,0 0-1,-1 0 1,0-1 0,0 0 0,10-19 0,-2 0-633,-2-1-1,17-48 1,-30 76 1384,-1 15 9,0 1 0,-2-1 0,0 0 0,-6 18 0,-6 38 595,14-63-1026,0 0-1,0 0 1,1 0-1,0 0 1,1-1-1,-1 1 1,1 0-1,4 13 1,-4-19-181,0 1 0,-1-1 0,1 1 0,0-1 0,0 1 0,0-1 0,0 0 0,0 0 0,1 0 0,-1 1 0,0-1 0,1 0 1,-1 0-1,0-1 0,1 1 0,1 1 0,1-1-411,-1 0 1,0-1 0,0 1-1,1-1 1,-1 1-1,1-1 1,-1 0 0,0-1-1,1 1 1,5-2-1,16-5-8183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5.756"/>
    </inkml:context>
    <inkml:brush xml:id="br0">
      <inkml:brushProperty name="width" value="0.025" units="cm"/>
      <inkml:brushProperty name="height" value="0.025" units="cm"/>
    </inkml:brush>
  </inkml:definitions>
  <inkml:trace contextRef="#ctx0" brushRef="#br0">220 12 14510,'0'0'11184,"-11"-3"-10971,7 2-205,1-1-1,-1 1 0,0 0 0,0 0 0,0 0 0,0 1 0,-1-1 0,1 1 0,0 0 0,0 0 0,0 0 0,0 1 0,0 0 0,0-1 0,0 2 0,0-1 0,0 0 0,0 1 0,0-1 0,1 1 0,-8 5 0,-8 8-5,-35 35-1,50-45-13,0-1-1,0 1 0,0-1 1,1 1-1,-1 0 0,1 0 1,1 1-1,-1-1 0,1 1 1,0-1-1,0 1 0,0 0 0,1-1 1,-1 7-1,2-11-4,1 0 0,-1 0 0,1 0 1,-1 0-1,1 0 0,0 0 0,-1 0 0,1-1 0,0 1 0,-1 0 0,1-1 0,0 1 0,0 0 1,0-1-1,-1 1 0,1-1 0,0 1 0,0-1 0,0 0 0,0 1 0,0-1 0,0 0 0,0 0 1,0 1-1,0-1 0,0 0 0,0 0 0,0 0 0,0 0 0,0 0 0,0-1 0,2 1 1,37-4-270,52-21-457,-73 19 612,0 0 0,1 1-1,0 1 1,35-3 0,-54 7 125,0 0 0,0-1-1,1 1 1,-1 0 0,0 0 0,0 0 0,0 1-1,0-1 1,0 0 0,0 0 0,0 1 0,1-1-1,-1 0 1,0 1 0,0-1 0,0 1 0,0-1-1,0 1 1,-1 0 0,1-1 0,0 1 0,0 0-1,0 0 1,-1 0 0,1-1 0,0 1 0,-1 0-1,1 0 1,0 2 0,0-1 61,-1 0 0,0 1 0,0-1 0,0 0 0,0 1 0,0-1 0,0 1 0,-1-1 0,1 0 0,-1 1 0,0-1 0,0 0 0,-1 3 0,-3 6 283,-1 0 0,0-1 0,0 1 0,-13 13 0,-1-2 492,-35 31 0,47-46-711,-1 0 0,1-1 0,-1 0-1,0-1 1,-1 0 0,1-1 0,-21 8 0,30-12-132,-1 0-1,1 0 1,-1 0 0,1 0 0,0 0 0,-1 0 0,1 0 0,-1 0 0,1 0-1,0-1 1,-1 1 0,1 0 0,-1 0 0,1 0 0,0 0 0,-1-1 0,1 1-1,0 0 1,-1 0 0,1-1 0,0 1 0,0 0 0,-1 0 0,1-1 0,0 1-1,0 0 1,-1-1 0,1 1 0,0 0 0,0-1 0,0 1 0,-1-1 0,1 1-1,0 0 1,0-1 0,0 1 0,0 0 0,0-1 0,0 1 0,0-1 0,0 1-1,0-1 1,0 1 0,0 0 0,0-1 0,0 1 0,1 0 0,-1-1 0,0 1 0,0-1-1,0 1 1,0 0 0,1-1 0,7-25-1622,2 9-556,0 0 0,19-22 0,-24 33 1386,30-40-6172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162"/>
    </inkml:context>
    <inkml:brush xml:id="br0">
      <inkml:brushProperty name="width" value="0.025" units="cm"/>
      <inkml:brushProperty name="height" value="0.025" units="cm"/>
    </inkml:brush>
  </inkml:definitions>
  <inkml:trace contextRef="#ctx0" brushRef="#br0">36 8 14029,'1'9'2552,"-3"231"5796,-23 9-6345,19-223-1878,3-33 233,2-47-40,3 3-676,2 0 1,3 0-1,2 1 0,1 0 1,23-61-1,-30 103 344,0 0 1,1 1-1,-1-1 0,2 1 1,-1 0-1,1 0 0,0 0 1,0 1-1,7-7 0,-8 10-6,0 0 0,0 0 0,0 0-1,0 1 1,1-1 0,-1 1 0,1 0-1,-1 1 1,1-1 0,0 1 0,0 0 0,0 0-1,0 0 1,-1 1 0,1-1 0,7 2-1,-10-1 12,0 0 0,1 1-1,-1 0 1,0-1-1,0 1 1,0 0-1,0 0 1,0 0 0,-1 0-1,1 1 1,0-1-1,0 0 1,-1 1-1,1-1 1,-1 1 0,1 0-1,-1 0 1,0-1-1,1 1 1,-1 0-1,0 0 1,0 0 0,0 0-1,-1 0 1,1 0-1,0 0 1,-1 1-1,0-1 1,1 0-1,-1 0 1,0 0 0,0 3-1,1 3 46,-1-1 0,0 1-1,0 0 1,-1 0 0,0-1 0,0 1 0,-1 0-1,-3 8 1,0-4 303,-1 0 1,-1 0-1,0-1 0,0 0 0,-1 0 1,-16 17-1,20-24-271,1-1-1,0 0 1,-1 1-1,1-1 1,-1 0-1,0-1 1,0 1 0,0-1-1,0 1 1,-1-1-1,1-1 1,0 1-1,-1 0 1,0-1 0,1 0-1,-1 0 1,0-1-1,1 1 1,-1-1-1,0 0 1,0 0 0,-5-1-1,8 0-188,1 0 0,-1 0-1,0 0 1,1 0 0,-1 0-1,1-1 1,0 1 0,-1 0 0,1-1-1,0 1 1,0-1 0,0 1-1,0-1 1,0 1 0,0-1 0,0 0-1,1 0 1,-1 1 0,1-1 0,-1 0-1,1 0 1,0 0 0,-1 1-1,1-1 1,0 0 0,0 0 0,0 0-1,1 0 1,0-3 0,-1-1-827,1 1 1,0-1-1,0 0 1,1 1-1,-1-1 1,1 1-1,0 0 0,5-9 1,13-12-6228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519"/>
    </inkml:context>
    <inkml:brush xml:id="br0">
      <inkml:brushProperty name="width" value="0.025" units="cm"/>
      <inkml:brushProperty name="height" value="0.025" units="cm"/>
    </inkml:brush>
  </inkml:definitions>
  <inkml:trace contextRef="#ctx0" brushRef="#br0">14 0 14926,'0'0'8648,"4"60"-7078,-4-33-417,-5 7-448,-3-5-321,5 0-288,2-7-64,1-5-32,0-6-32,0-6-865,7-16-7399,0-6 929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286"/>
    </inkml:context>
    <inkml:brush xml:id="br0">
      <inkml:brushProperty name="width" value="0.025" units="cm"/>
      <inkml:brushProperty name="height" value="0.025" units="cm"/>
    </inkml:brush>
  </inkml:definitions>
  <inkml:trace contextRef="#ctx0" brushRef="#br0">1 331 11435,'0'0'9732,"9"6"-8910,-4-3-729,-1 0 1,1-1 0,0 1-1,0-1 1,0 0 0,0-1-1,1 1 1,-1-1-1,0 0 1,1 0 0,-1 0-1,1-1 1,-1 0 0,0 0-1,1-1 1,-1 1-1,1-1 1,-1 0 0,0 0-1,1-1 1,-1 0 0,0 0-1,0 0 1,0-1-1,5-3 1,-5 3-17,0 0 1,-1 0-1,1-1 0,-1 0 1,0 0-1,0 0 0,0 0 0,0-1 1,-1 1-1,1-1 0,-1 0 1,-1 0-1,1 0 0,-1-1 0,0 1 1,0 0-1,0-1 0,-1 0 1,0 1-1,0-1 0,0 0 1,-1-6-1,1 11-75,-1 1 0,0 0 1,0-1-1,0 1 0,0-1 1,0 1-1,0-1 0,0 1 1,0 0-1,-1-1 0,1 1 1,0-1-1,0 1 0,0 0 1,0-1-1,0 1 0,-1 0 1,1-1-1,0 1 0,0 0 1,-1-1-1,1 1 0,0 0 1,0-1-1,-1 1 0,1 0 1,0 0-1,-1-1 0,1 1 1,-1 0-1,1 0 0,0 0 1,-1-1-1,1 1 0,0 0 1,-1 0-1,0 0 0,-18 7-102,-15 21-75,24-15 203,0 1 1,2 0-1,0 1 1,0-1-1,1 2 1,1-1-1,1 1 1,0 0-1,1 0 1,1 0-1,-2 24 1,4-39-20,1 1 1,0-1-1,0 1 1,0-1 0,0 1-1,1-1 1,-1 1-1,0-1 1,0 0-1,1 1 1,-1-1 0,1 1-1,0-1 1,-1 0-1,1 1 1,0-1 0,0 0-1,0 0 1,-1 0-1,1 0 1,0 1 0,1-1-1,-1-1 1,0 1-1,2 1 1,-1-1 6,1 0 0,-1 0 0,1-1 1,-1 1-1,1-1 0,0 0 0,-1 0 0,1 0 0,-1 0 0,1 0 1,0-1-1,-1 1 0,4-2 0,4-1 18,0 0-1,0-1 1,0 0-1,0-1 1,-1 0-1,10-8 1,11-12-20,-2-2 1,0-1-1,-2-1 1,-2-1-1,0-1 1,-2-1 0,-2-1-1,-1-1 1,-1 0-1,23-68 1,-35 80-319,-16 41 142,-16 41 110,17-39 70,2 0 0,0 0-1,1 0 1,1 1 0,1 0 0,1 0-1,1 1 1,1 35 0,1-56-15,0-1 0,0 1 0,0 0 0,0 0 0,0-1 0,1 1-1,-1 0 1,1 0 0,-1-1 0,1 1 0,0 0 0,-1-1 0,1 1 0,0-1 0,0 1 0,0-1-1,0 1 1,0-1 0,1 0 0,-1 0 0,0 1 0,1-1 0,-1 0 0,0 0 0,1 0 0,0-1-1,-1 1 1,1 0 0,-1 0 0,1-1 0,0 1 0,-1-1 0,1 0 0,0 1 0,0-1 0,-1 0-1,1 0 1,0 0 0,2 0 0,1-1 14,0 0-1,-1 0 1,1 0-1,-1-1 1,1 1-1,-1-1 1,0 0-1,1 0 1,-1-1-1,0 1 1,0-1-1,-1 0 1,6-5-1,4-7 1,-1 0 1,-1-1-1,0 0 0,-1 0 1,11-25-1,30-93 50,-18 44 66,-37 150-298,-6-14 170,3 0 1,1 0-1,3 1 0,3 62 1,0-108-2,0 1 1,0 0 0,0-1 0,0 1 0,0-1 0,1 1 0,-1-1 0,0 1-1,1-1 1,0 1 0,-1-1 0,1 1 0,0-1 0,0 0 0,-1 1 0,1-1-1,0 0 1,0 0 0,1 0 0,-1 0 0,0 0 0,2 2 0,-3-33 427,-4 23-433,0-1 1,-1 2-1,1-1 0,-1 0 0,0 1 1,-1 0-1,0 0 0,0 1 0,0-1 1,-1 1-1,1 1 0,-11-6 0,9 4-47,-1 1 0,1-1 0,0-1 0,0 0 0,1 0-1,0 0 1,-7-10 0,13 16 81,1 0-1,0 0 1,0 0 0,-1 0-1,1 0 1,0 0 0,0 0 0,0 0-1,0 0 1,0 0 0,0 0-1,1 0 1,-1 0 0,0 0-1,0 0 1,1 0 0,-1 1-1,0-1 1,1 0 0,-1 0-1,1 0 1,-1 0 0,1 0 0,0 1-1,-1-1 1,1 0 0,0 1-1,0-1 1,-1 0 0,1 1-1,0-1 1,0 1 0,0-1-1,0 1 1,-1-1 0,1 1 0,0 0-1,0 0 1,2-1 0,47-16 25,-42 15 23,34-9-755,46-5 1,-64 12-2481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490"/>
    </inkml:context>
    <inkml:brush xml:id="br0">
      <inkml:brushProperty name="width" value="0.025" units="cm"/>
      <inkml:brushProperty name="height" value="0.025" units="cm"/>
    </inkml:brush>
  </inkml:definitions>
  <inkml:trace contextRef="#ctx0" brushRef="#br0">0 23 6662,'0'0'11755,"70"-17"-11114,-26 13-481,-2 3-64,-3 0-96,-10 1-1153,-9 0-3139,-16 0-448</inkml:trace>
  <inkml:trace contextRef="#ctx0" brushRef="#br0" timeOffset="1">63 40 9513,'0'0'8744,"47"15"-8103,10-15-321,7 0-256,8-10-3619,-1-4-10635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614"/>
    </inkml:context>
    <inkml:brush xml:id="br0">
      <inkml:brushProperty name="width" value="0.025" units="cm"/>
      <inkml:brushProperty name="height" value="0.025" units="cm"/>
    </inkml:brush>
  </inkml:definitions>
  <inkml:trace contextRef="#ctx0" brushRef="#br0">0 0 18161,'0'0'3620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8.576"/>
    </inkml:context>
    <inkml:brush xml:id="br0">
      <inkml:brushProperty name="width" value="0.025" units="cm"/>
      <inkml:brushProperty name="height" value="0.025" units="cm"/>
    </inkml:brush>
  </inkml:definitions>
  <inkml:trace contextRef="#ctx0" brushRef="#br0">38 212 12556,'0'0'1847,"7"-9"416,4-2-1469,-5 6-456,-1 0 0,-1 0 0,1-1 0,-1 1 1,0-1-1,3-7 0,-6 7 3038,-10 8-2550,-10 11-880,11-3 44,1 0 0,0 1 0,1 0 1,0 0-1,0 0 0,2 1 0,-1 0 0,2 0 1,-1 0-1,2 1 0,-1-1 0,2 1 0,0-1 1,0 1-1,1-1 0,1 1 0,2 17 1,-2-29 9,0 1 0,-1 0 0,1-1 0,0 1 0,0 0 0,0-1 0,0 1 1,1-1-1,-1 1 0,0-1 0,1 0 0,-1 0 0,0 1 0,1-1 0,0 0 0,-1 0 1,1-1-1,-1 1 0,1 0 0,0 0 0,0-1 0,0 1 0,-1-1 0,1 1 1,0-1-1,0 0 0,0 0 0,0 0 0,0 0 0,-1 0 0,1 0 0,0-1 1,0 1-1,0 0 0,2-2 0,5 0 22,-1 0 0,1-1 1,-1 0-1,0-1 0,0 0 0,10-7 1,10-8 16,-1-2 0,-2-1 1,0-1-1,39-47 1,-54 58-38,-1 0 0,0 0 0,-1-1-1,-1 0 1,0-1 0,0 1 0,-2-1 0,1-1 0,-2 1 0,0-1 0,-1 0 0,0 0 0,0-16 0,-3 31-4,0-1 0,1 0 0,-1 0 0,0 1 0,0-1 0,0 0 1,0 0-1,0 1 0,0-1 0,0 0 0,0 0 0,0 1 0,-1-1 0,1 0 0,0 0 0,0 1 0,-1-1 0,1 0 1,0 1-1,-1-1 0,1 0 0,-1 1 0,1-1 0,0 1 0,-1-1 0,0 0 0,0 0 0,-13 14-168,-9 35-17,13-23 233,1 1 1,2 0-1,1 1 1,1-1-1,1 1 1,-1 29-1,5-54-40,0 0-1,0 0 0,0 0 0,0 0 0,0 1 1,0-1-1,1 0 0,-1 0 0,1 0 0,0 0 1,-1 0-1,1 0 0,0 0 0,0 0 0,0 0 1,0-1-1,1 1 0,-1 0 0,0-1 0,3 3 1,-3-3 3,1-1 0,0 1 1,-1 0-1,1-1 0,0 1 1,0-1-1,-1 0 0,1 1 1,0-1-1,0 0 0,0 0 0,-1 0 1,1 0-1,0 0 0,0-1 1,-1 1-1,1-1 0,3 0 1,2-2-5,0 0 1,0-1-1,-1 1 1,1-1-1,-1-1 1,0 1-1,0-1 1,-1 0-1,1 0 1,4-7-1,-6 8-28,-1-1 0,1 1 0,-1-1 0,0 0-1,-1 0 1,1-1 0,-1 1 0,0 0-1,0-1 1,-1 1 0,0-1 0,0 1-1,0-1 1,0 0 0,-1 0 0,0-6-1,-1 12 18,1-1 0,0 1 0,-1 0 0,1 0 0,0-1-1,-1 1 1,1 0 0,-1 0 0,1 0 0,0 0 0,-1-1-1,1 1 1,-1 0 0,1 0 0,0 0 0,-1 0-1,1 0 1,-1 0 0,1 0 0,-1 0 0,1 0 0,0 0-1,-1 1 1,1-1 0,-1 0 0,1 0 0,0 0 0,-1 0-1,1 1 1,-1-1 0,1 0 0,0 0 0,-1 1 0,1-1-1,0 0 1,-1 0 0,1 1 0,0-1 0,0 0-1,-1 1 1,1-1 0,0 0 0,0 1 0,0-1 0,0 1-1,-1 0 1,-13 16-125,9-8 160,0 0 0,1 0 1,1 0-1,-1 1 0,2 0 1,-1-1-1,1 1 1,1 0-1,0 0 0,0 0 1,1 1-1,0-1 0,3 17 1,-2-25-20,0 1 0,0-1 0,1 0 0,-1 0 0,1 0 0,-1-1 0,1 1 0,0 0 0,0 0 0,-1-1 0,1 1 0,1-1 0,-1 0 0,0 0 0,0 0 0,0 0 0,1 0 0,-1 0 0,0 0 0,1-1 0,-1 1 0,1-1 0,-1 0 0,0 1 0,1-1 0,-1 0 0,1-1 0,4 0 0,4 1 19,0-2 0,1 1 0,-1-2 0,-1 1 0,12-5 0,22-13-77,-32 14-17,-1 0-1,1 1 1,0 1-1,0 0 1,1 0 0,-1 1-1,21-2 1,-36 5 539,-24-2 3125,25 1-3527,-1 0 0,0 0 0,1 0 0,0-1 0,-1 1 0,1-1 0,0 1 1,-1-1-1,1 0 0,0 0 0,0 0 0,1 0 0,-4-4 0,-2-2-46,4 4-37,0 1-1,-1 0 1,1-1-1,1 0 1,-1 1 0,1-1-1,-1 0 1,1 0 0,0-1-1,0 1 1,1 0-1,-1-1 1,0-8 0,4 12-316,1 0 0,0 1-1,0-1 1,0 0 0,0 1 0,0 0 0,0 0 0,0 0 0,0 0 0,5 1 0,-3-1-650,25-1-3945,5-4-4148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458"/>
    </inkml:context>
    <inkml:brush xml:id="br0">
      <inkml:brushProperty name="width" value="0.025" units="cm"/>
      <inkml:brushProperty name="height" value="0.025" units="cm"/>
    </inkml:brush>
  </inkml:definitions>
  <inkml:trace contextRef="#ctx0" brushRef="#br0">47 1 15150,'0'0'5339,"-4"8"-4320,-5 15-744,1 0 0,1 0 0,2 1 0,0 0 0,1 0 0,1 0 0,2 0 0,0 0 0,4 36 0,-2-55-217,0 0 1,0 0-1,0 0 0,0-1 1,1 1-1,0 0 1,0-1-1,0 1 1,1-1-1,-1 1 1,1-1-1,0 0 1,0 0-1,1-1 0,-1 1 1,6 4-1,-6-6-34,-1 0-1,1-1 0,0 1 0,0-1 1,0 0-1,0 0 0,0 0 0,0 0 0,0 0 1,0-1-1,0 1 0,0-1 0,0 0 1,0 0-1,1 0 0,-1 0 0,0 0 1,0-1-1,0 0 0,0 1 0,0-1 0,0 0 1,0-1-1,0 1 0,0 0 0,0-1 1,3-2-1,4-4 15,0 0 0,0-1 0,-1 0 1,0 0-1,0-1 0,-1 0 0,0 0 0,-1-1 0,9-17 1,-3 0 18,0-1 1,16-54 0,-22 59-167,-9 40-91,-13 47 41,14-59 205,-9 38 142,1 1 1,2 0-1,-1 52 0,8-94-177,0 1-1,0 0 1,0-1-1,0 1 1,0 0-1,0-1 1,0 1-1,1-1 1,-1 1-1,0 0 1,1-1-1,0 1 1,-1-1-1,1 1 1,0-1 0,0 1-1,0-1 1,0 0-1,0 1 1,0-1-1,0 0 1,0 0-1,0 0 1,1 0-1,1 1 1,-1-1 6,1 0 0,-1-1 0,1 1 0,-1-1 0,1 0 0,0 0 0,-1 0-1,1 0 1,-1 0 0,1 0 0,-1-1 0,1 1 0,-1-1 0,5-1 0,9-5 33,1-1 0,-1 0-1,24-18 1,-35 23-67,5-3-11,-6 2 12,0 1 0,0 0 0,0 0 0,1 1 0,0-1 1,-1 1-1,1 0 0,0 1 0,0-1 0,0 1 0,0 0 0,0 0 0,7 0 0,-11 1 8,0 1 0,0-1 1,-1 1-1,1-1 0,0 1 0,0 0 0,0-1 1,0 1-1,-1 0 0,1 0 0,0-1 0,-1 1 0,1 0 1,-1 0-1,1 0 0,-1 0 0,1 0 0,-1 0 1,0 0-1,1 0 0,-1 0 0,0 0 0,0 0 0,0 0 1,1 0-1,-1 1 0,2 38 67,-1-27-51,-2-12 0,1 0 1,0 0-1,0-1 0,0 1 1,0 0-1,0 0 0,0 0 1,0 0-1,0 0 0,0 0 1,1 0-1,-1-1 0,0 1 0,1 0 1,-1 0-1,0 0 0,1 0 1,-1-1-1,1 1 0,-1 0 1,1 0-1,0-1 0,-1 1 1,1 0-1,-1-1 0,1 1 1,0-1-1,0 1 0,-1-1 1,1 1-1,0-1 0,0 0 1,0 1-1,0-1 0,0 0 1,-1 0-1,1 1 0,0-1 0,0 0 1,0 0-1,0 0 0,0 0 1,0 0-1,0 0 0,-1 0 1,1-1-1,0 1 0,0 0 1,0 0-1,0-1 0,0 1 1,-1-1-1,1 1 0,0-1 1,0 1-1,1-2 0,9-5 79,-1 0-1,0-1 1,15-14-1,-3 3-255,-20 17 110,-1 1-1,1 0 1,0 0 0,-1-1-1,1 1 1,0 1 0,0-1-1,0 0 1,-1 0-1,1 1 1,0-1 0,0 1-1,0-1 1,0 1-1,0 0 1,0 0 0,0 0-1,0 0 1,0 0 0,0 0-1,0 1 1,0-1-1,2 1 1,-2 1-79,-1 0 1,1 0-1,-1 0 0,1 0 1,-1 0-1,0 0 0,0 0 1,0 0-1,0 0 0,0 1 1,0-1-1,-1 0 0,1 1 0,-1-1 1,0 0-1,0 1 0,0-1 1,0 3-1,0-3 58,3 10-3283,7-8-5766,-3-4-603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822"/>
    </inkml:context>
    <inkml:brush xml:id="br0">
      <inkml:brushProperty name="width" value="0.025" units="cm"/>
      <inkml:brushProperty name="height" value="0.025" units="cm"/>
    </inkml:brush>
  </inkml:definitions>
  <inkml:trace contextRef="#ctx0" brushRef="#br0">90 1 12940,'0'0'10090,"-9"0"-9546,5 1-572,-2-1 154,-1 1 0,1 0-1,-1 0 1,1 1-1,-9 2 1,14-3-110,-1 0 0,0-1 1,0 1-1,1 0 0,-1 0 0,0 1 1,1-1-1,-1 0 0,1 0 0,0 1 0,-1-1 1,1 1-1,0-1 0,0 1 0,0 0 1,0-1-1,0 1 0,0 0 0,0 0 0,1-1 1,-1 1-1,1 0 0,-1 0 0,1 0 1,0 0-1,-1 3 0,2-4-42,0 0 0,-1 0 0,1 0 0,0 0 0,-1 0 0,1-1 0,0 1 0,0 0 0,0-1 0,0 1 0,0 0 0,0-1 0,0 1 0,0-1-1,0 0 1,0 1 0,0-1 0,0 0 0,0 0 0,0 1 0,0-1 0,0 0 0,0 0 0,0 0 0,2 0 0,36 1-483,-33-1 339,18-1-421,-19 0 506,1 1 1,0-1 0,-1 1 0,1 0-1,0 0 1,-1 1 0,1 0-1,0 0 1,-1 0 0,1 0 0,-1 1-1,10 4 1,-14-4 140,0-1 0,0 0 0,0 0 0,0 1-1,-1-1 1,1 0 0,0 1 0,-1-1 0,1 1 0,-1-1-1,1 1 1,-1-1 0,0 1 0,1-1 0,-1 1 0,0-1-1,0 1 1,0 0 0,0-1 0,-1 1 0,1-1 0,0 1-1,-1-1 1,1 1 0,-1-1 0,1 1 0,-1-1 0,0 0-1,0 1 1,-1 1 0,-1 2 404,0 1 0,-1-1-1,0 0 1,0-1 0,-9 9 0,7-8-259,0-1 0,0 0 0,0 0 1,-1 0-1,0-1 0,0 0 0,0 0 0,0-1 0,0 0 1,0 0-1,-1 0 0,1-1 0,0 0 0,-1-1 1,-12 0-1,19 0-295,0 0-1,0 0 1,0 0 0,0 0 0,0 0 0,1-1 0,-1 1-1,0 0 1,0 0 0,0 0 0,1-1 0,-1 1 0,0 0-1,0-1 1,1 1 0,-1-1 0,0 1 0,1-1 0,-1 1-1,0-1 1,1 0 0,-1 1 0,1-1 0,-1 0 0,1 1-1,-1-1 1,1 0 0,0 0 0,-1 1 0,1-1 0,0 0-1,-1 0 1,1 0 0,0 1 0,0-1 0,0 0 0,0 0-1,0 0 1,0 0 0,0 0 0,0 1 0,0-1 0,0 0-1,1 0 1,-1 0 0,0 1 0,0-1 0,1 0 0,0-1-1,0-2-1093,1-1-1,0 1 1,0 0 0,1-1-1,0 1 1,-1 0-1,6-6 1,12-9-4999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0.509"/>
    </inkml:context>
    <inkml:brush xml:id="br0">
      <inkml:brushProperty name="width" value="0.025" units="cm"/>
      <inkml:brushProperty name="height" value="0.025" units="cm"/>
    </inkml:brush>
  </inkml:definitions>
  <inkml:trace contextRef="#ctx0" brushRef="#br0">83 1 15439,'0'0'6053,"-5"9"-5594,-6 13 295,1 0 0,1 1-1,1 0 1,1 0-1,-7 48 1,-4 264 2529,31-412-2231,-13-35-1842,29 135-86,-23-20 883,1 0 0,-1 0 0,1-1 0,0 0 0,0 0 0,0 0 0,0-1 0,0 0 0,0 0 0,0-1 0,0 0 0,0 0 0,0-1 0,0 1 0,0-2 0,0 1 0,0-1 0,0 0 0,0 0 0,-1-1 0,1 0 0,-1 0 0,0-1 0,0 1 0,0-1 0,0-1 0,-1 1 0,6-7 0,-3-7 137,-16 9-85,5 8-65,1 1 1,0 0 0,0 0-1,0 0 1,0 0 0,0 0-1,0 0 1,0 1 0,0-1-1,0 1 1,0-1 0,0 1 0,0 0-1,0 0 1,-3 2 0,-1 1-5,0 1 0,1 1 0,0-1 0,0 1 0,1 0 0,-1 0 0,1 1 1,1-1-1,-1 1 0,1 0 0,0 0 0,0 0 0,1 0 0,0 0 0,1 0 1,-1 1-1,1-1 0,1 1 0,0 12 0,0-19 11,0 0 0,1 0 0,-1 0 0,1-1 0,-1 1 0,1 0 0,-1 0 0,1-1 0,-1 1 0,1 0 0,0-1 0,-1 1 0,1-1 0,0 1 0,0-1 0,0 1 0,-1-1 0,1 0 0,0 1 0,0-1 0,0 0 0,0 0 0,0 1 0,-1-1 0,1 0 0,0 0 0,0 0 0,1 0 0,34 0 84,-27-1-71,21-2-15,1-2-1,0-1 1,54-18 0,-84 24 28,0 0 0,0-1 0,0 1 0,0-1 0,0 1 0,0-1 0,0 1 0,0-1 0,-1 0 0,1 1 0,0-1 0,0 0 0,-1 1 0,1-1 1,0 0-1,-1 0 0,1 0 0,-1 0 0,1 0 0,-1 0 0,1 0 0,-1 0 0,0 0 0,0 0 0,1 0 0,-1 0 0,0 0 0,0 0 0,0 0 0,0 0 0,0 0 0,0 0 0,0 0 0,-1 0 0,1 0 1,0 0-1,0 0 0,-1 0 0,1 0 0,-1 0 0,1 0 0,-1 1 0,1-1 0,-1 0 0,1 0 0,-3-1 0,-38-50 1817,28 37-1580,6 2-1027,11 7-1260,24 6-4198,-9 1 2213,13-1-6359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1.300"/>
    </inkml:context>
    <inkml:brush xml:id="br0">
      <inkml:brushProperty name="width" value="0.025" units="cm"/>
      <inkml:brushProperty name="height" value="0.025" units="cm"/>
    </inkml:brush>
  </inkml:definitions>
  <inkml:trace contextRef="#ctx0" brushRef="#br0">231 19 12107,'0'-1'284,"0"0"0,0 1 0,0-1 0,0 0-1,0 1 1,0-1 0,0 0 0,0 1-1,0-1 1,0 0 0,0 1 0,0-1-1,-1 1 1,1-1 0,0 0 0,-1 1-1,1-1 1,0 1 0,-1-1 0,1 1-1,-1-1 1,1 1 0,-1-1 0,1 1 0,-1-1-1,1 1 1,-1 0 0,1-1 0,-1 1-1,1 0 1,-1-1 0,0 1 0,1 0-1,-1 0 1,0-1 0,1 1 0,-1 0-1,0 0 1,-1 0 0,-1 1-22,-1-1 1,0 1-1,1 0 1,-1 0-1,0 0 0,1 1 1,-1-1-1,-3 3 1,-64 44-1374,70-47 1418,-11 8-294,-36 31 106,45-38-120,1 0 1,0 0-1,0 1 0,-1-1 1,1 1-1,1-1 1,-1 1-1,0 0 0,1 0 1,-1 0-1,1 0 1,0 0-1,0 0 1,0 0-1,0 4 0,32-5-57,16-6 77,-27 2-40,0 1 0,29 1 0,-45 0 14,0 1 1,0-1 0,-1 1 0,1 0 0,0 0 0,-1 0 0,1 0 0,-1 0 0,1 1-1,-1 0 1,1-1 0,-1 1 0,0 1 0,0-1 0,0 0 0,0 1 0,0 0 0,3 4 0,-4-5 8,-1 0 0,0 0 0,0 0 0,0 1 1,0-1-1,0 0 0,0 0 0,0 1 1,-1-1-1,1 0 0,-1 1 0,0-1 0,1 0 1,-1 1-1,0-1 0,-1 1 0,1-1 1,0 0-1,-1 1 0,1-1 0,-1 0 0,0 1 1,-1 1-1,0 1 78,-1-1 0,0 0 1,0 0-1,-1 0 0,1 0 0,-1-1 1,1 1-1,-1-1 0,-1 0 0,-5 4 1,-4 1 171,0-1 0,0 0 0,-1-1 0,0-1 0,0 0 1,-20 3-1,32-8-365,-56 5 670,33-12-1247,26 6 587,-1 1 0,1-1 0,-1 1 0,1-1-1,-1 1 1,1-1 0,-1 1 0,1-1 0,-1 0-1,1 1 1,0-1 0,-1 0 0,1 1-1,0-1 1,0 0 0,-1 1 0,1-1 0,0 0-1,0 0 1,0 1 0,0-1 0,0 0-1,0 1 1,0-1 0,0 0 0,1 0 0,-1 1-1,0-1 1,1-1 0,0-1-545,2 0 0,-1 1 0,0-1 0,0 0-1,1 1 1,0-1 0,-1 1 0,1 0 0,0 0 0,0 0 0,0 1 0,0-1 0,6-2 0,3-2-2290,18-12-5038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022"/>
    </inkml:context>
    <inkml:brush xml:id="br0">
      <inkml:brushProperty name="width" value="0.025" units="cm"/>
      <inkml:brushProperty name="height" value="0.025" units="cm"/>
    </inkml:brush>
  </inkml:definitions>
  <inkml:trace contextRef="#ctx0" brushRef="#br0">149 220 13229,'0'0'8803,"-11"1"-8579,5 0-223,0-1 1,1 2-1,-1-1 0,0 0 1,0 1-1,1 0 0,-1 1 1,1-1-1,-1 1 1,1 0-1,0 0 0,0 1 1,1 0-1,-1-1 1,1 2-1,-1-1 0,1 0 1,1 1-1,-1 0 1,1 0-1,-1 0 0,-3 10 1,3-6 114,0 0 0,1 1-1,0 0 1,-3 14 0,6-22-95,-1-1 0,1 1-1,-1-1 1,1 1 0,0-1 0,0 1-1,0-1 1,0 1 0,0 0-1,0-1 1,0 1 0,0-1-1,0 1 1,1-1 0,-1 1 0,1-1-1,-1 1 1,1-1 0,-1 1-1,1-1 1,0 0 0,0 1 0,0-1-1,0 0 1,0 0 0,0 0-1,0 0 1,0 0 0,0 0 0,1 0-1,-1 0 1,0 0 0,1 0-1,-1 0 1,0-1 0,1 1 0,1 0-1,5-1 33,0 0-1,0-1 0,1 0 1,-1 0-1,0 0 1,0-1-1,0-1 0,-1 1 1,1-1-1,0-1 0,-1 1 1,0-1-1,0 0 0,0-1 1,0 0-1,-1 0 0,0 0 1,0-1-1,0 0 1,9-12-1,-3 3-11,-1-1-1,0 0 1,-1 0 0,0-1 0,-1-1-1,-2 0 1,12-34 0,-15 38 14,-1-1 0,0 1 0,0-1 0,-2 0 1,0 1-1,-1-1 0,0 0 0,-3-20 0,3 35-58,0-1 0,0 1 0,0-1-1,0 1 1,0-1 0,0 1 0,0-1 0,0 1-1,0-1 1,0 0 0,-1 1 0,1-1 0,0 1-1,0-1 1,-1 1 0,1-1 0,0 1 0,0 0-1,-1-1 1,1 1 0,0-1 0,-1 1 0,1 0-1,-1-1 1,1 1 0,-1 0 0,1-1 0,-1 1-1,1 0 1,-1-1 0,1 1 0,-1 0 0,1 0-1,-1 0 1,1 0 0,-1 0 0,1 0 0,-1-1-1,1 1 1,-1 0 0,1 0 0,-1 1 0,0-1-1,1 0 1,-1 0 0,1 0 0,-1 0 0,1 0-1,-1 1 1,1-1 0,-1 0 0,1 0 0,-1 1-1,1-1 1,-1 1 0,-1 0-25,0 1 0,0 0 0,1 0 1,-1 0-1,1 1 0,-1-1 0,1 0 0,0 0 0,0 1 0,-2 3 0,-6 27 307,1 0-1,1 1 0,2-1 1,2 2-1,1-1 1,4 61-1,-2-92-265,0-1 0,0 0-1,0 0 1,1 0 0,-1 1 0,0-1 0,1 0 0,0 0-1,0 0 1,-1 0 0,1 0 0,0 0 0,1 0 0,-1 0-1,0 0 1,1-1 0,-1 1 0,1 0 0,-1-1 0,1 1-1,0-1 1,-1 1 0,1-1 0,0 0 0,0 0 0,0 0-1,0 0 1,0 0 0,0 0 0,0-1 0,0 1 0,1-1-1,-1 0 1,0 1 0,0-1 0,0 0 0,1 0 0,-1 0-1,0 0 1,0-1 0,1 1 0,-1-1 0,0 1 0,3-2-1,3-1 16,0 1 1,0-2-1,-1 1 0,1-1 0,-1 0 0,0-1 0,0 1 0,0-1 0,-1-1 0,10-9 0,21-46-359,-40 93 231,2-26 95,0 0 0,1 1 0,0-1 0,0 1 0,0-1 0,0 1 0,3 9 0,-2-14 8,-1-1-1,1 0 0,-1 0 1,1 0-1,-1 0 1,1 0-1,0 0 1,0 0-1,-1-1 0,1 1 1,0 0-1,0 0 1,0 0-1,0-1 1,0 1-1,0-1 1,0 1-1,2 0 0,0 0 5,-1-1 0,1 1 0,0-1 0,0 0 0,-1 0 0,1 0 0,0 0 0,0 0 0,-1-1 0,1 1 0,3-2-1,5-2 7,0-1 0,-1 0 0,0 0-1,0-1 1,0 0 0,-1-1 0,1 0-1,-2-1 1,1 0 0,-1 0 0,-1-1-1,1 0 1,-1 0 0,-1 0 0,0-1-1,0 0 1,4-12 0,-9 5 108,-11 17-107,-14 22-149,16-9 149,0 1-1,0 0 1,-6 18 0,12-26 31,0 0 0,0 0-1,1 0 1,-1 1 0,1-1 0,1 0 0,-1 1-1,1-1 1,0 0 0,1 1 0,1 6 0,-2-12-37,1 0 0,0 1 0,0-1 1,1 0-1,-1 0 0,0 0 1,0-1-1,0 1 0,1 0 1,-1 0-1,0-1 0,1 1 1,-1-1-1,1 1 0,-1-1 0,1 1 1,-1-1-1,1 0 0,-1 0 1,1 0-1,-1 0 0,1 0 1,-1 0-1,1 0 0,-1 0 1,1-1-1,1 0 0,42-9-566,-40 8-73,-1-1 0,0 1 0,0-1 0,0 0 0,-1 0 0,1-1 0,-1 1 0,0-1 0,0 1 0,0-1 0,0 0 0,0 0 0,-1 0 0,4-9 0,2-16-6741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367"/>
    </inkml:context>
    <inkml:brush xml:id="br0">
      <inkml:brushProperty name="width" value="0.025" units="cm"/>
      <inkml:brushProperty name="height" value="0.025" units="cm"/>
    </inkml:brush>
  </inkml:definitions>
  <inkml:trace contextRef="#ctx0" brushRef="#br0">1 0 12908,'0'0'7239,"39"48"-10474,-18-36-2723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711"/>
    </inkml:context>
    <inkml:brush xml:id="br0">
      <inkml:brushProperty name="width" value="0.025" units="cm"/>
      <inkml:brushProperty name="height" value="0.025" units="cm"/>
    </inkml:brush>
  </inkml:definitions>
  <inkml:trace contextRef="#ctx0" brushRef="#br0">111 189 6598,'0'0'11601,"-11"9"-10123,6-5-1377,-8 6 489,0 0 0,1 2 0,-14 15 0,23-24-432,0 1-1,0-1 1,0 1 0,0 0-1,1 0 1,0 1-1,0-1 1,0 0 0,0 1-1,1-1 1,0 1 0,-1-1-1,2 1 1,-1 0 0,1-1-1,-1 1 1,1 0-1,1 8 1,0-12-147,-1 0 0,1 0 1,0 0-1,-1 0 0,1 0 0,0-1 0,0 1 0,-1 0 0,1 0 1,0-1-1,0 1 0,0-1 0,0 1 0,0 0 0,0-1 0,0 0 1,0 1-1,0-1 0,0 0 0,0 1 0,0-1 0,0 0 0,1 0 1,-1 0-1,0 0 0,0 0 0,0 0 0,0 0 0,0-1 0,0 1 1,0 0-1,0-1 0,0 1 0,2-1 0,38-15 395,-21 0-376,-1 0 1,0-2 0,-2 0 0,0-1 0,-1-1 0,0 0 0,-2-1 0,-1-1 0,0 0-1,-2-1 1,-1 0 0,0-1 0,6-27 0,-13 24-144,-3 27 108,0 0-1,0-1 1,0 1 0,0 0 0,0 0-1,0 0 1,0-1 0,0 1 0,0 0-1,0 0 1,0 0 0,0-1 0,0 1 0,-1 0-1,1 0 1,0 0 0,0 0 0,0-1-1,0 1 1,0 0 0,0 0 0,-1 0-1,1 0 1,0 0 0,0 0 0,0-1 0,-1 1-1,1 0 1,0 0 0,0 0 0,0 0-1,-1 0 1,1 0 0,0 0 0,0 0-1,0 0 1,-1 0 0,1 0 0,0 0-1,0 0 1,0 0 0,-1 0 0,1 0 0,0 0-1,0 0 1,0 0 0,-1 1 0,-2 1-34,0 0 0,0 1 0,1-1 0,-1 1 0,1 0 1,-1 0-1,1 0 0,0 0 0,-2 6 0,-7 9 138,1 1-1,1 0 1,1 0-1,0 1 1,2 0-1,0 1 1,1-1-1,1 1 1,1 0-1,0 36 1,3-55-115,0 0 0,1 1 0,-1-1 1,0 0-1,1 0 0,0 1 0,-1-1 0,1 0 0,0 0 1,0 0-1,0 0 0,0 0 0,1 0 0,-1 0 1,1 0-1,-1-1 0,1 1 0,-1 0 0,1-1 0,0 1 1,2 0-1,0 0-546,0 0 1,0 0-1,1-1 1,-1 0-1,0 1 1,1-2-1,-1 1 1,1 0-1,7-1 1,18 0-6203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209"/>
    </inkml:context>
    <inkml:brush xml:id="br0">
      <inkml:brushProperty name="width" value="0.025" units="cm"/>
      <inkml:brushProperty name="height" value="0.025" units="cm"/>
    </inkml:brush>
  </inkml:definitions>
  <inkml:trace contextRef="#ctx0" brushRef="#br0">50 70 4100,'0'0'18028,"-1"14"-17361,-20 112-47,-6 45 1050,27-170-1657,0 0-1,0 0 1,-1 0 0,1-1 0,0 1-1,0 0 1,0 0 0,0 0-1,0 0 1,1-1 0,-1 1-1,0 0 1,0 0 0,0-1-1,1 1 1,-1 0 0,0 0 0,1-1-1,-1 1 1,1 0 0,-1-1-1,0 1 1,1 0 0,0-1-1,-1 1 1,1-1 0,-1 1-1,1-1 1,0 1 0,-1-1 0,3 1-1,-1 0 21,0-1-1,0 0 1,0 0-1,0 0 1,0 0-1,0-1 0,0 1 1,0 0-1,0-1 1,0 0-1,0 1 1,3-2-1,59-36 734,-61 36-716,54-38 280,-2-2 0,-2-3 0,-2-3 0,75-88 0,-123 133-370,-1 1-73,0-1-1,0 1 1,0-1 0,0 0 0,0 0 0,-1 1 0,1-1 0,-1 0 0,0 0-1,0-1 1,0 1 0,1-5 0,-4 7-746,0 0 1,0 1-1,0-1 0,0 1 1,0-1-1,0 1 0,0 0 1,0 0-1,0 0 0,-1 0 1,1 0-1,-4 2 1,-16 3-6680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109"/>
    </inkml:context>
    <inkml:brush xml:id="br0">
      <inkml:brushProperty name="width" value="0.025" units="cm"/>
      <inkml:brushProperty name="height" value="0.025" units="cm"/>
    </inkml:brush>
  </inkml:definitions>
  <inkml:trace contextRef="#ctx0" brushRef="#br0">1 40 10186,'0'0'4260,"64"-40"-3556,-24 44 33,4 7-128,10 1-449,4 0-64,6-2-352,6-4-1442,3-6-1857,3 0-898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551"/>
    </inkml:context>
    <inkml:brush xml:id="br0">
      <inkml:brushProperty name="width" value="0.025" units="cm"/>
      <inkml:brushProperty name="height" value="0.025" units="cm"/>
    </inkml:brush>
  </inkml:definitions>
  <inkml:trace contextRef="#ctx0" brushRef="#br0">8 1 11819,'0'0'3780,"-8"57"-2147,8-38-544,0-3-128,8-1-640,5-1-225,4-2-385,9-4-1632,-1-8-1154,6 0-961,1 0-6054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298"/>
    </inkml:context>
    <inkml:brush xml:id="br0">
      <inkml:brushProperty name="width" value="0.025" units="cm"/>
      <inkml:brushProperty name="height" value="0.025" units="cm"/>
    </inkml:brush>
  </inkml:definitions>
  <inkml:trace contextRef="#ctx0" brushRef="#br0">82 90 7591,'0'0'3876,"-9"1"-2792,4-1-958,0 0 1,0 1 0,1 0-1,-1 0 1,1 0 0,-1 1 0,1 0-1,-7 3 1,9-4 49,0 0 1,0 1-1,0 0 0,1 0 0,-1-1 1,1 1-1,-1 0 0,1 0 0,-1 0 1,1 0-1,0 1 0,0-1 0,0 0 1,0 0-1,1 1 0,-1-1 0,0 1 1,1-1-1,0 0 0,0 1 0,-1-1 1,2 5-1,-1-6-107,0 0 0,0 0 0,0 0-1,0 0 1,0 0 0,1 0 0,-1 1 0,0-1 0,1 0 0,-1 0 0,1 0 0,-1 0 0,1-1 0,0 1-1,-1 0 1,1 0 0,0 0 0,-1 0 0,1-1 0,0 1 0,0 0 0,0-1 0,0 1 0,0 0 0,0-1-1,1 1 1,1 0 48,1 0 0,-1 0 0,1 0 0,0 0 0,-1-1-1,1 1 1,0-1 0,4 0 0,1-1 121,-1 0 0,0 0 1,1 0-1,-1-1 0,0 0 1,15-7-1,-12 2 33,-1 0-1,1 0 1,-1-1-1,-1-1 1,16-17-1,-22 24-243,0-1 0,-1 0 0,1 0 0,-1 0 0,0 0 0,0 0 0,0-1-1,0 1 1,-1-1 0,0 1 0,1-1 0,-1 1 0,0-1 0,-1 0 0,1 0 0,-1 0 0,1 1-1,-1-1 1,0 0 0,-1 0 0,1 0 0,-1 1 0,1-1 0,-2-4 0,1 7-33,0 0 0,0 0 1,1 0-1,-1 0 1,0 1-1,0-1 1,0 0-1,0 0 1,0 0-1,0 1 0,0-1 1,0 1-1,-1-1 1,1 0-1,0 1 1,0 0-1,0-1 0,-1 1 1,1 0-1,0 0 1,0 0-1,-1 0 1,1 0-1,0 0 0,0 0 1,-1 0-1,1 0 1,0 0-1,0 1 1,-2 0-1,-1-1-44,0 2 1,1-1-1,-1 0 0,1 1 1,-1-1-1,1 1 1,-1 0-1,-5 5 0,1 1 43,0 1 0,0 1 0,1-1-1,0 1 1,1 1 0,0-1 0,0 1 0,1 0-1,1 0 1,0 1 0,0-1 0,1 1-1,1 0 1,0 0 0,0 0 0,1 17 0,1-29 9,0 1 1,0 0 0,1-1-1,-1 1 1,0 0 0,0-1-1,1 1 1,-1 0 0,0-1-1,0 1 1,1-1 0,-1 1-1,1-1 1,-1 1 0,1-1-1,-1 1 1,1-1 0,-1 1 0,1-1-1,-1 1 1,1-1 0,-1 0-1,1 1 1,0-1 0,-1 0-1,1 0 1,-1 1 0,1-1-1,0 0 1,0 0 0,28-2 144,22-17 23,3-22-1016,-46 33 574,1 1 0,-1 0 0,2 0 0,-1 1 1,1 0-1,17-7 0,-26 12 268,-1 1 1,1 0 0,0 0 0,-1 0-1,1-1 1,0 1 0,0 0-1,-1 0 1,1 0 0,0 0 0,-1 0-1,1 0 1,0 1 0,-1-1-1,1 0 1,0 0 0,-1 0 0,1 1-1,0-1 1,-1 0 0,1 1-1,0-1 1,-1 0 0,1 1-1,-1-1 1,1 1 0,-1-1 0,1 1-1,-1-1 1,1 1 0,-1-1-1,0 1 1,1 0 0,-1-1 0,1 2-1,7 33 468,-8-33-384,1 1-1,-1 0 1,0 0 0,1 0 0,-1 0 0,1-1 0,0 1 0,0 0 0,0-1-1,0 1 1,1 0 0,-1-1 0,1 0 0,-1 1 0,1-1 0,3 3 0,-2-4-11,0 0 1,0 0 0,0 0 0,0-1 0,0 0 0,0 1-1,0-1 1,0 0 0,0-1 0,0 1 0,0 0 0,1-1-1,-1 0 1,0 0 0,0 0 0,-1 0 0,7-3-1,54-33 109,-31 17-112,-31 19-56,6-4-23,0 1 0,1 0 1,-1 1-1,1-1 0,-1 2 1,1-1-1,0 1 0,0 0 1,0 0-1,0 1 0,1 0 1,12 1-1,-20 1 5,1-1 1,-1 1-1,1 0 0,-1 0 1,1 0-1,-1 0 1,0 0-1,0 0 0,1 1 1,-1-1-1,0 0 1,0 1-1,0-1 0,0 0 1,-1 1-1,1-1 1,0 1-1,-1 0 0,1-1 1,-1 1-1,1-1 0,-1 1 1,0 0-1,1-1 1,-1 1-1,0 2 0,1 54 324,-2-42-132,0 45 2047,12-65-1654,38-46-468,-43 42-370,0 1 0,0 0 0,1 0 1,0 0-1,0 1 0,1 0 0,0 0 0,0 1 0,0 0 0,11-4 1,-19 8 259,1 1 1,-1 0-1,1 0 1,-1 0 0,1 0-1,-1-1 1,1 1-1,0 0 1,-1 0 0,1 0-1,-1 0 1,1 0 0,-1 0-1,1 1 1,-1-1-1,1 0 1,0 0 0,-1 0-1,1 0 1,-1 1-1,1-1 1,-1 0 0,1 0-1,-1 1 1,1-1 0,-1 1-1,0-1 1,1 0-1,-1 1 1,1-1 0,-1 1-1,0-1 1,1 1-1,-1-1 1,0 1 0,0-1-1,1 1 1,4 27 222,2 2 372,-6-29-568,0-1 1,-1 0 0,1 1 0,0-1 0,0 0 0,-1 1-1,1-1 1,0 0 0,0 0 0,0 0 0,-1 0 0,1 1-1,0-1 1,0 0 0,0 0 0,0-1 0,-1 1 0,1 0-1,0 0 1,0 0 0,0-1 0,-1 1 0,1 0 0,0-1-1,0 1 1,-1 0 0,1-1 0,0 1 0,-1-1-1,1 1 1,-1-1 0,1 0 0,0 1 0,-1-1 0,1 1-1,0-2 1,6-6 0,1 0 0,-1 0-1,-1-1 1,1 1 0,-2-1 0,1-1-1,5-12 1,25-73-353,-33 71 397,-3 24-64,0-1 1,-1 1 0,1 0-1,0-1 1,0 1-1,0 0 1,0 0 0,-1-1-1,1 1 1,0 0 0,0 0-1,-1-1 1,1 1-1,0 0 1,-1 0 0,1 0-1,0-1 1,-1 1 0,1 0-1,0 0 1,0 0-1,-1 0 1,1 0 0,-1 0-1,1 0 1,0 0-1,-1 0 1,1 0 0,0 0-1,-1 0 1,1 0 0,0 0-1,-1 0 1,1 0-1,-3 1 13,0 1 0,0-1 0,0 1 0,0-1-1,0 1 1,0 0 0,1 0 0,-1 0 0,1 1 0,-4 2-1,-5 9 66,1-1 0,0 1 0,-14 25 0,21-33 15,0-1 1,0 1-1,1 0 1,0 0-1,0 0 1,0 0-1,1 1 0,0-1 1,0 0-1,0 0 1,1 1-1,0-1 1,1 7-1,0-11-89,0-1 0,0 0 1,0 0-1,0 1 0,1-1 0,-1 0 0,0 0 1,1 0-1,-1 0 0,0 0 0,1-1 0,-1 1 1,1 0-1,0-1 0,-1 1 0,1-1 0,-1 1 1,1-1-1,0 0 0,-1 0 0,1 0 0,0 0 0,0 0 1,-1 0-1,1 0 0,0 0 0,1-1 0,49-8 205,-44 6-415,0-1 0,0 1 0,0-1 0,0-1 0,-1 1 1,9-8-1,-13 9-275,0 1 0,0-1 0,0 0 0,-1 0 0,1 0 0,-1 0 0,1 0 0,-1-1 0,0 1 0,-1-1 0,1 0 0,-1 1 0,1-1 0,-1 0 0,0 0 1,0-4-1,0-20-7240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669"/>
    </inkml:context>
    <inkml:brush xml:id="br0">
      <inkml:brushProperty name="width" value="0.025" units="cm"/>
      <inkml:brushProperty name="height" value="0.025" units="cm"/>
    </inkml:brush>
  </inkml:definitions>
  <inkml:trace contextRef="#ctx0" brushRef="#br0">1 1 14830,'0'0'9289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5.528"/>
    </inkml:context>
    <inkml:brush xml:id="br0">
      <inkml:brushProperty name="width" value="0.025" units="cm"/>
      <inkml:brushProperty name="height" value="0.025" units="cm"/>
    </inkml:brush>
  </inkml:definitions>
  <inkml:trace contextRef="#ctx0" brushRef="#br0">227 95 17392,'0'0'1826,"0"-9"-102,0 2-1427,-2-37 906,2 42-1162,0 0-1,-1 1 1,1-1 0,-1 0-1,1 1 1,-1-1 0,0 1-1,1-1 1,-1 1-1,0-1 1,0 1 0,0 0-1,-1-1 1,1 1 0,0 0-1,0 0 1,-1 0-1,1 0 1,0 0 0,-1 0-1,1 0 1,-1 0 0,1 1-1,-1-1 1,0 1-1,1-1 1,-3 0 0,-1 1-42,0 0 1,0 0 0,-1 0-1,1 1 1,0 0-1,0 0 1,-1 0 0,1 0-1,0 1 1,0 0 0,1 0-1,-1 0 1,0 1 0,1-1-1,-1 1 1,1 0-1,0 1 1,0-1 0,0 1-1,0 0 1,1 0 0,-1 0-1,-5 9 1,-3 5-20,1 2 1,0-1-1,2 1 0,-11 29 1,18-43 4,1-1 0,-1 0 0,1 0 0,-1 0 0,2 1 0,-2 8 0,2-13 10,0 0 1,1-1-1,-1 1 1,0 0-1,0-1 0,0 1 1,0-1-1,0 1 1,1 0-1,-1-1 1,0 1-1,0-1 0,1 1 1,-1-1-1,1 1 1,-1-1-1,0 1 1,1-1-1,-1 1 1,1-1-1,-1 1 0,1-1 1,-1 0-1,2 1 1,-1-1 4,1 1 1,-1-1 0,1 0-1,-1 0 1,1 0 0,-1 0 0,1 0-1,-1-1 1,1 1 0,-1 0-1,0-1 1,1 1 0,-1-1-1,1 1 1,1-2 0,6-3 14,1-1 1,-1 0 0,17-13-1,-22 14-50,1 1 0,0-1 0,0 1 0,0 0 0,1 1 0,-1-1 0,1 1 0,0 1 0,0-1-1,0 1 1,0 0 0,0 0 0,1 0 0,-1 1 0,1 0 0,8 0 0,-13 1 16,0 1 0,0 0 0,0 0 0,0 0 0,0 0 0,0 0 0,0 0-1,-1 1 1,1-1 0,0 1 0,-1-1 0,1 1 0,-1-1 0,0 1 0,1 0 0,-1 0 0,0 0 0,0 0 0,0 0 0,0 0 0,0 0 0,-1 0 0,1 0 0,0 4 0,8 56 27,-9-59-5,2 28 61,-1 0-1,-2 1 0,-2-1 0,0 0 0,-14 56 1,11-67 178,-1 0 0,-1 0 1,0 0-1,-2-1 0,0-1 1,-1 0-1,-1 0 0,-1-1 1,-22 24-1,33-38-238,-1 0-1,0 0 1,0 0-1,0-1 1,-1 1-1,1-1 1,-1 0 0,1 0-1,-1 0 1,1-1-1,-1 1 1,0-1-1,0 0 1,0 0 0,-6 1-1,8-2-41,0 0-1,0-1 1,1 1-1,-1-1 1,0 0 0,0 1-1,0-1 1,1 0-1,-1 0 1,0 0-1,1 0 1,-1-1 0,1 1-1,-1 0 1,1-1-1,0 1 1,-1 0 0,1-1-1,0 0 1,0 1-1,0-1 1,0 0-1,0 1 1,1-1 0,-1 0-1,0 0 1,1 0-1,0 0 1,-1 0 0,1 0-1,0 1 1,0-1-1,0-2 1,-1-11-29,0 0 0,1 0 0,1 0 0,0 1 0,1-1 0,1 0 1,0 1-1,1 0 0,1 0 0,0 0 0,1 0 0,0 1 0,1 0 0,1 0 0,0 1 0,0 0 0,12-13 1,5-3 94,1 1 0,1 1 0,1 2 0,1 0 0,54-32 0,-73 50-24,-3 0-12,0 1-1,1 1 0,-1 0 1,1 0-1,0 0 1,0 1-1,1 0 0,-1 1 1,0 0-1,13-2 0,-20 4 2,-1 1 0,1-1 0,0 1 0,-1 0 0,1-1-1,-1 1 1,1-1 0,-1 1 0,0 0 0,1-1-1,-1 1 1,0 0 0,1 0 0,-1-1 0,0 1 0,0 0-1,1 0 1,-1-1 0,0 1 0,0 0 0,0 0 0,0 0-1,0-1 1,0 1 0,0 0 0,-1 1 0,-2 25 51,-2-11-1,-1 1 0,0-1 0,-14 25-1,11-25 301,2 1 0,0 0 0,-6 21 0,46-91 1029,-22 32-1239,-2 0 0,0-1 0,-2 0 0,0 0 0,-1 0 0,-2-1 0,0 0 0,-1 0 0,-1-1-1,-2-24 1,0 47-197,-1 41-672,1-38 621,0 0-1,0 0 1,0 0 0,0 0 0,1 1 0,-1-1 0,1 0-1,-1 0 1,1 0 0,0 0 0,0-1 0,0 1 0,0 0-1,0 0 1,0 0 0,1-1 0,-1 1 0,0 0 0,1-1 0,-1 0-1,1 1 1,0-1 0,0 0 0,-1 0 0,1 1 0,3 0-1,0 0-657,-1-1 0,1 0 0,0 0 1,-1 0-1,1-1 0,-1 0 0,1 1 0,0-2 0,0 1 0,-1 0 0,8-3 0,15-6-5404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261"/>
    </inkml:context>
    <inkml:brush xml:id="br0">
      <inkml:brushProperty name="width" value="0.025" units="cm"/>
      <inkml:brushProperty name="height" value="0.025" units="cm"/>
    </inkml:brush>
  </inkml:definitions>
  <inkml:trace contextRef="#ctx0" brushRef="#br0">154 220 15759,'0'0'7580,"-9"8"-7596,-3 2 5,-20 17 1,1 1-1,-31 36 1,61-63 2,1-1 0,-1 1 0,1 0 0,-1-1 0,1 1 0,-1 0 0,1-1 0,-1 1 0,1 0 0,-1 0 0,1 0 0,0-1 1,-1 1-1,1 0 0,0 0 0,0 0 0,0-1 0,0 1 0,0 0 0,0 2 0,13-3-291,23-17 55,7-15-488,-35 24 567,1 1 0,0 1 0,0-1 1,1 1-1,-1 1 0,1 0 0,1 0 0,18-5 0,-28 9 161,0 1 0,0 0 0,-1 0 0,1 0 0,0 0-1,0 1 1,0-1 0,-1 0 0,1 0 0,0 0 0,0 1 0,-1-1-1,1 0 1,0 1 0,0-1 0,-1 0 0,1 1 0,0-1-1,-1 1 1,1-1 0,-1 1 0,1 0 0,-1-1 0,1 1 0,-1-1-1,1 1 1,-1 0 0,1 0 0,-1-1 0,0 1 0,1 1 0,5 35 55,-12 38 196,-6-29 562,-2-1 0,-3 0 1,-34 69-1,35-82-288,9-22-780,10-32-78,12-37 4,7-6 274,74-203-226,-80 232 449,1 0 0,2 2 0,2 0 0,1 1 1,30-34-1,-51 64-163,1 1-1,-1 0 1,1 0 0,0 0 0,0 0 0,0 0 0,0 1-1,0-1 1,0 1 0,0-1 0,1 1 0,-1 0 0,1-1 0,-1 1-1,1 1 1,-1-1 0,1 0 0,2 0 0,-4 6 39,0 1 1,-1-1 0,0 0 0,0 1-1,0-1 1,-1 0 0,0 6-1,-3 2 70,0 0 0,0 0-1,-10 18 1,9-22-46,1 0 0,0 1 0,0 0 0,1-1 0,0 1 0,1 0 0,-2 18 0,5-28-123,0 1 1,-1-1-1,1 1 1,0 0-1,-1-1 1,1 0-1,0 1 1,0-1-1,-1 1 1,1-1-1,0 0 1,0 1-1,0-1 1,-1 0-1,1 0 1,0 0-1,0 0 1,0 0-1,0 0 1,0 0-1,-1 0 1,3 0-1,27 0-671,-24-1 419,3 2 178,-1-1-1,0 1 0,0 0 0,0 0 1,0 1-1,0 0 0,0 1 0,9 4 1,-16-7 149,1 1 0,0 0 0,-1 0 0,1 0 1,-1 0-1,1 0 0,-1 1 0,0-1 0,1 0 1,-1 1-1,0-1 0,0 0 0,0 1 0,0 0 1,0-1-1,0 1 0,0 0 0,-1-1 0,1 1 1,-1 0-1,1 0 0,-1-1 0,0 1 0,1 0 1,-1 0-1,0 0 0,0 0 0,0-1 0,-1 1 0,1 0 1,0 0-1,-1 0 0,1-1 0,-1 1 0,1 0 1,-1 0-1,0-1 0,0 1 0,0-1 0,0 1 1,0-1-1,0 1 0,-3 2 0,-6 7 512,-1 0-1,-1 0 1,0-1-1,0 0 1,-1-1-1,0 0 1,-1-1-1,1-1 1,-2 0 0,-27 9-1,37-15-535,0 1-1,1-1 1,-1 0-1,0-1 1,0 1-1,0-1 1,-8 0-1,-4-9-2855,16 8 2458,1 0 0,-1 0-1,1 0 1,-1 0 0,1 0 0,-1 0-1,1 0 1,0-1 0,0 1 0,-1 0-1,1 0 1,0 0 0,0 0 0,0-1-1,0 1 1,1 0 0,-1-2 0,4-10-6027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638"/>
    </inkml:context>
    <inkml:brush xml:id="br0">
      <inkml:brushProperty name="width" value="0.025" units="cm"/>
      <inkml:brushProperty name="height" value="0.025" units="cm"/>
    </inkml:brush>
  </inkml:definitions>
  <inkml:trace contextRef="#ctx0" brushRef="#br0">64 104 18674,'0'0'8925,"10"-3"-8764,-1 2-141,-1-1 0,0-1 1,1 1-1,-1-2 0,12-5 1,-17 7-10,0 0 1,-1 1 0,1-1-1,-1 0 1,1 0 0,-1-1-1,0 1 1,0 0 0,0-1-1,0 1 1,0-1-1,0 0 1,-1 0 0,1 1-1,-1-1 1,0 0 0,0 0-1,0 0 1,0 0-1,-1-1 1,1 1 0,0-6-1,-2 8-12,1 0-1,0 0 1,-1 1-1,1-1 1,-1 0-1,1 0 1,-1 1-1,1-1 1,-1 0-1,0 1 1,1-1-1,-1 0 0,0 1 1,0-1-1,1 1 1,-1-1-1,0 1 1,0 0-1,0-1 1,1 1-1,-1 0 1,0 0-1,0-1 1,0 1-1,0 0 1,0 0-1,0 0 1,1 0-1,-1 0 1,0 0-1,0 0 0,0 0 1,0 1-1,0-1 1,0 0-1,0 0 1,1 1-1,-1-1 1,0 0-1,-1 2 1,-38 13-150,31-7 197,0 0 0,0 1-1,1-1 1,0 2 0,0-1 0,1 1 0,0 0 0,1 0 0,0 1 0,1 0 0,0 0 0,0 1 0,2-1-1,-5 19 1,8-29-32,-1 1 0,1-1-1,0 1 1,0-1 0,0 1-1,0-1 1,0 0-1,1 1 1,-1-1 0,0 1-1,1-1 1,-1 0 0,1 1-1,-1-1 1,1 0-1,-1 0 1,1 1 0,0-1-1,0 0 1,0 0-1,0 0 1,0 0 0,0 0-1,0 0 1,0 0 0,2 1-1,0 0 11,0-1 0,0 0 0,1 0 0,-1 0 1,1 0-1,-1 0 0,1-1 0,-1 0 0,1 1 0,5-2 0,4 0-44,0-1 0,0 0 1,0-1-1,24-8 0,37-25-3385,-31 4-5228,-19 5-6181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7.757"/>
    </inkml:context>
    <inkml:brush xml:id="br0">
      <inkml:brushProperty name="width" value="0.025" units="cm"/>
      <inkml:brushProperty name="height" value="0.025" units="cm"/>
    </inkml:brush>
  </inkml:definitions>
  <inkml:trace contextRef="#ctx0" brushRef="#br0">124 3 17008,'1'-2'4420,"-1"4"-3171,0 19-1345,0 9 96,-5 6 96,-5 8-31,0 3-33,-1 0 0,0-2 0,1-6-32,1-6 0,-2-7-993,-1-12-1474,-3-9-2754,-6-5-5124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099"/>
    </inkml:context>
    <inkml:brush xml:id="br0">
      <inkml:brushProperty name="width" value="0.025" units="cm"/>
      <inkml:brushProperty name="height" value="0.025" units="cm"/>
    </inkml:brush>
  </inkml:definitions>
  <inkml:trace contextRef="#ctx0" brushRef="#br0">0 111 12780,'12'-9'2221,"7"-4"-1417,1 0-1,0 1 1,1 2 0,0 0-1,1 1 1,0 1 0,0 1-1,1 1 1,0 1 0,24-2-1,-39 6-660,0 1-1,-1 0 1,1 0-1,0 0 0,-1 1 1,1 0-1,0 1 1,-1 0-1,10 3 1,-15-3-99,1 0 1,-1-1 0,0 1 0,0 0 0,0 0 0,0 0 0,-1 0 0,1 0-1,0 0 1,-1 1 0,1-1 0,-1 1 0,0-1 0,0 1 0,0-1 0,0 1-1,0-1 1,-1 1 0,1 0 0,-1 0 0,0-1 0,0 1 0,0 0 0,0 0 0,0-1-1,0 1 1,-1 0 0,1-1 0,-2 5 0,-2 6 235,1 1 0,-2-1 0,0 0-1,0 0 1,-1-1 0,-1 0 0,-15 22 0,-69 80 372,61-80-564,19-22-89,8-10-14,0 1-1,0 0 0,1-1 1,-1 1-1,1 0 0,0 0 1,0 1-1,0-1 0,0 0 1,0 1-1,0-1 0,1 1 1,0-1-1,0 1 0,-1 5 1,3-8-70,1 1 1,-1-1 0,1 0 0,-1 0-1,1 0 1,0 1 0,-1-1 0,1-1-1,0 1 1,0 0 0,-1 0 0,1-1-1,0 1 1,0-1 0,0 1-1,0-1 1,0 0 0,0 0 0,0 0-1,3 0 1,0 0-191,12 3-1181,1-2 0,0 0 1,0-1-1,0-1 0,0 0 0,33-8 0,-7-7-4630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455"/>
    </inkml:context>
    <inkml:brush xml:id="br0">
      <inkml:brushProperty name="width" value="0.025" units="cm"/>
      <inkml:brushProperty name="height" value="0.025" units="cm"/>
    </inkml:brush>
  </inkml:definitions>
  <inkml:trace contextRef="#ctx0" brushRef="#br0">148 50 8488,'0'0'8194,"-12"-1"-6015,8 0-2074,-1 0 0,0 0 1,0 1-1,1 0 1,-1 0-1,0 0 1,0 1-1,1 0 0,-1-1 1,0 2-1,1-1 1,-1 0-1,1 1 1,-1 0-1,1 0 0,0 1 1,0-1-1,0 1 1,0-1-1,0 1 1,1 1-1,-1-1 0,1 0 1,0 1-1,0 0 1,0-1-1,-3 6 1,4-4 1,-1 0 1,1-1-1,0 1 0,1 0 1,-1 0-1,1 0 1,0 0-1,0 1 1,0-1-1,1 0 0,0 0 1,0 1-1,0-1 1,2 8-1,-2-12-31,1 1 0,-1 0 0,1-1 0,-1 1 0,1-1 0,0 0 0,0 1 0,0-1 0,0 0 0,0 1 1,0-1-1,0 0 0,0 0 0,0 0 0,1 0 0,-1 0 0,0 0 0,1 0 0,1 1 0,0-2 22,0 1 1,-1 0 0,1-1-1,0 0 1,0 1 0,0-1 0,0 0-1,-1-1 1,1 1 0,0 0-1,0-1 1,0 0 0,-1 1-1,6-3 1,-2 0-11,-1 0-1,1 0 1,-1-1 0,1 0 0,-1 1-1,0-2 1,0 1 0,-1-1-1,0 1 1,1-1 0,-1 0 0,-1-1-1,1 1 1,2-7 0,-1 4-40,-1-1 0,-1 0 1,1 0-1,-1 0 1,-1 0-1,0 0 0,0 0 1,1-19-1,-3 26-72,0 1-1,0-1 1,0 1-1,0-1 1,0 1 0,-1-1-1,1 1 1,-1-1 0,1 1-1,-1 0 1,1-1-1,-1 1 1,0 0 0,1-1-1,-1 1 1,0 0-1,0 0 1,0 0 0,0-1-1,0 1 1,0 0 0,0 1-1,-1-1 1,1 0-1,0 0 1,0 0 0,-1 1-1,1-1 1,0 1 0,-1-1-1,1 1 1,-1-1-1,1 1 1,-1 0 0,1 0-1,-1 0 1,1 0-1,-1 0 1,1 0 0,-1 0-1,-2 1 1,1-1-142,0 1 0,1-1 0,-1 1 0,0 0 0,0 0 0,0 0 0,1 0 0,-1 0 0,0 1 0,1-1-1,-1 1 1,1 0 0,0 0 0,-1 0 0,1 0 0,0 0 0,0 0 0,1 1 0,-1-1 0,-3 6 0,-3 26-2500,8-34 2484,0 1-1,0 0 1,0 0 0,0 0-1,0 0 1,0-1 0,0 1-1,1 0 1,-1 0 0,0 0-1,0 0 1,1-1 0,-1 1-1,0 0 1,1 0 0,-1-1-1,1 1 1,-1 0 0,1-1-1,-1 1 1,1 0 0,-1-1-1,1 1 1,0-1 0,-1 1-1,1-1 1,0 1 0,-1-1-1,1 1 1,0-1 0,0 0-1,0 1 1,-1-1 0,1 0-1,1 0 1,19 1-4292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798"/>
    </inkml:context>
    <inkml:brush xml:id="br0">
      <inkml:brushProperty name="width" value="0.025" units="cm"/>
      <inkml:brushProperty name="height" value="0.025" units="cm"/>
    </inkml:brush>
  </inkml:definitions>
  <inkml:trace contextRef="#ctx0" brushRef="#br0">84 15 12844,'-2'9'838,"-24"86"1377,11-46-154,2 1 0,2 0-1,-5 72 1,16-121-2046,0 0-1,-1 0 1,1 1-1,0-1 1,0 0-1,0 1 1,0-1-1,1 0 1,-1 1-1,0-1 0,0 0 1,1 1-1,-1-1 1,1 0-1,-1 0 1,1 0-1,0 1 1,-1-1-1,1 0 1,0 0-1,0 0 1,0 0-1,1 1 1,0-1-3,-1-1 0,0 0 0,1 0 0,-1 0 0,0 1 1,1-1-1,-1 0 0,0-1 0,1 1 0,-1 0 0,0 0 0,0 0 0,1-1 1,-1 1-1,0-1 0,0 1 0,1-1 0,1-1 0,4-3-85,1 1-1,-1-2 1,0 1-1,-1-1 1,0 0 0,7-8-1,3-8-1107,0-2 0,-1 1 0,-2-2-1,18-43 1,27-108-1110,-49 144 3260,-11 101 1391,-25 60-1581,18-97-125,2-1 0,1 1 0,1 0 0,2 0 0,1 46 0,2-78-715,0 1 0,0 0 1,0 0-1,0 0 0,0-1 0,0 1 1,1 0-1,-1 0 0,0-1 1,1 1-1,-1 0 0,0-1 1,1 1-1,-1 0 0,1-1 0,-1 1 1,1 0-1,-1-1 0,1 1 1,0 0-1,17 2-5940,-5-3-2498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438"/>
    </inkml:context>
    <inkml:brush xml:id="br0">
      <inkml:brushProperty name="width" value="0.025" units="cm"/>
      <inkml:brushProperty name="height" value="0.025" units="cm"/>
    </inkml:brush>
  </inkml:definitions>
  <inkml:trace contextRef="#ctx0" brushRef="#br0">1 83 4388,'348'-36'10518,"-70"6"-6654,-144 24-3948,-78 6-5010,-53-3 2279,-3 2 2090,0-6-2793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187"/>
    </inkml:context>
    <inkml:brush xml:id="br0">
      <inkml:brushProperty name="width" value="0.025" units="cm"/>
      <inkml:brushProperty name="height" value="0.025" units="cm"/>
    </inkml:brush>
  </inkml:definitions>
  <inkml:trace contextRef="#ctx0" brushRef="#br0">131 91 13453,'0'0'7778,"10"6"-6620,29 18 187,-38-24-1283,0 1 0,0-1-1,0 0 1,0 0 0,0 0-1,0 0 1,0 0 0,0 0-1,0 0 1,0-1 0,1 1-1,-1 0 1,0 0 0,0-1-1,-1 1 1,1-1 0,0 1-1,0-1 1,0 1 0,0-1-1,0 0 1,0 1 0,-1-1-1,1 0 1,0 1-1,0-1 1,-1 0 0,1 0-1,-1 0 1,1 0 0,-1 0-1,1 0 1,-1 0 0,0 0-1,1 0 1,-1-2 0,9-35 480,-8 36-529,-1 0-1,0-1 1,0 1-1,0-1 1,0 1-1,0 0 0,-1-1 1,1 1-1,-1-1 1,1 1-1,-1 0 0,0 0 1,0-1-1,0 1 1,0 0-1,-1 0 0,1 0 1,0 0-1,-1 0 1,0 1-1,1-1 0,-1 0 1,-3-2-1,2 3-23,0-1 0,0 1 0,0 0 0,0 0-1,-1 1 1,1-1 0,0 0 0,0 1 0,-1 0-1,1 0 1,0 0 0,-1 0 0,1 1 0,0-1 0,0 1-1,-1 0 1,1 0 0,-4 1 0,0 2-6,0 0 0,0 0 0,0 0 1,0 1-1,0 0 0,1 0 0,0 1 1,0-1-1,1 1 0,0 1 0,0-1 0,0 1 1,0 0-1,1 0 0,-3 8 0,1-2 51,0 0-1,1 0 0,1 0 1,0 0-1,1 1 1,0-1-1,1 1 0,0 17 1,2-29-19,0 0 0,0 0 0,0 0 0,0 0-1,1 0 1,-1 0 0,1 0 0,-1 0 0,1-1 0,0 1 0,0 0 0,0 0 0,0 0 0,0-1 0,0 1 0,0-1 0,1 1-1,-1-1 1,0 1 0,1-1 0,1 2 0,1-1 14,0 0 0,-1 0 0,1-1 0,0 1 0,0-1 0,0 0 0,0 0 0,1 0 0,6 0 0,3 0-44,0-1 0,0-1 0,0 0 0,0-1 0,19-5 0,-18 3-851,-1-1 0,0-1-1,17-9 1,15-13-7701,-15 5-4395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593"/>
    </inkml:context>
    <inkml:brush xml:id="br0">
      <inkml:brushProperty name="width" value="0.025" units="cm"/>
      <inkml:brushProperty name="height" value="0.025" units="cm"/>
    </inkml:brush>
  </inkml:definitions>
  <inkml:trace contextRef="#ctx0" brushRef="#br0">49 250 7335,'0'0'2274,"-9"0"-352,-24-1 251,33 2-2147,0-1 0,0 0 0,-1 0 0,1 0 1,0 0-1,0 0 0,0 0 0,-1 0 0,1 0 0,0 0 1,0 0-1,-1 0 0,1 0 0,0-1 0,0 1 0,-1 0 1,1 0-1,0 0 0,0 0 0,0 0 0,-1 0 0,1 0 1,0-1-1,0 1 0,0 0 0,0 0 0,-1 0 1,1 0-1,0-1 0,0 1 0,0 0 0,0 0 0,0-1 1,0 1-1,0 0 0,-1 0 0,1 0 0,0-1 0,0 1 1,0 0-1,0 0 0,0-1 0,0 1 0,0 0 1,0 0-1,0-1 0,0 1 0,0 0 0,1 0 0,-1 0 1,0-1-1,0 1 0,0 0 0,0 0 0,0-1 0,0 1 1,0 0-1,1 0 0,-1 0 0,0 0 0,0-1 0,0 1 1,0 0-1,1 0 0,-1 0 0,0 0 0,14-10 895,12-1-58,1 1 0,-1 2 0,2 0 0,-1 2 0,1 1 0,45-2 0,-20 1-610,592-32-1102,-84 10-2861,-441 10 6294,167-46-1,-264 58-2129,-8 2 7,-1 1-1,1 0 1,30-1-1,-42 7-1734,-8-1-3714,0-2-2058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8.511"/>
    </inkml:context>
    <inkml:brush xml:id="br0">
      <inkml:brushProperty name="width" value="0.025" units="cm"/>
      <inkml:brushProperty name="height" value="0.025" units="cm"/>
    </inkml:brush>
  </inkml:definitions>
  <inkml:trace contextRef="#ctx0" brushRef="#br0">20 1 6246,'0'0'15951,"-20"77"-15054,20-30-225,0 7-287,0 5-225,0 5-96,8 0-32,1-6 0,0-7-993,3-8-1473,-4-15-833,-4-12-2659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9.808"/>
    </inkml:context>
    <inkml:brush xml:id="br0">
      <inkml:brushProperty name="width" value="0.025" units="cm"/>
      <inkml:brushProperty name="height" value="0.025" units="cm"/>
    </inkml:brush>
  </inkml:definitions>
  <inkml:trace contextRef="#ctx0" brushRef="#br0">2 169 13741,'0'0'4650,"-1"-9"-2413,1 5-2093,0 1 1,0-1 0,0 1 0,0-1-1,0 1 1,1 0 0,0-1 0,0 1-1,0 0 1,0-1 0,0 1 0,3-4-1,-1 3 35,0 0-1,0 0 0,1 1 1,-1-1-1,1 1 0,0 0 1,0 0-1,1 0 0,-1 0 1,8-2-1,12-8-28,0 2 0,1 1 0,0 2 0,1 0 0,-1 1 0,2 2 0,-1 0 0,0 2 0,1 1 0,49 2 0,-73 0-150,1 1 1,-1-1 0,1 1 0,-1-1-1,0 1 1,1 0 0,-1 0-1,0 0 1,1 1 0,-1-1-1,0 1 1,0 0 0,0-1 0,0 1-1,-1 1 1,1-1 0,0 0-1,-1 1 1,0-1 0,1 1 0,-1 0-1,0 0 1,-1 0 0,1 0-1,0 0 1,-1 0 0,1 0 0,-1 1-1,0-1 1,0 0 0,-1 1-1,1-1 1,-1 1 0,1-1-1,-1 4 1,-1 4 16,0-1-1,-1 1 1,0-1 0,0 1-1,-1-1 1,-1 0-1,1 0 1,-2 0 0,1-1-1,-9 13 1,-58 73 259,46-64-96,-26 41-1,51-71-178,0-1-1,-1 1 1,1-1 0,-1 1-1,1-1 1,0 1-1,0 0 1,-1-1-1,1 1 1,0-1 0,0 1-1,0 0 1,0-1-1,0 1 1,0 0 0,0-1-1,0 1 1,0 0-1,0-1 1,0 1-1,0 0 1,0-1 0,0 1-1,1-1 1,-1 1-1,0 0 1,0-1 0,1 1-1,0 0 1,20 8 6,46-9-184,-46-1-39,-2 1 122,-1 0 1,1 2-1,-1 0 0,0 2 1,0 0-1,0 0 0,0 2 1,32 14-1,-45-17 84,1 0 0,-1 0-1,0 1 1,0-1 0,0 1 0,-1 0 0,1 1 0,-1-1-1,0 1 1,0 0 0,0 0 0,-1 0 0,0 0-1,0 0 1,0 1 0,-1 0 0,0-1 0,0 1 0,0 0-1,-1 0 1,1 0 0,-2 0 0,1 0 0,-1 1-1,1-1 1,-2 0 0,1 0 0,-1 0 0,0 0 0,-3 11-1,1-8 66,0 0-1,-1-1 0,0 1 1,-1-1-1,0 0 1,0 0-1,0-1 0,-1 1 1,-1-1-1,1 0 0,-1-1 1,0 0-1,0 0 0,-12 7 1,-2 1 530,0-2 1,-1 0-1,-1-1 0,-30 10 1,34-15-190,0-1 0,-1-1 1,0 0-1,-35 1 1,49-4-388,0-1 0,1 0 1,-1 0-1,1 0 1,-1-1-1,1 0 0,-1 0 1,1 0-1,-1 0 1,1-1-1,0 0 0,0-1 1,0 1-1,0-1 1,0 0-1,0 0 0,1 0 1,0-1-1,-1 1 1,1-1-1,-5-6 0,9 9-107,-1 0-1,1 0 1,-1 1-1,0-1 0,1 0 1,0 0-1,-1 0 1,1 0-1,0 0 0,-1 0 1,1-1-1,0 1 1,0 0-1,0 0 0,0 0 1,0 0-1,0 0 1,0 0-1,0 0 0,0 0 1,1 0-1,-1 0 1,0 0-1,1 0 0,-1 0 1,0 0-1,1 0 1,0 0-1,-1 0 0,1 0 1,-1 0-1,1 1 1,0-1-1,0 0 0,-1 0 1,1 1-1,0-1 1,0 0-1,0 1 0,0-1 1,0 1-1,0 0 1,0-1-1,1 0 0,8-2-1066,-1-1 0,1 2-1,0-1 1,11 0 0,2-2-2110,19-8-4401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0.352"/>
    </inkml:context>
    <inkml:brush xml:id="br0">
      <inkml:brushProperty name="width" value="0.025" units="cm"/>
      <inkml:brushProperty name="height" value="0.025" units="cm"/>
    </inkml:brush>
  </inkml:definitions>
  <inkml:trace contextRef="#ctx0" brushRef="#br0">18 54 18225,'0'0'9364,"-2"12"-9113,1-8-232,-11 79 171,10-74-174,2 1 1,-1 0 0,2 0-1,-1 0 1,1-1-1,1 1 1,3 14-1,-5-23 7,1 1-1,-1 0 0,1-1 1,-1 1-1,1-1 0,0 1 0,0-1 1,0 0-1,0 1 0,0-1 1,0 0-1,0 1 0,0-1 1,0 0-1,0 0 0,1 0 0,-1 0 1,0 0-1,1 0 0,-1-1 1,1 1-1,-1 0 0,1-1 1,-1 1-1,1-1 0,0 0 1,-1 1-1,1-1 0,-1 0 0,1 0 1,0 0-1,-1 0 0,1 0 1,0 0-1,-1-1 0,1 1 1,-1 0-1,1-1 0,2 0 0,1-2 90,0 1-1,-1-1 0,1 0 0,-1 0 0,1 0 0,-1-1 0,0 0 0,0 0 0,-1 0 0,6-7 0,1-5-67,0 0 0,-1-1-1,-1 0 1,0-1 0,-2 0-1,0 0 1,-1 0 0,0 0-1,-2-1 1,3-33 0,-26 110-327,17-44 278,0 1 1,0 0-1,2 0 1,0 0-1,0 0 0,4 26 1,-3-39 8,0-1-1,1 1 1,-1 0 0,1 0 0,0-1 0,-1 1-1,1 0 1,0-1 0,0 1 0,0 0 0,0-1-1,0 1 1,0-1 0,1 0 0,-1 1-1,0-1 1,1 0 0,-1 0 0,1 0 0,-1 0-1,1 0 1,0 0 0,-1 0 0,1-1 0,0 1-1,0 0 1,-1-1 0,1 0 0,0 1 0,0-1-1,0 0 1,0 0 0,-1 0 0,1 0 0,0 0-1,0 0 1,0-1 0,0 1 0,-1-1-1,1 1 1,2-2 0,3 1 15,0-2 1,-1 1-1,1-1 0,0 0 1,-1 0-1,1-1 0,-1 0 1,0 0-1,8-7 0,-4-2-27,-1 0 0,-1-1 0,0 0 0,0 0 0,-2 0 0,1-1 0,-2 0 0,7-29 0,-11 38-128,-7 30 61,-1-3 64,1 1 0,1 0 1,2 1-1,0-1 1,0 34-1,3-54 15,0 0 1,0 0-1,1 0 0,-1 0 1,1-1-1,-1 1 0,1 0 0,0 0 1,0 0-1,0-1 0,0 1 1,0 0-1,0-1 0,0 1 0,1-1 1,-1 1-1,0-1 0,1 0 0,-1 1 1,1-1-1,0 0 0,-1 0 1,1 0-1,0 0 0,0 0 0,0-1 1,-1 1-1,1-1 0,0 1 1,0-1-1,0 1 0,0-1 0,0 0 1,0 0-1,0 0 0,0 0 1,0 0-1,0-1 0,0 1 0,2-1 1,3-1-15,0 1 0,0-1 1,0 1-1,0-2 0,0 1 1,-1-1-1,0 0 0,1-1 1,-1 1-1,8-7 1,-9 5-403,0 0 0,-1 0 0,1-1 0,-1 1 1,0-1-1,0 0 0,-1 0 0,3-7 0,-2 3-1681,-1 1 0,0-1-1,0 0 1,1-19-1,-1-2-5876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088"/>
    </inkml:context>
    <inkml:brush xml:id="br0">
      <inkml:brushProperty name="width" value="0.025" units="cm"/>
      <inkml:brushProperty name="height" value="0.025" units="cm"/>
    </inkml:brush>
  </inkml:definitions>
  <inkml:trace contextRef="#ctx0" brushRef="#br0">65 109 11819,'0'0'11189,"1"11"-10511,6 255 1867,-7-97-2362,5-128-166,-5-39-11,0-1-1,0 0 1,0 1-1,0-1 1,1 1-1,-1-1 1,0 0-1,1 1 1,0-1-1,-1 0 1,1 1-1,-1-1 1,1 0-1,0 0 1,0 0-1,0 1 1,0-1-1,0 0 1,0 0-1,0-1 1,0 1 0,0 0-1,0 0 1,3 1-1,-4-37 412,-3 19-409,0-1 0,-1 1 0,-1 0 1,-1 0-1,0 0 0,-15-23 1,14 25-7,0 1 1,1-1-1,0 0 0,1-1 1,0 1-1,1-1 1,1 0-1,-2-23 1,5 37 4,1 0 1,-1 0 0,1 1-1,-1-1 1,1 0 0,0 0-1,-1 1 1,1-1 0,0 0-1,0 1 1,-1-1 0,1 1-1,0-1 1,0 1 0,0-1-1,0 1 1,0 0 0,0-1 0,0 1-1,0 0 1,0 0 0,0 0-1,0 0 1,-1 0 0,1 0-1,0 0 1,2 0 0,39-1 337,-29 1-265,-2 0-100,-1 0 1,1-1-1,-1-1 0,1 0 0,-1 0 1,0-1-1,0 0 0,0-1 0,-1 0 0,1-1 1,-1 0-1,0 0 0,0-1 0,-1 0 0,1 0 1,-1-1-1,-1 0 0,1-1 0,-1 0 1,-1 0-1,0 0 0,0-1 0,0 0 0,-1 0 1,0 0-1,-1-1 0,0 0 0,-1 1 1,1-1-1,-2-1 0,0 1 0,0 0 0,0-13 1,0-38-83,-12 67-170,3 13 296,0 1 0,0-1 0,2 1 0,-4 30 0,3-19 85,-1 4 141,1 0 0,2 1 0,1-1 0,2 1 1,4 44-1,-1-71-234,1 1 1,-1 0-1,1-1 1,1 1-1,8 16 1,-10-23-5,-1 0-1,1 0 1,-1 0 0,1-1 0,0 1-1,0 0 1,0-1 0,0 1 0,1-1-1,-1 0 1,1 0 0,-1 0 0,1 0-1,0 0 1,0-1 0,-1 1-1,1-1 1,0 0 0,1 1 0,-1-1-1,4 0 1,-6-1 3,0 0-1,0-1 0,-1 1 0,1 0 1,0-1-1,0 1 0,-1-1 1,1 1-1,0-1 0,-1 1 1,1-1-1,-1 0 0,1 1 1,-1-1-1,1 0 0,-1 0 1,1 1-1,-1-1 0,0 0 1,1 0-1,-1 1 0,0-1 1,0 0-1,1 0 0,-1 0 1,0 0-1,0 1 0,0-1 0,0-2 1,1-32 160,-1 28-134,-1-5-87,0 0 1,0 0-1,-1 0 0,-1 0 1,0 1-1,-5-13 0,7 19-38,-1 1 1,0-1-1,0 0 0,-1 1 0,1-1 0,-1 1 0,0 0 0,0 0 0,-1 0 1,1 0-1,-1 1 0,0-1 0,0 1 0,0 0 0,0 0 0,-8-4 0,12 7 47,0 0 0,0 0-1,0 1 1,0-1-1,0 0 1,0 0-1,0 0 1,0 1 0,0-1-1,0 0 1,0 0-1,0 1 1,0-1-1,0 0 1,0 0 0,0 0-1,0 1 1,0-1-1,0 0 1,0 0-1,0 1 1,0-1 0,0 0-1,-1 0 1,1 0-1,0 0 1,0 1-1,0-1 1,0 0 0,-1 0-1,1 0 1,0 0-1,0 0 1,0 1-1,0-1 1,-1 0 0,1 0-1,0 0 1,0 0-1,0 0 1,-1 0-1,1 0 1,0 0 0,0 0-1,-1 0 1,1 0-1,0 0 1,0 0-1,0 0 1,-1 0 0,1 0-1,0 0 1,0 0-1,-1 0 1,1 0-1,0 0 1,0 0 0,0 0-1,-1 0 1,1-1-1,0 1 1,0 0-1,0 0 1,0 0 0,-1 0-1,1-1 1,10 16-1902,-5-11 1099,1 1 1,1-1-1,-1 0 1,0-1-1,1 0 1,0 0-1,0 0 1,0-1-1,0 0 1,0 0 0,10 1-1,29 2-6041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413"/>
    </inkml:context>
    <inkml:brush xml:id="br0">
      <inkml:brushProperty name="width" value="0.025" units="cm"/>
      <inkml:brushProperty name="height" value="0.025" units="cm"/>
    </inkml:brush>
  </inkml:definitions>
  <inkml:trace contextRef="#ctx0" brushRef="#br0">96 93 4484</inkml:trace>
  <inkml:trace contextRef="#ctx0" brushRef="#br0" timeOffset="1">202 71 4676,'0'0'12930,"-1"-8"-9738,1 6-3070,0 0 0,-1 0 0,1 0 0,-1 0 1,1 0-1,-1 0 0,0 1 0,0-1 0,0 0 0,0 0 0,0 1 0,0-1 0,0 1 0,-1-1 0,1 1 0,0-1 0,-1 1 0,1 0 0,-1 0 0,0 0 0,1 0 0,-1 0 0,0 0 0,-2-1 0,0 1-29,0 0-1,0 1 0,0 0 0,0 0 1,0 0-1,0 0 0,0 0 0,0 1 1,0 0-1,0-1 0,0 2 0,0-1 1,0 0-1,0 1 0,-3 2 0,0-1 20,0 0 0,1 1-1,-1 0 1,1 0 0,0 1-1,1 0 1,-1 0 0,1 0-1,0 0 1,0 1 0,0 0-1,1 0 1,0 0 0,0 1-1,1-1 1,0 1 0,0 0 0,0 0-1,1 0 1,0 0 0,0 0-1,1 1 1,0-1 0,0 14-1,1-19-102,0 0 0,0 0 0,1 0 0,-1 0 0,1-1 0,0 1 0,-1 0 0,1 0 0,0 0 0,0-1 0,0 1 0,0 0 0,0-1 0,1 1 0,-1-1 0,0 1 0,1-1 0,-1 0 0,1 1 0,0-1 0,-1 0 0,3 1 0,0 0 47,0-1 1,1 1-1,-1-1 0,0 0 1,1 0-1,-1-1 0,1 1 1,-1-1-1,8-1 0,-3 1 55,0-1-1,0-1 0,0 0 1,0 0-1,0 0 1,0-1-1,-1-1 0,0 1 1,13-9-1,-14 7-72,0-1 0,0-1 0,-1 1 0,0-1 0,0 0 0,-1 0 0,0-1 0,0 1 0,-1-1 0,0-1 0,4-10 0,-6 16-76,-1 0 1,0 0 0,-1 0 0,1 0-1,-1 0 1,1 0 0,-1 0 0,0 0-1,0 0 1,0 0 0,0 0-1,-1 0 1,1 0 0,-1 0 0,0 0-1,0 0 1,0 0 0,0 0 0,0 1-1,-1-1 1,1 0 0,-1 1-1,0-1 1,0 1 0,0-1 0,0 1-1,0 0 1,0 0 0,-1 0 0,1 0-1,-1 0 1,1 1 0,-1-1-1,0 1 1,-4-2 0,-36-10-3381,13 10-2191,9 2-2201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048"/>
    </inkml:context>
    <inkml:brush xml:id="br0">
      <inkml:brushProperty name="width" value="0.025" units="cm"/>
      <inkml:brushProperty name="height" value="0.025" units="cm"/>
    </inkml:brush>
  </inkml:definitions>
  <inkml:trace contextRef="#ctx0" brushRef="#br0">0 1 6790,'0'0'15524,"1"9"-13559,-1-4-1701,7 76 2987,-6-73-3125,0 0 1,1 0-1,0 0 0,0 0 0,0-1 0,1 1 0,1-1 0,6 13 0,-9-19-112,0 0 0,0 0 1,0-1-1,0 1 1,0 0-1,0 0 0,0-1 1,1 1-1,-1 0 1,0-1-1,0 0 0,1 1 1,-1-1-1,0 0 1,0 1-1,1-1 0,-1 0 1,0 0-1,1 0 1,-1 0-1,0 0 0,1 0 1,-1-1-1,0 1 1,1 0-1,-1-1 0,0 1 1,0-1-1,0 1 1,1-1-1,-1 0 0,0 1 1,2-2-1,35-31 496,-34 29-474,22-24 61,30-27-19,-52 51-84,0 1-1,0 0 1,1 0-1,0 0 0,-1 0 1,1 1-1,0 0 1,0 0-1,0 0 1,0 1-1,8-2 0,-12 3-2,1 0-1,-1 1 1,0-1-1,0 0 1,0 0-1,0 1 1,0-1-1,0 1 1,0-1-1,0 1 1,0 0-1,0-1 1,0 1-1,0 0 0,0-1 1,0 1-1,0 0 1,-1 0-1,1 0 1,0 0-1,-1 0 1,1 0-1,-1 0 1,1 0-1,-1 0 1,1 0-1,-1 0 1,0 0-1,1 1 1,-1-1-1,0 2 0,6 43-73,-6-40 82,0 33 26,0-26-20,0 0-1,0 0 1,2-1-1,2 18 1,-3-29-17,-1 0 0,0 0 0,0 0 0,1 0 0,-1 0 0,0 0 0,1 0 0,-1 0 1,1 0-1,-1-1 0,1 1 0,-1 0 0,1 0 0,0-1 0,-1 1 0,1 0 0,0-1 0,0 1 0,0 0 1,-1-1-1,1 1 0,0-1 0,0 0 0,0 1 0,0-1 0,2 1 0,-1-1-63,-1 0 0,1-1 0,0 1 1,0 0-1,0-1 0,0 1 0,0-1 0,-1 1 0,1-1 0,0 0 0,-1 0 1,1 0-1,1-1 0,5-4-557,-1 1 1,-1-1 0,1-1-1,9-11 1,-2-3-2456,-1 0 0,-1-1-1,15-36 1,-23 49 1599,15-37-6984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902"/>
    </inkml:context>
    <inkml:brush xml:id="br0">
      <inkml:brushProperty name="width" value="0.025" units="cm"/>
      <inkml:brushProperty name="height" value="0.025" units="cm"/>
    </inkml:brush>
  </inkml:definitions>
  <inkml:trace contextRef="#ctx0" brushRef="#br0">110 182 4837,'0'0'4751,"-4"10"-1201,-6 11-1725,-1 0-1,-1 0 1,-1-1 0,0 0 0,-33 35 0,47-57-1821,0 1 1,1 0-1,-1 0 1,0 0-1,1 0 0,-1 0 1,1 0-1,-1 0 1,1 1-1,-1-1 1,1 0-1,0 1 1,-1 0-1,1-1 1,0 1-1,0 0 0,-1 0 1,1 0-1,0 0 1,3 0-1,-3 1-3,1 0 0,-1 1 0,1-1 0,-1 0 0,0 1 0,1 0-1,-1 0 1,0-1 0,0 1 0,0 0 0,-1 1 0,1-1 0,0 0 0,1 4 0,0-1 49,0-1 1,0 1 0,1-1-1,-1 0 1,1 0 0,0 0 0,0-1-1,1 1 1,-1-1 0,1 0-1,-1 0 1,1-1 0,0 1 0,5 1-1,-6-3-3,-1-1-1,0 1 1,0-1-1,1 0 1,-1 0-1,0 0 0,1-1 1,-1 1-1,0-1 1,0 1-1,1-1 1,-1 0-1,0-1 1,0 1-1,0 0 0,0-1 1,0 0-1,-1 1 1,1-1-1,0 0 1,-1-1-1,0 1 0,1 0 1,3-6-1,4-4 94,-1 0-1,0-1 1,-1 0 0,-1 0-1,0-1 1,0 0-1,-1 0 1,-1-1-1,-1 1 1,6-31-1,-4-3-109,-2-1 0,-3-52-1,-1 86-3,-15 86-725,12-47 689,1 0 0,1 1 0,4 40 0,-1-53 51,1-1-1,0 1 0,0 0 0,1-1 0,1 0 1,-1 0-1,2 0 0,0-1 0,10 15 1,-9-15 107,-8-12 165,-18-25 576,-31-44 366,38 54-1248,-26-31 77,47 70-314,-3-16 236,1 1 0,1-1 0,-1 0 0,1 0 1,0-1-1,1 0 0,-1 0 0,1-1 0,0 0 0,0-1 0,18 5 0,-13-5 19,0 0 0,1-1 0,-1-1 0,1 0 0,-1-1-1,1 0 1,19-4 0,-28 3-9,0-1-1,0 0 1,0 0 0,0 0-1,0-1 1,-1 0 0,1 0-1,-1 0 1,0-1 0,5-5-1,-7 7 2,0-1 0,0 1 0,0-1 0,-1 0-1,0 0 1,1 0 0,-1 0 0,0-1 0,-1 1 0,1-1-1,0 1 1,-1-1 0,0 0 0,0 1 0,0-1 0,0 0-1,-1-5 1,0 9-19,1-1-1,-2 1 1,1-1-1,0 1 0,0-1 1,0 1-1,0-1 1,0 1-1,0 0 1,0-1-1,-1 1 0,1-1 1,0 1-1,0-1 1,-1 1-1,1-1 1,0 1-1,-1 0 0,1-1 1,0 1-1,-1 0 1,1-1-1,0 1 1,-1 0-1,1 0 0,-1-1 1,1 1-1,-1 0 1,1 0-1,-1 0 0,1-1 1,-1 1-1,1 0 1,-1 0-1,1 0 1,-1 0-1,1 0 0,-1 0 1,1 0-1,-1 0 1,1 0-1,-1 0 1,1 0-1,-1 1 0,1-1 1,-1 0-1,1 0 1,0 0-1,-1 1 1,1-1-1,-1 0 0,1 0 1,0 1-1,-1-1 1,1 0-1,-1 1 0,1-1 1,0 1-1,-1-1 1,1 1-1,-26 22-229,22-17 224,0 1 1,1 0 0,-1 0 0,2 0 0,-1 0 0,1 0-1,0 1 1,0-1 0,1 1 0,-1 13 0,2-18 16,0 0 0,0 0 0,0 0 1,1 0-1,-1 0 0,1 0 1,-1 0-1,1-1 0,0 1 0,0 0 1,0 0-1,1-1 0,-1 1 0,0-1 1,1 1-1,0-1 0,0 0 0,0 1 1,0-1-1,0 0 0,0 0 0,0-1 1,0 1-1,1 0 0,-1-1 1,1 1-1,0-1 0,-1 0 0,1 0 1,4 2-1,1-1-87,0-1 1,0 1-1,0-1 0,0 0 1,0-1-1,0 0 0,0 0 1,0-1-1,0 0 0,-1 0 1,1-1-1,13-4 1,-17 4-320,0 0 1,0 0-1,0-1 1,0 1-1,-1-1 1,1 0-1,-1 0 1,1 0-1,4-7 1,-5 6-396,0-1-1,0 1 1,-1-1 0,1 0-1,-1 0 1,0 0-1,-1 0 1,1-1 0,0-6-1,2-27-6296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242"/>
    </inkml:context>
    <inkml:brush xml:id="br0">
      <inkml:brushProperty name="width" value="0.025" units="cm"/>
      <inkml:brushProperty name="height" value="0.025" units="cm"/>
    </inkml:brush>
  </inkml:definitions>
  <inkml:trace contextRef="#ctx0" brushRef="#br0">1 1 10794,'0'0'13133,"9"57"-13870,11-43-2146,-5-1-3010,-1-5-6087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7.264"/>
    </inkml:context>
    <inkml:brush xml:id="br0">
      <inkml:brushProperty name="width" value="0.025" units="cm"/>
      <inkml:brushProperty name="height" value="0.025" units="cm"/>
    </inkml:brush>
  </inkml:definitions>
  <inkml:trace contextRef="#ctx0" brushRef="#br0">147 1 7079,'0'0'13223,"-1"8"-12978,-2 19-66,-17 229 272,18-262 3700,-8-52-2765,-9-50-1606,18 101 241,-1 0 0,0 0 0,0 0 0,0 0 0,-1 0-1,0 0 1,0 0 0,-1 1 0,-8-12 0,8 68-886,6-9 840,8 46 0,-5-46 87,2 47 1,-6-134 2161,0-61-1660,-2 97-574,0 1 0,0 0 0,-1 0 1,0 0-1,-1 1 0,0-1 0,0 1 1,-1-1-1,-6-10 0,10 18-4,0 1-1,0 0 1,0 0 0,0 0 0,0-1-1,0 1 1,0 0 0,0 0-1,0 0 1,0 0 0,0-1-1,0 1 1,0 0 0,-1 0 0,1 0-1,0 0 1,0-1 0,0 1-1,0 0 1,0 0 0,0 0 0,-1 0-1,1 0 1,0-1 0,0 1-1,0 0 1,0 0 0,-1 0-1,1 0 1,0 0 0,0 0 0,0 0-1,-1 0 1,1 0 0,0 0-1,0 0 1,0 0 0,-1 0-1,1 0 1,0 0 0,0 0 0,0 0-1,0 0 1,-1 0 0,1 0-1,0 0 1,0 0 0,0 0 0,-1 0-1,1 0 1,0 1 0,0-1-1,0 0 1,0 0 0,0 0-1,-1 0 1,1 0 0,0 0 0,0 1-1,0-1 1,-2 18-340,5 25 128,34 79 205,-45-203 1355,2 55-1291,0 1-48,0 0-1,-1 0 1,-2 1 0,-14-29-1,14 41-104,4 15-327,5-1 393,0 0 1,-1 0-1,1 0 0,0 0 0,1 0 0,-1 0 0,0 0 1,1 0-1,-1 0 0,1 0 0,1 3 0,5 10-140,2 0-1,0-1 0,1 0 1,0 0-1,24 23 1,-21-23-825,0 0 1,-1 1-1,0 1 1,10 19-1,-9 2-3085,-11 1-1858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584"/>
    </inkml:context>
    <inkml:brush xml:id="br0">
      <inkml:brushProperty name="width" value="0.025" units="cm"/>
      <inkml:brushProperty name="height" value="0.025" units="cm"/>
    </inkml:brush>
  </inkml:definitions>
  <inkml:trace contextRef="#ctx0" brushRef="#br0">117 0 9769,'0'0'12743,"-11"3"-11440,3-2-1055,-1 1 0,1 1 0,0-1 0,0 1 1,1 1-1,-13 6 0,17-8-182,0 0 0,1 0-1,-1 0 1,1 0 0,-1 1 0,1-1-1,0 1 1,0 0 0,0-1-1,0 1 1,0 0 0,1 0 0,-1 0-1,1 0 1,0 1 0,0-1 0,0 0-1,0 0 1,1 1 0,-1-1-1,1 0 1,0 1 0,0 4 0,0-7-63,0 0 1,1 0-1,-1 1 0,0-1 1,1 0-1,-1 0 1,1 0-1,-1 0 1,1 0-1,-1 0 1,1 0-1,0 0 0,-1 0 1,1 0-1,0 0 1,0-1-1,0 1 1,0 0-1,0 0 0,0-1 1,0 1-1,2 0 1,33 9 138,37-11 106,-61-1-223,-1-1-1,1 0 0,16-8 0,-19 7-31,0 1 0,1 0 0,-1 0 0,0 1 0,1 0 0,12-1 0,-22 3 18,1 1 0,-1-1 0,1 0 0,-1 0 0,0 1 0,1-1 0,-1 0 0,1 1 0,-1-1-1,0 1 1,1-1 0,-1 0 0,0 1 0,0-1 0,1 1 0,-1-1 0,0 1 0,0-1 0,0 1-1,0-1 1,0 1 0,1-1 0,-1 1 0,0-1 0,0 1 0,0-1 0,0 1 0,-1 0 0,1 0 14,0 0 1,0 0-1,0 0 1,0 0 0,0 0-1,0-1 1,1 1 0,-1 0-1,0 0 1,0 0-1,1 0 1,-1 0 0,0 0-1,1-1 1,-1 1 0,1 0-1,-1 0 1,1-1-1,0 1 1,-1 0 0,1 0-1,0-1 1,-1 1 0,1-1-1,0 1 1,0-1-1,-1 1 1,1-1 0,0 1-1,0-1 1,0 0 0,0 0-1,0 1 1,-1-1-1,3 0 1,44-5-1237,-1-9-8036,-29 7 1389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4.047"/>
    </inkml:context>
    <inkml:brush xml:id="br0">
      <inkml:brushProperty name="width" value="0.025" units="cm"/>
      <inkml:brushProperty name="height" value="0.025" units="cm"/>
    </inkml:brush>
  </inkml:definitions>
  <inkml:trace contextRef="#ctx0" brushRef="#br0">128 334 12364,'0'0'3069,"1"-9"86,0 0-2307,1 1-12,-1 0 0,0 0 0,-1 0 0,0 1 0,0-1 0,-2-11 0,2 18-788,-1 0-1,1 0 1,-1 1-1,1-1 1,-1 0-1,0 0 1,0 1 0,1-1-1,-1 1 1,0-1-1,0 1 1,0-1 0,1 1-1,-1-1 1,0 1-1,0 0 1,0-1-1,0 1 1,0 0 0,0 0-1,0 0 1,0 0-1,0 0 1,0 0 0,0 0-1,0 0 1,0 0-1,0 0 1,0 0 0,1 1-1,-3 0 1,-31 11 602,29-7-617,-1-1 0,0 1 0,1 0 0,0 1 0,0-1 0,1 1 0,0 0 0,0 0 0,0 0 0,1 1 0,-1-1 0,2 1 0,-1 0 0,1 0 0,0 0 0,0 0 0,1 0 1,0 0-1,0 1 0,1 12 0,0-19-23,1 1 1,0 0 0,0 0 0,0 0-1,0-1 1,0 1 0,0-1-1,0 1 1,0-1 0,1 1 0,-1-1-1,1 0 1,-1 1 0,1-1-1,0 0 1,-1 0 0,1 0 0,0 0-1,-1 0 1,1-1 0,0 1 0,0-1-1,0 1 1,0-1 0,0 0-1,0 1 1,0-1 0,0 0 0,0 0-1,0 0 1,0-1 0,0 1-1,2-1 1,2 1 16,0-1 0,1 0 1,-1 0-1,1 0 0,-1-1 0,0 0 0,0 0 0,11-6 0,-8 1-57,0 0 0,-1 0 1,0-1-1,0 0 0,-1 0 0,0-1 0,-1 0 0,0 0 0,0-1 0,-1 1 0,0-1 0,-1-1 1,0 1-1,4-16 0,-35 66-467,23-32 559,1-1-1,0 0 0,0 1 0,1 0 0,0 0 0,0 0 1,1 0-1,0 0 0,1 0 0,-1 0 0,2 0 1,1 15-1,-1-21-47,-1-1 1,1 1-1,0-1 1,0 0 0,0 1-1,0-1 1,1 0-1,-1 0 1,0 0-1,0 0 1,1 0-1,-1 0 1,0 0-1,1 0 1,-1-1 0,1 1-1,-1-1 1,1 1-1,-1-1 1,1 1-1,0-1 1,-1 0-1,1 0 1,-1 0 0,1 1-1,0-2 1,-1 1-1,1 0 1,-1 0-1,3-1 1,2 0 31,-1 0 1,0 0 0,0 0-1,0-1 1,0 0-1,0 0 1,0 0-1,5-4 1,5-6-20,-1-1 0,0 0 0,-1-1 0,0 0 0,-1-1 0,-1-1 0,0 0 0,14-29 0,-9 11-125,-1 0 0,-2-1 0,12-55-1,-22 78 75,-1 0 0,0 0 0,-1-18 0,-2 29 17,1 1 1,0 0-1,-1 0 0,1 0 0,-1 0 0,0 0 0,1-1 1,-1 1-1,1 0 0,-1 0 0,1 0 0,-1 0 0,1 1 1,-1-1-1,1 0 0,-1 0 0,1 0 0,-1 0 0,1 0 1,-1 1-1,1-1 0,0 0 0,-1 0 0,0 1 0,-5 5-28,-1-1-1,1 1 0,0 0 1,0 1-1,1 0 0,0 0 1,-8 14-1,-27 61 119,33-68-62,-1 1 15,1 0 0,1 1 0,0 0 0,1 0 0,1 0-1,0 0 1,1 1 0,1 0 0,0-1 0,2 33 0,1-45-24,0 0 0,1 0-1,-1 0 1,1 0 0,0 0 0,0 0-1,0-1 1,0 1 0,0-1 0,1 1-1,0-1 1,0 0 0,0 0 0,0 0-1,0 0 1,1-1 0,-1 1 0,1-1-1,-1 0 1,1 0 0,0 0 0,0-1-1,0 1 1,0-1 0,0 0 0,6 1 0,11 2-1,1-1 1,0-1-1,39-2 1,-48 0-72,-3 0-363,0-1-1,0 0 1,0-1-1,0 0 0,17-5 1,20-17-5438,-11-5-4207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061"/>
    </inkml:context>
    <inkml:brush xml:id="br0">
      <inkml:brushProperty name="width" value="0.025" units="cm"/>
      <inkml:brushProperty name="height" value="0.025" units="cm"/>
    </inkml:brush>
  </inkml:definitions>
  <inkml:trace contextRef="#ctx0" brushRef="#br0">120 28 7111,'-8'-6'5517,"-9"4"-3284,-16 3 411,30 1-2371,0-1 1,0 0 0,0 1-1,0-1 1,0 1 0,1 0 0,-1 0-1,1 0 1,-1 0 0,1 1 0,0-1-1,0 1 1,0-1 0,0 1-1,0 0 1,1-1 0,-1 1 0,1 0-1,0 0 1,0 0 0,-1 4 0,-1 3 148,0 0 1,0 0-1,1 0 1,1 0-1,-1 14 1,2-24-409,0 1 0,1-1 1,-1 1-1,0-1 0,0 0 0,1 1 1,-1-1-1,0 1 0,0-1 0,1 0 1,-1 1-1,0-1 0,1 0 0,-1 0 1,1 1-1,-1-1 0,0 0 0,1 0 1,-1 0-1,1 1 0,-1-1 0,1 0 1,-1 0-1,0 0 0,1 0 0,-1 0 0,1 0 1,-1 0-1,1 0 0,-1 0 0,1 0 1,-1 0-1,1 0 0,-1 0 0,0 0 1,1 0-1,-1-1 0,1 1 0,-1 0 1,1 0-1,-1 0 0,0-1 0,1 1 1,-1 0-1,0-1 0,1 1 0,-1 0 0,0-1 1,1 1-1,-1-1 0,23-15 733,-18 11-692,0-1-1,0 0 0,0 0 0,-1-1 1,0 1-1,-1-1 0,1 0 1,-1 0-1,0 0 0,-1 0 0,0-1 1,0 1-1,-1-1 0,0 1 0,0-1 1,0 0-1,-2-9 0,-19 53-598,18-29 534,-4 8 7,0 0 1,1 0 0,1 1-1,1-1 1,0 1-1,1 0 1,0 0-1,3 31 1,-1-45 10,1-1 0,-1 0 0,1 0 0,0 0 0,-1 0 0,1 0 0,0 0 0,0 0 0,0 0 0,0 0-1,0 0 1,0-1 0,0 1 0,0 0 0,0-1 0,1 1 0,-1-1 0,0 1 0,0-1 0,1 1 0,-1-1 0,0 0 0,0 0 0,1 0 0,-1 1 0,0-1 0,1-1 0,-1 1 0,0 0 0,0 0 0,1 0 0,-1-1 0,2 1 0,44-14 457,-30 4-352,0-1-1,25-22 0,-30 22-103,1 1-1,1 1 1,-1 0-1,29-14 0,-42 23-15,1-1 0,0 1-1,0-1 1,0 1 0,-1-1-1,1 1 1,0 0-1,0 0 1,0-1 0,0 1-1,0 0 1,0 0 0,0 0-1,0 0 1,0 0-1,-1 0 1,1 0 0,0 0-1,0 0 1,0 0 0,0 0-1,0 1 1,0-1-1,0 0 1,0 1 0,-1-1-1,1 1 1,0-1 0,0 1-1,0-1 1,-1 1-1,1 0 1,0-1 0,-1 1-1,2 1 1,2 34-60,0 1 242,-4-36-159,0 0 1,1 0-1,-1 0 0,0 0 1,1 0-1,-1 0 0,1 0 0,0 0 1,-1-1-1,1 1 0,0 0 1,-1 0-1,1 0 0,0-1 1,0 1-1,0 0 0,0-1 0,0 1 1,0-1-1,-1 1 0,1-1 1,1 1-1,-1-1 0,0 0 1,0 0-1,0 1 0,2-1 0,4 0 27,0-1 0,0 0-1,0 0 1,0-1-1,0 0 1,0 0-1,0-1 1,0 1 0,-1-1-1,1-1 1,-1 1-1,0-1 1,0-1-1,10-8 1,-10 7-55,0 1-1,1 1 1,-1-1 0,1 1 0,0 0-1,0 1 1,1 0 0,-1 0-1,1 0 1,-1 1 0,13-2 0,-20 4 3,0 0 1,0 0 0,1 0 0,-1 0 0,0 0 0,1 0 0,-1 0-1,0 0 1,1 0 0,-1 0 0,0 0 0,1 1 0,-1-1-1,0 0 1,1 0 0,-1 0 0,0 0 0,0 1 0,1-1 0,-1 0-1,0 0 1,0 1 0,0-1 0,1 0 0,-1 0 0,0 1-1,0-1 1,0 0 0,0 1 0,1-1 0,-1 0 0,0 1 0,0-1-1,0 0 1,0 1 0,0-1 0,0 1 0,-3 17-236,-11 14-1695,3-21-1597,0-11-3536,6-3-1213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420"/>
    </inkml:context>
    <inkml:brush xml:id="br0">
      <inkml:brushProperty name="width" value="0.025" units="cm"/>
      <inkml:brushProperty name="height" value="0.025" units="cm"/>
    </inkml:brush>
  </inkml:definitions>
  <inkml:trace contextRef="#ctx0" brushRef="#br0">1 1 13773,'0'0'10666,"51"29"-11050,-32-12-2435,0-1-2626,-3-3-5445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746"/>
    </inkml:context>
    <inkml:brush xml:id="br0">
      <inkml:brushProperty name="width" value="0.025" units="cm"/>
      <inkml:brushProperty name="height" value="0.025" units="cm"/>
    </inkml:brush>
  </inkml:definitions>
  <inkml:trace contextRef="#ctx0" brushRef="#br0">31 1 17360,'0'0'4832,"-1"8"-3770,-11 98 1464,3-45-1105,3 0 1,4 111-1,2-171-1397,0-1 0,1 1 0,-1 0 0,0 0-1,1-1 1,-1 1 0,0 0 0,1 0-1,-1-1 1,1 1 0,0 0 0,-1-1 0,1 1-1,-1-1 1,1 1 0,0-1 0,0 1-1,-1-1 1,1 0 0,0 1 0,0-1 0,-1 0-1,1 1 1,0-1 0,0 0 0,0 0-1,0 0 1,-1 0 0,1 0 0,0 0 0,0 0-1,0 0 1,0 0 0,-1 0 0,1 0-1,0 0 1,0-1 0,0 1 0,-1 0 0,1-1-1,0 1 1,0 0 0,-1-1 0,2 0 0,35-20 720,-18 2-694,-2-2-1,-1-1 1,0 0-1,-2 0 1,0-2-1,-2 0 1,0 0-1,-2-1 1,-1-1-1,12-50 1,-29 79-9555,-2 7 3539,-4 5-6451</inkml:trace>
  <inkml:trace contextRef="#ctx0" brushRef="#br0" timeOffset="1">89 371 13965,'0'0'10122,"51"-1"-10058,-36-5-64,0 0-1249,1 0-1058,-1 0-1184,1-4-1986,-1-1-833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6.432"/>
    </inkml:context>
    <inkml:brush xml:id="br0">
      <inkml:brushProperty name="width" value="0.025" units="cm"/>
      <inkml:brushProperty name="height" value="0.025" units="cm"/>
    </inkml:brush>
  </inkml:definitions>
  <inkml:trace contextRef="#ctx0" brushRef="#br0">109 28 5285,'0'0'20216,"0"-6"-19602,-2-13-514,1 19-100,1 0 1,0-1 0,-1 1 0,1 0 0,0 0 0,0 0 0,-1 0-1,1-1 1,0 1 0,-1 0 0,1 0 0,-1 0 0,1 0 0,0 0 0,-1 0-1,1 0 1,0 0 0,-1 0 0,1 0 0,0 0 0,-1 0 0,1 0-1,0 0 1,-1 0 0,1 1 0,0-1 0,-1 0 0,1 0 0,0 0 0,-1 0-1,1 1 1,-38 32 60,36-30-51,-38 43 945,39-44-908,-1 0 0,0 0-1,1 1 1,-1-1 0,1 1 0,0-1 0,0 1 0,0-1 0,0 1 0,0 0 0,1 0 0,-1-1 0,1 1 0,-1 0 0,1 0 0,0 0 0,0-1 0,1 6 0,2-7-21,0 0 0,-1-1 0,1 1 0,0 0 0,0-1 0,0 0-1,0 1 1,0-1 0,0 0 0,-1 0 0,1-1 0,0 1 0,4-2 0,1 0-7,0-1 0,-1 0 0,1 0 0,-1 0 0,1-1 0,-1-1 0,-1 1-1,1-1 1,-1 0 0,1-1 0,-1 1 0,-1-1 0,1 0 0,8-14 0,-6 10-14,1 0 0,-1 1 0,2 0 0,14-11 1,-24 23-38,1-1 0,-1 1 0,0 0-1,0-1 1,0 1 0,0 0 0,0-1 0,-1 1 0,1 0 0,-1-1 0,1 1 0,-2 2 0,-13 29 27,10-26 15,1 0 1,1 1 0,0 0-1,0-1 1,0 1 0,-1 16 0,4-25-3,0 1 1,0-1 0,0 0 0,0 1 0,1-1 0,-1 1 0,0-1 0,0 1-1,1-1 1,-1 0 0,0 1 0,1-1 0,-1 0 0,0 1 0,1-1 0,-1 0-1,1 0 1,-1 1 0,0-1 0,1 0 0,-1 0 0,1 0 0,-1 1 0,1-1-1,-1 0 1,1 0 0,-1 0 0,1 0 0,-1 0 0,0 0 0,1 0 0,-1 0-1,1 0 1,-1 0 0,1 0 0,-1 0 0,1-1 0,-1 1 0,1 0 0,-1 0-1,1 0 1,-1-1 0,0 1 0,1 0 0,0-1 0,23-10 165,129-97-463,-153 108 266,1-1-1,-1 1 1,1-1-1,-1 1 1,1 0-1,0-1 0,-1 1 1,1 0-1,-1-1 1,1 1-1,0 0 1,-1 0-1,1 0 1,0 0-1,-1-1 1,1 1-1,0 0 1,-1 0-1,1 0 0,0 1 1,0-1-1,-1 0 1,1 0-1,0 0 1,-1 0-1,1 1 1,-1-1-1,1 0 1,1 1-1,0 20-253,-18 39 621,11-47-68,5-13-261,0 0 0,0 0 0,0 0 0,0 0 0,0 1 0,0-1 0,0 0 0,0 0 0,0 0-1,0 1 1,0-1 0,0 0 0,0 0 0,0 0 0,0 1 0,0-1 0,0 0 0,0 0 0,0 0 0,0 1 0,0-1 0,0 0-1,0 0 1,0 0 0,0 0 0,0 1 0,0-1 0,0 0 0,1 0 0,-1 0 0,0 0 0,0 1 0,0-1 0,0 0 0,0 0 0,1 0-1,-1 0 1,0 0 0,0 0 0,0 0 0,1 0 0,-1 1 0,0-1 0,0 0 0,0 0 0,1 0 0,12-3 245,13-11-127,14-18-112,-28 21-325,1 1 0,0 0-1,0 1 1,21-10 0,-34 19 296,0 0 1,0 0 0,1 0-1,-1 0 1,0 0 0,0 0-1,0 0 1,0-1 0,0 1-1,1 0 1,-1 0 0,0 0-1,0 0 1,0 0 0,0 0-1,1 0 1,-1 0 0,0 0-1,0 1 1,0-1 0,0 0-1,1 0 1,-1 0 0,0 0-1,0 0 1,0 0 0,0 0-1,0 0 1,1 0 0,-1 0-1,0 0 1,0 1 0,0-1-1,0 0 1,0 0 0,0 0-1,0 0 1,0 0 0,1 1-1,-1-1 1,0 0 0,0 0-1,0 0 1,0 0 0,0 0-1,0 1 1,0-1 0,0 0-1,0 0 1,0 0 0,0 0-1,0 1 1,0-1 0,0 0-1,0 0 1,0 1 0,-4 15-53,-9 15 142,2-14-17,7-14 71,1 1 1,0 0 0,1 0-1,-1 0 1,1 0 0,-1 1-1,1-1 1,1 1 0,-3 7-1,38-31 467,-7-2-684,31-23-864,-54 41 849,0 1 1,1-1-1,-1 1 1,1 0-1,0 0 1,0 0 0,0 1-1,0-1 1,0 1-1,6 0 1,-10 1 91,0 0 0,-1 1 0,1-1 1,-1 1-1,1-1 0,-1 1 0,1-1 1,-1 1-1,0-1 0,1 1 0,-1-1 1,0 1-1,1 0 0,-1-1 0,0 1 1,0 0-1,1-1 0,-1 1 0,0 0 0,0-1 1,0 1-1,0 0 0,0-1 0,0 1 1,0 0-1,0-1 0,0 1 0,0 0 1,0-1-1,-1 1 0,1 0 0,0-1 0,0 1 1,-1 0-1,1-1 0,0 1 0,-1-1 1,1 1-1,-1 0 0,-11 28 64,6-20-286,-1 5 132,5-3-5298,9-10-5712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7.270"/>
    </inkml:context>
    <inkml:brush xml:id="br0">
      <inkml:brushProperty name="width" value="0.025" units="cm"/>
      <inkml:brushProperty name="height" value="0.025" units="cm"/>
    </inkml:brush>
  </inkml:definitions>
  <inkml:trace contextRef="#ctx0" brushRef="#br0">128 0 20083,'0'0'2029,"-9"5"26,-2 3-1517,1 0 1,0 0 0,0 1-1,0 0 1,1 1-1,-8 10 1,12-13-404,0 0 1,1 0-1,0 0 1,0 0-1,1 1 0,-1-1 1,2 1-1,-1 0 1,1 0-1,0 0 1,1 0-1,-1 14 0,2-22-137,0 0 0,0 0 0,0 1 0,0-1 0,0 0 0,0 0 0,0 1 0,0-1 0,0 0 0,0 0 0,0 0 0,0 1 0,0-1-1,0 0 1,1 0 0,-1 1 0,0-1 0,0 0 0,0 0 0,0 0 0,1 0 0,-1 1 0,0-1 0,0 0 0,0 0 0,1 0 0,-1 0 0,0 0-1,0 0 1,0 1 0,1-1 0,-1 0 0,0 0 0,0 0 0,1 0 0,-1 0 0,0 0 0,0 0 0,1 0 0,-1 0 0,0 0 0,15-5-17,12-11 12,14-19-94,-21 18 93,39-28 0,-54 46 149,-8 8-80,-7 8 25,-9 7 91,12-16-5,0 1-1,1-1 1,0 1-1,1 0 1,-8 16 0,13-24-171,0-1 1,0 0-1,0 0 0,-1 0 1,1 0-1,0 0 1,0 0-1,0 1 1,0-1-1,0 0 0,0 0 1,0 0-1,0 0 1,0 1-1,0-1 1,0 0-1,0 0 1,0 0-1,0 0 0,0 0 1,0 1-1,0-1 1,1 0-1,-1 0 1,0 0-1,0 0 1,0 0-1,0 0 0,0 1 1,0-1-1,0 0 1,0 0-1,0 0 1,1 0-1,-1 0 1,0 0-1,0 0 0,0 0 1,0 0-1,0 1 1,0-1-1,1 0 1,-1 0-1,0 0 0,0 0 1,0 0-1,0 0 1,0 0-1,1 0 1,-1 0-1,0 0 1,0 0-1,13-3 37,11-9-120,-1-10-406,-19 18 386,0-1 0,0 1-1,0 0 1,1 0 0,-1 1 0,1-1 0,0 1 0,0 0 0,0 0-1,1 1 1,10-4 0,-16 7 88,1 0 0,-1 0 0,1 1-1,-1-1 1,1 0 0,-1 1 0,0-1 0,0 0 0,0 1 0,0-1-1,0 1 1,0-1 0,0 0 0,0 1 0,-1-1 0,1 0 0,0 1-1,-1-1 1,0 2 0,-12 24 15,11-24-94,0 0 0,0 0 0,1 0 0,-1 0 0,0 1 0,1-1 0,0 1 0,0-1 0,0 1 0,0-1 0,1 1 0,-1 0 0,1-1 0,0 1 0,0 0 0,1 6 0,0-10-75,0 1 0,-1-1-1,1 1 1,0-1 0,-1 1 0,1-1 0,0 1 0,0-1-1,0 0 1,-1 1 0,1-1 0,0 0 0,0 0 0,0 0-1,0 0 1,0 1 0,-1-1 0,1 0 0,0-1 0,0 1-1,0 0 1,0 0 0,0 0 0,-1 0 0,1-1 0,0 1-1,1-1 1,25-9-4273,22-22-6613,-28 14 9092,0-2 6205,-6-2 10173,-21 21-8053,-24 12-5979,30-11-395,-1 0-1,1 1 1,0-1-1,-1 0 1,1 0 0,0 1-1,-1-1 1,1 0-1,0 0 1,0 1-1,-1-1 1,1 0-1,0 1 1,0-1-1,0 0 1,-1 1-1,1-1 1,0 1 0,0-1-1,0 0 1,0 1-1,0-1 1,0 0-1,0 1 1,0-1-1,0 1 1,0-1-1,0 0 1,0 1-1,0-1 1,0 1-1,0-1 1,0 0 0,0 1-1,0-1 1,1 0-1,-1 1 1,0-1-1,0 0 1,0 1-1,1-1 1,-1 1-1,20 17-109,30 9 159,-46-26-22,0 0 0,0 0 1,0-1-1,0 0 0,1 0 0,-1 0 1,0 0-1,0-1 0,0 1 0,1-1 1,-1 0-1,0 0 0,0-1 0,7-2 1,27-8-144,-37 56-129,-2-17-137,1-23-2995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8.098"/>
    </inkml:context>
    <inkml:brush xml:id="br0">
      <inkml:brushProperty name="width" value="0.025" units="cm"/>
      <inkml:brushProperty name="height" value="0.025" units="cm"/>
    </inkml:brush>
  </inkml:definitions>
  <inkml:trace contextRef="#ctx0" brushRef="#br0">5 466 17905,'0'0'27,"0"0"0,-1 0 0,1 0 0,0 0 0,0 0 0,0 0 0,-1 0 0,1 0 0,0 0 0,0 0 0,0 0 0,0 0 0,-1 0 0,1 0 0,0-1 0,0 1 0,0 0 0,0 0 0,0 0 0,0 0 0,-1 0 0,1-1 0,0 1 0,0 0 0,0 0 0,0 0 0,0 0 0,0-1 0,0 1 0,0 0 0,0 0 0,0 0 0,0-1 0,0 1 0,0 0 0,0 0 0,0 0 0,0-1 0,0 1 0,0 0 0,0 0 0,0 0 0,0 0 1,0-1-1,0 1 0,0 0 0,0 0 0,0 0 0,0 0 0,1-1 0,-1 1 0,0 0 0,0 0 0,0 0 0,0 0 0,0 0 0,1 0 0,-1-1 0,0 1 0,0 0 0,0 0 0,0 0 0,1 0 0,-1 0 0,0 0 0,0 0 0,1 0 0,12-11 287,7 2-323,-1 2 0,2 0-1,-1 1 1,1 1 0,-1 1-1,43-3 1,134 9 2272,-118 1-1957,627-16-46,-151-1 799,-194 19-1003,516-22 64,475-135 2976,-1028 115-2868,436-39 35,-750 75-262,33-1-37,47-10 0,-79 10-35,1-1-1,-1 0 1,0 0 0,0-1-1,0-1 1,0 0 0,-1 0-1,0-1 1,11-8-1,-20 13-236,0 0 0,-1 1 0,1-1-1,0 0 1,0 0 0,-1 0-1,1 0 1,-1 0 0,1 0-1,0 0 1,-1 0 0,0 0 0,1 0-1,-1 0 1,0 0 0,1 0-1,-1-1 1,0 1 0,0-1 0,0-14-7572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6.848"/>
    </inkml:context>
    <inkml:brush xml:id="br0">
      <inkml:brushProperty name="width" value="0.025" units="cm"/>
      <inkml:brushProperty name="height" value="0.025" units="cm"/>
    </inkml:brush>
  </inkml:definitions>
  <inkml:trace contextRef="#ctx0" brushRef="#br0">44 68 11307,'1'-3'220,"1"-3"510,-1 1 1,0-1-1,0 1 0,0-1 0,-1 0 0,0 1 0,0-1 0,0 0 0,-2-8 0,-1 18-594,1 0-1,0 0 0,0 1 0,0-1 1,1 1-1,-1-1 0,1 1 0,-1 7 1,-2 14 207,-6 24 701,2 1 0,2 0 0,3 0-1,4 84 1,-1-132-1023,0 0-1,1 0 1,-1 0-1,0 0 1,1 0-1,0-1 1,0 1-1,0 0 1,0-1-1,0 1 1,0 0-1,1-1 1,-1 0 0,1 1-1,-1-1 1,1 0-1,0 0 1,0 1-1,0-2 1,0 1-1,1 0 1,-1 0-1,0-1 1,1 1-1,-1-1 1,1 0-1,0 0 1,-1 0-1,1 0 1,0 0-1,0 0 1,-1-1-1,1 1 1,0-1-1,0 0 1,0 0-1,0 0 1,0 0 0,-1-1-1,1 1 1,4-2-1,4-1 48,-1 0-1,1 0 1,-1-1-1,0-1 1,-1 0-1,1 0 1,-1-1 0,0 0-1,14-13 1,-8 4-31,0 0-1,-1-1 1,14-22 0,-23 31-29,-1 0 0,1 0-1,-2-1 1,1 0 0,-1 1-1,0-1 1,-1 0 0,1-1 0,-2 1-1,1 0 1,0-9 0,-14 59-188,2-12 296,-2 63 198,11-86-246,0 1 0,1-1 0,1 1 0,-1-1 0,1 0 0,0 1 0,1-1 0,0 0 0,0 0 0,4 10 0,-4-14-41,0-1 0,0 1 0,0-1 0,0 0-1,0 1 1,1-1 0,-1 0 0,1 0 0,-1-1 0,1 1-1,0 0 1,0-1 0,0 0 0,-1 1 0,1-1 0,1 0-1,-1-1 1,0 1 0,0 0 0,0-1 0,0 0 0,0 0-1,0 0 1,1 0 0,-1 0 0,0-1 0,0 1 0,0-1-1,0 0 1,0 0 0,0 0 0,4-2 0,10-4 18,-2 0 0,1-1 0,-1-1 0,19-14 0,-21 13-63,-10 7-2,1 0-1,0 0 1,-1 0-1,1 0 0,0 1 1,1 0-1,-1-1 1,0 1-1,1 1 1,-1-1-1,1 1 1,0 0-1,-1 0 0,8-1 1,-11 4 10,0 0 0,0-1 1,0 1-1,0 0 0,0 0 0,0 0 0,-1 0 0,1 0 1,-1 0-1,1 0 0,-1 1 0,0-1 0,0 2 1,5 17 98,-4-20-77,0 0-1,0 0 1,-1-1 0,1 1 0,0 0 0,0 0-1,0-1 1,0 1 0,0 0 0,0-1 0,1 1 0,-1-1-1,0 0 1,0 1 0,0-1 0,0 0 0,1 0-1,-1 1 1,0-1 0,0 0 0,0 0 0,1 0-1,-1-1 1,0 1 0,0 0 0,0 0 0,1-1-1,-1 1 1,0 0 0,0-1 0,0 1 0,0-1-1,0 0 1,0 1 0,0-1 0,0 0 0,1 0-1,34-31 139,-8-3-536,-24 28 223,1 0-1,0 0 0,1 0 0,0 1 0,0 0 1,0 0-1,1 0 0,0 1 0,13-8 1,-19 13 160,0 0 1,-1 0-1,1 0 1,0 0 0,-1 0-1,1 0 1,0 0 0,-1 0-1,1 0 1,0 0 0,-1 1-1,1-1 1,0 0-1,-1 0 1,1 1 0,-1-1-1,1 0 1,0 1 0,-1-1-1,1 1 1,-1-1 0,1 1-1,-1-1 1,0 1-1,1-1 1,-1 1 0,1-1-1,-1 1 1,0 0 0,0-1-1,1 1 1,-1 0 0,0-1-1,0 1 1,0 0-1,0-1 1,0 1 0,1 0-1,-1-1 1,0 1 0,-1 0-1,1-1 1,0 1 0,0 1-1,0 42 202,0-33-190,-3 40-46,18-67-7651,-5-8 1111,1-9-4772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7.566"/>
    </inkml:context>
    <inkml:brush xml:id="br0">
      <inkml:brushProperty name="width" value="0.025" units="cm"/>
      <inkml:brushProperty name="height" value="0.025" units="cm"/>
    </inkml:brush>
  </inkml:definitions>
  <inkml:trace contextRef="#ctx0" brushRef="#br0">83 1 14382,'-4'15'1446,"-15"46"1389,2 1 0,-13 109-1,30-145-2593,1 1-1,1-1 0,1 1 0,2-1 0,14 50 1,-18-74-242,2 8 0,0-1-1,-1 0 1,0 1 0,-1 0 0,0-1-1,0 1 1,-2 14 0,-13-60-266,2-8 132,-17-79-312,29 123 454,0-1-1,0 1 1,0-1 0,0 1-1,0 0 1,0-1 0,0 1-1,0-1 1,0 1 0,0-1-1,0 1 1,1 0-1,-1-1 1,0 1 0,0 0-1,0-1 1,1 1 0,-1 0-1,0-1 1,1 1-1,-1 0 1,0-1 0,0 1-1,1 0 1,-1 0 0,1-1-1,-1 1 1,0 0 0,1 0-1,-1 0 1,0-1-1,1 1 1,-1 0 0,1 0-1,-1 0 1,0 0 0,1 0-1,-1 0 1,1 0-1,-1 0 1,1 0 0,-1 0-1,0 0 1,1 0 0,-1 0-1,1 1 1,-1-1 0,0 0-1,1 0 1,0 0-1,30 10-66,-17-5 103,3-1-37,0-1 1,-1-1 0,1-1 0,0 0-1,32-4 1,-44 3 18,-1-1 0,1 0 0,-1 0 0,1 0 1,-1-1-1,0 1 0,0-1 0,0 0 0,0 0 0,0-1 0,7-5 0,-9 6 30,0 1 0,-1-1-1,1 0 1,-1-1 0,0 1 0,0 0-1,0 0 1,0 0 0,0-1-1,0 1 1,0-1 0,-1 1 0,0 0-1,1-1 1,-1 1 0,0-1-1,0 1 1,0-1 0,0 1 0,-1-1-1,1 1 1,-1-1 0,-1-3-1,2 5-42,0 1 0,0-1 0,-1 0-1,1 0 1,0 0 0,-1 1 0,1-1 0,-1 0-1,1 1 1,-1-1 0,0 0 0,1 1-1,-1-1 1,1 1 0,-1-1 0,0 1-1,0-1 1,1 1 0,-1-1 0,0 1-1,0 0 1,0-1 0,1 1 0,-1 0-1,0 0 1,0 0 0,0 0 0,0-1-1,1 1 1,-1 0 0,0 1 0,0-1 0,0 0-1,0 0 1,0 0 0,1 0 0,-1 1-1,0-1 1,0 0 0,0 1 0,1-1-1,-1 0 1,0 1 0,-1 0 0,-1 1-28,0 0-1,-1 0 1,1 0 0,0 1 0,0-1 0,0 1 0,0-1 0,-4 6 0,2 1 35,0 0 0,1 0 0,0 0 0,0 0 0,1 1 1,0-1-1,1 1 0,0 0 0,0 0 0,1 0 0,1 12 0,0-21-16,0 0 0,0 0-1,0 0 1,0 0 0,0 0 0,1 0-1,-1 0 1,0-1 0,1 1-1,-1 0 1,0 0 0,1 0 0,-1 0-1,1-1 1,-1 1 0,1 0-1,0 0 1,-1-1 0,1 1-1,0 0 1,0-1 0,-1 1 0,1-1-1,0 1 1,0-1 0,0 0-1,0 1 1,1 0 0,36 2 41,-24-5-228,0 0 0,0-1 0,16-5-1,1-4-309,-22 8 516,0 0 1,0 1 0,1 0-1,0 0 1,-1 1-1,18-2 2959,-27 0-2733,-1 0 1,0-1-1,0 1 1,0 0-1,0 0 1,-1 0-1,0 0 1,-3-5 0,3 5-284,-1 0 0,1-1-1,1 1 1,-1 0 0,1-1 0,-1 1 0,1 0 0,0-8 0,1 11-9,0 0 1,0 1-1,1-1 0,-1 1 0,1-1 0,-1 0 0,0 1 0,1-1 0,-1 1 0,1-1 0,-1 1 0,1 0 0,0-1 1,-1 1-1,1-1 0,-1 1 0,1 0 0,0-1 0,-1 1 0,1 0 0,0 0 0,-1 0 0,1 0 0,0-1 0,-1 1 0,1 0 1,0 0-1,-1 0 0,2 1 0,32-2-1758,-13 0-278,16-7-2789,6-5-1697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9.895"/>
    </inkml:context>
    <inkml:brush xml:id="br0">
      <inkml:brushProperty name="width" value="0.025" units="cm"/>
      <inkml:brushProperty name="height" value="0.025" units="cm"/>
    </inkml:brush>
  </inkml:definitions>
  <inkml:trace contextRef="#ctx0" brushRef="#br0">164 111 6726,'11'-9'1746,"12"-10"-1043,30-24 1850,6 5 3608,-59 38-6150,0-1 1,0 1-1,0 0 0,0 0 0,0 0 1,1 0-1,-1 0 0,0 0 1,0 0-1,0 0 0,0 0 0,0 0 1,0 0-1,0 0 0,1 0 1,-1 0-1,0 0 0,0 0 1,0 0-1,0 0 0,0 0 0,0 0 1,1 0-1,-1 0 0,0 0 1,0 0-1,0 0 0,0 0 0,0 0 1,0 0-1,0 0 0,1 1 1,-1-1-1,0 0 0,0 0 1,0 0-1,0 0 0,0 0 0,0 0 1,0 0-1,0 0 0,0 1 1,0-1-1,0 0 0,0 0 0,0 0 1,1 0-1,-1 0 0,0 0 1,0 1-1,0-1 0,0 0 1,0 0-1,0 0 0,0 0 0,0 0 1,-1 0-1,1 1 0,0-1 1,-3 14 110,-8 12-47,-66 93-141,-131 155-1,195-258-205,12-14-1383,2-6-678,10-16-646,8-9-1014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3.778"/>
    </inkml:context>
    <inkml:brush xml:id="br0">
      <inkml:brushProperty name="width" value="0.025" units="cm"/>
      <inkml:brushProperty name="height" value="0.025" units="cm"/>
    </inkml:brush>
  </inkml:definitions>
  <inkml:trace contextRef="#ctx0" brushRef="#br0">69 276 8264,'0'0'4425,"6"-2"-2417,14-9-519,-14 9 326,-15-9 4216,4 7-5716,1 1 0,0-1 1,-1 1-1,1 0 0,-1 1 0,-9-5 0,14 7-208,5 36-401,5-14 489,-5-32 277,-6-46 637,0 40-835,2 9-146,-1 0 1,-1-1-1,1 1 0,-1 0 0,0 0 0,-1 0 0,0 0 0,-4-10 0,6 16-208,0 30-662,0 69 833,15-122 411,-11-4-340,0-48 1,-4 71-557,0 16-391,-11 167 395,11-177 454,0-18 198,13-245 506,-29 401-2647,16-138 1377,0-14-517,20-142-1971,-20 153 3028,-1 16-22,-8 30-5,-1 18-17,5-59 898,4-3-880,1 0 0,0 1 0,-1-1 0,1 0 0,-1 0-1,1 0 1,-1 0 0,1 0 0,0 1 0,-1-1 0,1 0 0,-1 0 0,1 0-1,0 1 1,-1-1 0,1 0 0,0 1 0,-1-1 0,1 0 0,0 1 0,0-1-1,-1 0 1,1 1 0,0-1 0,0 1 0,0-1 0,0 0 0,-1 1 0,1-1 0,0 1-1,0-1 1,0 1 0,0-1 0,0 1 0,-28 525 23,18-409 21,8 196 270,-1 9-60,-4 44 2356,8-285-2222,0-131-2316,6-1-6599,1 18-4287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105"/>
    </inkml:context>
    <inkml:brush xml:id="br0">
      <inkml:brushProperty name="width" value="0.025" units="cm"/>
      <inkml:brushProperty name="height" value="0.025" units="cm"/>
    </inkml:brush>
  </inkml:definitions>
  <inkml:trace contextRef="#ctx0" brushRef="#br0">156 0 6022,'0'0'17819,"-10"0"-17482,4 1-322,0-1 0,0 1 0,-1 0 1,1 0-1,0 1 0,0 0 1,0 0-1,0 0 0,1 1 1,-1 0-1,1 0 0,-1 1 0,1-1 1,-6 6-1,-2 1-1,7-6-6,0 1-1,0 0 1,0 0-1,1 0 0,-6 7 1,41-9-398,63-9-604,-60 3 503,61 1 1,-93 2 495,1 0 0,-1 0 0,0 0 0,0 0 0,0 1 0,0-1 0,0 0 0,0 1 0,0-1 0,0 0 0,0 1 0,0 0-1,0-1 1,0 1 0,0-1 0,0 1 0,0 0 0,-1 0 0,1-1 0,0 1 0,0 0 0,-1 0 0,1 0 0,-1 0 0,1 0 0,-1 0 0,1 0 0,-1 0 0,1 0 0,-1 0 0,0 0 0,0 0 0,1 0 0,-1 0 0,0 0 0,0 1 0,0-1 0,0 0 0,0 0 0,-1 0 0,1 0 0,0 0-1,0 0 1,-1 0 0,1 0 0,-1 0 0,0 1 0,-1 4 186,0 0 0,-1-1 1,1 1-1,-1-1 0,-1 0 0,1 0 0,-6 6 0,1-2 48,-1 0 0,-1-1 1,1 0-1,-2-1 0,1 0 0,-1 0 1,0-1-1,0-1 0,0 0 0,-1 0 0,0-1 1,0-1-1,0 0 0,0 0 0,-25 1 1,37-4-253,-1 0 0,0 0 0,1 0 0,-1 0 0,0 0 0,0 0 0,1 0 1,-1 0-1,0 0 0,1 0 0,-1 0 0,0-1 0,1 1 0,-1 0 0,0 0 1,1-1-1,-1 1 0,0 0 0,1-1 0,-1 1 0,1-1 0,-1 1 0,1 0 1,-1-1-1,1 0 0,-1 1 0,1-1 0,-1 1 0,1-1 0,-1 0 0,9-19-1417,-4 14 892,1 1-1,-1 0 1,1 0-1,1 0 0,7-5 1,113-52-10310,-79 42 4506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572"/>
    </inkml:context>
    <inkml:brush xml:id="br0">
      <inkml:brushProperty name="width" value="0.025" units="cm"/>
      <inkml:brushProperty name="height" value="0.025" units="cm"/>
    </inkml:brush>
  </inkml:definitions>
  <inkml:trace contextRef="#ctx0" brushRef="#br0">106 262 14958,'0'0'4127,"-9"-2"-2777,6 1-1316,0 1 1,0-1-1,0 1 0,0 0 0,0 0 0,0 0 0,0 0 0,-1 0 0,1 1 0,0-1 1,0 1-1,0 0 0,0 0 0,0 0 0,1 0 0,-1 1 0,0-1 0,0 1 0,1-1 0,-1 1 1,1 0-1,-1 0 0,1 0 0,0 0 0,0 1 0,0-1 0,0 1 0,0-1 0,1 1 1,-1 0-1,1-1 0,0 1 0,-1 0 0,1 0 0,-1 6 0,1-5 100,-1 0 0,1 0-1,0 0 1,0 0 0,1 0 0,-1 1-1,1-1 1,0 0 0,0 0 0,0 0-1,2 8 1,-2-10-110,1 0 1,0-1-1,0 1 1,0-1-1,0 1 0,0-1 1,0 1-1,0-1 0,1 1 1,-1-1-1,0 0 1,1 0-1,-1 0 0,1 0 1,-1 0-1,1 0 0,0 0 1,-1 0-1,1-1 0,0 1 1,-1-1-1,1 1 1,0-1-1,0 1 0,0-1 1,-1 0-1,1 0 0,2 0 1,4 0 8,0-1 0,0 1 0,0-2 0,0 1 0,0-1 0,0 0 1,-1 0-1,1-1 0,-1 0 0,0 0 0,0-1 0,0 0 0,0 0 1,0-1-1,-1 0 0,0 0 0,0 0 0,0-1 0,-1 0 0,0 0 1,0 0-1,-1-1 0,1 0 0,3-8 0,0-1-3,0-1 1,-1 0-1,0 0 0,-2-1 1,0 1-1,-1-1 0,-1-1 1,0 1-1,0-27 0,-3 29 10,-1-34 148,1 49-181,0 0 0,-1-1 1,1 1-1,0 0 0,0 0 0,-1-1 0,1 1 0,-1 0 1,1 0-1,-1 0 0,0 0 0,1-1 0,-1 1 1,0 0-1,0 0 0,0 0 0,0 1 0,0-1 0,0 0 1,0 0-1,0 0 0,0 1 0,0-1 0,0 0 1,0 1-1,-1-1 0,1 1 0,0 0 0,-3-1 1,2 1-15,-1 1 1,1 0 0,0-1 0,0 1 0,-1 0 0,1 0 0,0 1 0,0-1 0,0 0 0,0 1 0,0-1 0,0 1 0,0 0 0,1-1 0,-1 1 0,1 0 0,-1 0 0,1 0 0,-1 0 0,0 4 0,-30 54-21,27-48 36,-1 0-60,-29 69 640,32-73-500,0 0-1,1 0 1,1 0-1,-1 0 1,1 0-1,0 1 1,1-1-1,1 12 1,-1-19-87,0 0-1,1 0 1,-1 0 0,1 0 0,-1 0-1,1 0 1,0 0 0,-1 0-1,1 0 1,0 0 0,0-1-1,-1 1 1,1 0 0,0 0 0,0-1-1,0 1 1,0 0 0,0-1-1,0 1 1,0-1 0,0 1 0,0-1-1,1 0 1,-1 0 0,0 1-1,0-1 1,0 0 0,2 0 0,41 0-426,-30 0-78,141-12-5167,-154 12 5725,0 0 0,1 0 0,-1 1 1,1-1-1,-1 1 0,0-1 0,1 1 0,-1-1 0,0 1 0,0 0 0,1-1 1,-1 1-1,0 0 0,0 0 0,0 0 0,0 0 0,0 0 0,0 0 0,0 0 1,0 1-1,-1-1 0,1 0 0,0 0 0,-1 1 0,1-1 0,-1 0 0,1 1 1,-1-1-1,0 1 0,1-1 0,-1 0 0,0 1 0,0-1 0,0 1 0,0-1 1,0 0-1,0 1 0,-1-1 0,1 1 0,-1 1 0,-1 10 570,0 1 1,-1-1-1,-6 16 0,5-18-809,6-20-4456,1 0 2103,3-16-5882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901"/>
    </inkml:context>
    <inkml:brush xml:id="br0">
      <inkml:brushProperty name="width" value="0.025" units="cm"/>
      <inkml:brushProperty name="height" value="0.025" units="cm"/>
    </inkml:brush>
  </inkml:definitions>
  <inkml:trace contextRef="#ctx0" brushRef="#br0">20 1 10378,'0'0'10378,"0"57"-8649,-6-37-287,1 1-513,1 1-737,1-2-160,1-5-32,2-3 32,0-5-961,0-5-1666,6-2-2305,3-7-6311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230"/>
    </inkml:context>
    <inkml:brush xml:id="br0">
      <inkml:brushProperty name="width" value="0.025" units="cm"/>
      <inkml:brushProperty name="height" value="0.025" units="cm"/>
    </inkml:brush>
  </inkml:definitions>
  <inkml:trace contextRef="#ctx0" brushRef="#br0">0 177 12300,'0'0'14077,"11"1"-13159,1-1-772,0 0 0,0 0 0,0-1 0,0-1 0,0 0 0,-1 0 0,1-1-1,0-1 1,-1 0 0,0-1 0,12-6 0,-18 9-131,0-1 0,0 0 1,-1 0-1,1 0 0,-1-1 0,1 0 0,-1 1 0,0-1 1,-1-1-1,1 1 0,-1 0 0,1-1 0,-1 0 0,-1 0 1,1 0-1,-1 0 0,0 0 0,0-1 0,0 1 0,-1 0 1,0-1-1,0 1 0,0-1 0,0-6 0,-1 11-15,0 0-1,-1 0 1,1 0-1,0-1 1,0 1-1,0 0 1,-1 0-1,1 0 1,-1 0-1,1 0 1,0 0-1,-1 0 0,0 0 1,1 0-1,-1 0 1,0 1-1,1-1 1,-1 0-1,0 0 1,0 1-1,0-1 1,0 0-1,0 1 1,0-1-1,0 1 1,-2-2-1,1 2-7,-1-1 1,1 1-1,-1 0 0,0 0 0,1 0 0,-1 0 0,0 0 1,1 1-1,-1-1 0,1 1 0,-4 0 0,-1 2-22,0-1-1,0 1 1,1 0-1,-1 1 0,1-1 1,0 1-1,-10 8 1,7-3 31,1 0-1,0 0 1,0 0 0,1 1-1,1 0 1,-1 1 0,2 0-1,-1 0 1,1 0 0,1 0-1,0 1 1,1-1 0,0 1-1,1 0 1,-1 16 0,2-26 1,2-1 1,-1 1 0,0 0-1,0-1 1,0 1 0,1-1 0,-1 1-1,1-1 1,-1 1 0,1-1-1,0 1 1,0-1 0,-1 1 0,1-1-1,0 0 1,0 1 0,0-1-1,1 0 1,-1 0 0,0 0 0,0 0-1,3 1 1,-1 0 15,1 0-1,-1-1 1,1 1 0,-1-1 0,1 0-1,0 0 1,0 0 0,0-1 0,5 1-1,1-1-47,-1-1-1,0 1 0,1-1 1,-1-1-1,0 0 0,0 0 1,15-6-1,21-21-2779,-41 25 1844,0 0 1,-1 1 0,1-2 0,-1 1-1,0 0 1,0-1 0,5-9 0,2-19-8132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585"/>
    </inkml:context>
    <inkml:brush xml:id="br0">
      <inkml:brushProperty name="width" value="0.025" units="cm"/>
      <inkml:brushProperty name="height" value="0.025" units="cm"/>
    </inkml:brush>
  </inkml:definitions>
  <inkml:trace contextRef="#ctx0" brushRef="#br0">1 0 17264,'0'0'3203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149"/>
    </inkml:context>
    <inkml:brush xml:id="br0">
      <inkml:brushProperty name="width" value="0.025" units="cm"/>
      <inkml:brushProperty name="height" value="0.025" units="cm"/>
    </inkml:brush>
  </inkml:definitions>
  <inkml:trace contextRef="#ctx0" brushRef="#br0">140 255 9993,'0'0'13629,"-11"-4"-13047,9 4-568,-1-2-3,0 1 1,0 0 0,0-1 0,0 2 0,0-1-1,0 0 1,0 0 0,0 1 0,0 0-1,0 0 1,-1 0 0,1 0 0,0 0-1,0 1 1,0-1 0,0 1 0,0 0-1,0 0 1,0 0 0,0 0 0,0 0-1,0 1 1,0-1 0,1 1 0,-1 0-1,1 0 1,-1 0 0,1 0 0,0 0-1,-1 0 1,-2 5 0,1-1-7,0 1-1,0-1 1,1 1 0,0-1 0,0 1-1,1 0 1,0 0 0,0 0 0,0 1-1,1-1 1,0 0 0,0 1-1,1 7 1,0-12 7,0-1 0,1 1 0,-1-1-1,1 0 1,-1 1 0,1-1 0,0 0-1,0 1 1,0-1 0,0 0 0,0 0-1,0 0 1,1 0 0,-1 0 0,1 0 0,-1 0-1,1-1 1,0 1 0,0 0 0,0-1-1,0 0 1,0 1 0,0-1 0,0 0-1,0 0 1,0 0 0,1 0 0,-1 0-1,0-1 1,1 1 0,-1-1 0,0 1 0,1-1-1,-1 0 1,1 0 0,-1 0 0,0 0-1,1-1 1,-1 1 0,1-1 0,3-1-1,5 0 78,0-2-1,-1 1 1,1-2-1,-1 1 0,0-1 1,0-1-1,-1 0 1,1 0-1,-1-1 0,15-15 1,-1 0-41,-2-1-1,31-43 1,-36 43-27,-1-1 1,22-47-1,-32 58 85,1-1 0,-2 0 0,0 0 0,0 0 1,-1-1-1,-1 1 0,0-17 0,-28 93-245,18-31 148,1 0 0,1 1 0,2 0 0,1 0 0,2 41 0,1-70 0,0 1 1,0-1 0,1 1 0,-1-1 0,1 1 0,0-1-1,0 0 1,0 1 0,0-1 0,1 0 0,-1 0 0,1 0-1,0 0 1,0 0 0,0 0 0,0 0 0,1-1 0,4 5-1,24 8-1366,8-11-3617,-9-4-3167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898"/>
    </inkml:context>
    <inkml:brush xml:id="br0">
      <inkml:brushProperty name="width" value="0.025" units="cm"/>
      <inkml:brushProperty name="height" value="0.025" units="cm"/>
    </inkml:brush>
  </inkml:definitions>
  <inkml:trace contextRef="#ctx0" brushRef="#br0">56 1 3940,'0'0'20414,"-3"8"-19747,-8 23-75,1 1-1,1 0 1,2 0 0,1 1-1,-3 64 1,9-95-583,0 0 1,0-1-1,1 1 1,-1 0-1,0 0 0,1-1 1,0 1-1,-1-1 1,1 1-1,0 0 0,0-1 1,0 0-1,0 1 1,0-1-1,0 1 0,0-1 1,0 0-1,0 0 1,1 0-1,-1 0 0,1 0 1,-1 0-1,1 0 1,-1 0-1,1 0 0,-1-1 1,1 1-1,0 0 1,-1-1-1,1 0 0,0 1 1,-1-1-1,1 0 1,0 0-1,0 0 0,-1 0 1,1 0-1,0 0 1,0-1-1,1 0 0,5 0 41,0 0-1,0-1 0,0 0 0,-1 0 1,1-1-1,-1 0 0,12-7 0,9-9-223,-2-1-1,42-42 1,-15 13-103,-53 49 272,0 0 0,0 0 0,0 0 0,0 0 0,1-1 0,-1 1 0,0 0 1,0 0-1,0 0 0,0 0 0,0 0 0,1 0 0,-1 0 0,0 0 0,0-1 0,0 1 1,0 0-1,1 0 0,-1 0 0,0 0 0,0 0 0,0 0 0,0 0 0,1 0 0,-1 0 0,0 0 1,0 0-1,0 0 0,0 0 0,1 0 0,-1 1 0,0-1 0,0 0 0,0 0 0,0 0 1,1 0-1,-1 0 0,0 0 0,0 0 0,0 0 0,0 0 0,0 1 0,0-1 0,1 0 1,-1 0-1,0 0 0,0 0 0,0 0 0,0 1 0,0-1 0,3 16-45,-5 34 262,1-22-60,1-27-143,0-1 1,1 1 0,-1-1-1,0 1 1,1-1 0,-1 1-1,1-1 1,-1 1-1,1-1 1,-1 1 0,1-1-1,-1 1 1,1-1 0,0 0-1,-1 1 1,1-1 0,-1 0-1,1 0 1,0 1-1,-1-1 1,1 0 0,0 0-1,-1 0 1,1 0 0,0 0-1,-1 0 1,1 0 0,0 0-1,-1 0 1,1 0-1,0 0 1,-1-1 0,1 1-1,0 0 1,-1 0 0,2-1-1,28-9 222,20-26-483,-41 28 98,1 1 0,-1 0 0,1 1 0,0 0 1,1 1-1,11-5 0,-22 10 145,1 0 1,-1-1 0,1 1 0,-1 0 0,1 0-1,-1 0 1,1 0 0,-1 0 0,1 0-1,-1 0 1,1 0 0,-1 0 0,1 0-1,-1 1 1,1-1 0,-1 0 0,1 0 0,-1 0-1,1 1 1,-1-1 0,1 0 0,-1 0-1,1 1 1,-1-1 0,0 0 0,1 1-1,-1-1 1,0 1 0,1-1 0,-1 1 0,1 0-1,5 22 21,-6 37 156,-1-45-287,1-14-90,0 0 0,1-1 0,-1 1 1,0-1-1,1 1 0,-1 0 0,0-1 0,1 1 0,-1-1 1,1 1-1,-1-1 0,1 0 0,-1 1 0,1-1 0,-1 1 1,1-1-1,-1 0 0,1 1 0,-1-1 0,1 0 0,0 0 1,-1 1-1,1-1 0,-1 0 0,1 0 0,0 0 0,-1 0 1,1 0-1,0 0 0,-1 0 0,1 0 0,0 0 0,-1 0 1,1 0-1,-1 0 0,1 0 0,0-1 0,-1 1 0,1 0 1,-1-1-1,2 1 0,13-5-7735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269"/>
    </inkml:context>
    <inkml:brush xml:id="br0">
      <inkml:brushProperty name="width" value="0.025" units="cm"/>
      <inkml:brushProperty name="height" value="0.025" units="cm"/>
    </inkml:brush>
  </inkml:definitions>
  <inkml:trace contextRef="#ctx0" brushRef="#br0">80 1 9801,'0'0'13042,"-7"8"-11953,-1-1-981,-33 41 1734,38-43-1748,0-1 0,0 0 1,1 1-1,0 0 0,0-1 0,0 1 0,0 0 0,1 0 1,0 0-1,0 0 0,-1 9 0,2-13-94,0-1 0,1 1 1,-1 0-1,0-1 0,1 1 0,-1-1 0,0 1 0,1-1 0,-1 1 0,1-1 0,-1 1 1,1-1-1,-1 1 0,1-1 0,-1 1 0,1-1 0,-1 0 0,1 1 0,0-1 0,-1 0 1,1 0-1,-1 1 0,1-1 0,0 0 0,-1 0 0,1 0 0,0 0 0,-1 0 0,1 0 1,0 0-1,-1 0 0,1 0 0,0 0 0,-1 0 0,1 0 0,0-1 0,-1 1 0,1 0 1,0-1-1,29-8-112,-22 4-36,-1-1 0,0 0-1,1 0 1,8-11 0,-13 14 116,0 0 1,-1 0 0,1 0 0,-1 0-1,0 0 1,0-1 0,0 1-1,-1-1 1,1 1 0,-1-1 0,0 0-1,0 0 1,1-6 0,-22 45 1232,-2 20-660,21-52-519,0 1-1,0-1 1,0 1 0,0-1-1,1 1 1,0 0-1,0-1 1,0 1-1,0-1 1,0 1-1,1 0 1,-1-1 0,1 1-1,1 3 1,0-5-22,0-1 0,-1 0 1,1 1-1,0-1 1,0 0-1,-1 0 1,1 0-1,0-1 0,0 1 1,0 0-1,0-1 1,0 1-1,0-1 1,1 0-1,-1 0 0,0 1 1,0-1-1,0-1 1,0 1-1,4-1 1,45-8-347,-39 4-361,1 0 0,-1-1 0,-1-1 1,21-14-1,36-40-8213,-34 24 1734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689"/>
    </inkml:context>
    <inkml:brush xml:id="br0">
      <inkml:brushProperty name="width" value="0.025" units="cm"/>
      <inkml:brushProperty name="height" value="0.025" units="cm"/>
    </inkml:brush>
  </inkml:definitions>
  <inkml:trace contextRef="#ctx0" brushRef="#br0">163 207 6951,'0'0'11338,"-13"9"-9293,-8 6-1308,1 1 1,-28 29-1,42-39-397,0 0-1,0 0 0,1 1 1,0-1-1,1 1 1,-1 1-1,1-1 0,1 1 1,-1-1-1,1 1 0,1 0 1,-1 0-1,1 0 0,-1 10 1,3-18-333,0 1 0,0 0 1,0 0-1,1 0 0,-1 0 0,0 0 1,0 0-1,1 0 0,-1 0 0,0 0 1,1 0-1,-1-1 0,1 1 0,-1 0 1,1 0-1,-1 0 0,1-1 0,0 1 1,-1 0-1,1-1 0,0 1 0,0-1 1,-1 1-1,1 0 0,0-1 0,1 1 1,31 5 108,-23-6-121,1-1 1,-1 0-1,0-1 0,16-4 0,-12 0-153,1-1 0,-1 0 0,0-1 0,0-1-1,-1 0 1,0 0 0,-1-2 0,0 1 0,0-2 0,-1 0 0,-1 0 0,16-24-1,-15 19 113,0-1 0,-2 0-1,1 0 1,-2-1-1,-1 0 1,0-1 0,-2 1-1,0-1 1,3-32-1,-7 49 60,-1 0 0,0 0 0,1 0-1,-2 0 1,1-1 0,0 1-1,-1 0 1,1 0 0,-1 0-1,0 0 1,0 0 0,0 0 0,-2-3-1,2 4 9,-1 1 0,1 0-1,0 0 1,0 0 0,-1 0 0,1 1-1,-1-1 1,1 0 0,-1 0-1,1 1 1,-1-1 0,1 1 0,-1 0-1,1-1 1,-1 1 0,0 0 0,1 0-1,-1 0 1,0 0 0,1 0-1,-1 0 1,1 0 0,-1 1 0,0-1-1,1 1 1,-1-1 0,-1 2-1,-7 2 27,2 0 0,-1 0-1,1 1 1,-1 0-1,1 1 1,0 0-1,1 0 1,0 0-1,0 1 1,-8 11 0,0-1 148,2 1-1,0 0 1,-15 30 0,25-42-143,0 0 0,0-1 0,1 1-1,0 0 1,0 1 0,0-1 0,1 0-1,-1 13 1,2-18-56,0 1-1,1 0 1,-1-1-1,1 1 1,-1-1-1,1 1 1,-1-1-1,1 1 0,0-1 1,0 1-1,0-1 1,0 0-1,0 1 1,0-1-1,0 0 1,0 0-1,0 0 1,1 0-1,-1 0 1,0 0-1,1 0 0,-1 0 1,1 0-1,-1-1 1,1 1-1,-1 0 1,1-1-1,-1 0 1,1 1-1,0-1 1,-1 0-1,1 0 1,0 0-1,-1 0 1,1 0-1,-1 0 0,3-1 1,15 0-1043,-1 0 0,0-2 0,21-5 0,-25 4 541,0 1-1,0 1 0,0 0 0,1 1 0,-1 0 0,21 2 1,-34 0 675,0-1 1,0 1 0,1 0-1,-1-1 1,0 1 0,0 0-1,0 0 1,0 0 0,0 0 0,0 0-1,0 0 1,0 0 0,0 0-1,0 0 1,-1 0 0,1 0-1,0 1 1,-1-1 0,1 0-1,-1 1 1,1-1 0,-1 0 0,0 1-1,0-1 1,0 0 0,1 1-1,-1-1 1,0 0 0,0 1-1,-1-1 1,1 1 0,0-1-1,-1 2 1,-10 52 1956,10-48-2137,-1 14 2,9-15-2044,-4-6 1589,-1-1 1,0 0-1,1 0 1,-1-1-1,0 1 1,0 0-1,0-1 1,0 0 0,0 1-1,0-1 1,0 0-1,2-3 1,19-24-6472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3.036"/>
    </inkml:context>
    <inkml:brush xml:id="br0">
      <inkml:brushProperty name="width" value="0.025" units="cm"/>
      <inkml:brushProperty name="height" value="0.025" units="cm"/>
    </inkml:brush>
  </inkml:definitions>
  <inkml:trace contextRef="#ctx0" brushRef="#br0">165 1 9801,'0'0'13213,"-2"8"-11713,-16 65-450,7-36-282,2 2 0,2-1-1,-5 71 1,11-92-809,1-12 6,-1-1 0,0 0 0,1 1 1,0-1-1,0 1 0,0-1 0,1 1 0,-1-1 1,1 0-1,0 1 0,1-1 0,-1 0 0,3 5 1,-3-12-111,0 0 0,0 0 1,0 0-1,-1 0 1,1 0-1,-1-1 1,0 1-1,0 0 0,0 0 1,0-1-1,-2-4 1,-1-2-41,-1-1 1,-1 1-1,0 0 1,0 0-1,-1 0 1,0 1-1,-1 0 1,0 0 0,-11-10-1,7 6 13,0-1 1,-16-25-1,78 37 1891,-14 2-1708,53-1-160,-34-11-3642,-24-1-1483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4.639"/>
    </inkml:context>
    <inkml:brush xml:id="br0">
      <inkml:brushProperty name="width" value="0.025" units="cm"/>
      <inkml:brushProperty name="height" value="0.025" units="cm"/>
    </inkml:brush>
  </inkml:definitions>
  <inkml:trace contextRef="#ctx0" brushRef="#br0">0 91 9769,'1'-6'1093,"-1"0"-1,1 0 1,0 0 0,1 1-1,-1-1 1,1 0 0,0 1-1,3-6 1,-4 9-841,0 0 1,0 0 0,0 0 0,1 0-1,-1 0 1,0 0 0,1 0 0,-1 1 0,1-1-1,-1 1 1,1-1 0,0 1 0,0-1-1,0 1 1,0 0 0,0 0 0,0 0-1,0 0 1,0 0 0,0 0 0,0 1-1,4-2 1,-5 3-237,0-1-1,0 1 1,0 0 0,0-1-1,0 1 1,-1 0 0,1 0 0,0-1-1,-1 1 1,1 0 0,0 0-1,-1 0 1,1 0 0,-1 0-1,1 0 1,-1 0 0,1 0-1,-1 0 1,0 0 0,0 0-1,0 0 1,1 0 0,-1 0-1,0 0 1,0 0 0,0 0 0,-1 2-1,1 41 146,0-34-104,-1 8 25,-1 0 0,-1 1-1,0-1 1,-1-1 0,-12 31 0,-2 12 500,18-60-575,-1 0 0,1 1 1,0-1-1,0 1 1,0-1-1,0 1 0,0 0 1,-1-1-1,1 1 1,0-1-1,0 1 0,0-1 1,0 1-1,0-1 0,1 1 1,-1-1-1,0 1 1,0-1-1,0 1 0,0-1 1,0 1-1,1-1 1,-1 1-1,0-1 0,1 1 1,-1-1-1,0 0 0,1 1 1,-1-1-1,0 1 1,1-1-1,-1 0 0,1 1 1,-1-1-1,0 0 1,1 1-1,23-3 359,26-19 666,-25 8-572,58-27 140,-77 38-615,0 0 0,1 0 0,-1 1 0,1-1 0,-1 1 0,1 1 0,-1 0 0,1-1 0,-1 2 0,1-1 0,10 3 0,-3 4 565,-6 3-3459,-8-4-1323,-14-11 814,9 2 2240,1 1 0,-1 0 0,0 0 0,0 1 0,0-1 0,0 1 0,0 0 0,-9 0 0,-4 0-3808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452"/>
    </inkml:context>
    <inkml:brush xml:id="br0">
      <inkml:brushProperty name="width" value="0.025" units="cm"/>
      <inkml:brushProperty name="height" value="0.025" units="cm"/>
    </inkml:brush>
  </inkml:definitions>
  <inkml:trace contextRef="#ctx0" brushRef="#br0">16 116 7239,'0'0'9972,"-4"8"-8397,2-4-1443,-7 27 1267,9-30-1328,0 0 0,0 0 0,1 0 0,-1 1 0,0-1 0,1 0 0,-1 0 0,1 0 0,-1 0 0,1 0 0,0 0 0,-1 0 0,1-1 0,0 1 0,0 0 0,-1 0 0,1 0 0,0-1 0,0 1 0,0 0 0,0-1 0,0 1 0,0-1 0,0 1 0,0-1 0,1 1 0,-1-1 0,0 0 0,0 0 0,0 0 0,0 1 0,0-1 0,2 0 0,7 1 172,1-1 1,0 1-1,-1-2 0,1 1 1,-1-2-1,1 1 1,-1-1-1,1-1 0,-1 0 1,0-1-1,18-8 1,-23 10-240,1-1 0,-1 0 0,-1 0 0,1 0 1,0 0-1,-1-1 0,0 0 0,1 0 0,-2 0 1,1 0-1,0 0 0,-1-1 0,0 0 0,0 0 1,0 0-1,-1 0 0,1 0 0,-1 0 0,0-1 1,-1 1-1,0-1 0,0 1 0,1-10 0,-2 13-17,0 1 0,0-1-1,0 1 1,0-1 0,-1 0-1,1 1 1,-1-1 0,1 1-1,-1-1 1,1 1 0,-1-1-1,0 1 1,0-1 0,0 1-1,1 0 1,-1 0 0,-1-1-1,1 1 1,0 0 0,0 0-1,0 0 1,-1 0 0,-1-1-1,0 0-34,-1 1-1,0-1 0,1 1 0,-1 0 1,0 0-1,1 1 0,-1-1 0,0 1 1,0-1-1,-4 2 0,1-1-15,1 0 0,-1 1 0,0 0 1,0 0-1,0 1 0,1 0 0,-1 0 0,1 0 0,0 1 0,0 0 0,-10 7 0,8-2 48,1 0 0,0 1 0,1 0-1,0 0 1,0 1 0,1 0 0,0 0-1,1 0 1,0 0 0,1 1 0,0 0-1,0 0 1,1 0 0,1 0-1,0 0 1,0 0 0,1 0 0,1 0-1,-1 0 1,5 17 0,-4-25 24,0 0 0,0-1 0,0 1 0,0 0 0,0 0 0,1-1 0,-1 1 0,1-1 0,0 1 0,0-1 0,0 0 0,0 0 0,0 0 0,0 0 0,1 0 0,-1 0 0,1 0 0,3 1 0,-1-1 9,0 0 0,0 0 0,1-1 1,-1 0-1,0 0 0,1 0 0,-1-1 1,1 1-1,8-2 0,-1 0 15,0-1 1,1-1-1,-1 0 0,0 0 0,0-1 0,-1-1 1,20-10-1,-11 1-40,1-1 0,-2-1 1,0-1-1,-2 0 1,1-2-1,19-25 0,-38 87 510,-3-22-299,0 2 171,0-1 0,2 35-1,1-56-328,0 0-1,0 0 1,0 1-1,0-1 1,0 0-1,1 1 1,-1-1-1,0 0 1,1 0-1,-1 1 1,1-1-1,0 0 1,-1 0-1,1 0 1,0 0 0,-1 0-1,1 0 1,0 0-1,0 0 1,0 0-1,0 0 1,0 0-1,0-1 1,0 1-1,0 0 1,1-1-1,1 2 1,0-2 11,0 1 0,0-1 1,1 1-1,-1-1 0,0 0 0,0-1 0,1 1 1,-1 0-1,0-1 0,6-2 0,5-1 5,-1-1-1,-1-1 1,1 0-1,14-10 0,18-18-142,-34 25-189,0 0-1,0 0 1,1 1 0,0 1-1,0 0 1,1 0-1,0 2 1,24-9-1,-36 14 280,-1 0-1,1 0 0,0 0 1,0 0-1,-1 0 1,1 0-1,0 0 0,0 0 1,-1 0-1,1 0 0,0 0 1,-1 0-1,1 1 0,0-1 1,0 0-1,-1 0 0,1 1 1,0-1-1,-1 1 1,1-1-1,-1 0 0,1 1 1,0-1-1,-1 1 0,1 0 1,-1-1-1,0 1 0,1-1 1,-1 1-1,1 0 0,-1 0 1,6 28 321,-6-26-287,0 1-1,1-1 1,-1 1 0,1 0-1,0-1 1,0 0 0,0 1-1,2 3 1,-2-6-36,0 0 0,-1 0-1,1 0 1,0 0 0,0-1 0,0 1 0,0 0 0,0-1 0,0 1 0,1 0-1,-1-1 1,0 1 0,0-1 0,0 0 0,1 1 0,-1-1 0,0 0 0,0 0-1,0 0 1,1 0 0,-1 0 0,0 0 0,1 0 0,-1 0 0,0 0 0,0-1-1,0 1 1,1 0 0,0-1 0,6-2-319,0-1 0,0 1-1,0-1 1,-1 0 0,0-1-1,0 0 1,0 0 0,7-7 0,-9 7-155,0 1 1,1-1 0,0 1 0,0 0-1,0 0 1,0 0 0,1 1 0,-1 0-1,1 1 1,0-1 0,0 1 0,9-2-1,-15 5 564,0 0-1,0-1 0,0 1 0,0 0 0,0-1 1,0 1-1,0 0 0,0 0 0,0 0 0,-1 0 1,1 0-1,0 0 0,0 0 0,-1 0 0,1 0 1,-1 0-1,1 0 0,-1 0 0,0 0 0,1 1 1,-1-1-1,0 0 0,0 0 0,0 0 0,0 1 1,0-1-1,0 0 0,0 0 0,0 1 0,0-1 1,0 0-1,-1 1 0,1 1-27,0 0 0,0 0-1,-1 0 1,1 0 0,0-1 0,-1 1 0,0 0-1,0 0 1,0-1 0,0 1 0,0-1 0,0 1-1,-1-1 1,-2 4 0,4-6-234,0 0 0,-1 0 1,1 0-1,0 0 0,-1 0 0,1 0 1,0 0-1,0 0 0,-1 0 0,1 0 0,0 0 1,0 0-1,-1-1 0,1 1 0,0 0 1,0 0-1,-1 0 0,1-1 0,0 1 0,0 0 1,0 0-1,-1 0 0,1-1 0,0 1 1,0 0-1,0 0 0,0-1 0,-1 1 0,1 0 1,0 0-1,0-1 0,0 1 0,0 0 1,0-1-1,0 1 0,0-1 0,-3-15-10708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795"/>
    </inkml:context>
    <inkml:brush xml:id="br0">
      <inkml:brushProperty name="width" value="0.025" units="cm"/>
      <inkml:brushProperty name="height" value="0.025" units="cm"/>
    </inkml:brush>
  </inkml:definitions>
  <inkml:trace contextRef="#ctx0" brushRef="#br0">0 0 13997,'0'0'1634,"50"10"-3524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152"/>
    </inkml:context>
    <inkml:brush xml:id="br0">
      <inkml:brushProperty name="width" value="0.025" units="cm"/>
      <inkml:brushProperty name="height" value="0.025" units="cm"/>
    </inkml:brush>
  </inkml:definitions>
  <inkml:trace contextRef="#ctx0" brushRef="#br0">1 230 10954,'0'0'11510,"10"-1"-10629,3-2-807,-1 0 1,0-1 0,0 0 0,0-1-1,-1-1 1,0 0 0,0 0 0,0-1-1,-1 0 1,0-1 0,0 0 0,-1-1-1,0 0 1,-1 0 0,8-11 0,-10 12-59,-2 0 0,1 0 0,-1-1 0,4-11 0,-7 18 21,0 0 0,0 0 1,0-1-1,0 1 0,-1 0 1,1 0-1,-1-1 1,0 1-1,0 0 0,0-1 1,0 1-1,0 0 0,0-1 1,0 1-1,-1 0 1,1-1-1,-1 1 0,0 0 1,0 0-1,0 0 0,0-1 1,-2-1-1,2 3-22,0 0-1,0 0 1,0 1-1,0-1 1,0 0-1,0 1 1,-1-1-1,1 1 1,0 0-1,0-1 1,-1 1 0,1 0-1,0 0 1,-1 0-1,1 0 1,0 0-1,-1 0 1,1 0-1,0 0 1,0 0-1,-1 1 1,1-1-1,0 0 1,0 1-1,-1-1 1,1 1 0,0 0-1,0-1 1,0 1-1,0 0 1,0 0-1,0-1 1,0 1-1,0 0 1,0 0-1,0 0 1,0 0-1,1 1 1,-2 1-1,-3 3 14,0 1 0,1 0-1,-1 0 1,2 0 0,-4 8-1,2-4 144,2 1-1,0-1 1,0 1-1,1-1 1,0 1-1,1 22 1,0-31-145,1 0 0,1 0 0,-1 0 0,0 1 0,1-1 0,-1 0 0,1 0 0,0 0 1,0 0-1,0 0 0,1 0 0,-1-1 0,1 1 0,-1 0 0,1-1 0,0 1 0,0-1 0,0 1 0,0-1 0,1 0 1,-1 0-1,1 0 0,-1 0 0,1 0 0,0-1 0,-1 1 0,1-1 0,0 0 0,0 0 0,5 1 0,1 0-200,0 0-1,0-2 0,0 1 1,0-1-1,0 0 0,0-1 0,0 0 1,1 0-1,-2-1 0,1 0 0,11-5 1,-8 2-2222,1 0 0,-1-2 0,22-14 0,7-9-10470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478"/>
    </inkml:context>
    <inkml:brush xml:id="br0">
      <inkml:brushProperty name="width" value="0.025" units="cm"/>
      <inkml:brushProperty name="height" value="0.025" units="cm"/>
    </inkml:brush>
  </inkml:definitions>
  <inkml:trace contextRef="#ctx0" brushRef="#br0">96 1 6598,'0'0'10666,"-45"61"-8359,27-25-1058,1 7 64,7 3-32,4 3 193,6-4-642,0-4-543,1-5-161,9-6-32,0-7-64,-1-7-801,-3-7-1537,-3-9-1217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818"/>
    </inkml:context>
    <inkml:brush xml:id="br0">
      <inkml:brushProperty name="width" value="0.025" units="cm"/>
      <inkml:brushProperty name="height" value="0.025" units="cm"/>
    </inkml:brush>
  </inkml:definitions>
  <inkml:trace contextRef="#ctx0" brushRef="#br0">0 73 17168,'0'0'1719,"12"-7"166,7-3-1512,1 1 1,0 1 0,0 0-1,1 2 1,-1 0 0,1 2-1,32-4 1,-28 6 9,-13 0-321,0 1 1,0 0 0,0 1-1,0 0 1,1 0 0,-1 1-1,-1 1 1,1 0-1,18 6 1,-28-7-19,-1 0-1,1 0 1,-1 0-1,0 0 1,1 1 0,-1-1-1,0 0 1,1 1-1,-1-1 1,0 0-1,0 1 1,0 0 0,0-1-1,0 1 1,-1-1-1,1 1 1,0 0 0,-1 0-1,0-1 1,1 1-1,-1 0 1,0 0-1,0 0 1,0-1 0,0 1-1,0 0 1,0 0-1,0 0 1,0 0-1,-1-1 1,1 1 0,-1 0-1,0 0 1,1-1-1,-1 1 1,0-1 0,0 1-1,-2 2 1,-4 7 365,-1 0 0,0-1 1,0 0-1,-12 11 0,16-18-423,-58 54 942,40-38-527,1 0-1,-28 33 1,48-51-398,0 0 1,0 0-1,0 1 1,0-1-1,0 1 0,1-1 1,-1 0-1,0 1 1,1 0-1,-1-1 1,1 1-1,-1-1 1,1 1-1,0 0 1,0 1-1,0-3 0,0 1 0,0 0 0,0-1 0,1 1-1,-1 0 1,0-1 0,0 1 0,1-1 0,-1 1 0,1-1 0,-1 1-1,1-1 1,-1 1 0,0-1 0,1 1 0,0-1 0,-1 0 0,1 1-1,-1-1 1,1 0 0,-1 1 0,1-1 0,0 0 0,-1 0 0,2 0-1,5 2 13,1-1 0,0-1 0,-1 0 0,1 0 0,9-1 0,2 0-42,74 5-2083,-30 2-6815,-37-3-2088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6.534"/>
    </inkml:context>
    <inkml:brush xml:id="br0">
      <inkml:brushProperty name="width" value="0.025" units="cm"/>
      <inkml:brushProperty name="height" value="0.025" units="cm"/>
    </inkml:brush>
  </inkml:definitions>
  <inkml:trace contextRef="#ctx0" brushRef="#br0">0 383 12812,'0'0'4351,"9"8"-1906,-3-3-2229,0-1 1,0 0-1,1 0 1,0 0-1,-1 0 1,1-1-1,0-1 1,0 1-1,1-1 1,-1 0-1,1 0 1,-1-1-1,1 0 0,-1-1 1,1 1-1,-1-1 1,1-1-1,0 0 1,7-1-1,-3-2-161,-1 0 0,0-1 0,0 0 0,0 0 0,0-1 0,-1-1 0,0 0 1,0 0-1,11-11 0,-16 13-36,0 1 0,-1-1 0,1 0 0,-1 0 0,0 0 0,0-1 0,-1 1 0,1-1 0,-1 0 0,0 0 1,-1 0-1,0 0 0,0-1 0,0 1 0,0-1 0,-1 1 0,0-1 0,-1-9 0,0 15-15,0-1-1,0 0 1,-1 0 0,1 1-1,-1-1 1,1 1-1,-1-1 1,0 0 0,1 1-1,-1-1 1,0 1 0,0 0-1,0-1 1,0 1-1,0 0 1,-1-1 0,1 1-1,0 0 1,-1 0-1,1 0 1,0 0 0,-2-1-1,-1 1 5,1 0 0,-1 0 1,0 0-1,1 0 0,-1 0 0,0 1 0,1-1 0,-1 1 0,0 0 0,-4 0 0,2 1 1,-1 0-1,0 0 0,1 0 1,-1 1-1,1 0 0,-1 0 1,1 0-1,0 1 0,0 0 1,0 1-1,-8 5 0,3 2 16,1 1-1,0 0 0,1 1 0,0 0 0,1 1 1,0 0-1,-7 19 0,10-21-1,0 0 1,1 0 0,0 1-1,2-1 1,-1 1-1,1 0 1,1-1-1,0 1 1,2 18-1,-1-29-11,0 0 0,0-1-1,1 1 1,-1-1-1,1 0 1,-1 1-1,1-1 1,0 1-1,0-1 1,-1 0-1,1 1 1,0-1 0,0 0-1,0 0 1,0 0-1,0 0 1,1 0-1,-1 0 1,0 0-1,0 0 1,1 0 0,1 0-1,0 1 29,1-1-1,0 0 1,0 0 0,0 0 0,-1-1-1,1 1 1,0-1 0,7 0-1,0-1 37,0 0 0,1-1 0,-1 0 0,0-1 0,14-5 0,-5-2-47,0 0-1,-1-1 0,-1-1 1,0-1-1,0-1 1,-2 0-1,0-1 0,0-1 1,-1 0-1,18-27 0,-17 19-14,0 0 0,-2 0 1,-1-1-1,-1-1 0,-1 0 0,-1-1 0,10-46 0,-18 65 1,0-1 0,-1 1 0,0-1 0,-1 0 0,1 1 0,-2-1 0,-1-15 0,2 24-19,-1-1 0,1 0-1,-1 1 1,1-1 0,-1 0 0,1 1-1,-1-1 1,1 1 0,-1-1-1,1 1 1,-1-1 0,0 1 0,0 0-1,1-1 1,-1 1 0,0 0 0,1-1-1,-1 1 1,0 0 0,0 0-1,1 0 1,-1 0 0,0-1 0,0 1-1,0 0 1,1 0 0,-1 1-1,0-1 1,0 0 0,0 0 0,1 0-1,-1 0 1,0 1 0,0-1-1,1 0 1,-1 1 0,0-1 0,1 1-1,-1-1 1,0 1 0,1-1-1,-1 1 1,1-1 0,-1 2 0,-30 22-105,16-5 136,2 0-1,0 1 0,0 0 0,2 1 1,1 1-1,0-1 0,2 2 0,1-1 1,0 1-1,2 0 0,0 0 1,2 1-1,1 0 0,0 26 0,2-47-24,0 1 0,1-1 0,-1 1 0,1-1-1,0 0 1,0 1 0,0-1 0,0 0-1,0 0 1,1 0 0,0 0 0,-1 0 0,1 0-1,0-1 1,0 1 0,1 0 0,-1-1 0,5 4-1,-2-2 60,0-1-1,1 0 0,-1 0 0,1 0 0,0-1 0,0 0 0,0 0 0,0 0 0,10 1 1,-2-2-485,0 1 1,0-2 0,24-2 0,31-11-6424,-31-4-4234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7.811"/>
    </inkml:context>
    <inkml:brush xml:id="br0">
      <inkml:brushProperty name="width" value="0.025" units="cm"/>
      <inkml:brushProperty name="height" value="0.025" units="cm"/>
    </inkml:brush>
  </inkml:definitions>
  <inkml:trace contextRef="#ctx0" brushRef="#br0">121 90 12556,'0'-1'406,"0"-1"0,0 1-1,0 0 1,0 0 0,0-1 0,0 1 0,-1 0 0,1-1 0,0 1-1,-1 0 1,1 0 0,-1-1 0,1 1 0,-1 0 0,0 0-1,1 0 1,-1 0 0,0 0 0,0 0 0,0 0 0,0 0 0,0 0-1,-1-1 1,0 2-279,0-1 0,0 1 0,0-1-1,1 1 1,-1-1 0,0 1 0,0 0-1,0 0 1,0 0 0,0 0 0,0 1-1,0-1 1,0 0 0,0 1 0,0-1-1,1 1 1,-3 1 0,-1 0-106,1 1 1,-1 0-1,1 0 1,0 0-1,-1 0 1,2 1-1,-1-1 0,0 1 1,1 0-1,0 0 1,0 1-1,0-1 1,-3 6-1,4-6-19,0 0 0,0 0 0,0 0 1,0 0-1,1 0 0,0 0 0,0 0 0,0 1 0,0-1 0,1 0 0,-1 1 1,1-1-1,0 0 0,0 1 0,1-1 0,1 7 0,-2-10 2,1-1-1,0 1 1,-1 0-1,1 0 1,0-1-1,0 1 1,-1 0-1,1-1 1,0 1-1,0-1 1,0 1-1,0-1 0,0 1 1,0-1-1,0 0 1,0 1-1,0-1 1,0 0-1,0 0 1,0 0-1,0 1 1,0-1-1,0 0 1,0-1-1,0 1 1,0 0-1,1 0 1,30-8 224,-20 2-181,0-1 0,0 0-1,0-1 1,0 0 0,-1-1 0,-1-1 0,11-11 0,-14 14-41,1-1 0,-2-1 0,1 1 1,-1-1-1,0 0 0,-1 0 0,0-1 0,-1 0 1,0 0-1,3-11 0,-6 11 21,-4 9 10,-9 16 70,-12 33 213,18-31-20,1 0-1,1 0 1,0 1 0,1 0-1,1-1 1,1 1-1,0 22 1,2-39-272,-1 0 0,0 0 0,1 0 1,-1 0-1,1 0 0,-1 0 0,1 0 0,0 0 0,-1 0 1,1 0-1,0 0 0,0 0 0,0-1 0,-1 1 0,1 0 1,0-1-1,0 1 0,0 0 0,0-1 0,0 1 0,0-1 0,0 1 1,1-1-1,-1 0 0,0 0 0,0 1 0,0-1 0,0 0 1,0 0-1,1 0 0,-1 0 0,0 0 0,0 0 0,0 0 0,0-1 1,2 0-1,45-12 142,-30 2-220,1 0 1,-1-2 0,-1 0-1,-1-1 1,0-1 0,0 0-1,15-21 1,19-17-464,-50 82 246,-14 88 577,14-116-304,0-1 1,0 1-1,0-1 1,1 1-1,-1-1 0,0 1 1,0-1-1,1 1 1,-1-1-1,0 1 0,1-1 1,-1 1-1,1-1 1,-1 0-1,1 1 0,-1-1 1,1 0-1,-1 1 1,1-1-1,-1 0 0,1 0 1,-1 1-1,1-1 0,-1 0 1,1 0-1,-1 0 1,1 0-1,-1 0 0,1 0 1,0 0-1,-1 0 1,1 0-1,-1 0 0,1 0 1,-1 0-1,1 0 1,0 0-1,-1-1 0,1 1 1,-1 0-1,1 0 1,-1 0-1,1-1 0,-1 1 1,1 0-1,-1-1 1,1 0-1,28-13 66,-9 1-20,65-36-1612,-76 45 1407,-1 0-1,1 1 0,0 0 0,-1 0 0,2 1 0,-1 0 0,18-1 0,-26 4 167,0 0 0,0 0 0,0 0-1,0 0 1,0 0 0,0 0-1,0 0 1,-1 0 0,1 0-1,0 0 1,-1 0 0,1 1-1,0-1 1,-1 0 0,0 0 0,1 1-1,-1-1 1,0 0 0,0 1-1,1-1 1,-1 1 0,0-1-1,0 0 1,-1 1 0,1-1 0,0 0-1,0 1 1,-2 2 0,-5 43 275,-5-13 654,9-25-7424,10-20-9684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167"/>
    </inkml:context>
    <inkml:brush xml:id="br0">
      <inkml:brushProperty name="width" value="0.025" units="cm"/>
      <inkml:brushProperty name="height" value="0.025" units="cm"/>
    </inkml:brush>
  </inkml:definitions>
  <inkml:trace contextRef="#ctx0" brushRef="#br0">1 35 14189,'0'0'3305,"9"-5"-636,-6 4-2561,7-4 540,0 0-1,0 0 1,1 2-1,13-5 1,-22 8-570,-1-1 0,1 1 0,0-1 0,-1 1 0,1 0 0,0-1 0,-1 1 0,1 0 0,0 0-1,0 0 1,-1 0 0,1 1 0,0-1 0,-1 0 0,1 1 0,0-1 0,-1 1 0,1-1 0,-1 1 0,1 0 0,-1 0 0,1 0 0,-1 0 0,1 0 0,-1 0 0,0 0-1,1 0 1,-1 1 0,0-1 0,0 0 0,0 1 0,0-1 0,0 1 0,-1-1 0,1 1 0,0-1 0,-1 1 0,1 0 0,-1-1 0,1 1 0,-1 2 0,1 3 33,-1 0 0,0-1 1,0 1-1,0 0 1,-1 0-1,0-1 0,-1 1 1,1 0-1,-1-1 1,-4 8-1,-34 59 953,33-63-913,0 1 0,1 0-1,0 0 1,0 0 0,1 1 0,1 0-1,0 0 1,-4 20 0,8-32-147,1 1 1,-1 0 0,0-1-1,0 1 1,1 0-1,-1-1 1,0 1 0,1 0-1,-1-1 1,0 1 0,1-1-1,-1 1 1,1-1-1,-1 1 1,1-1 0,-1 1-1,1-1 1,-1 1-1,1-1 1,0 1 0,-1-1-1,1 0 1,0 0 0,-1 1-1,1-1 1,0 0-1,-1 0 1,1 0 0,0 0-1,0 1 1,-1-1-1,1 0 1,0 0 0,-1-1-1,1 1 1,0 0 0,0 0-1,-1 0 1,2-1-1,32-5 68,-18 1-117,0-1 0,-1-1 0,0 0 0,25-17 0,-5-7-2543,-34 30 2038,0-1 1,0 1-1,-1-1 0,1 1 1,0-1-1,0 1 1,-1-1-1,1 0 0,-1 1 1,0-1-1,1 0 1,-1 0-1,0 1 0,0-1 1,0 0-1,0 0 1,0 1-1,-1-1 1,0-3-1,-5-8-6977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495"/>
    </inkml:context>
    <inkml:brush xml:id="br0">
      <inkml:brushProperty name="width" value="0.025" units="cm"/>
      <inkml:brushProperty name="height" value="0.025" units="cm"/>
    </inkml:brush>
  </inkml:definitions>
  <inkml:trace contextRef="#ctx0" brushRef="#br0">1 49 13677,'0'0'10057,"74"9"-8871,-36-13-322,0-3-319,-1-1-417,-3-1-96,-4 0-320,-6 0-3396,-3-2-6758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119"/>
    </inkml:context>
    <inkml:brush xml:id="br0">
      <inkml:brushProperty name="width" value="0.025" units="cm"/>
      <inkml:brushProperty name="height" value="0.025" units="cm"/>
    </inkml:brush>
  </inkml:definitions>
  <inkml:trace contextRef="#ctx0" brushRef="#br0">33 43 11499,'0'0'3427,"0"-8"-352,1 3-2911,0-22 2484,-2 24-1255,-5 21-809,-4 27 118,3 1 0,1 0 1,3 0-1,1 49 0,22 189 2231,-13-215-2710,-7-59-190,0-8-24,0 0 1,0 1-1,0-1 0,0 0 0,0 1 1,0-1-1,1 0 0,-1 0 1,1 1-1,-1-1 0,1 0 1,0 0-1,0 0 0,0 1 1,0-1-1,0 0 0,1-1 0,-1 1 1,2 2-1,-2-4 9,0-1 0,0 1 1,0-1-1,0 1 0,0-1 0,-1 0 1,1 1-1,0-1 0,0 0 0,0 0 0,-1 1 1,1-1-1,0 0 0,-1 0 0,1 0 0,-1 0 1,1 0-1,-1 0 0,0 0 0,1 0 1,-1 0-1,0 0 0,0 0 0,1 0 0,-1 0 1,0-1-1,8-36 178,-8 37-190,5-35-14,-1 0-1,-1-52 1,-3 74-25,-1 0-1,-1 0 1,0 0 0,0 0 0,-1 0-1,-1 1 1,0-1 0,-1 1 0,-9-17-1,7 25-243,6 16 73,10 21 23,-5-28 182,0 0 0,0 0-1,1 0 1,-1 0-1,1-1 1,0 0-1,0 0 1,0 0 0,0-1-1,0 1 1,1-1-1,-1-1 1,1 1-1,0-1 1,-1 0 0,1 0-1,0 0 1,0-1-1,-1 0 1,1 0-1,0 0 1,0-1 0,0 0-1,5-2 1,-2 1 14,0 0 0,0 0 0,-1-1 0,1-1 0,-1 1 0,0-1 0,0-1 0,0 1 0,0-1 0,-1-1 0,0 0 0,0 0 1,0 0-1,10-13 0,-8 3 8,-8 12-20,1 0-1,0 0 1,0 1-1,0-1 1,1 0-1,-1 1 1,1-1-1,0 1 1,0 0-1,0 0 1,7-5-1,-8 11-17,0 0 0,0 0 1,0 0-1,0 0 0,0 0 0,-1 0 0,0 0 0,0 1 1,1-1-1,-2 1 0,1-1 0,0 1 0,-1 5 1,3 0 88,-2-2-12,1 0 1,1 0 0,-1 0-1,1-1 1,0 0 0,1 1 0,0-1-1,0 0 1,0 0 0,7 7 0,-8-11-39,-1 0 1,0-1-1,0 1 1,0-1-1,1 1 1,-1-1 0,1 0-1,-1 0 1,1 0-1,0 0 1,-1 0 0,1-1-1,0 1 1,-1-1-1,1 1 1,0-1-1,0 0 1,-1 0 0,1-1-1,0 1 1,0 0-1,-1-1 1,1 0 0,0 1-1,-1-1 1,1 0-1,-1-1 1,1 1-1,-1 0 1,4-3 0,2-2-10,0 0 1,-1 0-1,1-1 1,9-12-1,-11 11-93,1 1-1,0 0 1,0 1-1,14-10 1,-20 19 33,1 0 1,-1 0 0,0 0 0,0 0 0,-1 0-1,1 0 1,0 0 0,-1 0 0,0 1-1,0-1 1,0 0 0,0 3 0,0 4-17,1-7 34,-1 0 0,1 0-1,-1 0 1,1 1-1,0-1 1,1 0-1,-1 0 1,0 0 0,1 0-1,-1 0 1,1-1-1,0 1 1,0 0-1,0-1 1,1 0 0,-1 1-1,0-1 1,1 0-1,0 0 1,-1 0-1,1-1 1,0 1 0,0 0-1,0-1 1,0 0-1,0 0 1,0 0-1,0 0 1,0 0 0,1-1-1,-1 1 1,0-1-1,1 0 1,-1 0 0,0 0-1,0-1 1,1 1-1,-1-1 1,0 1-1,0-1 1,0 0 0,0-1-1,0 1 1,0 0-1,0-1 1,0 1-1,0-1 1,-1 0 0,1 0-1,3-4 1,11-20-4822,-14 5-2981,-2 4-4261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5.044"/>
    </inkml:context>
    <inkml:brush xml:id="br0">
      <inkml:brushProperty name="width" value="0.025" units="cm"/>
      <inkml:brushProperty name="height" value="0.025" units="cm"/>
    </inkml:brush>
  </inkml:definitions>
  <inkml:trace contextRef="#ctx0" brushRef="#br0">1 46 10474,'0'0'15262,"7"5"-13900,-1-1-1192,0-1 0,0 0 1,0 0-1,1 0 1,-1-1-1,0 0 1,1 0-1,0 0 0,-1-1 1,1 0-1,0-1 1,8 1-1,21-3 151,-1-2 1,0-1-1,47-13 0,17-2-133,-97 2-6321,-3 7-199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445"/>
    </inkml:context>
    <inkml:brush xml:id="br0">
      <inkml:brushProperty name="width" value="0.025" units="cm"/>
      <inkml:brushProperty name="height" value="0.025" units="cm"/>
    </inkml:brush>
  </inkml:definitions>
  <inkml:trace contextRef="#ctx0" brushRef="#br0">1 1 17296,'0'0'6567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958"/>
    </inkml:context>
    <inkml:brush xml:id="br0">
      <inkml:brushProperty name="width" value="0.025" units="cm"/>
      <inkml:brushProperty name="height" value="0.025" units="cm"/>
    </inkml:brush>
  </inkml:definitions>
  <inkml:trace contextRef="#ctx0" brushRef="#br0">78 23 14157,'0'0'9375,"10"-5"-8265,-3 2-891,0 0 1,1 0-1,-1 1 1,1 0-1,-1 1 1,1-1-1,13 1 1,-18 1-156,-1 0 1,1 0-1,0 0 1,-1 1-1,1-1 1,-1 1 0,1-1-1,0 1 1,-1 0-1,0 0 1,1 0-1,-1 1 1,0-1 0,1 1-1,-1-1 1,0 1-1,0-1 1,0 1-1,0 0 1,-1 0 0,1 0-1,0 0 1,-1 1-1,0-1 1,1 0-1,-1 1 1,0-1-1,0 0 1,0 1 0,0 0-1,-1-1 1,1 3-1,0 3-35,0 0 0,-1 1 0,0-1 0,0 0 0,-1 0 0,0 0 0,-1 0-1,1-1 1,-2 1 0,1 0 0,-1-1 0,0 1 0,0-1 0,-1 0 0,0 0 0,-6 7-1,-11 15 19,-2 0-1,-33 33 0,22-25 8,20-23-29,10-10 22,-1 1 0,1-1 0,0 1 0,0 0 1,0 1-1,1-1 0,0 0 0,0 1 0,-3 7 0,6-13-40,0 1 0,0-1-1,0 0 1,0 1 0,0-1 0,0 1-1,0-1 1,0 1 0,0-1-1,0 1 1,0-1 0,0 0 0,0 1-1,1-1 1,-1 1 0,0-1 0,0 1-1,0-1 1,1 0 0,-1 1 0,0-1-1,0 0 1,1 1 0,-1-1 0,0 0-1,1 1 1,-1-1 0,0 0 0,1 0-1,-1 1 1,1-1 0,-1 0-1,0 0 1,1 0 0,-1 1 0,1-1-1,-1 0 1,1 0 0,-1 0 0,0 0-1,2 0 1,21 1 217,-18-2-154,15-1 0,0-2 0,0 0 1,-1-2-1,0 0 0,0-1 0,0-1 1,-1 0-1,0-2 0,-1 0 1,0-1-1,23-19 0,-35 26-217,-1 0 1,0 0-1,0-1 0,0 1 0,6-10 1,-3-8-2376,-7 20 2124,0 1 0,0 0-1,0-1 1,0 1 0,-1-1 0,1 1 0,0 0 0,-1-1 0,1 1 0,-1 0-1,1-1 1,-1 1 0,0 0 0,-1-2 0,-16-13-6846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300"/>
    </inkml:context>
    <inkml:brush xml:id="br0">
      <inkml:brushProperty name="width" value="0.025" units="cm"/>
      <inkml:brushProperty name="height" value="0.025" units="cm"/>
    </inkml:brush>
  </inkml:definitions>
  <inkml:trace contextRef="#ctx0" brushRef="#br0">0 1 12780,'0'0'7976,"72"35"-7528,-34-30-320,4-5-128,4 0-2594,-2 0-5574</inkml:trace>
  <inkml:trace contextRef="#ctx0" brushRef="#br0" timeOffset="1">422 108 16752,'0'0'8296,"-13"54"-6887,12-45-512,1-4-609,0-4-224,1-1-704,10 0-1763,-2-13-1921,0-5-3811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673"/>
    </inkml:context>
    <inkml:brush xml:id="br0">
      <inkml:brushProperty name="width" value="0.025" units="cm"/>
      <inkml:brushProperty name="height" value="0.025" units="cm"/>
    </inkml:brush>
  </inkml:definitions>
  <inkml:trace contextRef="#ctx0" brushRef="#br0">24 0 17360,'0'0'1474,"-2"75"-161,-6-34-865,1 5-31,2 1-289,3-1-96,2-5 0,0-6-32,7-4-641,1-8-800,-1-6-1474,-7-9-2402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2.018"/>
    </inkml:context>
    <inkml:brush xml:id="br0">
      <inkml:brushProperty name="width" value="0.025" units="cm"/>
      <inkml:brushProperty name="height" value="0.025" units="cm"/>
    </inkml:brush>
  </inkml:definitions>
  <inkml:trace contextRef="#ctx0" brushRef="#br0">1 39 13357,'0'0'3454,"8"-5"-1191,4-1-1787,0 1-1,0 0 1,1 1-1,0 1 1,-1 0-1,1 0 1,0 1-1,20 0 1,-23 1-351,0 1 0,-1 0 0,1 1 1,0 0-1,-1 0 0,1 1 0,-1 0 0,1 1 1,-1 0-1,0 1 0,0 0 0,-1 0 0,13 8 0,-18-10-100,-1 0 0,0 0 0,0 0 0,0 0 0,0 0 0,0 1 0,0-1 0,0 1 0,-1-1 0,1 1 0,-1 0 0,0 0 0,0 0 0,0-1 0,0 1 0,0 0 0,-1 0 0,1 0 0,-1 0 0,0 0 0,0 0 0,0 0 0,0 1 0,-1-1 0,1 0 0,-1 0 0,0-1 0,1 1-1,-1 0 1,-1 0 0,1 0 0,0 0 0,-3 3 0,-5 8 310,0 0 0,-1-1-1,-1-1 1,-20 21 0,30-32-322,41-6-104,-29 3-204,0 0-1,0 1 0,1 0 1,-1 1-1,1 0 0,-1 1 1,0 0-1,1 1 0,10 3 0,-19-4 317,1 1-1,-1-1 1,0 1-1,0 0 0,0-1 1,0 1-1,0 1 1,0-1-1,-1 0 0,1 1 1,-1-1-1,1 1 1,-1 0-1,0 0 0,0 0 1,0 0-1,-1 0 1,1 0-1,-1 0 0,1 1 1,-1-1-1,0 1 1,-1-1-1,1 1 0,0-1 1,-1 1-1,0-1 1,0 1-1,0-1 0,0 1 1,-1-1-1,1 1 1,-2 4-1,0-1 171,0 0-1,-1 0 1,0 0 0,0 0-1,-1-1 1,1 1 0,-1-1-1,-1 0 1,1 0 0,-1-1-1,0 1 1,0-1 0,-1 0-1,0 0 1,0-1 0,0 0-1,-8 5 1,-5 2 222,-1 0 0,0-2 1,0 0-1,-33 9 0,51-17-519,-50 9 566,26-12-2283,25 2 1435,0 0 0,0-1 0,0 1 0,0-1 0,0 1 0,0-1 0,0 0 0,0 1 0,0-1-1,0 0 1,0 0 0,0 0 0,0 1 0,0-1 0,1 0 0,-2-2 0,-4-16-11378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403"/>
    </inkml:context>
    <inkml:brush xml:id="br0">
      <inkml:brushProperty name="width" value="0.025" units="cm"/>
      <inkml:brushProperty name="height" value="0.025" units="cm"/>
    </inkml:brush>
  </inkml:definitions>
  <inkml:trace contextRef="#ctx0" brushRef="#br0">239 111 12716,'4'-4'860,"-2"1"-329,0 1 0,0 0-1,0-1 1,0 1-1,1 0 1,-1 0-1,0 0 1,1 1 0,0-1-1,-1 1 1,1-1-1,0 1 1,0 0-1,5-1 1,-8 2-477,1 0 0,-1 0 0,1 0 0,-1 1 0,1-1 1,-1 0-1,1 1 0,-1-1 0,1 1 0,-1-1 0,0 0 0,1 1 0,-1-1 0,0 1 0,1-1 0,-1 1 1,0-1-1,0 1 0,0-1 0,1 1 0,-1-1 0,0 1 0,0-1 0,0 1 0,0 0 0,0-1 0,0 1 1,0-1-1,0 1 0,0 0 0,0 25 586,0-17-304,-3 24-18,-1 0-1,-2 0 0,-1-1 1,-16 47-1,-5 24-281,21-66-41,6-25-227,-1-1 0,0 0 1,-1 0-1,-8 20 0,11-30 163,0-1-1,-1 1 0,1-1 0,0 1 0,-1-1 0,1 1 1,-1-1-1,1 0 0,0 1 0,-1-1 0,1 0 0,-1 1 1,1-1-1,-1 0 0,0 1 0,1-1 0,-1 0 1,1 0-1,-1 0 0,1 1 0,-1-1 0,0 0 0,1 0 1,-1 0-1,1 0 0,-1 0 0,0 0 0,1 0 0,-1 0 1,1 0-1,-1-1 0,0 1 0,1 0 0,-1 0 1,1 0-1,-1-1 0,1 1 0,-1 0 0,1-1 0,-1 1 1,1 0-1,-1-1 0,1 1 0,0-1 0,-1 1 1,1-1-1,-1 1 0,1-1 0,0 1 0,-1-1 0,1 0 1,-24-32-2504,22 29 2077,-32-50-2547,-29-62 1,53 92 3503,-14-45 0,20 53 472,1 1 0,0-1 1,1 1-1,0-18 0,3 28-690,0 1-1,0-1 1,0 0 0,0 0-1,1 1 1,0-1-1,0 1 1,0-1-1,0 1 1,1 0 0,-1 0-1,1 0 1,0 0-1,1 0 1,-1 1-1,1-1 1,-1 1 0,1 0-1,0 0 1,0 0-1,0 1 1,1-1 0,6-2-1,12-5 271,0 0 0,1 2 0,29-7 1,-52 15-493,21-6 136,1 1 0,0 1 0,0 2 0,1 0 0,-1 1 0,42 4 0,-62-3-152,-1 0 0,1 1-1,-1-1 1,0 0-1,1 1 1,-1-1-1,0 1 1,0 0 0,1 0-1,-1 0 1,0 0-1,0 0 1,0 0 0,0 1-1,0-1 1,0 1-1,-1-1 1,1 1 0,0 0-1,-1 0 1,1 0-1,-1 0 1,0 0-1,1 0 1,-1 0 0,0 0-1,0 0 1,-1 0-1,1 1 1,0-1 0,-1 0-1,1 1 1,-1-1-1,0 0 1,0 1 0,0-1-1,0 4 1,-1 1 31,-1 0 0,0-1 1,0 1-1,0-1 0,-1 0 0,0 1 1,0-1-1,0 0 0,-1-1 0,0 1 1,0-1-1,-5 6 0,-11 7 451,0-1 1,-25 17-1,-34 30 758,113-64-1293,-4-1-240,-15-1 34,1 1 0,0 1 0,-1 1 0,1 0 0,22 5 0,-35-6 210,0 1-1,1 1 1,-1-1-1,0 0 0,0 1 1,0-1-1,0 1 1,0 0-1,0 0 1,-1 0-1,1 1 1,-1-1-1,1 1 1,-1-1-1,0 1 1,0 0-1,0 0 0,0 0 1,0 0-1,-1 0 1,0 0-1,1 0 1,-1 0-1,0 1 1,0-1-1,-1 1 1,1-1-1,-1 0 1,0 1-1,0 3 0,0 0 69,-1-1 0,-1 1 0,1-1-1,-1 0 1,0 0 0,0 0 0,0 0-1,-1 0 1,0 0 0,0-1 0,-1 1-1,0-1 1,0 0 0,0 0-1,0 0 1,-1-1 0,0 1 0,-7 4-1,-5 5 455,-1-2 0,0 0 0,0-2 0,-28 13-1,30-16-241,0-1-1,-1-1 1,1 0-1,-1-1 0,0-1 1,0-1-1,0 0 0,0-1 1,-1-1-1,-28-3 1,44 3-251,0 0 1,1-1 0,-1 1 0,0-1-1,1 1 1,-1-1 0,1 1-1,-1-1 1,1 0 0,-1 0 0,1 0-1,-1 0 1,1 0 0,0 0 0,-1 0-1,1 0 1,0 0 0,0-1 0,0 1-1,0 0 1,0-1 0,0 1 0,1-1-1,-1 1 1,0-1 0,1 0-1,-1 1 1,1-1 0,-1 0 0,1 1-1,0-4 1,0 3-127,0-1 0,1 1 0,-1-1-1,1 1 1,0-1 0,-1 1 0,1 0-1,0-1 1,1 1 0,-1 0 0,0 0 0,1 0-1,-1 0 1,1 0 0,-1 0 0,1 0 0,0 0-1,0 1 1,0-1 0,3-1 0,20-11-3620,46-18 0,-47 22 1257,25-10-3736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731"/>
    </inkml:context>
    <inkml:brush xml:id="br0">
      <inkml:brushProperty name="width" value="0.025" units="cm"/>
      <inkml:brushProperty name="height" value="0.025" units="cm"/>
    </inkml:brush>
  </inkml:definitions>
  <inkml:trace contextRef="#ctx0" brushRef="#br0">0 0 16560,'0'0'10698,"22"72"-9737,-23-42-545,-5 2-256,-1-1-160,5-7 0,2-5-128,0-8-673,0-9-480,2-2-641,8-17-640,-2-9-1025,3-8-3300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104"/>
    </inkml:context>
    <inkml:brush xml:id="br0">
      <inkml:brushProperty name="width" value="0.025" units="cm"/>
      <inkml:brushProperty name="height" value="0.025" units="cm"/>
    </inkml:brush>
  </inkml:definitions>
  <inkml:trace contextRef="#ctx0" brushRef="#br0">19 54 13100,'0'0'5835,"1"9"-3534,-1-8-2282,1 4 273,-1-1 0,1 1 1,0-1-1,0 0 1,1 1-1,-1-1 0,1 0 1,4 8-1,-4-10-214,0-1-1,0 1 0,-1-1 0,1 1 1,0-1-1,0 0 0,0 0 1,1 1-1,-1-2 0,0 1 1,0 0-1,0 0 0,1-1 1,-1 1-1,0-1 0,1 0 0,-1 1 1,1-1-1,-1 0 0,0 0 1,1-1-1,-1 1 0,3-1 1,2-1-65,-1 1-1,0-1 1,0 0 0,0-1 0,0 1 0,-1-1-1,1 0 1,-1-1 0,1 1 0,-1-1 0,5-5 0,-7 6-24,0 0 1,0 1 0,0-1 0,-1 0 0,1 0 0,-1 0 0,0-1 0,0 1 0,0-1 0,0 1 0,-1-1-1,0 1 1,1-1 0,-1 0 0,0 0 0,-1 1 0,1-1 0,-1 0 0,0-7 0,0 10 8,0 1 1,-1-1 0,0 0-1,1 0 1,-1 0-1,1 0 1,-1 1 0,0-1-1,0 0 1,1 1 0,-1-1-1,0 1 1,0-1 0,0 1-1,0-1 1,0 1-1,0-1 1,1 1 0,-1 0-1,0-1 1,0 1 0,0 0-1,0 0 1,0 0 0,0 0-1,0 0 1,0 0-1,0 0 1,0 0 0,0 0-1,0 1 1,0-1 0,0 0-1,0 1 1,-1-1 0,-38 14 2,30-7 109,0 1 0,1-1 0,0 1 1,0 1-1,1 0 0,0 0 0,0 1 0,1 0 1,1 0-1,-1 1 0,2 0 0,-1 0 1,2 0-1,-1 0 0,2 1 0,-1 0 1,2 0-1,-1 0 0,0 20 0,3-30-94,0-1 0,0 1 0,0-1 0,0 1 0,1-1 0,-1 1 0,0 0-1,1-1 1,-1 1 0,1-1 0,0 0 0,-1 1 0,1-1 0,0 1 0,0-1-1,0 0 1,0 0 0,0 1 0,0-1 0,0 0 0,0 0 0,1 0 0,-1 0-1,3 1 1,0-1 13,-1 1 0,1-1-1,0 0 1,0 0 0,0 0-1,0-1 1,0 1 0,0-1-1,8-1 1,0 0-163,0-1-1,0 0 1,0-1-1,0 0 1,23-10 0,19-20-3036,-5-11-3782,-22 12 461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773"/>
    </inkml:context>
    <inkml:brush xml:id="br0">
      <inkml:brushProperty name="width" value="0.025" units="cm"/>
      <inkml:brushProperty name="height" value="0.025" units="cm"/>
    </inkml:brush>
  </inkml:definitions>
  <inkml:trace contextRef="#ctx0" brushRef="#br0">81 1 13229,'0'0'2786,"-1"10"-405,-33 166 3509,18-108-4292,-7 73 0,22-123-1480,-3 15 109,2 1 1,4 56 0,-2-90-226,0 0 0,0 0 0,0 0 1,0-1-1,0 1 0,0 0 0,0 0 1,0 0-1,0 0 0,0-1 0,0 1 1,0 0-1,1 0 0,-1 0 0,0 0 1,0 0-1,0 0 0,0-1 0,0 1 1,0 0-1,1 0 0,-1 0 0,0 0 1,0 0-1,0 0 0,0 0 0,0 0 0,1 0 1,-1 0-1,0 0 0,0-1 0,0 1 1,0 0-1,1 0 0,-1 0 0,0 0 1,0 0-1,0 1 0,1-1 0,-1 0 1,0 0-1,0 0 0,0 0 0,0 0 1,0 0-1,1 0 0,-1 0 0,0 0 1,0 0-1,0 0 0,0 0 0,0 1 0,1-1 1,-1 0-1,0 0 0,0 0 0,0 0 1,0 1-1,8-18-129,-3-11-641,0-1 1,-2 0-1,-1 0 0,-3-40 0,1 30 593,0 43 177,0 0 0,0 0 1,1 0-1,-1 0 0,1 0 0,0 0 1,0-1-1,0 1 0,0 0 1,1-1-1,0 1 0,-1-1 0,1 1 1,1-1-1,-1 0 0,0 0 1,1 0-1,-1 0 0,1 0 0,0 0 1,6 3-1,-3-3 13,-1 0-1,1 0 1,-1-1-1,1 0 1,0 0 0,0-1-1,0 0 1,0 0 0,0 0-1,1 0 1,-1-1-1,0 0 1,7-1 0,-4 0 9,0-1 1,0 0 0,0 0-1,-1 0 1,1-1 0,-1-1 0,1 1-1,14-11 1,-18 12-18,-1-1-1,0 0 1,0 0-1,0-1 1,-1 1-1,1-1 1,-1 0-1,0 0 1,0 0-1,0 0 1,-1 0-1,1-1 1,-1 1-1,0-1 1,3-9 0,-5 14-7,0-1 1,0 1 0,0 0 0,1-1-1,-1 1 1,0-1 0,0 1 0,0 0 0,0-1-1,0 1 1,0-1 0,0 1 0,0 0-1,0-1 1,0 1 0,0-1 0,0 1 0,0-1-1,0 1 1,0 0 0,0-1 0,-1 1-1,1 0 1,0-1 0,0 1 0,0-1 0,-1 1-1,1 0 1,0-1 0,0 1 0,-1 0 0,1 0-1,0-1 1,-1 1 0,1 0 0,0 0-1,-1-1 1,1 1 0,-1 0 0,1 0 0,0 0-1,-1 0 1,1-1 0,-1 1 0,1 0-1,0 0 1,-1 0 0,1 0 0,-1 0 0,1 0-1,0 0 1,-1 0 0,1 0 0,-1 1-1,1-1 1,0 0 0,-1 0 0,1 0 0,-1 0-1,1 0 1,0 1 0,-1-1 0,1 0 0,0 0-1,-1 1 1,1-1 0,0 0 0,-1 1-1,1-1 1,-27 20 206,13-3 222,0 0-1,2 1 1,-20 36 0,28-46-242,0 1 0,0-1 0,1 0 0,0 1 0,1-1 1,0 1-1,0 0 0,1 0 0,0 0 0,0 0 1,1 0-1,1 11 0,0-19-170,-1 1-1,1-1 1,-1 0 0,1 1-1,-1-1 1,1 0 0,0 0-1,0 1 1,0-1 0,0 0-1,0 0 1,0 0 0,0 0-1,0 0 1,0 0 0,0-1-1,1 1 1,-1 0 0,0-1-1,0 1 1,1 0 0,-1-1-1,1 0 1,-1 1 0,0-1-1,1 0 1,-1 0 0,1 1-1,-1-1 1,1 0 0,-1-1-1,0 1 1,1 0 0,-1 0-1,1-1 1,-1 1 0,3-1-1,2-1 1,1 0 0,0 0 1,-1 0-1,1-1 0,-1 0 0,10-6 0,6-7-258,-2-2 0,1 0 1,-2-1-1,-1-1 0,0-1 1,-1 0-1,-2-1 0,0-1 1,14-30-1,-11 15-222,-2 0 0,-2-1 0,-2 0 1,-1-1-1,7-55 0,-37 191 3948,9-52-2665,2 0 1,-3 46-1,10-75-795,1-1 0,1 1 0,0 0 0,1 0-1,0 0 1,1-1 0,1 0 0,1 1 0,0-1 0,9 19-1,51 73-1705,-87-134 1364,-2 1 1,-1 1 0,0 1-1,-53-38 1,73 59 243,-76-55-481,-23-20 846,103 79-278,1 0 0,0 0 1,0 0-1,0 0 0,0 0 0,0-1 0,0 1 0,-1 0 0,1 0 0,0 0 0,0 0 0,0 0 0,0 0 1,0 0-1,0 0 0,0 0 0,0 0 0,-1-1 0,1 1 0,0 0 0,0 0 0,0 0 0,0 0 0,0 0 1,0 0-1,0-1 0,0 1 0,0 0 0,0 0 0,0 0 0,0 0 0,0 0 0,0 0 0,0-1 0,0 1 1,0 0-1,0 0 0,0 0 0,0 0 0,0 0 0,0 0 0,0-1 0,0 1 0,0 0 0,0 0 1,1 0-1,-1 0 0,0 0 0,0 0 0,0 0 0,0-1 0,0 1 0,0 0 0,0 0 0,0 0 0,1 0 1,-1 0-1,0 0 0,0 0 0,0 0 0,0 0 0,0 0 0,1 0 0,14-1 258,20 5-31,144 16 563,-58-15-4117,-82-7-4337,-3-10-9492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1.690"/>
    </inkml:context>
    <inkml:brush xml:id="br0">
      <inkml:brushProperty name="width" value="0.025" units="cm"/>
      <inkml:brushProperty name="height" value="0.025" units="cm"/>
    </inkml:brush>
  </inkml:definitions>
  <inkml:trace contextRef="#ctx0" brushRef="#br0">18 400 10570,'0'0'254,"-1"0"-1,1 0 1,-1 0 0,0 1-1,1-1 1,-1 0 0,0 0 0,1 0-1,-1-1 1,1 1 0,-1 0-1,0 0 1,1 0 0,-1 0-1,1-1 1,-1 1 0,1 0 0,-1 0-1,0-1 1,1 1 0,-1 0-1,1-1 1,-1 1 0,1-1-1,0 1 1,-1-1 0,1 1 0,-1-1-1,1 1 1,0-1 0,-1 1-1,1-2 1,8-18 2838,29-18-1103,22-4-450,-55 40-1493,0-1 1,0 1 0,1 0-1,-1 0 1,1 0 0,0 1 0,-1-1-1,1 1 1,0 0 0,0 0-1,-1 1 1,9 0 0,-12 0-40,0 1 1,0-1-1,-1 1 1,1-1-1,0 1 0,-1-1 1,1 1-1,-1 0 1,1-1-1,0 1 1,-1 0-1,0-1 1,1 1-1,-1 0 0,1 0 1,-1 0-1,0-1 1,0 1-1,1 0 1,-1 0-1,0 0 1,0 0-1,0 0 0,0 0 1,0-1-1,0 1 1,0 1-1,-2 31 261,2-27-189,-9 65 264,5-48-318,1-1 0,1 0 0,1 40 0,1-60-10,0 0 0,1 1-1,-1-1 1,1 0 0,-1 0-1,1 0 1,-1 0 0,1 0 0,0-1-1,0 1 1,0 0 0,0 0 0,0 0-1,1-1 1,-1 1 0,0-1 0,1 1-1,-1-1 1,1 1 0,0-1 0,-1 0-1,5 2 1,-3-1 38,1-1-1,0 0 1,0 0 0,0 0-1,0-1 1,0 1 0,0-1-1,0 0 1,0 0 0,1 0-1,3-2 1,5 0 62,0-1-1,-1-1 1,1 0-1,-1-1 0,0 0 1,18-11-1,-20 9-85,-1 0-1,0-1 0,0 0 0,0 0 0,-1-1 1,0 0-1,-1 0 0,0-1 0,7-13 0,-11 18-6,0-1-1,-1 0 1,1 1-1,-1-1 0,0 0 1,0 0-1,-1-1 1,0 1-1,0 0 0,-1 0 1,1-1-1,-1 1 1,-1 0-1,1-1 0,-1 1 1,0 0-1,0 0 1,-1 0-1,-2-7 0,3 11-21,1 1-1,-1-1 1,1 0-1,-1 1 0,0-1 1,1 1-1,-1-1 1,0 1-1,0 0 0,0-1 1,0 1-1,0 0 0,0-1 1,-1 1-1,1 0 1,0 0-1,-1 0 0,1 0 1,0 0-1,-1 1 1,0-1-1,1 0 0,-1 1 1,1-1-1,-1 1 1,0-1-1,1 1 0,-1 0 1,0 0-1,1 0 0,-1 0 1,0 0-1,1 0 1,-1 0-1,0 0 0,1 1 1,-4 0-1,3 0 2,-1 1 0,1 0 0,0-1-1,0 1 1,0 0 0,0 0 0,0 0-1,1 0 1,-1 0 0,1 0 0,-1 0 0,1 1-1,0-1 1,0 1 0,0-1 0,0 1-1,0-1 1,0 1 0,1 0 0,-1-1-1,1 1 1,0 5 0,0-7 8,0 0 0,0 0 0,0 1 0,0-1 0,0 0 0,1 0 1,-1 0-1,0 0 0,1 0 0,-1 0 0,1 0 0,-1 0 0,1 0 0,0 0 0,-1 0 0,1 0 0,0 0 0,-1 0 0,1 0 0,0 0 0,0-1 0,0 1 1,0 0-1,0-1 0,0 1 0,0-1 0,0 1 0,0-1 0,0 1 0,0-1 0,0 0 0,1 0 0,-1 1 0,0-1 0,0 0 0,0 0 0,0 0 1,1 0-1,-1 0 0,0-1 0,0 1 0,0 0 0,0 0 0,0-1 0,0 1 0,2-2 0,3 1 17,0-1-1,0 0 1,-1 0 0,1-1-1,-1 0 1,0 0-1,0 0 1,6-5 0,29-41 59,-40 49-144,0 47 422,0-41-365,1 0-1,-1 0 1,1 0-1,0 0 1,0 0-1,1-1 1,0 1-1,0 0 0,0-1 1,1 0-1,-1 1 1,1-1-1,1 0 1,-1 0-1,1-1 1,6 8-1,-7-10 7,-1 0 1,1 0-1,0 0 1,0 0-1,0 0 1,0-1-1,0 1 1,1-1-1,-1 0 1,0 0-1,1 0 1,-1 0-1,1-1 1,-1 0-1,1 1 1,-1-1-1,1 0 0,-1-1 1,1 1-1,-1 0 1,1-1-1,-1 0 1,0 0-1,1 0 1,-1 0-1,0-1 1,0 1-1,0-1 1,4-2-1,13-8 17,-1-1 1,0 0-1,0-2 1,-2 0-1,0-1 0,0-1 1,-2 0-1,19-28 0,-33 45-20,-1-1 0,1 1 0,-1 0 0,0-1 1,1 1-1,-1 0 0,0-1 0,0 1 0,1-1 0,-1 1 0,0 0 0,0-1 0,0 1 0,1-1 0,-1 1 0,0-1 0,0 1 0,0-1 0,0 1 0,0-1 0,0 1 0,0-1 0,0 1 0,0-1 0,0 1 1,0 0-1,0-1 0,0 1 0,-1-1 0,1 1 0,0-1 0,0 1 0,0-1 0,-1 1 0,-16 3-79,-21 20-36,31-17 111,0 1-1,1-1 0,-1 1 0,1 1 0,1-1 0,-1 1 1,2 0-1,-1 1 0,1-1 0,0 1 0,0 0 0,1 0 0,1 0 1,-1 0-1,1 0 0,1 1 0,-1 14 0,2-22 6,0-1 0,0 1-1,0-1 1,0 1 0,1-1-1,-1 1 1,1-1 0,-1 0 0,1 1-1,-1-1 1,1 1 0,0-1 0,-1 0-1,1 0 1,0 1 0,0-1 0,0 0-1,0 0 1,0 0 0,1 0 0,-1 0-1,0 0 1,0 0 0,2 0-1,1 1 8,0 0-1,0-1 0,0 0 0,0 0 0,1 0 0,-1 0 0,0-1 1,8 1-1,0-1 10,0-1 0,0 0 0,0-1-1,-1 0 1,21-7 0,-16 2-14,1-1-1,-1-1 1,-1 0-1,0-1 0,0 0 1,16-16-1,-23 20-2,-1-1 0,0 0-1,-1-1 1,1 0-1,-2 0 1,1 0 0,-1-1-1,0 1 1,-1-1-1,0 0 1,0-1 0,4-17-1,-37 85-211,2-6 70,24-47 140,0 1-4,0 0 1,0 0-1,1 1 0,0-1 0,0 1 0,0-1 0,1 1 0,0 0 0,0-1 1,0 1-1,1 0 0,1 12 0,0-18 6,0 0-1,-1 0 1,1 0 0,0-1-1,-1 1 1,1 0 0,0-1-1,0 1 1,0 0-1,0-1 1,0 1 0,0-1-1,0 1 1,0-1 0,0 0-1,0 1 1,0-1 0,0 0-1,0 0 1,0 1 0,0-1-1,0 0 1,0 0 0,2-1-1,30-1 40,-32 2-37,13-3-3,0-1 0,-1 0 0,0 0 0,0-1 0,0-1 0,0 0 0,-1-1 0,22-16 0,-15 8-9,0 0-1,-1-2 0,-1 0 0,21-26 1,-26 27 12,0-1 1,-1-1-1,-1 1 1,0-2-1,-2 1 1,0-1 0,-1 0-1,-1-1 1,-1 0-1,0 0 1,-2 0-1,0 0 1,-2-1-1,0-31 1,-1 52-7,0-1-1,0 1 1,0-1 0,0 1-1,0-1 1,-1 1 0,1-1-1,0 1 1,0 0 0,0-1-1,0 1 1,0-1 0,-1 1-1,1-1 1,0 1 0,0 0-1,-1-1 1,1 1 0,0 0-1,-1-1 1,1 1 0,0 0-1,-1-1 1,1 1 0,0 0-1,-1 0 1,1-1 0,-1 1-1,1 0 1,-1 0 0,1 0-1,0 0 1,-1 0 0,1-1-1,-1 1 1,-19 7-148,-13 22-16,17-9 191,0 1 0,1 1 0,2 0 0,0 1-1,1 0 1,2 1 0,0 0 0,2 1 0,0 0-1,2 0 1,1 1 0,-4 43 0,9-67-18,0 1 0,1-1 0,-1 1 0,0 0 0,1-1 0,-1 1 0,1 0 0,0-1 0,0 1 0,0-1 0,0 0 0,0 1 0,0-1 0,1 0 0,-1 1 0,1-1 0,0 0 0,-1 0 0,1 0 0,3 1 0,-2-1 1,1 1 0,0-1 1,0 0-1,0-1 0,0 1 1,0-1-1,0 0 0,0 0 1,0 0-1,1 0 0,5-1 1,2 0-65,-1 0 1,0-1 0,1 0-1,-1-1 1,0-1-1,0 1 1,0-2 0,19-8-1,-19 6 38,1-1-1,-1-1 1,0 0 0,-1 0-1,0-1 1,0 0 0,-1-1-1,0 0 1,-1 0-1,0-1 1,0 0 0,-1 0-1,-1-1 1,0 0-1,0 0 1,-2-1 0,1 1-1,2-15 1,-16 29 30,-3 9 33,0 0 1,1 1-1,0 1 1,1-1 0,0 1-1,-8 17 1,12-20 2,1 0 0,0 1 1,0-1-1,1 1 0,1 0 0,-1 1 1,2-1-1,0 0 0,-1 19 0,3-28-46,-1 0 1,2 0-1,-1 0 0,0 0 0,0 0 0,1-1 0,-1 1 0,1 0 1,-1 0-1,1 0 0,0-1 0,0 1 0,0 0 0,0-1 0,0 1 1,0-1-1,0 1 0,0-1 0,1 1 0,-1-1 0,0 0 0,1 0 1,2 2-1,-1-2 16,1 1 0,-1-1 0,1 0 1,0 0-1,-1 0 0,1 0 0,0-1 1,-1 1-1,1-1 0,0 0 0,5-1 1,-1 0-296,0 0 1,0 0-1,0-1 1,0 0-1,0-1 0,0 1 1,-1-2-1,0 1 1,1-1-1,12-9 1,-18 11-277,0 0 0,1-1 1,-1 1-1,0-1 0,0 0 1,0 1-1,-1-1 0,1 0 1,0 0-1,-1 0 0,0 0 1,0 0-1,1-7 0,0-16-5889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0.938"/>
    </inkml:context>
    <inkml:brush xml:id="br0">
      <inkml:brushProperty name="width" value="0.025" units="cm"/>
      <inkml:brushProperty name="height" value="0.025" units="cm"/>
    </inkml:brush>
  </inkml:definitions>
  <inkml:trace contextRef="#ctx0" brushRef="#br0">1 0 2947,'0'0'1409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050"/>
    </inkml:context>
    <inkml:brush xml:id="br0">
      <inkml:brushProperty name="width" value="0.025" units="cm"/>
      <inkml:brushProperty name="height" value="0.025" units="cm"/>
    </inkml:brush>
  </inkml:definitions>
  <inkml:trace contextRef="#ctx0" brushRef="#br0">10 14 16464,'-7'-5'1089,"4"2"2082,7 3-3139,13-1-96,1-4-4389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424"/>
    </inkml:context>
    <inkml:brush xml:id="br0">
      <inkml:brushProperty name="width" value="0.025" units="cm"/>
      <inkml:brushProperty name="height" value="0.025" units="cm"/>
    </inkml:brush>
  </inkml:definitions>
  <inkml:trace contextRef="#ctx0" brushRef="#br0">44 1 64,'0'0'21738,"4"14"-20147,2 12-885,-1 0-1,-2 1 1,0 0 0,-2 44-1,-5-29-464,-3 79 108,7-107-362,1 1 1,0-1-1,1 0 1,1 1-1,0-1 1,6 14-1,-52-99-12105,12 25 4853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764"/>
    </inkml:context>
    <inkml:brush xml:id="br0">
      <inkml:brushProperty name="width" value="0.025" units="cm"/>
      <inkml:brushProperty name="height" value="0.025" units="cm"/>
    </inkml:brush>
  </inkml:definitions>
  <inkml:trace contextRef="#ctx0" brushRef="#br0">0 92 8456,'0'0'16234,"11"-1"-15118,404-79 427,-348 71-3604,-24 8-4270,-35 2-513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140"/>
    </inkml:context>
    <inkml:brush xml:id="br0">
      <inkml:brushProperty name="width" value="0.025" units="cm"/>
      <inkml:brushProperty name="height" value="0.025" units="cm"/>
    </inkml:brush>
  </inkml:definitions>
  <inkml:trace contextRef="#ctx0" brushRef="#br0">1 50 16528,'0'0'7206,"56"4"-5476,-21-4-385,8 0-640,5-1-417,1-5-256,-1-2-32,-6 0-1377,-5 0-1890,-10-2-2018,-8-3-4933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483"/>
    </inkml:context>
    <inkml:brush xml:id="br0">
      <inkml:brushProperty name="width" value="0.025" units="cm"/>
      <inkml:brushProperty name="height" value="0.025" units="cm"/>
    </inkml:brush>
  </inkml:definitions>
  <inkml:trace contextRef="#ctx0" brushRef="#br0">20 105 6054,'0'0'7831,"-3"9"-3961,2-6-3693,-2 8 926,-1 1-1,1-1 1,1 1 0,0-1 0,1 1-1,0 21 1,2-32-1063,-1 1-1,1-1 1,-1 0 0,1 1 0,-1-1-1,1 0 1,0 0 0,0 0 0,0 1-1,0-1 1,0 0 0,0 0-1,0 0 1,0 0 0,0-1 0,0 1-1,0 0 1,0 0 0,1-1 0,-1 1-1,0-1 1,1 1 0,-1-1-1,0 1 1,1-1 0,-1 0 0,1 0-1,-1 0 1,3 0 0,49 0 133,-44-1-118,12-2-104,0-2 1,0 0-1,0-1 0,0-1 1,22-11-1,-24 10-159,0 0-1,0 1 1,1 1-1,0 1 1,40-5-1,-59 10 231,0 0-1,1 0 1,-1 0-1,0-1 1,1 1-1,-1 1 1,0-1-1,1 0 1,-1 0 0,0 0-1,0 1 1,1-1-1,-1 1 1,0-1-1,0 1 1,1-1-1,-1 1 1,0 0-1,0 0 1,0-1 0,0 1-1,0 0 1,0 0-1,0 0 1,0 0-1,-1 0 1,1 0-1,0 0 1,-1 1-1,2 1 1,-1 2 233,0 0 1,-1 0-1,1 0 1,-1 0-1,-1 0 1,0 10-1,0-11-104,0 0-1,1 0 1,0 0-1,0 0 0,0 0 1,0 0-1,1 0 1,-1 0-1,1 0 0,2 7 1,-2-10-137,0 0 1,0-1 0,0 1-1,0 0 1,0-1 0,0 1-1,0-1 1,0 1 0,0-1-1,0 1 1,0-1 0,1 0-1,-1 1 1,0-1 0,0 0-1,0 0 1,0 0-1,1 0 1,-1 0 0,0 0-1,0 0 1,0 0 0,1-1-1,-1 1 1,0 0 0,0-1-1,2 0 1,35-15 5,-34 14-61,67-26-1577,-2 1-5951,-59 20 3854,-5 0-1592</inkml:trace>
  <inkml:trace contextRef="#ctx0" brushRef="#br0" timeOffset="1">607 1 16111,'0'0'4933,"24"53"-4837,-4-44-1633,3-3-5062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840"/>
    </inkml:context>
    <inkml:brush xml:id="br0">
      <inkml:brushProperty name="width" value="0.025" units="cm"/>
      <inkml:brushProperty name="height" value="0.025" units="cm"/>
    </inkml:brush>
  </inkml:definitions>
  <inkml:trace contextRef="#ctx0" brushRef="#br0">173 1 16784,'-11'4'2028,"-8"3"-1240,-57 23 2091,69-26-2475,0-1 0,0 1 0,1 0 0,-1 0 0,1 1 0,0 0 0,0 0 0,-7 8 0,13-13-389,0 0 0,0 0 0,0 0-1,0 1 1,0-1 0,-1 0-1,1 0 1,0 0 0,0 1 0,0-1-1,0 0 1,0 0 0,0 0-1,0 1 1,0-1 0,0 0 0,0 0-1,0 0 1,0 1 0,0-1-1,0 0 1,0 0 0,0 0 0,0 1-1,0-1 1,0 0 0,0 0-1,0 0 1,0 1 0,0-1 0,1 0-1,-1 0 1,0 0 0,0 0 0,0 1-1,0-1 1,0 0 0,0 0-1,1 0 1,-1 0 0,0 0 0,0 0-1,0 1 1,1-1 0,-1 0-1,0 0 1,0 0 0,1 0 0,16 3 183,19-5-194,-18-2-492,0-1 0,0-1 0,0-1 0,18-10 0,-23 11 330,0-1 0,1 2 0,0-1-1,0 2 1,1 0 0,-1 1 0,25-3 0,-38 7 303,-1 0 0,1-1 1,-1 1-1,1 0 0,-1 0 0,1-1 1,-1 1-1,1 0 0,-1 0 0,1 0 0,-1 0 1,0 0-1,0 0 0,0 0 0,1 0 0,-1-1 1,0 1-1,0 0 0,0 0 0,0 0 0,-1 0 1,1 0-1,0 0 0,0 0 0,0 0 1,-1 0-1,0 1 0,-6 30 615,7-31-696,-1 0-49,1 0-1,-1 1 1,1-1 0,0 0-1,-1 1 1,1-1 0,0 0-1,0 1 1,0-1-1,0 0 1,0 1 0,0-1-1,0 0 1,0 1 0,0-1-1,1 0 1,-1 1 0,1-1-1,-1 0 1,1 0-1,-1 0 1,2 2 0,-1-2-49,0-1 1,0 1-1,0-1 0,0 1 1,0-1-1,0 0 1,0 0-1,1 0 0,-1 1 1,0-1-1,0 0 1,0 0-1,0 0 1,0-1-1,0 1 0,0 0 1,0 0-1,1-1 1,-1 1-1,1-1 0,7-3-745,-1 1 0,0-2-1,0 1 1,-1-1 0,10-7-1,31-36-9309,-27 24 2540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4.198"/>
    </inkml:context>
    <inkml:brush xml:id="br0">
      <inkml:brushProperty name="width" value="0.025" units="cm"/>
      <inkml:brushProperty name="height" value="0.025" units="cm"/>
    </inkml:brush>
  </inkml:definitions>
  <inkml:trace contextRef="#ctx0" brushRef="#br0">42 2 7207,'0'0'8210,"10"0"-5658,-6 0-2495,4-1 527,-1 0 1,1 1-1,-1 1 1,1-1-1,-1 1 1,12 3-1,-16-3-454,0 0 0,-1 0-1,1 0 1,-1 1 0,0-1 0,1 1-1,-1-1 1,0 1 0,0 0 0,0 0-1,0 0 1,0 0 0,0 0 0,-1 0-1,1 0 1,-1 1 0,1-1 0,-1 1 0,0-1-1,0 1 1,0-1 0,0 1 0,-1 0-1,1-1 1,0 6 0,-1-1 134,1 1-1,-1-1 1,0 1 0,-1-1 0,1 1-1,-2-1 1,1 1 0,-1-1 0,0 0 0,0 1-1,-1-1 1,0-1 0,0 1 0,-1 0-1,0-1 1,-8 10 0,12-15-256,-1-1 0,1 1 1,-1-1-1,1 1 0,-1 0 0,1-1 0,-1 1 0,1-1 1,0 1-1,-1 0 0,1-1 0,0 1 0,0 0 0,-1-1 1,1 1-1,0 0 0,0 0 0,0-1 0,0 1 1,0 0-1,0 0 0,0-1 0,0 1 0,0 0 0,0-1 1,0 1-1,1 0 0,-1 0 0,0-1 0,0 1 0,1 0 1,-1-1-1,1 1 0,-1-1 0,1 2 0,1-1-10,0-1 0,0 1 0,0 0 0,0-1 0,0 1 0,0-1-1,0 0 1,0 1 0,0-1 0,0 0 0,0 0 0,3-1 0,64-13-1098,-23-7-732,-29 5-2773,-17 16 4247,0-1 0,0 0 0,0 1-1,0-1 1,0 0 0,0 1 0,-1-1 0,1 0 0,0 1-1,0-1 1,0 1 0,-1-1 0,1 0 0,0 1-1,-1-1 1,1 1 0,0-1 0,-1 1 0,1-1-1,-1 1 1,1-1 0,-1 1 0,1 0 0,-1-1-1,1 1 1,-1 0 0,1-1 0,-1 1 0,1 0 0,-1-1-1,0 1 1,0 0 0,-18-7-10303</inkml:trace>
  <inkml:trace contextRef="#ctx0" brushRef="#br0" timeOffset="1">57 105 8776,'0'0'7431,"-56"-18"-5124,56 14-642,4 4-512,18 0-544,7 0-321,6 0-128,6 0-160,4 0-192,2 0-2851,0-1-7207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085"/>
    </inkml:context>
    <inkml:brush xml:id="br0">
      <inkml:brushProperty name="width" value="0.025" units="cm"/>
      <inkml:brushProperty name="height" value="0.025" units="cm"/>
    </inkml:brush>
  </inkml:definitions>
  <inkml:trace contextRef="#ctx0" brushRef="#br0">147 222 12908,'0'0'3214,"-8"0"-641,1 1-2332,1-1 0,-1 1 0,1 1 0,0-1 1,-1 1-1,1 0 0,0 0 0,0 1 0,0-1 0,1 2 0,-1-1 0,1 0 1,-1 1-1,1 0 0,0 0 0,1 1 0,-1-1 0,1 1 0,0 0 0,0 0 0,0 1 1,1-1-1,-4 8 0,6-11-196,0 0 0,0 1-1,0-1 1,0 1 0,0-1 0,0 1 0,0-1 0,1 1 0,0 0 0,-1-1 0,1 1-1,0 0 1,0-1 0,0 1 0,1-1 0,-1 1 0,1 0 0,1 3 0,-1-4-29,0-1 0,0 1 1,0-1-1,0 1 0,1-1 0,-1 0 1,1 0-1,-1 0 0,1 0 1,-1 0-1,1 0 0,-1 0 1,1 0-1,0 0 0,0-1 1,-1 1-1,1-1 0,0 1 1,0-1-1,2 0 0,4 1 4,0-1-1,0 0 1,0-1 0,0 0-1,-1 0 1,1 0-1,0-1 1,0-1 0,-1 1-1,1-1 1,8-5 0,0-2-102,-1 0 0,1-1 1,-2-1-1,0 0 1,0-1-1,-1 0 0,-1-1 1,0-1-1,-1 0 1,-1 0-1,0-1 0,-1-1 1,-1 0-1,0 0 0,-1 0 1,-1-1-1,-1 0 1,0 0-1,-2 0 0,3-36 1,-9 46 368,-5 15-115,-7 16 68,-5 16 393,-17 47 0,32-74-400,1 1 0,1-1 0,0 1 0,0 0 0,1-1 0,1 1 0,0 0 0,2 20 0,0-30-216,-1 0-1,1-1 0,0 1 0,0 0 0,0-1 0,0 1 0,0-1 1,1 1-1,-1-1 0,1 0 0,0 0 0,-1 0 0,1 0 0,0 0 1,0 0-1,0 0 0,1 0 0,-1-1 0,0 1 0,1-1 1,-1 0-1,1 1 0,-1-1 0,1 0 0,-1-1 0,1 1 0,0 0 1,-1-1-1,1 0 0,0 1 0,4-1 0,1 0-31,-1 0-1,1 0 1,-1-1-1,1 0 1,-1 0 0,0-1-1,1 1 1,-1-2-1,0 1 1,11-6-1,-3-2-100,0 1 0,0-2 0,-1 0-1,-1-1 1,0 0 0,0-1 0,-1 0-1,15-22 1,-54 70 719,17-23-335,0 1 0,-14 26 0,22-36-206,0 1 1,1-1-1,-1 1 0,1 0 1,0 0-1,0-1 0,0 1 0,1 0 1,0 0-1,-1 0 0,1 0 1,0 0-1,1 0 0,-1 0 1,1 0-1,1 6 0,-1-8-55,1-1 0,-1 0 0,0 1 0,0-1 0,1 0 0,-1 1 0,0-1 0,1 0 0,0 0 0,-1 0 0,1-1-1,-1 1 1,1 0 0,0 0 0,0-1 0,-1 1 0,1-1 0,0 0 0,0 1 0,0-1 0,-1 0 0,1 0 0,0 0-1,0 0 1,0-1 0,0 1 0,-1 0 0,1-1 0,0 1 0,1-2 0,5 1-62,-1-1 0,0 0 0,0-1 0,0 1 0,0-1 0,9-6 0,-5 1-191,0-1 0,-1 0 0,1-1 0,-2 0 0,0 0 0,0-1 0,-1 0-1,0-1 1,0 0 0,-2 0 0,11-25 0,-36 78 680,-7 19 612,24-56-1003,1 0-1,0-1 1,0 1 0,1 0-1,-1 0 1,1-1 0,0 1-1,0 0 1,0 0 0,0 0-1,0-1 1,1 1-1,1 5 1,0-7-62,-1 0-1,1 0 1,0 0 0,0-1-1,0 1 1,0 0 0,0-1-1,0 1 1,1-1-1,-1 1 1,1-1 0,-1 0-1,0 0 1,1 0 0,0-1-1,-1 1 1,5 0 0,47 6-3429,-54-7 3441,0 0-83,0 0 1,1 0-1,-1 0 1,0 0-1,0 0 1,0 0-1,0 0 1,1 0 0,-1 0-1,0 0 1,0 0-1,0 0 1,1 0-1,-1 0 1,0 0-1,0 0 1,0 0-1,1-1 1,-1 1-1,0 0 1,0 0-1,0 0 1,0 0-1,0 0 1,1 0 0,-1 0-1,0-1 1,0 1-1,0 0 1,0 0-1,0 0 1,0 0-1,1 0 1,-1-1-1,0 1 1,0 0-1,0 0 1,0 0-1,0-1 1,0 1-1,0 0 1,0 0 0,0 0-1,0 0 1,0-1-1,0 1 1,0 0-1,0 0 1,0 0-1,0-1 1,0 1-1,0 0 1,0 0-1,0 0 1,-1-1-1,1-11-5664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412"/>
    </inkml:context>
    <inkml:brush xml:id="br0">
      <inkml:brushProperty name="width" value="0.025" units="cm"/>
      <inkml:brushProperty name="height" value="0.025" units="cm"/>
    </inkml:brush>
  </inkml:definitions>
  <inkml:trace contextRef="#ctx0" brushRef="#br0">1 0 19667,'0'0'6502,"63"35"-6438,-42-31-513,-3-1-2497,2 0-4774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768"/>
    </inkml:context>
    <inkml:brush xml:id="br0">
      <inkml:brushProperty name="width" value="0.025" units="cm"/>
      <inkml:brushProperty name="height" value="0.025" units="cm"/>
    </inkml:brush>
  </inkml:definitions>
  <inkml:trace contextRef="#ctx0" brushRef="#br0">107 11 17553,'0'0'1932,"-11"-1"-661,-3 0-1003,7 1-75,-1 0-1,1 0 1,0-1 0,-1-1 0,1 1-1,-8-3 1,15 3 170,26 10 3604,-24-7-3856,-1-1 1,0 1 0,0 0 0,0 0 0,-1 0-1,1 0 1,0-1 0,-1 1 0,1 0 0,-1 0-1,0 0 1,1 0 0,-1 0 0,0 0 0,0 0-1,0 0 1,-1 0 0,1 0 0,0 0 0,-1 0-1,1 0 1,-2 2 0,-19 45 512,17-41-387,-1 3-57,0 0 0,0 0-1,1 1 1,0-1 0,-2 16 0,6-27-178,0 1 1,0-1 0,0 1 0,0-1 0,1 1 0,-1-1 0,0 0 0,0 1 0,1-1 0,-1 1 0,0-1 0,0 0 0,1 1-1,-1-1 1,0 0 0,1 1 0,-1-1 0,1 0 0,-1 1 0,1-1 0,-1 0 0,0 0 0,1 0 0,-1 1 0,1-1 0,-1 0-1,1 0 1,-1 0 0,1 0 0,-1 0 0,1 0 0,-1 0 0,1 0 0,-1 0 0,1 0 0,-1 0 0,1 0 0,-1 0 0,1 0-1,-1-1 1,1 1 0,-1 0 0,0 0 0,1-1 0,25-7 20,-7-2-306,0-2 0,18-15 1,-25 18 68,0 0 0,1 0 1,0 1-1,0 1 1,1 0-1,24-8 1,-38 15 207,0 0 0,1 0 1,-1 0-1,0 0 0,0 0 1,0 0-1,0 0 0,0 0 0,1 0 1,-1 0-1,0 0 0,0 0 1,0 0-1,0 0 0,1 0 0,-1 0 1,0 0-1,0 0 0,0 0 1,0 0-1,0 0 0,0 1 0,1-1 1,-1 0-1,0 0 0,0 0 1,0 0-1,0 0 0,0 0 0,0 0 1,0 1-1,0-1 0,0 0 1,1 0-1,-1 0 0,0 0 0,0 0 1,0 1-1,0-1 0,0 0 1,0 0-1,0 0 0,0 0 1,0 0-1,0 1 0,0-1 0,0 0 1,0 0-1,0 0 0,0 0 1,0 0-1,0 1 0,-1-1 0,1 0 1,-5 15-83,-9 12 260,7-17-22,1 0-1,0 1 1,1 0-1,1-1 1,-1 2-1,-3 15 1,8-27-176,0 1 1,0-1 0,0 1-1,0-1 1,0 0 0,0 1-1,-1-1 1,1 1 0,0-1 0,0 0-1,0 1 1,0-1 0,0 1-1,1-1 1,-1 1 0,0-1 0,0 0-1,0 1 1,0-1 0,0 1-1,0-1 1,1 0 0,-1 1-1,0-1 1,0 0 0,1 1 0,-1-1-1,0 0 1,1 1 0,-1-1-1,0 0 1,1 0 0,-1 1-1,0-1 1,1 0 0,-1 0 0,0 0-1,1 1 1,0-1 0,20-5-2301,18-20-5739,-10-2-1213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2.091"/>
    </inkml:context>
    <inkml:brush xml:id="br0">
      <inkml:brushProperty name="width" value="0.025" units="cm"/>
      <inkml:brushProperty name="height" value="0.025" units="cm"/>
    </inkml:brush>
  </inkml:definitions>
  <inkml:trace contextRef="#ctx0" brushRef="#br0">72 86 2338,'0'0'9700,"0"-10"-8045,0 10-1604,2-40 1108,-1 5 3685,-1 64-4497,1 317 576,1-393-567,-2 0 0,-2 0 0,-2 1 0,-1-1 0,-17-60 0,1 286-1622,4 72 1218,19-275 195,1 0-1,9-39 0,1-8 264,0-195 829,-13 265-1223,0 8-353,-18 200-40,1 2 333,19-207-127,3-11 212,3-15 137,2-62 79,-3 0 1,-6-101 0,-1 139-385,-4 133-13,-16 94 1,8-95 43,0 94 1,25-223-12,-4-39 274,-4 0 0,-5-106 1,-1 145-152,-3-17-279,1 54 75,2 37 89,-3 202 683,1-119-1723,1-2-5892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097"/>
    </inkml:context>
    <inkml:brush xml:id="br0">
      <inkml:brushProperty name="width" value="0.025" units="cm"/>
      <inkml:brushProperty name="height" value="0.025" units="cm"/>
    </inkml:brush>
  </inkml:definitions>
  <inkml:trace contextRef="#ctx0" brushRef="#br0">111 1 20788,'0'0'2850,"-11"6"-965,1-1-1633,1-2 25,1 1 0,0 0 0,0 0 0,0 1 0,1-1 0,0 2 0,0-1-1,0 1 1,-11 13 0,18-19-297,-1 1-1,1 0 1,0 0 0,-1-1-1,1 1 1,0 0-1,0 0 1,0 0-1,0-1 1,-1 1-1,1 0 1,0 0-1,0 0 1,1-1 0,-1 1-1,0 0 1,0 0-1,0 0 1,1-1-1,-1 1 1,0 0-1,0 0 1,1-1 0,-1 1-1,1 0 1,-1-1-1,1 1 1,-1 0-1,1-1 1,-1 1-1,1-1 1,0 1-1,-1-1 1,1 1 0,0-1-1,-1 0 1,1 1-1,0-1 1,0 0-1,-1 1 1,1-1-1,0 0 1,0 0 0,-1 0-1,1 1 1,2-1-1,49 8-2107,-38-6 1459,-2-1 27,4 1 223,0 1 0,-1 1-1,0 0 1,16 6 0,-30-10 483,1 1 0,0-1 0,-1 1-1,1 0 1,-1-1 0,1 1 0,-1 0 0,1 0 0,-1 0 0,0 0 0,1 0 0,-1 0 0,0 0 0,0 0 0,0 0 0,0 1 0,0-1 0,0 0 0,0 1 0,0-1 0,0 1 0,-1-1 0,1 1-1,-1 0 1,1-1 0,-1 1 0,0-1 0,1 1 0,-1 0 0,0-1 0,0 1 0,0 0 0,0-1 0,0 1 0,-1 0 0,1-1 0,0 1 0,-1 0 0,1-1 0,-1 1 0,0-1 0,0 1-1,1-1 1,-1 1 0,0-1 0,0 0 0,0 1 0,-2 1 0,-4 4 406,0 1 1,-1-1-1,1 0 1,-1-1-1,-1 0 0,1-1 1,-18 10-1,19-12-385,1 0-1,-1 0 1,0-1 0,1 0-1,-1 0 1,0 0-1,-1-1 1,1 0 0,0 0-1,0-1 1,0 0 0,-8-1-1,14 0-193,-1 1 0,1-1 0,0 0 0,0 1-1,0-1 1,0 0 0,0 0 0,0 0 0,0 0-1,0 0 1,0 0 0,0 0 0,1 0 0,-1-1-1,0 1 1,1 0 0,-1 0 0,1-1 0,-1 1-1,1 0 1,0-1 0,0 1 0,-1 0-1,1-1 1,0 1 0,0 0 0,0-1 0,0 1-1,1 0 1,-1-3 0,8-43-6152,7 10-652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472"/>
    </inkml:context>
    <inkml:brush xml:id="br0">
      <inkml:brushProperty name="width" value="0.025" units="cm"/>
      <inkml:brushProperty name="height" value="0.025" units="cm"/>
    </inkml:brush>
  </inkml:definitions>
  <inkml:trace contextRef="#ctx0" brushRef="#br0">127 0 18257,'0'0'4815,"0"13"-3475,-1 25-378,-3 1 0,0-1 0,-12 43 0,6-35-720,2 1 1,-3 68-1,13-60-198,-2-34-361,-2-55-643,-2 9 286,-1 0-1,-1 1 1,-2 0-1,0 0 0,-20-40 1,14 33 1513,60 44 736,12-2-2384,-18-9-3587,1-2-5502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340"/>
    </inkml:context>
    <inkml:brush xml:id="br0">
      <inkml:brushProperty name="width" value="0.025" units="cm"/>
      <inkml:brushProperty name="height" value="0.025" units="cm"/>
    </inkml:brush>
  </inkml:definitions>
  <inkml:trace contextRef="#ctx0" brushRef="#br0">52 365 4708,'0'0'3326,"-7"8"-769,2-2-1882,-24 31 1677,28-35-1755,-1 1 1,1 0-1,0-1 1,0 1-1,0 0 0,0-1 1,0 1-1,1 0 0,-1 5 1,3-7-318,0-1 1,-1 1 0,1-1-1,0 1 1,0-1-1,0 0 1,0 0 0,0 0-1,-1 0 1,1 0-1,0 0 1,0-1 0,0 1-1,0-1 1,1 0-1,10-4-15,-1-1 0,0 0 0,0-1-1,-1 0 1,19-15 0,49-50-234,-73 67 10,23-23 4,-1-1 1,33-46 0,-53 64-43,0-1 0,-1 0 0,0 0 0,-1 0 0,0-1 0,-1 0 0,0-1 0,-1 1 0,-1-1 0,3-19 1,-6 32-11,0 0 0,0 0 1,0 0-1,0 0 1,0 0-1,0 1 0,0-1 1,0 0-1,0 0 1,0 0-1,0 0 1,-1 0-1,1 0 0,0 0 1,-1 0-1,1 1 1,-1-1-1,1 0 0,-1 0 1,1 1-1,-1-1 1,0 0-1,1 1 1,-1-1-1,0 0 0,1 1 1,-1-1-1,0 1 1,0-1-1,1 1 1,-1-1-1,0 1 0,0 0 1,0-1-1,0 1 1,0 0-1,0 0 0,0 0 1,0 0-1,1 0 1,-1 0-1,0 0 1,0 0-1,0 0 0,0 0 1,0 0-1,0 0 1,0 1-1,0-1 1,0 0-1,1 1 0,-1-1 1,-1 1-1,-4 1-4,1 1-1,-1-1 0,1 1 1,-1 0-1,1 0 0,0 1 1,-6 5-1,-10 13 17,0 1 1,2 0-1,1 2 1,-24 41-1,34-52 84,1-1 0,1 1 0,0 0 0,1 1 0,0-1 0,1 1 0,1 0 0,0 0 0,1 0 0,1 1-1,0 16 1,2-30-77,0 1 0,-1 0-1,1 0 1,0-1-1,1 1 1,-1 0 0,0-1-1,1 1 1,-1-1-1,1 0 1,0 0 0,0 1-1,0-1 1,0 0-1,0 0 1,0-1-1,0 1 1,1 0 0,-1-1-1,1 1 1,-1-1-1,1 0 1,0 0 0,-1 0-1,1 0 1,0-1-1,0 1 1,0-1-1,0 1 1,4-1 0,7 1 24,1 0 0,-1-1 0,1-1 0,26-4 0,-25 2-45,0-1 0,-1-1 0,0-1 0,1 0 0,20-13 0,-28 15 8,0 0 1,-1-1-1,0 0 0,0-1 0,0 1 0,-1-1 0,0 0 1,0-1-1,-1 0 0,1 0 0,-1 0 0,3-8 1,-4-4 74,-15 16 85,7 4-133,1 0 1,0 1-1,0-1 0,0 1 1,0-1-1,0 1 0,1 0 0,-1 0 1,-2 3-1,-2 2 118,1-1 0,0 1 0,0 1 1,1-1-1,-1 1 0,2 0 0,-1 0 0,1 0 0,1 1 0,-1-1 1,1 1-1,1 0 0,0 0 0,-2 18 0,4-26-133,0 0 1,0 0-1,0 0 0,0 0 0,1 0 1,-1 0-1,0 0 0,0 0 0,1 0 1,-1 0-1,1 0 0,-1 0 0,1 0 1,-1-1-1,1 1 0,0 0 0,-1 0 1,1-1-1,0 1 0,-1 0 0,1-1 1,0 1-1,0-1 0,0 1 0,1 0 1,32 5 137,-24-7-135,-1 1-1,0-2 1,1 1-1,-1-1 1,12-4-1,-8-1-222,1-1 0,-1 0 0,0 0 0,0-2-1,-1 1 1,0-2 0,-1 1 0,0-2 0,-1 1 0,14-22-1,-24 46 473,-7 12-45,-1-7-16,4-10-139,0 0 1,0 0-1,1 0 1,1 0-1,-1 1 1,1-1-1,-2 17 1,4-25-214,1 1 0,-1-1-1,0 0 1,1 0 0,-1 1 0,0-1 0,0 0 0,1 0 0,-1 0-1,0 0 1,1 1 0,-1-1 0,1 0 0,-1 0 0,0 0 0,1 0-1,-1 0 1,0 0 0,1 0 0,-1 0 0,0 0 0,1 0 0,-1 0-1,0 0 1,1 0 0,-1-1 0,1 1 0,-1 0 0,0 0 0,1 0-1,-1 0 1,0-1 0,0 1 0,1 0 0,-1 0 0,0 0 0,1-1-1,-1 1 1,0 0 0,0-1 0,0 1 0,1 0 0,-1-1 0,0 1-1,0 0 1,0-1 0,0 1 0,13-17-6566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669"/>
    </inkml:context>
    <inkml:brush xml:id="br0">
      <inkml:brushProperty name="width" value="0.025" units="cm"/>
      <inkml:brushProperty name="height" value="0.025" units="cm"/>
    </inkml:brush>
  </inkml:definitions>
  <inkml:trace contextRef="#ctx0" brushRef="#br0">1 0 15503,'0'0'6374,"50"57"-8072,-38-51-1153,0 2-3074,-4 0-5478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997"/>
    </inkml:context>
    <inkml:brush xml:id="br0">
      <inkml:brushProperty name="width" value="0.025" units="cm"/>
      <inkml:brushProperty name="height" value="0.025" units="cm"/>
    </inkml:brush>
  </inkml:definitions>
  <inkml:trace contextRef="#ctx0" brushRef="#br0">139 1 8776,'0'0'8622,"-3"8"-6199,-4 10-1716,3-9-104,0 1-1,1 0 0,0 0 0,-2 15 0,5-23-637,-1 1 1,1-1 0,0 1-1,0-1 1,0 0-1,0 1 1,1-1 0,-1 1-1,1-1 1,-1 0 0,1 1-1,0-1 1,0 0 0,0 0-1,0 0 1,0 1 0,1-1-1,-1 0 1,1-1 0,-1 1-1,1 0 1,0 0-1,-1-1 1,1 1 0,4 2-1,14 6-278,0 0 0,26 8-1,28 13 21,-73-31 369,0 0-1,-1 1 0,1-1 0,0 1 1,0-1-1,0 1 0,-1-1 0,1 1 1,0-1-1,-1 1 0,1-1 0,0 1 1,-1 0-1,1-1 0,-1 1 0,1 0 1,-1 0-1,1 0 0,-1-1 0,0 1 1,1 0-1,-1 0 0,0 0 0,0 0 1,1 0-1,-1-1 0,0 1 0,0 0 1,0 2-1,-1-2 69,0 1 0,1 0 0,-1-1 0,0 1 0,0 0 0,-1-1 0,1 0 0,0 1 0,0-1-1,-1 1 1,1-1 0,-1 0 0,-1 1 0,-57 29 2262,58-30-2353,-20 9 312,-1-1 1,-1-1-1,1-1 0,-1-1 0,0-2 1,-41 4-1,64-8-391,0 0 1,0 1-1,0-1 0,0 0 1,0 0-1,0 0 0,0-1 1,0 1-1,0 0 0,0 0 1,0 0-1,0-1 0,0 1 1,1-1-1,-1 1 0,0 0 1,0-1-1,0 0 0,0 1 1,1-1-1,-1 1 0,0-1 1,0 0-1,1 0 1,-1 1-1,1-1 0,-1 0 1,0-1-1,0 0-95,1 0 1,0 0-1,0 0 0,0 1 1,0-1-1,1 0 0,-1 0 1,0 0-1,1 0 0,-1 1 1,1-1-1,0 0 0,-1 0 1,2-1-1,5-9-986,1 0 0,0 1 0,10-12 0,-17 21 909,34-41-4051,5-7-2019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8.616"/>
    </inkml:context>
    <inkml:brush xml:id="br0">
      <inkml:brushProperty name="width" value="0.025" units="cm"/>
      <inkml:brushProperty name="height" value="0.025" units="cm"/>
    </inkml:brush>
  </inkml:definitions>
  <inkml:trace contextRef="#ctx0" brushRef="#br0">139 0 16496,'0'0'8808,"-5"13"-7810,-38 82 280,-16 34-351,52-112-884,1 0 0,1 1-1,1 0 1,0 0 0,-1 28-1,4-45-38,1 1 1,0 0-1,0 0 0,0 0 0,0 0 1,0 0-1,1-1 0,-1 1 0,1 0 1,-1 0-1,1 0 0,0-1 0,-1 1 1,1 0-1,0-1 0,0 1 0,0-1 1,0 1-1,1-1 0,-1 1 0,0-1 1,0 0-1,4 3 0,-2-3 10,0 0 0,0 0-1,0 0 1,0 0 0,0 0-1,0-1 1,0 0 0,0 1 0,1-1-1,-1 0 1,0 0 0,6-2-1,6-1-8,0-1 0,0 0 0,0-1 0,23-12-1,2-7-200,-32 18 197,-1 1 0,1 0 0,1 0 0,-1 1 0,1 0 0,0 1 0,-1 0 0,1 0 0,15-3 0,-6 51 1248,-15-43-1233,0 0 0,0 0 0,1-1 0,-1 1 0,0-1 1,1 0-1,-1 0 0,0 0 0,1 0 0,-1-1 0,1 1 0,-1-1 0,1 0 0,0 0 1,3-1-1,54-8-402,-5-16-866,-47 20 1094,0 0 0,0 1 0,0 0 0,1 0 0,16-3 0,-32 33 132,-4-1 146,1 1 0,1 0 0,1 1 0,2-1 0,0 1 0,2 0 0,1 47 1,2-55-97,1-13-34,-1 0 0,0 1 1,0-1-1,-1 0 0,0 1 0,0-1 0,-2 9 0,2-14 29,0 1 0,0 0 0,0-1 0,-1 1 0,1-1 0,0 1 0,-1-1 0,1 0-1,0 0 1,-1 1 0,0-1 0,1 0 0,-1 0 0,0 0 0,1-1 0,-1 1-1,0 0 1,0-1 0,0 1 0,0-1 0,1 0 0,-1 1 0,0-1 0,0 0 0,0 0-1,0 0 1,0 0 0,0-1 0,-2 0 0,1 1-11,1-1-1,-1 0 1,1 0 0,-1 0 0,1-1-1,0 1 1,0 0 0,-1-1-1,1 0 1,0 1 0,0-1 0,0 0-1,1 0 1,-1 0 0,0 0-1,1-1 1,-1 1 0,1 0 0,0-1-1,0 1 1,0-1 0,0 1-1,0-1 1,0 1 0,1-1 0,-1 1-1,1-1 1,0 0 0,0-2-1,-2-7-226,1 1 0,1 0 0,0-1 0,1 1 0,3-21-1,-1 23 51,0 1-1,0-1 1,0 1-1,2-1 1,-1 1-1,1 1 1,0-1-1,0 0 1,1 1-1,0 0 1,0 1-1,13-11 1,8-4 179,2 1 0,33-18 1,11-8 1398,-81 52-1083,0 0-1,0 1 1,1 0-1,-12 15 1,16-20-278,1 1 0,0 0 0,1-1 0,-1 1 0,0 0 0,1 0 0,0 0 0,-1 0 0,1 0 0,0 1 1,1-1-1,-1 0 0,1 0 0,-1 1 0,1-1 0,0 0 0,0 1 0,0-1 0,2 5 0,-2-7-38,1 0-1,0 0 1,0 1 0,0-1-1,0 0 1,0 0-1,0 0 1,0 0 0,0 0-1,1-1 1,-1 1 0,0 0-1,0 0 1,1-1-1,-1 1 1,0-1 0,1 1-1,-1-1 1,1 0 0,-1 1-1,1-1 1,-1 0-1,1 0 1,1 0 0,41-2-10,-40 2-33,7-2-149,-1 0 0,1-1 1,-1-1-1,0 1 0,0-2 0,18-9 0,-19 9 135,1 0 0,0 0 0,0 1 0,0 0 0,0 1 1,21-4-1,-31 7 99,0 0 1,1 1 0,-1-1-1,1 0 1,-1 0 0,1 0-1,-1 0 1,1 0-1,-1 1 1,0-1 0,1 0-1,-1 0 1,1 1 0,-1-1-1,0 0 1,1 1-1,-1-1 1,0 0 0,0 1-1,1-1 1,-1 1 0,0-1-1,0 0 1,1 1-1,-1-1 1,0 1 0,0-1-1,0 1 1,0-1 0,0 1-1,0-1 1,0 0 0,0 2-1,3 24 941,-4-22-952,1-1 0,0 0 1,0 0-1,1 0 0,-1 0 1,1 0-1,-1 0 0,1 0 1,0 0-1,0 0 0,2 4 0,20 2-1687,-9-12-6124,-6-11-4279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9.939"/>
    </inkml:context>
    <inkml:brush xml:id="br0">
      <inkml:brushProperty name="width" value="0.025" units="cm"/>
      <inkml:brushProperty name="height" value="0.025" units="cm"/>
    </inkml:brush>
  </inkml:definitions>
  <inkml:trace contextRef="#ctx0" brushRef="#br0">167 44 10634,'0'0'6219,"-2"-8"-3907,2 6-2220,-1 0 1,0 0-1,1 0 0,-1 0 1,0 1-1,0-1 0,0 0 1,0 0-1,0 1 1,-1-1-1,1 1 0,0-1 1,-1 1-1,1-1 0,-1 1 1,1 0-1,-1 0 1,0 0-1,0 0 0,1 0 1,-1 0-1,-4-1 0,3 2-33,0-1-1,-1 1 1,1 1-1,0-1 1,-1 0-1,1 1 0,0-1 1,0 1-1,0 0 1,-1 0-1,1 0 1,0 1-1,0-1 0,1 1 1,-1 0-1,0 0 1,-3 3-1,-1 0 24,1 0-1,0 1 1,1 0-1,-1 0 1,1 1-1,0 0 1,1 0-1,0 0 1,0 0-1,0 0 1,1 1 0,0 0-1,1 0 1,-1 0-1,2 0 1,-1 0-1,1 0 1,0 0-1,1 0 1,0 1-1,1 10 1,-1-18-71,0 1 1,0-1-1,0 0 0,1 1 1,-1-1-1,0 0 1,1 0-1,-1 1 0,1-1 1,-1 0-1,1 0 1,0 0-1,0 1 0,-1-1 1,1 0-1,0 0 1,0 0-1,0 0 0,0-1 1,0 1-1,0 0 1,0 0-1,3 1 0,-2-1 4,1 0-1,0-1 1,0 1-1,0-1 1,0 1-1,0-1 1,0 0-1,0 0 1,0 0-1,4-1 1,4 0 25,-1-2 0,0 1 0,0-1 0,0-1 0,12-6-1,66-46 69,-64 40-147,-1 1-1,46-22 1,-69 37 35,1-1 1,0 1 0,0 0-1,0-1 1,-1 1 0,1 0-1,0 0 1,0-1 0,0 1-1,0 0 1,0 0 0,0 0-1,0 0 1,0 0 0,-1 0-1,1 1 1,0-1 0,0 0-1,0 0 1,0 1 0,0-1-1,0 0 1,-1 1 0,1-1-1,0 1 1,0-1 0,-1 1-1,1-1 1,0 1 0,-1 0-1,2 0 1,-1 2 44,1-1 1,-1 1-1,0 0 1,0 0-1,0-1 1,0 1-1,-1 0 1,1 0-1,-1 0 1,1 4-1,-1 14 404,-1 1 1,-4 26-1,3-34-251,-1 6 4,2-10-68,-1-1 1,2 1-1,-1 0 0,1-1 0,2 17 1,-1-24-107,-1 0 1,1 0 0,-1 0-1,1-1 1,0 1 0,-1 0-1,1-1 1,0 1 0,0-1-1,0 1 1,1-1 0,-1 1-1,0-1 1,0 0 0,1 0 0,-1 1-1,1-1 1,-1 0 0,1 0-1,0 0 1,-1-1 0,1 1-1,0 0 1,-1-1 0,1 1-1,0-1 1,0 1 0,0-1-1,-1 0 1,1 0 0,0 0 0,0 0-1,0 0 1,0 0 0,1-1-1,6 0 12,0-1 0,0 0-1,-1 0 1,1-1-1,-1 0 1,1 0 0,-1-1-1,0 0 1,-1-1-1,1 0 1,7-6-1,13-12-60,37-40 0,-3 3-416,-58 57 398,-1 0 0,1 0 0,0 0 0,-1 1 0,1 0 0,0-1 0,7-1 0,-11 4 37,0 0 1,1-1 0,-1 1-1,1 0 1,-1 0-1,1 0 1,-1 0 0,0 0-1,1 0 1,-1 1-1,1-1 1,-1 0 0,1 0-1,-1 0 1,0 0-1,1 0 1,-1 1 0,1-1-1,-1 0 1,0 0 0,1 1-1,-1-1 1,0 0-1,1 0 1,-1 1 0,0-1-1,1 1 1,3 21 30,-8 20 165,2-34-144,1 0 0,0 0 0,1 0 1,0 0-1,0 0 0,2 13 0,-1-20-41,-1-1 1,1 1-1,0 0 1,-1-1-1,1 1 1,0-1-1,-1 0 1,1 1-1,0-1 1,0 1-1,-1-1 1,1 0-1,0 0 1,0 1-1,0-1 1,-1 0-1,1 0 0,0 0 1,0 0-1,0 0 1,0 0-1,-1 0 1,1 0-1,0 0 1,0 0-1,0-1 1,0 1-1,24-6 104,59-40-775,-59 30-177,41-18 0,-59 30 760,1 2 1,-1-1-1,0 1 0,1 0 0,-1 1 1,1 0-1,0 0 0,-1 0 0,1 1 1,13 2-1,-20-2 97,0 1 1,0-1 0,0 1-1,0 0 1,0 0-1,0 0 1,0 0 0,-1-1-1,1 1 1,0 0-1,0 1 1,-1-1 0,1 0-1,-1 0 1,1 0-1,-1 0 1,1 0 0,-1 0-1,0 1 1,1-1-1,-1 0 1,0 0 0,0 1-1,0-1 1,0 0-1,0 0 1,0 0 0,-1 2-1,-3 38 924,-13 14-185,16-51-937,0-1 0,0 1 1,-1-1-1,1 0 0,-1 1 0,0-1 0,0 0 1,0 0-1,-1 0 0,1-1 0,-1 1 0,0 0 1,-3 2-1,-3-4-5374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276"/>
    </inkml:context>
    <inkml:brush xml:id="br0">
      <inkml:brushProperty name="width" value="0.025" units="cm"/>
      <inkml:brushProperty name="height" value="0.025" units="cm"/>
    </inkml:brush>
  </inkml:definitions>
  <inkml:trace contextRef="#ctx0" brushRef="#br0">60 231 6054,'0'0'13079,"8"-6"-11302,27-22-308,-35 28-1437,0 1 1,-1-1-1,1 0 1,0 0-1,0 0 1,0 1-1,0-1 1,0 0-1,0 0 1,0 0 0,0 1-1,0-1 1,0 0-1,0 0 1,1 0-1,-1 0 1,0 1-1,0-1 1,0 0 0,0 0-1,0 0 1,0 0-1,0 1 1,0-1-1,0 0 1,1 0-1,-1 0 1,0 0-1,0 0 1,0 1 0,0-1-1,0 0 1,1 0-1,-1 0 1,0 0-1,0 0 1,0 0-1,1 0 1,-1 0-1,0 0 1,0 0 0,0 0-1,0 0 1,1 0-1,-1 0 1,0 0-1,0 0 1,0 0-1,1 0 1,-1 0 0,0 0-1,0 0 1,0 0-1,0 0 1,1 0-1,-1 0 1,0 0-1,0 0 1,0-1-1,0 1 1,1 0 0,-1 0-1,0 0 1,0 0-1,0 0 1,0-1-1,0 1 1,-2 13 215,-5 3 71,0-1 0,-2 0 0,-16 24 0,17-29-148,0 1 0,1 1-1,0-1 1,1 1 0,1 0 0,0 0-1,-7 25 1,12-36-147,0-1 0,-1 1 0,1-1-1,0 1 1,0 0 0,0-1 0,0 1 0,0 0 0,0-1 0,0 1-1,0-1 1,0 1 0,0 0 0,0-1 0,1 1 0,-1-1 0,0 1-1,0 0 1,1-1 0,-1 1 0,0-1 0,1 1 0,-1-1 0,0 1-1,1-1 1,-1 1 0,1-1 0,-1 0 0,1 1 0,-1-1 0,1 1-1,-1-1 1,1 0 0,-1 0 0,1 1 0,0-1 0,29-3 397,28-25-113,-10 0-340,-2-3 0,82-71 0,-132 110-179,-28 58 268,28-59-23,1 1 1,0 0 0,1-1-1,-1 1 1,1 1 0,1-1-1,-1 11 1,2-18-30,0 0-1,0-1 1,1 1 0,-1-1 0,0 1-1,1 0 1,-1-1 0,1 1 0,-1-1-1,1 1 1,-1-1 0,1 1 0,-1-1-1,1 1 1,-1-1 0,1 0-1,-1 1 1,1-1 0,0 0 0,-1 0-1,1 1 1,0-1 0,-1 0 0,1 0-1,0 0 1,-1 0 0,1 0 0,0 0-1,-1 0 1,1 0 0,0 0 0,0 0-1,-1 0 1,1 0 0,1-1 0,27-6 139,-11-2-129,-1-1 0,0 0 0,-1-2 0,0 0-1,-1-1 1,26-27 0,27-23-221,-71 110 68,-3-25 241,2-10-44,1 1 1,0 0-1,0 0 1,0 20-1,3-32-54,0 0-1,0-1 1,0 1 0,0 0 0,0-1-1,0 1 1,1 0 0,-1-1-1,0 1 1,0 0 0,1-1 0,-1 1-1,0 0 1,1-1 0,-1 1-1,1-1 1,-1 1 0,1-1 0,-1 1-1,1-1 1,-1 1 0,1-1-1,-1 1 1,1-1 0,0 0-1,-1 1 1,1-1 0,0 0 0,-1 0-1,1 0 1,0 1 0,-1-1-1,1 0 1,0 0 0,0 0 0,-1 0-1,1 0 1,0 0 0,-1 0-1,1 0 1,0-1 0,-1 1 0,1 0-1,0 0 1,-1 0 0,1-1-1,1 0 1,34-16 143,-19 3-328,1-1 0,21-26 0,20-16-850,-59 56 1022,0 1 0,0 0 0,1 0 0,-1-1-1,0 1 1,0 0 0,0 0 0,0 0 0,0-1-1,1 1 1,-1 0 0,0 0 0,0 0 0,0 0 0,1 0-1,-1-1 1,0 1 0,0 0 0,1 0 0,-1 0 0,0 0-1,0 0 1,1 0 0,-1 0 0,0 0 0,0 0-1,1 0 1,-1 0 0,0 0 0,0 0 0,1 0 0,-1 0-1,0 0 1,0 0 0,1 0 0,-1 0 0,0 0 0,0 1-1,0-1 1,1 0 0,-1 0 0,0 0 0,0 0-1,0 0 1,1 1 0,-1-1 0,0 0 0,0 0 0,0 0-1,0 1 1,0-1 0,1 0 0,-1 0 0,0 0 0,0 1-1,0-1 1,0 1 0,-1 22-10,-11 26 345,9-39-275,0-2 32,0 0 0,0 1 0,1 0 0,0-1 0,1 1 0,-1 15 0,2-23-77,0-1 0,1 1-1,-1 0 1,1-1 0,-1 1 0,1-1-1,-1 1 1,1-1 0,-1 1-1,1-1 1,0 0 0,-1 1 0,1-1-1,0 1 1,-1-1 0,1 0-1,0 0 1,-1 0 0,1 1-1,0-1 1,-1 0 0,1 0 0,0 0-1,0 0 1,-1 0 0,1 0-1,0 0 1,0 0 0,-1 0 0,1-1-1,0 1 1,-1 0 0,1 0-1,0-1 1,-1 1 0,1 0-1,0-1 1,-1 1 0,2-2 0,29-13-158,-7-4-836,-1 0 0,-1-2 0,-1-1 0,37-49 1,-23 18 495,39-76 1,-70 121 610,15-26 310,-19 32-346,1 1 1,0 0-1,-1 0 1,1 0 0,0 0-1,0 0 1,0 0 0,0 0-1,0 0 1,0 0-1,0 0 1,0 0 0,0 0-1,0 1 1,0-1-1,0 1 1,1-1 0,-1 1-1,3-1 1,-2 25 630,-5 23-117,-15 85 0,10-81-91,-4 65 0,12-107-477,-1 37 42,1-45-68,0 0 1,0 0-1,0 0 1,0 0-1,0 1 1,0-1-1,0 0 0,0 0 1,0 0-1,1 0 1,-1 0-1,0 0 1,1 0-1,-1 0 1,1 0-1,-1 0 1,1 0-1,0 0 1,-1-1-1,1 1 1,0 0-1,0 0 1,-1-1-1,1 1 1,0 0-1,0-1 1,0 1-1,0 0 1,0-1-1,1 1 1,-1-2 9,0 0 0,1 1 1,-1-1-1,0 0 0,0 0 1,0 0-1,0 0 1,0-1-1,0 1 0,-1 0 1,1 0-1,0 0 0,-1-1 1,1 1-1,0 0 1,-1-1-1,0 1 0,1-1 1,-1 1-1,0-1 1,0 1-1,1 0 0,-1-1 1,0 1-1,-1-1 0,1 1 1,0-1-1,-1-1 0,-5-48-83,2 41-149,-1 0 1,0 0 0,-1 1 0,0-1-1,0 1 1,-1 1 0,-1-1-1,1 1 1,-1 0 0,0 1 0,-1 0-1,0 1 1,0-1 0,0 2 0,-1-1-1,0 1 1,0 1 0,0 0-1,-22-6 1,42 11 887,195 14 1191,-202-15-1910,31-4-625,-25-6-2397,-13-9-4015,-11 2-2646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600"/>
    </inkml:context>
    <inkml:brush xml:id="br0">
      <inkml:brushProperty name="width" value="0.025" units="cm"/>
      <inkml:brushProperty name="height" value="0.025" units="cm"/>
    </inkml:brush>
  </inkml:definitions>
  <inkml:trace contextRef="#ctx0" brushRef="#br0">0 16 15246,'0'-2'6150,"6"2"-3812,7 0-800,2 0-930,2 0-543,3-4-1571,-4-5-4676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361"/>
    </inkml:context>
    <inkml:brush xml:id="br0">
      <inkml:brushProperty name="width" value="0.025" units="cm"/>
      <inkml:brushProperty name="height" value="0.025" units="cm"/>
    </inkml:brush>
  </inkml:definitions>
  <inkml:trace contextRef="#ctx0" brushRef="#br0">30 191 10858,'0'0'15743,"0"10"-15423,-13 69 34,7-52-91,2 1 0,-3 35 0,7-62-232,0 0 0,0 1 0,0-1 0,1 1 0,-1-1 0,0 0 0,0 1 1,1-1-1,-1 0 0,1 1 0,-1-1 0,1 0 0,0 0 0,-1 0 0,1 1 0,0-1 0,0 0 0,0 0 0,0 0 1,0 0-1,0 0 0,0 0 0,0-1 0,0 1 0,2 1 0,0-1 32,0 0 1,1 0-1,-1 0 1,0-1-1,1 1 0,-1-1 1,1 1-1,-1-1 1,0 0-1,5-1 0,2 0 41,0-1 0,-1 0-1,1-1 1,-1 0 0,1 0 0,14-9-1,-17 9-50,-1-1 0,0 0 0,0 0-1,-1-1 1,1 0 0,-1 1 0,0-2-1,-1 1 1,1-1 0,-1 0 0,0 1-1,0-2 1,-1 1 0,0 0-1,0-1 1,0 0 0,-1 1 0,0-1-1,0 0 1,-1 0 0,0 0 0,0-1-1,-1 1 1,0-14 0,0 21-53,0-1-1,0 1 1,0 0 0,1-1-1,-1 1 1,0 0 0,0-1 0,0 1-1,0 0 1,0-1 0,0 1-1,0 0 1,0-1 0,0 1-1,0 0 1,0-1 0,0 1 0,-1 0-1,1 0 1,0-1 0,0 1-1,0 0 1,0-1 0,0 1-1,-1 0 1,1 0 0,0-1 0,0 1-1,0 0 1,-1 0 0,1-1-1,0 1 1,0 0 0,-1 0 0,1 0-1,0 0 1,-1-1 0,1 1-1,0 0 1,-1 0 0,1 0-1,0 0 1,-1 0 0,1 0 0,0 0-1,-1 0 1,1 0 0,0 0-1,0 0 1,-1 0 0,1 0-1,0 0 1,-1 0 0,1 0 0,-1 5-80,11-2 261,-8-32 3,2 19-263,0 27-26,-3 8 39,3 21 38,-3-45 31,-1 0 0,1 1 0,-1-1 1,1 0-1,0 0 0,-1 1 0,1-1 1,0 0-1,0 0 0,0 0 1,0 0-1,0 0 0,0 0 0,0 0 1,0 0-1,1 0 0,-1-1 0,0 1 1,0 0-1,1-1 0,-1 1 0,0-1 1,1 1-1,-1-1 0,1 0 1,-1 0-1,0 1 0,3-1 0,2 0 8,1-1-1,-1 1 0,1-1 1,-1-1-1,0 1 0,1-1 1,-1 0-1,0 0 0,0-1 1,0 1-1,0-2 0,-1 1 1,1 0-1,-1-1 0,8-7 1,-6 4 0,0 1 1,0-1 0,-1-1-1,0 1 1,-1-1 0,1 0-1,-1 0 1,-1-1 0,0 0-1,4-10 1,-28 52-239,14-25 224,0 0 0,1 0 0,0 1 0,0 0 0,1 0 0,0 0 0,-4 18 0,7-26 3,1 1 1,-1 0-1,1-1 0,0 1 0,-1 0 1,1 0-1,0-1 0,0 1 1,0 0-1,0 0 0,1-1 0,-1 1 1,0 0-1,1 0 0,0-1 0,-1 1 1,1 0-1,0-1 0,-1 1 1,1-1-1,0 1 0,0-1 0,1 1 1,-1-1-1,0 0 0,0 0 1,0 1-1,3 0 0,1 0 8,1 0 0,-1-1 0,1 0-1,-1 0 1,1-1 0,-1 1 0,12-2 0,-14 1-4,5-1 5,0 0 0,-1 0 0,1-1 0,-1 0 0,1-1-1,-1 1 1,0-2 0,0 1 0,0-1 0,0 0 0,-1 0 0,1 0 0,-1-1 0,0 0 0,-1-1 0,1 1 0,-1-1 0,0 0 0,0 0 0,-1-1 0,0 0 0,0 1 0,-1-1 0,1 0 0,-2-1 0,1 1 0,-1 0 0,0-1-1,0 0 1,0-11 0,-2 19-10,0-1 1,0 1-1,0 0 0,0 0 0,0 0 0,0 0 0,0 0 0,0 0 0,0-1 0,0 1 1,0 0-1,0 0 0,0 0 0,0 0 0,0 0 0,0-1 0,0 1 0,0 0 1,0 0-1,0 0 0,0 0 0,-1 0 0,1 0 0,0 0 0,0-1 0,0 1 0,0 0 1,0 0-1,0 0 0,0 0 0,-1 0 0,1 0 0,0 0 0,0 0 0,0 0 0,0 0 1,0 0-1,-1 0 0,1 0 0,0 0 0,0 0 0,0 0 0,0 0 0,0 0 0,-1 0 1,1 0-1,0 0 0,0 0 0,0 0 0,0 0 0,0 0 0,-1 0 0,-10 7-104,-7 10-63,13-11 163,0 1 1,0 0-1,1 0 0,0 1 1,0-1-1,1 1 0,0 0 1,0 0-1,1 0 0,0 0 1,0 1-1,1-1 0,0 1 1,0-1-1,1 12 0,1-19 5,0 1 0,0 0 0,0-1 0,0 1 0,0-1 0,0 0 0,0 1 0,0-1 0,0 0 0,1 1 0,-1-1 0,0 0 0,1 0 0,-1 0 0,1 0-1,-1-1 1,1 1 0,0 0 0,-1-1 0,1 1 0,0-1 0,0 1 0,-1-1 0,1 0 0,0 0 0,0 0 0,-1 0 0,1 0 0,0 0 0,3-1 0,5 1 20,0 0 1,1-1 0,-1-1-1,11-2 1,-8-1-10,0-1 0,0 0 1,-1-1-1,1 0 0,-2-1 0,1 0 1,-1-1-1,0 0 0,-1-1 1,0 0-1,0 0 0,-1-1 0,8-15 1,-2 4-12,-1-1 0,-1-1 1,-1 0-1,-2 0 0,0-1 1,6-27-1,-15 50-5,-1 0-1,1 0 1,-1 0 0,1 0-1,-1 0 1,0 0 0,0 0 0,0 0-1,0-1 1,0 1 0,0 0 0,0 0-1,-2-3 1,2 5-1,0 0 1,-1-1-1,1 1 1,0-1-1,-1 1 0,1 0 1,0-1-1,-1 1 0,1 0 1,-1 0-1,1-1 1,-1 1-1,1 0 0,-1 0 1,1 0-1,-1 0 1,1-1-1,-1 1 0,1 0 1,-1 0-1,1 0 1,-1 0-1,1 0 0,-1 0 1,1 0-1,-1 0 1,1 1-1,-1-1 0,1 0 1,-1 0-1,1 0 0,-1 1 1,-4 1-16,0 1 1,1-1-1,-1 1 1,1 0 0,0 1-1,0-1 1,0 1-1,-5 6 1,-8 11 11,1 1 0,1 1 0,-20 40 0,28-49 9,1 0-1,1 0 1,0 1 0,1 0 0,0 0 0,1 0 0,-1 29-1,4-43 2,-1 0 0,1 0 0,0 0-1,0 0 1,0 0 0,1-1 0,-1 1-1,0 0 1,0 0 0,0 0 0,0 0-1,1-1 1,-1 1 0,0 0 0,1 0-1,-1-1 1,1 1 0,-1 0 0,1-1-1,-1 1 1,1 0 0,0-1 0,-1 1-1,1-1 1,0 1 0,-1-1 0,1 1-1,0-1 1,-1 1 0,1-1 0,1 1-1,0-1 9,1 0-1,-1 0 1,1 0-1,-1 0 1,0 0-1,1-1 0,-1 1 1,0-1-1,1 1 1,-1-1-1,3-1 0,5-3 24,0 0-1,0 0 1,17-14-1,62-70-180,-97 128-225,-2-21 394,7-13-17,0-1 0,0 1 1,0 0-1,1 0 1,0 1-1,0-1 0,0 0 1,0 1-1,0 5 1,3-10 3,0-1 1,0 1 0,0 0 0,0-1 0,-1 1 0,1-1 0,0 1-1,1-1 1,-1 1 0,0-1 0,0 0 0,0 0 0,0 1 0,0-1-1,0 0 1,0 0 0,0 0 0,0 0 0,0 0 0,1-1 0,-1 1-1,0 0 1,0 0 0,0-1 0,2 0 0,31-6 1,-22 3-57,-1 1 0,1 0 0,0 1 0,1 1 0,-1 0 0,0 0 0,17 3 0,-28-2 45,1 0 0,-1 0 1,0 1-1,0-1 0,0 1 1,0-1-1,0 1 0,0-1 0,0 1 1,0 0-1,0-1 0,0 1 1,0 0-1,0 0 0,0 0 0,-1 0 1,1 0-1,0-1 0,-1 1 1,1 1-1,0 0 0,0 0 28,-1-1-1,1 0 1,0 0-1,-1 0 1,1 0-1,0 0 1,0 0 0,-1 0-1,1 0 1,0-1-1,0 1 1,0 0-1,0 0 1,0-1-1,0 1 1,0 0 0,0-1-1,1 0 1,-1 1-1,0-1 1,0 1-1,0-1 1,1 0-1,-1 0 1,0 0-1,2 0 1,12-1 381,0 0 0,28-8 1,6 0-3437,-18 9-8350,-45-2 4216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3.624"/>
    </inkml:context>
    <inkml:brush xml:id="br0">
      <inkml:brushProperty name="width" value="0.025" units="cm"/>
      <inkml:brushProperty name="height" value="0.025" units="cm"/>
    </inkml:brush>
  </inkml:definitions>
  <inkml:trace contextRef="#ctx0" brushRef="#br0">55 59 8616,'0'0'11093,"-7"1"-9795,-16 5 99,20-5 129,21-4-552,98-13 133,-70 11-1108,80-18 0,-110 18 16,-11 2-24,1 1-1,-1 0 1,1 0 0,0 1 0,0 0-1,-1 0 1,1 0 0,0 1-1,0-1 1,0 2 0,7 0 0,-20-2 72,0 0 1,1 1-1,-1 0 1,1 0 0,-1 0-1,-7 2 1,-4 0 24,-19 2-75,0 3-1,-68 19 0,66-14 4,0-2 0,-52 5 1,245-70-466,-130 50 396,1 0 0,-1 1-1,1 2 1,0 0-1,42 3 1,-66-1 40,-1 0 0,1 0 0,-1-1-1,1 1 1,-1 0 0,1 0 0,0 0 0,-1 0-1,1 0 1,-1 0 0,1 0 0,-1 0 0,1 0 0,-1 1-1,1-1 1,0 0 0,-1 0 0,1 0 0,-1 1 0,1-1-1,-1 0 1,1 0 0,-1 1 0,0-1 0,1 0-1,-1 1 1,1-1 0,-1 1 0,0-1 0,1 1 0,-1-1-1,0 0 1,1 1 0,-1-1 0,0 1 0,0 0 0,1-1-1,-1 1 1,0-1 0,0 1 0,0-1 0,0 1 0,0-1-1,0 1 1,0-1 0,0 1 0,0 0 0,-1 0 25,1 1 0,-1-1 0,0 0 0,0 0 0,0 0 0,1 0 0,-1 0 0,0 0 0,0-1 0,0 1 0,-1 0 0,1 0 0,0-1 0,0 1 0,0-1 0,0 1 0,-3 0 0,-114 18 211,85-15-212,0 1 0,1 1 0,-40 14 0,63-13-254,21-3 1,25-3 65,-8-3 66,1-1 0,-1-2 0,0-1 0,0-2 0,50-19 0,-38 12-536,70-15 0,-109 33 0,-8 4 588,-10 5 242,-5 0-51,0 0 0,-2-1-1,1-2 1,-1 0 0,-1-1-1,1-1 1,-1-2 0,0 0-1,-1-2 1,1 0 0,-49-2-1,72-1-342,0 0-1,0 0 1,1-1-1,-1 1 1,0 0-1,0 0 1,0-1-1,0 1 0,1 0 1,-1-1-1,0 1 1,0-1-1,0 1 1,1-1-1,-1 1 1,0-1-1,1 0 0,-1 1 1,1-1-1,-1 0 1,0 1-1,1-1 1,0 0-1,-1 0 1,1 1-1,-1-1 1,1 0-1,0 0 0,0 0 1,-1 0-1,1 0 1,0 1-1,0-1 1,0-2-1,-1-17-11981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737"/>
    </inkml:context>
    <inkml:brush xml:id="br0">
      <inkml:brushProperty name="width" value="0.025" units="cm"/>
      <inkml:brushProperty name="height" value="0.025" units="cm"/>
    </inkml:brush>
  </inkml:definitions>
  <inkml:trace contextRef="#ctx0" brushRef="#br0">9 25 18514,'-6'0'1153,"3"-4"-289,3 1-607,0-6-1282,0 0-4517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171"/>
    </inkml:context>
    <inkml:brush xml:id="br0">
      <inkml:brushProperty name="width" value="0.025" units="cm"/>
      <inkml:brushProperty name="height" value="0.025" units="cm"/>
    </inkml:brush>
  </inkml:definitions>
  <inkml:trace contextRef="#ctx0" brushRef="#br0">50 1 16912,'0'0'2562,"0"49"-864,-11-15 160,0 8-449,4 4-640,-1 1-417,2-2-256,6-2-64,0-10-320,0-3-1313,9-9-770,-2-9 321,-7-7-576,-22-12-8649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515"/>
    </inkml:context>
    <inkml:brush xml:id="br0">
      <inkml:brushProperty name="width" value="0.025" units="cm"/>
      <inkml:brushProperty name="height" value="0.025" units="cm"/>
    </inkml:brush>
  </inkml:definitions>
  <inkml:trace contextRef="#ctx0" brushRef="#br0">1 146 12556,'0'0'2429,"10"-11"-11,1-1-1908,0 1 0,1 0 0,0 1-1,1 1 1,0 0 0,0 0 0,1 1 0,0 1-1,20-7 1,-9 5-309,0 2-1,1 1 1,0 1-1,0 2 1,1 0-1,-1 2 1,0 0-1,45 6 1,-69-5-167,1 1 1,0-1-1,0 1 1,0-1-1,-1 1 1,1 0-1,0 0 1,-1 0-1,1 0 1,-1 1-1,1-1 1,-1 1-1,0-1 1,1 1-1,-1 0 1,0 0-1,0 0 1,0 0-1,-1 0 1,1 0-1,0 1 1,-1-1-1,1 0 1,-1 1-1,0 0 1,0-1-1,0 1 1,0 0-1,0-1 1,-1 1-1,1 0 1,-1 0-1,0 0 1,0-1-1,0 1 1,0 0-1,0 0 1,-1 0-1,1-1 1,-1 1-1,-1 4 1,-2 4 235,1-1 0,-2 0-1,0 0 1,0 0 0,-1 0 0,0-1 0,0 0 0,-1 0 0,-11 10 0,10-10-109,-1 0 1,-1-1-1,1 0 1,-2 0-1,1-1 0,-1 0 1,0-1-1,0 0 1,0-1-1,-1 0 1,0-1-1,0 0 1,0-1-1,-1 0 1,-13 1-1,25-4-192,0 0 0,1 0 0,-1 0 0,0 0 0,0 0 0,0 0-1,1 0 1,-1 0 0,0 0 0,0 0 0,0 0 0,0 0 0,1-1 0,-1 1-1,0 0 1,0 0 0,1-1 0,-1 1 0,0-1 0,0 1 0,1-1 0,-1 1-1,1-1 1,-1 1 0,0-1 0,1 0 0,-1 1 0,1-1 0,-1 0-1,1 1 1,0-1 0,-1 0 0,1 0 0,0 1 0,-1-1 0,1 0 0,0 0-1,0 0 1,0 1 0,0-1 0,0 0 0,0 0 0,0 0 0,0 0 0,0 1-1,0-3 1,1 1-292,0 0 0,0 0 0,0 0 0,0 0 0,0 0 0,0 0-1,0 0 1,0 0 0,1 0 0,-1 0 0,1 1 0,0-1 0,-1 1 0,1-1 0,0 1 0,3-2-1,23-9-4662,3 2-2418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919"/>
    </inkml:context>
    <inkml:brush xml:id="br0">
      <inkml:brushProperty name="width" value="0.025" units="cm"/>
      <inkml:brushProperty name="height" value="0.025" units="cm"/>
    </inkml:brush>
  </inkml:definitions>
  <inkml:trace contextRef="#ctx0" brushRef="#br0">0 101 9001,'0'0'17050,"11"7"-16073,-7-4-934,1 0 0,-1-1-1,1 1 1,-1-1 0,1 0-1,0 0 1,0-1 0,0 1 0,0-1-1,0 0 1,0-1 0,0 1-1,0-1 1,0 0 0,1 0 0,-1-1-1,0 1 1,0-1 0,0 0-1,0-1 1,0 1 0,0-1 0,6-3-1,1 0-14,-1-1-1,-1 0 1,1-1 0,12-10-1,-20 15-10,0 0 0,-1 0-1,1-1 1,-1 1-1,1-1 1,-1 0-1,0 0 1,0 1 0,0-1-1,-1-1 1,1 1-1,-1 0 1,1 0 0,-1-1-1,0 1 1,-1 0-1,1-1 1,0 1-1,-1-7 1,0 9-16,0 1 0,-1-1 0,1 0 0,0 1 0,-1-1-1,1 1 1,-1-1 0,1 0 0,-1 1 0,1-1 0,-1 1 0,1-1 0,-1 1 0,0-1 0,1 1-1,-1 0 1,1-1 0,-1 1 0,0 0 0,0 0 0,1-1 0,-1 1 0,0 0 0,1 0 0,-1 0-1,0 0 1,0 0 0,1 0 0,-1 0 0,0 0 0,0 0 0,1 0 0,-1 0 0,0 0 0,0 1-1,0-1 1,-30 12-61,25-6 99,1 0 0,-1 0-1,1 0 1,1 0-1,-1 1 1,1-1 0,0 1-1,1 1 1,0-1 0,0 0-1,0 1 1,1-1-1,0 1 1,0 0 0,1 0-1,0 10 1,1-17-31,0 0 1,0 0-1,1 0 1,-1-1-1,0 1 1,1 0-1,-1 0 0,1 0 1,-1-1-1,1 1 1,-1 0-1,1-1 1,0 1-1,-1 0 0,1-1 1,0 1-1,-1-1 1,1 1-1,0-1 1,0 1-1,-1-1 0,1 1 1,0-1-1,0 0 1,0 0-1,0 1 1,0-1-1,0 0 0,-1 0 1,1 0-1,0 0 1,1 0-1,39 0 92,-30-1-51,9 0-167,0-2 1,-1-1-1,33-9 1,-34 7-77,0 1 1,1 1 0,0 1 0,25-1 0,-43 4 203,-1 0 0,1 0-1,0 0 1,0 0 0,-1 0 0,1 0 0,0 0 0,-1 0 0,1 0-1,0 1 1,0-1 0,-1 0 0,1 0 0,0 1 0,-1-1-1,1 0 1,-1 1 0,1-1 0,0 1 0,-1-1 0,1 1 0,-1-1-1,1 1 1,-1-1 0,1 1 0,-1 0 0,0-1 0,1 1-1,-1 0 1,1 22 629,1 2-286,-2-24-363,1-1 0,0 1 1,0-1-1,0 1 1,0-1-1,0 1 1,0-1-1,0 1 1,0-1-1,0 0 1,0 0-1,0 1 1,1-1-1,-1 0 1,0 0-1,0 0 1,0 0-1,0 0 1,0 0-1,0-1 1,0 1-1,0 0 0,0-1 1,0 1-1,0 0 1,0-1-1,2 0 1,28-14-2767,-14 5-600,10-5-5409,0 2-4673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294"/>
    </inkml:context>
    <inkml:brush xml:id="br0">
      <inkml:brushProperty name="width" value="0.025" units="cm"/>
      <inkml:brushProperty name="height" value="0.025" units="cm"/>
    </inkml:brush>
  </inkml:definitions>
  <inkml:trace contextRef="#ctx0" brushRef="#br0">152 226 16432,'-8'-2'3747,"-1"1"-2797,-3-2-237,0 1 0,-1 0-1,1 1 1,0 0 0,-1 1-1,1 0 1,-16 3 0,27-3-714,0 1 0,-1-1-1,1 0 1,0 1 0,0-1 0,1 1 0,-1-1 0,0 1 0,0 0 0,0-1 0,0 1 0,0 0-1,1-1 1,-1 1 0,0 0 0,0 0 0,1 0 0,-1 0 0,1 0 0,-1 0 0,1 0 0,-1 0-1,1 0 1,0 0 0,-1 0 0,1 0 0,0 0 0,0 0 0,0 0 0,0 0 0,0 0 0,0 0-1,0 0 1,0 0 0,0 0 0,0 0 0,1 2 0,0-2 1,0 1 0,-1 0 0,1-1 0,0 1 0,0-1 0,0 0 0,0 1 0,0-1 0,1 0 0,-1 1-1,0-1 1,1 0 0,-1 0 0,0 0 0,1 0 0,-1 0 0,1-1 0,0 1 0,-1 0 0,1-1 0,0 1 0,1-1 0,4 1 7,-1 0 0,1 0 0,0-1 0,-1 0 1,1-1-1,0 1 0,-1-1 0,1-1 0,-1 1 0,1-1 0,-1 0 0,0 0 0,0-1 0,0 0 1,0 0-1,0-1 0,7-4 0,-6 1-11,-1 1 0,1-1 0,-1-1 0,0 1 0,-1-1 0,0 0 0,0 0 0,0-1 0,-1 1 0,-1-1 0,5-16 0,-1 5 40,-1-1 1,-2-1-1,0 1 0,1-30 1,-21 86 875,1 7-118,-11 46-1,23-75-664,0 0 0,1 0 0,1 0 1,0 0-1,0 0 0,2 0 0,-1 0 0,5 18 1,-4-29-160,0 1 1,0-1 0,0 1-1,1-1 1,-1 0-1,1 0 1,-1 0 0,1 0-1,0 0 1,0 0 0,0 0-1,0-1 1,0 1 0,0-1-1,1 1 1,-1-1-1,0 0 1,1 0 0,-1 0-1,1 0 1,-1 0 0,1-1-1,0 1 1,-1-1-1,1 0 1,0 0 0,-1 0-1,1 0 1,0 0 0,3-1-1,42-7-3924,-11-9-5088,-10-4-1389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636"/>
    </inkml:context>
    <inkml:brush xml:id="br0">
      <inkml:brushProperty name="width" value="0.025" units="cm"/>
      <inkml:brushProperty name="height" value="0.025" units="cm"/>
    </inkml:brush>
  </inkml:definitions>
  <inkml:trace contextRef="#ctx0" brushRef="#br0">35 0 11115,'0'0'11771,"-3"9"-9828,-5 19-610,2-1 0,0 1 0,2-1 0,-1 32 0,2 126-1484,4-120-1660,0-56-110,-1-8 1774,0-1-1,0 0 0,0 0 1,1 0-1,-1 1 0,0-1 1,0 0-1,0 0 0,0 0 1,0 1-1,0-1 0,1 0 1,-1 0-1,0 0 0,0 0 1,0 0-1,1 1 1,-1-1-1,0 0 0,0 0 1,0 0-1,1 0 0,-1 0 1,0 0-1,0 0 0,1 0 1,-1 0-1,0 0 0,0 0 1,0 0-1,1 0 0,-1 0 1,0 0-1,0 0 0,1 0 1,-1 0-1,0 0 1,0 0-1,0 0 0,1 0 1,-1-1-1,0 1 0,0 0 1,0 0-1,1 0 0,-1 0 1,0 0-1,0-1 0,0 1 1,0 0-1,1 0 0,-1 0 1,0 0-1,0-1 0,8-10-7235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8.354"/>
    </inkml:context>
    <inkml:brush xml:id="br0">
      <inkml:brushProperty name="width" value="0.025" units="cm"/>
      <inkml:brushProperty name="height" value="0.025" units="cm"/>
    </inkml:brush>
  </inkml:definitions>
  <inkml:trace contextRef="#ctx0" brushRef="#br0">49 119 15118,'0'0'12311,"11"-1"-11676,-7 2-589,0-1 0,1 0 1,-1-1-1,0 1 0,1-1 0,-1 0 0,0 0 1,0 0-1,1 0 0,-1-1 0,0 0 0,0 0 1,-1 0-1,1 0 0,0-1 0,-1 1 1,1-1-1,-1 0 0,0 0 0,0 0 0,0 0 1,0-1-1,-1 1 0,1-1 0,-1 0 0,0 0 1,0 1-1,0-1 0,-1-1 0,0 1 1,1 0-1,-1 0 0,0 0 0,0-6 0,-1 9-40,0 0 0,0 0-1,1 0 1,-1 0-1,0 0 1,0 1-1,0-1 1,0 0-1,0 0 1,-1 0-1,1 0 1,0 0 0,0 0-1,-1 0 1,1 1-1,0-1 1,-1 0-1,1 0 1,-1 0-1,1 1 1,-1-1 0,1 0-1,-1 0 1,1 1-1,-1-1 1,0 1-1,0-1 1,1 0-1,-1 1 1,-1-1 0,0 1 1,1 0 0,-1 0 1,0 0-1,0 0 1,0 0-1,1 0 1,-1 0-1,0 1 1,0-1-1,1 1 1,-1 0-1,0-1 0,1 1 1,-3 1-1,-5 4 54,0-1 0,0 2-1,0-1 1,-9 10 0,10-8 91,0-1-1,1 1 1,0 0 0,1 0 0,0 1 0,0 0 0,0 0 0,1 1 0,1-1 0,-7 21 0,11-30-146,0 1 0,0 0 0,-1 0 1,1 0-1,0 0 0,1-1 0,-1 1 1,0 0-1,0 0 0,0 0 0,0-1 0,1 1 1,-1 0-1,0 0 0,0-1 0,1 1 1,-1 0-1,1-1 0,-1 1 0,1 0 1,-1-1-1,1 1 0,-1-1 0,1 1 1,0-1-1,0 2 0,27 6 79,36-10-44,-57 1-37,13-2-201,-1-1 0,0-1-1,0 0 1,0-2 0,27-13-1,44-14-262,-90 34 472,0 0-1,1 0 0,-1 0 1,0 0-1,1 0 1,-1 0-1,0 0 0,0 0 1,1 0-1,-1 0 1,0 0-1,1 0 0,-1 0 1,0 0-1,1 0 1,-1 0-1,0 0 0,1 0 1,-1 0-1,0 0 1,1 0-1,-1 1 0,0-1 1,0 0-1,1 0 1,-1 0-1,0 0 0,0 1 1,1-1-1,-1 0 0,0 0 1,0 1-1,0-1 1,1 0-1,-1 1 0,0 14 255,-13 27-18,8-27-184,4-14-58,1 0-1,0-1 1,0 1 0,-1 0-1,1 0 1,0 0 0,0 0-1,0-1 1,0 1 0,0 0 0,0 0-1,0 0 1,1 0 0,-1-1-1,0 1 1,0 0 0,1 0-1,-1 0 1,0-1 0,1 1-1,-1 0 1,1 0 0,-1-1 0,1 1-1,-1 0 1,1-1 0,-1 1-1,1-1 1,0 1 0,-1-1-1,2 1 1,0 0 4,1 0 0,-1-1-1,0 1 1,1-1 0,-1 0 0,1 0-1,-1 0 1,0 0 0,1 0 0,-1 0-1,4-1 1,64-22 63,-64 21-77,9-5-84,2 1 1,-1 0-1,1 1 0,0 1 0,0 0 1,0 2-1,0 0 0,20 0 0,-36 2 104,0 1 0,0 0 0,-1-1-1,1 1 1,0-1 0,-1 1 0,1 0-1,-1 0 1,1-1 0,-1 1 0,1 0 0,-1 0-1,1 0 1,-1-1 0,0 1 0,1 0 0,-1 0-1,0 0 1,0 0 0,0 0 0,0 0 0,1 0-1,-1 0 1,-1-1 0,1 3 0,0 31 576,-1-26-479,2-7-107,-1 0 1,1-1 0,0 1-1,-1 0 1,1 0-1,0 0 1,-1-1 0,1 1-1,0-1 1,0 1-1,0 0 1,-1-1-1,1 1 1,0-1 0,0 0-1,0 1 1,0-1-1,0 0 1,0 1 0,0-1-1,0 0 1,0 0-1,0 0 1,0 0-1,0 0 1,0 0 0,0 0-1,0 0 1,2-1-1,35-3 128,-14-3-322,0-2 0,30-14 0,-35 14 38,1 1 0,0 0 0,1 2 0,24-6 1,-44 12 153,-1 0 1,1 0-1,-1 0 1,1 0 0,-1 0-1,1 0 1,0 0 0,-1 0-1,1 0 1,-1 1-1,1-1 1,-1 0 0,1 0-1,-1 0 1,1 1-1,-1-1 1,1 0 0,-1 1-1,1-1 1,-1 0 0,0 1-1,1-1 1,-1 0-1,1 1 1,-1-1 0,0 1-1,1-1 1,-1 1-1,0-1 1,0 1 0,1-1-1,-1 1 1,0-1 0,0 1-1,0-1 1,0 1-1,0-1 1,0 1 0,0 0-1,0-1 1,0 1-1,0-1 1,0 1 0,0-1-1,0 1 1,0-1 0,0 1-1,-1 0 1,1-1-1,0 1 1,0-1 0,-1 1-1,-14 41 403,8-24-290,7-16-330,-2 16 143,10-12-7409,3-6-2439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118"/>
    </inkml:context>
    <inkml:brush xml:id="br0">
      <inkml:brushProperty name="width" value="0.025" units="cm"/>
      <inkml:brushProperty name="height" value="0.025" units="cm"/>
    </inkml:brush>
  </inkml:definitions>
  <inkml:trace contextRef="#ctx0" brushRef="#br0">213 159 3203,'6'-10'6353,"5"-11"-5164,29-46 3037,-36 59-3111,2 1-1,-1 0 1,1 0 0,-1 1-1,2-1 1,11-8 0,-18 14-1045,1 1 1,-1 0 0,0 0-1,1-1 1,-1 1 0,0 0-1,1 0 1,-1 0 0,0-1 0,1 1-1,-1 0 1,1 0 0,-1 0-1,0 0 1,1 0 0,-1 0-1,1 0 1,-1 0 0,0 0 0,1 0-1,-1 0 1,1 0 0,-1 0-1,0 0 1,1 0 0,-1 0-1,1 0 1,-1 0 0,0 1 0,1-1-1,-1 0 1,0 0 0,1 0-1,-1 1 1,0-1 0,1 0-1,-1 0 1,0 1 0,1-1-1,3 21 752,-10 26-366,-11 8-299,-3-2 1,-2 0 0,-3-2-1,-42 67 1,13-21-87,30-53-55,-50 103 76,68-132-47,0-1 0,2 1 0,0 0 0,0 1 0,1-1 0,1 1 0,1-1 0,0 19 0,1-32-31,0-1 0,1 1 1,-1 0-1,0 0 0,1-1 1,-1 1-1,1 0 1,-1 0-1,1-1 0,0 1 1,0-1-1,0 1 0,0-1 1,0 1-1,0-1 0,0 1 1,0-1-1,0 0 0,1 0 1,-1 0-1,1 0 0,-1 0 1,1 0-1,-1 0 1,3 1-1,0-1 58,1 1 1,0-1 0,-1-1-1,1 1 1,0 0 0,-1-1-1,1 0 1,0 0-1,7-2 1,5-1 144,0 0 0,0-2-1,0 0 1,20-10 0,29-15-231,52-24-221,-37 23-5927,-58 22 108,-4-1-3619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520"/>
    </inkml:context>
    <inkml:brush xml:id="br0">
      <inkml:brushProperty name="width" value="0.025" units="cm"/>
      <inkml:brushProperty name="height" value="0.025" units="cm"/>
    </inkml:brush>
  </inkml:definitions>
  <inkml:trace contextRef="#ctx0" brushRef="#br0">119 20 13901,'0'0'3908,"-9"5"-2590,0 2-1051,1 0 0,-1 1 0,1-1 0,0 2 0,1-1 0,0 1 0,0 0 0,1 0 0,0 1 0,1 0 0,0 0-1,1 0 1,-7 22 0,9-24-2,0 1-1,0 0 0,1-1 0,0 1 1,0 0-1,1 0 0,0 0 0,1 0 1,2 14-1,-2-21-191,0 1 0,0-1 0,0 0 0,0 1-1,0-1 1,0 0 0,1 0 0,-1 0 0,1 0 0,-1 0 0,1 0 0,0 0 0,0 0 0,0-1 0,0 1-1,0-1 1,0 1 0,0-1 0,0 0 0,1 0 0,-1 0 0,1 0 0,-1 0 0,0 0 0,1-1 0,-1 1-1,1-1 1,0 0 0,-1 0 0,1 0 0,-1 0 0,1 0 0,-1-1 0,1 1 0,-1-1 0,1 1 0,2-2-1,6-1 21,0-1-1,-1 0 1,1-1-1,-1 0 1,0-1-1,-1 0 1,1 0-1,-1-1 0,-1 0 1,10-10-1,4-5-66,0-2 0,24-35 0,-37 48-9,-1 0 0,-1 0 0,1-1 1,-2 0-1,0 0 0,0-1 0,-1 1 0,6-27 1,-11 39-18,0 0 0,0 0 0,0 0 0,0 0 0,0 0 0,0 0 0,-1 0 0,1 0 0,0 0 0,0 0 0,0 0 0,0 0 1,0 0-1,0 0 0,0 0 0,0 0 0,0 0 0,-1 0 0,1 0 0,0 0 0,0 0 0,0 0 0,0 0 0,0 0 0,0 0 0,0 0 1,0 0-1,-1 0 0,1 0 0,0 0 0,0 0 0,0 0 0,0 0 0,0 0 0,0 0 0,0 0 0,0-1 0,0 1 0,0 0 0,0 0 1,0 0-1,0 0 0,0 0 0,-1 0 0,1 0 0,0 0 0,0 0 0,0-1 0,0 1 0,0 0 0,0 0 0,0 0 0,0 0 1,0 0-1,0 0 0,0 0 0,0 0 0,0-1 0,0 1 0,1 0 0,-1 0 0,0 0 0,0 0 0,-10 11 12,-8 18 41,8-7 12,2 0 0,0 0 0,-4 27 0,9-37 21,1-1-1,0 1 1,1 0-1,1 0 1,0 0 0,1 0-1,0 0 1,3 13-1,-4-23-76,1-1 0,0 1 0,0 0-1,0 0 1,0-1 0,0 1 0,1-1-1,-1 1 1,0-1 0,1 0 0,-1 1-1,1-1 1,-1 0 0,1 0-1,0 0 1,-1 0 0,1 0 0,0 0-1,0-1 1,0 1 0,0-1 0,0 1-1,0-1 1,-1 0 0,1 1 0,0-1-1,0 0 1,0 0 0,0-1 0,0 1-1,0 0 1,3-1 0,32-9-1526,-9-5-3442,-4-5-2248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849"/>
    </inkml:context>
    <inkml:brush xml:id="br0">
      <inkml:brushProperty name="width" value="0.025" units="cm"/>
      <inkml:brushProperty name="height" value="0.025" units="cm"/>
    </inkml:brush>
  </inkml:definitions>
  <inkml:trace contextRef="#ctx0" brushRef="#br0">0 0 9545,'0'0'16843,"1"12"-15952,0 45 138,10 117 659,-9-156-1622,1 0-1,1-1 1,0 1-1,1-1 0,1 0 1,1-1-1,15 27 1,-22-42-145,1 0 0,-1 1 0,1-1 0,-1 0 0,1 0 0,-1 0 0,1 0 0,0 0 0,0 0 0,-1-1 0,1 1 0,0 0 0,0 0 0,0 0 0,0-1 0,0 1 0,0-1 1,0 1-1,0-1 0,0 1 0,0-1 0,0 1 0,1-1 0,-1 0 0,0 0 0,0 1 0,0-1 0,1 0 0,-1 0 0,0 0 0,2-1 0,-2 0-269,0 0 0,0 0 0,0 0 0,0 0 0,0 0 0,0 0 0,-1-1 1,1 1-1,0 0 0,-1 0 0,1-1 0,-1 1 0,0 0 0,1-1 0,-1 1 0,0-1 0,0 1 0,0 0 0,0-1 0,0 1 0,0-1 0,0 1 0,0 0 0,-1-1 0,0-1 0,-6-19-7676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387"/>
    </inkml:context>
    <inkml:brush xml:id="br0">
      <inkml:brushProperty name="width" value="0.025" units="cm"/>
      <inkml:brushProperty name="height" value="0.025" units="cm"/>
    </inkml:brush>
  </inkml:definitions>
  <inkml:trace contextRef="#ctx0" brushRef="#br0">15 310 9161,'0'-1'281,"-1"1"1,0 0-1,0-1 1,0 1 0,0-1-1,1 1 1,-1-1-1,0 1 1,0-1 0,1 1-1,-1-1 1,1 0-1,-1 0 1,0 1-1,1-1 1,-1 0 0,1 0-1,0 1 1,-1-1-1,1 0 1,-1 0 0,1 0-1,0 0 1,0 0-1,0 1 1,0-1-1,-1 0 1,1 0 0,0 0-1,1-2 1,-2-36 1954,2 30-1761,-1-4 65,2-1 1,0 1-1,0 0 0,1 0 1,7-19-1,-8 26-456,1-1 0,-1 1 0,1 0 0,0 0 0,1 0 0,-1 0 0,1 0 0,0 1 0,1 0 1,0 0-1,-1 0 0,10-7 0,-13 12-99,0-1 0,0 0 1,0 1-1,0-1 0,0 1 1,1-1-1,-1 1 1,0 0-1,0 0 0,0-1 1,1 1-1,-1 0 0,0 0 1,0 0-1,1 0 1,-1 0-1,0 0 0,0 1 1,1-1-1,-1 0 0,0 1 1,0-1-1,0 1 1,0-1-1,0 1 0,2 0 1,23 28-62,-24-26 86,0 0 1,-1 0 0,1-1 0,0 1-1,0-1 1,0 0 0,1 1 0,-1-1-1,1 0 1,-1 0 0,1 0-1,-1-1 1,1 1 0,0-1 0,0 1-1,0-1 1,0 0 0,6 1 0,-4-3 63,1-1 1,-1 0-1,0-1 0,0 1 1,0-1-1,0 0 1,0 0-1,0 0 1,-1-1-1,0 0 1,0 0-1,0 0 0,4-5 1,10-9 57,-17 16-77,0 0 0,1 0-1,-2 0 1,1-1 0,0 1-1,0 0 1,-1-1 0,1 1-1,-1-1 1,0 1 0,0 0-1,0-5 1,0 6-188,0 0 1,1 0-1,-1 0 0,0 0 0,0 0 0,0 0 1,0 0-1,-1 0 0,1 0 0,0 0 1,0 0-1,0 0 0,-1 0 0,1 0 0,-1 0 1,1 0-1,-1 0 0,1 0 0,-1 1 1,1-1-1,-1 0 0,0 0 0,1 0 0,-1 1 1,0-1-1,0 0 0,0 1 0,1-1 0,-3 0 1,-3 8-6611,3 3 2030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2.208"/>
    </inkml:context>
    <inkml:brush xml:id="br0">
      <inkml:brushProperty name="width" value="0.025" units="cm"/>
      <inkml:brushProperty name="height" value="0.025" units="cm"/>
    </inkml:brush>
  </inkml:definitions>
  <inkml:trace contextRef="#ctx0" brushRef="#br0">1 178 12780,'0'0'14510,"75"-23"-12973,-30 7-576,5-1-384,-2 0-385,-1-1-160,-5-1 32,-7 4-705,-9-1-2273,-11-2-3749,-4 0-13420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081"/>
    </inkml:context>
    <inkml:brush xml:id="br0">
      <inkml:brushProperty name="width" value="0.025" units="cm"/>
      <inkml:brushProperty name="height" value="0.025" units="cm"/>
    </inkml:brush>
  </inkml:definitions>
  <inkml:trace contextRef="#ctx0" brushRef="#br0">7 173 9545,'0'0'7388,"-1"8"-4852,-5 28-705,6-35-1744,0 1 0,0-1-1,1 0 1,-1 1 0,0-1 0,0 0-1,1 0 1,-1 1 0,1-1-1,-1 0 1,1 0 0,-1 0 0,1 1-1,0-1 1,-1 0 0,1 0-1,0 0 1,0 0 0,0 0 0,0-1-1,0 1 1,0 0 0,0 0 0,0-1-1,0 1 1,1 0 0,-1-1-1,0 1 1,0-1 0,0 0 0,1 1-1,-1-1 1,0 0 0,1 0 0,-1 0-1,3 0 1,3 1 54,0-1 1,0 0-1,1 0 1,-1-1-1,8-2 0,-4 0-73,1-1 0,-1 0 0,1-1 0,-1 0 0,-1-1 0,1 0 0,-1-1 0,0 0 0,12-12 0,-15 13-46,0 0 1,0-1 0,-1 0 0,0 0 0,-1 0 0,1-1 0,-1 0 0,-1 0 0,1-1 0,-2 1-1,1-1 1,4-16 0,-8 22-21,1 1 0,-1 0 0,0 0 0,1 0 0,-1 0 0,0 0 0,0 0 0,-1 0 0,1 0 0,0 0 0,-1-1 0,1 1 1,-1 0-1,0 0 0,1 0 0,-1 1 0,0-1 0,0 0 0,0 0 0,-1 0 0,1 1 0,0-1 0,-1 1 0,1-1 0,-1 1 0,1-1 0,-1 1 0,0 0 0,0 0 0,0 0 0,1 0 0,-1 0 0,0 0 0,0 0 0,0 1 0,0-1 0,0 1 0,-4-1 0,2 0-31,0 1 1,-1 0-1,1 0 1,0 0-1,-1 1 0,1-1 1,0 1-1,0 0 1,-1 0-1,1 0 1,0 1-1,0 0 0,0-1 1,1 1-1,-1 1 1,0-1-1,1 0 0,-5 4 1,1 4 15,-1 0 0,1 0 1,0 0-1,1 1 0,0 0 0,1 0 1,0 0-1,1 1 0,0 0 0,1 0 1,0 0-1,1 0 0,1 0 0,0 1 1,0-1-1,1 0 0,3 24 0,-3-34 33,1 1-1,0-1 1,0 0-1,0 1 0,0-1 1,0 0-1,0 0 1,0 0-1,1 0 1,-1 0-1,1 0 0,-1 0 1,1 0-1,0-1 1,0 1-1,0 0 1,0-1-1,0 0 0,0 1 1,0-1-1,0 0 1,1 0-1,-1 0 1,0-1-1,1 1 0,-1-1 1,0 1-1,1-1 1,-1 0-1,1 1 1,-1-1-1,1 0 0,-1-1 1,4 0-1,4 1 104,1-2-1,-1 1 1,1-1-1,-1-1 1,0 0-1,17-8 1,6-6 1,38-28-1,-49 29-113,0 2-1,0 1 0,2 1 0,39-15 0,-62 26-13,0 0 0,0 1 0,1-1 1,-1 1-1,0-1 0,0 1 0,1 0 0,-1-1 0,0 1 0,1 0 0,-1 0 0,0 0 0,1 0 0,-1 0 0,0 0 0,1 1 0,-1-1 0,0 0 0,0 1 0,1-1 0,-1 0 1,0 1-1,0 0 0,0-1 0,1 1 0,-1 0 0,0-1 0,0 1 0,0 0 0,0 0 0,0 0 0,1 2 0,-1 1 3,0 0-1,0 0 1,0 0 0,0 0-1,-1 1 1,1-1-1,-1 0 1,-1 6 0,5 33 53,-3-42-50,-1 0 1,1 0 0,0 0 0,0-1 0,-1 1 0,1 0 0,0 0 0,0-1 0,0 1 0,0 0-1,0-1 1,0 1 0,0-1 0,0 1 0,0-1 0,0 1 0,1-1 0,-1 0 0,0 0 0,0 0-1,0 1 1,0-1 0,0 0 0,1 0 0,-1-1 0,0 1 0,0 0 0,0 0 0,0 0 0,0-1-1,1 1 1,-1-1 0,0 1 0,2-2 0,37-18-5,-40 20-1,11-8-199,0 1 0,0 1 1,0 0-1,1 0 1,0 1-1,0 0 0,0 1 1,1 1-1,-1 0 0,1 1 1,0 0-1,18 0 1,-30 2 226,0 0 1,0 0 0,0 1 0,0-1 0,-1 0-1,1 1 1,0-1 0,0 0 0,0 1 0,0-1 0,0 1-1,-1-1 1,1 1 0,0 0 0,-1-1 0,1 1 0,0 0-1,-1-1 1,1 1 0,-1 0 0,1 0 0,-1 0-1,1-1 1,-1 1 0,0 0 0,1 0 0,-1 0 0,0 0-1,1 1 1,0 35 1721,0-12-815,-1-25-922,0 1 0,1-1 0,-1 1-1,0-1 1,1 1 0,-1 0 0,1-1-1,-1 1 1,1-1 0,0 0-1,-1 1 1,1-1 0,-1 1 0,1-1-1,0 0 1,-1 0 0,1 1 0,0-1-1,-1 0 1,1 0 0,0 0-1,-1 1 1,1-1 0,0 0 0,-1 0-1,1 0 1,0 0 0,0-1 0,-1 1-1,1 0 1,0 0 0,-1 0-1,1 0 1,0-1 0,-1 1 0,1 0-1,-1-1 1,1 1 0,0-1 0,28-14 166,1-12-221,29-22-967,-56 47 974,0 0 0,0 0 0,1 0-1,-1 1 1,0-1 0,1 1-1,-1 0 1,1 0 0,0 0-1,-1 0 1,1 0 0,0 1-1,-1 0 1,1 0 0,0 0-1,4 1 1,-7 0 63,0-1 1,0 1-1,0 0 1,0 0-1,-1 0 0,1 0 1,0 0-1,-1 0 0,1 0 1,-1 0-1,1 0 1,-1 1-1,0-1 0,1 0 1,-1 0-1,0 0 0,0 0 1,0 1-1,0-1 1,0 0-1,0 2 0,-1 37 260,1-30-306,-1 0 223,0-5-1487,1 0-3878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860"/>
    </inkml:context>
    <inkml:brush xml:id="br0">
      <inkml:brushProperty name="width" value="0.025" units="cm"/>
      <inkml:brushProperty name="height" value="0.025" units="cm"/>
    </inkml:brush>
  </inkml:definitions>
  <inkml:trace contextRef="#ctx0" brushRef="#br0">82 1 12107,'0'0'6050,"0"11"-4925,-7 84 3755,-21 45-2208,13-68-2013,11-53-498,1 0 0,0 0 0,2 1 1,0 20-1,1-39-159,0 0 0,1 0 0,-1 0 0,0 0 0,0 0-1,0 0 1,0 0 0,1 0 0,-1 0 0,1 0 0,-1-1 0,0 1 0,1 0 0,-1 0 0,1 0 0,0-1 0,-1 1 0,1 0 0,0-1 0,-1 1 0,1-1 0,0 1 0,0 0 0,-1-1-1,1 0 1,2 2 0,-1-2 7,1 1-1,-1-1 0,1 0 1,-1 1-1,1-1 0,-1 0 1,1-1-1,-1 1 0,1 0 1,2-1-1,60-24-81,-59 23-9,12-7-22,1 1 0,0 0 1,0 2-1,0 0 0,1 2 0,0 0 0,0 1 1,24-1-1,-42 4 101,-1 0 0,1 0 0,-1 0 0,1 0 0,-1 0-1,1 0 1,-1 1 0,1-1 0,0 1 0,-1-1 0,0 1 0,1-1 0,-1 1 0,1 0 0,-1 0 0,0-1 0,1 1 0,-1 0 0,0 0 0,0 0-1,0 1 1,0-1 0,0 0 0,0 0 0,0 0 0,0 1 0,0-1 0,-1 1 0,1-1 0,0 1 0,-1-1 0,0 0 0,1 1 0,-1 0-1,0-1 1,1 1 0,-1-1 0,0 1 0,0-1 0,0 1 0,-1-1 0,1 1 0,-1 2 0,0 1 15,0 1 1,0-1 0,-1 1-1,0-1 1,0 0-1,-1 0 1,0 0 0,1 0-1,-1 0 1,-1-1-1,-4 6 1,-4 1 196,-1-1 0,1-1 0,-2 0 0,0-1 1,0 0-1,0-1 0,-1 0 0,0-1 0,0-1 0,-1-1 0,1 0 1,-1-1-1,0 0 0,0-2 0,0 0 0,-24-1 0,36 0-211,1-1-1,0 0 1,-1 0 0,1 0-1,0 0 1,-1 0-1,1-1 1,0 1-1,0-1 1,0 0-1,0 0 1,0 0 0,1 0-1,-1-1 1,1 1-1,-1-1 1,1 1-1,0-1 1,0 0-1,0 0 1,-2-4 0,4 6-91,-1-1 1,0 1-1,1-1 1,-1 1 0,1-1-1,0 0 1,0 1 0,-1-1-1,1 1 1,0-1 0,0 0-1,1 1 1,-1-1-1,0 1 1,0-1 0,1 0-1,-1 1 1,1-1 0,0 1-1,-1-1 1,1 1-1,0-1 1,0 1 0,0 0-1,0-1 1,0 1 0,0 0-1,0 0 1,0 0-1,0 0 1,1 0 0,-1 0-1,0 0 1,1 0 0,-1 0-1,1 1 1,-1-1 0,1 0-1,-1 1 1,1 0-1,-1-1 1,1 1 0,-1 0-1,1 0 1,3 0 0,102-11-10601,-68 7 3860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4.468"/>
    </inkml:context>
    <inkml:brush xml:id="br0">
      <inkml:brushProperty name="width" value="0.025" units="cm"/>
      <inkml:brushProperty name="height" value="0.025" units="cm"/>
    </inkml:brush>
  </inkml:definitions>
  <inkml:trace contextRef="#ctx0" brushRef="#br0">37 167 10922,'0'0'13005,"10"0"-11372,-5 1-1523,1-1 0,-1 0 0,0-1 0,0 0 0,1 1 0,-1-2 0,0 1 0,0 0 0,0-1-1,0 0 1,-1 0 0,1-1 0,0 1 0,-1-1 0,0 0 0,1 0 0,-1-1 0,0 1 0,-1-1 0,1 0 0,-1 0 0,1 0 0,-1 0 0,-1-1-1,1 1 1,2-6 0,-3 7-72,0 0-1,-1 0 1,1 0 0,-1 0-1,0 0 1,0 0-1,0-1 1,0 1-1,0 0 1,-1 0-1,0-1 1,1 1-1,-1 0 1,0-1 0,-1 1-1,1 0 1,-1-1-1,1 1 1,-3-5-1,2 6-21,0 0 1,-1 0-1,0 0 0,1 0 0,-1 0 0,0 1 0,0-1 0,0 1 0,0 0 0,0-1 0,0 1 0,0 0 0,-1 0 0,1 0 1,0 0-1,-1 1 0,1-1 0,0 1 0,-1-1 0,1 1 0,-1 0 0,1 0 0,-1 0 0,1 0 0,0 0 0,-4 1 0,1 1-21,-1-1-1,1 1 1,0 0 0,0 0-1,0 0 1,0 1-1,0-1 1,0 1-1,1 1 1,-1-1-1,1 0 1,0 1-1,0 0 1,0 0-1,1 0 1,-1 1-1,1-1 1,-3 7-1,2-6 1,1 0-1,0 1 1,0 0-1,0 0 1,1 0-1,0 0 1,0 0-1,0 0 1,1 1-1,0-1 1,0 0-1,1 1 1,0-1-1,0 1 1,1 9-1,0-14 8,0-1-1,0 0 1,0 1-1,0-1 1,0 0-1,0 1 1,0-1-1,0 0 0,0 0 1,1 0-1,-1 0 1,0 0-1,1 0 1,-1-1-1,0 1 1,1 0-1,-1-1 1,1 1-1,0-1 1,-1 1-1,1-1 1,-1 0-1,1 0 1,2 0-1,48 2 55,-40-2-47,201 0-223,-213-1 209,1 1 1,0 0-1,0 0 0,-1 0 1,1 0-1,0 1 0,-1-1 0,1 0 1,0 0-1,-1 0 0,1 0 0,0 1 1,-1-1-1,1 0 0,0 1 0,-1-1 1,1 0-1,-1 1 0,1-1 1,-1 1-1,1-1 0,-1 1 0,1-1 1,-1 1-1,1 0 0,-1-1 0,0 1 1,1-1-1,-1 1 0,1 0 1,-1 23 148,0-11 638,-8-35 723,5 13-1384,-4-7-77,2 0 0,0 0 0,1-1 0,0 1-1,-1-31 1,51 44-1320,-7 4-1178,6-1-1689,1-1-3625,-19 0-725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300"/>
    </inkml:context>
    <inkml:brush xml:id="br0">
      <inkml:brushProperty name="width" value="0.025" units="cm"/>
      <inkml:brushProperty name="height" value="0.025" units="cm"/>
    </inkml:brush>
  </inkml:definitions>
  <inkml:trace contextRef="#ctx0" brushRef="#br0">115 15 2947,'-11'-12'11368,"1"9"-5859,8 4-5415,1-1 0,-1 1 1,1 0-1,-1-1 0,1 1 1,-1 0-1,1 0 0,0 0 0,-1 0 1,1 0-1,0 0 0,0 1 0,0-1 1,0 0-1,-2 2 0,-5 9 139,0 0 0,0 0 0,1 1 0,0 0 0,1 0 0,1 1 0,0-1 0,1 1 0,0 0 0,1 1 0,1-1 0,0 0 0,1 1 0,1-1 0,0 1 0,3 17 0,-3-29-183,0-1 0,1 1-1,0-1 1,-1 1 0,1-1-1,0 0 1,0 1 0,0-1 0,0 0-1,0 0 1,1 1 0,-1-1-1,1 0 1,0 0 0,-1-1-1,1 1 1,0 0 0,0 0 0,0-1-1,0 1 1,0-1 0,0 0-1,1 0 1,-1 0 0,0 0-1,1 0 1,-1 0 0,1-1-1,-1 1 1,1-1 0,-1 1 0,1-1-1,-1 0 1,1 0 0,-1 0-1,1 0 1,-1-1 0,1 1-1,-1-1 1,1 1 0,-1-1 0,3-1-1,5-1 99,-1 0 0,1-1-1,-1 0 1,0 0 0,-1-1 0,1 0-1,-1-1 1,1 0 0,9-9-1,-8 3-96,0 0-1,0 0 1,-2 0-1,1-1 1,-2 0-1,0-1 1,0 0-1,-1 0 1,-1 0-1,0-1 1,-2 0-1,4-16 1,-21 94-93,9-44 20,1-1 1,1 1-1,-2 30 1,6-48 24,-1 0 1,0-1-1,1 1 1,-1 0-1,1-1 1,0 1-1,-1 0 1,1-1-1,-1 1 1,1-1-1,0 1 1,-1-1-1,1 1 1,0-1-1,0 0 0,-1 1 1,1-1-1,0 0 1,0 0-1,0 1 1,-1-1-1,1 0 1,0 0-1,0 0 1,0 0-1,0 0 1,-1 0-1,1 0 1,0 0-1,0-1 1,0 1-1,0 0 1,-1 0-1,1-1 1,0 1-1,0-1 0,35-9 184,38-28-43,-61 29-146,-1 2 1,1 0 0,0 0-1,1 1 1,0 1 0,0 0-1,0 1 1,0 1 0,1 0 0,-1 0-1,19 1 1,-32 2-4,0 0 1,0 0 0,0 0-1,0 0 1,0 1-1,0-1 1,0 0-1,0 1 1,0-1-1,0 1 1,0-1 0,0 1-1,-1-1 1,1 1-1,0 0 1,0-1-1,0 1 1,-1 0-1,1 0 1,0 0 0,-1-1-1,1 1 1,-1 0-1,1 0 1,-1 0-1,1 2 1,0 0 18,0 1-1,0-1 1,-1 0 0,0 1 0,0-1 0,0 1 0,0-1-1,-1 6 1,-1 1 104,0 1-1,-1-1 1,0-1 0,-9 19-1,2-14 1395,14-33-1094,14-32-410,-9 30 4,-4 13-9,-1-1 0,0-1 0,-1 1 0,0 0 0,0-1 0,2-18-1,-5 27-66,0 2-8,0 0 0,0-1-1,0 1 1,0 0 0,1-1-1,-1 1 1,0-1 0,0 1-1,1-1 1,-1 1 0,0 0-1,1-1 1,-1 1 0,0-1-1,1 1 1,-1-1 0,1 0-1,-1 1 1,1-1 0,-1 1-1,1-1 1,-1 0 0,1 1-1,-1-1 1,1 0 0,0 0-1,-1 1 1,1-1 0,-1 0 0,2 0-1,14 0-1642,0-2 1,0 0-1,0 0 0,0-1 0,28-11 1,-6 0-410,43-23 0,-71 31 1218,6-6 4211,-12 3 781,-20 5-1645,15 4-2394,-1 0 0,0 1 0,0-1 1,1 1-1,-1 0 0,0-1 1,1 1-1,-1 0 0,1 0 1,-1 0-1,1 0 0,-1 1 1,1-1-1,0 0 0,-1 1 1,1-1-1,0 0 0,0 1 1,0-1-1,0 1 0,0 0 1,1-1-1,-1 1 0,0 3 0,-1-2-38,1 0-1,0 0 0,0 0 0,1 1 0,-1-1 0,1 0 1,-1 0-1,1 1 0,0-1 0,1 0 0,-1 1 0,0-1 1,2 6-1,0-7 6,0 0-1,0-1 1,0 1 0,0 0 0,0-1-1,0 1 1,0-1 0,1 0 0,-1 0 0,0 0-1,1 0 1,3 1 0,20 12-6,-21-10-21,0 1 0,-1 1 0,0-1 0,0 1 1,-1-1-1,1 1 0,-1 0 0,-1 0 1,1 1-1,-1-1 0,0 0 0,0 1 0,1 12 1,0 7 8,-2 0 0,-1 34 0,-1-20 8,-1-17 315,0-1 0,-1 1 0,-1-1 0,-1 1 1,-2-1-1,0-1 0,-1 1 0,-1-1 0,-1-1 0,0 0 1,-2 0-1,-1-1 0,-17 21 0,28-37-262,-1-1 0,1 1 0,0-1-1,-1 0 1,1 0 0,-1 0 0,1 0 0,-1 0 0,0 0-1,0-1 1,0 0 0,0 1 0,0-1 0,0 0 0,0 0 0,-1-1-1,-3 1 1,4-1-27,1 0 0,0-1 0,0 1-1,0-1 1,0 0 0,0 0 0,1 1 0,-1-1-1,0 0 1,0-1 0,0 1 0,1 0 0,-1 0 0,1-1-1,-1 1 1,1-1 0,0 1 0,-1-1 0,1 0-1,0 0 1,0 1 0,0-1 0,0 0 0,0 0-1,1 0 1,-1 0 0,0-4 0,-5-13-8,1 0 0,1 0 1,0-1-1,2 0 1,0 1-1,2-1 0,0 0 1,1 0-1,7-36 0,-7 46-47,2 0-1,-1 1 0,2-1 1,-1 1-1,1 0 0,0 0 0,1 0 1,0 1-1,1 0 0,-1 0 1,2 0-1,-1 0 0,1 1 1,0 0-1,0 1 0,1-1 1,0 2-1,0-1 0,1 1 0,-1 0 1,14-5-1,51-13-2287,-3 1-4476,-36 9 773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921"/>
    </inkml:context>
    <inkml:brush xml:id="br0">
      <inkml:brushProperty name="width" value="0.025" units="cm"/>
      <inkml:brushProperty name="height" value="0.025" units="cm"/>
    </inkml:brush>
  </inkml:definitions>
  <inkml:trace contextRef="#ctx0" brushRef="#br0">25 1 13293,'-10'11'9032,"1"-4"-8103,4-2 640,5 1-1152,0-1-385,9 2-64,8-4-2050,1-1-2306,0 1-8649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6.266"/>
    </inkml:context>
    <inkml:brush xml:id="br0">
      <inkml:brushProperty name="width" value="0.025" units="cm"/>
      <inkml:brushProperty name="height" value="0.025" units="cm"/>
    </inkml:brush>
  </inkml:definitions>
  <inkml:trace contextRef="#ctx0" brushRef="#br0">0 27 16976,'0'0'8904,"51"-27"-15085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0.824"/>
    </inkml:context>
    <inkml:brush xml:id="br0">
      <inkml:brushProperty name="width" value="0.025" units="cm"/>
      <inkml:brushProperty name="height" value="0.025" units="cm"/>
    </inkml:brush>
  </inkml:definitions>
  <inkml:trace contextRef="#ctx0" brushRef="#br0">1 75 15535,'0'0'6790,"47"-9"-6277,-20-3-385,6 1-64,4-1-64,2 0 32,-1 5-64,0 0-289,-5 5-960,-9-1-1057,-10 3-3908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1.679"/>
    </inkml:context>
    <inkml:brush xml:id="br0">
      <inkml:brushProperty name="width" value="0.025" units="cm"/>
      <inkml:brushProperty name="height" value="0.025" units="cm"/>
    </inkml:brush>
  </inkml:definitions>
  <inkml:trace contextRef="#ctx0" brushRef="#br0">1 98 16816,'0'0'2722,"54"45"-1056,-3-41-609,10-4-609,7 0-159,6-10-129,-3-10-128,-1-4 32,-11 1-961,-7-2-832,-15 2-1859,-13 2-4868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5.986"/>
    </inkml:context>
    <inkml:brush xml:id="br0">
      <inkml:brushProperty name="width" value="0.025" units="cm"/>
      <inkml:brushProperty name="height" value="0.025" units="cm"/>
    </inkml:brush>
  </inkml:definitions>
  <inkml:trace contextRef="#ctx0" brushRef="#br0">145 0 3972,'2'2'14228,"-1"9"-7437,0 3-4588,-2 34-4022,0-34 3574,-5 70-1102,-4 0 0,-34 135 0,44-217-844,0-1-1,-1 1 1,1-1 0,-1 1-1,0-1 1,1 1 0,-1-1-1,0 0 1,0 1 0,0-1 0,0 0-1,0 0 1,0 0 0,0 1-1,0-1 1,0 0 0,-1-1 0,1 1-1,0 0 1,-1 0 0,1 0-1,-3 0 1,1 0-686,0-1-1,0 0 1,0 0 0,0 0-1,0 0 1,-1 0 0,1-1-1,0 1 1,0-1 0,-5-2-1,-16-6-5288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810"/>
    </inkml:context>
    <inkml:brush xml:id="br0">
      <inkml:brushProperty name="width" value="0.025" units="cm"/>
      <inkml:brushProperty name="height" value="0.025" units="cm"/>
    </inkml:brush>
  </inkml:definitions>
  <inkml:trace contextRef="#ctx0" brushRef="#br0">2 0 13677,'0'0'6502,"0"11"-6475,0-5-11,-1 0-19,1 1 1,0-1-1,0 0 0,0 0 1,1 1-1,0-1 0,0 0 1,1 0-1,-1 0 0,1 0 0,0 0 1,1-1-1,3 7 0,-5-11 33,0-1-1,0 1 0,0-1 1,0 0-1,0 1 0,-1-1 0,1 0 1,0 0-1,0 0 0,0 0 0,0 0 1,0 0-1,0 0 0,0 0 1,0 0-1,0 0 0,0 0 0,0 0 1,0-1-1,-1 1 0,1 0 1,0-1-1,0 1 0,0-1 0,0 1 1,-1-1-1,1 1 0,0-1 1,0 0-1,-1 1 0,2-2 0,25-23 16,-24 22-7,3-3 11,19-13-153,-24 19 101,0 1 1,0 0-1,-1-1 0,1 1 0,0 0 1,0-1-1,-1 1 0,1 0 1,0 0-1,-1 0 0,1-1 1,0 1-1,-1 0 0,1 0 0,-1 0 1,0 0-1,1 0 0,-1 0 1,0 0-1,0 0 0,1 0 0,-1 0 1,0 0-1,0 1 0,0-1 1,-1 1-1,1 0 3,1 0-1,-1 0 1,0-1-1,1 1 1,-1 0-1,1 0 1,-1-1-1,1 1 1,0-1 0,0 1-1,0 0 1,0-1-1,0 1 1,0-1-1,0 0 1,0 1 0,0-1-1,1 0 1,-1 0-1,3 2 1,-1-2-2,0 0 0,0-1 0,0 1 0,1-1 0,-1 1 0,0-1 0,0 0 1,0-1-1,4 1 0,12-1 345,-18 1-324,0 1 1,-1 0-1,1 0 1,-1 0 0,1-1-1,0 1 1,-1 0-1,0 0 1,1 0-1,-1 0 1,0 0-1,1 0 1,-1 0-1,0 0 1,0 0-1,0 0 1,0 0-1,0 0 1,0 0-1,0 2 1,-1 30-1757,1-27-1709,0-14-3755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345"/>
    </inkml:context>
    <inkml:brush xml:id="br0">
      <inkml:brushProperty name="width" value="0.025" units="cm"/>
      <inkml:brushProperty name="height" value="0.025" units="cm"/>
    </inkml:brush>
  </inkml:definitions>
  <inkml:trace contextRef="#ctx0" brushRef="#br0">0 203 8872,'0'0'13864,"4"0"-12604,56-11 414,61-18 0,-97 22-1938,-1-2 1,0 0-1,0-2 1,-1 0-1,32-23 1,-49 31-287,0 0-1,-1-1 1,0 1 0,0-1-1,0 0 1,0 0 0,-1-1-1,0 1 1,0-1 0,5-9-1,-1-15-5257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681"/>
    </inkml:context>
    <inkml:brush xml:id="br0">
      <inkml:brushProperty name="width" value="0.025" units="cm"/>
      <inkml:brushProperty name="height" value="0.025" units="cm"/>
    </inkml:brush>
  </inkml:definitions>
  <inkml:trace contextRef="#ctx0" brushRef="#br0">0 36 17328,'0'0'7111,"70"14"-5477,-19-14-705,8-9-449,8-5-320,-2 1-128,-5 4 0,-8 5-768,-10 4-1314,-13 0-1057,-10 8-1570,-8 3-4548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381"/>
    </inkml:context>
    <inkml:brush xml:id="br0">
      <inkml:brushProperty name="width" value="0.025" units="cm"/>
      <inkml:brushProperty name="height" value="0.025" units="cm"/>
    </inkml:brush>
  </inkml:definitions>
  <inkml:trace contextRef="#ctx0" brushRef="#br0">15 1 7303,'0'0'12049,"4"9"-10224,0 7-1400,-1 0-1,-1 0 1,0 0-1,-1 1 0,0-1 1,-2 0-1,0 0 1,0 1-1,-7 22 0,5-16-328,3-18 18,0 0-1,-1 0 1,0 0-1,0 0 1,0 0 0,-1 0-1,1 0 1,-1 0-1,-1 0 1,-2 6 0,6-54 1226,40-170-1122,-40 216-207,0 0 0,1 0 0,-1 1 0,1-1 0,-1 0 0,1 0 0,0 0 0,0-1 0,1 1 0,-1 0-1,0-1 1,1 0 0,0 1 0,-1-1 0,1 0 0,0 0 0,0 0 0,0-1 0,0 1 0,1-1 0,-1 0-1,7 2 1,-1-2-141,0 0-1,1-1 0,-1-1 0,1 1 0,-1-1 0,12-3 1,9-11-10598,-17 5-4668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973"/>
    </inkml:context>
    <inkml:brush xml:id="br0">
      <inkml:brushProperty name="width" value="0.025" units="cm"/>
      <inkml:brushProperty name="height" value="0.025" units="cm"/>
    </inkml:brush>
  </inkml:definitions>
  <inkml:trace contextRef="#ctx0" brushRef="#br0">95 1 13741,'0'0'3662,"0"12"-1345,3 25-683,-2 1-1,-2 0 1,-8 53-1,-26 59-292,-15 78-280,49-226-1042,0-1-1,1 1 0,0-1 0,-1 1 0,1-1 0,0 1 0,0-1 0,0 1 0,0-1 0,0 1 0,0 0 0,1-1 0,-1 1 0,0-1 1,1 1-1,-1-1 0,2 2 0,-2-3-45,1 0 0,0 0 0,0 0-1,-1 0 1,1-1 0,0 1 0,0 0 0,-1-1 0,1 1 0,0-1 0,-1 1 0,1 0 0,0-1 0,-1 1 0,1-1-1,-1 0 1,1 1 0,-1-1 0,1 1 0,-1-1 0,1 0 0,-1-1 0,33-50-5233,-18 22-521,-1-2-3529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624"/>
    </inkml:context>
    <inkml:brush xml:id="br0">
      <inkml:brushProperty name="width" value="0.025" units="cm"/>
      <inkml:brushProperty name="height" value="0.025" units="cm"/>
    </inkml:brush>
  </inkml:definitions>
  <inkml:trace contextRef="#ctx0" brushRef="#br0">150 14 13901,'0'0'7789,"-8"-4"-6711,6 2-998,0 1 0,-1 0 0,1 0 1,0 0-1,-1 0 0,1 1 0,-1-1 0,1 1 0,-1-1 0,0 1 0,1 0 0,-1 0 0,1 0 0,-5 1 0,3 0 5,1 0 0,0 1 0,0 0-1,1-1 1,-1 1 0,0 0-1,0 1 1,1-1 0,0 0-1,-1 1 1,1-1 0,0 1-1,0 0 1,-3 5 0,-3 6 188,0 0 1,1 1 0,0-1-1,1 1 1,1 1-1,1-1 1,0 1 0,1 0-1,0-1 1,1 1-1,1 17 1,1-32-266,-1 1-1,1-1 1,0 1-1,0 0 1,0-1-1,1 1 1,-1-1-1,0 1 1,0-1-1,1 1 1,-1-1-1,1 1 1,-1-1 0,1 1-1,0-1 1,0 1-1,-1-1 1,1 0-1,0 0 1,0 1-1,0-1 1,1 0-1,-1 0 1,0 0-1,0 0 1,1 0-1,-1 0 1,0-1 0,1 1-1,-1 0 1,1-1-1,-1 1 1,1-1-1,-1 1 1,1-1-1,-1 0 1,1 0-1,-1 1 1,1-1-1,-1 0 1,1 0 0,0-1-1,-1 1 1,2 0-1,4-2 10,0 1 0,0-1 0,0-1 0,-1 1 0,1-1-1,-1 0 1,1-1 0,9-6 0,-3-1-143,0 1-1,0-2 1,-1 1-1,-1-2 1,0 1-1,-1-2 1,0 1-1,-1-1 1,-1-1-1,0 0 1,-1 0-1,10-31 1,-26 73 455,1-1 0,1 1 0,1 0 1,2 1-1,-2 44 0,6-70-313,-1-1 1,1 1-1,0 0 0,0-1 0,1 1 0,-1-1 1,0 1-1,0-1 0,1 1 0,-1-1 1,1 1-1,0-1 0,-1 1 0,1-1 0,0 1 1,0-1-1,0 0 0,-1 1 0,2-1 1,-1 0-1,0 0 0,0 0 0,0 0 0,0 0 1,2 1-1,0-1-2,-1-1 0,0 1 1,1-1-1,-1 0 0,1 0 0,-1 1 1,1-1-1,-1-1 0,1 1 0,-1 0 1,0-1-1,1 1 0,-1-1 1,4-1-1,5-3-7,1 0 0,-1-1 0,0 0 0,-1-1 0,12-10 0,18-21-632,-31 29 398,0-1-1,0 2 1,0-1-1,2 1 1,-1 1-1,1 0 1,11-6-1,-21 13 229,-1-1 0,0 1 0,1 0 0,-1 0 0,1 0 0,-1 0 0,0 0 0,1 0 0,-1 0 0,1 0 0,-1 0-1,0 0 1,1 0 0,-1 0 0,1 0 0,-1 0 0,0 0 0,1 0 0,-1 1 0,1-1 0,-1 0 0,0 0 0,1 0 0,-1 1 0,0-1 0,1 0 0,-1 0 0,0 1 0,1-1 0,-1 0-1,0 1 1,0-1 0,1 1 0,4 18 424,-6 28 641,0-39-934,-3 38 706,4-46-833,0 0 0,0 1 0,1-1 0,-1 0 0,0 0 0,0 1 0,0-1 0,0 0 0,1 0 0,-1 0 0,0 1 0,0-1 0,1 0 0,-1 0 0,0 0 0,0 0 0,1 0 0,-1 1 0,0-1 0,1 0 0,-1 0 0,0 0 0,0 0 0,1 0 0,-1 0 0,0 0 0,1 0 0,-1 0 0,0 0 0,1 0 0,-1 0 0,0 0 0,0-1 0,1 1 0,-1 0 0,0 0 0,0 0 0,1 0 0,-1 0 0,0-1 0,0 1 0,1 0 0,-1 0 0,0-1 0,15-7 85,13-16-48,-15 12-449,1 0 0,22-14-1,-33 24 374,0 0 0,1 0 0,-1 0 0,1 0 0,-1 1 0,1 0 0,-1 0-1,1 0 1,0 0 0,0 1 0,-1-1 0,1 1 0,0 0 0,0 0 0,-1 0 0,1 0-1,5 2 1,-8-1 49,1-1 0,-1 1-1,0 0 1,0-1-1,0 1 1,0 0 0,0 0-1,0 0 1,0 0-1,0 0 1,0 0 0,0 0-1,0 0 1,-1 0-1,1 0 1,0 0 0,-1 1-1,1-1 1,-1 0-1,1 0 1,-1 1 0,0 0-1,5 39 478,-5-36-481,0 0 1,1 0-1,-1-1 0,1 1 1,0 0-1,3 8 1,-3-13-336,0 1-1,-1-1 1,1 0 0,0 1-1,0-1 1,0 0 0,0 1-1,0-1 1,0 0 0,0 0 0,0 0-1,0 0 1,0 0 0,-1 0-1,1 0 1,0 0 0,0-1-1,0 1 1,0 0 0,0 0-1,0-1 1,0 1 0,1-1 0,16-11-7204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998"/>
    </inkml:context>
    <inkml:brush xml:id="br0">
      <inkml:brushProperty name="width" value="0.025" units="cm"/>
      <inkml:brushProperty name="height" value="0.025" units="cm"/>
    </inkml:brush>
  </inkml:definitions>
  <inkml:trace contextRef="#ctx0" brushRef="#br0">171 222 11819,'0'0'6214,"-9"-2"-3411,-1 0-2190,0 0 0,0 1 1,0 0-1,0 1 0,0 0 0,-12 1 1,19 0-503,-1 0 0,0 0 0,1 0 0,-1 0 0,1 0 1,-1 1-1,1 0 0,0-1 0,-1 1 0,1 1 0,0-1 0,0 0 0,0 1 1,1-1-1,-1 1 0,1 0 0,-1 0 0,1 0 0,0 0 0,0 0 1,0 1-1,-2 6 0,2-5-13,0-1-1,1 1 1,-1 0 0,1-1-1,0 1 1,0 0 0,1 0 0,-1 0-1,1 0 1,0 0 0,1 0-1,-1 0 1,1 0 0,2 6-1,-2-9-63,0 0 0,0 0 0,0 0 0,1 0 0,-1 0 0,0 0 0,1-1 0,0 1 0,-1 0 0,1-1 0,0 0 0,0 1 0,0-1 0,0 0 0,0 0 0,0 0-1,0 0 1,1 0 0,-1-1 0,0 1 0,0-1 0,1 1 0,-1-1 0,0 0 0,1 0 0,-1 0 0,0 0 0,0 0 0,1 0 0,-1-1 0,4-1 0,4 0-15,0-1 0,-1 0 0,1-1 1,-1 0-1,0 0 0,-1-1 0,1 0 1,-1-1-1,0 0 0,0 0 1,9-11-1,5-4-290,-2-1 0,26-38 0,-37 47 146,0 1 1,-1-1-1,-1-1 0,0 1 1,-1-1-1,0 0 1,-1-1-1,0 0 1,-2 1-1,0-1 1,3-27-1,-6 41 132,0 1-1,0-1 1,0 0-1,0 1 1,0-1-1,0 1 1,0-1-1,0 1 1,0-1 0,0 0-1,0 1 1,0-1-1,0 1 1,0-1-1,0 1 1,-1-1-1,1 1 1,0-1-1,0 1 1,-1-1 0,1 1-1,0-1 1,-1 1-1,1-1 1,0 1-1,-1-1 1,1 1-1,-1 0 1,1-1 0,-1 1-1,-13 9 420,-9 29 445,14-15-481,1 1 1,2 0-1,-5 27 0,9-38-302,0 0 0,1 0-1,1 0 1,0 0 0,1 0 0,0 0 0,6 23 0,-6-32-130,0 0 1,1 0 0,0 0 0,0-1 0,0 1 0,0 0-1,1-1 1,-1 1 0,1-1 0,0 0 0,0 0 0,0 0-1,1 0 1,-1-1 0,0 1 0,1-1 0,4 2 0,-3-1-726,1-1 0,-1 0 0,1 0 0,0-1 0,0 1 0,0-1 1,8 0-1,25 0-9195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9.669"/>
    </inkml:context>
    <inkml:brush xml:id="br0">
      <inkml:brushProperty name="width" value="0.025" units="cm"/>
      <inkml:brushProperty name="height" value="0.025" units="cm"/>
    </inkml:brush>
  </inkml:definitions>
  <inkml:trace contextRef="#ctx0" brushRef="#br0">0 1 17104,'0'0'10058,"42"12"-20180,-27-12-5925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20.012"/>
    </inkml:context>
    <inkml:brush xml:id="br0">
      <inkml:brushProperty name="width" value="0.025" units="cm"/>
      <inkml:brushProperty name="height" value="0.025" units="cm"/>
    </inkml:brush>
  </inkml:definitions>
  <inkml:trace contextRef="#ctx0" brushRef="#br0">39 0 17104,'0'0'2434,"-23"51"-255,16-33 415,2-2-1057,1-5-512,4-6-512,4-5-1026,8-9-2882,0-13-3267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151"/>
    </inkml:context>
    <inkml:brush xml:id="br0">
      <inkml:brushProperty name="width" value="0.025" units="cm"/>
      <inkml:brushProperty name="height" value="0.025" units="cm"/>
    </inkml:brush>
  </inkml:definitions>
  <inkml:trace contextRef="#ctx0" brushRef="#br0">0 168 2498,'0'0'2194,"2"-9"2296,0-7-3388,13-58 4997,-14 68-5322,0 1-1,1 0 1,0-1 0,0 1 0,1 0 0,-1 0-1,1 1 1,0-1 0,1 1 0,-1-1 0,7-6-1,-9 11-709,-1 0-1,0-1 0,1 1 0,-1 0 1,1 0-1,-1 0 0,1-1 0,-1 1 0,1 0 1,0 0-1,-1 0 0,1 0 0,-1 0 1,1 0-1,-1 0 0,1 0 0,-1 0 1,1 0-1,-1 0 0,1 0 0,-1 1 1,1-1-1,-1 0 0,1 0 0,-1 0 1,1 1-1,-1-1 0,1 0 0,-1 1 1,1-1-1,-1 0 0,0 1 0,1-1 1,-1 1-1,1-1 0,-1 0 0,0 1 1,0-1-1,1 1 0,-1-1 0,0 1 0,0-1 1,0 1-1,1-1 0,-1 1 0,0-1 1,0 1-1,0 0 0,0-1 0,0 1 1,0-1-1,0 1 0,0-1 0,0 2 1,4 40 252,-4-35-32,0 146 263,-2-114-550,1 0 0,2 0 0,2 0 0,1 0 0,11 45 0,-10-72 66,-18-21-19612,-4 5 13871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480"/>
    </inkml:context>
    <inkml:brush xml:id="br0">
      <inkml:brushProperty name="width" value="0.025" units="cm"/>
      <inkml:brushProperty name="height" value="0.025" units="cm"/>
    </inkml:brush>
  </inkml:definitions>
  <inkml:trace contextRef="#ctx0" brushRef="#br0">1 116 8552,'0'0'16768,"8"6"-15241,-3-3-1374,-1 0 0,1 0 0,0 0 0,0-1-1,0 0 1,0 1 0,0-2 0,1 1 0,-1-1 0,1 0 0,-1 0 0,1 0 0,-1-1 0,1 0 0,0 0 0,-1 0 0,1-1 0,-1 1 0,10-4 0,20-3-136,67-19 188,-41-1-3065,-59 26 2455,-1 0-1,1 0 1,-1 0-1,1 0 1,-1 0-1,0-1 0,1 1 1,-1-1-1,0 1 1,0-1-1,0 1 1,0-1-1,0 1 0,0-1 1,0 0-1,-1 0 1,1 1-1,-1-1 1,1 0-1,-1 0 1,0 0-1,1 1 0,-1-1 1,0 0-1,0 0 1,0 0-1,-1 0 1,1 0-1,0 1 0,-1-1 1,1 0-1,-1 0 1,0 0-1,1 1 1,-3-3-1,-17-18-6080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5.820"/>
    </inkml:context>
    <inkml:brush xml:id="br0">
      <inkml:brushProperty name="width" value="0.025" units="cm"/>
      <inkml:brushProperty name="height" value="0.025" units="cm"/>
    </inkml:brush>
  </inkml:definitions>
  <inkml:trace contextRef="#ctx0" brushRef="#br0">1464 969 12716,'0'0'2931,"-3"-8"-2045,0 1-1064,-1-1 994,1-1 0,-1 2 0,0-1 0,-1 0 0,0 1 0,0 0 0,-1 0 0,1 0 0,-2 1 0,-9-9 0,-197-121-662,-3-3-32,169 106-106,2-3 1,-61-61-1,66 54-25,1 1-63,-86-73-1,111 104 62,-1 1 0,0 0 0,-1 1-1,1 1 1,-1 1 0,-1 0 0,0 1-1,0 0 1,0 2 0,-30-5 0,-80 6 4,95 3 7,-1 0 1,1-2-1,-56-10 0,85 12-56,1-1-1,0 1 1,0-1-1,0 1 1,0-1 0,0 0-1,-1 0 1,1 0-1,1 0 1,-1 0-1,0 0 1,0 0-1,0-1 1,1 1-1,-1-1 1,0 1-1,1-1 1,0 0-1,-1 0 1,1 0 0,0 1-1,0-1 1,0 0-1,0 0 1,-1-3-1,2 2-350,0 0-1,0 0 0,1 0 1,-1 1-1,1-1 0,-1 0 0,1 0 1,0 0-1,0 1 0,0-1 1,0 0-1,1 1 0,-1-1 1,1 1-1,-1 0 0,1-1 1,0 1-1,3-3 0,24-26-6110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836"/>
    </inkml:context>
    <inkml:brush xml:id="br0">
      <inkml:brushProperty name="width" value="0.025" units="cm"/>
      <inkml:brushProperty name="height" value="0.025" units="cm"/>
    </inkml:brush>
  </inkml:definitions>
  <inkml:trace contextRef="#ctx0" brushRef="#br0">0 30 7303,'0'0'16688,"59"-21"-15151,-22 19-640,8-2-673,-3 1-192,2 3-96,-3 0-1345,-4 0-1410,-7 0-2049,-5 7-4677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163"/>
    </inkml:context>
    <inkml:brush xml:id="br0">
      <inkml:brushProperty name="width" value="0.025" units="cm"/>
      <inkml:brushProperty name="height" value="0.025" units="cm"/>
    </inkml:brush>
  </inkml:definitions>
  <inkml:trace contextRef="#ctx0" brushRef="#br0">9 0 12684,'-1'8'3774,"-1"1"-3055,-3 40 4349,5-47-4973,0-1 0,0 1 0,0-1 0,0 0 0,0 1 0,1-1 0,-1 0 0,0 1 0,1-1 0,-1 0 0,1 0 0,-1 1 0,1-1 0,0 0 0,-1 0 0,1 0 0,0 0 0,0 0 0,0 0 0,0 0 0,0 0 0,0 0 0,0 0 0,0 0 0,0-1 0,0 1 0,1 0 0,-1-1 0,0 1 0,1-1 0,-1 1 0,0-1 0,3 1 0,4-1-61,0-1 0,-1 0 0,1 0 0,0 0 0,0-1 0,-1 0 0,1 0 0,-1-1 0,1 0-1,-1 0 1,0-1 0,0 0 0,-1 0 0,7-6 0,49-24 97,-61 34-113,0 0 0,0-1 0,0 1 0,0 0 0,0 0 0,0-1 0,0 1-1,0 0 1,0 0 0,0 0 0,0 1 0,0-1 0,0 0 0,0 0 0,0 0 0,0 1-1,0-1 1,0 1 0,0-1 0,-1 0 0,1 1 0,0 0 0,0-1 0,0 1 0,0-1 0,-1 1-1,1 0 1,0 0 0,-1-1 0,1 1 0,0 0 0,-1 0 0,1 0 0,-1 0 0,0 0-1,1 0 1,-1 0 0,0 0 0,1 0 0,-1 0 0,0 0 0,0 0 0,0 0 0,0 0-1,0 0 1,0 2 0,0 62 1241,-1-47-1063,6 7-31,-5-24-163,0-1-1,1 1 0,-1-1 1,0 1-1,1-1 0,-1 1 0,0-1 1,1 0-1,-1 1 0,1-1 1,-1 0-1,0 1 0,1-1 1,-1 0-1,1 1 0,-1-1 1,1 0-1,-1 0 0,1 0 1,-1 1-1,1-1 0,0 0 1,-1 0-1,1 0 0,2-1-213,-1 1 0,0-1 1,1 0-1,-1 0 0,0 0 0,0 0 0,0-1 0,0 1 0,0-1 0,0 1 0,0-1 0,0 0 0,-1 1 0,1-1 0,1-3 1,-2 4-15,12-14-4491,-7 3-1626,-3 4-255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518"/>
    </inkml:context>
    <inkml:brush xml:id="br0">
      <inkml:brushProperty name="width" value="0.025" units="cm"/>
      <inkml:brushProperty name="height" value="0.025" units="cm"/>
    </inkml:brush>
  </inkml:definitions>
  <inkml:trace contextRef="#ctx0" brushRef="#br0">123 2 8616,'0'0'19224,"-6"-1"-19224,4 1 0,-1 0 0,0 0 1,0 0-1,0 0 0,0 1 1,0-1-1,0 1 0,1 0 0,-1-1 1,0 1-1,0 1 0,1-1 1,-1 0-1,1 1 0,-1-1 1,1 1-1,0 0 0,-1 0 0,1 0 1,0 0-1,0 0 0,1 0 1,-1 0-1,0 1 0,1-1 1,-1 1-1,1-1 0,0 1 1,0 0-1,0-1 0,0 1 0,0 0 1,0 0-1,0 3 0,2-5-15,-1-1 0,1 1-1,-1 0 1,1 0 0,-1 0-1,1-1 1,-1 1 0,1 0-1,0 0 1,-1-1 0,1 1-1,0-1 1,0 1 0,-1-1-1,1 1 1,0-1 0,0 1-1,0-1 1,0 0 0,0 1-1,-1-1 1,1 0 0,0 0-1,0 0 1,0 1 0,0-1 0,0 0-1,0 0 1,2-1 0,38 1-1807,-31 0 772,2 0 108,-5-1 623,-1 1 1,1 0-1,0 1 1,-1-1 0,1 1-1,10 4 1,-16-5 383,1 1 1,-1-1-1,0 1 0,0 0 1,0 0-1,1 0 0,-1 0 1,0 0-1,0 0 0,0 0 1,-1 0-1,1 0 0,0 0 1,0 0-1,-1 1 0,1-1 1,0 0-1,-1 1 0,1-1 1,-1 0-1,0 1 0,1-1 1,-1 1-1,0-1 0,0 0 1,0 1-1,0-1 0,0 1 1,0-1-1,0 1 0,-1-1 1,1 0-1,-1 1 0,1-1 1,-1 0-1,1 1 0,-2 1 1,0 2 189,-1 1 0,0-1 1,-1 0-1,1-1 1,-1 1-1,0 0 0,0-1 1,0 0-1,-1 0 1,1 0-1,-1-1 0,0 1 1,0-1-1,0 0 1,-9 3-1,4-1 170,0-1 0,0 0-1,0-1 1,-1 0 0,0-1-1,1 0 1,-18 1 0,27-3-599,0 1 0,0-1 1,0 0-1,0 0 0,-1 0 0,1 0 1,0 0-1,0-1 0,0 1 0,0 0 1,0 0-1,0-1 0,0 1 0,0-1 1,1 1-1,-1-1 0,0 1 0,0-1 1,0 1-1,0-1 0,0 0 0,1 1 1,-1-1-1,0 0 0,1 0 0,-1 0 1,0 1-1,1-1 0,-1 0 0,1 0 1,0 0-1,-1 0 0,1 0 0,0 0 1,-1 0-1,1-2 0,0 0-555,0 1-1,1 0 0,-1-1 1,1 1-1,-1-1 1,1 1-1,0 0 0,0 0 1,0-1-1,0 1 1,0 0-1,1 0 0,-1 0 1,1 0-1,1-2 1,14-13-12164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859"/>
    </inkml:context>
    <inkml:brush xml:id="br0">
      <inkml:brushProperty name="width" value="0.025" units="cm"/>
      <inkml:brushProperty name="height" value="0.025" units="cm"/>
    </inkml:brush>
  </inkml:definitions>
  <inkml:trace contextRef="#ctx0" brushRef="#br0">59 0 10602,'0'0'15273,"-2"11"-14376,-13 46-115,7-32-366,1 1 0,1-1 0,1 1 0,-2 47-1,7-72-429,1 0 0,-1 0-1,1 0 1,0 0-1,-1-1 1,1 1 0,0 0-1,-1 0 1,1 0-1,0-1 1,0 1 0,0 0-1,0-1 1,0 1-1,0-1 1,0 1 0,0-1-1,0 0 1,0 1-1,0-1 1,0 0 0,0 0-1,0 1 1,0-1-1,0 0 1,1 0 0,-1 0-1,0-1 1,0 1-1,0 0 1,0 0 0,0 0-1,0-1 1,2 0-1,39-10-1920,-30 5 1094,-9 4 659,1 0 0,-1 0 1,1 0-1,-1 1 0,1-1 1,0 1-1,-1 0 0,1 0 1,0 0-1,0 0 0,0 1 1,0-1-1,0 1 0,7 1 1,-11 0 211,1 0 0,-1 0 0,1 1 0,-1-1 0,1 0 0,-1 0 0,1 1 0,-1-1 0,0 0 0,0 1 0,0-1 0,0 0 0,0 1 0,0-1 0,0 0 1,0 1-1,-1-1 0,1 0 0,-1 2 0,-7 27 1104,5-23-790,-1 0 0,0 0 1,0-1-1,0 1 0,-1-1 0,0 0 1,0 0-1,-12 9 0,14-12-200,-1 0 0,0-1 0,1 1 0,-1-1 0,0 0 0,0 0 0,0-1 0,0 1 0,0-1 0,0 0 0,-1 0 0,1 0 0,0-1 0,-1 0 0,1 1 0,0-1 0,-7-1 0,10 1-205,0-1-1,0 1 1,0 0 0,0 0-1,0 0 1,0-1-1,0 1 1,0-1-1,0 1 1,0-1-1,0 1 1,0-1 0,0 1-1,0-1 1,1 0-1,-1 1 1,0-1-1,1 0 1,-1 0-1,0 0 1,1 0 0,-1 1-1,1-1 1,-1 0-1,1 0 1,-1 0-1,1 0 1,0 0-1,-1 0 1,1 0 0,0 0-1,0 0 1,0-1-1,0 1 1,0 0-1,0 0 1,0 0-1,0 0 1,0 0 0,1 0-1,-1 0 1,0 0-1,1 0 1,-1 0-1,1 0 1,-1 0-1,1 0 1,-1 1 0,2-2-1,15-24-5676,0 8-3880,1 7-2527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7.313"/>
    </inkml:context>
    <inkml:brush xml:id="br0">
      <inkml:brushProperty name="width" value="0.025" units="cm"/>
      <inkml:brushProperty name="height" value="0.025" units="cm"/>
    </inkml:brush>
  </inkml:definitions>
  <inkml:trace contextRef="#ctx0" brushRef="#br0">1 92 4228,'0'0'16709,"8"2"-14803,-2 0-1733,0 0 0,0-1 0,0 1-1,0-2 1,1 1 0,-1-1 0,0 0 0,0 0 0,10-2 0,-13 2-154,0-1 1,1 0-1,-1 0 1,0-1-1,0 1 1,0-1-1,0 1 1,0-1-1,0 0 1,-1 0 0,1 0-1,-1 0 1,1-1-1,-1 1 1,0-1-1,0 0 1,0 1-1,0-1 1,0 0-1,-1 0 1,1 0-1,1-7 1,-2 9 16,0-1 0,0 0 0,-1 0 0,1 1-1,0-1 1,-1 0 0,0 0 0,1 0 0,-1 0 0,0 0 0,0 1 0,0-1 0,0 0-1,-1 0 1,1 0 0,0 0 0,-1 0 0,1 0 0,-2-1 0,1 2-6,1 0 1,-1 1-1,0-1 1,0 0-1,0 1 1,0-1 0,0 1-1,0-1 1,0 1-1,0 0 1,0-1-1,0 1 1,0 0-1,0 0 1,0 0-1,0 0 1,0 0-1,0 0 1,0 0-1,0 0 1,0 0 0,0 0-1,0 1 1,-1-1-1,-4 2 32,1 0 0,-1 0 0,1 0 0,0 1 1,0-1-1,0 1 0,1 0 0,-1 1 0,1-1 0,-1 1 0,-4 5 0,-18 33 233,25-39-275,1-1 0,0 1 1,0-1-1,0 1 0,0 0 0,0 0 1,1 0-1,-1-1 0,1 1 1,0 0-1,0 0 0,0 0 1,0 0-1,0 0 0,1 4 0,2-6-12,-1 0 0,0 0-1,1 0 1,-1 0 0,1-1-1,-1 1 1,1-1-1,-1 1 1,1-1 0,-1 0-1,1 0 1,-1 0 0,1 0-1,0-1 1,3 0 0,0 1-45,91-12-1932,-70 8 1216,49-3-1,-75 7 816,0 0-1,-1 0 0,1 0 0,-1 0 0,1 0 0,-1 0 0,1 0 0,-1 0 0,1 1 1,0-1-1,-1 0 0,1 0 0,-1 1 0,0-1 0,1 0 0,-1 0 0,1 1 0,-1-1 1,1 1-1,-1-1 0,0 0 0,1 1 0,-1-1 0,0 1 0,1-1 0,-1 1 0,0-1 1,0 1-1,1-1 0,-1 1 0,0-1 0,0 1 0,0-1 0,0 1 0,0 0 0,0-1 0,0 1 1,0-1-1,0 1 0,0-1 0,0 1 0,0 0 0,0-1 0,0 1 0,-1 0 0,-4 2 2574,1-20-2368,3 7-213,2-31-73,-1 39 21,1 1 1,-1 0-1,1 0 0,-1 0 0,1 0 1,-1 0-1,1 0 0,-1 0 0,1 0 0,0 0 1,0 0-1,-1 1 0,1-1 0,0 0 1,0 0-1,0 1 0,0-1 0,0 0 0,0 1 1,0-1-1,0 1 0,0-1 0,1 1 1,-1 0-1,0-1 0,0 1 0,0 0 0,0 0 1,0 0-1,1 0 0,0 0 0,-2 13 1397,-2-8-3237,5-16-10529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278"/>
    </inkml:context>
    <inkml:brush xml:id="br0">
      <inkml:brushProperty name="width" value="0.025" units="cm"/>
      <inkml:brushProperty name="height" value="0.025" units="cm"/>
    </inkml:brush>
  </inkml:definitions>
  <inkml:trace contextRef="#ctx0" brushRef="#br0">123 24 2851,'0'0'17253,"-10"-4"-16553,-29-14-182,36 17-413,0 1 1,0 0-1,0 0 1,-1 0-1,1 0 1,0 0-1,0 0 1,0 1-1,0 0 1,0-1-1,0 1 1,0 0-1,1 1 1,-1-1 0,0 0-1,0 1 1,1-1-1,-1 1 1,1 0-1,0 0 1,-1 0-1,1 0 1,0 1-1,0-1 1,-3 5-1,5-7-101,0 1 0,0-1 0,0 1-1,0-1 1,0 1 0,0-1 0,1 0-1,-1 1 1,0-1 0,0 1 0,0-1-1,0 1 1,1-1 0,-1 1 0,0-1-1,0 0 1,1 1 0,-1-1 0,0 0-1,0 1 1,1-1 0,-1 0 0,1 1-1,-1-1 1,0 0 0,1 0 0,-1 1-1,1-1 1,-1 0 0,0 0 0,1 0-1,-1 0 1,1 1 0,-1-1 0,1 0-1,-1 0 1,1 0 0,-1 0 0,1 0-1,-1 0 1,1 0 0,25 1 44,-22-1-24,26-1-52,-18 0-34,-1 1-1,1 0 0,0 1 0,21 3 1,-31-4 62,1 1 1,-1 0-1,0-1 1,0 1-1,0 0 1,0 0-1,0 0 1,0 1-1,0-1 1,0 0-1,0 1 1,-1-1-1,1 1 1,0 0-1,-1-1 1,1 1-1,-1 0 1,0 0-1,0 0 1,0 0-1,0 0 1,0 0-1,0 0 1,0 0-1,0 1 1,-1-1-1,0 0 1,1 0-1,-1 1 1,0 2-1,0 1 207,0 0 0,-1 0 0,0 0 0,0 0 0,0 0 0,-1 0 0,0 0 0,0 0 1,0 0-1,-1-1 0,0 1 0,0-1 0,-1 0 0,1 0 0,-7 7 0,7-9-68,0 0 1,0 0 0,0 0 0,0 0 0,-1-1-1,1 1 1,-1-1 0,1 0 0,-1 0 0,0-1 0,0 1-1,0-1 1,0 1 0,0-1 0,0-1 0,-1 1-1,1 0 1,0-1 0,0 0 0,-1 0 0,1 0-1,0-1 1,-7-1 0,8 1-147,1 0-1,-1-1 1,0 1-1,1-1 1,-1 1 0,1-1-1,0 0 1,-1 0-1,1 0 1,0 0-1,-2-3 1,4 4-168,-1 0 1,0 0-1,1 0 0,-1 0 0,1 1 1,-1-1-1,1 0 0,-1 0 1,1 0-1,0 0 0,-1 0 0,1 0 1,0 0-1,0-1 0,0 1 0,0 0 1,0 0-1,0 0 0,0 0 1,0-2-1,3 2-430,-1-1 0,1 1 1,-1 0-1,1 0 1,-1 0-1,1 1 0,-1-1 1,1 0-1,0 1 0,-1 0 1,5-1-1,3 0-1508,17-7-3386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654"/>
    </inkml:context>
    <inkml:brush xml:id="br0">
      <inkml:brushProperty name="width" value="0.025" units="cm"/>
      <inkml:brushProperty name="height" value="0.025" units="cm"/>
    </inkml:brush>
  </inkml:definitions>
  <inkml:trace contextRef="#ctx0" brushRef="#br0">139 0 17232,'0'0'2093,"-9"1"-363,-1 1-1433,1 0 1,0 1 0,0 0 0,0 0 0,0 1 0,-14 8 0,19-10-247,1 0-1,-1 0 1,1 1 0,0-1 0,0 1 0,0 0-1,0 0 1,0 0 0,0 0 0,1 0 0,0 0-1,0 1 1,0-1 0,0 1 0,0 0 0,0-1 0,1 1-1,0 0 1,0 0 0,0 0 0,0 7 0,1-10-48,1 0 1,0 0-1,0 0 1,0-1-1,0 1 1,-1 0-1,1-1 1,0 1-1,1-1 1,-1 1-1,0-1 1,0 1 0,0-1-1,0 1 1,0-1-1,0 0 1,0 0-1,1 0 1,-1 0-1,0 0 1,0 0-1,0 0 1,0 0-1,1 0 1,-1 0-1,2-1 1,38-5 109,30-13-27,-53 13-84,0 0-1,1 1 1,-1 1 0,1 1 0,0 1-1,0 1 1,0 0 0,23 2-1,-41 0 0,1-1 0,-1 0 0,1 0 0,-1 1 0,0-1 0,1 1 0,-1 0 0,0-1 0,1 1 0,-1 0 0,0-1 0,0 1 0,0 0 0,1 0 0,-1 0 0,0 0 0,0 0 0,-1 1 0,1-1 0,0 0 0,0 0-1,0 2 1,6 32 64,0 1-24,-6-36-52,0 1-1,-1 0 1,1-1-1,0 1 1,-1 0-1,1-1 1,0 1-1,0-1 1,0 1-1,-1-1 1,1 1 0,0-1-1,0 0 1,0 0-1,0 1 1,0-1-1,0 0 1,0 0-1,0 0 1,0 0-1,0 0 1,0 0-1,0 0 1,0 0-1,-1 0 1,1 0-1,0-1 1,0 1-1,0 0 1,0-1-1,0 1 1,1-1-1,27-17-1328,28-28-5979,-22 20 22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9.433"/>
    </inkml:context>
    <inkml:brush xml:id="br0">
      <inkml:brushProperty name="width" value="0.025" units="cm"/>
      <inkml:brushProperty name="height" value="0.025" units="cm"/>
    </inkml:brush>
  </inkml:definitions>
  <inkml:trace contextRef="#ctx0" brushRef="#br0">88 117 15022,'0'0'2931,"-10"10"-347,3-2-2112,-35 34 1051,39-38-1341,0 0 0,0 0 0,0 0 0,0 0 0,1 1 1,-1-1-1,1 1 0,0-1 0,1 1 0,-3 9 0,4-13-194,0-1 0,0 1 0,0-1 0,1 0 0,-1 1-1,0-1 1,0 1 0,0-1 0,1 0 0,-1 1 0,0-1 0,0 0 0,1 1 0,-1-1-1,0 0 1,1 0 0,-1 1 0,0-1 0,1 0 0,-1 0 0,0 1 0,1-1-1,-1 0 1,0 0 0,1 0 0,-1 0 0,1 0 0,-1 0 0,1 1 0,-1-1-1,0 0 1,1 0 0,-1 0 0,1 0 0,-1-1 0,0 1 0,1 0 0,-1 0 0,1 0-1,20-4-596,-10-1 318,0-1-1,-1 0 1,1 0 0,-1-1 0,0-1 0,-1 1-1,0-2 1,0 1 0,14-18 0,-8 6 59,0-1 1,-1 0-1,19-41 1,-21 37 2028,-20 42 210,-19 42 23,25-56-1946,-22 66 1842,23-65-1839,-1 0-1,1 1 0,1-1 1,-1 0-1,0 1 1,1-1-1,0 1 0,0-1 1,1 1-1,-1-1 0,1 1 1,0-1-1,2 8 0,-1-10-107,0-1-1,0 1 0,0 0 1,0-1-1,0 1 0,0-1 1,0 0-1,0 0 0,1 0 1,-1 0-1,0 0 0,1-1 1,-1 1-1,1 0 0,-1-1 1,1 0-1,-1 0 0,1 0 1,-1 0-1,1 0 0,3-1 1,1 1-206,0-1 1,0 0 0,0 0 0,0-1-1,0 0 1,11-4 0,-12 3 157,0 0 1,0-1-1,-1 0 0,0 0 1,1 0-1,-1 0 0,-1-1 1,1 0-1,-1 0 0,0 0 1,0-1-1,0 1 1,-1-1-1,0 0 0,0 0 1,0 0-1,-1 0 0,0 0 1,0-1-1,1-9 0,-3 15 104,0 1 0,0 0 0,0 0 0,0-1-1,0 1 1,0 0 0,0 0 0,-1-1-1,1 1 1,0 0 0,0 0 0,0-1-1,0 1 1,-1 0 0,1 0 0,0 0-1,0-1 1,0 1 0,-1 0 0,1 0-1,0 0 1,0 0 0,-1 0 0,1 0 0,0-1-1,0 1 1,-1 0 0,1 0 0,0 0-1,0 0 1,-1 0 0,1 0 0,0 0-1,-1 0 1,1 0 0,0 0 0,0 0-1,-1 0 1,1 0 0,0 0 0,0 1-1,-1-1 1,1 0 0,0 0 0,0 0 0,-1 0-1,1 0 1,0 0 0,0 1 0,0-1-1,-1 0 1,1 0 0,0 0 0,0 1-1,0-1 1,0 0 0,-1 0 0,1 1-1,-14 11 56,10-7-14,0 0-1,0 0 1,0 0-1,1 0 1,0 1 0,0 0-1,0 0 1,1-1-1,0 1 1,0 1-1,1-1 1,-2 12-1,3-17-88,1 0-1,-1 0 1,1 1 0,-1-1-1,1 0 1,0 0-1,0 0 1,0 0-1,-1 0 1,1 0-1,0 0 1,0 0-1,0 0 1,0 0-1,1-1 1,-1 1-1,0 0 1,0-1 0,0 1-1,1-1 1,-1 1-1,0-1 1,1 0-1,-1 1 1,0-1-1,1 0 1,-1 0-1,2 0 1,51 4-1278,-42-4 762,-4 1 177,102 7-3432,-36 3 5844,-69-25 2184,-4-27-4327,-1 34 374,-1-46-590,2 53 273,1-1-1,0 1 1,0 0 0,-1 0-1,1 0 1,0 0 0,-1 0-1,1 0 1,0 1 0,-1-1-1,1 0 1,0 1 0,-1 0-1,4 0 1,10 5 8,1-1 0,1-1 0,-1-1 0,1 0 0,23 1 0,-30-4-154,1 1 1,-1-2-1,0 1 0,1-1 1,-1-1-1,0 0 0,0 0 0,0-1 1,0 0-1,9-5 0,-16 6 169,-1 0-1,0 0 1,1 0 0,-1 0-1,0 0 1,0 0-1,0-1 1,0 1-1,0-1 1,-1 1-1,1-1 1,-1 1-1,0-1 1,1 0 0,-1 0-1,0-4 1,0 6 17,-1 0 0,0 0 0,0-1 0,1 1-1,-1 0 1,0 0 0,0 0 0,0-1 0,-1 1 0,1 0 0,0 0 0,0 0 0,-1-1 0,1 1 0,-1 0 0,1 0 0,-1 0 0,1 0 0,-1 0 0,0 0 0,1 0 0,-1 0 0,0 0 0,0 0 0,0 0 0,0 1 0,0-1 0,1 0 0,-2 1 0,1-1 0,0 0 0,0 1 0,0-1 0,0 1 0,0 0 0,0-1 0,0 1 0,-1 0 0,1 0 0,0 0 0,-2-1 0,-2 1 75,1 0-1,-1 0 1,1 1 0,-1-1 0,1 1 0,-1 0-1,1 0 1,0 1 0,-1-1 0,1 1 0,0 0-1,0 0 1,0 0 0,0 1 0,1-1-1,-1 1 1,1 0 0,-1 0 0,1 0 0,0 1-1,0-1 1,0 1 0,1 0 0,-1-1 0,1 1-1,0 0 1,0 0 0,0 1 0,1-1-1,-1 0 1,1 1 0,0-1 0,0 1 0,1-1-1,-1 1 1,1-1 0,1 8 0,-1-10-92,0 0 1,1 0-1,0 1 0,-1-1 1,1 0-1,0 0 1,0 0-1,0 0 1,1 0-1,-1 0 1,0 0-1,1 0 0,-1 0 1,1-1-1,0 1 1,0-1-1,-1 1 1,1-1-1,0 0 0,0 1 1,0-1-1,0 0 1,1 0-1,-1-1 1,0 1-1,0 0 1,0-1-1,1 1 0,-1-1 1,4 0-1,38 4-2490,-6-6-3517,-36 2 5624,39-3-10563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424"/>
    </inkml:context>
    <inkml:brush xml:id="br0">
      <inkml:brushProperty name="width" value="0.025" units="cm"/>
      <inkml:brushProperty name="height" value="0.025" units="cm"/>
    </inkml:brush>
  </inkml:definitions>
  <inkml:trace contextRef="#ctx0" brushRef="#br0">124 204 9129,'4'-3'9903,"-7"-5"-7134,-8-4-1433,5 9-1065,0 1 1,0 0 0,0 1-1,0 0 1,-1 0 0,1 0-1,0 1 1,-1 0 0,-7 0-1,12 0-249,1 0-1,-1 0 1,0 0-1,0 0 1,1 0-1,-1 1 1,0-1-1,1 0 1,-1 1-1,0-1 1,1 1-1,-1 0 1,1 0-1,-1-1 1,1 1 0,-1 0-1,1 0 1,0 0-1,0 0 1,-1 1-1,1-1 1,0 0-1,0 1 1,0-1-1,0 0 1,0 1-1,0-1 1,1 1-1,-1-1 1,0 1-1,1 0 1,-1-1-1,1 1 1,0 0-1,-1-1 1,1 1-1,0 2 1,1-3-19,-1 0-1,1-1 1,-1 1 0,1 0 0,0-1 0,-1 1 0,1 0 0,0-1 0,-1 1 0,1-1 0,0 1 0,0-1 0,0 1 0,0-1 0,-1 0 0,1 1 0,0-1 0,0 0 0,0 0 0,0 0 0,0 0 0,0 1-1,0-1 1,0 0 0,0-1 0,0 1 0,1 0 0,31-3 117,-18-2-84,0 0-1,-1 0 1,1-2-1,-1 1 1,0-2-1,-1 0 1,23-18-1,-10 6 1,-1-2-1,36-42 0,-36 33 29,-17 21 89,-21 38-87,0-2 104,-15 44 0,25-61 49,0 1 0,1-1 0,0 0 1,1 0-1,0 1 0,0-1 0,1 1 0,2 17 0,-2-25-199,1-1 1,-1 0-1,1 1 1,-1-1 0,1 0-1,0 0 1,0 1-1,0-1 1,0 0 0,0 0-1,0 0 1,0 0-1,0 0 1,0 0 0,0-1-1,0 1 1,0 0-1,1 0 1,-1-1 0,0 1-1,1-1 1,-1 1-1,0-1 1,1 0 0,-1 1-1,1-1 1,-1 0 0,1 0-1,-1 0 1,0 0-1,1 0 1,-1 0 0,2-1-1,4 0 7,-1 1 1,0-2-1,0 1 0,0-1 1,0 1-1,8-5 0,0-3-7,0 0-1,-1 0 1,0-1 0,-1-1 0,0 0-1,-1-1 1,11-15 0,21-19-365,-45 89-322,-1-29 684,2-9 15,-1 0 1,2 1 0,-1-1-1,0 0 1,1 0 0,0 0-1,1 8 1,0-11-25,-1-1-1,1 0 1,0 0 0,-1 1 0,1-1-1,0 0 1,0 0 0,0 0 0,-1 0-1,1 0 1,0 0 0,1 0 0,-1 0-1,0 0 1,0-1 0,0 1 0,0 0-1,1-1 1,-1 1 0,0-1 0,1 1-1,-1-1 1,0 0 0,1 1 0,-1-1-1,1 0 1,-1 0 0,0 0 0,1 0 0,-1 0-1,1 0 1,1-1 0,5 0 12,0-1 0,-1 0 1,1 0-1,-1-1 0,1 0 1,-1 0-1,0 0 0,0-1 1,0 0-1,0-1 0,-1 1 1,6-6-1,1-2-20,0 1 1,-1-2 0,-1 1-1,17-24 1,-23 25 34,-8 8-40,-13 15-36,12-7 53,0 0-1,0 1 1,1-1 0,0 1-1,0 0 1,0 0 0,1 0-1,0 0 1,0 0 0,0 0-1,1 1 1,0-1 0,0 1 0,1-1-1,0 10 1,1-14-4,0 0 0,1-1 0,-1 1 0,0-1 0,1 1 0,-1-1 0,1 0 0,-1 0 0,1 1 0,0-1 0,-1 0 0,1-1 0,0 1 0,0 0 0,0 0-1,0-1 1,0 1 0,-1-1 0,1 1 0,0-1 0,0 0 0,0 0 0,0 0 0,0 0 0,0 0 0,3-1 0,5 1-95,-1-1 1,0 0-1,-1-1 0,17-4 0,-18 4-386,-1-1-1,0 0 1,0-1 0,0 0-1,0 0 1,8-7 0,-10 8-480,-1-1 0,1 1 0,-1-1 0,0 0 1,0 0-1,-1 0 0,1 0 0,-1-1 0,0 1 0,3-8 1,0-16-7867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752"/>
    </inkml:context>
    <inkml:brush xml:id="br0">
      <inkml:brushProperty name="width" value="0.025" units="cm"/>
      <inkml:brushProperty name="height" value="0.025" units="cm"/>
    </inkml:brush>
  </inkml:definitions>
  <inkml:trace contextRef="#ctx0" brushRef="#br0">51 26 14734,'0'0'8584,"-49"-13"-6214,48 13-896,5 0-1474,12 0-1057,3 0-2851,1-13-8135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7.565"/>
    </inkml:context>
    <inkml:brush xml:id="br0">
      <inkml:brushProperty name="width" value="0.025" units="cm"/>
      <inkml:brushProperty name="height" value="0.025" units="cm"/>
    </inkml:brush>
  </inkml:definitions>
  <inkml:trace contextRef="#ctx0" brushRef="#br0">157 69 14926,'0'0'2216,"-1"13"-1741,-18 81 18,-3-1 1,-40 102 0,33-106-443,11-29 39,12-39 88,12-29 152,9-27-41,22-51-131,-3 0 0,37-148 0,-67 208-91,-4 26-66,0 0-1,0 0 0,0 0 0,0 1 0,0-1 1,0 0-1,0 0 0,0 0 0,0 0 1,0 0-1,0 0 0,0 0 0,0 0 0,0 0 1,0 0-1,0 0 0,0 0 0,-1 0 1,1 0-1,0 0 0,0 0 0,0 0 1,0 1-1,0-1 0,0 0 0,0 0 0,0 0 1,0 0-1,0 0 0,-1 0 0,1 0 1,0 0-1,0 0 0,0 0 0,0-1 1,0 1-1,0 0 0,0 0 0,0 0 0,0 0 1,-16 41-111,14-36 90,-9 26 35,-10 50 1,19-72-33,1 0-1,-1 0 1,2 1-1,-1-1 1,1 1 0,1-1-1,0 1 1,0-1-1,1 0 1,4 12 0,-5-17 0,1-1 1,1 0-1,-1 0 1,0 1-1,1-1 1,0-1 0,-1 1-1,1 0 1,0-1-1,6 4 1,-7-4 27,1 0-1,-1-1 1,1 1 0,-1 1 0,0-1 0,1 0-1,-1 1 1,0-1 0,-1 1 0,3 3 0,-4-5 8,1 1-1,-1 0 1,0-1 0,0 1 0,0 0 0,0-1-1,-1 1 1,1 0 0,0-1 0,-1 1 0,1 0-1,-1-1 1,0 1 0,1-1 0,-1 1 0,0-1-1,0 1 1,0-1 0,0 0 0,0 1 0,0-1-1,0 0 1,-1 0 0,1 0 0,-2 1 0,-1 2 34,-35 29 395,37-32-397,0 1-1,0-1 1,0 0 0,0 0 0,0 0 0,0 0 0,-1 0 0,1 0 0,0-1 0,-1 1 0,1-1-1,-1 1 1,1-1 0,0 0 0,-1 0 0,1 0 0,-1-1 0,-2 1 0,4-1-30,0 0 1,0 0-1,1 1 1,-1-1-1,0 0 1,0 0 0,1 0-1,-1 0 1,0 0-1,1 0 1,-1 0-1,1 0 1,-1 0 0,1 0-1,0 0 1,0 0-1,-1 0 1,1 0-1,0-1 1,0 1 0,0 0-1,0 0 1,0 0-1,0-1 1,3-34-9,-3 34-15,2-10-6,1 0 1,1 1-1,-1-1 1,2 1-1,0 0 1,0 0-1,1 0 1,0 0-1,1 1 1,0 0-1,1 1 1,0 0-1,0 0 1,14-11-1,-21 18-1,1 0 0,0 1-1,0-1 1,0 1 0,0-1-1,0 1 1,0-1 0,0 1-1,0 0 1,1 0 0,-1 0-1,1 1 1,-1-1 0,0 0-1,1 1 1,-1-1 0,1 1-1,-1 0 1,1 0 0,-1 0-1,1 0 1,-1 1 0,1-1-1,-1 1 1,1-1 0,-1 1-1,0 0 1,1 0 0,3 2-1,-3-1-34,0 1-1,-1-1 0,1 1 0,-1 0 1,0-1-1,0 1 0,0 0 1,0 0-1,0 1 0,-1-1 0,1 0 1,-1 1-1,0-1 0,0 0 1,0 1-1,-1-1 0,1 1 0,-1 0 1,0 5-1,-2 18-19,-1-31 100,0-46 72,17-31 35,-10 60-52,0-1 0,2-40 0,-5 64-109,-1-1 0,1 0 0,0 0 0,-1 1 0,1-1 0,0 0 0,0 0 0,0 0-1,0 0 1,0 0 0,0 0 0,0 0 0,0 0 0,0-1 0,0 1 0,1 0 0,-1-1-1,0 1 1,3 0 0,27 9-63,-25-9 104,-1-1 0,1 0 0,0 0-1,0 0 1,-1-1 0,1 0 0,0 0 0,-1-1-1,1 0 1,-1 1 0,1-2 0,-1 1-1,0-1 1,0 0 0,0 0 0,0 0 0,-1 0-1,1-1 1,-1 0 0,7-8 0,1-2 18,-1 0 0,0-1 1,-1 0-1,-1-1 0,11-24 0,-18 36-23,-1 1-1,1-1 0,0 0 0,-1 0 0,0 0 0,0 0 0,0 0 1,-1 0-1,1 0 0,-1 0 0,0 0 0,0-1 0,-1-4 1,0 9-29,-1 0 1,1 1-1,-1-1 1,1 0 0,0 1-1,-1-1 1,1 1-1,0 0 1,-1-1 0,1 1-1,0 0 1,0 0-1,-1 0 1,1 0 0,0 0-1,0 0 1,0 0-1,-1 2 1,-12 16-32,0 0 1,2 1-1,0 0 0,1 0 0,-14 39 0,11-18 55,1 2-1,-8 47 1,20-82-28,-1 0 1,1 0 0,1 0 0,0 0 0,0 0 0,2 15 0,-2-22 9,0 0 1,1 0-1,-1 0 1,0 0-1,1 0 1,-1 0-1,1 0 1,-1 0-1,1 0 0,-1-1 1,1 1-1,0 0 1,-1 0-1,1 0 1,0-1-1,0 1 1,-1 0-1,1-1 0,0 1 1,0-1-1,0 1 1,0-1-1,1 1 1,0-1 8,0 0 0,0 0 0,1 0 0,-1 0 0,0-1 0,0 1 0,0-1 0,0 1 0,0-1 0,0 0 0,0 0 0,0 1 0,0-2 1,0 1-1,-1 0 0,3-2 0,6-5 34,-1 0 0,0 0 0,-1-1 0,0 0 0,-1-1 0,1 1 0,-2-1 0,7-14 0,-2 4 8,-1-1 1,-1 0 0,8-32-1,-13 40-5,-2 2 11,-2 12-17,-13 59-35,8-40-4,1 0 0,0 0-1,1 1 1,1 30 0,2-51 0,0 1-1,-1-1 1,1 1-1,1 0 1,-1-1 0,0 1-1,0-1 1,0 1 0,0-1-1,0 1 1,0-1-1,1 1 1,-1-1 0,0 1-1,0-1 1,1 1-1,-1-1 1,0 1 0,1-1-1,-1 1 1,0-1-1,1 0 1,-1 1 0,1-1-1,-1 0 1,1 1-1,-1-1 1,1 0 0,-1 1-1,1-1 1,-1 0 0,1 0-1,-1 0 1,2 1-1,21-8 65,18-24 232,-21 9-217,-1-1 1,-1-1-1,-1 0 1,-2-1 0,18-37-1,-45 111-470,7-37 415,-2 8-13,0 0-1,1-1 1,1 2-1,2-1 0,-3 24 1,6-44-8,0 0-1,0 0 1,0 0 0,0 1-1,0-1 1,0 0-1,0 0 1,0 1 0,0-1-1,0 0 1,0 0 0,0 0-1,0 1 1,0-1 0,0 0-1,0 0 1,0 0 0,0 1-1,0-1 1,1 0-1,-1 0 1,0 0 0,0 0-1,0 1 1,0-1 0,0 0-1,1 0 1,-1 0 0,0 0-1,0 0 1,0 1 0,0-1-1,1 0 1,-1 0-1,0 0 1,0 0 0,0 0-1,1 0 1,-1 0 0,0 0-1,0 0 1,0 0 0,1 0-1,-1 0 1,0 0 0,0 0-1,1 0 1,-1 0-1,0 0 1,0 0 0,15-9 179,10-16 300,93-133 19,-132 226-273,4-41-138,5-14-60,1 0 0,0 0-1,0 0 1,1 1-1,-1 22 1,4-36-29,0 0 1,0 0-1,0 1 0,1-1 1,-1 0-1,0 0 0,1 0 0,-1 0 1,0 1-1,0-1 0,1 0 0,-1 0 1,0 0-1,1 0 0,-1 0 1,0 0-1,1 0 0,-1 0 0,0 0 1,1 0-1,-1 0 0,0 0 1,1 0-1,-1 0 0,0 0 0,1 0 1,-1 0-1,0 0 0,0 0 1,1-1-1,-1 1 0,0 0 0,1 0 1,-1 0-1,0 0 0,0-1 1,1 1-1,-1 0 0,0 0 0,0-1 1,1 1-1,12-9-166,-4-2-1272,0 0 0,-1 0 0,10-21 0,-11 21-338,12-20-4825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1.467"/>
    </inkml:context>
    <inkml:brush xml:id="br0">
      <inkml:brushProperty name="width" value="0.025" units="cm"/>
      <inkml:brushProperty name="height" value="0.025" units="cm"/>
    </inkml:brush>
  </inkml:definitions>
  <inkml:trace contextRef="#ctx0" brushRef="#br0">146 44 8552,'0'0'7570,"-8"-1"-4170,2 0-3041,-13-2 379,-1 0-1,1 2 1,0 0-1,-21 2 1,39-1-741,1 0 0,-1 0-1,1 0 1,-1 0 0,0 0 0,1 1 0,-1-1-1,1 0 1,-1 0 0,1 0 0,-1 1 0,1-1-1,-1 0 1,1 0 0,-1 1 0,1-1 0,-1 1-1,1-1 1,-1 0 0,1 1 0,-1-1-1,1 1 1,0-1 0,-1 1 0,1-1 0,0 1-1,0-1 1,-1 1 0,1-1 0,0 1 0,0 0-1,0-1 1,0 1 0,0-1 0,-1 1 0,1-1-1,0 1 1,0 0 0,1-1 0,-1 1 0,0-1-1,0 2 1,0-1-2,1 0 0,-1 0-1,1 0 1,-1 0-1,1-1 1,0 1 0,-1 0-1,1 0 1,0 0-1,0-1 1,-1 1 0,1 0-1,0-1 1,0 1 0,0-1-1,0 1 1,0-1-1,0 1 1,0-1 0,0 1-1,0-1 1,0 0-1,0 0 1,1 0 0,64-5 72,-56 4-69,-1-1-1,1 1 0,0 0 0,0 1 0,0 0 1,17 4-1,-24-3-1,0 0 0,-1 1 0,0-1 1,1 1-1,-1 0 0,0 0 0,0 0 0,0 0 1,0 0-1,0 0 0,-1 1 0,1-1 1,-1 0-1,1 1 0,-1 0 0,0-1 0,0 1 1,0 0-1,0-1 0,0 1 0,-1 0 0,1 0 1,-1 0-1,0 0 0,0 5 0,1 8 45,-1-1 0,-1 1-1,-3 21 1,0-19 3,-1 0 0,0 0 0,-1 0 0,-1-1 0,-16 29 0,16-34 101,0 0-1,-1-1 1,0 0-1,0 0 0,-1 0 1,-1-1-1,0-1 1,-15 12-1,22-19-128,1 0 0,0-1 0,-1 0-1,1 1 1,-1-1 0,1 0 0,-1 0 0,0 0 0,1-1 0,-1 1-1,0-1 1,-3 1 0,6-1-7,-1 0-1,0 0 1,0-1 0,0 1-1,0 0 1,1 0 0,-1-1-1,0 1 1,0 0 0,1-1-1,-1 1 1,0-1 0,1 1-1,-1-1 1,0 1 0,1-1-1,-1 1 1,1-1 0,-1 0-1,1 1 1,-1-1 0,1 0-1,-1 1 1,1-1 0,0 0-1,-1-1 1,0-1 6,1-1 0,0 0 1,-1 0-1,1 1 0,1-1 0,-1 0 1,0 0-1,1 1 0,0-1 1,0 0-1,0 1 0,0-1 0,1 1 1,-1-1-1,1 1 0,3-4 0,13-20 33,1 2 0,1 0 0,1 1 0,1 1 1,1 2-1,1 0 0,1 1 0,0 1 0,2 2 0,0 0 0,1 2 0,56-22 0,-80 36-53,0 0 1,0-1 0,0 1-1,0 1 1,0-1-1,0 1 1,0-1-1,0 1 1,0 0-1,-1 0 1,8 2-1,-10-2 5,-1 0-1,1 1 0,0-1 1,-1 0-1,1 1 0,-1-1 0,1 1 1,0-1-1,-1 1 0,1-1 1,-1 1-1,1-1 0,-1 1 0,0-1 1,1 1-1,-1-1 0,0 1 1,1 0-1,-1-1 0,0 1 0,0 0 1,1-1-1,-1 1 0,0 0 1,0 0-1,0 2 3,0 0 1,-1-1 0,1 1-1,-1-1 1,1 1 0,-1 0-1,0-1 1,0 0 0,0 1-1,-2 3 1,-13 18 158,-1 0 0,0-1 0,-31 30-1,29-32 558,42-51-349,-1 0 0,30-58-1,-32 53-278,-2-3-23,-16 30-68,1 1 0,0 0 0,1-1-1,0 1 1,0 1 0,10-13 0,-12 25-48,-1 0 0,0 0 0,0 0 0,-1 0-1,0 12 1,0-16 45,0 0-171,0 0-1,0 0 1,1 0-1,-1-1 1,0 1-1,1 0 1,0 0-1,-1 0 1,1 0 0,0-1-1,0 1 1,0 0-1,0-1 1,0 1-1,0-1 1,0 1-1,0-1 1,1 0 0,-1 1-1,1-1 1,-1 0-1,1 0 1,-1 0-1,1 0 1,0 0-1,0 0 1,-1-1 0,1 1-1,0 0 1,0-1-1,0 1 1,-1-1-1,1 0 1,0 0-1,0 0 1,0 0-1,0 0 1,3-1 0,2 1-927,0-1 1,0 0-1,0 0 1,0-1-1,0 0 1,-1 0-1,1-1 1,-1 0 0,11-6-1,13-12-8555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168"/>
    </inkml:context>
    <inkml:brush xml:id="br0">
      <inkml:brushProperty name="width" value="0.025" units="cm"/>
      <inkml:brushProperty name="height" value="0.025" units="cm"/>
    </inkml:brush>
  </inkml:definitions>
  <inkml:trace contextRef="#ctx0" brushRef="#br0">113 154 5990,'-4'8'8856,"-99"136"871,103-144-9708,-1 0 0,1 0 0,0 0 0,-1 1 0,1-1 0,0 0 0,0 0 0,-1 1 0,1-1 0,0 0 0,0 0 0,-1 1 0,1-1 0,0 0 0,0 1 0,0-1 0,-1 0 0,1 1 0,0-1 0,0 1 0,0-1 0,0 0 0,0 1 0,0-1 0,0 0 0,0 1 0,0-1 0,0 1 0,0-1 0,0 0 0,0 1 0,0-1 0,0 0 0,0 1 0,0-1 0,1 1 0,14-8-23,28-25-1146,-40 29 944,0 2 124,73-53-3419,-71 50 3345,1 1-1,0 0 1,0 0-1,1 1 1,-1-1-1,1 1 1,-1 1-1,1-1 0,0 1 1,-1 0-1,10 1 1,-15 0 180,0 0 1,-1 1-1,1-1 1,0 0 0,-1 1-1,1-1 1,-1 1-1,1-1 1,-1 1-1,1-1 1,-1 1 0,1-1-1,-1 1 1,1 0-1,-1-1 1,0 1-1,1 0 1,-1-1 0,0 1-1,0 0 1,0-1-1,1 1 1,-1 0-1,0 0 1,0-1 0,0 1-1,0 0 1,0-1-1,0 1 1,0 0-1,-1 0 1,-2 27 1180,-5-6-605,0-1 1,-2 1-1,0-2 0,-2 1 1,0-1-1,-17 20 0,-4 9 1001,4-5-368,22-34-1071,22-32-762,80-143-519,-12 19 1034,-69 124 274,1 1-1,1 1 1,1 0-1,28-24 1,-36 36-150,0 1 1,1 0 0,0 1-1,13-6 1,-20 10-46,0 0 1,1 1-1,-1-1 0,1 1 1,-1 0-1,1 0 0,-1 1 1,1-1-1,0 1 0,-1 0 1,1-1-1,0 2 0,-1-1 0,1 0 1,0 1-1,-1-1 0,7 3 1,-9-2 2,0 0 1,0 1-1,0-1 1,0 0-1,0 0 1,0 1-1,0-1 1,0 1-1,-1-1 1,1 1-1,-1-1 1,1 1-1,-1-1 1,1 1-1,-1-1 1,0 1-1,1 0 1,-1-1-1,0 1 1,0 0-1,-1-1 1,1 1-1,0-1 1,0 1-1,-1 0 1,1-1-1,-1 1 1,1-1-1,-2 3 1,-21 44 242,-6-15 473,23-27-495,0 0 1,0 1 0,0-1-1,1 1 1,0 0-1,1 0 1,-1 1 0,2 0-1,-5 8 1,14-14-754,0-1 1,-1 0-1,1-1 1,0 0-1,0 0 1,6 0-1,-8 0-213,1-1 160,0 1-1,1 1 0,-1-1 1,0 1-1,1-1 0,-1 2 1,0-1-1,8 3 1,-12-3 588,1 0 0,-1 0 1,0 0-1,0 0 0,0 1 1,0-1-1,0 0 0,0 0 1,0 1-1,0-1 1,0 1-1,-1-1 0,1 1 1,0-1-1,-1 1 0,1-1 1,-1 1-1,0-1 1,0 1-1,1-1 0,-1 1 1,0 0-1,0-1 0,-1 1 1,1-1-1,0 1 0,0 0 1,-1-1-1,1 1 1,-1-1-1,1 1 0,-1-1 1,0 1-1,0 0 0,-2 3 355,1-1-1,0 0 0,-1 1 1,0-1-1,0 0 0,0-1 1,0 1-1,-1-1 0,0 1 1,1-1-1,-1 0 0,0 0 0,-1-1 1,1 1-1,0-1 0,-1 0 1,1 0-1,-8 2 0,-1 0 449,0-1-1,0 0 1,-1-1-1,1 0 1,-21 0-1,32-2-799,0 0-1,0 0 0,-1 0 0,1-1 0,0 1 1,0 0-1,-1-1 0,1 0 0,0 1 1,0-1-1,0 0 0,0 0 0,0 0 0,0 0 1,0-1-1,1 1 0,-1 0 0,0-1 1,1 0-1,-1 1 0,1-1 0,-1 0 1,1 0-1,0 1 0,-2-4 0,3 4-188,-1-1 1,1 1-1,0 0 0,-1-1 0,1 1 0,0 0 1,0-1-1,0 1 0,0 0 0,0-1 0,0 1 1,1 0-1,-1-1 0,0 1 0,1 0 0,0-3 1,0 2-364,0 0 1,1 0-1,-1 0 1,1 1 0,-1-1-1,1 0 1,-1 1-1,1-1 1,0 1 0,0 0-1,0-1 1,-1 1 0,4-1-1,17-8-6839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573"/>
    </inkml:context>
    <inkml:brush xml:id="br0">
      <inkml:brushProperty name="width" value="0.025" units="cm"/>
      <inkml:brushProperty name="height" value="0.025" units="cm"/>
    </inkml:brush>
  </inkml:definitions>
  <inkml:trace contextRef="#ctx0" brushRef="#br0">1 48 17040,'0'0'10848,"9"3"-10806,-7-2-77,0 0 0,1 0 0,-1-1 0,0 1-1,1 0 1,-1-1 0,1 0 0,-1 1 0,1-1-1,-1 0 1,1 0 0,-1-1 0,1 1 0,-1 0-1,1-1 1,-1 0 0,1 1 0,-1-1 0,0 0-1,1 0 1,-1-1 0,0 1 0,0 0 0,0-1-1,0 1 1,0-1 0,0 0 0,0 1 0,-1-1-1,1 0 1,0 0 0,-1 0 0,0 0-1,1-1 1,-1 1 0,1-3 0,11-14-61,-10 26-38,-11 36 449,7-39-234,0-1-1,0 0 1,1 1-1,-1-1 1,1 1-1,0 0 1,0-1-1,0 5 1,0-7-47,1 0 0,-1 0 1,1-1-1,-1 1 0,0 0 1,1 0-1,0 0 0,-1 0 1,1-1-1,-1 1 0,1 0 1,0-1-1,0 1 0,-1 0 1,1-1-1,0 1 1,0-1-1,0 1 0,0-1 1,0 0-1,0 1 0,-1-1 1,1 0-1,0 0 0,0 1 1,0-1-1,0 0 0,0 0 1,0 0-1,0 0 0,0 0 1,1-1-1,8 0-6,1 0 0,-1-1 1,0 0-1,0-1 0,0 0 0,-1 0 0,1-1 1,10-6-1,-11 5-288,0 1 0,0 0-1,1 0 1,0 1 0,-1 0 0,1 1 0,0 0 0,12 0 0,-19 33-77,0-30-143,0-1-1,0 1 1,0 0 0,1-1-1,-1 0 1,0 0-1,0 0 1,1 0-1,-1 0 1,0-1-1,5 0 1,15-8-5777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072"/>
    </inkml:context>
    <inkml:brush xml:id="br0">
      <inkml:brushProperty name="width" value="0.025" units="cm"/>
      <inkml:brushProperty name="height" value="0.025" units="cm"/>
    </inkml:brush>
  </inkml:definitions>
  <inkml:trace contextRef="#ctx0" brushRef="#br0">81 0 4837,'0'0'9897,"-33"73"-9449,15-37 33,6 0-193,1-1-192,4-6-96,7-6 0,0-8-897,0-8-2274,7-7-2722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399"/>
    </inkml:context>
    <inkml:brush xml:id="br0">
      <inkml:brushProperty name="width" value="0.025" units="cm"/>
      <inkml:brushProperty name="height" value="0.025" units="cm"/>
    </inkml:brush>
  </inkml:definitions>
  <inkml:trace contextRef="#ctx0" brushRef="#br0">1 148 12524,'0'0'2696,"6"-11"-369,0 2-2031,0 0 0,1 1 0,0 0 1,0 0-1,1 1 0,0 0 0,0 0 0,0 0 0,1 1 0,0 1 0,1 0 0,14-7 0,-5 4-187,1 1 0,0 1-1,1 1 1,-1 1 0,1 0-1,0 2 1,0 0 0,0 2 0,0 0-1,36 5 1,-53-4-99,0 0 0,1 0 0,-1 1 0,0-1 0,0 1 0,0 0 0,0 1-1,0-1 1,0 0 0,0 1 0,-1 0 0,1 0 0,-1 0 0,0 0 0,0 1 0,0-1 0,-1 1 0,1 0 0,-1 0 0,0 0 0,0 0-1,0 0 1,0 0 0,-1 0 0,0 1 0,0-1 0,0 1 0,0-1 0,-1 1 0,1-1 0,-2 9 0,1-2 137,-1-1 1,-1 0 0,0 0-1,0 0 1,-1 0-1,0 0 1,0 0 0,-1 0-1,-1-1 1,0 0 0,0 0-1,-13 16 1,9-15 96,0 0 0,-1-1 1,-1-1-1,1 1 0,-1-2 0,-1 1 0,1-2 1,-1 1-1,-1-2 0,1 0 0,-1 0 1,0-1-1,0 0 0,0-1 0,0-1 1,0 0-1,-1-1 0,1-1 0,-14 0 0,25 0-235,0 0 0,0 0 0,0 0 0,0 0 0,0-1 0,0 1 0,0 0 0,0-1 0,0 0 0,0 1 0,0-1 0,1 0 0,-1 0 0,-3-2 0,5 2-42,-1 1-1,1-1 1,-1 1 0,1-1-1,0 0 1,-1 1 0,1-1-1,0 0 1,-1 0-1,1 1 1,0-1 0,0 0-1,0 0 1,0 1 0,0-1-1,0 0 1,0 0-1,0 1 1,0-1 0,0 0-1,0 0 1,0 1 0,1-1-1,-1 0 1,1-1 0,0-1-239,2-1 0,-1 1 0,0 0 1,1-1-1,-1 1 0,1 0 0,0 0 1,0 1-1,0-1 0,0 1 1,1-1-1,5-2 0,85-36-7816,-40 24 369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741"/>
    </inkml:context>
    <inkml:brush xml:id="br0">
      <inkml:brushProperty name="width" value="0.025" units="cm"/>
      <inkml:brushProperty name="height" value="0.025" units="cm"/>
    </inkml:brush>
  </inkml:definitions>
  <inkml:trace contextRef="#ctx0" brushRef="#br0">56 225 12844,'0'0'10122,"-13"47"-7688,2-25-864,0 1-353,1-1-449,2-5-511,5-5-225,3-5 32,0-4-545,3-3-864,8-3-481,-1-12-1056,-3-10-770,1-7-1793,-3-10-673</inkml:trace>
  <inkml:trace contextRef="#ctx0" brushRef="#br0" timeOffset="1">77 0 10186,'0'0'14221,"-19"51"-14189,29-35-640,5-2-2083,4 2-4099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4.273"/>
    </inkml:context>
    <inkml:brush xml:id="br0">
      <inkml:brushProperty name="width" value="0.025" units="cm"/>
      <inkml:brushProperty name="height" value="0.025" units="cm"/>
    </inkml:brush>
  </inkml:definitions>
  <inkml:trace contextRef="#ctx0" brushRef="#br0">99 0 14606,'0'0'9769,"-5"4"-9534,2 0-219,-1 0-1,1 0 1,0 0 0,1 1 0,-1-1 0,1 1-1,0 0 1,0 0 0,0-1 0,0 1-1,1 0 1,0 0 0,0 1 0,1-1-1,-1 0 1,1 0 0,0 0 0,0 0-1,1 1 1,2 9 0,0-4-84,0 0 0,1 0 0,0 0 0,1-1 1,0 0-1,0 0 0,1 0 0,1 0 0,14 15 0,-12-14 83,-1 1 0,1 0 0,-2 0 0,0 1 0,9 20 0,-15-28 66,0 0-1,0 0 1,0 0 0,0-1-1,-1 1 1,0 0 0,0 0-1,0 0 1,-1 0 0,1 0-1,-1 0 1,0-1 0,-1 1-1,1 0 1,-1-1 0,0 1-1,0-1 1,-1 1 0,1-1-1,-6 7 1,3-4 174,-1-1 1,1 1-1,-1-1 1,-1-1-1,1 1 1,-1-1-1,0 0 1,0 0-1,-8 3 1,13-7-220,0 0 0,0 0 0,0 0 0,0 0 0,0 0 0,0-1 0,-1 1 0,1-1 0,0 1 0,0-1 0,0 0 0,0 0 0,-1 0 0,1 0 1,0 0-1,0-1 0,0 1 0,-1-1 0,1 1 0,0-1 0,0 0 0,0 0 0,0 0 0,0 0 0,0 0 0,1 0 0,-1 0 0,0-1 0,0 1 0,1-1 1,-1 1-1,1-1 0,0 0 0,-1 0 0,1 1 0,0-1 0,0 0 0,-2-4 0,0-2-67,0 1-1,0-1 1,0 0-1,1 0 1,1 0 0,-1 0-1,1-1 1,0 1 0,1 0-1,0-1 1,1 1-1,-1 0 1,1 0 0,1 0-1,0 0 1,3-10-1,0 6-73,1-1-1,0 2 0,1-1 0,0 1 1,0 0-1,2 0 0,-1 1 1,1 0-1,13-11 0,91-66-90,-76 61 115,57-52 1,-97 113 352,-8-4 28,8-23-99,0 0 0,0 0 0,1 0 0,0 0 1,0 1-1,0 9 0,3-17-190,-1 0 0,1 0 0,-1-1 0,1 1 0,-1 0 0,1-1-1,0 1 1,0 0 0,-1-1 0,1 1 0,0-1 0,0 1 0,-1-1 0,1 1 0,0-1 0,0 0 0,0 1-1,0-1 1,0 0 0,0 0 0,0 0 0,0 0 0,-1 0 0,1 0 0,0 0 0,0 0 0,0 0 0,0 0-1,0 0 1,0 0 0,0-1 0,0 1 0,0 0 0,1-2 0,36-9-462,-21 2-865,-2 0 1808,-5 4-3108,-1 3-3130,0 1-4527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195"/>
    </inkml:context>
    <inkml:brush xml:id="br0">
      <inkml:brushProperty name="width" value="0.025" units="cm"/>
      <inkml:brushProperty name="height" value="0.025" units="cm"/>
    </inkml:brush>
  </inkml:definitions>
  <inkml:trace contextRef="#ctx0" brushRef="#br0">225 340 5061,'8'-41'10919,"-6"36"-9913,-1 0 1,1 0-1,-1 0 0,-1 0 0,1 0 1,-1 0-1,0-9 0,0 13-917,0 0-1,-1-1 0,0 1 0,1-1 1,-1 1-1,0 0 0,0-1 0,1 1 1,-1 0-1,0 0 0,0 0 1,0 0-1,-1 0 0,1 0 0,0 0 1,0 0-1,-1 0 0,1 0 0,0 1 1,-1-1-1,1 0 0,0 1 1,-1-1-1,1 1 0,-1 0 0,1-1 1,-1 1-1,1 0 0,-1 0 0,-2 0 1,-3 0-79,0 0 1,-1 1-1,1-1 1,0 2 0,0-1-1,0 1 1,0 0-1,1 0 1,-1 0-1,0 1 1,1 0 0,0 1-1,0 0 1,0 0-1,0 0 1,0 0 0,1 1-1,-9 10 1,6-7 60,1 1 1,0 0 0,0 0 0,1 1 0,0 0-1,1 0 1,0 0 0,1 1 0,0 0-1,0 0 1,-2 14 0,6-24-48,-1 0-1,1 0 1,0 1 0,-1-1-1,1 0 1,0 1 0,0-1-1,0 0 1,0 1 0,0-1-1,1 0 1,-1 1-1,0-1 1,0 0 0,1 1-1,-1-1 1,1 0 0,-1 0-1,1 0 1,0 1 0,0-1-1,-1 0 1,1 0 0,0 0-1,0 0 1,0 0 0,0 0-1,0 0 1,0-1 0,0 1-1,0 0 1,0-1 0,1 1-1,-1 0 1,0-1 0,0 1-1,1-1 1,-1 0-1,0 1 1,1-1 0,-1 0-1,0 0 1,1 0 0,-1 0-1,3 0 1,3-1 46,0 0 0,0 0 1,0 0-1,0-1 0,0 0 0,0-1 0,11-4 1,3-6-38,0 0 0,-1-1 1,0-1-1,-2-1 1,1-1-1,-2 0 1,0-1-1,-2-1 0,0-1 1,-1 0-1,0-1 1,-2 0-1,-1-1 1,0-1-1,-2 1 1,-1-1-1,0-1 0,4-26 1,-11 11 70,-8 28-98,6 11-12,0 0 0,0 1 0,0-1 0,0 0 1,0 0-1,0 1 0,0-1 0,0 0 1,0 1-1,0-1 0,0 1 0,1-1 0,-1 1 1,0-1-1,0 1 0,1 0 0,-1-1 1,-1 2-1,-6 8-6,1-1 1,0 1-1,1 0 1,0 0-1,0 1 1,1-1-1,-7 22 1,2-4 36,3 0 1,-6 33-1,10-45 44,1 0 0,1 0 1,0 0-1,1 0 0,3 25 0,-2-38-167,-1 1 0,1-1-1,0 0 1,0 0 0,1 0-1,-1 1 1,1-1 0,-1 0-1,1-1 1,0 1 0,0 0-1,0 0 1,5 3 0,-5-4-241,0-1 1,1 1 0,0-1 0,-1 0-1,1 1 1,0-1 0,0-1 0,-1 1-1,1 0 1,0-1 0,0 1-1,0-1 1,0 0 0,0 0 0,0 0-1,0 0 1,0-1 0,4 0-1,18-7-6963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958"/>
    </inkml:context>
    <inkml:brush xml:id="br0">
      <inkml:brushProperty name="width" value="0.025" units="cm"/>
      <inkml:brushProperty name="height" value="0.025" units="cm"/>
    </inkml:brush>
  </inkml:definitions>
  <inkml:trace contextRef="#ctx0" brushRef="#br0">33 1 6887,'0'0'12908,"0"10"-11883,-12 105 1649,-6 133 1165,17-221-3701,0-20-89,1 0 1,-1 1-1,1-1 0,0 1 1,1-1-1,0 0 1,0 0-1,1 1 1,-1-1-1,2 0 0,2 7 1,-5-13-38,0-1 1,1 1-1,-1-1 0,0 0 0,1 1 1,-1-1-1,0 1 0,1-1 1,-1 0-1,1 1 0,-1-1 1,0 0-1,1 1 0,-1-1 1,1 0-1,-1 0 0,1 1 1,-1-1-1,1 0 0,-1 0 0,1 0 1,-1 0-1,1 0 0,-1 0 1,1 0-1,-1 0 0,1 0 1,0 0-1,-1 0 0,1 0 1,-1 0-1,1 0 0,-1 0 1,1 0-1,-1-1 0,1 1 0,-1 0 1,1 0-1,-1-1 0,0 1 1,1 0-1,-1-1 0,1 1 1,-1 0-1,0-1 0,1 1 1,-1-1-1,0 1 0,1-1 1,-1 1-1,0-1 0,0 1 0,1-1 1,11-27 293,-9 14-281,-1-1 0,-1 0 0,0 0 0,-1-20 0,0 31-93,0 0 1,0 0 0,-1-1-1,1 1 1,-1 0-1,0 0 1,0 1-1,0-1 1,-1 0-1,1 0 1,-1 0 0,0 1-1,0-1 1,0 1-1,-1 0 1,1-1-1,-1 1 1,0 0-1,1 0 1,-7-3 0,9 5 49,0 1 0,-1 0 0,1 0 0,0 0 0,-1 0 0,1 0 0,0 0 0,-1 0 0,1 0 0,0 0 0,-1 0 0,1 0 0,0 0 0,-1 0 0,1 0 0,0 0 0,-1 1 1,1-1-1,0 0 0,-1 0 0,1 0 0,0 0 0,-1 1 0,1-1 0,0 0 0,0 0 0,-1 0 0,1 1 0,0-1 0,0 0 0,0 1 0,-1-1 0,1 0 0,0 0 0,0 1 0,0-1 1,0 0-1,0 1 0,-1-1 0,1 0 0,0 1 0,0-1 0,0 1 0,0-1 0,0 0 0,0 1 0,0-1 0,0 0 0,0 1 0,0-1 0,1 0 0,-1 1 0,0-1 0,0 0 0,0 1 1,0-1-1,6 23-337,-4-20 92,1 0 1,-1-1-1,1 1 0,0-1 0,0 0 0,0 0 0,0 0 1,0 0-1,0 0 0,1-1 0,-1 1 0,0-1 0,1 0 1,-1 0-1,1 0 0,0-1 0,-1 1 0,7-1 0,67-1-8193,-76 1 8203,41-6-6356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6.505"/>
    </inkml:context>
    <inkml:brush xml:id="br0">
      <inkml:brushProperty name="width" value="0.025" units="cm"/>
      <inkml:brushProperty name="height" value="0.025" units="cm"/>
    </inkml:brush>
  </inkml:definitions>
  <inkml:trace contextRef="#ctx0" brushRef="#br0">139 296 6887,'0'0'10500,"-11"4"-7884,2 0-2211,0 0-1,0 1 1,0 0 0,1 1-1,0-1 1,0 2 0,-9 7-1,12-9-186,0 0 0,1 0 0,0 0 0,0 1 0,0-1 0,0 1 0,1 0 0,0 0 0,0 0 0,1 0 0,-1 0 0,1 1 0,1-1 0,-2 8 0,3-13-206,0-1 0,0 1-1,0-1 1,0 0 0,0 1-1,0-1 1,0 1 0,0-1-1,0 1 1,0-1 0,0 1-1,0-1 1,1 1 0,-1-1-1,0 1 1,0-1 0,0 1-1,1-1 1,-1 0 0,0 1-1,0-1 1,1 1 0,-1-1-1,0 0 1,1 1 0,-1-1 0,1 0-1,-1 0 1,0 1 0,1-1-1,-1 0 1,1 0 0,-1 1-1,1-1 1,-1 0 0,1 0-1,0 0 1,24-4 200,22-21-61,-33 11-173,0-1 1,-1 0-1,0-1 1,-2 0-1,0-1 1,14-28-1,-7 13-116,-28 75-193,7-36 350,-2 6 39,1-1 1,0 1-1,0 0 0,1 0 1,1 0-1,0 0 1,1 1-1,0 20 1,1-33-53,1 0 0,-1 0 0,1 0 1,-1-1-1,0 1 0,1 0 0,0 0 0,-1 0 1,1-1-1,-1 1 0,1 0 0,0-1 0,-1 1 1,1 0-1,0-1 0,0 1 0,0-1 0,0 1 1,-1-1-1,1 0 0,0 1 0,0-1 0,0 0 1,0 0-1,0 1 0,0-1 0,0 0 1,0 0-1,0 0 0,0 0 0,0 0 0,0 0 1,0-1-1,-1 1 0,1 0 0,0 0 0,0-1 1,1 0-1,3 0-11,0 0 0,-1-1 0,0 1 0,1-1 0,-1 0 0,0-1 1,4-2-1,3-5-314,0-1 1,-1 0 0,0-1 0,-1 0 0,-1-1 0,0 0 0,0 0 0,-1-1-1,-1 0 1,0 0 0,-1 0 0,-1-1 0,3-16 0,3-18-742,-3-1 0,2-79 0,-9 111 3324,-4 44-148,-2 49 844,4-31-2374,1 12-459,-3 0 0,-15 76-1,5-59 35,13-66-334,4-9-418,11-37-2505,-6 15-1266,1 1-2818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00.252"/>
    </inkml:context>
    <inkml:brush xml:id="br0">
      <inkml:brushProperty name="width" value="0.025" units="cm"/>
      <inkml:brushProperty name="height" value="0.025" units="cm"/>
    </inkml:brush>
  </inkml:definitions>
  <inkml:trace contextRef="#ctx0" brushRef="#br0">209 0 10954,'0'0'8264,"1"12"-8141,2 10-102,1 0 1,1 0-1,1-1 0,1 0 1,1 0-1,1-1 0,12 21 1,41 65 133,-62-105-155,-36-23-4613,15 11 1872,0 1-1,-39-14 1,-13 6 1633,11 9 4526,1 6 5160,234 11-7259,-66-11-4202,-64-6-3534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001"/>
    </inkml:context>
    <inkml:brush xml:id="br0">
      <inkml:brushProperty name="width" value="0.025" units="cm"/>
      <inkml:brushProperty name="height" value="0.025" units="cm"/>
    </inkml:brush>
  </inkml:definitions>
  <inkml:trace contextRef="#ctx0" brushRef="#br0">111 53 8104,'3'-52'4425,"-3"52"-3816,0 31-406,-2-9 1178,-1-1 1,-1 1-1,-1-1 1,-1 0 0,-14 34-1,-8 27 622,20-53-1900,2 0 0,0 0-1,-3 54 1,11-79-924,4-11 492,2-14 315,-5-4-203,-1 0-1,-3-32 0,1 50-18,0 1 0,-1-1-1,0 1 1,0 0 0,-1 0 0,0 0 0,0 0 0,0 0-1,0 0 1,-1 0 0,0 0 0,-1 1 0,1 0 0,-7-9-1,15 17 410,1 0-1,-1-1 0,1 1 0,0-1 1,0-1-1,0 1 0,0-1 0,1 0 1,8-1-1,-2 1-110,-1 0-1,1-1 1,0-1 0,-1 0-1,13-3 1,-24 4-179,0 0-1,0 0 1,0 0 0,-1-1 0,1 1-1,0 0 1,0 0 0,-1-1 0,1 1-1,0 0 1,-1-1 0,1 1 0,0-1-1,-1 1 1,1-1 0,-1 1 0,1-1-1,0 0 1,-1 1 0,1-1 0,-1 1-1,0-1 1,1 0 0,-1 0-1,0 1 1,1-1 0,-1 0 0,0-1-1,1-8-4638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296"/>
    </inkml:context>
    <inkml:brush xml:id="br0">
      <inkml:brushProperty name="width" value="0.025" units="cm"/>
      <inkml:brushProperty name="height" value="0.025" units="cm"/>
    </inkml:brush>
  </inkml:definitions>
  <inkml:trace contextRef="#ctx0" brushRef="#br0">49 36 2819,'0'-11'5275,"-1"-14"5967,-11 46-8125,3 8-1985,2 1 0,0 0 0,2 0 0,-2 53 0,8 52-140,8-84-915,-9-49-87,0 0 1,0-1-1,1 1 0,-1 0 0,1-1 0,0 1 0,-1 0 0,1-1 0,0 1 0,0-1 0,0 1 0,0-1 0,0 0 0,0 1 0,0-1 0,1 0 0,-1 0 0,0 0 0,1 0 0,-1 0 0,1 0 0,-1 0 0,1 0 0,0-1 0,-1 1 0,3 0 0,-2-2-430,0-1 0,0 0 0,0 1 0,0-1 0,0 0-1,0 0 1,-1 0 0,1 0 0,-1 0 0,1-1 0,-1 1 0,0 0 0,0-1 0,0 1 0,0-1 0,0 1 0,-1-1 0,1-3 0,2-2-1999,8-20-6097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841"/>
    </inkml:context>
    <inkml:brush xml:id="br0">
      <inkml:brushProperty name="width" value="0.025" units="cm"/>
      <inkml:brushProperty name="height" value="0.025" units="cm"/>
    </inkml:brush>
  </inkml:definitions>
  <inkml:trace contextRef="#ctx0" brushRef="#br0">0 118 9065,'0'0'14878,"9"6"-13421,-7-4-1412,2 1 1,-1-1-1,0 0 1,0 0-1,1 0 0,-1-1 1,1 1-1,-1-1 0,1 1 1,0-1-1,-1 0 1,1-1-1,0 1 0,0-1 1,0 1-1,-1-1 0,1 0 1,0-1-1,0 1 1,0-1-1,0 0 0,-1 1 1,1-2-1,0 1 0,-1 0 1,1-1-1,-1 1 1,1-1-1,-1 0 0,0-1 1,0 1-1,0 0 0,0-1 1,0 1-1,2-4 1,-1 1-22,-1-1 0,0 1 1,0-1-1,-1 0 0,0 0 1,0 0-1,0 0 0,-1 0 1,0 0-1,0 0 1,0 0-1,-1 0 0,0-1 1,0 1-1,-1-8 0,1 14-20,0-1-1,0 1 1,0-1-1,0 1 1,0-1-1,0 1 1,0 0-1,0-1 1,0 1-1,0-1 1,0 1-1,-1 0 1,1-1-1,0 1 1,0-1-1,0 1 1,-1 0 0,1-1-1,0 1 1,0 0-1,-1-1 1,1 1-1,0 0 1,-1-1-1,1 1 1,0 0-1,-1 0 1,1 0-1,0-1 1,-1 1-1,1 0 1,0 0-1,-1 0 1,1 0-1,-1 0 1,1-1-1,-1 1 1,1 0-1,0 0 1,-1 0-1,1 0 1,-1 0-1,1 0 1,0 0-1,-1 1 1,1-1-1,-1 0 1,1 0-1,-1 0 1,1 0-1,0 0 1,-1 1-1,1-1 1,0 0 0,-1 0-1,1 1 1,0-1-1,-1 0 1,1 1-1,-20 19 85,12-5 158,0 0-1,-11 33 0,16-41-138,1 0-1,1 0 0,-1 0 1,1 0-1,1 0 0,-1 0 0,1 0 1,0 0-1,2 14 0,-1-19-93,0-1-1,0 1 1,0-1-1,0 0 0,0 0 1,0 1-1,0-1 1,0 0-1,1 0 1,-1 0-1,0 0 1,1 0-1,-1 0 0,1-1 1,-1 1-1,1 0 1,-1-1-1,1 1 1,-1-1-1,1 0 0,-1 1 1,1-1-1,0 0 1,-1 0-1,1 0 1,2 0-1,46-5 90,-37 1-277,0-1 0,-1 0 0,0-1 0,19-12 0,-20 11 55,-1 1 0,1 0-1,1 1 1,-1 0 0,24-7 0,-34 13 137,-1-1 1,1 0-1,0 0 0,-1 0 1,1 1-1,-1-1 0,1 0 1,-1 1-1,1-1 1,-1 0-1,1 1 0,-1-1 1,0 1-1,1-1 0,-1 1 1,0-1-1,1 1 1,-1-1-1,0 1 0,1-1 1,-1 1-1,0-1 0,0 1 1,0 0-1,0-1 1,1 1-1,-1-1 0,0 1 1,0 0-1,0-1 1,0 1-1,0-1 0,0 1 1,-1-1-1,1 1 0,0 0 1,0-1-1,0 1 1,0-1-1,-1 1 0,1-1 1,-1 1-1,-6 30 672,-2-9-242,6-15-263,0 1 0,1-1 0,-1 1 0,1 0 0,1 0 0,-2 12 0,3-20-172,0 1 1,0-1 0,0 1-1,0-1 1,0 0-1,0 1 1,1-1 0,-1 1-1,0-1 1,0 1-1,0-1 1,0 0 0,1 1-1,-1-1 1,0 0-1,1 1 1,-1-1 0,0 1-1,0-1 1,1 0-1,-1 0 1,0 1 0,1-1-1,-1 0 1,1 0-1,-1 1 1,0-1 0,1 0-1,-1 0 1,1 0-1,-1 0 1,1 0-1,0 1 1,21-3 179,19-14-70,-19 2-86,46-25-445,-64 37 322,1 0 1,0 0-1,0 0 0,-1 1 0,1-1 1,0 1-1,0 1 0,0-1 1,0 1-1,0-1 0,1 1 1,4 1-1,-9 0 80,0 0 1,0-1-1,-1 1 0,1 0 1,0 0-1,0 0 0,0 0 1,-1 0-1,1 0 1,-1 0-1,1 0 0,-1 0 1,1 0-1,-1 0 1,0 0-1,1 1 0,-1-1 1,0 0-1,0 0 1,0 0-1,0 0 0,0 1 1,0 1-1,-1 38-72,1-30-84,0-6-399,0 3-1005,0-2-6324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067"/>
    </inkml:context>
    <inkml:brush xml:id="br0">
      <inkml:brushProperty name="width" value="0.025" units="cm"/>
      <inkml:brushProperty name="height" value="0.025" units="cm"/>
    </inkml:brush>
  </inkml:definitions>
  <inkml:trace contextRef="#ctx0" brushRef="#br0">37 152 3940,'4'-13'5920,"7"-32"-3657,3-12 1776,-4 21 3277,-28 92-7108,2 0 1,3 1-1,2 1 0,3 0 0,-1 66 0,9-119-187,0-1-1,0 0 1,0 1 0,1-1-1,0 0 1,0 1-1,0-1 1,0 0-1,0 0 1,1 0-1,0 0 1,3 6 0,-3-9-11,-1 1 1,1 0 0,0-1 0,0 1 0,-1-1 0,1 0 0,0 0 0,0 0-1,0 0 1,0 0 0,1 0 0,-1 0 0,0-1 0,0 1 0,0-1 0,1 0-1,-1 1 1,0-1 0,0 0 0,1 0 0,-1-1 0,0 1 0,1 0 0,-1-1-1,2 0 1,5-2 11,-1 0-1,1 0 0,-1-1 1,-1 0-1,1 0 1,0-1-1,-1 0 0,0-1 1,0 1-1,0-1 1,-1-1-1,7-7 0,4-7-76,-1-1 0,24-39-1,-12-1 39,-13 30-177,-22 77 21,-4 1 238,4-23 314,2 0 0,0 0 0,1 0 0,2 1 0,0 0-1,4 45 1,-2-68-366,0 0 0,1 0 1,-1 0-1,0 0 0,1 0 0,-1 0 0,1 0 0,0-1 0,-1 1 0,1 0 0,0 0 1,-1-1-1,1 1 0,0 0 0,0-1 0,-1 1 0,1 0 0,0-1 0,0 1 0,0-1 0,0 0 1,0 1-1,0-1 0,0 0 0,0 0 0,0 1 0,0-1 0,0 0 0,0 0 0,0 0 1,0 0-1,0 0 0,0 0 0,2-1 0,36-9 180,-23 1-205,-1-1 0,1 0 1,-1 0-1,-1-2 1,20-19-1,-21 17-231,1 2 0,0 0 0,1 0 1,1 2-1,21-12 0,-36 21 240,0 1 1,0-1 0,0 1 0,0-1-1,0 1 1,0 0 0,0 0 0,0 0-1,0-1 1,0 1 0,0 0-1,0 0 1,0 0 0,0 0 0,0 1-1,0-1 1,0 0 0,0 0 0,0 1-1,0-1 1,0 0 0,0 1-1,0-1 1,0 1 0,0-1 0,-1 1-1,1 0 1,0-1 0,0 1-1,0 0 1,-1-1 0,1 1 0,-1 0-1,1 0 1,0 0 0,-1 0 0,1-1-1,-1 1 1,0 0 0,1 0-1,-1 0 1,0 0 0,1 0 0,-1 0-1,0 0 1,0 0 0,0 0 0,0 0-1,0 2 1,1 10 125,0 0 0,-1 0 1,-2 17-1,1-10 122,0-10-301,2 14 1019,0-23-945,-1-1 0,0 0 0,0 0 0,1 1 0,-1-1 0,0 0 0,1 0 0,-1 1 0,0-1 0,1 0 0,-1 0 0,1 0 0,-1 0 0,0 1 0,1-1 0,-1 0 0,1 0 0,-1 0 0,0 0 0,1 0 0,-1 0 0,1 0 0,-1 0 0,0 0 0,1 0 0,-1 0 1,1 0-1,-1-1 0,0 1 0,1 0 0,-1 0 0,1 0 0,-1 0 0,0-1 0,1 1 0,-1 0 0,0 0 0,0-1 0,1 1 0,-1 0 0,0-1 0,1 1 0,-1 0 0,0-1 0,0 1 0,0 0 0,1-1 0,-1 1 0,0-1 0,0 0 0,32-31 197,30-28-1146,-58 57 747,1-1-1,-1 1 0,1 1 0,0-1 1,0 1-1,0 0 0,0 0 0,0 0 0,0 0 1,1 1-1,-1 0 0,11-1 0,-15 3 158,1-1-1,-1 0 1,0 1-1,0-1 1,1 0-1,-1 1 1,0 0-1,0-1 1,0 1-1,0 0 0,0-1 1,0 1-1,0 0 1,0 0-1,0 0 1,0 0-1,0 0 1,0 0-1,-1 0 1,1 0-1,0 0 1,-1 1-1,1-1 0,-1 0 1,1 0-1,-1 0 1,0 1-1,1-1 1,-1 0-1,0 1 1,0-1-1,0 3 1,0 53 449,-1-40-261,4 5-14,-3-22-147,0 0 0,0 0 0,0 0 0,0 1 0,0-1 0,0 0 0,0 0 0,0 0 1,0 0-1,0 0 0,0 0 0,0 0 0,0 0 0,0 1 0,0-1 0,0 0 0,1 0 0,-1 0 0,0 0 0,0 0 0,0 0 0,0 0 0,0 0 0,0 0 0,0 0 0,0 0 0,1 0 1,-1 0-1,0 0 0,0 0 0,0 0 0,0 0 0,0 0 0,0 0 0,1 0 0,-1 0 0,0 0 0,0 0 0,0 0 0,0 0 0,0 0 0,0 0 0,0 0 0,1 0 0,-1 0 0,0 0 1,0 0-1,0 0 0,0 0 0,0 0 0,0 0 0,0 0 0,0-1 0,0 1 0,1 0 0,-1 0 0,0 0 0,0 0 0,0 0 0,0 0 0,16-34-1279,-8 14-592,28-50-9239,-11 27-218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939"/>
    </inkml:context>
    <inkml:brush xml:id="br0">
      <inkml:brushProperty name="width" value="0.025" units="cm"/>
      <inkml:brushProperty name="height" value="0.025" units="cm"/>
    </inkml:brush>
  </inkml:definitions>
  <inkml:trace contextRef="#ctx0" brushRef="#br0">101 0 9385,'0'0'11445,"-5"11"-8973,-7 15-1365,2 0 0,0 0 0,-11 55 0,14-41-732,2 0-1,-1 62 1,5-83-369,1-13 1,-1 0-1,1 1 0,0-1 1,1 0-1,-1 0 0,1 0 1,1 1-1,-1-1 0,4 8 0,-5-14-2,0 1-1,0-1 1,0 1-1,0-1 0,1 1 1,-1-1-1,0 0 1,0 1-1,1-1 1,-1 1-1,0-1 0,1 0 1,-1 1-1,0-1 1,1 0-1,-1 1 1,1-1-1,-1 0 0,1 1 1,-1-1-1,0 0 1,1 0-1,-1 0 0,1 1 1,-1-1-1,1 0 1,-1 0-1,1 0 1,-1 0-1,1 0 0,-1 0 1,1 0-1,-1 0 1,1 0-1,0 0 1,-1 0-1,0-1 0,1 1 1,-1 0-1,1 0 1,-1 0-1,1-1 1,-1 1-1,1 0 0,-1 0 1,1-1-1,-1 1 1,0 0-1,1-1 0,-1 1 1,0-1-1,1 1 1,-1 0-1,0-1 1,0 1-1,1-2 0,12-26 85,-12 21-92,1 0 0,-1 0 0,0 0 0,-1-1-1,0 1 1,0 0 0,0-1 0,-1 1 0,0 0 0,-1 0-1,0 0 1,0 0 0,0 0 0,-1 0 0,0 0-1,0 1 1,0-1 0,-1 1 0,0 0 0,-1 0 0,1 0-1,-7-5 1,-5 4-93,9 17-63,7-8 148,0 0-1,0-1 1,0 1 0,0 0 0,1 0 0,-1 0 0,0-1 0,1 1 0,-1 0 0,1 0 0,0-1 0,0 1 0,-1-1-1,1 1 1,0 0 0,0-1 0,2 2 0,3 2 18,0-1 0,0 0 0,1-1 0,0 1 0,-1-1 0,1-1 0,0 1-1,0-1 1,1 0 0,-1-1 0,0 0 0,1 0 0,-1 0 0,0-1 0,15-1 0,-7 0 7,0-1 0,0 0-1,-1-1 1,1 0 0,-1-2 0,0 1 0,14-8 0,30-23 38,-54 33-44,-1-1 0,0 1 0,0-1 0,-1 0 0,1 0 0,-1 0 0,1 0-1,-1-1 1,0 1 0,0 0 0,0-1 0,0 0 0,-1 1 0,2-8-1,-3 10-5,0 1 0,0-1 0,0 1-1,0-1 1,0 1 0,0 0 0,0-1-1,0 1 1,0-1 0,0 1 0,0-1-1,0 1 1,0 0 0,-1-1 0,1 1-1,0-1 1,0 1 0,0 0-1,-1-1 1,1 1 0,0 0 0,-1-1-1,1 1 1,0 0 0,-1 0 0,1-1-1,0 1 1,-1 0 0,1 0 0,0 0-1,-1-1 1,1 1 0,-1 0 0,1 0-1,0 0 1,-1 0 0,1 0 0,-1 0-1,1 0 1,-1 0 0,1 0 0,0 0-1,-1 0 1,1 0 0,-1 0-1,1 0 1,-1 0 0,1 0 0,0 1-1,-1-1 1,1 0 0,-1 0 0,1 0-1,-1 1 1,-25 11-68,13-1 97,1 0 0,0 0 0,0 1 1,-12 18-1,19-24 77,1 0 1,-1 0-1,1 1 1,0 0-1,1-1 1,0 1 0,0 1-1,0-1 1,1 0-1,0 1 1,-1 10-1,3-17-99,1-1 0,-1 1 0,1-1 0,-1 1 0,1-1 0,-1 0 0,1 1 0,-1-1 0,1 0 0,0 1 0,-1-1 0,1 0 0,-1 0 1,1 1-1,0-1 0,-1 0 0,1 0 0,0 0 0,-1 0 0,1 0 0,-1 0 0,1 0 0,0 0 0,-1 0 0,1 0 0,0 0 0,-1-1 0,1 1 0,-1 0 0,1 0 0,0 0 0,0-1 0,24-7 69,53-36-539,-64 34 298,0 1 0,0 0-1,1 2 1,0-1 0,0 2-1,1 0 1,-1 1 0,1 0 0,0 2-1,28-4 1,-44 7 159,1 0 0,0 0 0,0 0 0,0 0 0,0 1 0,0-1 0,0 0 1,-1 0-1,1 1 0,0-1 0,0 1 0,0-1 0,-1 1 0,1-1 0,0 1 0,0-1 0,-1 1 0,1-1 0,-1 1 0,1 0 0,-1-1 1,1 1-1,-1 0 0,1 0 0,-1 0 0,1-1 0,0 3 0,2 31 278,-4-24-128,0 0 0,-1 0 0,0 0 0,-7 17-1,2-6 311,7-21-450,0 0 0,0 0 0,0 1 0,0-1 0,0 0 0,0 0 0,0 0-1,0 0 1,0 0 0,0 0 0,1 1 0,-1-1 0,0 0 0,0 0 0,0 0 0,0 0 0,0 0 0,0 0 0,0 0 0,0 0-1,0 1 1,0-1 0,0 0 0,1 0 0,-1 0 0,0 0 0,0 0 0,0 0 0,0 0 0,0 0 0,0 0 0,0 0 0,1 0-1,-1 0 1,0 0 0,0 0 0,0 0 0,0 0 0,0 0 0,0 0 0,1 0 0,-1 0 0,0 0 0,0 0 0,0 0 0,0 0-1,0 0 1,0 0 0,0 0 0,1 0 0,-1 0 0,0 0 0,0 0 0,0-1 0,0 1 0,0 0 0,0 0 0,0 0 0,0 0 0,0 0-1,1 0 1,-1 0 0,29-28 89,-9 8-547,-15 15 344,1 1 0,0-1 0,-1 1 0,2 0 0,-1 1 0,0-1 0,1 1 0,-1 1 0,1-1 0,0 1 0,0 0-1,0 1 1,10-2 0,-16 3 122,0 1-1,-1-1 0,1 0 0,0 0 1,-1 0-1,1 1 0,0-1 0,-1 0 0,1 1 1,-1-1-1,1 1 0,0-1 0,-1 0 1,1 1-1,-1-1 0,1 1 0,-1 0 1,0-1-1,1 1 0,-1-1 0,1 1 1,-1 0-1,0-1 0,0 1 0,1 0 0,-1-1 1,0 1-1,0 0 0,0-1 0,0 1 1,0 0-1,0-1 0,0 1 0,0 0 1,0-1-1,0 1 0,0 0 0,0 0 0,-1 0 1,1 0 2,0 0-1,-1-1 1,1 1 0,0 0 0,0-1-1,0 1 1,0 0 0,0-1 0,0 1 0,0 0-1,0-1 1,0 1 0,0 0 0,0-1-1,0 1 1,0 0 0,1-1 0,-1 1 0,0 0-1,0-1 1,1 1 0,-1-1 0,0 1-1,1 0 1,-1-1 0,1 1 0,-1-1 0,1 1-1,-1-1 1,1 0 0,-1 1 0,1-1-1,-1 1 1,1-1 0,0 0 0,-1 1-1,1-1 1,0 0 0,-1 0 0,1 0 0,0 0-1,-1 1 1,1-1 0,0 0 0,-1 0-1,1 0 1,0 0 0,-1 0 0,1-1 0,0 1-1,-1 0 1,1 0 0,0 0 0,-1 0-1,1-1 1,0 1 0,-1 0 0,2-1 0,39-22 140,-38 20-169,1 0 0,0 1 0,0-1-1,0 1 1,0 0 0,1 0 0,-1 0 0,0 1 0,1-1 0,0 1-1,-1 0 1,1 0 0,9 0 0,-13 2 7,0 0 0,0 0 1,0 0-1,0-1 0,0 1 0,0 0 1,-1 0-1,1 1 0,0-1 1,0 0-1,-1 0 0,1 0 0,-1 0 1,1 1-1,-1-1 0,1 0 0,-1 0 1,0 1-1,0-1 0,0 0 0,0 1 1,1-1-1,-2 0 0,1 1 0,0-1 1,0 0-1,0 1 0,-1-1 0,0 2 1,-8 42 42,4-35 103,-1 1-735,5-6-5817,1-22-580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265"/>
    </inkml:context>
    <inkml:brush xml:id="br0">
      <inkml:brushProperty name="width" value="0.025" units="cm"/>
      <inkml:brushProperty name="height" value="0.025" units="cm"/>
    </inkml:brush>
  </inkml:definitions>
  <inkml:trace contextRef="#ctx0" brushRef="#br0">13 351 3299,'-2'2'672,"1"0"1,-1 1-1,1-1 0,0 1 1,0-1-1,0 1 0,0-1 1,0 1-1,1-1 0,-1 1 0,1 0 1,-1-1-1,1 1 0,0 0 1,0-1-1,1 1 0,-1 2 1,1-3-356,0 0 0,0 0 1,0 0-1,0 0 0,0-1 1,0 1-1,0-1 0,1 1 1,-1-1-1,0 1 0,1-1 1,-1 0-1,1 1 1,0-1-1,-1 0 0,1 0 1,3 1-1,2 1-43,0-1 0,0-1 0,0 1 0,0-1 0,0 0 0,0 0 0,0-1 0,0 0 1,0 0-1,0-1 0,11-2 0,2-3-137,0-2 0,0 0 0,-1-1 0,0-1 0,-1 0 0,0-2 0,0 0 0,-1-1 0,-1-1 0,0 0 0,19-24 0,-33 36-128,0 0 0,0 0 0,-1 0 0,1-1 0,-1 1 0,1-1 0,-1 1 0,0-1 0,0 0 0,0 1 0,0-1 0,-1 0 0,1 0 0,-1 0 0,1 1 0,-1-5 0,0 6-5,-1 1 0,1-1 0,0 0-1,0 1 1,0-1 0,-1 0 0,1 1-1,-1-1 1,1 0 0,0 1 0,-1-1-1,1 1 1,-1-1 0,1 1 0,-1-1-1,1 1 1,-1-1 0,0 1 0,1-1-1,-1 1 1,1 0 0,-1-1-1,-1 1 1,0-1 0,0 1-1,-1 0 0,1-1 0,0 1 1,-1 0-1,1 0 0,0 1 1,0-1-1,-1 0 0,1 1 1,-3 0-1,-2 3 0,-1-1 1,1 1-1,1 0 1,-1 0 0,0 1-1,1-1 1,0 2-1,0-1 1,0 1-1,1 0 1,0 0-1,0 0 1,-5 10-1,2-4 14,1-1 1,1 1-1,0 1 0,1-1 0,0 1 0,1 0 1,-3 15-1,6-27-13,1 1 1,0 0 0,-1-1 0,1 1 0,0-1-1,0 1 1,0 0 0,0-1 0,0 1-1,0 0 1,0-1 0,1 1 0,-1-1-1,0 1 1,1-1 0,0 1 0,-1-1-1,1 1 1,0-1 0,0 1 0,-1-1-1,1 0 1,0 1 0,2 0 0,-1-1 3,0 0 0,-1 0 0,1-1 0,0 1 0,0-1 0,0 0 1,0 1-1,0-1 0,0 0 0,0 0 0,-1 0 0,1-1 1,0 1-1,0 0 0,0-1 0,0 1 0,2-1 0,9-4 28,-1-1-1,1 1 1,-1-2-1,18-12 1,-8 4-112,0-2 0,-2-1 0,0 0 0,-1-1 0,0-1 1,27-40-1,-38 48 41,-1 0 1,0-1 0,-1 0-1,0 0 1,0 0 0,-2 0-1,0-1 1,0 0 0,-1 0-1,-1 0 1,0 0 0,-1 0-1,-1-1 1,-2-22 0,2 36 35,0 0 0,0 1 0,0-1 0,0 0 0,0 0 0,0 0 0,0 1 0,0-1 0,0 0 0,-1 0 0,1 0 0,0 1 0,-1-1 0,1 0 0,0 1 0,-1-1 0,1 0 0,-1 1 0,1-1 0,-1 0 0,1 1 0,-1-1 0,0 1 0,1-1 0,-1 1 0,0 0 0,1-1 0,-1 1 0,0-1 0,0 1 0,1 0 0,-1 0 0,0-1 0,0 1 0,1 0 0,-1 0 0,0 0 0,0 0 0,0 0 0,1 0 0,-1 0 0,0 0 0,0 0 0,0 1 0,0-1 0,-2 1 0,0 1 1,0-1 0,1 1 0,-1-1 0,1 1 0,-1 0 0,1 0 0,0 0 0,0 0 0,0 0 0,-3 3 0,-23 36 532,2 1 0,1 1-1,-36 88 1,60-128-505,-1 1 1,1-1-1,0 1 0,0 0 0,0 0 0,1-1 0,-1 1 0,1 0 1,0 5-1,1-8-30,-1 0 0,0 0 1,1 0-1,-1 0 0,1 0 0,0 0 1,-1 0-1,1 0 0,0 0 0,-1 0 1,1-1-1,0 1 0,0 0 0,0-1 1,0 1-1,-1 0 0,1-1 0,0 1 1,0-1-1,0 1 0,0-1 0,0 0 1,1 1-1,-1-1 0,0 0 0,0 0 1,0 0-1,0 0 0,0 0 0,0 0 1,0 0-1,2 0 0,15-2-314,0 0-1,0-1 1,-1-1 0,1 0-1,-1-2 1,22-9-1,-24 8-40,0 1 0,0 1 0,1 1 0,0 0 0,0 1-1,0 0 1,0 1 0,17 1 0,-32 1 380,1 0 1,-1 0-1,1 1 0,-1-1 1,0 0-1,1 1 1,-1-1-1,0 1 0,1-1 1,-1 1-1,0 0 0,0 0 1,1 0-1,-1-1 0,0 1 1,0 0-1,0 0 0,0 0 1,0 1-1,0-1 1,-1 0-1,1 0 0,1 2 1,8 36 1099,-9-35-988,-1 0 1,1 0 0,0-1 0,0 1-1,0 0 1,0 0 0,1-1 0,0 1-1,2 4 1,-3-7-120,0 0 1,1-1-1,-1 1 1,0 0-1,1 0 0,-1-1 1,1 1-1,-1-1 1,1 1-1,-1-1 0,1 1 1,-1-1-1,1 0 1,-1 0-1,1 0 0,0 0 1,-1 0-1,1 0 1,-1 0-1,1-1 0,-1 1 1,1-1-1,-1 1 1,1-1-1,-1 1 1,1-1-1,-1 0 0,0 1 1,2-3-1,53-27-672,-39 20 190,1 0 0,0 1 0,20-7 0,-33 14 480,1 1 0,0-1 1,0 1-1,0 0 1,0 1-1,0-1 0,0 1 1,0 1-1,0-1 0,0 1 1,-1 0-1,1 0 1,0 0-1,10 4 0,-14-4 22,0 0-1,0 0 0,0 1 0,0-1 1,0 0-1,-1 1 0,1-1 0,0 1 1,-1-1-1,1 1 0,-1 0 0,1 0 1,-1 0-1,0 0 0,0 0 0,0 0 1,0 0-1,0 0 0,1 4 0,3 44 1484,-4-19-999,-1-31-515,0 0 1,0 1-1,0-1 1,0 1-1,0-1 1,0 0-1,0 1 1,0-1-1,0 1 1,1-1-1,-1 0 1,0 1 0,0-1-1,0 0 1,1 1-1,-1-1 1,0 0-1,0 1 1,1-1-1,-1 0 1,0 1-1,1-1 1,-1 0-1,0 0 1,1 0-1,-1 1 1,0-1 0,1 0-1,-1 0 1,0 0-1,1 0 1,-1 0-1,1 0 1,-1 1-1,1-1 1,17-7 324,14-18 130,-31 24-458,6-6-22,57-45-842,-59 49 792,0-1 1,0 1-1,0 1 1,0-1-1,1 0 0,-1 1 1,1 0-1,0 1 1,-1-1-1,1 1 1,7 0-1,-12 1 68,0 0 0,-1 1-1,1 0 1,0-1 0,-1 1 0,1-1 0,-1 1 0,1 0-1,-1 0 1,1-1 0,-1 1 0,1 0 0,-1 0 0,0 0-1,1-1 1,-1 1 0,0 0 0,0 0 0,1 0 0,-1 0-1,0 0 1,0-1 0,0 1 0,0 0 0,0 0 0,-1 0 0,1 0-1,0 0 1,0-1 0,0 1 0,-1 0 0,0 1 0,-7 32 599,2-20-388,4-10-105,0 0-1,0 0 1,0 1-1,1-1 1,-1 1 0,1 0-1,-1 7 1,6-13-76,-1 0 1,0 0 0,0 0-1,0-1 1,0 1 0,0-1-1,0 0 1,4-3 0,14-14-583,-15 12 300,0 1-1,0 0 1,1 0 0,0 0 0,0 1 0,0 0 0,1 0 0,0 1 0,0 0-1,0 1 1,0 0 0,12-3 0,-20 6 259,1 0 0,0 0 0,-1 0 0,1 0 0,-1 0-1,1 1 1,0-1 0,-1 0 0,1 0 0,-1 1 0,1-1 0,-1 0 0,1 1 0,-1-1-1,1 1 1,-1-1 0,0 0 0,1 1 0,-1-1 0,1 1 0,-1-1 0,0 1 0,0 0-1,1-1 1,-1 1 0,0-1 0,0 1 0,0-1 0,1 1 0,-1 0 0,0-1 0,0 1-1,0 0 1,0-1 0,0 1 0,0-1 0,0 1 0,0 0 0,-1-1 0,1 2 0,-6 34 658,4-21-604,2-14-118,0-1-1,1 0 1,-1 1-1,0-1 0,0 0 1,1 0-1,-1 0 0,0 1 1,1-1-1,-1 0 1,1 0-1,-1 0 0,0 0 1,1 1-1,-1-1 1,0 0-1,1 0 0,-1 0 1,1 0-1,-1 0 1,0 0-1,1 0 0,-1 0 1,1 0-1,-1 0 1,0 0-1,1-1 0,-1 1 1,0 0-1,1 0 1,-1 0-1,0 0 0,1-1 1,-1 1-1,0 0 1,1 0-1,-1-1 0,0 1 1,1 0-1,-1 0 1,0-1-1,1 0 0,15-9-3517,2-7-2942,4-3-2493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763"/>
    </inkml:context>
    <inkml:brush xml:id="br0">
      <inkml:brushProperty name="width" value="0.025" units="cm"/>
      <inkml:brushProperty name="height" value="0.025" units="cm"/>
    </inkml:brush>
  </inkml:definitions>
  <inkml:trace contextRef="#ctx0" brushRef="#br0">131 43 9929,'0'0'14975,"-2"-8"-15061,2 6 88,-11-24-81,10 25 76,0 0 1,1 1-1,-1-1 0,0 1 1,0-1-1,0 1 0,0-1 1,0 1-1,0 0 0,0-1 1,0 1-1,0 0 0,0 0 0,0-1 1,0 1-1,0 0 0,0 0 1,0 0-1,0 0 0,0 1 1,0-1-1,0 0 0,0 0 1,0 1-1,1-1 0,-1 0 1,0 1-1,0-1 0,0 1 1,0-1-1,0 1 0,0 0 1,1-1-1,-2 2 0,-5 3 158,0 0 0,1 0 0,0 1 0,0-1-1,0 1 1,1 1 0,0-1 0,0 1 0,1 0-1,-1 0 1,1 0 0,1 1 0,0 0 0,0-1 0,0 1-1,1 0 1,0 0 0,-1 12 0,4-20-136,-1 1 1,0 0-1,1 0 1,-1 0 0,1 0-1,0 0 1,-1-1-1,1 1 1,0 0-1,-1-1 1,1 1-1,0 0 1,0-1 0,-1 1-1,1-1 1,0 1-1,0-1 1,0 1-1,0-1 1,0 0-1,0 1 1,0-1 0,0 0-1,0 0 1,0 0-1,-1 0 1,1 0-1,0 0 1,0 0 0,0 0-1,0 0 1,0 0-1,1-1 1,38-5-18,-25-1-525,0-1 0,0 0 0,-1-1 0,0-1 0,0 0 0,12-12 0,21-16-1795,-42 39 3027,-7 9-18,-6 11 472,5-16-891,0 1-13,0 0 1,0 0-1,0 0 0,1 0 0,0 1 0,0-1 0,0 1 0,1-1 0,0 1 0,1 0 0,-1-1 0,2 13 0,-1-18-245,1-1 0,-1 1 0,1-1 0,0 1 0,-1 0 0,1-1 0,-1 0 0,1 1 0,0-1-1,-1 1 1,1-1 0,0 0 0,0 1 0,-1-1 0,1 0 0,0 0 0,0 0 0,0 1 0,-1-1 0,1 0 0,0 0 0,0 0-1,0 0 1,-1 0 0,1-1 0,0 1 0,0 0 0,-1 0 0,1 0 0,0-1 0,0 1 0,-1 0 0,1-1 0,1 0 0,25-13-64,-21 8-260,1 1-1,-1-1 1,1 1-1,1 0 1,-1 1-1,1 0 1,0 0-1,0 0 1,0 1 0,0 1-1,1-1 1,14-2-1,-22 6 316,-1-1 1,1 0-1,0 0 0,-1 0 1,1 1-1,0-1 0,0 0 0,-1 1 1,1-1-1,0 0 0,-1 1 1,1-1-1,-1 1 0,1-1 0,-1 1 1,1-1-1,-1 1 0,1 0 1,-1-1-1,1 1 0,-1 0 0,0-1 1,1 1-1,-1 0 0,0-1 1,0 1-1,1 0 0,-1 0 0,0-1 1,0 1-1,0 0 0,0 0 1,0 0-1,0 33 518,-1-22-649,1-11-1268,0-13-16297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368"/>
    </inkml:context>
    <inkml:brush xml:id="br0">
      <inkml:brushProperty name="width" value="0.025" units="cm"/>
      <inkml:brushProperty name="height" value="0.025" units="cm"/>
    </inkml:brush>
  </inkml:definitions>
  <inkml:trace contextRef="#ctx0" brushRef="#br0">24 1 17008,'0'0'3150,"0"11"-1250,-10 161 1712,-2 12-2542,11-182-1065,1-1 0,0 1 0,0 0 0,0-1 0,0 1 0,0 0 1,0-1-1,1 1 0,-1 0 0,0-1 0,1 1 0,0 0 0,-1-1 0,1 1 0,0-1 0,-1 1 0,1-1 0,0 1 0,0-1 1,0 0-1,1 0 0,-1 1 0,0-1 0,0 0 0,1 0 0,-1 0 0,0 0 0,1 0 0,-1 0 0,1-1 0,0 1 1,-1-1-1,1 1 0,-1-1 0,1 1 0,0-1 0,-1 0 0,1 1 0,0-1 0,-1 0 0,4-1 0,2 0-7,0 0 0,0-1 0,-1 1 0,1-2 0,-1 1 0,1-1 0,-1 0-1,0 0 1,8-5 0,78-65-873,-66 50 364,2 1 0,33-20 1,-60 41 518,0 1 0,0-1 0,0 0 1,0 0-1,0 1 0,0-1 1,0 1-1,0-1 0,1 1 0,-1-1 1,0 1-1,0 0 0,0 0 0,0-1 1,1 1-1,-1 0 0,0 0 1,0 0-1,0 0 0,1 0 0,-1 1 1,0-1-1,0 0 0,0 1 1,1-1-1,0 1 0,-1 0 9,-1 0 0,1 1-1,0-1 1,-1 0 0,1 1-1,-1-1 1,1 0 0,-1 1 0,0-1-1,0 0 1,1 1 0,-1-1-1,0 1 1,0-1 0,-1 1-1,1-1 1,0 0 0,-1 2 0,-1 9 102,-1 0 1,-1 0 0,-9 20-1,12-28-132,-3 4-49,0-1 0,1 1-1,-1 0 1,2 0 0,-1 0 0,-1 17 0,25-37-7337,0-7 272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696"/>
    </inkml:context>
    <inkml:brush xml:id="br0">
      <inkml:brushProperty name="width" value="0.025" units="cm"/>
      <inkml:brushProperty name="height" value="0.025" units="cm"/>
    </inkml:brush>
  </inkml:definitions>
  <inkml:trace contextRef="#ctx0" brushRef="#br0">174 0 11851,'0'0'6801,"-11"7"-3502,-14 9-1446,-40 35-1,58-45-1622,0 0 1,0 1-1,1 0 1,0 0-1,0 0 1,1 1-1,0-1 1,0 1-1,1 1 1,0-1-1,-5 16 1,9-24-220,-1 1 0,1-1 0,0 1 0,0-1 0,0 1 0,0 0 0,0-1 0,0 1 0,0-1 0,0 1 0,0-1 0,0 1 0,0 0 0,0-1 0,0 1 0,0-1 0,0 1 0,0-1 0,1 1 0,-1-1 0,0 1 0,0-1 0,1 1-1,-1-1 1,0 1 0,1-1 0,-1 1 0,1-1 0,-1 0 0,0 1 0,1-1 0,0 1 0,20-4 125,21-22-122,-21 6-295,-1-2 0,-1-1 0,-1 0-1,0-1 1,17-33 0,-35 56 275,0 0 0,0 1-1,0-1 1,0 0 0,0 0-1,0 0 1,0 0 0,0 1 0,0-1-1,0 0 1,1 0 0,-1 0 0,0 0-1,0 0 1,0 0 0,0 0-1,0 0 1,1 1 0,-1-1 0,0 0-1,0 0 1,0 0 0,0 0-1,0 0 1,1 0 0,-1 0 0,0 0-1,0 0 1,0 0 0,0 0 0,1 0-1,-1 0 1,0 0 0,0 0-1,0 0 1,0 0 0,1 0 0,-1 0-1,0 0 1,0 0 0,0-1-1,0 1 1,0 0 0,1 0 0,-1 0-1,0 0 1,0 0 0,0 0 0,0 0-1,0 0 1,0-1 0,0 1-1,1 0 1,-1 0 0,0 0 0,0 0-1,0 0 1,0-1 0,0 1 0,0 26 9,-7 35 434,5-47-321,-2 2 61,1 1 1,1 0 0,1 0-1,0 24 1,1-40-170,0 0 0,0 0 1,0-1-1,1 1 0,-1 0 0,0 0 0,0 0 1,1 0-1,-1 0 0,0-1 0,1 1 1,-1 0-1,1 0 0,-1-1 0,1 1 1,0 0-1,-1-1 0,1 1 0,-1 0 1,1-1-1,0 1 0,0-1 0,-1 1 1,1-1-1,0 0 0,0 1 0,1-1 0,26-1-214,-20-2-95,-1 0 0,1 0-1,-1-1 1,0 1 0,8-7 0,-3 0-1159,-1 1 1,0-2 0,11-12-1,8-20-5856,-8-1-3051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052"/>
    </inkml:context>
    <inkml:brush xml:id="br0">
      <inkml:brushProperty name="width" value="0.025" units="cm"/>
      <inkml:brushProperty name="height" value="0.025" units="cm"/>
    </inkml:brush>
  </inkml:definitions>
  <inkml:trace contextRef="#ctx0" brushRef="#br0">93 1 9833,'0'0'13966,"-9"14"-12349,-4 6-1029,2 1 1,0 1-1,1 0 1,2 1-1,0 0 0,1 0 1,1 0-1,-2 28 1,8-50-589,-1 4 26,1 0-1,-1 1 1,1-1-1,1 1 1,-1-1-1,1 0 1,2 10-1,-2-13-26,0-1 1,0 1-1,0-1 0,0 0 0,0 0 1,1 0-1,-1 1 0,0-1 0,0 0 1,1 0-1,-1-1 0,1 1 0,-1 0 0,1 0 1,-1-1-1,1 1 0,-1-1 0,1 1 1,0-1-1,-1 0 0,1 0 0,0 0 1,-1 1-1,1-1 0,0-1 0,-1 1 1,1 0-1,0 0 0,1-1 0,9-2-303,0 1 0,-1-1 0,1-1-1,16-8 1,-21 9 115,-1-1 0,1 1 0,0 0 0,1 1 0,-1 0 0,0 0 0,1 0 0,-1 1 0,1 0 0,0 1 0,-1 0 0,1 0 0,-1 0 0,9 3 0,-14-3 208,-1 1-1,0 0 0,0 0 1,0 0-1,0 0 1,0 0-1,0 0 1,0 0-1,0 0 1,-1 0-1,1 0 1,0 0-1,-1 1 1,1-1-1,-1 0 0,1 0 1,-1 1-1,1-1 1,-1 0-1,0 1 1,0-1-1,0 1 1,0-1-1,0 0 1,0 1-1,0-1 0,0 0 1,0 1-1,-1-1 1,1 0-1,-1 1 1,0 1-1,0 3 223,-1 0 0,0-1 0,0 1 0,-1-1 0,1 1 0,-5 5 0,0-2 14,-1-1 1,0 0-1,0-1 1,-1 0-1,1 0 0,-2-1 1,1 0-1,-12 5 1,16-8-226,0-1 0,0 0-1,0 0 1,0 0 0,0 0 0,0-1 0,-1 0 0,1 0 0,0-1 0,-1 1-1,1-1 1,-1 0 0,1-1 0,0 1 0,-1-1 0,1 0 0,0 0-1,-9-4 1,13 5-196,0-1 0,-1 0 0,1 0-1,0 0 1,-1 0 0,1-1 0,0 1 0,0 0-1,0 0 1,0-1 0,0 1 0,0 0 0,0-1-1,1 1 1,-1-1 0,0 1 0,1-1-1,-1 0 1,1 1 0,0-1 0,-1 0 0,1 1-1,0-1 1,0 1 0,0-1 0,0 0 0,1-2-1,-1 1-578,1 1-1,-1-1 1,1 0 0,0 0-1,0 1 1,0-1-1,1 0 1,-1 1-1,0 0 1,1-1 0,0 1-1,-1 0 1,1-1-1,0 1 1,3-2-1,19-12-7485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566"/>
    </inkml:context>
    <inkml:brush xml:id="br0">
      <inkml:brushProperty name="width" value="0.025" units="cm"/>
      <inkml:brushProperty name="height" value="0.025" units="cm"/>
    </inkml:brush>
  </inkml:definitions>
  <inkml:trace contextRef="#ctx0" brushRef="#br0">107 111 6919,'0'0'19874,"8"0"-19516,-6 0-357,1 1 0,-1-1 0,0 0 0,1-1 0,-1 1-1,1 0 1,-1-1 0,0 1 0,0-1 0,1 0 0,-1 0 0,0 0 0,0 0 0,0 0 0,0 0 0,0-1 0,0 1-1,0-1 1,-1 1 0,1-1 0,0 0 0,-1 1 0,1-1 0,-1 0 0,0 0 0,1 0 0,-1 0 0,0 0-1,0-1 1,-1 1 0,1 0 0,0 0 0,-1-1 0,1 1 0,-1 0 0,0-1 0,0 1 0,0 0 0,0-1 0,0-2-1,0 3-11,0-1-1,0 1 1,0-1-1,0 1 1,0-1-1,-1 1 0,1-1 1,-1 1-1,1 0 1,-1-1-1,0 1 1,0 0-1,0-1 1,-2-2-1,2 4 0,-1 0 1,1 0-1,0 0 0,0 0 1,0 1-1,-1-1 0,1 0 1,0 1-1,-1-1 0,1 1 1,0 0-1,-1-1 0,1 1 1,-1 0-1,1 0 0,-1 0 1,1 0-1,0 0 0,-1 0 1,1 0-1,-1 0 1,1 1-1,0-1 0,-1 1 1,1-1-1,0 1 0,-1-1 1,1 1-1,-2 1 0,-5 3-13,0 0 0,0 1 1,1 0-1,0 0 0,0 1 0,1 0 0,-1 0 0,2 0 0,-6 9 0,3-5 99,1 0-1,0 1 1,1 0-1,0 0 1,-7 24-1,12-35-48,1 1-1,0-1 0,-1 0 0,1 0 0,0 0 0,0 1 0,0-1 0,0 0 0,0 0 0,0 1 0,0-1 0,0 0 0,0 0 1,0 0-1,1 1 0,-1-1 0,1 0 0,-1 0 0,1 0 0,-1 0 0,1 0 0,-1 0 0,1 1 0,0-2 0,0 1 1,1 2-1,0-2-6,0 0 1,0-1 0,0 1 0,0 0 0,0-1 0,0 1-1,0-1 1,1 1 0,-1-1 0,0 0 0,0 0-1,0 0 1,5-1 0,4-1-55,1-1-1,0 0 1,-1 0-1,18-9 1,19-12-718,43-19-1659,-84 40 2242,0 0 1,1 1-1,-1 0 0,0 1 0,1 0 1,-1 0-1,1 0 0,-1 1 0,1 0 1,9 2-1,-15-2 229,-1 1-1,0 0 1,1 0 0,-1-1-1,0 1 1,0 0-1,1 0 1,-1 0 0,0 1-1,0-1 1,0 0 0,0 0-1,0 1 1,0-1-1,-1 0 1,1 1 0,0-1-1,-1 1 1,1-1 0,-1 1-1,1-1 1,-1 1 0,0-1-1,0 1 1,1-1-1,-1 1 1,0-1 0,0 1-1,-1 0 1,1-1 0,0 1-1,-1-1 1,1 1-1,-1 1 1,-15 55 2537,14-54-2482,-8 38 1317,11-42-1389,1 0 0,0 0 0,0-1 0,0 1 0,0-1 1,-1 0-1,1 1 0,0-1 0,-1 0 0,1 0 0,0 0 0,1-1 0,30-29-315,20-15-634,-49 43 860,1 0 0,-1 1 0,0 0 1,0 0-1,1 0 0,0 0 0,-1 1 0,1-1 0,0 1 0,-1 0 1,10 0-1,-12 1 57,-1 1 0,0-1 0,1 0 1,-1 1-1,0-1 0,0 1 0,0-1 0,0 1 1,1 0-1,-1-1 0,0 1 0,0 0 1,0 0-1,0 0 0,-1 0 0,1 0 1,0 0-1,0 0 0,0 0 0,-1 0 0,1 0 1,-1 1-1,1-1 0,-1 0 0,1 0 1,-1 0-1,0 1 0,1-1 0,-1 2 0,2 21-2004,-6-3-7508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374"/>
    </inkml:context>
    <inkml:brush xml:id="br0">
      <inkml:brushProperty name="width" value="0.025" units="cm"/>
      <inkml:brushProperty name="height" value="0.025" units="cm"/>
    </inkml:brush>
  </inkml:definitions>
  <inkml:trace contextRef="#ctx0" brushRef="#br0">0 1 15182,'0'0'2915,"79"4"-2819,-39-4-4164,-1 0-4452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5.034"/>
    </inkml:context>
    <inkml:brush xml:id="br0">
      <inkml:brushProperty name="width" value="0.025" units="cm"/>
      <inkml:brushProperty name="height" value="0.025" units="cm"/>
    </inkml:brush>
  </inkml:definitions>
  <inkml:trace contextRef="#ctx0" brushRef="#br0">123 201 4548,'0'0'17142,"-9"5"-15920,0 0-1104,1 2 0,-1-1-1,2 1 1,-1 0 0,1 1 0,0-1-1,0 1 1,1 1 0,0-1-1,0 1 1,1 0 0,1 1-1,-1-1 1,1 1 0,1 0 0,0 0-1,0 0 1,1 0 0,1 1-1,-2 20 1,3-30-103,0 1 1,0-1-1,0 1 0,0-1 1,0 1-1,1-1 0,-1 1 0,0-1 1,1 0-1,-1 1 0,1-1 1,-1 1-1,1-1 0,0 0 1,0 1-1,-1-1 0,1 0 1,0 0-1,0 0 0,0 0 0,0 0 1,1 0-1,-1 0 0,0 0 1,0 0-1,0 0 0,1-1 1,-1 1-1,1 0 0,-1-1 1,0 0-1,1 1 0,-1-1 0,1 0 1,-1 1-1,1-1 0,-1 0 1,1 0-1,-1 0 0,3-1 1,2 1 24,0-1 0,0 0 0,0-1 1,0 1-1,0-1 0,0 0 1,-1-1-1,1 0 0,6-3 0,15-14-6,-1-2 0,-1 0-1,0-2 1,-2 0 0,-1-2-1,-1 0 1,-1-2 0,-2 0-1,-1-1 1,-1 0 0,-1-2-1,13-38 1,-28 68-11,1 0 1,0 0-1,-1 0 1,1 0-1,-1-1 0,0 1 1,1 0-1,-1 0 1,0-1-1,0 1 0,0 0 1,0 0-1,0-1 1,0 1-1,0 0 0,0 0 1,0-1-1,-1 1 1,1 0-1,0 0 0,-1 0 1,1-1-1,-1 1 1,0 0-1,1 0 0,-1 0 1,0 0-1,0 0 1,1 0-1,-1 0 0,0 0 1,0 0-1,0 1 1,0-1-1,0 0 0,0 1 1,0-1-1,-1 0 1,1 1-1,0-1 0,0 1 1,0 0-1,-1-1 1,1 1-1,0 0 0,0 0 1,-1 0-1,1 0 1,0 0-1,0 0 0,-1 0 1,1 0-1,0 0 1,0 1-1,-1-1 0,1 1 1,0-1-1,0 1 1,-2 0-1,-3 4-25,1 0 0,-1 1-1,1 0 1,1 0 0,-1 0 0,1 0 0,0 1-1,0-1 1,-4 12 0,-8 12 56,-7 6 18,1-4 68,1 1 0,2 1 0,1 0 0,2 1 1,-13 41-1,29-76-135,0 1-1,0-1 1,0 0-1,0 1 1,0-1-1,-1 1 1,1-1-1,0 0 1,0 1-1,0-1 1,0 0-1,1 1 1,-1-1 0,0 0-1,0 1 1,0-1-1,0 0 1,0 1-1,0-1 1,0 0-1,1 1 1,-1-1-1,0 0 1,0 0-1,0 1 1,1-1 0,-1 0-1,0 0 1,0 1-1,1-1 1,-1 0-1,0 0 1,1 0-1,-1 1 1,0-1-1,1 0 1,-1 0 0,0 0-1,1 0 1,-1 0-1,0 0 1,1 0-1,-1 0 1,0 0-1,1 0 1,-1 0-1,0 0 1,1 0-1,-1 0 1,0 0 0,1 0-1,-1 0 1,0 0-1,1 0 1,-1-1-1,0 1 1,1 0-1,21-8 189,-21 8-190,67-42 128,-57 33-198,0 2-1,0 0 1,1 0 0,-1 1-1,1 0 1,1 1 0,-1 0-1,18-3 1,-29 7 60,0 1 1,0 0-1,0 0 0,0 0 1,0 0-1,0 0 1,0 1-1,0-1 0,-1 0 1,1 0-1,0 1 1,0-1-1,0 0 0,0 1 1,0-1-1,-1 1 0,1-1 1,0 1-1,0-1 1,-1 1-1,1 0 0,0-1 1,-1 1-1,1 0 1,-1 0-1,1-1 0,-1 1 1,1 0-1,-1 0 0,1 0 1,-1 0-1,0-1 1,0 1-1,1 0 0,-1 0 1,0 0-1,0 0 1,0 0-1,0 0 0,0 0 1,0 0-1,0 0 0,0 0 1,0 0-1,-1 1 1,-11 56 37,7-41-14,5-16-15,0-1 1,0 0 0,0 1-1,-1-1 1,1 0 0,0 0-1,0 1 1,0-1-1,0 0 1,0 1 0,0-1-1,0 0 1,0 1 0,0-1-1,0 0 1,0 1 0,0-1-1,0 0 1,1 1-1,-1-1 1,0 0 0,0 0-1,0 1 1,0-1 0,0 0-1,1 1 1,-1-1 0,0 0-1,0 0 1,0 0-1,1 1 1,-1-1 0,0 0-1,0 0 1,1 0 0,-1 1-1,0-1 1,1 0 0,-1 0-1,0 0 1,1 0 0,-1 0-1,0 0 1,0 0-1,1 0 1,-1 0 0,0 0-1,1 0 1,-1 0 0,0 0-1,1 0 1,-1 0 0,0 0-1,1 0 1,-1 0-1,0 0 1,0 0 0,1 0-1,-1-1 1,0 1 0,1 0-1,-1 0 1,0 0 0,1-1-1,13-8 62,13-13-135,-22 17-9,-1 1 1,1-1-1,0 1 0,1 0 1,-1 0-1,1 1 1,-1 0-1,1-1 0,0 2 1,0-1-1,1 1 1,-1 0-1,12-2 0,-17 4 58,0 0 0,0 1-1,0-1 1,0 0 0,0 1-1,0-1 1,0 1-1,0-1 1,0 1 0,-1-1-1,1 1 1,0 0 0,0-1-1,0 1 1,-1 0-1,1 0 1,-1-1 0,1 1-1,0 0 1,-1 0 0,1 0-1,-1 0 1,0 0-1,1 0 1,-1 0 0,0 0-1,0 0 1,1 0 0,-1 0-1,0 0 1,0 0-1,0 0 1,0 0 0,0 0-1,0 0 1,-1 1 0,-5 47 1062,5-36-3,17-45-455,-10 17-544,-1 0 1,6-29 0,-8 29-116,0 1 0,1 0 0,9-21-1,18 73-429,-26-35 513,0 0-1,0 0 1,0 0 0,0-1-1,0 0 1,1 0-1,-1 0 1,0-1 0,1 0-1,-1 0 1,1 0 0,0-1-1,-1 0 1,1 0-1,0 0 1,-1-1 0,1 0-1,-1 0 1,10-3-1,7-2 29,-1-1-1,0-2 0,29-15 1,-49 23-35,1 0 0,-1 0 0,1 0 1,0 1-1,-1-1 0,1 0 0,0 1 1,0-1-1,-1 1 0,1 0 0,0-1 1,0 1-1,0 0 0,0 0 0,2 0 1,-3 1-2,-1-1 1,1 1-1,-1-1 1,0 0-1,1 1 1,-1-1-1,1 1 1,-1-1-1,0 1 1,1-1-1,-1 1 1,0 0-1,0-1 1,0 1-1,1-1 1,-1 1-1,0-1 1,0 1-1,0 0 1,0-1-1,0 1 1,0-1-1,0 1 1,0 0-1,0-1 1,0 1-1,0-1 1,-1 1-1,1 1 1,-4 10 13,0-1 0,-1 1-1,-9 15 1,4-7 169,7-14-21,1 1 0,0-1 0,1 0 0,-1 1 0,1-1 1,0 13-1,1-18-148,1-1 1,-1 1-1,0-1 1,1 0-1,-1 1 1,0-1-1,1 1 1,-1-1-1,1 0 1,-1 0-1,0 1 1,1-1-1,-1 0 1,1 0-1,-1 1 1,1-1-1,-1 0 1,1 0-1,-1 0 1,1 0-1,-1 0 1,1 1-1,-1-1 1,1 0-1,-1 0 1,1-1-1,-1 1 1,1 0-1,0 0 1,-1 0-1,1 0 1,-1 0-1,1 0 1,-1-1-1,1 1 1,21-7 76,42-30-190,14-8-453,-72 42 520,-1 1-1,1 0 1,0 0 0,0 1-1,0-1 1,0 1-1,0 1 1,1-1-1,-1 1 1,0 0 0,10 1-1,-15 0 29,0 0 1,-1 0-1,1-1 0,0 1 0,-1 0 0,1 0 0,-1 0 1,1 0-1,-1 0 0,1 0 0,-1 0 0,1 0 1,-1 0-1,0 0 0,0 1 0,0-1 0,1 0 0,-1 0 1,0 0-1,0 0 0,-1 2 0,0 34 51,1-28-26,5 11 156,6-17-359,3-12-2206,-2-7-4057,-4 2-3199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346"/>
    </inkml:context>
    <inkml:brush xml:id="br0">
      <inkml:brushProperty name="width" value="0.025" units="cm"/>
      <inkml:brushProperty name="height" value="0.025" units="cm"/>
    </inkml:brush>
  </inkml:definitions>
  <inkml:trace contextRef="#ctx0" brushRef="#br0">18 191 3171,'-13'23'16074,"8"-1"-10586,6-21-5421,-1 0 0,0 0 1,1 1-1,-1-1 0,0 0 1,1 0-1,-1 0 0,1 0 1,0 0-1,-1 0 0,1 0 1,0 0-1,0 0 0,0 0 1,-1 0-1,1-1 0,0 1 1,0 0-1,0 0 0,0-1 1,0 1-1,0-1 0,1 1 1,-1-1-1,0 1 0,0-1 0,0 0 1,0 1-1,1-1 0,-1 0 1,0 0-1,0 0 0,1 0 1,-1 0-1,1-1 0,10 1 15,-1-1 0,1-1 0,-1 0 0,0-1 0,0 0 0,0 0 0,0-1 0,-1-1-1,1 0 1,-1 0 0,0-1 0,-1 0 0,11-9 0,-12 9-89,-1 0 1,0 0-1,0 0 1,0-1-1,-1 0 1,0-1-1,-1 1 1,1-1-1,-2 0 1,1 0-1,-1-1 1,0 1-1,-1-1 1,0 0-1,0 0 1,2-13-1,-5 20 3,1 0-1,-1 0 1,0 0 0,0 0-1,0 1 1,0-1 0,0 0-1,0 0 1,0 0 0,-1 0-1,1 0 1,-1 0 0,1 0-1,-1 1 1,0-1 0,0 0-1,1 0 1,-1 1-1,-1-1 1,1 1 0,0-1-1,0 1 1,0-1 0,-1 1-1,1 0 1,-1-1 0,1 1-1,-1 0 1,0 0 0,1 0-1,-1 0 1,0 1 0,0-1-1,1 0 1,-1 1 0,0-1-1,0 1 1,0 0 0,0-1-1,0 1 1,0 0 0,0 0-1,1 0 1,-1 1 0,0-1-1,-3 1 1,-2 0-11,0 0 1,0 1-1,1 0 1,-1 1-1,0-1 0,1 1 1,-1 1-1,1-1 1,0 1-1,0 0 1,-8 8-1,2-1 41,1 1 0,1 1 0,0 0 0,0 0 0,2 1 0,0 0 0,0 1 0,1 0 0,1 0 0,1 0 0,0 1 0,1-1 0,0 1 0,1 1 0,0 22 0,3-37-17,0-1-1,0 1 1,0 0-1,0 0 1,0 0-1,1-1 0,-1 1 1,1 0-1,-1 0 1,1-1-1,0 1 1,0 0-1,0-1 0,0 1 1,0-1-1,0 1 1,0-1-1,0 0 0,0 1 1,1-1-1,-1 0 1,0 0-1,1 0 1,-1 0-1,1 0 0,0 0 1,-1 0-1,1 0 1,0-1-1,-1 1 1,1-1-1,0 1 0,0-1 1,0 0-1,-1 0 1,1 1-1,0-1 1,0-1-1,0 1 0,3 0 1,3-1 8,0 0 1,-1-1-1,1 0 0,0 0 1,0 0-1,-1-1 0,1 0 1,7-5-1,7-6 8,0-1-1,-1-1 1,-1-1 0,22-23-1,-31 28-64,-1 1 0,0-1-1,-1-1 1,0 0-1,-1 0 1,-1-1 0,0 0-1,7-21 1,-47 92-307,26-40 553,0-1 1,2 1-1,0 0 1,1 0-1,0 0 0,2 1 1,0 0-1,0 20 1,2-38-197,1 1-1,-1 0 1,0 0 0,0 0 0,1 0 0,-1 0 0,1-1-1,-1 1 1,1 0 0,-1 0 0,1-1 0,-1 1 0,1 0 0,0-1-1,-1 1 1,1 0 0,0-1 0,0 1 0,-1-1 0,1 0-1,0 1 1,0-1 0,0 1 0,0-1 0,0 0 0,-1 0-1,1 0 1,0 1 0,0-1 0,0 0 0,0 0 0,0 0 0,0 0-1,0 0 1,0-1 0,0 1 0,-1 0 0,1 0 0,0-1-1,2 0 1,1 0 12,1 0 0,0-1-1,-1 1 1,1-1-1,-1 0 1,0 0 0,5-4-1,5-5-11,-2-1-1,1-1 1,-1 0 0,-1 0-1,19-31 1,-24 34-67,0 0-1,0 0 1,-1-1 0,-1 0 0,0 0 0,0 0 0,-1-1 0,-1 1-1,0-1 1,1-11 0,-13 27-92,-4 16 257,1 1 1,1 0-1,1 1 1,1 1-1,-11 38 1,20-59-95,0 0 0,0 0 1,1 0-1,-1 1 0,1-1 1,-1 0-1,1 0 0,0 1 0,0-1 1,0 0-1,0 0 0,1 3 1,-1-4-14,0-1 0,1 1 0,-1-1 1,0 1-1,0-1 0,1 0 1,-1 1-1,1-1 0,-1 1 0,0-1 1,1 0-1,-1 1 0,1-1 1,-1 0-1,1 1 0,-1-1 0,1 0 1,-1 0-1,1 1 0,-1-1 1,1 0-1,-1 0 0,1 0 0,-1 0 1,1 0-1,-1 0 0,1 0 1,0 0-1,0 0 0,6-1-64,-1-1 0,0 0-1,1 0 1,-1 0 0,0-1-1,9-5 1,5-3-295,-8 4-129,-1 0-1,1 1 0,1 1 1,-1 0-1,1 0 1,0 2-1,0-1 1,19-1-1,-31 5 527,0 0 0,0 0 0,0 0 0,-1 0 0,1 1 1,0-1-1,0 0 0,0 1 0,-1-1 0,1 0 0,0 1 0,-1-1 0,1 1 0,0-1 0,-1 1 0,1 0 0,-1-1 0,1 1 0,-1-1 0,1 1 0,-1 0 1,1 0-1,-1-1 0,0 1 0,1 0 0,-1 0 0,0-1 0,0 1 0,1 0 0,-1 0 0,0 0 0,0 0 0,0-1 0,0 1 0,0 1 0,-4 41 1280,-3-15-204,14-53-321,-3 9-651,0-1 1,-2 0 0,0 0-1,-1-29 1,1-8-72,-2 54-81,1-1 0,-1 1 0,0-1 0,0 1 0,0 0 0,1-1 0,-1 1 0,0-1 0,1 1 1,-1 0-1,0-1 0,1 1 0,-1 0 0,0 0 0,1-1 0,-1 1 0,0 0 0,1 0 0,-1-1 0,1 1 0,-1 0 0,1 0 0,-1 0 0,1 0 0,-1 0 0,0 0 1,1 0-1,-1 0 0,1 0 0,-1 0 0,1 0 0,-1 0 0,1 0 0,-1 0 0,1 0 0,-1 0 0,0 0 0,1 1 0,-1-1 0,1 0 0,0 1 0,27 10-1114,-13-6-229,43 3-3405,-17-6-1536,-7-2-1101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702"/>
    </inkml:context>
    <inkml:brush xml:id="br0">
      <inkml:brushProperty name="width" value="0.025" units="cm"/>
      <inkml:brushProperty name="height" value="0.025" units="cm"/>
    </inkml:brush>
  </inkml:definitions>
  <inkml:trace contextRef="#ctx0" brushRef="#br0">286 47 3651,'0'0'11003,"-12"0"-6006,-13 0-3743,1 0 1,0 2-1,0 1 1,1 0-1,-40 12 1,55-11-941,-46 20 1331,52-23-1606,0 0 0,0 0 0,1 0 0,-1 0 0,0 0 0,1 1 1,-1-1-1,1 1 0,-1-1 0,1 1 0,0-1 0,0 1 0,0-1 0,0 1 0,0 0 0,0 0 0,0 0 0,0 0 0,1-1 0,-1 1 1,1 0-1,-1 0 0,1 0 0,0 3 0,0-3-35,1-1 1,0 0-1,-1 0 1,1 0 0,0 0-1,0 1 1,0-1-1,0-1 1,0 1-1,0 0 1,0 0-1,0 0 1,0 0 0,1-1-1,-1 1 1,0-1-1,0 1 1,1-1-1,-1 1 1,0-1-1,1 0 1,-1 1 0,1-1-1,-1 0 1,2 0-1,42 2 29,-41-2-35,6 0-14,-1 0-1,1-1 0,0 0 0,-1 0 1,1-1-1,-1-1 0,0 1 1,1-2-1,-1 1 0,0-1 0,-1-1 1,1 1-1,-1-1 0,0-1 1,0 0-1,-1 0 0,1 0 0,-1-1 1,-1 0-1,1 0 0,-1-1 1,9-15-1,-14 22-7,-1 0-1,1 0 1,0 0-1,0 0 1,-1 0-1,1 0 1,-1 0 0,1-1-1,-1 1 1,0 0-1,1 0 1,-1-1-1,0 1 1,0 0 0,0 0-1,0-1 1,0 1-1,0 0 1,0-1-1,0 1 1,0 0 0,-1 0-1,1-1 1,0 1-1,-1 0 1,1 0-1,-1 0 1,0 0 0,1 0-1,-1 0 1,0-1-1,0 1 1,0 1-1,-1-3 1,-1 2-311,-1 0 1,0-1-1,1 1 0,-1 0 1,0 1-1,0-1 1,0 1-1,1-1 0,-9 2 1,13-1 125,-1 0 0,0 0 0,1 0 0,-1 0 0,0 0 0,0 1 0,1-1 0,-1 0 0,0 0 0,0 0 0,0 1 0,1-1 1,-1 0-1,0 0 0,0 1 0,0-1 0,1 0 0,-1 0 0,0 1 0,0-1 0,0 0 0,0 1 0,0-1 0,0 0 0,0 1 0,0-1 1,0 0-1,0 0 0,0 1 0,0-1 0,0 0 0,0 1 0,0-1 0,0 0 0,0 1 0,0-1 0,0 0 0,0 0 0,0 1 0,-1-1 1,1 0-1,0 0 0,0 1 0,0-1 0,0 0 0,-1 0 0,1 1 0,0-1 0,0 0 0,-1 1 0,17-1-4531,4 0-385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123"/>
    </inkml:context>
    <inkml:brush xml:id="br0">
      <inkml:brushProperty name="width" value="0.025" units="cm"/>
      <inkml:brushProperty name="height" value="0.025" units="cm"/>
    </inkml:brush>
  </inkml:definitions>
  <inkml:trace contextRef="#ctx0" brushRef="#br0">76 0 3523,'0'0'16533,"0"12"-15107,-4 39 49,-1-1-1,-18 70 1,12-65-937,1 0 0,-3 85-1,13-174-39,-1-12-322,2 1 0,13-85 0,-11 117-232,0 0 1,1 0-1,0 0 1,1 0-1,0 1 1,1 0-1,0 0 0,1 1 1,1-1-1,-1 2 1,2-1-1,0 1 1,0 0-1,16-13 1,-21 20 67,1 0 0,-1 1 0,1-1 1,0 1-1,0 0 0,0 0 1,0 1-1,0-1 0,0 1 0,1 0 1,-1 1-1,0-1 0,0 1 1,1 0-1,-1 0 0,11 2 1,-12-1-32,0 0 0,-1 0 1,1 0-1,0 0 1,0 1-1,-1-1 0,1 1 1,-1 0-1,1 0 1,-1 1-1,0-1 0,1 1 1,-2-1-1,1 1 0,0 0 1,0 0-1,-1 0 1,1 0-1,-1 1 0,0-1 1,0 1-1,2 5 1,-4-7 12,1 0 1,-1-1 0,0 1 0,0-1 0,0 1-1,0 0 1,0-1 0,0 1 0,-1-1-1,1 1 1,0 0 0,-1-1 0,1 1 0,-1-1-1,0 1 1,1-1 0,-1 1 0,0-1-1,0 0 1,0 1 0,0-1 0,0 0 0,0 0-1,0 0 1,0 0 0,-1 0 0,1 0 0,0 0-1,-1 0 1,1 0 0,-1 0 0,-1 0-1,-59 21 763,49-18-583,-17 5 369,-1-1 1,0-1-1,0-2 1,-43 2-1,74-7-565,-1 0 1,1 0-1,0 0 0,0 0 1,0 0-1,0 1 0,0-1 0,0 0 1,-1 0-1,1 0 0,0 0 1,0 0-1,0 0 0,0 0 1,-1 0-1,1 0 0,0 0 0,0 0 1,0 0-1,0 0 0,-1 0 1,1 0-1,0 0 0,0 0 1,0 0-1,0 0 0,0-1 1,-1 1-1,1 0 0,0 0 0,0 0 1,0 0-1,0 0 0,0 0 1,0 0-1,0 0 0,-1-1 1,1 1-1,0 0 0,0 0 1,0 0-1,0 0 0,0 0 0,0-1 1,0 1-1,0 0 0,0 0 1,0 0-1,0 0 0,0 0 1,0-1-1,0 1 0,0 0 1,0 0-1,0 0 0,0 0 0,0-1 1,0 1-1,0 0 0,11-10-1449,20-7-1393,49-16-5614,-36 14 882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470"/>
    </inkml:context>
    <inkml:brush xml:id="br0">
      <inkml:brushProperty name="width" value="0.025" units="cm"/>
      <inkml:brushProperty name="height" value="0.025" units="cm"/>
    </inkml:brush>
  </inkml:definitions>
  <inkml:trace contextRef="#ctx0" brushRef="#br0">134 20 6983,'0'0'17867,"-11"2"-16954,1 0-647,1 1 0,0-1-1,-1 2 1,1-1 0,-15 9 0,21-10-161,-1 0 1,1 0-1,-1 1 1,1-1-1,-1 1 1,1 0-1,0 0 1,1 0-1,-1 0 1,0 1-1,1-1 1,0 1-1,0 0 1,0-1-1,0 1 1,0 0-1,1 0 1,0 0-1,-2 6 1,3-10-98,0 1 0,0-1 0,0 1 0,0-1 0,0 1 0,0-1-1,0 1 1,0-1 0,0 1 0,1-1 0,-1 1 0,0-1 0,0 1 0,0-1 0,0 1 0,1-1 0,-1 0 0,0 1 0,0-1 0,1 1 0,-1-1 0,0 0 0,1 1-1,-1-1 1,1 0 0,-1 1 0,0-1 0,1 0 0,-1 0 0,1 0 0,-1 1 0,1-1 0,0 0 0,22 1 172,21-14-59,-29 5-181,0 1-1,-1-2 1,0 0 0,0-1-1,-1 0 1,0-1 0,0 0-1,-2-1 1,16-20 0,-66 80-10,33-37 96,1 0-1,0 1 0,1 0 0,0 0 0,1 0 0,0 0 0,1 1 0,0-1 0,0 25 0,2-36-79,0 0-1,0 0 1,0-1-1,0 1 1,0 0-1,0 0 1,0-1-1,1 1 1,-1 0-1,0 0 1,0-1-1,1 1 1,-1 0-1,0 0 1,1-1-1,-1 1 1,0-1-1,1 1 1,-1 0 0,1-1-1,0 1 1,-1-1-1,1 1 1,-1-1-1,1 1 1,0-1-1,-1 1 1,1-1-1,0 0 1,-1 0-1,1 1 1,0-1-1,0 0 1,-1 0-1,1 0 1,0 1-1,0-1 1,-1 0-1,1 0 1,0 0-1,0 0 1,-1-1-1,1 1 1,0 0-1,0 0 1,-1 0-1,1-1 1,0 1-1,0 0 1,-1 0-1,1-1 1,0 0-1,4-1-664,0 0 0,-1 0 0,1-1 0,-1 1 0,0-1-1,8-7 1,15-17-4817,1-4-2808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814"/>
    </inkml:context>
    <inkml:brush xml:id="br0">
      <inkml:brushProperty name="width" value="0.025" units="cm"/>
      <inkml:brushProperty name="height" value="0.025" units="cm"/>
    </inkml:brush>
  </inkml:definitions>
  <inkml:trace contextRef="#ctx0" brushRef="#br0">81 1 15182,'0'0'6134,"-10"10"-4490,3-3-1567,1-2 212,1 0 0,-1 1 1,1-1-1,1 1 0,-1 0 0,1 0 0,0 0 0,0 0 0,0 1 1,1 0-1,0 0 0,1 0 0,0 0 0,0 0 0,-2 13 1,7 55 89,0 0-1816,-6-39-8300,7-51 2381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186"/>
    </inkml:context>
    <inkml:brush xml:id="br0">
      <inkml:brushProperty name="width" value="0.025" units="cm"/>
      <inkml:brushProperty name="height" value="0.025" units="cm"/>
    </inkml:brush>
  </inkml:definitions>
  <inkml:trace contextRef="#ctx0" brushRef="#br0">1 62 3844,'0'0'19955,"0"-52"-18098,0 46-608,0 2-320,4 4-1121,2 0-1537,2 5-1667,0 2-1600,4 2-3749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821"/>
    </inkml:context>
    <inkml:brush xml:id="br0">
      <inkml:brushProperty name="width" value="0.025" units="cm"/>
      <inkml:brushProperty name="height" value="0.025" units="cm"/>
    </inkml:brush>
  </inkml:definitions>
  <inkml:trace contextRef="#ctx0" brushRef="#br0">148 154 6887,'0'0'17926,"-7"2"-16800,-7 1-781,1 2 0,0-1 0,-20 11 1,31-14-345,-1 0 0,1 0 0,-1 1 0,1-1 0,0 1 0,0-1 0,0 1 0,-1-1 1,1 1-1,1 0 0,-1 0 0,0 0 0,0 0 0,1 0 0,-1 1 0,1-1 0,0 0 0,0 1 1,0-1-1,0 1 0,0-1 0,0 1 0,1 0 0,-1-1 0,1 1 0,0 0 0,-1-1 1,1 1-1,1 0 0,-1 3 0,1-4-146,1 0 1,-1 0-1,1 0 0,-1 0 1,1-1-1,0 1 1,-1 0-1,1-1 0,0 1 1,0-1-1,0 1 0,0-1 1,0 0-1,1 0 1,2 1-1,43 16-3140,-34-13 1928,70 22-3154,-84-27 4615,-1 0 1,1 0-1,0 0 1,0 0-1,-1 0 1,1 0-1,0 0 0,0 1 1,-1-1-1,1 0 1,0 0-1,0 0 1,0 0-1,-1 0 0,1 0 1,0 1-1,0-1 1,0 0-1,0 0 1,-1 0-1,1 1 0,0-1 1,0 0-1,0 0 1,0 0-1,0 1 1,0-1-1,0 0 0,0 0 1,0 0-1,-1 1 1,1-1-1,0 0 1,0 0-1,0 1 0,0-1 1,0 0-1,0 0 1,1 1-1,-1-1 1,0 0-1,0 0 0,0 1 1,0-1-1,0 0 1,0 0-1,0 0 1,0 1-1,1-1 0,-1 0 1,0 0-1,0 0 1,0 1-1,0-1 0,0 0 1,1 0-1,-1 0 1,0 0-1,0 0 1,1 0-1,-1 1 0,0-1 1,0 0-1,0 0 1,1 0-1,-1 0 1,0 0-1,0 0 0,1 0 1,-21 7 2124,18-7-1929,-47 17 1162,32-10-925,0-1-1,-1-1 1,0 0-1,0-2 1,-25 3-1,43-6-562,0-1-1,-1 1 0,1 0 1,0-1-1,0 1 0,0 0 1,-1-1-1,1 1 0,0 0 1,0-1-1,0 1 0,0 0 0,0-1 1,0 1-1,0 0 0,0-1 1,0 1-1,0-1 0,0 1 1,0 0-1,0-1 0,0 1 1,0 0-1,1-1 0,-1 1 0,0 0 1,0-1-1,0 1 0,0 0 1,1-1-1,-1 1 0,0 0 1,0 0-1,1-1 0,-1 1 1,0 0-1,0 0 0,1-1 0,-1 1 1,1 0-1,11-15-2509,0 5 115,2 1 0,-1 0 0,1 1 0,1 0-1,0 1 1,23-8 0,53-12-1716,-25 8 7948,-3-4 7869,-57 18-6449,-15 6-4312,-22 10-1315,17-2 569,1 1-1,0 1 1,0-1-1,-12 15 1,22-21-41,0 0 1,0-1-1,0 1 0,0 0 1,0 1-1,1-1 1,0 0-1,0 1 1,0 0-1,0-1 1,1 1-1,-1 0 1,1 0-1,1 0 1,-1-1-1,1 1 1,0 0-1,0 6 1,1-9-122,-1 0 1,1-1-1,0 1 1,0-1-1,0 1 1,0-1 0,0 1-1,0-1 1,0 0-1,0 1 1,0-1-1,1 0 1,-1 0-1,1 0 1,-1 0-1,1 0 1,-1 0 0,1-1-1,-1 1 1,1 0-1,0-1 1,-1 1-1,1-1 1,0 0-1,0 1 1,-1-1-1,1 0 1,3 0 0,52-3 128,-43-1-218,-1 0 0,1-1 0,-1 0 0,0-1 1,-1 0-1,0-1 0,0-1 0,0 0 0,21-19 0,-4 0-283,-1-2-1,31-39 1,-43 49 309,-1-1 1,0 0 0,-2-1-1,0 0 1,-1-1-1,-1-1 1,12-39 0,-23 63 51,0-1 1,0 0 0,-1 0-1,1 0 1,0 0 0,0 0-1,-1 0 1,1 0-1,0 0 1,0 0 0,-1 0-1,1 1 1,0-1 0,0 0-1,0-1 1,-1 1 0,1 0-1,0 0 1,0 0 0,-1 0-1,1 0 1,0 0 0,0 0-1,-1 0 1,1 0-1,0 0 1,0-1 0,0 1-1,-1 0 1,1 0 0,0 0-1,0 0 1,0-1 0,0 1-1,-1 0 1,1 0 0,0 0-1,0-1 1,0 1 0,0 0-1,0 0 1,0 0-1,0-1 1,-1 1 0,1 0-1,0 0 1,0-1 0,0 1-1,0 0 1,0 0 0,0-1-1,0 1 1,0 0 0,0 0-1,1-1 1,-1 1-1,0 0 1,0 0 0,0-1-1,0 1 1,0 0 0,-16 14 119,2 1-14,2 0 1,0 0-1,1 1 0,0 1 1,1 0-1,1 0 0,1 1 1,0 0-1,2 1 1,0 0-1,1 0 0,1 0 1,-4 36-1,8-53-99,0 0-1,0 0 0,0 0 1,0 0-1,1 0 0,-1 0 1,1 0-1,-1 0 0,1 0 0,0 0 1,0 0-1,0 0 0,0 0 1,0-1-1,0 1 0,0 0 1,1-1-1,-1 1 0,0-1 1,1 1-1,0-1 0,2 3 1,0-3-4,0 1 1,-1 0-1,1-1 0,0 0 1,0 0-1,0 0 1,0 0-1,0-1 0,0 0 1,0 1-1,5-2 1,3 0-86,-1 0-1,1-1 1,-1 0 0,1-1 0,-1-1 0,0 0 0,17-8 0,30-24 285,-63 44-7,-1 0 0,1 1-1,1 0 1,0 0 0,0 0-1,1 0 1,0 0 0,-3 14-1,6-20-174,-1-1 0,1 1 0,0-1 0,0 1 0,0 0 0,0-1 0,0 1 0,1-1 0,-1 1 0,1-1 0,-1 1 0,1-1 0,0 0 0,0 1 0,0-1 0,0 0-1,1 0 1,-1 0 0,0 1 0,1-1 0,0-1 0,-1 1 0,1 0 0,0 0 0,0-1 0,0 1 0,0-1 0,0 1 0,0-1 0,1 0 0,-1 0 0,0 0 0,1 0 0,-1 0 0,1-1-1,-1 1 1,5 0 0,10 1-157,2-1 0,-1-1 0,0 0 0,0-2-1,0 0 1,-1-1 0,1 0 0,0-2 0,31-11 0,25-6-1257,-73 22 747,-42 9-6315,14-7 175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149"/>
    </inkml:context>
    <inkml:brush xml:id="br0">
      <inkml:brushProperty name="width" value="0.025" units="cm"/>
      <inkml:brushProperty name="height" value="0.025" units="cm"/>
    </inkml:brush>
  </inkml:definitions>
  <inkml:trace contextRef="#ctx0" brushRef="#br0">0 5 21012,'16'0'2626,"0"-3"-416,3 1-672,7 2-1186,6 0-288,7 0-480,7 0-2435,9 0-3235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937"/>
    </inkml:context>
    <inkml:brush xml:id="br0">
      <inkml:brushProperty name="width" value="0.025" units="cm"/>
      <inkml:brushProperty name="height" value="0.025" units="cm"/>
    </inkml:brush>
  </inkml:definitions>
  <inkml:trace contextRef="#ctx0" brushRef="#br0">0 1 3299,'0'0'18642,"21"69"-17425,-21-17-416,0 5-385,0 1-224,0-2-160,0-4 0,0-10 0,0-8-32,0-10-128,0-9-512,0-12-674,-1-13-5124,-10-14-1858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732"/>
    </inkml:context>
    <inkml:brush xml:id="br0">
      <inkml:brushProperty name="width" value="0.025" units="cm"/>
      <inkml:brushProperty name="height" value="0.025" units="cm"/>
    </inkml:brush>
  </inkml:definitions>
  <inkml:trace contextRef="#ctx0" brushRef="#br0">153 1 16367,'0'0'1180,"-12"11"315,0 0-1144,0-3 137,2 1-1,-1 1 0,1 0 0,0 1 1,1-1-1,1 2 0,-13 20 0,21-32-537,0 1 0,0-1 1,0 1-1,0-1 0,0 1 0,0-1 0,0 1 0,0-1 0,0 1 0,0-1 0,0 1 0,0-1 0,0 1 0,0-1 0,0 1 0,1-1 0,-1 1 0,0-1 1,0 0-1,1 1 0,-1-1 0,0 1 0,1-1 0,-1 0 0,0 1 0,1-1 0,-1 0 0,0 1 0,1-1 0,-1 0 0,1 0 0,-1 1 0,1-1 0,-1 0 1,1 0-1,-1 0 0,1 0 0,-1 0 0,0 0 0,1 1 0,-1-1 0,1 0 0,-1 0 0,2-1 0,38 4-1403,-34-3 1395,0 0-1,-1 0 0,1 1 1,0 0-1,0 0 0,7 2 1,-9 0 5,1 0 1,-1 0-1,0 0 1,0 1-1,0-1 1,-1 1-1,1 0 1,-1 0-1,0 0 0,0 1 1,0-1-1,-1 1 1,4 8-1,-5-11 135,0 1 0,0-1 0,-1 0 0,1 1-1,-1 0 1,1-1 0,-1 1 0,0-1 0,0 1-1,0-1 1,0 1 0,-1 0 0,1-1 0,-1 1 0,0-1-1,1 1 1,-1-1 0,0 0 0,0 1 0,-1-1-1,1 0 1,0 0 0,-1 0 0,1 1 0,-1-2-1,0 1 1,0 0 0,0 0 0,-3 2 0,-3 2 337,-1 0-1,0-1 1,0 1 0,0-2 0,-1 1 0,0-2 0,0 1 0,0-1 0,0-1-1,0 1 1,-1-2 0,-19 1 0,29-1-480,0-1 0,0 0 1,0 0-1,0 0 0,0 0 1,1 0-1,-1 0 0,0-1 1,0 1-1,0 0 0,0 0 0,1-1 1,-1 1-1,0 0 0,0-1 1,0 1-1,1-1 0,-1 1 0,0-1 1,1 1-1,-1-1 0,0 1 1,1-1-1,-1 0 0,1 1 0,-1-1 1,1 0-1,-1 1 0,1-1 1,0 0-1,-1 0 0,1 0 0,0 1 1,-1-1-1,1 0 0,0 0 1,0 0-1,0 0 0,0 0 0,0 1 1,0-1-1,0 0 0,0 0 1,0 0-1,0 0 0,1 0 0,-1 1 1,0-1-1,1 0 0,-1 0 1,0 1-1,1-1 0,-1 0 0,1 0 1,-1 1-1,2-2 0,0-3-952,1-1-1,1 1 1,-1 0-1,1 1 1,-1-1 0,1 1-1,7-6 1,17-9-4860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280"/>
    </inkml:context>
    <inkml:brush xml:id="br0">
      <inkml:brushProperty name="width" value="0.025" units="cm"/>
      <inkml:brushProperty name="height" value="0.025" units="cm"/>
    </inkml:brush>
  </inkml:definitions>
  <inkml:trace contextRef="#ctx0" brushRef="#br0">1 96 4773,'0'0'18641,"63"-4"-17424,-17 4-64,10-5-256,10-5-512,3-6-321,1-3-32,-4 2-545,-12 4-832,-11 4-1442,-16 7-1281,-18 2-1697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635"/>
    </inkml:context>
    <inkml:brush xml:id="br0">
      <inkml:brushProperty name="width" value="0.025" units="cm"/>
      <inkml:brushProperty name="height" value="0.025" units="cm"/>
    </inkml:brush>
  </inkml:definitions>
  <inkml:trace contextRef="#ctx0" brushRef="#br0">1 107 14061,'0'0'6919,"80"-16"-5766,-28 0-320,8-6 0,4 4-321,3 1-320,-3 6-160,-9 6-1217,-13 4-1890,-9 1-3779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119"/>
    </inkml:context>
    <inkml:brush xml:id="br0">
      <inkml:brushProperty name="width" value="0.025" units="cm"/>
      <inkml:brushProperty name="height" value="0.025" units="cm"/>
    </inkml:brush>
  </inkml:definitions>
  <inkml:trace contextRef="#ctx0" brushRef="#br0">32 0 4132,'-4'9'10490,"-1"3"-9683,0 0-1,1 1 1,0 0 0,1-1 0,1 1-1,0 1 1,1-1 0,0 0-1,1 20 1,0-28-733,1-1-1,-1 1 0,1-1 0,0 0 1,0 1-1,0-1 0,0 0 1,1 1-1,0-1 0,0 0 0,0 0 1,0 0-1,0-1 0,1 1 1,0 0-1,0-1 0,0 0 0,0 0 1,0 0-1,1 0 0,-1 0 1,1-1-1,0 1 0,0-1 1,0 0-1,0 0 0,0 0 0,0-1 1,1 0-1,-1 1 0,0-2 1,1 1-1,6 0 0,-5-1-75,1 1 0,0-2 0,0 1 0,-1-1 0,1 0 0,0-1 0,-1 1 0,1-1 0,-1-1 0,0 1 0,0-1 0,0 0 0,11-8 0,0-2-23,0-1 1,-1 0 0,14-18 0,6-5 5,-36 36 29,1 0 1,-1 1-1,1-1 1,-1 0-1,1 1 1,-1-1-1,1 0 1,-1 1-1,1-1 1,0 1-1,-1-1 0,1 1 1,0-1-1,-1 1 1,1-1-1,0 1 1,0 0-1,-1-1 1,1 1-1,0 0 1,0 0-1,0 0 0,-1-1 1,1 1-1,0 0 1,0 0-1,0 0 1,0 0-1,-1 1 1,1-1-1,0 0 1,0 0-1,0 0 0,-1 1 1,1-1-1,0 0 1,0 1-1,-1-1 1,1 0-1,0 1 1,-1-1-1,1 1 0,0 0 1,-1-1-1,2 2 1,0 3 139,1 0 1,-1 1-1,0-1 0,-1 1 1,3 11-1,8 23 357,-10-38-457,0 0 0,0 1 1,1-1-1,-1 0 0,0 0 0,1 0 1,-1 0-1,1 0 0,0-1 0,0 1 1,-1-1-1,1 0 0,0 0 0,0 0 1,0 0-1,0 0 0,0-1 0,0 0 1,1 1-1,-1-1 0,0 0 0,0 0 1,0-1-1,0 1 0,0 0 0,0-1 1,0 0-1,5-2 0,9-2 32,-1-2-1,1 0 1,27-17-1,-29 16-353,76-36-400,-83 40 571,1 1 0,0 1 0,0 0 0,0 0 0,0 1 0,0 0 0,0 0 0,18 1 0,-26 1 101,1-1 0,-1 0 0,0 0-1,1 1 1,-1-1 0,0 1 0,0-1-1,0 1 1,1-1 0,-1 1 0,0 0-1,0 0 1,0-1 0,0 1-1,0 0 1,0 0 0,0 0 0,0 0-1,-1 0 1,1 0 0,0 0 0,-1 1-1,1-1 1,0 0 0,-1 0 0,1 3-1,3 39 255,-1-4 197,-3-38-426,0 0-1,0 1 1,1-1 0,-1 0 0,1 0 0,-1 0 0,1 0 0,-1 0 0,1 0 0,0 0 0,-1-1 0,1 1 0,0 0 0,0 0-1,-1 0 1,1-1 0,0 1 0,0 0 0,0-1 0,0 1 0,0-1 0,0 1 0,0-1 0,0 1 0,2-1 0,2 1 9,0-1-1,0 0 1,0 0 0,0 0 0,0-1 0,0 0 0,0 0 0,-1 0-1,1-1 1,0 0 0,-1 1 0,1-1 0,5-4 0,59-41-477,-47 30 54,5-1-22,-16 12 259,-2-1 1,1 1 0,-1-2 0,0 1 0,12-14-1,-21 20 174,0 0-1,1 1 0,-1-1 1,0 0-1,0 1 0,0-1 1,0 0-1,0 1 0,0-1 1,0 0-1,-1 1 0,1-1 1,0 0-1,0 1 1,0-1-1,-1 0 0,1 1 1,0-1-1,-1 0 0,1 1 1,0-1-1,-1 1 0,1-1 1,-1 1-1,1-1 0,-1 1 1,1-1-1,-1 1 0,0 0 1,1-1-1,-1 1 0,1 0 1,-1-1-1,0 1 0,1 0 1,-1 0-1,0-1 0,1 1 1,-1 0-1,0 0 0,1 0 1,-2 0-1,-32-9 17,31 9-39,-1-1-1,0 1 1,1-1 0,-1 1 0,0 0-1,1 1 1,-1-1 0,1 1-1,-1-1 1,1 1 0,-1 0-1,1 0 1,-1 1 0,-3 1 0,5-2 14,1 0 1,0 1 0,-1-1 0,1 0 0,0 0 0,0 1 0,0-1 0,0 1 0,0-1 0,1 1 0,-1-1 0,0 1-1,1 0 1,-1-1 0,1 1 0,-1 0 0,1-1 0,0 1 0,0 0 0,0 0 0,0-1 0,0 1 0,0 0 0,0-1-1,1 1 1,-1 0 0,1 0 0,-1-1 0,1 1 0,-1-1 0,1 1 0,0-1 0,1 2 0,0 0 9,0 0 0,0 0 0,1 0 0,-1-1 0,1 1 0,0-1 0,-1 0 0,1 1 0,0-1 0,0-1 0,1 1 0,-1 0 0,0-1 0,1 0 0,-1 1 0,0-1 0,1-1 0,-1 1 0,1 0 0,0-1 0,-1 0 0,1 0 0,5 0 0,6-1-84,-1 1-1,0-2 1,1 0 0,22-6-1,-20 2-190,-7 3 117,0-1-1,0 2 1,-1-1-1,1 1 1,1 1-1,-1-1 1,0 2-1,0-1 1,18 3-1,-26-1 200,0-1-1,-1 1 0,1 0 0,-1 0 0,1 0 1,-1 0-1,0 0 0,1 0 0,-1 0 1,0 0-1,0 0 0,0 1 0,0-1 0,0 1 1,0-1-1,0 1 0,0-1 0,0 1 0,-1-1 1,1 1-1,-1-1 0,1 1 0,0 3 0,-1-4-19,0 1-1,0-1 0,0 0 0,1 1 0,-1-1 0,0 0 1,1 1-1,-1-1 0,1 0 0,0 0 0,-1 0 0,1 0 1,0 1-1,0-1 0,0 0 0,0 0 0,0 0 0,0-1 1,0 1-1,0 0 0,0 0 0,0 0 0,0-1 0,0 1 1,1-1-1,-1 1 0,0-1 0,0 1 0,1-1 0,-1 0 1,0 1-1,3-1 0,3 0-564,9 0-2015,-6-3-2660,-2-2-2326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737"/>
    </inkml:context>
    <inkml:brush xml:id="br0">
      <inkml:brushProperty name="width" value="0.025" units="cm"/>
      <inkml:brushProperty name="height" value="0.025" units="cm"/>
    </inkml:brush>
  </inkml:definitions>
  <inkml:trace contextRef="#ctx0" brushRef="#br0">243 42 6983,'0'0'5536,"-8"-6"-2462,2 2-2729,1 0-1,0 0 1,-1 1-1,0 0 1,0 0-1,0 0 1,0 1-1,0 0 0,0 0 1,-1 0-1,1 1 1,-1 0-1,1 0 1,-1 1-1,0 0 0,1 0 1,-1 0-1,1 1 1,-1 0-1,1 0 1,-1 1-1,-8 3 1,-39 29 544,51-33-884,1 1 1,0-1-1,0 1 1,1 0-1,-1-1 1,0 1-1,1 0 0,-1 0 1,1 0-1,-1 0 1,1 0-1,0 1 1,0-1-1,0 0 0,0 0 1,0 1-1,0-1 1,1 1-1,-1-1 1,1 1-1,0-1 0,0 5 1,2-6-59,1 0 0,-1 0 0,1 0 0,0-1 0,-1 1 0,1-1-1,0 0 1,-1 0 0,1 0 0,0 0 0,-1 0 0,5-1 0,-2 0-90,77-10-920,-67 7 819,0 1-1,0 1 1,0 0 0,0 1-1,0 1 1,0 0 0,1 1 0,24 5-1,-39-6 292,1 0 0,-1 1 0,1-1 0,-1 1 0,0-1 0,1 1 0,-1-1 0,0 1 0,0 0 0,1 0 0,-1 0 0,0 0 0,0 0 0,0 0 0,0 0 0,0 0 0,0 0 0,0 0-1,0 0 1,-1 1 0,1-1 0,0 0 0,-1 1 0,1-1 0,-1 0 0,1 1 0,-1-1 0,0 1 0,1-1 0,-1 1 0,0-1 0,0 1 0,0-1 0,0 1 0,-1-1 0,1 0 0,0 1 0,-1-1 0,1 1-1,0-1 1,-1 1 0,0-1 0,-1 2 0,0 3 214,-1-1 0,0 0 0,-1 0 0,1 0 1,-1-1-1,0 1 0,0-1 0,0 0 0,-7 5 0,-3 0 20,0 0 0,0-1 1,0-1-1,-1 0 0,0-1 1,0-1-1,0 0 0,-1-1 0,0-1 1,0 0-1,0-2 0,-25 1 1,40-2-365,0 0 0,0 0 0,1-1 0,-1 1 0,0 0 0,1 0 0,-1-1 1,0 1-1,1 0 0,-1-1 0,0 1 0,1-1 0,-1 1 0,1-1 0,-1 1 0,1-1 1,-1 0-1,1 1 0,-1-1 0,1 1 0,0-1 0,-1 0 0,1 1 0,0-1 1,0 0-1,-1 0 0,1 1 0,0-1 0,0 0 0,0 0 0,0 1 0,0-1 1,0 0-1,0 0 0,0 1 0,0-1 0,0 0 0,0 1 0,1-1 0,-1 0 0,0 0 1,0 1-1,1-1 0,-1 0 0,1 1 0,0-2 0,19-31-4894,3 7-521,7-1-2046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082"/>
    </inkml:context>
    <inkml:brush xml:id="br0">
      <inkml:brushProperty name="width" value="0.025" units="cm"/>
      <inkml:brushProperty name="height" value="0.025" units="cm"/>
    </inkml:brush>
  </inkml:definitions>
  <inkml:trace contextRef="#ctx0" brushRef="#br0">33 1 3587,'0'0'19475,"-3"53"-17457,-8-23-833,2 2-288,1-4-289,7-2-448,1-8-63,1-8-322,16-7-992,1-3-705,3-3-544,-2-17-769,-1-5-2723,-2-7-4804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429"/>
    </inkml:context>
    <inkml:brush xml:id="br0">
      <inkml:brushProperty name="width" value="0.025" units="cm"/>
      <inkml:brushProperty name="height" value="0.025" units="cm"/>
    </inkml:brush>
  </inkml:definitions>
  <inkml:trace contextRef="#ctx0" brushRef="#br0">71 1 6278,'0'0'13047,"-7"10"-11232,-3 8-1144,1 1 0,1 0 0,0 1 0,2-1 0,0 1 0,1 1 0,1-1 0,1 1 0,0 26 0,3-37-605,-1-4-44,1-1 0,0 0 1,0 0-1,1 0 0,0 0 1,0 1-1,2 7 0,-2-11-18,0-1-1,0 0 1,0 1-1,0-1 0,0 0 1,0 0-1,1 0 0,-1 0 1,0 0-1,1 0 0,-1 0 1,1 0-1,-1 0 1,1-1-1,-1 1 0,1 0 1,-1-1-1,1 0 0,0 1 1,-1-1-1,1 0 0,-1 0 1,1 0-1,0 0 1,-1 0-1,1 0 0,0 0 1,2-1-1,4-1-226,0 0 0,0-1 0,-1 1 0,1-1 0,-1-1 0,0 1 0,12-9 0,-13 8-44,0 0 0,0 0 0,0 1 0,1 0 1,0 0-1,0 0 0,-1 1 0,1 0 0,1 1 1,8-2-1,-16 4 278,1-1 1,-1 0-1,1 1 1,-1-1-1,0 0 1,1 1-1,-1-1 0,1 1 1,-1-1-1,0 1 1,0-1-1,1 1 1,-1-1-1,0 1 0,0-1 1,1 1-1,-1-1 1,0 1-1,0 0 1,0-1-1,0 1 1,0-1-1,0 1 0,0-1 1,0 1-1,0 0 1,0-1-1,0 1 1,-1 0-1,-2 21 623,-3-8-346,-1 1 0,-1-1 0,0 0 0,0-1 0,-12 14 0,-16 25 541,89-77 62,-15 10-3032,76-20-1,-81 27 1114,-30 7 526,15-7-3181,-12-5-3049,-5 2 1564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769"/>
    </inkml:context>
    <inkml:brush xml:id="br0">
      <inkml:brushProperty name="width" value="0.025" units="cm"/>
      <inkml:brushProperty name="height" value="0.025" units="cm"/>
    </inkml:brush>
  </inkml:definitions>
  <inkml:trace contextRef="#ctx0" brushRef="#br0">1 156 10314,'0'0'12395,"76"0"-11658,-31 0-288,5 0-257,-8 0-160,1-1-897,-15-2-2402,-8-2-4324</inkml:trace>
  <inkml:trace contextRef="#ctx0" brushRef="#br0" timeOffset="1">22 23 4901,'0'0'14734,"52"-7"-18674,-19-8-5829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456"/>
    </inkml:context>
    <inkml:brush xml:id="br0">
      <inkml:brushProperty name="width" value="0.025" units="cm"/>
      <inkml:brushProperty name="height" value="0.025" units="cm"/>
    </inkml:brush>
  </inkml:definitions>
  <inkml:trace contextRef="#ctx0" brushRef="#br0">4 0 13741,'0'0'8691,"0"11"-7704,-1 37-219,-1-23-412,2 0 0,0 1 0,2-1-1,7 43 1,-8-65-333,0 0 1,0-1-1,0 1 1,0 0-1,1-1 0,-1 1 1,1-1-1,-1 1 1,1-1-1,0 0 1,0 0-1,0 1 0,0-1 1,1-1-1,-1 1 1,0 0-1,1-1 1,-1 1-1,1-1 0,5 3 1,-4-3 4,1-1 1,0 1 0,0 0-1,-1-1 1,1 0 0,0 0-1,0-1 1,-1 1-1,1-1 1,0 0 0,7-3-1,4-2 17,-1-1 0,0 0-1,-1-1 1,0 0-1,0-2 1,16-13 0,13-19-59,-33 30 12,1 1 0,1 0 0,17-12 0,-29 23 2,0 0-1,0 0 0,0-1 0,1 1 0,-1 0 1,0 0-1,0 0 0,0 0 0,1 0 1,-1 0-1,0 0 0,0-1 0,1 1 0,-1 0 1,0 0-1,0 0 0,1 0 0,-1 0 1,0 0-1,0 0 0,1 0 0,-1 0 0,0 0 1,0 0-1,0 1 0,1-1 0,-1 0 1,0 0-1,0 0 0,1 0 0,-1 0 0,0 0 1,0 0-1,0 1 0,1-1 0,-1 0 1,0 0-1,0 0 0,0 1 0,0-1 1,1 0-1,2 15 51,-5 17 157,-5 6-69,-3 31-15,10-69-122,0 1 0,0-1 0,0 1 0,0-1-1,0 1 1,0-1 0,0 0 0,1 1 0,-1-1 0,0 1 0,0-1 0,0 1-1,0-1 1,0 0 0,1 1 0,-1-1 0,0 0 0,0 1 0,1-1 0,-1 0-1,0 1 1,1-1 0,-1 0 0,0 1 0,1-1 0,-1 0 0,1 0 0,-1 1-1,0-1 1,1 0 0,-1 0 0,1 0 0,0 0 0,17-2 67,17-18 53,16-31-362,-38 37-31,1-1 0,0 2 0,1 0 0,1 0-1,33-19 1,-48 31 264,0 0 0,1 1 0,-1-1 0,0 1 1,0-1-1,1 1 0,-1-1 0,0 1 0,1 0 0,-1-1 0,1 1 0,-1 0 0,0 0 0,1 0 0,-1 0 0,1 0 0,-1 0 0,0 1 0,1-1 1,-1 0-1,0 1 0,1-1 0,-1 1 0,0-1 0,0 1 0,1 0 0,1 1 0,-2 0 3,1 0 1,-1 1-1,1-1 0,-1 0 0,0 1 1,0 0-1,0-1 0,0 1 1,0-1-1,0 1 0,-1 0 0,0 0 1,1 2-1,0 13-56,-2 0-1,0 0 1,-4 23 0,5-41 60,-3 15-682,3-15 556,0 0-1,0 1 0,0-1 1,0 0-1,0 0 0,0 1 1,0-1-1,0 0 0,0 0 1,0 1-1,0-1 0,0 0 1,0 0-1,0 1 0,0-1 0,-1 0 1,1 0-1,0 1 0,0-1 1,0 0-1,0 0 0,-1 0 1,1 1-1,0-1 0,0 0 1,0 0-1,-1 0 0,1 0 1,0 1-1,0-1 0,0 0 1,-1 0-1,1 0 0,0 0 1,0 0-1,-1 0 0,1 0 1,0 0-1,-1 0 0,1 0 1,0 0-1,0 0 0,-1 0 1,1 0-1,0 0 0,-1 0 1,-3-6-7144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783"/>
    </inkml:context>
    <inkml:brush xml:id="br0">
      <inkml:brushProperty name="width" value="0.025" units="cm"/>
      <inkml:brushProperty name="height" value="0.025" units="cm"/>
    </inkml:brush>
  </inkml:definitions>
  <inkml:trace contextRef="#ctx0" brushRef="#br0">1 1 17745,'0'0'7463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299"/>
    </inkml:context>
    <inkml:brush xml:id="br0">
      <inkml:brushProperty name="width" value="0.025" units="cm"/>
      <inkml:brushProperty name="height" value="0.025" units="cm"/>
    </inkml:brush>
  </inkml:definitions>
  <inkml:trace contextRef="#ctx0" brushRef="#br0">30 0 12107,'0'0'11051,"3"88"-9770,-11-33-160,0 4-480,-2-1-289,5-2-160,5-11-160,0-5 0,0-12-32,0-7-512,4-11-897,2-6-705,-6-10-6278,-11-10-1378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9.700"/>
    </inkml:context>
    <inkml:brush xml:id="br0">
      <inkml:brushProperty name="width" value="0.025" units="cm"/>
      <inkml:brushProperty name="height" value="0.025" units="cm"/>
    </inkml:brush>
  </inkml:definitions>
  <inkml:trace contextRef="#ctx0" brushRef="#br0">53 1 16367,'0'0'2616,"-5"12"-2263,-6 20-177,2 0 0,1 1 0,2-1 0,-4 54 0,8-57-143,0 64 25,2-88-64,1-1-1,-1 1 1,1-1 0,0 1-1,0-1 1,0 1 0,0-1-1,1 0 1,0 0 0,0 0-1,0 0 1,0 0 0,1 0-1,-1 0 1,7 6 0,-6-8 16,1 0 1,-1 0 0,1 0-1,0-1 1,0 1 0,-1-1-1,1 0 1,0 0 0,0 0-1,0-1 1,0 0-1,0 1 1,0-1 0,0-1-1,0 1 1,0 0 0,0-1-1,7-2 1,-1 0-148,-1 0 0,0 0-1,1-1 1,-1-1 0,-1 1 0,13-9 0,-14 8-210,0 0 0,-1 0 0,1 0 0,-1-1 0,0 0 0,0 0 0,-1-1 0,0 1 0,0-1 0,0 0 0,-1-1 0,0 1 0,-1-1 0,1 0 0,-2 0 0,1 0 0,-1 0 0,0 0 0,1-15 0,-3 22 423,0 0 1,0 0-1,0 0 1,0 0-1,0 0 1,0 0-1,0 1 1,0-1 0,0 0-1,-1 0 1,1 0-1,0 0 1,-1 0-1,1 1 1,-1-1-1,1 0 1,-1 0-1,1 1 1,-1-1-1,1 0 1,-1 1-1,0-1 1,1 1-1,-1-1 1,0 1-1,0-1 1,-1 0-1,1 1 64,-1-1-1,0 1 0,0 0 0,0 0 0,0-1 0,0 1 0,0 1 0,0-1 0,0 0 0,0 0 0,0 1 0,-2 0 0,-3 1 172,-1 1-1,1 0 1,0 0-1,0 1 1,-10 7-1,-38 41 1325,51-48-1522,0 0-1,1 0 1,0 0 0,0 1 0,0-1 0,1 1 0,-1 0 0,1 0-1,0 0 1,1 0 0,-1 0 0,0 6 0,2-10-113,0 0 0,1 0 0,-1 0 0,0 0 0,1 0 0,-1-1-1,0 1 1,1 0 0,-1 0 0,1 0 0,-1-1 0,1 1 0,0 0 0,-1-1 0,1 1 0,0 0 0,0-1 0,-1 1 0,1-1 0,0 1-1,0-1 1,0 0 0,-1 1 0,1-1 0,0 0 0,0 1 0,0-1 0,0 0 0,0 0 0,0 0 0,0 0 0,0 0 0,0 0 0,-1 0-1,3 0 1,37-5 286,-33 3-221,-1 0 1,1-1-1,-1-1 0,0 1 1,0-1-1,0 0 0,-1 0 1,1 0-1,-1-1 0,0 0 1,0 0-1,-1 0 0,1-1 1,-1 0-1,-1 1 0,1-2 1,-1 1-1,0 0 0,0 0 1,-1-1-1,1 0 0,-2 1 1,1-1-1,1-11 0,-3 17-69,0 1 1,0-1-1,-1 1 0,1-1 0,0 1 0,0-1 0,0 1 0,0-1 0,-1 1 0,1 0 0,0-1 0,0 1 0,-1-1 1,1 1-1,0 0 0,-1-1 0,1 1 0,0 0 0,-1-1 0,1 1 0,-1 0 0,1-1 0,0 1 0,-1 0 0,1 0 1,-1-1-1,1 1 0,-1 0 0,1 0 0,-1 0 0,1 0 0,-1 0 0,1 0 0,-1 0 0,1 0 0,-1 0 0,1 0 1,-1 0-1,1 0 0,-1 0 0,1 0 0,-1 0 0,1 1 0,0-1 0,-1 0 0,1 0 0,-1 1 0,1-1 0,-1 0 1,1 0-1,0 1 0,-1-1 0,1 0 0,-1 1 0,-24 19-1361,25-19 1265,-1 0-1,1-1 1,-1 1-1,0 0 1,1 0-1,0-1 1,-1 1-1,1 0 1,-1 0-1,1 0 1,0 0-1,0 0 1,-1-1-1,1 1 1,0 0-1,0 0 1,0 0-1,0 0 1,0 0-1,0 0 1,0 0-1,0 0 1,1 0-1,-1 0 1,0 0-1,0-1 1,1 1 0,-1 0-1,1 0 1,0 1-1,0-2-44,0 1 0,1-1 0,-1 0 0,1 1 0,-1-1 0,1 0 0,-1 0 1,1 0-1,-1 1 0,1-2 0,-1 1 0,1 0 0,0 0 0,-1 0 0,3-2 0,7-1-450,-1 0-1,0-1 1,19-11 0,50-44-5433,-75 56 7282,-7 5 1972,-8 8-2300,0 0 1,1 1 0,0 0-1,1 0 1,1 1-1,-9 14 1,17-26-924,0 1 0,-1-1 1,1 0-1,0 1 0,0-1 0,0 0 1,0 1-1,0-1 0,0 0 0,0 1 1,0-1-1,0 0 0,0 1 0,0-1 1,0 0-1,0 1 0,0-1 0,0 0 1,0 1-1,0-1 0,0 0 0,0 1 0,1-1 1,-1 0-1,0 1 0,0-1 0,0 0 1,1 0-1,-1 1 0,0-1 0,0 0 1,1 0-1,-1 1 0,0-1 0,0 0 1,1 0-1,-1 0 0,0 0 0,1 1 1,-1-1-1,0 0 0,1 0 0,24 3 169,24-8 35,-41 3-211,0 1-20,0-1 0,0 1 0,0 1 0,15 0 0,-22 0 22,1 0 0,-1 0 0,0 0 0,1 0 0,-1 1 0,0-1 1,0 1-1,1-1 0,-1 1 0,0-1 0,0 1 0,0 0 0,0-1 0,1 1 0,-1 0 0,0 0 1,-1 0-1,1 0 0,0 0 0,0 0 0,0 0 0,0 0 0,-1 0 0,1 0 0,0 0 0,-1 1 1,1-1-1,-1 0 0,0 0 0,1 1 0,-1-1 0,0 0 0,0 1 0,0-1 0,0 3 1,0 0 27,-1 1 0,0-1 0,0 0 0,0 1 0,0-1 0,-1 0 0,1 0 0,-1 0 0,0 0 1,-1 0-1,-3 6 0,4-8-55,0 1 0,1-1 0,-1 0 0,0 0 1,0 0-1,0 0 0,-1 0 0,1 0 0,0-1 0,-1 1 0,1-1 1,-1 1-1,0-1 0,1 0 0,-1 0 0,0 0 0,0-1 0,-4 2 1,7-2-108,-1-1 1,1 1 0,0 0-1,-1 0 1,1 0 0,0-1-1,-1 1 1,1 0 0,0 0-1,-1-1 1,1 1 0,0 0-1,0-1 1,-1 1 0,1 0 0,0-1-1,0 1 1,0 0 0,0-1-1,-1 1 1,1-1 0,0 1-1,0 0 1,0-1 0,0 1-1,0-1 1,0 1 0,0 0-1,0-1 1,0 1 0,0-1-1,0 1 1,1 0 0,-1-1-1,0 1 1,0 0 0,0-1-1,0 1 1,0-1 0,1 1 0,-1-1-1,1 0-432,6-22-6388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671"/>
    </inkml:context>
    <inkml:brush xml:id="br0">
      <inkml:brushProperty name="width" value="0.025" units="cm"/>
      <inkml:brushProperty name="height" value="0.025" units="cm"/>
    </inkml:brush>
  </inkml:definitions>
  <inkml:trace contextRef="#ctx0" brushRef="#br0">1 429 8296,'0'0'11018,"78"21"-8904,-29-21-224,6 0-288,7-7-545,1-6-513,0-2-416,-8-1-96,-13-3-800,-10 3-1282,-14 0-417,-13-1-960,-5-1-3107</inkml:trace>
  <inkml:trace contextRef="#ctx0" brushRef="#br0" timeOffset="1">13 1 16400,'0'0'8616,"52"0"-7175,-7 0-416,8 0-673,2 0-256,1 0-192,-2 1-1313,-9 10-1762,-4 0-1634,-8 2-5124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184"/>
    </inkml:context>
    <inkml:brush xml:id="br0">
      <inkml:brushProperty name="width" value="0.025" units="cm"/>
      <inkml:brushProperty name="height" value="0.025" units="cm"/>
    </inkml:brush>
  </inkml:definitions>
  <inkml:trace contextRef="#ctx0" brushRef="#br0">51 234 12268,'-3'10'4858,"-9"25"-2648,2 0 0,1 0 0,2 1 0,-2 43 0,9-79-2205,-1 1 1,1-1-1,1 1 0,-1-1 1,0 0-1,0 1 0,0-1 1,0 1-1,0-1 0,0 0 1,0 1-1,0-1 0,1 1 1,-1-1-1,0 0 0,0 1 1,1-1-1,-1 0 0,0 1 1,0-1-1,1 0 0,-1 1 0,0-1 1,1 0-1,-1 0 0,0 0 1,1 1-1,-1-1 0,1 0 1,-1 0-1,0 0 0,1 0 1,-1 0-1,1 1 0,-1-1 1,0 0-1,1 0 0,-1 0 1,1 0-1,-1 0 0,1 0 1,-1-1-1,0 1 0,1 0 1,-1 0-1,1 0 0,-1 0 1,0 0-1,1-1 0,-1 1 1,0 0-1,1 0 0,0-1 1,19-14 154,-14 3-211,-1 0-1,-1 0 1,0 0 0,0-1-1,-2 1 1,1-1-1,-2 0 1,1 0-1,-2 0 1,0 1-1,-2-18 1,2 2-15,0 27-67,9 24-97,-6-21 231,0 1 0,-1-1 1,1 1-1,0-1 0,1 0 0,-1 0 0,0-1 1,0 1-1,1-1 0,-1 1 0,1-1 0,-1 0 0,1 0 1,0-1-1,-1 1 0,1-1 0,0 0 0,0 0 0,-1 0 1,1 0-1,0-1 0,-1 1 0,1-1 0,0 0 1,4-2-1,1 0-18,-1 0 0,1-1 0,-1 0 0,1-1-1,-1 0 1,-1 0 0,1 0 0,13-14 0,-12 9 4,0 0-1,0 0 1,-1-1-1,0-1 1,-1 1-1,0-1 1,-1 0-1,0-1 1,-1 0-1,-1 1 1,0-2-1,0 1 1,-2 0-1,1-1 1,-2 1-1,1-20 1,-2 32 16,0 1 1,0-1 0,1 0-1,-1 0 1,0 1 0,0-1-1,0 0 1,0 0 0,0 1-1,0-1 1,0 0 0,0 0-1,0 1 1,-1-1 0,1 0-1,0 0 1,0 1 0,-1-1-1,1 0 1,0 1-1,-1-1 1,1 0 0,-1 1-1,1-1 1,-1 1 0,1-1-1,-1 0 1,1 1 0,-1 0-1,0-1 1,1 1 0,-1-1-1,0 1 1,1 0 0,-1-1-1,0 1 1,1 0 0,-1 0-1,0-1 1,0 1 0,1 0-1,-1 0 1,0 0-1,0 0 1,1 0 0,-1 0-1,0 0 1,0 0 0,1 0-1,-1 1 1,0-1 0,-1 1-1,-1 0-10,0 0-1,0 1 0,0 0 1,0 0-1,1 0 0,-1 0 1,1 0-1,-1 1 0,1-1 1,0 1-1,-3 3 0,-9 18 97,1 1 0,1 0 1,1 0-1,1 1 0,2 0 0,0 1 0,2 0 0,1 1 1,-2 28-1,7-53-126,-1-1 1,1 0-1,0 1 1,1-1-1,-1 1 1,0-1-1,0 1 1,1-1-1,0 0 1,-1 1-1,1-1 1,0 0-1,0 0 1,0 0-1,1 1 1,-1-1-1,0 0 1,1 0-1,-1-1 1,1 1-1,0 0 1,-1 0-1,1-1 1,0 1-1,0-1 1,0 0-1,0 1 1,1-1-1,-1 0 1,0 0-1,0-1 1,1 1-1,3 1 1,40-1-4079,0-11-4132,-1-8-6369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546"/>
    </inkml:context>
    <inkml:brush xml:id="br0">
      <inkml:brushProperty name="width" value="0.025" units="cm"/>
      <inkml:brushProperty name="height" value="0.025" units="cm"/>
    </inkml:brush>
  </inkml:definitions>
  <inkml:trace contextRef="#ctx0" brushRef="#br0">235 2 3683,'0'0'11692,"-12"0"-7139,0-1-4054,0 0-1,0 1 1,0 1-1,0 0 1,0 0-1,1 2 1,-1-1-1,0 1 1,1 1-1,0 0 1,0 0-1,-13 9 1,17-8-188,0 0-1,1 1 1,0 0-1,0 0 1,-7 10 0,11-14-286,1-1 0,0 1 0,0 0 1,-1-1-1,1 1 0,0 0 0,1 0 1,-1 0-1,0 0 0,0-1 0,1 1 1,-1 0-1,1 0 0,0 0 0,-1 1 1,1-1-1,0 0 0,0 0 0,0 0 1,1 0-1,-1 0 0,0 0 0,1 0 1,0 0-1,-1 0 0,1-1 0,0 1 1,0 0-1,1 2 0,0-3-14,0 1 0,0-1 0,0 1 0,0-1 0,0 0 0,0 0 0,0 0 0,1 0 0,-1-1 0,0 1 0,1 0 0,-1-1 0,0 0 0,1 1 0,2-1 0,45-1-202,-28 0-103,-11 1 123,42-2-423,-51 2 586,0 0-1,0 0 0,0 0 1,0-1-1,0 1 1,0-1-1,0 1 0,0-1 1,0 0-1,0 0 1,0 0-1,0 0 0,-1 0 1,1 0-1,0 0 1,-1-1-1,1 1 0,-1-1 1,1 1-1,1-3 1,-1-10-2455,-4-8-7325,2 18 7844,-3-9-6704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090"/>
    </inkml:context>
    <inkml:brush xml:id="br0">
      <inkml:brushProperty name="width" value="0.025" units="cm"/>
      <inkml:brushProperty name="height" value="0.025" units="cm"/>
    </inkml:brush>
  </inkml:definitions>
  <inkml:trace contextRef="#ctx0" brushRef="#br0">28 1 3299,'0'0'18396,"-2"10"-17579,-7 27 56,3 0 1,1 1-1,1-1 0,3 59 1,1-95-908,0-1 1,0 1-1,0 0 0,1-1 1,-1 1-1,0 0 1,1-1-1,-1 1 1,0-1-1,1 1 0,-1-1 1,1 1-1,-1-1 1,0 1-1,1-1 0,0 1 1,-1-1-1,1 0 1,-1 1-1,1-1 1,-1 0-1,1 1 0,0-1 1,-1 0-1,1 0 1,0 0-1,-1 1 0,1-1 1,0 0-1,-1 0 1,1 0-1,0 0 1,-1 0-1,1 0 0,0 0 1,-1-1-1,1 1 1,0 0-1,-1 0 1,1 0-1,-1-1 0,1 1 1,0 0-1,-1-1 1,1 1-1,-1 0 0,1-1 1,0 0-1,28-19-10171,-14 3-4086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592"/>
    </inkml:context>
    <inkml:brush xml:id="br0">
      <inkml:brushProperty name="width" value="0.025" units="cm"/>
      <inkml:brushProperty name="height" value="0.025" units="cm"/>
    </inkml:brush>
  </inkml:definitions>
  <inkml:trace contextRef="#ctx0" brushRef="#br0">28 112 16464,'0'0'9731,"-4"9"-9378,-1 2-302,1 1 0,0 0 0,1 1 0,0-1 0,1 0 0,1 1 0,0 0 0,0 18 0,1-30-44,0 0-1,1-1 1,-1 1 0,0 0 0,0-1-1,0 1 1,1 0 0,-1-1 0,0 1-1,0 0 1,1-1 0,-1 1 0,1 0-1,-1-1 1,1 1 0,-1-1 0,1 1-1,-1-1 1,1 1 0,-1-1 0,1 1-1,0-1 1,-1 0 0,1 1 0,0-1-1,-1 0 1,1 0 0,1 1 0,23-4 262,-18 1-225,-1-1 1,0 0-1,0 0 1,0-1-1,8-5 0,6-10-45,-1-1 1,-2-1-1,0-1 0,-1 0 0,-1-1 1,18-37-1,-35 96 193,-6-2-115,1-9 50,2 1 1,0-1 0,-1 42-1,6-66-118,0 0-1,0 0 1,0 0-1,0 1 1,0-1-1,0 0 1,0 0 0,0 0-1,1 0 1,-1 0-1,0 1 1,1-1-1,-1 0 1,1 0-1,-1 0 1,1 0-1,-1 0 1,1 0-1,0 0 1,0-1-1,-1 1 1,1 0-1,0 0 1,0 0 0,0-1-1,0 1 1,0 0-1,0-1 1,0 1-1,0-1 1,0 1-1,0-1 1,0 0-1,0 1 1,0-1-1,1 0 1,-1 0-1,0 0 1,0 0-1,0 0 1,0 0 0,1 0-1,-1 0 1,0 0-1,0 0 1,2-1-1,2-1-1,1 1-1,-1-1 1,0 0-1,0-1 1,0 1-1,0-1 0,0 0 1,7-5-1,9-13-315,-1-1 0,-1-1 0,0-1 0,-2 0-1,-1-1 1,14-30 0,15-20 482,-45 75-160,0 0 0,0 1 0,0-1 0,0 0 0,0 0 1,0 0-1,0 0 0,0 0 0,0 0 0,0 1 0,0-1 0,1 0 0,-1 0 0,0 0 0,0 0 0,0 0 0,0 0 0,0 0 0,0 1 0,0-1 0,0 0 0,1 0 0,-1 0 1,0 0-1,0 0 0,0 0 0,0 0 0,0 0 0,0 0 0,1 0 0,-1 0 0,0 0 0,0 0 0,0 0 0,0 0 0,0 0 0,1 0 0,-1 0 0,0 0 0,0 0 0,0 0 1,0 0-1,0 0 0,0 0 0,1 0 0,-1 0 0,0 0 0,0-1 0,0 1 0,0 0 0,0 0 0,0 0 0,0 0 0,1 0 0,-1 0 0,0 0 0,0 0 0,0-1 1,0 1-1,0 0 0,0 0 0,0 0 0,0 0 0,0-1 0,2 23 337,-6 40-297,3-49 3,0-4-378,0 34 560,6-24-2623,6-8-4104,8-9-4577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045"/>
    </inkml:context>
    <inkml:brush xml:id="br0">
      <inkml:brushProperty name="width" value="0.025" units="cm"/>
      <inkml:brushProperty name="height" value="0.025" units="cm"/>
    </inkml:brush>
  </inkml:definitions>
  <inkml:trace contextRef="#ctx0" brushRef="#br0">125 1 3651,'0'0'17996,"-9"11"-16773,-6 9-694,1 1 0,0 1 0,2 0 0,1 1 0,0 1 0,2-1 0,0 1 0,-9 49 0,17-61-490,0-1 0,0 1-1,1-1 1,1 1-1,0-1 1,0 1-1,1-1 1,1 0-1,7 21 1,-8-26-241,1-1 1,0 1-1,1-1 0,-1 0 1,1 0-1,0 0 1,1-1-1,-1 1 1,1-1-1,-1 0 0,1 0 1,1-1-1,-1 1 1,0-1-1,1 0 1,0-1-1,-1 1 1,1-1-1,11 2 0,32 4-4976,4-7-4725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638"/>
    </inkml:context>
    <inkml:brush xml:id="br0">
      <inkml:brushProperty name="width" value="0.025" units="cm"/>
      <inkml:brushProperty name="height" value="0.025" units="cm"/>
    </inkml:brush>
  </inkml:definitions>
  <inkml:trace contextRef="#ctx0" brushRef="#br0">33 1 6438,'0'0'9577,"-10"63"-8264,0-28-127,2 4-290,4 2 1,4-3-64,0-5-417,4-6-255,12-8-97,-1-6-641,0-9-736,-5-4-833,-7 0-2370,-3-13-4069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966"/>
    </inkml:context>
    <inkml:brush xml:id="br0">
      <inkml:brushProperty name="width" value="0.025" units="cm"/>
      <inkml:brushProperty name="height" value="0.025" units="cm"/>
    </inkml:brush>
  </inkml:definitions>
  <inkml:trace contextRef="#ctx0" brushRef="#br0">0 118 3395,'0'0'7687,"1"-53"-4932,8 41-96,2 3-289,5 2-96,7 2-544,7 4-289,8 1-672,6 0-289,9 0-320,3 1-96,0-1-192,0 0-2082,-6-11-2819,-11-9-9128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8.911"/>
    </inkml:context>
    <inkml:brush xml:id="br0">
      <inkml:brushProperty name="width" value="0.025" units="cm"/>
      <inkml:brushProperty name="height" value="0.025" units="cm"/>
    </inkml:brush>
  </inkml:definitions>
  <inkml:trace contextRef="#ctx0" brushRef="#br0">57 77 3299,'0'0'17969,"0"9"-16528,-4 71 761,-17 108 0,5-63-1614,1-24 1729,17-137-1866,13-71 0,2-8-398,-11-133 37,-6 211-89,0 36-33,0 35-240,0-28 268,0 1 1,1 0-1,0-1 0,1 1 1,-1-1-1,1 1 1,0-1-1,1 0 1,0 0-1,0 0 1,0 0-1,0 0 0,1-1 1,0 1-1,0-1 1,1 0-1,0 0 1,-1-1-1,2 1 0,-1-1 1,0 0-1,8 4 1,-7-5 9,-1-1 1,0 1 0,1-1-1,0 0 1,-1 0 0,1-1 0,0 0-1,0 0 1,0 0 0,0-1-1,0 1 1,0-1 0,0-1-1,0 1 1,0-1 0,0 0 0,0-1-1,-1 1 1,1-1 0,0 0-1,-1-1 1,1 1 0,-1-1-1,10-7 1,-7 3-1,1 0 1,-1 0-1,-1 0 0,0-1 0,0-1 0,0 1 0,-1-1 1,0 0-1,-1 0 0,0-1 0,0 0 0,-1 0 1,0 0-1,-1 0 0,0-1 0,-1 1 0,0-1 0,1-20 1,-11 44-320,-3 17 257,-6 52 22,-14 161-1,30-236-574,1 1 0,0-1-1,0 1 1,1-1 0,0 0 0,4 14 0,-5-20 404,0 1-1,1-1 1,-1 0-1,1 0 1,-1 0 0,1 0-1,0 0 1,-1 0 0,1-1-1,0 1 1,0 0 0,0 0-1,-1 0 1,1-1 0,0 1-1,0 0 1,0-1 0,0 1-1,0-1 1,2 1 0,-1-1-81,0 0 0,0 0 0,1 0 0,-1 0 0,0 0 0,0-1 0,0 1 0,0-1 1,-1 1-1,1-1 0,0 0 0,0 0 0,0 0 0,0 0 0,-1 0 0,3-2 0,17-15-12254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567"/>
    </inkml:context>
    <inkml:brush xml:id="br0">
      <inkml:brushProperty name="width" value="0.025" units="cm"/>
      <inkml:brushProperty name="height" value="0.025" units="cm"/>
    </inkml:brush>
  </inkml:definitions>
  <inkml:trace contextRef="#ctx0" brushRef="#br0">0 259 5701,'0'0'13645,"1"10"-11755,3 31-475,-3-40-1355,0 1 0,0-1 0,0 1 0,0-1 0,0 1 0,0-1 0,0 0 0,1 1 0,-1-1 0,0 0 0,1 0 0,-1 0 0,1 0 0,-1 0 0,1 0 1,0 0-1,-1-1 0,1 1 0,0-1 0,-1 1 0,1-1 0,0 1 0,0-1 0,0 0 0,-1 0 0,1 0 0,0 0 0,0 0 0,3-1 0,0 0-23,1 1 0,-1-1 0,0 0 1,0 0-1,0-1 0,0 1 0,0-1 0,7-3 0,-8 1-20,0 1 1,0-1-1,0 1 1,0-1-1,0 0 0,-1-1 1,0 1-1,0 0 0,0-1 1,0 0-1,-1 0 0,1 0 1,-1 0-1,-1 0 0,1 0 1,-1-1-1,0 1 0,0 0 1,0-12-1,-1 17-18,0 0 1,0 0-1,0 0 0,0-1 0,0 1 0,0 0 1,0 0-1,0 0 0,0-1 0,0 1 0,0 0 1,0 0-1,0-1 0,0 1 0,0 0 1,0 0-1,0 0 0,0-1 0,0 1 0,0 0 1,-1 0-1,1 0 0,0 0 0,0-1 0,0 1 1,0 0-1,0 0 0,-1 0 0,1 0 1,0 0-1,0-1 0,0 1 0,-1 0 0,1 0 1,0 0-1,0 0 0,0 0 0,-1 0 0,1 0 1,0 0-1,0 0 0,0 0 0,-1 0 1,-11 6-79,-8 14-16,13-9 100,1 0 0,0 1 0,1 0 0,1 0 0,-1 0-1,2 1 1,0 0 0,0-1 0,1 1 0,1 0 0,0 0 0,2 24 0,-1-36-3,0 0-1,0 1 1,1-1 0,-1 0-1,0 0 1,0 0 0,1 0-1,-1-1 1,1 1 0,-1 0-1,1 0 1,-1 0 0,1 0-1,0 0 1,-1-1 0,1 1-1,0 0 1,0 0 0,-1-1-1,1 1 1,0-1 0,0 1-1,0 0 1,0-1 0,0 0-1,0 1 1,0-1 0,0 0 0,0 1-1,0-1 1,0 0 0,0 0-1,0 0 1,0 0 0,0 0-1,0 0 1,0 0 0,0 0-1,0 0 1,0-1 0,0 1-1,0 0 1,0-1 0,0 1-1,0-1 1,0 1 0,0-1-1,0 1 1,-1-1 0,1 1-1,1-2 1,5-2-112,-1 0 1,1 0-1,-1-1 0,0 0 0,9-9 1,3-10-502,-1 0 0,-1-1 0,-1-1 1,-1 0-1,-2-1 0,-1 0 0,10-35 0,-11 29 2249,-2 0 0,6-59-1,-26 193-885,4-48-492,0 66-1,7-99-248,0-1 1,2 1-1,0-1 0,2 0 0,0 1 1,1-1-1,1 0 0,11 30 0,-7-40 9,-4-18 23,-3-24 32,-2 31-74,0-23 67,0 0 0,-8-41 0,7 58-40,-1 0-1,0 0 0,0 0 1,-1 0-1,0 1 1,0-1-1,-1 1 1,0-1-1,0 1 0,-1 1 1,0-1-1,-6-6 1,11 13-29,0 1 1,0-1-1,0 0 1,0 1-1,0-1 0,0 1 1,0-1-1,0 0 1,0 1-1,0-1 1,0 0-1,0 1 1,0-1-1,0 0 0,-1 1 1,1-1-1,0 0 1,0 1-1,0-1 1,0 0-1,-1 1 1,1-1-1,0 0 0,0 1 1,-1-1-1,1 0 1,0 0-1,-1 1 1,1-1-1,0 0 1,-1 0-1,1 0 0,0 0 1,-1 1-1,1-1 1,0 0-1,-1 0 1,1 0-1,0 0 1,-1 0-1,1 0 0,-1 0 1,1 0-1,0 0 1,-1 0-1,1 0 1,0 0-1,-1 0 1,1 0-1,0 0 0,-1-1 1,1 1-1,0 0 1,-1 0-1,1 0 1,0 0-1,-1-1 1,1 1-1,0 0 0,-1 0 1,1-1-1,0 3-64,0 0-1,1 0 0,-1 0 0,1 0 0,0 0 1,-1 0-1,1 0 0,0 0 0,0 0 0,0 0 0,1-1 1,-1 1-1,0 0 0,0-1 0,1 1 0,2 1 1,6 1-1373,0 0 0,0-1 0,0-1 0,1 0 0,-1 0 0,1-1 0,0 0 0,-1-1 0,15-1 1,-5 1-2079,7 0-3856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041"/>
    </inkml:context>
    <inkml:brush xml:id="br0">
      <inkml:brushProperty name="width" value="0.025" units="cm"/>
      <inkml:brushProperty name="height" value="0.025" units="cm"/>
    </inkml:brush>
  </inkml:definitions>
  <inkml:trace contextRef="#ctx0" brushRef="#br0">81 109 14798,'0'0'3363,"-42"55"-2690,22-25 576,11 4 481,-1-7 191,10-6-1504,0-7-449,10-6-224,4-8-1378,6 0-192,-5-20-800,-4-7-3268</inkml:trace>
  <inkml:trace contextRef="#ctx0" brushRef="#br0" timeOffset="1">57 1 11819,'0'0'4677,"-13"70"-4485,13-45-256,8-4 0,10-5-1474,4-7-2914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953"/>
    </inkml:context>
    <inkml:brush xml:id="br0">
      <inkml:brushProperty name="width" value="0.025" units="cm"/>
      <inkml:brushProperty name="height" value="0.025" units="cm"/>
    </inkml:brush>
  </inkml:definitions>
  <inkml:trace contextRef="#ctx0" brushRef="#br0">84 52 3395,'0'0'16490,"1"-9"-14509,0-19-652,-1 28-1305,0-1 0,0 1 0,0-1 0,0 1 0,0-1 0,0 1 0,0-1 0,0 1 0,0-1 0,0 1 0,0-1 0,-1 1 0,1-1 0,0 1 0,0-1 0,0 1 0,-1-1 0,1 1 0,0 0 0,0-1 0,-1 1 0,1-1 0,0 1 0,-1 0 0,1-1 0,-1 1 1,1 0-1,0-1 0,-1 1 0,1 0 0,-1 0 0,1 0 0,-1-1 0,1 1 0,-1 0 0,1 0 0,-1 0 0,1 0 0,-1 0 0,1 0 0,-1 0 0,1 0 0,-1 0 0,1 0 0,-1 0 0,1 0 0,-1 0 0,1 0 0,0 0 0,-1 1 0,1-1 0,-1 0 0,1 0 0,-1 1 0,1-1 0,-1 0 0,1 0 0,0 1 1,-1-1-1,1 0 0,0 1 0,-1-1 0,1 1 0,0-1 0,0 1 0,-1-1 0,1 0 0,0 1 0,-1 0 0,-5 7 186,-1 0 0,1 0 0,0 1 1,1 0-1,0 0 0,-7 18 0,9-20-62,0-1 1,1 1-1,0-1 0,0 1 1,1-1-1,0 1 0,0 0 1,1 0-1,-1 0 0,2-1 1,0 12-1,0-17-135,0 0 0,-1 0 0,1 0 0,0-1 0,0 1 0,0 0 0,-1 0 0,1-1 0,0 1 0,0 0 0,0-1 0,0 1 0,0-1 0,1 1 0,-1-1 0,0 0 0,0 1 0,0-1 0,0 0 0,0 0 0,1 0 0,-1 0 0,0 0 0,0 0 0,0 0 0,0 0 0,1 0 0,-1 0 0,0-1 0,2 0 0,35-11 155,-27 6-234,-1-1 0,0 0 0,-1 0 0,0-1 0,0 0 0,13-15 0,-18 18 46,0-1 0,0 1 0,0-1 0,-1 0 0,0 1 0,0-1 0,0-1 0,-1 1 0,0 0 0,0-1 0,0 1 0,-1-1 0,0-9 0,-15 29 661,8-2-576,1 0 0,0 1 1,0-1-1,1 1 0,1 0 0,0 0 1,0 1-1,1-1 0,1 1 1,0-1-1,1 1 0,2 20 1,-2-31-180,0-1 1,1 1 0,-1 0-1,1-1 1,0 1 0,-1-1 0,1 1-1,0-1 1,0 1 0,0-1-1,0 0 1,0 1 0,0-1 0,1 0-1,-1 0 1,0 0 0,1 0-1,-1 0 1,0 0 0,1 0 0,0 0-1,-1-1 1,1 1 0,-1 0-1,1-1 1,0 0 0,-1 1 0,1-1-1,0 0 1,-1 0 0,1 0-1,0 0 1,-1 0 0,1 0 0,0 0-1,1-1 1,1 0-577,0 1 0,0-1 0,0-1 0,0 1-1,0 0 1,0-1 0,0 0 0,-1 0 0,1 0 0,-1 0 0,0-1 0,1 0 0,4-4-1,12-20-5934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0.299"/>
    </inkml:context>
    <inkml:brush xml:id="br0">
      <inkml:brushProperty name="width" value="0.025" units="cm"/>
      <inkml:brushProperty name="height" value="0.025" units="cm"/>
    </inkml:brush>
  </inkml:definitions>
  <inkml:trace contextRef="#ctx0" brushRef="#br0">14 1 11339,'0'0'13746,"4"10"-13159,1 3-373,0 1 0,-1 0-1,-1 1 1,0-1 0,-1 0-1,-1 1 1,0 0 0,-2 18-1,-18 134 1671,1-5-977,16-125-1157,0 50-392,3-82-389,-1 0 0,1 0 0,0 0 0,0 0 1,1 0-1,-1 0 0,5 7 0,8 4-11600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314"/>
    </inkml:context>
    <inkml:brush xml:id="br0">
      <inkml:brushProperty name="width" value="0.025" units="cm"/>
      <inkml:brushProperty name="height" value="0.025" units="cm"/>
    </inkml:brush>
  </inkml:definitions>
  <inkml:trace contextRef="#ctx0" brushRef="#br0">162 1 3171,'0'0'20152,"-4"12"-19201,-23 48-635,-2-1 1,-39 55 0,66-111-339,-2 4-112,-1 0-1,1 0 0,0 0 0,1 1 1,0-1-1,0 1 0,-3 13 0,10-15-1245,8-10 554,9-10-614,11-16-2179,1-7-2798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670"/>
    </inkml:context>
    <inkml:brush xml:id="br0">
      <inkml:brushProperty name="width" value="0.025" units="cm"/>
      <inkml:brushProperty name="height" value="0.025" units="cm"/>
    </inkml:brush>
  </inkml:definitions>
  <inkml:trace contextRef="#ctx0" brushRef="#br0">221 1 10186,'0'0'11114,"-62"87"-10313,36-36-160,5 3-289,3-1 0,7-1 193,5-8-289,5-5-192,1-12-32,4-13-32,7-10-416,-1-4-673,1-17-1025,-8-10-1570,-3-5-2882</inkml:trace>
  <inkml:trace contextRef="#ctx0" brushRef="#br0" timeOffset="1">1 155 5862,'0'0'11659,"35"57"-9930,-5-40-608,5-4-288,6-4-224,-2-3-385,-1-6-160,-2 0-288,-7 0-1314,-6-6-1409,-5-8-3395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090"/>
    </inkml:context>
    <inkml:brush xml:id="br0">
      <inkml:brushProperty name="width" value="0.025" units="cm"/>
      <inkml:brushProperty name="height" value="0.025" units="cm"/>
    </inkml:brush>
  </inkml:definitions>
  <inkml:trace contextRef="#ctx0" brushRef="#br0">128 1 15246,'-5'9'2899,"-7"19"-1445,1 0 0,1 1 0,2 0 0,0 0 0,-4 46 0,0 163 211,11-265-2045,3-1 1,0 1-1,2-1 1,0 1-1,2 0 1,1 1 0,1-1-1,2 2 1,0-1-1,2 1 1,1 1-1,20-31 1,-31 52 401,0 0 1,0 0-1,1 0 1,-1 0-1,1 1 1,0-1-1,0 1 1,0-1-1,0 1 1,0 0-1,0 0 1,1 0-1,-1 1 1,1-1-1,-1 1 0,1 0 1,-1 0-1,1 0 1,0 0-1,0 1 1,-1-1-1,1 1 1,4 0-1,-7 1-23,-1-1 0,1 1 0,0-1 0,0 1 0,0-1 0,0 1 0,-1-1 0,1 1 0,0 0 0,-1-1 0,1 1-1,0 0 1,-1-1 0,1 1 0,-1 0 0,1 0 0,-1 0 0,1 0 0,-1 0 0,0 0 0,1-1 0,-1 1 0,0 0 0,0 0 0,0 0 0,0 0 0,0 0-1,0 0 1,0 0 0,0 0 0,0 0 0,0 0 0,0 0 0,-1 0 0,1 0 0,0 0 0,-1 0 0,0 1 0,0 2-7,0-1 0,0 1-1,-1-1 1,0 0 0,1 1 0,-1-1 0,0 0 0,-1 0 0,-2 3-1,-12 8-16,0-2-1,-1 0 1,0-1-1,-1-1 0,-1-1 1,1 0-1,-1-2 0,-1 0 1,-28 5-1,48-11-19,1-1 0,-1 0 0,1 0 0,0 0 0,-1 0 1,1 0-1,-1 1 0,1-1 0,0 0 0,-1 0 0,1 0 0,-1 0 0,1 0 0,0 0 0,-1-1 0,1 1 0,-1 0 0,1 0 0,0 0 0,-1 0 0,1 0 1,0-1-1,-1 1 0,1 0 0,0 0 0,-1 0 0,1-1 0,0 1 0,-1 0 0,1-1 0,0 1 0,-1-1 0,8-12-3773,13-9-3399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512"/>
    </inkml:context>
    <inkml:brush xml:id="br0">
      <inkml:brushProperty name="width" value="0.025" units="cm"/>
      <inkml:brushProperty name="height" value="0.025" units="cm"/>
    </inkml:brush>
  </inkml:definitions>
  <inkml:trace contextRef="#ctx0" brushRef="#br0">80 33 12620,'-2'11'3651,"-32"148"2616,22-113-5155,1 1 0,3 0 0,-5 73 0,16-176-2401,3 1 1,16-73 0,-17 104 1162,1 2 1,1-1 0,0 1-1,20-37 1,-24 52 113,1 1 0,0 0 0,1 0 0,-1 1 1,1-1-1,0 1 0,0 0 0,11-8 0,-12 11 25,-1 0-1,1 0 1,-1 1-1,1-1 1,0 1-1,0 0 1,-1 0 0,1 0-1,0 0 1,0 1-1,0 0 1,0-1-1,0 1 1,0 1 0,0-1-1,0 1 1,4 0-1,-5 0-7,-1 0 0,0-1 0,0 1 0,0 0 0,0 0 0,0 1 0,0-1-1,0 0 1,0 1 0,0-1 0,0 1 0,-1-1 0,1 1 0,0 0-1,-1 0 1,0 0 0,1 0 0,-1 0 0,0 0 0,0 0 0,0 0 0,0 0-1,-1 1 1,1-1 0,-1 0 0,1 0 0,-1 1 0,0-1 0,0 1 0,0-1-1,0 3 1,0-1 28,0 0 1,-1 0-1,1 0 0,-1 0 0,0 0 0,-1 0 0,1 0 1,0 0-1,-1 0 0,0-1 0,0 1 0,0-1 0,0 1 0,-1-1 1,1 0-1,-1 0 0,-3 4 0,-6 1 324,-1 1 1,0-1-1,0-1 0,0 0 0,-1-1 0,0-1 1,0 0-1,0 0 0,-1-2 0,0 0 1,-25 2-1,39-5-394,1 0-1,0 0 1,0 0 0,-1 0 0,1 0 0,0 0-1,0 0 1,-1 0 0,1 0 0,0 0 0,0 0-1,-1 0 1,1 0 0,0 0 0,0 0 0,0-1-1,-1 1 1,1 0 0,0 0 0,0 0 0,0 0 0,-1 0-1,1-1 1,0 1 0,0 0 0,0 0 0,0 0-1,0-1 1,-1 1 0,1 0 0,0 0 0,0-1-1,0 1 1,0 0 0,0 0 0,0-1 0,0 1-1,0 0 1,0 0 0,0-1 0,0 1 0,0 0-1,0 0 1,0-1 0,7-15-2153,12-12-2952,3 3-1654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888"/>
    </inkml:context>
    <inkml:brush xml:id="br0">
      <inkml:brushProperty name="width" value="0.025" units="cm"/>
      <inkml:brushProperty name="height" value="0.025" units="cm"/>
    </inkml:brush>
  </inkml:definitions>
  <inkml:trace contextRef="#ctx0" brushRef="#br0">47 1 4164,'0'0'21487,"-4"13"-20750,3-9-695,-30 132 917,27-113-1033,1-1-1,1 1 1,0 0 0,4 41 0,-2-62-71,1 0 1,-1-1 0,0 1 0,0-1 0,1 1 0,-1-1-1,1 1 1,0-1 0,-1 1 0,1-1 0,0 1 0,0-1 0,0 0-1,0 0 1,0 1 0,0-1 0,0 0 0,0 0 0,1 0-1,-1 0 1,0 0 0,1 0 0,-1-1 0,0 1 0,1 0 0,-1-1-1,1 1 1,2 0 0,-2-1-384,0 0-1,0 0 1,0 0-1,0 0 1,0 0-1,0 0 1,0-1-1,-1 1 1,1-1-1,0 0 1,0 1-1,0-1 1,-1 0-1,1 0 1,0 0-1,-1 0 1,1 0 0,0 0-1,-1-1 1,0 1-1,3-4 1,10-12-6679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232"/>
    </inkml:context>
    <inkml:brush xml:id="br0">
      <inkml:brushProperty name="width" value="0.025" units="cm"/>
      <inkml:brushProperty name="height" value="0.025" units="cm"/>
    </inkml:brush>
  </inkml:definitions>
  <inkml:trace contextRef="#ctx0" brushRef="#br0">1 33 8008,'0'0'14248,"8"9"-13490,27 31-411,-30-37-289,-1-1 1,1 0-1,-1 0 1,1 0-1,0 0 1,0-1-1,0 0 1,0 0-1,0 0 1,0 0-1,0-1 1,0 0-1,1 0 1,-1 0-1,0-1 1,0 0-1,0 0 1,0 0-1,0 0 1,0-1-1,-1 0 1,1 0-1,8-5 1,17-24 723,-29 30-714,0-1 1,1 0 0,-2 1 0,1-1 0,0 1-1,0-1 1,0 0 0,-1 0 0,1 0 0,-1 1-1,0-1 1,1 0 0,-1 0 0,0 0 0,0 0-1,0 0 1,0 1 0,-1-1 0,1 0 0,0 0-1,-1-2 1,0 3-58,0 0 0,0 1-1,0-1 1,0 0-1,0 0 1,0 1 0,0-1-1,0 0 1,-1 1-1,1-1 1,0 1 0,0 0-1,-1-1 1,1 1-1,0 0 1,0 0 0,-1 0-1,1 0 1,0 0 0,0 0-1,-1 0 1,1 0-1,0 0 1,0 0 0,-3 2-1,-33 9-62,26-4 38,0 1-1,1-1 0,0 2 1,0-1-1,0 2 0,-11 13 1,16-17 31,1 0 1,0 0 0,0 0 0,0 1 0,0-1-1,1 1 1,0 0 0,1-1 0,-1 2-1,2-1 1,-1 0 0,-1 14 0,3-20-22,0 0 0,0 0 1,0 1-1,1-1 0,-1 0 1,0 0-1,1 0 1,-1 0-1,0 0 0,1 0 1,-1 0-1,1 0 0,0 0 1,-1 0-1,1 0 0,0 0 1,0 0-1,0 0 1,-1-1-1,1 1 0,0 0 1,0-1-1,2 2 0,32 7-964,-26-8-91,0-1 0,0 0 0,0-1 0,0 0 0,17-4 0,-1-8-4915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604"/>
    </inkml:context>
    <inkml:brush xml:id="br0">
      <inkml:brushProperty name="width" value="0.025" units="cm"/>
      <inkml:brushProperty name="height" value="0.025" units="cm"/>
    </inkml:brush>
  </inkml:definitions>
  <inkml:trace contextRef="#ctx0" brushRef="#br0">137 0 4708,'0'0'18226,"-3"47"-17265,-4-3-161,-5 9-223,-5 7-33,-1 4-191,-2 0-161,0-2-96,2-7-96,5-7 32,5-11-1249,7-13-1858,1-13-1377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190"/>
    </inkml:context>
    <inkml:brush xml:id="br0">
      <inkml:brushProperty name="width" value="0.025" units="cm"/>
      <inkml:brushProperty name="height" value="0.025" units="cm"/>
    </inkml:brush>
  </inkml:definitions>
  <inkml:trace contextRef="#ctx0" brushRef="#br0">160 0 6726,'0'0'15492,"2"13"-14936,-1-10-523,0 4 81,0 0 0,0 1-1,0-1 1,-1 1-1,0-1 1,-1 1 0,1-1-1,-2 0 1,1 1-1,-1-1 1,0 0 0,-5 12-1,-18 26 1380,-32 45 1,-7 10 724,58-84-2135,19-23-531,17-24-1119,-16 12 564,-2 0 1,0 0-1,-2-1 0,0 0 1,10-31-1,-4 1 1155,12-65 0,-67 257 1944,28-108-1571,0 1-1,3 1 1,0 0-1,-4 70 1,13-106-509,0 0 0,0 0 0,0 0 0,0 0 0,0 0 0,0-1 0,0 1 0,0 0 0,0-1 0,-1 1 0,1-1 0,0 1 0,0-1 0,0 1 0,-1-1 0,1 0 0,0 1 0,-1-1 0,1 0 0,-1 1 0,1-1 0,0-1 0,4-7-1,0-1 0,0 1 0,-1-1 0,0 0 0,-1-1 0,0 1 0,2-20 0,1-78 100,-6 108-113,0 0-1,1 0 1,-1 0-1,0-1 1,0 1 0,0 0-1,1 0 1,-1 0-1,0 0 1,0 0-1,0 0 1,1 0 0,-1-1-1,0 1 1,0 0-1,1 0 1,-1 0 0,0 0-1,0 0 1,1 0-1,-1 0 1,0 0-1,0 0 1,1 0 0,-1 0-1,0 1 1,0-1-1,0 0 1,1 0 0,-1 0-1,0 0 1,0 0-1,1 0 1,-1 0-1,0 1 1,0-1 0,0 0-1,0 0 1,1 0-1,-1 0 1,0 1 0,0-1-1,0 0 1,0 0-1,0 0 1,0 1-1,1-1 1,-1 0 0,0 0-1,0 1 1,0-1-1,0 0 1,0 0 0,0 1-1,14 14-21,-13-13 38,3 1-7,-1 0 0,1-1-1,-1 0 1,1 0-1,0 0 1,-1 0-1,1-1 1,0 1 0,0-1-1,0 0 1,1 0-1,-1 0 1,0-1-1,0 1 1,0-1 0,1 0-1,-1-1 1,0 1-1,0-1 1,0 1-1,8-4 1,27 1-9,-38 3 6,0 0-1,0 1 1,1 0-1,-1-1 0,0 1 1,0 0-1,0 0 1,0 0-1,0-1 0,0 1 1,0 0-1,0 0 1,0 0-1,0 1 1,-1-1-1,1 0 0,0 0 1,-1 0-1,1 1 1,-1-1-1,1 0 0,-1 0 1,0 1-1,1-1 1,-1 0-1,0 1 0,0-1 1,0 1-1,0 2 1,1 52 913,-2-44-442,1-11-444,0 0 0,0 0 0,0 0 0,0 0 0,0 0 0,0 1 0,0-1 0,0 0 0,0 0 0,0 0 0,1 0 0,-1 0 0,0 0 0,1 0 0,-1 0 0,1 0 0,-1 0 0,1 0 0,0 0 0,-1 0-1,1 0 1,0-1 0,0 1 0,-1 0 0,1 0 0,0-1 0,1 2 0,0-2-13,0 0 1,-1 0-1,1 0 0,-1 0 0,1 0 0,0-1 1,-1 1-1,1 0 0,-1-1 0,1 1 1,-1-1-1,1 1 0,-1-1 0,1 0 0,-1 0 1,2-1-1,8-6-245,0 0 0,-1 0 0,12-14 0,-2-5-362,-17 23 470,0-1 0,1 0 1,-1 0-1,1 1 0,0 0 0,6-5 1,-9 53-324,-3-31 476,-1 12 181,3-25-215,1 1 0,-1-1 0,0 1 0,1-1 0,-1 1-1,0-1 1,1 0 0,-1 1 0,1-1 0,-1 0-1,1 1 1,-1-1 0,1 0 0,-1 0 0,1 1 0,-1-1-1,1 0 1,-1 0 0,1 0 0,-1 0 0,1 0-1,-1 0 1,1 0 0,0 0 0,-1 0 0,1 0 0,-1 0-1,1 0 1,-1 0 0,1 0 0,-1 0 0,1-1-1,-1 1 1,1 0 0,-1 0 0,1-1 0,-1 1 0,1 0-1,-1-1 1,1 1 0,-1 0 0,1-2 0,81-58-3213,-82 63 2553,1-1-1,-1 0 1,0 0-1,0 1 0,0-1 1,0 0-1,-1 0 1,1 1-1,0-1 1,-1 0-1,0 0 0,-1 4 1,1-2-2751,0 3-3239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430"/>
    </inkml:context>
    <inkml:brush xml:id="br0">
      <inkml:brushProperty name="width" value="0.025" units="cm"/>
      <inkml:brushProperty name="height" value="0.025" units="cm"/>
    </inkml:brush>
  </inkml:definitions>
  <inkml:trace contextRef="#ctx0" brushRef="#br0">100 101 13004,'-4'9'1778,"-1"0"-1567,1 0-1,0 1 1,1-1-1,0 1 1,0 0-1,1 0 1,0 0 0,1 0-1,0 0 1,1 0-1,0 0 1,0 1-1,1-1 1,1 0 0,0 0-1,0 0 1,4 10-1,-2-9-127,0 0-1,-1 1 1,-1-1-1,0 1 1,0 0-1,-1-1 1,-1 19-1,0-26 23,-1-1 0,1 1 0,-1-1 0,1 1 0,-1-1 0,0 0 0,-1 1 0,1-1 0,0 0 0,-1 0 0,0 0 0,0 0 0,-2 3 0,3-4-64,-1-1-1,0 0 1,0 1 0,0-1-1,1 0 1,-1 0-1,0 0 1,0 0 0,-1 0-1,1-1 1,0 1 0,0-1-1,0 1 1,0-1-1,-1 0 1,1 0 0,0 0-1,0 0 1,0 0 0,-1 0-1,1-1 1,-3 0-1,3 0-24,0 0-1,1 1 0,-1-1 1,1 0-1,-1 0 0,1 0 1,-1-1-1,1 1 0,0 0 0,-1 0 1,1-1-1,0 1 0,0-1 1,0 1-1,0-1 0,0 1 0,1-1 1,-1 0-1,0 1 0,1-1 1,-1 0-1,1 0 0,0 1 0,-1-1 1,1-2-1,-3-52-123,3 48 91,0-2-13,1 0 1,1 0-1,-1-1 0,1 1 1,1 0-1,0 0 1,1 1-1,0-1 1,0 1-1,1 0 0,8-14 1,8-5-968,1 1 1,28-27-1,23-29-6901,-43 40 1492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988"/>
    </inkml:context>
    <inkml:brush xml:id="br0">
      <inkml:brushProperty name="width" value="0.025" units="cm"/>
      <inkml:brushProperty name="height" value="0.025" units="cm"/>
    </inkml:brush>
  </inkml:definitions>
  <inkml:trace contextRef="#ctx0" brushRef="#br0">175 92 6022,'0'0'10212,"-10"0"-6262,-2-1-3378,-2-1 246,0 1 0,1 1 0,-1 0 0,-25 5 0,36-5-765,0 1-1,0-1 1,1 1 0,-1 0-1,0 0 1,1 0 0,-1 0 0,1 1-1,-1-1 1,1 0 0,-1 1-1,1 0 1,0 0 0,0 0-1,0 0 1,0 0 0,0 0 0,0 0-1,1 1 1,-1-1 0,1 0-1,0 1 1,-1 0 0,1-1 0,0 1-1,1 0 1,-1-1 0,0 1-1,1 0 1,-1 0 0,1 0-1,0 3 1,0-5-49,0 0 0,0 0 0,0 0 0,0 1 0,0-1 0,0 0 0,0 0-1,0 0 1,1 1 0,-1-1 0,0 0 0,1 0 0,-1 0 0,1 0 0,-1 0 0,1 0 0,0 0 0,-1 0 0,1 0-1,0 0 1,0 0 0,0 0 0,-1 0 0,1-1 0,0 1 0,0 0 0,0-1 0,0 1 0,2 0 0,-1-1-7,1 1 0,0-1 0,0 0 0,-1 0 0,1 0 0,0 0 0,0 0 0,-1-1-1,1 1 1,0-1 0,-1 0 0,4-1 0,7-4-126,-1 1-1,0-2 0,0 0 0,14-11 0,39-41 557,-75 74-30,-35 60 1046,43-70-1331,-1 0 0,1 0 0,0 0 0,1 0-1,-1 0 1,1 1 0,0-1 0,1 0 0,-1 1 0,1-1-1,0 1 1,0-1 0,2 9 0,-2-13-104,1-1 1,-1 1-1,1-1 1,-1 1-1,1-1 1,0 1-1,-1-1 1,1 1-1,0-1 1,0 1-1,-1-1 1,1 0-1,0 1 1,0-1-1,-1 0 1,1 0-1,0 0 1,0 0-1,0 1 1,-1-1-1,1 0 1,0 0-1,0-1 1,0 1-1,-1 0 1,1 0-1,0 0 1,0 0-1,0-1 1,-1 1-1,1 0 1,0-1-1,0 1 1,-1-1-1,2 0 1,26-14-102,-15 3-810,0 0 0,-1 0 0,18-25-1,-26 32 255,0-1-1,-1 0 0,0-1 0,0 1 1,0 0-1,0-1 0,-1 0 1,-1 1-1,1-1 0,-1 0 0,0 0 1,0-7-1,-1 13 613,20-21 882,-15 15-580,1 0 369,1 2 0,-1-1 1,1 1-1,0 0 0,0 0 0,1 1 0,8-4 0,-15 7-477,1 0 0,-1 1-1,0-1 1,1 1-1,-1 0 1,0-1-1,1 1 1,-1 0 0,1 0-1,-1 0 1,1 0-1,-1 0 1,1 0 0,-1 0-1,0 0 1,1 1-1,-1-1 1,1 1-1,-1-1 1,0 1 0,1-1-1,-1 1 1,0 0-1,2 1 1,-1 0-171,-1-1-1,0 1 1,0 0 0,0 0-1,0 0 1,0 0-1,0 0 1,0 0 0,-1 0-1,1 0 1,-1 0 0,0 0-1,1 5 1,-1-1 75,0-1 1,0 1-1,-1 0 0,0 0 1,0-1-1,0 1 0,-1-1 0,0 1 1,0-1-1,0 1 0,-1-1 1,1 0-1,-1 0 0,-1 0 1,1-1-1,-1 1 0,1-1 1,-1 0-1,0 0 0,-1 0 0,1 0 1,-1-1-1,0 0 0,0 1 1,0-2-1,0 1 0,0-1 1,-1 0-1,1 0 0,-7 1 0,12-2 30,41-1-262,-37 0-148,55-6-296,-34-7-2968,-24 12 3000,0 0 0,0 0-1,0 0 1,0 0 0,0 0-1,0-1 1,-1 1 0,1 0-1,-1-1 1,1 1 0,-1 0-1,1-1 1,-1 1 0,0-1-1,1 1 1,-1-1 0,0-1 0,0-6-5914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330"/>
    </inkml:context>
    <inkml:brush xml:id="br0">
      <inkml:brushProperty name="width" value="0.025" units="cm"/>
      <inkml:brushProperty name="height" value="0.025" units="cm"/>
    </inkml:brush>
  </inkml:definitions>
  <inkml:trace contextRef="#ctx0" brushRef="#br0">49 0 3523,'0'0'14446,"-49"4"-11659,49-1-769,0 3-353,8 0-672,9-1-609,3 0-255,1-2-65,0-3-160,1 0-1154,-1 0-1344,-2-12-1506,0-1-3523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705"/>
    </inkml:context>
    <inkml:brush xml:id="br0">
      <inkml:brushProperty name="width" value="0.025" units="cm"/>
      <inkml:brushProperty name="height" value="0.025" units="cm"/>
    </inkml:brush>
  </inkml:definitions>
  <inkml:trace contextRef="#ctx0" brushRef="#br0">98 0 3748,'0'0'18743,"-9"3"-17387,1 0-1066,1 0 1,0 0 0,0 1-1,0 0 1,-13 9 0,18-11-218,-1 0 0,0 1 0,1-1 0,-1 1 0,1 0 1,0 0-1,0 0 0,0 0 0,0 0 0,1 0 0,-1 0 0,1 1 0,-1-1 1,1 1-1,1-1 0,-1 1 0,0-1 0,0 8 0,2-10-67,0 0-1,-1 0 1,1 0-1,0-1 1,-1 1-1,1 0 1,0 0-1,0 0 1,0-1-1,0 1 1,0 0-1,0-1 1,0 1-1,0-1 1,0 1 0,0-1-1,0 1 1,0-1-1,1 0 1,-1 0-1,0 0 1,0 1-1,0-1 1,0 0-1,1 0 1,-1-1-1,0 1 1,0 0-1,0 0 1,0 0-1,2-1 1,41-8-1064,-24-1 271,-14 7 560,-1 0 0,1 0 0,0 1 1,0 0-1,0 0 0,0 0 0,0 1 0,10-1 0,-16 2 268,1 1 1,0 0-1,-1-1 0,1 1 1,-1 0-1,1 0 1,-1 0-1,1-1 0,-1 1 1,0 0-1,1 0 0,-1 0 1,0 0-1,0 0 0,0 0 1,0 0-1,1 0 1,-1 0-1,-1 0 0,1 0 1,0 1-1,0 32 1152,0-25-504,-1-9-653,1 1 1,0-1-1,0 1 0,0-1 0,0 1 1,0-1-1,0 1 0,0 0 0,0-1 1,0 1-1,0-1 0,0 1 0,0-1 1,1 1-1,-1-1 0,0 1 0,0 0 1,0-1-1,1 1 0,-1-1 0,0 0 1,1 1-1,-1-1 0,1 1 0,-1-1 1,0 1-1,1-1 0,-1 0 0,1 1 1,-1-1-1,1 0 0,-1 0 0,1 1 1,-1-1-1,1 0 0,-1 0 1,2 1-1,22-13 332,23-31-723,-45 41 352,18-24-463,-8 15-1674,-7 38-8386,-4-22 2774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049"/>
    </inkml:context>
    <inkml:brush xml:id="br0">
      <inkml:brushProperty name="width" value="0.025" units="cm"/>
      <inkml:brushProperty name="height" value="0.025" units="cm"/>
    </inkml:brush>
  </inkml:definitions>
  <inkml:trace contextRef="#ctx0" brushRef="#br0">1 2 18962,'0'0'11627,"48"-1"-13805,-31 1-1185,-2 0-1410,0 0-2402,-2 0-4035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419"/>
    </inkml:context>
    <inkml:brush xml:id="br0">
      <inkml:brushProperty name="width" value="0.025" units="cm"/>
      <inkml:brushProperty name="height" value="0.025" units="cm"/>
    </inkml:brush>
  </inkml:definitions>
  <inkml:trace contextRef="#ctx0" brushRef="#br0">0 45 4484,'0'0'19026,"38"4"-18930,-30-10-96,0-2-800,-3 2-1090,-5-1-448,0-1-513,0 2-993,0-2-1889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765"/>
    </inkml:context>
    <inkml:brush xml:id="br0">
      <inkml:brushProperty name="width" value="0.025" units="cm"/>
      <inkml:brushProperty name="height" value="0.025" units="cm"/>
    </inkml:brush>
  </inkml:definitions>
  <inkml:trace contextRef="#ctx0" brushRef="#br0">228 49 10762,'0'0'10613,"2"-8"-9252,-2 7-1335,9-29 1343,-9 30-1344,1-1 1,-1 0-1,1 1 1,-1-1-1,1 0 0,-1 1 1,1-1-1,-1 1 0,1-1 1,-1 1-1,1-1 0,0 1 1,-1-1-1,1 1 0,0 0 1,-1-1-1,1 1 0,0 0 1,0 0-1,-1-1 1,1 1-1,0 0 0,0 0 1,-1 0-1,1 0 0,0 0 1,0 0-1,-1 0 0,1 0 1,0 1-1,0-1 0,-1 0 1,1 0-1,0 0 0,0 1 1,-1-1-1,1 1 0,0-1 1,-1 0-1,1 1 1,-1-1-1,1 1 0,0-1 1,-1 1-1,1-1 0,-1 1 1,1 0-1,0 0 0,3 5 32,1-1-1,-1 1 0,0 1 0,0-1 0,0 0 0,-1 1 1,0 0-1,-1 0 0,1 0 0,2 14 0,9 75 426,-12-67-456,-1 0-1,-2-1 1,0 1-1,-2 0 1,-1-1 0,-1 0-1,-2 0 1,-12 34-1,11-42-261,-1 0 0,0-1-1,-2 0 1,0-1 0,-1 0 0,-1-1-1,-1 0 1,0-1 0,-1-1-1,-1 0 1,-29 21 0,-11-3-2700,0-7-3166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789"/>
    </inkml:context>
    <inkml:brush xml:id="br0">
      <inkml:brushProperty name="width" value="0.025" units="cm"/>
      <inkml:brushProperty name="height" value="0.025" units="cm"/>
    </inkml:brush>
  </inkml:definitions>
  <inkml:trace contextRef="#ctx0" brushRef="#br0">30 0 13132,'0'0'1148,"-5"13"224,-1 5-717,1 0 0,1-1 0,0 1 0,2 1-1,-2 27 1,4-30-300,4 60 377,-4-70-716,1 0 0,1 0 0,-1 0 1,1 0-1,0-1 0,0 1 0,1 0 1,0-1-1,0 0 0,4 7 0,-6-12-3,0 1 1,-1 0-1,1-1 0,0 1 0,-1-1 0,1 1 0,0-1 0,-1 1 0,1-1 0,0 1 0,0-1 0,0 0 1,0 0-1,-1 1 0,1-1 0,0 0 0,0 0 0,0 0 0,0 0 0,0 0 0,-1 0 0,1 0 0,0 0 0,0 0 1,0-1-1,0 1 0,0 0 0,-1 0 0,1-1 0,0 1 0,0 0 0,0-1 0,-1 1 0,1-1 0,0 1 0,-1-1 1,1 0-1,0 1 0,-1-1 0,1 0 0,-1 1 0,1-1 0,0-1 0,25-37 761,-24 35-784,24-41 101,-3-1 0,-2-1 0,16-50-1,-53 139-4691,6-21-2265</inkml:trace>
  <inkml:trace contextRef="#ctx0" brushRef="#br0" timeOffset="1">109 303 9513,'0'0'8360,"51"30"-7527,-25-30-577,3-13-993,0-5-4035,4-3-4133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412"/>
    </inkml:context>
    <inkml:brush xml:id="br0">
      <inkml:brushProperty name="width" value="0.025" units="cm"/>
      <inkml:brushProperty name="height" value="0.025" units="cm"/>
    </inkml:brush>
  </inkml:definitions>
  <inkml:trace contextRef="#ctx0" brushRef="#br0">44 243 14926,'0'0'3582,"-8"9"-2247,-23 26-385,26-25-664,11-9-199,9-6 69,-10 0-218,1-1 0,-1 0 1,0 0-1,0-1 0,-1 1 1,0-1-1,0 0 0,-1 0 1,4-12-1,-6 19-48,-21 58 225,19-53-37,0 0 0,0 0-1,0 1 1,1-1 0,-1 0 0,1 0 0,0 0 0,1 0 0,-1 0 0,3 8 0,-2-12-71,0 0 0,-1 0 0,1 0-1,0 0 1,0 0 0,1 0 0,-1 0 0,0 0-1,0 0 1,0-1 0,1 1 0,-1 0 0,0-1-1,1 1 1,-1-1 0,0 1 0,1-1 0,-1 0-1,0 0 1,1 1 0,-1-1 0,1 0 0,-1 0 0,1 0-1,-1-1 1,0 1 0,3-1 0,40-11 272,-22-1-375,0-2 1,-1 0-1,-1-2 1,0 0-1,31-36 1,-12 12-1537,-44 49 1778,-1 0 0,1 0 0,1 1 0,-1 0 0,-3 12 0,2-8 259,5-11-347,0 0 0,0-1-1,0 1 1,0 0 0,1 0 0,-1 0-1,0 0 1,1-1 0,0 1 0,-1 0-1,1 0 1,0 0 0,0 0-1,0 0 1,0 0 0,0 0 0,1 0-1,-1 0 1,2 3 0,-2-4-22,1-1 0,0 1 0,0 0 1,0-1-1,0 1 0,0-1 0,0 1 0,0-1 1,0 0-1,0 1 0,0-1 0,0 0 0,0 0 1,0 1-1,0-1 0,0 0 0,0 0 0,0 0 1,0-1-1,1 1 0,-1 0 0,0 0 0,0 0 1,1-1-1,7-2 104,-1 0 0,1 0 1,-1-1-1,0 0 0,0-1 0,-1 0 1,9-6-1,20-23-609,-2-1 1,-1-2-1,-1-2 0,40-66 0,-68 103-467,-6 13 841,-6 18 625,0-10-125,2 1 1,0 0-1,2 0 1,0 0 0,1 1-1,-1 36 1,4-50-382,0 1-1,0-1 1,1 1 0,-1-1 0,2 1 0,-1-1-1,1 0 1,0 0 0,1 0 0,0 0 0,0 0 0,0 0-1,1-1 1,0 1 0,0-1 0,0 0 0,1-1 0,0 1-1,0-1 1,1 0 0,11 9 0,-15-13-102,1 0 0,-1 1 0,0-1 1,1-1-1,0 1 0,-1 0 0,1-1 0,0 1 1,-1-1-1,1 0 0,0 0 0,-1 0 0,1 0 1,5-1-1,-8 1 12,1-1 0,0 1 0,-1 0 0,1 0-1,-1-1 1,1 1 0,0 0 0,-1-1 0,1 1 0,-1 0 0,1-1 0,-1 1 0,1-1 0,-1 1 0,0-1 0,1 1 0,-1-1 0,0 1 0,1-1 0,-1 1 0,0-1 0,1 0 0,-1 1 0,0-2-1,0 1-43,0-1 0,0 1 0,0-1 0,0 1 0,-1-1 0,1 1 0,-1-1-1,1 1 1,-1-1 0,1 1 0,-1 0 0,0-1 0,0 1 0,0 0 0,-1-2-1,-8-10-1464,-1 0 0,-1 1 0,-24-21 0,-47-28 127,35 27 1659,12 10 657,-8-6 6442,81 30-5706,-21-1-1462,177 2 1514,-1 0-3835,-142-1-3357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756"/>
    </inkml:context>
    <inkml:brush xml:id="br0">
      <inkml:brushProperty name="width" value="0.025" units="cm"/>
      <inkml:brushProperty name="height" value="0.025" units="cm"/>
    </inkml:brush>
  </inkml:definitions>
  <inkml:trace contextRef="#ctx0" brushRef="#br0">1 1 23318,'0'0'1666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43.346"/>
    </inkml:context>
    <inkml:brush xml:id="br0">
      <inkml:brushProperty name="width" value="0.025" units="cm"/>
      <inkml:brushProperty name="height" value="0.025" units="cm"/>
    </inkml:brush>
  </inkml:definitions>
  <inkml:trace contextRef="#ctx0" brushRef="#br0">872 215 5573,'1'-12'7303,"0"10"-7128,0-4 46,0 0 0,0 0 0,0-1 0,-1 1 0,0 0 1,0 0-1,0-1 0,-1 1 0,0 0 0,0 0 0,-1 0 0,0 0 0,0 0 0,0 0 0,0 1 0,-1-1 0,0 1 0,0-1 0,-7-7 1,2 6-119,0-1 1,-1 2 0,1-1 0,-1 1 0,-1 0 0,1 1 0,-1 0 0,0 1-1,0 0 1,-1 0 0,1 1 0,-1 0 0,1 1 0,-1 0 0,0 1 0,0 0-1,0 1 1,0 0 0,0 1 0,1 0 0,-21 5 0,6 0-76,0 2-1,0 0 1,1 2 0,1 0 0,-1 2 0,2 0 0,0 2-1,-24 19 1,13-7-41,2 3 0,1 0 0,1 2-1,2 0 1,1 2 0,1 2 0,2 0 0,2 1-1,1 1 1,2 1 0,1 1 0,2 0 0,2 1-1,2 0 1,1 1 0,2 1 0,2-1 0,-1 58-1,8-85 0,0 0-1,0 1 1,2-1 0,0 0-1,0 0 1,1 0-1,1 0 1,0-1-1,1 0 1,1 0-1,0 0 1,0-1-1,13 16 1,-7-13-15,1-1 0,0 0 0,1-1 0,0 0 0,1-1 0,0-1 0,1-1 0,0 0 0,23 9 0,-18-10 56,-1-1 1,1-1-1,1-1 0,-1 0 1,1-2-1,0-1 0,0-1 1,0-1-1,0-1 0,1 0 1,-1-2-1,0-1 1,0-1-1,-1-1 0,1-1 1,-1 0-1,32-16 0,-17 1 436,-2-1-1,0-2 0,-2-1 1,-1-2-1,-1-1 0,-1-1 1,48-62-1,-50 54-102,-3-1 0,-1-1-1,-1-1 1,-3-1 0,-1-1 0,-2-1-1,11-44 1,-22 67-316,-2-1-1,0 1 1,-1-1 0,-1 0-1,-1 0 1,-1 1-1,-3-24 1,2 36-70,0 1 0,-1-1 1,0 1-1,0 0 0,0-1 0,-1 1 0,-1 1 0,1-1 0,-1 0 1,0 1-1,0-1 0,-1 1 0,0 1 0,0-1 0,0 0 1,-1 1-1,0 0 0,0 1 0,0-1 0,0 1 0,-1 0 1,-10-4-1,0 2-457,-1 0 0,1 1 0,-1 1 0,0 1 0,0 0 0,-37 1 0,-113 13-7306,121-6 3579,-24 0-6467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59.439"/>
    </inkml:context>
    <inkml:brush xml:id="br0">
      <inkml:brushProperty name="width" value="0.025" units="cm"/>
      <inkml:brushProperty name="height" value="0.025" units="cm"/>
    </inkml:brush>
  </inkml:definitions>
  <inkml:trace contextRef="#ctx0" brushRef="#br0">1 0 6694,'0'0'9044,"4"10"-8783,9 10-102,0 0-1,1 0 0,1-2 1,1 0-1,32 29 0,8 3-12,478 405 183,-127-97 500,-23 25 555,69 68-543,-285-297-522,391 392 611,-486-456-539,106 169 1,-171-248-395,-7-8-144,14 18-156,-14-21 185,-1 1-1,1-1 1,-1 1-1,1-1 0,-1 1 1,1 0-1,-1-1 1,1 0-1,-1 1 0,1-1 1,0 1-1,-1-1 1,1 0-1,0 1 0,-1-1 1,1 0-1,0 0 1,-1 1-1,1-1 0,0 0 1,0 0-1,-1 0 1,1 0-1,0 0 0,0 0 1,0 0-1,2-8-3746,-3-18-395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6.152"/>
    </inkml:context>
    <inkml:brush xml:id="br0">
      <inkml:brushProperty name="width" value="0.025" units="cm"/>
      <inkml:brushProperty name="height" value="0.025" units="cm"/>
    </inkml:brush>
  </inkml:definitions>
  <inkml:trace contextRef="#ctx0" brushRef="#br0">1 95 1249,'0'0'4282,"4"-9"1152,1-1-3932,19-41 2955,-15 26 4019,-11 77-8427,-11 54 0,6-53 30,0 57 0,6-109-65,1 0 0,0 0 0,0 0 0,-1 0 0,1 0 0,0 0 0,0 0 0,0 0 0,0 0 0,1 0 0,-1 0 0,0 0 0,0 0 0,0 0 1,1-1-1,-1 1 0,1 0 0,-1 0 0,0 0 0,1 0 0,0 0 0,-1 0 0,1-1 0,-1 1 0,1 0 0,0-1 0,0 1 0,-1 0 0,1-1 0,0 1 0,0-1 0,0 1 0,0-1 0,0 1 0,0-1 0,0 0 0,-1 1 0,1-1 0,0 0 0,0 0 0,0 0 0,0 0 0,0 0 0,0 0 0,0 0 0,0 0 0,0 0 0,0 0 0,0-1 0,0 1 0,0 0 0,0 0 0,0-1 0,0 1 0,1-2 0,7-2 298,-1-1 0,0 1-1,0-2 1,12-9 0,158-163 1479,-131 128-1372,-46 48-431,0 1-1,0 0 1,0 0 0,0-1 0,0 1-1,0 0 1,0 0 0,1 0 0,-1 1-1,0-1 1,1 0 0,-1 0-1,1 1 1,-1-1 0,1 1 0,-1-1-1,4 0 1,-5 2 2,1-1 0,0 0 1,-1 1-1,1-1 0,0 0 0,-1 1 0,1-1 0,-1 1 0,1-1 0,-1 1 1,1-1-1,-1 1 0,1 0 0,-1-1 0,1 1 0,-1 0 0,0-1 1,1 1-1,-1 0 0,0-1 0,0 1 0,1 0 0,-1-1 0,0 1 1,0 1-1,1 11-55,0-1 1,-1 0-1,-2 20 1,1-12 185,1 63 61,0-82-182,0-1 1,0 0 0,0 0 0,1 0 0,-1 1 0,0-1-1,0 0 1,0 0 0,0 0 0,0 1 0,1-1 0,-1 0 0,0 0-1,0 0 1,0 0 0,1 0 0,-1 0 0,0 1 0,0-1 0,1 0-1,-1 0 1,0 0 0,0 0 0,0 0 0,1 0 0,-1 0 0,0 0-1,0 0 1,1 0 0,-1 0 0,0 0 0,0 0 0,1 0 0,-1 0-1,0 0 1,0 0 0,1 0 0,-1-1 0,0 1 0,0 0 0,0 0-1,1 0 1,-1 0 0,0 0 0,0-1 0,0 1 0,0 0 0,1 0-1,-1 0 1,0 0 0,0-1 0,0 1 0,0 0 0,0 0 0,0-1-1,1 1 1,-1 0 0,0-1 0,11-10-427,-11 11 412,11-11-1369,12-14-3594,2 2-5068,-11 11-1465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7.637"/>
    </inkml:context>
    <inkml:brush xml:id="br0">
      <inkml:brushProperty name="width" value="0.025" units="cm"/>
      <inkml:brushProperty name="height" value="0.025" units="cm"/>
    </inkml:brush>
  </inkml:definitions>
  <inkml:trace contextRef="#ctx0" brushRef="#br0">115 361 16335,'0'0'6716,"-10"0"-6769,5 0 53,2-1 7,1 1 0,-1 0 1,1 0-1,-1 0 0,0 0 0,1 0 0,-1 1 0,1-1 0,0 1 0,-1 0 0,1 0 0,-1 0 1,1 0-1,0 0 0,0 0 0,-1 0 0,1 1 0,0-1 0,0 1 0,0 0 0,1-1 0,-1 1 1,0 0-1,1 0 0,-1 0 0,-1 4 0,2-5-5,-4 7 111,0 0 0,1 0 1,0 1-1,0-1 0,1 1 1,0 0-1,0 0 0,1 0 0,0 1 1,1-1-1,-1 18 0,2-26-105,0-1 0,1 1 0,-1 0-1,0 0 1,0 0 0,1 0 0,-1 0-1,1-1 1,-1 1 0,1 0 0,-1 0 0,1-1-1,-1 1 1,1 0 0,0-1 0,-1 1-1,1 0 1,0-1 0,0 1 0,-1-1 0,1 1-1,0-1 1,0 0 0,0 1 0,0-1-1,-1 0 1,2 1 0,32-1 500,-22-3-244,-2 1 0,1-2 1,19-8-1,-6-1 64,0-1 0,-2-1 0,0-1 0,0-1 0,-2 0 0,0-2 0,-1-1 0,27-36 0,-46 56-331,0 0-1,0-1 1,0 1-1,0 0 1,0 0-1,0-1 0,0 1 1,0 0-1,0-1 1,0 1-1,0 0 1,0 0-1,1-1 0,-1 1 1,0 0-1,0 0 1,0-1-1,1 1 1,-1 0-1,0 0 0,0 0 1,0 0-1,1-1 1,-1 1-1,0 0 1,0 0-1,1 0 0,-1 0 1,0 0-1,1 0 1,-1 0-1,0-1 1,0 1-1,1 0 0,-1 0 1,0 0-1,1 0 1,-1 0-1,0 0 1,0 0-1,1 1 0,-1-1 1,0 0-1,1 0 1,-1 0-1,0 0 1,1 0-1,0 20-89,-12 47 125,7-47 67,4-18-103,-1 0 0,1 0 1,-1 0-1,1 0 0,0 0 1,0 0-1,0 0 0,0 0 0,0 0 1,0 0-1,1 0 0,-1 0 1,0 0-1,1 0 0,0 0 0,0 0 1,-1-1-1,3 3 0,-2-3 6,1 0 0,0 0 0,0 0-1,0 0 1,0-1 0,0 1 0,0-1-1,0 1 1,0-1 0,0 0 0,0 0-1,0 0 1,0 0 0,0 0 0,0 0-1,0-1 1,0 1 0,3-2 0,8-1 39,0-1 1,-1 0-1,1-1 1,-1 0-1,17-11 1,-20 10-46,1 1 1,-1 0-1,1 1 1,0 0-1,0 0 0,1 1 1,-1 0-1,1 1 1,14-1-1,-23 3-7,0 0 1,0 1-1,0 0 1,0-1-1,0 1 0,-1 0 1,1 0-1,0 0 0,0 0 1,-1 1-1,1-1 0,0 0 1,-1 1-1,1-1 1,-1 1-1,0 0 0,0-1 1,1 1-1,-1 0 0,0 0 1,0-1-1,-1 1 0,1 0 1,0 0-1,-1 0 1,1 0-1,0 2 0,-1-1 13,1 0-1,0-1 0,0 1 1,0-1-1,0 1 0,0-1 1,1 0-1,-1 1 0,1-1 1,-1 0-1,1 0 0,0 0 1,0 0-1,0-1 0,0 1 1,0 0-1,0-1 0,5 3 1,-2-2 20,1-1-1,-1 0 1,1-1 0,-1 1 0,1-1-1,0 0 1,-1-1 0,1 1-1,-1-1 1,1 0 0,-1 0 0,8-4-1,4-1 68,0-2-1,23-15 0,-29 16-290,1 0 1,0 1-1,1 0 1,0 0-1,16-4 1,-27 10-48,-1 0-1,0 0 1,0 0 0,1 0 0,-1 0-1,0 0 1,0 0 0,1 0 0,-1 0-1,0 1 1,0-1 0,0 0 0,0 1-1,1-1 1,-1 1 0,0-1 0,0 1-1,0 0 1,0-1 0,0 1-1,0 0 1,0 0 0,0 0 0,-1 0-1,1 0 1,0 0 0,0 0 0,-1 0-1,1 0 1,0 2 0,0-1-76,0-1 0,0 1 1,0-1-1,0 0 0,0 1 1,0-1-1,0 0 0,0 0 0,1 1 1,-1-1-1,0 0 0,1 0 0,-1-1 1,1 1-1,-1 0 0,1 0 1,-1-1-1,1 1 0,2 0 0,3-1 22,0 0 0,0-1 0,0 1-1,0-1 1,0-1 0,-1 1-1,1-1 1,0-1 0,-1 1 0,1-1-1,-1 0 1,0 0 0,8-6 0,-8 5 550,0-1 0,-1 1 0,0-1 0,0 1 0,0-1 0,4-7 0,-7 9 205,0 0 1,0 0-1,0 0 0,-1 0 0,1-1 1,-1 1-1,0 0 0,0-1 1,0 1-1,0-1 0,-1 1 0,1-5 1,-1 7-363,0 1 0,0-1 0,0 1 0,0-1 0,0 1 0,0-1 0,0 1 0,0 0 0,0-1 0,0 1 1,0-1-1,0 1 0,-1-1 0,1 1 0,0-1 0,0 1 0,0 0 0,-1-1 0,1 1 0,0-1 0,-1 1 0,1 0 1,0-1-1,-1 1 0,1 0 0,0-1 0,-1 1 0,1 0 0,-1 0 0,1-1 0,0 1 0,-1 0 0,1 0 0,-1 0 1,0 0-1,-18 5 996,-17 21-472,30-19-468,0 1 1,0 0-1,1 0 0,-6 11 0,9-16-112,0 0-1,1 0 0,0 0 1,0 0-1,0 0 0,0 0 0,0 1 1,1-1-1,-1 0 0,1 0 0,0 1 1,0-1-1,0 0 0,0 1 1,1-1-1,0 4 0,1-5-7,-1-1 0,1 1 0,-1-1 0,1 0 0,-1 0-1,1 0 1,0 0 0,0 0 0,-1 0 0,1-1 0,0 1 0,0 0-1,0-1 1,0 1 0,0-1 0,0 0 0,0 0 0,0 0 0,0 0 0,0 0-1,0 0 1,3-1 0,49-7 1055,-39 1-1031,1 0 0,-1-1 0,-1 0-1,1-1 1,-2-1 0,1 0 0,-1-1 0,17-19-1,9-5-406,-46 42 319,0 0 0,1 1 0,-1-1-1,2 1 1,-1 1 0,1-1 0,0 1 0,1 0-1,0 0 1,0 1 0,1-1 0,-2 11 0,5-20 54,1 1 0,-1 0 1,1 0-1,-1-1 0,1 1 1,0 0-1,-1-1 0,1 1 1,-1 0-1,1-1 0,0 1 1,0-1-1,-1 1 1,1-1-1,0 0 0,0 1 1,0-1-1,-1 0 0,1 1 1,0-1-1,0 0 0,0 0 1,0 0-1,0 0 0,0 0 1,0 0-1,-1 0 0,1 0 1,2 0-1,30-3 369,-21 0-348,0 0 1,0-1-1,-1 0 0,1-1 1,-1-1-1,0 0 0,10-7 0,70-57-31,-72 54-23,-1-2 0,-1 0-1,0-1 1,-1-1 0,-2 0-1,0-1 1,0-1 0,-2 0-1,-1 0 1,-1-1 0,11-38-1,-18 27 511,-3 33-485,0 1 1,0-1-1,-1 0 0,1 1 1,0-1-1,0 1 0,0-1 1,-1 1-1,1-1 0,0 1 0,-1-1 1,1 1-1,0 0 0,-1-1 1,1 1-1,-1-1 0,1 1 1,0 0-1,-1-1 0,1 1 1,-1 0-1,1 0 0,-1-1 1,1 1-1,-1 0 0,1 0 1,-1 0-1,0 0 0,1-1 1,-1 1-1,1 0 0,-1 0 1,1 0-1,-1 0 0,1 0 0,-1 0 1,0 1-1,1-1 0,-1 0 1,1 0-1,-1 0 0,1 0 1,-1 1-1,1-1 0,-1 0 1,1 1-1,-1-1 0,1 0 1,0 1-1,-1-1 0,1 0 1,-1 1-1,1-1 0,-1 1 1,-5 4-37,-1 0 1,1 1 0,0 0 0,0 0 0,1 0 0,0 0 0,0 1-1,0 0 1,1 0 0,-4 9 0,-33 84 62,30-71-38,3-7-1,-4 6-4,1 1 1,1 0 0,2 1-1,1 0 1,-7 61 0,15-91 20,-1 0 1,0 0 0,0 0 0,0 0 0,1 1 0,-1-1 0,0 0 0,0 0 0,0 0 0,1 0 0,-1 0 0,0 0 0,0 0 0,1 0 0,-1 0 0,0 0 0,0 1 0,1-1 0,-1 0 0,0-1-1,0 1 1,1 0 0,-1 0 0,0 0 0,0 0 0,1 0 0,-1 0 0,0 0 0,0 0 0,1 0 0,-1 0 0,0-1 0,0 1 0,0 0 0,1 0 0,-1 0 0,0 0 0,0-1 0,0 1 0,1 0-1,-1 0 1,0 0 0,0-1 0,0 1 0,0 0 0,0 0 0,0-1 0,0 1 0,12-12 653,-1-4-462,0-2 0,-2 0 0,0 0-1,-1 0 1,-1-1 0,-1 0 0,0-1 0,-1 1-1,-2-1 1,3-37 0,-6 57-213,0 0 1,0 0-1,0 0 1,0 0-1,0-1 1,0 1-1,-1 0 0,1 0 1,0 0-1,0 0 1,0 0-1,0-1 1,0 1-1,0 0 0,-1 0 1,1 0-1,0 0 1,0 0-1,0 0 0,0 0 1,0 0-1,-1 0 1,1 0-1,0 0 1,0 0-1,0 0 0,0 0 1,-1 0-1,1 0 1,0 0-1,0 0 1,0 0-1,-1 0 0,1 0 1,0 0-1,0 0 1,0 0-1,0 0 1,-1 0-1,1 0 0,0 0 1,0 0-1,0 0 1,0 0-1,0 1 1,0-1-1,-1 0 0,1 0 1,0 0-1,0 0 1,0 0-1,0 0 1,0 1-1,0-1 0,-9 8-221,7-4 240,1-1-1,-1 1 1,1-1-1,0 1 1,0 0 0,1 0-1,-1 0 1,1-1-1,0 1 1,0 0 0,0 0-1,0 0 1,1 0-1,0 0 1,-1-1-1,1 1 1,1 0 0,-1-1-1,0 1 1,1-1-1,0 1 1,0-1 0,0 1-1,0-1 1,0 0-1,1 0 1,-1 0 0,1-1-1,0 1 1,0-1-1,0 1 1,0-1 0,0 0-1,1 0 1,-1 0-1,1-1 1,-1 1-1,1-1 1,0 0 0,-1 0-1,1 0 1,0 0-1,0-1 1,0 1 0,0-1-1,-1 0 1,1 0-1,0-1 1,0 1 0,0-1-1,0 0 1,-1 0-1,1 0 1,0 0 0,-1-1-1,1 1 1,-1-1-1,0 0 1,1 0 0,-1 0-1,4-4 1,11-9 332,30-34 1,6-5-257,-47 52 43,-8 11-189,-8 12-103,0-5 173,1 1-1,1-1 1,0 1 0,1 1-1,1 0 1,1-1 0,1 1-1,-3 28 1,7-43-25,-1-1 0,1 1 0,-1-1-1,1 1 1,0-1 0,0 0 0,0 1 0,0-1 0,0 0-1,0 0 1,1 0 0,-1 1 0,1-2 0,0 1 0,-1 0 0,1 0-1,0 0 1,0-1 0,0 1 0,0-1 0,0 0 0,5 2-1,-4-1-38,0 0 0,0-1 0,1 0 0,-1 0 0,0 0 0,1 0 0,-1 0 0,1-1 0,0 1 0,-1-1 0,1 0 0,-1 0-1,1 0 1,-1-1 0,1 1 0,3-2 0,-5 1-185,-1 0 1,1 0-1,-1 1 0,0-1 1,0-1-1,1 1 0,-1 0 0,0 0 1,0 0-1,0-1 0,0 1 1,-1 0-1,1-1 0,0 1 0,0-1 1,-1 1-1,1-1 0,-1 1 1,0-1-1,1-2 0,2-33-6135,-3 10-455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008"/>
    </inkml:context>
    <inkml:brush xml:id="br0">
      <inkml:brushProperty name="width" value="0.025" units="cm"/>
      <inkml:brushProperty name="height" value="0.025" units="cm"/>
    </inkml:brush>
  </inkml:definitions>
  <inkml:trace contextRef="#ctx0" brushRef="#br0">32 122 6854,'-15'-26'3428,"4"1"1152,5 5-672,6 4-737,0 2-481,0 4-832,10 3-577,2 3-864,7 4-449,-5 0-96,1 7-1090,-4 6-2273,-2 1-2274,-7 0-6247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351"/>
    </inkml:context>
    <inkml:brush xml:id="br0">
      <inkml:brushProperty name="width" value="0.025" units="cm"/>
      <inkml:brushProperty name="height" value="0.025" units="cm"/>
    </inkml:brush>
  </inkml:definitions>
  <inkml:trace contextRef="#ctx0" brushRef="#br0">31 306 16047,'0'0'6748,"8"-1"-4842,25-1-1068,-32 2-817,0 1 0,-1-1-1,1 1 1,-1-1 0,1 1 0,0-1 0,-1 0 0,1 1 0,-1 0 0,1-1 0,-1 1-1,1-1 1,-1 1 0,0 0 0,1-1 0,-1 1 0,0 0 0,0-1 0,1 1-1,-1 0 1,0 0 0,0-1 0,0 1 0,0 0 0,0-1 0,0 1 0,0 0-1,0 0 1,0-1 0,0 3 0,-3 22 314,-1-16-296,0 1 1,0 0-1,-1-1 1,0 0-1,-9 13 0,-19 37 120,31-56-115,0 1 1,1-1 0,0 1-1,0 0 1,0 0 0,1 0-1,-1 0 1,1 0 0,0-1-1,0 1 1,0 0-1,0 0 1,2 6 0,-1-8 28,0-1 1,0 1 0,0 0 0,0-1 0,0 1-1,0-1 1,0 0 0,0 1 0,1-1-1,-1 0 1,0 0 0,1 0 0,-1 0-1,1 0 1,0 0 0,-1 0 0,1 0 0,0-1-1,-1 1 1,1-1 0,0 1 0,0-1-1,3 1 1,48 1 1469,-44-2-1328,7-1-96,0-1-1,0-1 0,0 0 1,0-1-1,-1 0 0,0-2 1,0 0-1,23-12 0,-28 13-72,-1-1-1,1 0 0,-1 0 0,0 0 0,-1-1 1,0-1-1,0 1 0,0-1 0,-1-1 0,-1 1 0,1-1 1,-1-1-1,7-14 0,-11 21-45,-1 0 0,0 0 0,0 0 0,0 0 0,0 0 0,-1 0 0,1-1 0,-1 1 0,0 0 0,0 0 0,0 0 0,0 0 0,0-1 0,-1 1 0,1 0 0,-1 0 0,0 0 0,0 0 0,0 0 0,-1 0 0,-1-3 0,1 3 0,-1 1 0,1 0 0,-1-1 0,1 1 0,-1 0 0,0 1 0,0-1 0,0 0 0,0 1 0,0 0 0,0 0 0,0 0 0,-1 0 0,1 0 0,0 1 0,-1-1 0,1 1 0,0 0 0,-6 0 0,9 0 0,-1 0 0,1 0 0,-1 0 0,1 0 0,0 1 0,-1-1 0,1 0 0,-1 0 0,1 0 0,0 1 0,-1-1 0,1 0 0,0 0 0,-1 1 0,1-1 0,0 0 0,-1 1 0,1-1 0,0 0 0,-1 1 0,1-1 0,0 0 0,0 1 0,0-1 0,-1 1 0,1-1 0,0 0 0,0 1 0,0-1 0,0 1 0,0-1 0,0 1 0,0-1 0,0 0 0,0 1 0,0-1 0,0 1 0,0-1 0,0 1 0,0-1 0,0 0 0,1 1 0,8 20 0,-2-16-248,1 0 1,-1 0-1,1 0 0,0-1 1,0 0-1,0-1 1,0 0-1,1 0 0,0-1 1,-1 0-1,1 0 0,0-1 1,0 0-1,0-1 0,0 0 1,-1 0-1,12-2 0,-19 1-68,0 1-1,0-1 1,0 0-1,0 0 1,0 1-1,0-1 0,0 0 1,0 0-1,-1 0 1,1 0-1,0 0 0,-1 0 1,1 0-1,-1 0 1,1 0-1,-1 0 1,1-1-1,-1 1 0,0 0 1,0 0-1,1 0 1,-1 0-1,0-1 1,0 1-1,0 0 0,-1-2 1,1 3 76,1-27-8808</inkml:trace>
  <inkml:trace contextRef="#ctx0" brushRef="#br0" timeOffset="1">295 88 7847,'0'0'11980,"-64"-49"-8329,38 30-992,17 9-545,9 3-385,0 4-640,13 3-1377,9 2-128,-2 7-2115,4-1-3010,2-5-7591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9.895"/>
    </inkml:context>
    <inkml:brush xml:id="br0">
      <inkml:brushProperty name="width" value="0.025" units="cm"/>
      <inkml:brushProperty name="height" value="0.025" units="cm"/>
    </inkml:brush>
  </inkml:definitions>
  <inkml:trace contextRef="#ctx0" brushRef="#br0">2960 522 14478,'-7'-13'651,"-17"-32"-291,-1 1 0,-32-41 0,45 69-84,-1 1 0,0 0-1,-1 1 1,-1 1 0,0 0 0,-1 0 0,0 2 0,-1 0-1,-20-9 1,-43-14-127,-2 4-1,-1 4 1,-2 3-1,-116-16 1,24 18-619,-199 1 0,262 21 463,0 6 0,-191 35-1,-214 92-72,469-118 124,0 1-1,2 3 1,0 1-1,-82 52 1,113-62-30,1 2 0,0 0 0,1 0 0,0 2 0,1 0 0,0 0 1,2 1-1,0 1 0,0 0 0,2 1 0,0 0 0,1 0 0,1 1 0,1 0 0,-7 25 0,9-20-25,1-1-1,1 1 1,1 0-1,1-1 1,1 1-1,1 0 1,1 0-1,1 0 1,2-1-1,6 24 1,-1-17-29,1-1 0,2 1 0,1-2 0,1 0 0,1 0 1,36 44-1,-10-24-11,2-3 0,1-1 1,2-2-1,3-3 0,0-1 0,3-3 1,61 30-1,-43-30 70,1-2-1,2-4 1,2-3-1,0-4 1,1-3-1,1-3 1,0-4-1,1-3 1,0-3-1,1-4 1,-1-4 0,0-3-1,0-3 1,0-4-1,-1-3 1,-1-4-1,0-3 1,132-57-1,-128 40 85,-2-2-1,-1-4 1,-3-3-1,-2-4 1,114-105-1,-148 119-47,-2-2-1,-2-2 1,-2-1-1,36-62 1,-50 71-24,-2-1 0,-1-1 0,-1 0 0,-2-1 0,-2-1 0,11-64 0,-19 80 103,0-2 0,-2 1 0,0 0 0,-2 0 0,0 0 0,-2 0 0,-5-26 0,5 38-24,0 1 1,-1-1-1,0 1 0,-1 0 0,0 0 1,-1 0-1,0 1 0,0-1 1,-1 1-1,0 1 0,0 0 1,-1 0-1,-1 0 0,1 1 1,-1 0-1,-15-9 0,3 5-80,-1 2-1,0 0 0,0 1 1,-1 1-1,0 1 0,0 1 1,-1 1-1,-28-1 0,-192 5-912,240 1 846,-339 38-5633,282-29 3204,-54 6-5456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1:18.917"/>
    </inkml:context>
    <inkml:brush xml:id="br0">
      <inkml:brushProperty name="width" value="0.025" units="cm"/>
      <inkml:brushProperty name="height" value="0.025" units="cm"/>
    </inkml:brush>
  </inkml:definitions>
  <inkml:trace contextRef="#ctx0" brushRef="#br0">51 22 10474,'-8'0'3304,"-26"4"-726,26-2-936,31 0-1057,534 9 4797,140 6-4401,1164-9-490,-1535-22 2291,-326 14-2799,1 0 1,-1 0-1,1 0 1,-1 0-1,1 0 1,-1-1-1,1 1 0,-1 0 1,0 0-1,1-1 1,-1 1-1,1 0 1,-1-1-1,0 1 1,1 0-1,-1-1 1,0 1-1,0 0 1,1-1-1,-1 1 1,0-1-1,0 1 1,0-1-1,1 1 0,-1-1 1,0 1-1,0 0 1,0-1-1,0 1 1,0-1-1,0 1 1,0-1-1,0 0 1,-3-19-4649,-8 1-1383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3:51.113"/>
    </inkml:context>
    <inkml:brush xml:id="br0">
      <inkml:brushProperty name="width" value="0.025" units="cm"/>
      <inkml:brushProperty name="height" value="0.025" units="cm"/>
    </inkml:brush>
  </inkml:definitions>
  <inkml:trace contextRef="#ctx0" brushRef="#br0">1 314 4292,'0'0'4041,"9"-8"-3640,-1 0-317,0 2 1,1-1 0,-1 1-1,1 1 1,0-1 0,1 1 0,-1 1-1,1 0 1,0 0 0,0 1-1,0 0 1,1 1 0,-1 0-1,12 0 1,7 4-43,-1 1-1,0 1 1,42 12-1,-33-7-33,48 6 0,51-9-4,0-5 1,162-21 0,43-1 146,693 14 75,-341 4-126,155 2-68,708-16 59,-105-27 125,810-35 619,746-3-482,-2510 77-353,1748-11 0,-616 33 188,-2-1 88,-441-4-159,-620-12-58,-269-30 1474,-274 26-920,-39 8-6362,3-3 1409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12.814"/>
    </inkml:context>
    <inkml:brush xml:id="br0">
      <inkml:brushProperty name="width" value="0.025" units="cm"/>
      <inkml:brushProperty name="height" value="0.025" units="cm"/>
    </inkml:brush>
  </inkml:definitions>
  <inkml:trace contextRef="#ctx0" brushRef="#br0">231 106 4356,'-8'-1'-171,"-78"-24"507,47 10 3498,37 13-3566,0 1-1,-1 1 1,1-1 0,0 0 0,-1 1 0,1-1 0,0 1 0,-1-1 0,1 1 0,0 0 0,-1 0 0,1 0 0,-1 1 0,1-1 0,0 1 0,-1-1 0,1 1 0,-3 0-1,5 0-228,0-1-1,-1 0 1,1 1-1,-1-1 1,1 0-1,-1 1 0,1-1 1,0 1-1,-1-1 1,1 1-1,0-1 1,-1 1-1,1-1 0,0 1 1,0-1-1,0 1 1,-1-1-1,1 1 0,0-1 1,0 1-1,0 0 1,0-1-1,0 1 1,0-1-1,0 1 0,0 0 1,1 1-51,0 0 1,-1 0-1,1 0 1,0 0-1,0 0 1,0 0-1,0-1 0,1 1 1,-1 0-1,0-1 1,3 3-1,3-1 239,-1 0 0,1-1-1,0 0 1,0 0 0,0 0 0,0-1-1,0 0 1,0-1 0,0 1 0,0-1-1,11-2 1,-2 2-284,76-3 219,141-23 0,-24 1-37,-125 17-70,-15 1 76,1 3 0,133 8 0,-171 2 30,0 1 0,32 12 0,-40-10-107,0-2 0,0-1 0,1-1-1,0-1 1,25 0 0,-51-4-48,1 0 0,0 0 0,0 0 0,0 0 0,0 0 0,-1 0 0,1 0 0,0 0 0,0 0 0,0 0 0,0 0 0,-1 0 0,1 0 0,0 0 0,0-1 0,0 1 0,0 0 0,0 0 0,0 0 0,-1 0 0,1 0-1,0-1 1,0 1 0,0 0 0,0 0 0,0 0 0,0 0 0,0 0 0,0-1 0,0 1 0,0 0 0,0 0 0,0 0 0,0 0 0,0-1 0,0 1 0,0 0 0,0 0 0,0 0 0,0-1 0,0 1 0,0 0 0,0 0 0,0 0 0,0 0 0,0 0 0,0-1 0,0 1 0,1 0 0,-1 0 0,0 0 0,0 0 0,0 0 0,0 0 0,0-1 0,0 1 0,1 0 0,-1 0 0,0 0 0,0 0-1,0 0 1,0 0 0,1 0 0,-1 0 0,0 0 0,-13-10 59,-3 4-68,0 1 0,0 0 0,-1 0 0,1 2 0,-1 0 0,-19 0-1,-108 2 134,78 2-99,-153 0 490,-1 9 1,-298 53-1,404-41 867,242-60-1609,2 5-1,2 6 1,221-16-1,405 22-6102,-753 21 6269,31 4 49,-27 1 387,-23 3 765,-56 7-301,0-3 0,-1-4 0,-98 0 0,-5 2 99,-68 13-697,-400 19-1300,636-41 423,-11-2-295,9-4-3275,7-6-2297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07.358"/>
    </inkml:context>
    <inkml:brush xml:id="br0">
      <inkml:brushProperty name="width" value="0.025" units="cm"/>
      <inkml:brushProperty name="height" value="0.025" units="cm"/>
    </inkml:brush>
  </inkml:definitions>
  <inkml:trace contextRef="#ctx0" brushRef="#br0">1450 45 8360,'-129'3'4528,"41"2"-3946,-117 24-1,103-11-218,21-4 90,-112 33-1,167-38-407,0 1 0,0 1 1,1 1-1,0 2 0,1 0 1,0 1-1,2 2 1,-23 20-1,3 5-31,2 3-1,2 1 1,1 1 0,3 2 0,2 2 0,3 1-1,1 1 1,3 1 0,2 2 0,3 0 0,-18 83-1,30-103-13,2 1-1,2-1 0,1 1 1,2 0-1,1-1 0,2 1 0,2 0 1,1-1-1,2 1 0,1-2 1,2 1-1,1-1 0,2-1 0,18 35 1,-11-31 5,2-1 1,1-1 0,1-1-1,2-1 1,2-1-1,47 44 1,-52-58 34,0-1-1,1 0 1,0-2-1,1-1 1,1-1 0,1-1-1,0-1 1,0-1 0,1-2-1,39 8 1,-27-10 64,0-2 0,0-2 0,1-1 1,-1-2-1,1-3 0,-1 0 0,57-14 0,-42 3-22,-1-2-1,-1-3 1,0-1 0,86-49-1,-46 11-28,-3-3 0,-3-4 0,-3-4 0,-3-4 0,76-87 0,-37 28-32,-7-5 0,-5-5 1,160-278-1,-245 375-23,33-85 1,-50 112 7,-1-2 0,0 1 1,-1 0-1,-1-1 1,-1 0-1,-1 0 1,-2-29-1,1 42 46,-1-1 0,-1 1 1,1-1-1,-1 1 0,-1 0 0,1 0 0,-1 0 0,0 0 1,-1 0-1,0 0 0,0 1 0,0 0 0,-1 0 0,-9-10 1,6 9 32,-1-1 0,-1 2 0,1-1 0,-1 2 0,0-1 1,0 1-1,-1 1 0,-21-7 0,-1 3 32,0 2 1,0 2-1,-1 0 0,1 3 1,-60 4-1,35 3-68,0 3 0,1 3 0,0 2-1,-105 41 1,-206 120 27,-122 114-2137,317-182-2545,84-54-1149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20.527"/>
    </inkml:context>
    <inkml:brush xml:id="br0">
      <inkml:brushProperty name="width" value="0.025" units="cm"/>
      <inkml:brushProperty name="height" value="0.025" units="cm"/>
    </inkml:brush>
  </inkml:definitions>
  <inkml:trace contextRef="#ctx0" brushRef="#br0">65 102 4837,'0'0'5717,"-9"0"-4083,-3 1-802,-9-1 183,-2-3 2791,24 3-3763,-1 0 0,0 0 0,0 0 0,0 0 0,0 0 0,1 0 0,-1 0 0,0 0-1,0 0 1,0 0 0,0 0 0,1 0 0,-1 0 0,0 0 0,0 0 0,0-1 0,0 1 0,0 0 0,0 0 0,1 0 0,-1 0 0,0 0 0,0 0 0,0 0 0,0-1 0,0 1 0,0 0 0,0 0 0,0 0-1,0 0 1,0-1 0,1 1 0,-1 0 0,0 0 0,0 0 0,0 0 0,0-1 0,0 1 0,0 0 0,0 0 0,0 0 0,0 0 0,-1-1 0,1 1 0,0 0 0,0 0 0,0 0 0,0 0 0,0 0 0,0-1 0,0 1-1,0 0 1,0 0 0,0 0 0,-1 0 0,1 0 0,0 0 0,0-1 0,0 1 0,0 0 0,0 0 0,0 0 0,-1 0 0,1 0 0,13-7 464,25 2-330,-1 1 1,1 1 0,41 4-1,-42 0-172,-1-2 1,1-1-1,52-9 0,-60 3 29,-2 0-1,1-2 0,45-22 1,-84 31 366,0-1 1,1 2-1,-1-1 0,-13 2 1,-34 10 109,-66 20 0,67-15 138,-69 10 1,119-25-601,445-11-897,-505 18 1150,-94 23 0,92-15-76,-86 7-1,153-23-282,5-1-182,161-47-153,-81 21-185,147-26 0,-430 97 1705,137-27-700,-115 15 0,266-74-9358,-45 23 2269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0:00.469"/>
    </inkml:context>
    <inkml:brush xml:id="br0">
      <inkml:brushProperty name="width" value="0.025" units="cm"/>
      <inkml:brushProperty name="height" value="0.025" units="cm"/>
    </inkml:brush>
  </inkml:definitions>
  <inkml:trace contextRef="#ctx0" brushRef="#br0">1 97 9673,'0'0'8397,"2"13"-8066,19 121-136,42 212-267,-63-346 35,0 1-1,-1-1 0,1 0 1,0 0-1,0 1 0,0-1 0,0 0 1,0 1-1,0-1 0,0 0 1,0 1-1,0-1 0,0 0 1,0 0-1,0 1 0,0-1 1,0 0-1,0 1 0,0-1 1,1 0-1,-1 0 0,0 1 1,0-1-1,0 0 0,0 0 1,0 1-1,1-1 0,-1 0 1,0 0-1,0 1 0,1-1 1,-1 0-1,0 0 0,0 0 1,1 0-1,-1 1 0,0-1 1,0 0-1,1 0 0,-1 0 1,0 0-1,0 0 0,1 0 1,-1 0-1,1 0 0,3-17-1090,-1-34-410,-3 6 380,-6-166-4759,-4 141 7268,-5 2 3573,20 98-1574,3 8-3369,0-17 97,1-1-1,1-1 1,1 0 0,1 0 0,0-1 0,22 24-1,-28-35 32,1 1-1,0-2 0,0 1 0,1-1 0,-1-1 0,1 1 0,1-1 0,-1 0 0,1-1 0,-1 0 0,1-1 0,1 1 0,-1-2 0,0 1 0,1-1 0,18 1 0,-26-3 33,0 0 0,1 0 0,-1 0 0,0-1 0,0 1 0,0-1 1,0 1-1,0-1 0,0 0 0,0 0 0,0 0 0,0 0 0,0 0 0,0 0 0,0-1 1,-1 1-1,1-1 0,0 1 0,2-4 0,-2 1 125,1 0-1,-1 0 1,1-1-1,-2 1 1,1-1-1,0 1 1,-1-1-1,2-8 1,-1-9 512,0 0 1,-2 0 0,-2-27-1,1 34-494,-2-18-74,-1 0 0,-2 1 0,-1-1 0,-2 1 0,-17-41 0,27 72-555,1 0 0,-1 1 0,0-1 0,0 0 0,0 1 0,0-1 0,1 1 0,-1 0 0,0-1 0,0 1-1,1 0 1,-1 0 0,0 0 0,1 0 0,-1 0 0,0 0 0,0 0 0,3 1 0,3-2-1779,9-3-3753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21.260"/>
    </inkml:context>
    <inkml:brush xml:id="br0">
      <inkml:brushProperty name="width" value="0.025" units="cm"/>
      <inkml:brushProperty name="height" value="0.025" units="cm"/>
    </inkml:brush>
  </inkml:definitions>
  <inkml:trace contextRef="#ctx0" brushRef="#br0">73 92 9129,'-18'8'3652,"-24"10"-354,34-12-1647,18-6 969,33-9-2275,81-29-1,-14 4-190,-66 22-363,0 2-1,1 2 1,77-4-1,-123 13 259,1 0-1,0 0 0,-1 0 1,1 0-1,-1 0 0,0 0 1,1 0-1,-1 0 0,0-1 1,1 1-1,-1 0 1,0 0-1,0-1 0,0 1 1,0 0-1,-1 0 0,-44 24 1121,-91 35-1,112-52-803,0 0 0,-1-1 0,1-2 0,-1-1 0,-44 2 0,70-6-366,0 0-1,0 0 0,-1 0 1,1 0-1,0 0 0,0 0 1,0 0-1,-1 0 1,1 0-1,0 0 0,0 0 1,-1 0-1,1 0 0,0 0 1,0 0-1,-1 0 0,1 0 1,0 0-1,0 0 1,0 0-1,-1-1 0,1 1 1,0 0-1,0 0 0,0 0 1,-1 0-1,1-1 0,0 1 1,0 0-1,0 0 1,0 0-1,0-1 0,0 1 1,-1 0-1,1 0 0,0 0 1,0-1-1,0 1 0,0 0 1,0-1-1,6-10-120,14-9-20,4 7-36,0 1-1,1 1 0,0 1 0,1 2 0,0 0 0,1 1 0,-1 2 1,1 1-1,42-1 0,-126 8 783,1 2 0,-74 18 0,69-11-621,-99 7 0,160-20-57,0 1 1,0 0 0,0 0-1,1 0 1,-1 0-1,0-1 1,0 1 0,0 0-1,0 0 1,0-1 0,0 1-1,1 0 1,-1 0 0,0 0-1,0-1 1,0 1-1,0 0 1,0 0 0,0-1-1,0 1 1,0 0 0,0 0-1,0-1 1,0 1 0,0 0-1,0 0 1,0-1-1,0 1 1,-1 0 0,1 0-1,0 0 1,0-1 0,0 1-1,0 0 1,0 0 0,0 0-1,-1-1 1,1 1-1,0 0 1,0 0 0,0 0-1,-1 0 1,1-1 0,0 1-1,0 0 1,0 0 0,-1 0-1,1 0 1,0 0-1,0 0 1,-1 0 0,1 0-1,0 0 1,0 0 0,-1 0-1,1 0 1,0 0-1,0 0 1,0 0 0,-1 0-1,1 0 1,0 0 0,0 0-1,-1 0 1,1 0 0,0 0-1,0 0 1,-1 0-1,1 1 1,11-18-6893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7.831"/>
    </inkml:context>
    <inkml:brush xml:id="br0">
      <inkml:brushProperty name="width" value="0.025" units="cm"/>
      <inkml:brushProperty name="height" value="0.025" units="cm"/>
    </inkml:brush>
  </inkml:definitions>
  <inkml:trace contextRef="#ctx0" brushRef="#br0">0 0 2402,'0'0'-1281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8.769"/>
    </inkml:context>
    <inkml:brush xml:id="br0">
      <inkml:brushProperty name="width" value="0.025" units="cm"/>
      <inkml:brushProperty name="height" value="0.025" units="cm"/>
    </inkml:brush>
  </inkml:definitions>
  <inkml:trace contextRef="#ctx0" brushRef="#br0">67 329 3299,'0'0'1217,"0"-10"-1025,-2-23 1018,-2-47 5107,0 27-176,3 46-3770,1 18-958,-11 445 1416,16-508-2741,16-211 1063,-21 228-1011,-1 0-1,-2 0 1,-1 1 0,-2-1-1,-17-53 1,24 98-196,0 0-1,0 0 1,-1 0 0,-1 11 0,0 18-53,3 312 31,-3-198-196,21-216 28,-1-58 417,-4 0 0,-3-213-1,-27 421-597,-30 663 241,47-517 191,-20 427-42,17-648 66,1-7 11,0-1 0,0 1 0,0 0 0,-1-1 0,0 1 0,0 0 0,0-1 0,-1 1 0,0-1 0,-3 8 0,3-16 14,1 1 0,0-1 0,0 0 0,1 0 0,-1 0 0,1 1 0,0-1 0,0-6 0,1-18-640,-1-8-2252,-2 3-4340,-2 17-1369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9.591"/>
    </inkml:context>
    <inkml:brush xml:id="br0">
      <inkml:brushProperty name="width" value="0.025" units="cm"/>
      <inkml:brushProperty name="height" value="0.025" units="cm"/>
    </inkml:brush>
  </inkml:definitions>
  <inkml:trace contextRef="#ctx0" brushRef="#br0">39 6 11691,'-2'0'269,"1"0"-1,-1 0 1,1 0-1,-1 0 1,1 0 0,-1 0-1,1 0 1,-1 0-1,1 1 1,-1-1-1,1 0 1,-1 1 0,1 0-1,-1-1 1,1 1-1,0 0 1,-1 0-1,1-1 1,0 1 0,0 0-1,-2 2 1,2 0-68,0 0 0,0 0 1,0 0-1,1 0 0,-1 0 1,1 1-1,0-1 1,0 0-1,0 6 0,0 392 3429,16-695-2466,-14 135-80,-2 158-993,0 19-123,0 343 202,14-393-367,0-30 361,-3-1 0,-3 0 0,0-94 0,-8 631-1589,1-461-975,3-18-857,4-20-1763,-1-17-2715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0.212"/>
    </inkml:context>
    <inkml:brush xml:id="br0">
      <inkml:brushProperty name="width" value="0.025" units="cm"/>
      <inkml:brushProperty name="height" value="0.025" units="cm"/>
    </inkml:brush>
  </inkml:definitions>
  <inkml:trace contextRef="#ctx0" brushRef="#br0">7 245 2114,'0'-9'6556,"0"-10"-5187,-1-30 758,2 15 2085,-3 87 154,2 32-2493,0 38-1140,-2-94-513,0-12-75,2 0 1,-1 0-1,5 29 0,-4-46-146,0 0 1,0 0-1,1 1 0,-1-1 1,0 0-1,0 0 0,1 0 1,-1 0-1,0 1 0,0-1 1,1 0-1,-1 0 0,0 0 1,1 0-1,-1 0 0,0 0 1,0 0-1,1 0 0,-1 1 1,0-1-1,1 0 0,-1 0 1,0 0-1,1-1 0,-1 1 0,0 0 1,0 0-1,1 0 0,-1 0 1,0 0-1,1 0 0,-1 0 1,0 0-1,0-1 0,1 1 1,-1 0-1,0 0 0,0 0 1,1-1-1,-1 1 0,0 0 1,0 0-1,0-1 0,1 1 1,-1 0-1,0 0 0,0-1 1,0 1-1,0 0 0,0 0 1,0-1-1,0 1 0,0 0 1,1-1-1,-1 1 0,7-14 68,-1 0-1,0-1 0,0 0 0,-1 0 0,-1 0 1,2-20-1,10-98 116,-16 132-182,7-220 801,-9 202-568,-3 23 140,-3 29-98,-4 54-223,-17 177 29,78-488-65,-27 41-165,-43 489 74,2-89-298,18-140-2275,1-77 2574,0-1-1,0 1 1,0 0 0,0 0 0,0 0-1,0 0 1,1 0 0,-1 0 0,0 0-1,0 0 1,0 0 0,0-1 0,0 1-1,0 0 1,0 0 0,0 0 0,0 0 0,0 0-1,0 0 1,1 0 0,-1 0 0,0 0-1,0 0 1,0 0 0,0 0 0,0 0-1,0 0 1,0 0 0,1 0 0,-1 0-1,0 0 1,0 0 0,0 0 0,0 0 0,0 0-1,0 0 1,0 0 0,0 0 0,1 0-1,-1 0 1,0 0 0,0 0 0,0 0-1,0 0 1,0 0 0,0 0 0,0 0 0,0 0-1,0 1 1,1-1 0,-1 0 0,0 0-1,0 0 1,0 0 0,0 0 0,0 0-1,0 0 1,0 0 0,0 0 0,0 1-1,0-1 1,0 0 0,0 0 0,6-11-2473,5-25-3475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1.317"/>
    </inkml:context>
    <inkml:brush xml:id="br0">
      <inkml:brushProperty name="width" value="0.025" units="cm"/>
      <inkml:brushProperty name="height" value="0.025" units="cm"/>
    </inkml:brush>
  </inkml:definitions>
  <inkml:trace contextRef="#ctx0" brushRef="#br0">619 24 13229,'-19'0'319,"1"1"1,-1 0-1,1 2 1,-1 0-1,1 1 1,0 1-1,1 0 1,-1 2-1,1 0 1,0 1-1,1 0 1,0 1 0,-20 15-1,-1 3 83,0 0 0,2 3 0,1 1 0,2 1 0,-31 40 0,49-54-261,1 0 0,1 2 0,0-1 0,2 1 0,0 1 0,2 0 0,0 0-1,1 1 1,1 0 0,1 0 0,1 1 0,-1 26 0,4-31-133,1 0 0,1 1 0,1-1 0,0-1 0,1 1-1,1 0 1,1-1 0,0 1 0,2-1 0,14 29 0,-16-38-7,1 1-1,-1-1 1,2 0 0,-1 0-1,1 0 1,1-1 0,-1 0-1,1-1 1,0 0 0,0 0 0,1-1-1,0 0 1,0 0 0,0-1-1,1 0 1,-1 0 0,1-1-1,0-1 1,0 0 0,17 2 0,-16-3 36,0-1 1,1 0-1,-1-1 1,0 0-1,0 0 1,0-1 0,0-1-1,0 0 1,-1 0-1,1-1 1,-1-1-1,12-6 1,-8 2 103,0 0-1,-1-1 1,0-1 0,-1 0-1,0-1 1,0 0-1,14-21 1,-6 3 162,-1-2-1,-1 0 1,-2-1-1,-1-1 1,-2-1-1,16-63 1,-18 56 14,-2 1 0,-3-1 0,-1 0 0,-2-1 0,-1 1 0,-3-1 0,-6-45 0,5 79-304,0 0 1,-1 0 0,0 0-1,-1 0 1,0 1-1,0-1 1,0 1 0,-1 0-1,-1 0 1,1 1-1,-1 0 1,0 0 0,-15-12-1,18 16-81,0 0 0,-1 1 0,1 0 1,-1 0-1,1 0 0,-1 0 0,0 1 0,0-1 0,0 1 0,1 0 0,-1 0 0,0 1 0,-1-1 0,1 1 0,0 0 0,0 0 0,0 0 0,0 0 0,0 1 1,0 0-1,0-1 0,0 1 0,0 1 0,0-1 0,1 1 0,-1-1 0,0 1 0,1 0 0,-1 1 0,1-1 0,0 0 0,0 1 0,-5 5 0,2-2-526,0 1 0,1 0 1,-1 0-1,2 0 0,-1 0 0,-4 11 0,-8 25-5167,11-16-2829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2.172"/>
    </inkml:context>
    <inkml:brush xml:id="br0">
      <inkml:brushProperty name="width" value="0.025" units="cm"/>
      <inkml:brushProperty name="height" value="0.025" units="cm"/>
    </inkml:brush>
  </inkml:definitions>
  <inkml:trace contextRef="#ctx0" brushRef="#br0">405 171 12075,'0'0'524,"-10"-8"292,3 2-503,0 0 1,0 1-1,-1 0 0,1 1 0,-1-1 0,0 1 0,-16-5 0,19 8-163,-1-1 0,1 1 0,0 0-1,-1 1 1,1-1 0,-1 1-1,1 0 1,-1 1 0,1-1-1,0 1 1,-1 0 0,1 0-1,0 1 1,-1-1 0,1 1 0,0 0-1,-7 5 1,0 1-107,0 1 0,1 1 1,0 0-1,1 0 0,0 1 0,0 0 1,2 1-1,-1 0 0,1 0 0,-9 22 1,2-2 18,1 0 1,2 1-1,-10 46 1,11-34-55,2 2 0,3-1 0,1 1 0,2 0 0,3 0 0,1-1 0,9 51 0,-9-91-10,0-1 1,0 1-1,1 0 0,0-1 1,0 0-1,1 1 0,-1-1 1,1 0-1,0 0 0,0-1 1,1 1-1,-1-1 0,6 6 1,-6-8 27,0 0 1,1 1-1,-1-2 1,0 1-1,1 0 1,-1-1-1,1 1 1,-1-1-1,1 0 1,-1 0 0,1-1-1,0 1 1,0-1-1,-1 0 1,1 0-1,0 0 1,0 0-1,-1-1 1,1 1-1,0-1 1,6-2 0,6-3 178,0-1 0,-1 0 0,1-1 0,-1-1 0,-1-1 1,0 0-1,22-20 0,89-96 486,-109 109-605,189-229 796,-177 208-649,-1-2 1,-3-1 0,-1-1-1,29-75 1,-48 106-186,-1 0 0,0 0-1,0 0 1,-1 0 0,0-1 0,-1 1 0,-1-1 0,-1-22 0,0 30-52,1 0-1,-1 1 1,0-1 0,-1 0 0,1 1 0,-1-1-1,1 1 1,-1-1 0,0 1 0,0 0 0,-1 0 0,1 0-1,-1 0 1,1 0 0,-1 0 0,0 1 0,0-1-1,0 1 1,-1 0 0,1 0 0,0 0 0,-1 0-1,0 1 1,1-1 0,-1 1 0,0 0 0,1 0 0,-8-1-1,-9 0-176,1 1-1,0 1 0,0 0 1,-1 2-1,1 0 0,0 1 1,0 1-1,1 1 0,-1 0 0,1 1 1,0 1-1,-33 19 0,4 1-336,0 3-1,2 1 1,-51 47-1,4 4-3928,76-66-811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24.743"/>
    </inkml:context>
    <inkml:brush xml:id="br0">
      <inkml:brushProperty name="width" value="0.025" units="cm"/>
      <inkml:brushProperty name="height" value="0.025" units="cm"/>
    </inkml:brush>
  </inkml:definitions>
  <inkml:trace contextRef="#ctx0" brushRef="#br0">195 175 3651,'0'0'1410,"-2"-10"2134,0 4-3146,1-1 0,-1 0-1,0 1 1,-1-1-1,-4-8 1,4 10 305,0 0 0,-1 1 1,1-1-1,-1 1 0,0 0 0,-5-4 1,9 7-550,0 1 0,-1 0 0,1-1 0,0 1 0,-1 0 0,1-1 0,0 1 0,-1 0 0,1 0 0,0-1 0,-1 1 0,1 0 0,-1 0 0,1 0 0,0 0 0,-1-1 0,1 1 0,-1 0 0,1 0 0,-1 0 0,1 0 0,0 0 0,-1 0 0,1 0 0,-1 0 0,1 0 0,-1 0 0,1 1 0,-1-1 0,1 0 0,0 0 0,-1 0 0,1 0 0,-1 1 0,1-1 0,-1 0 0,-5 20 1846,5 43-2385,2-45 983,2 92-362,-1-48-37,-1 1 0,-11 71 0,19-333 591,-2-128-550,-7 326-235,0 0 0,0 0 0,0 0 1,0 0-1,0 0 0,0 0 0,-1 0 0,1 0 0,0-1 0,-1 1 0,1 0 0,0 0 0,-1 0 0,1 0 0,-1 0 0,0 0 0,1 1 0,-1-1 0,-1-1 0,2 1 2,-1 1-1,0 0 0,1 0 0,-1 0 0,0 0 0,1 0 0,-1 0 0,1 0 0,-1 0 0,0 0 0,1 0 0,-1 0 0,0 0 0,1 1 0,-1-1 0,1 0 0,-1 0 0,1 1 0,-1-1 0,0 0 0,1 1 0,-1-1 0,1 0 0,-1 1 0,-2 2 26,-1 0 0,1 1 0,0-1 0,0 1 0,1-1 0,-1 1 0,-4 8-1,-11 38-43,1 1 0,3 1 0,2 0 0,3 1 0,1 0 0,3 0 0,2 59 0,5-96-138,3-23-60,2-24-545,-6 10-423,2-33-2456,-7 22-2503,-2 20 686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25.474"/>
    </inkml:context>
    <inkml:brush xml:id="br0">
      <inkml:brushProperty name="width" value="0.025" units="cm"/>
      <inkml:brushProperty name="height" value="0.025" units="cm"/>
    </inkml:brush>
  </inkml:definitions>
  <inkml:trace contextRef="#ctx0" brushRef="#br0">450 102 6118,'0'0'4270,"-10"-4"-2059,-8-5-961,-1 1 1,-1 0 0,-24-5-1,37 11-1102,1 0-1,-1 1 1,1 0 0,-1 0-1,0 1 1,1 0-1,-1 0 1,0 0-1,1 1 1,-1 0-1,1 1 1,-1-1-1,1 1 1,-1 0 0,1 1-1,-11 5 1,2 4-55,0 1 0,1 1 0,1 0 0,0 1 1,1 0-1,0 1 0,2 0 0,0 1 0,0 0 0,-7 22 1,2-2-55,1 0 1,3 1-1,1 0 1,-6 42-1,12-52 3,1 1 0,1-1-1,1 1 1,2-1 0,0 1-1,2-1 1,7 28 0,-8-48-46,0 0 1,0 0-1,1-1 1,0 1-1,0-1 1,1 0-1,0 0 1,0 0-1,1 0 1,-1-1-1,1 0 1,1 0 0,0 0-1,-1 0 1,2-1-1,-1 0 1,0 0-1,1-1 1,0 0-1,0 0 1,1-1-1,-1 0 1,0 0-1,1 0 1,0-1 0,0 0-1,0-1 1,0 0-1,9 0 1,0-1 79,-1-1 0,1-1 0,-1 0 0,1-1 0,-1-1 0,0-1 1,0 0-1,-1-1 0,1-1 0,-1 0 0,-1-1 0,1-1 0,14-12 0,10-8 572,-2-1 0,-1-3 0,42-48 0,-49 48-81,-2-1 1,-1-1 0,27-49 0,-44 69-447,-2 0 1,0-1 0,-1 0-1,0 0 1,-1 0 0,-1-1 0,-1 0-1,0 0 1,-1 0 0,-1 0-1,-1-23 1,-1 32-67,0 0 0,-1 0 0,1 0 0,-2 0 0,1 0-1,-1 1 1,0-1 0,-1 1 0,0 0 0,0 0 0,-1 0 0,-8-10 0,4 7-22,0 1 1,-1 1 0,0-1-1,-1 1 1,0 1-1,0 0 1,-15-7 0,0 3-40,1 2 1,-2 0 0,1 1-1,-1 2 1,0 1-1,-52-3 1,54 7-71,1 1 0,-1 1 0,-42 8 0,56-6-82,0-1-1,0 2 0,0-1 0,0 2 1,1-1-1,-1 2 0,1-1 0,1 1 1,-1 1-1,-8 7 0,0 5-1313,18-18 1303,0-1 0,-1 0 0,1 1 0,-1 0-1,1-1 1,0 1 0,-1-1 0,1 1 0,0-1 0,0 1-1,-1 0 1,1-1 0,0 1 0,0 0 0,0-1 0,0 1 0,0 0-1,0-1 1,0 1 0,0 0 0,0-1 0,0 1 0,0 0-1,0-1 1,0 1 0,1-1 0,-1 1 0,0 0 0,0-1-1,1 2 1,15 2-6963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060"/>
    </inkml:context>
    <inkml:brush xml:id="br0">
      <inkml:brushProperty name="width" value="0.025" units="cm"/>
      <inkml:brushProperty name="height" value="0.025" units="cm"/>
    </inkml:brush>
  </inkml:definitions>
  <inkml:trace contextRef="#ctx0" brushRef="#br0">84 30 15855,'-6'10'1618,"-2"6"-1068,0-1 1,1 1 0,1 1 0,0-1 0,1 1 0,1 0 0,1 0 0,0 0 0,0 20 0,5 13-262,12 66 1,-7-67-203,2 68-1,-9-117-78,-5 66 70,5-64-4,0 0 0,-1 0 1,1 0-1,0 0 1,-1 0-1,1 0 0,-1 0 1,0-1-1,1 1 0,-1 0 1,0 0-1,0 0 1,0-1-1,-1 1 0,1-1 1,0 1-1,0-1 0,-1 1 1,1-1-1,-1 0 1,0 0-1,1 1 0,-1-1 1,0 0-1,1-1 0,-1 1 1,0 0-1,-3 1 1,4-3-28,0 1 0,0-1 0,1 1 0,-1 0 0,0-1 0,0 1 0,0-1 1,1 0-1,-1 1 0,0-1 0,1 0 0,-1 1 0,1-1 0,-1 0 1,0 0-1,1 1 0,0-1 0,-1 0 0,1 0 0,-1 0 0,1 0 0,0 0 1,0 1-1,-1-1 0,1 0 0,0 0 0,0 0 0,0 0 0,0 0 0,0-1 1,-1-39 292,1 33-230,0-52 8,3 0 1,15-83 0,-11 109-202,1 1-1,1 1 1,2-1-1,1 2 1,29-54 0,-38 78 60,1 1 0,0 1 1,0-1-1,0 0 1,1 1-1,0 0 1,0 0-1,0 1 1,1-1-1,-1 1 0,1 0 1,0 1-1,0-1 1,1 1-1,-1 0 1,12-3-1,-13 5 11,1 0 1,-1 1-1,0 0 0,1 0 1,-1 0-1,0 0 1,0 1-1,1 0 0,-1 0 1,0 1-1,0-1 0,0 1 1,0 0-1,0 0 0,-1 1 1,1-1-1,-1 1 1,1 0-1,-1 0 0,0 1 1,0-1-1,5 8 0,-6-8 8,1 0 1,-1 0-1,-1 1 0,1 0 0,0-1 0,-1 1 0,0 0 0,0 0 0,0 1 0,0-1 0,-1 0 1,0 0-1,0 1 0,0-1 0,0 1 0,0-1 0,-1 1 0,0-1 0,0 1 0,-1 5 1,-1-5 10,1 0 0,-1 1 1,0-1-1,0 0 0,-1-1 0,0 1 1,0 0-1,0-1 0,0 1 1,-1-1-1,1 0 0,-1 0 1,0-1-1,0 1 0,-1-1 1,-6 5-1,-5 1 69,0 0-1,0-1 1,-1-1 0,0-1-1,0 0 1,0-1-1,-1-1 1,1 0 0,-1-2-1,0 0 1,-29-1 0,45-1-125,1 1 1,-1-1 0,1-1 0,-1 1-1,1 0 1,-1 0 0,0 0 0,1-1 0,-1 1-1,1-1 1,-1 1 0,1-1 0,0 0 0,-1 1-1,1-1 1,0 0 0,-1 0 0,1 0 0,0 0-1,0 0 1,0 0 0,0-1 0,0 1 0,0 0-1,0 0 1,0-1 0,0 1 0,1-1-1,-1 1 1,1 0 0,-1-1 0,1 0 0,-1-1-1,1 1-362,0-1 0,0 1 0,1-1-1,-1 1 1,0-1 0,1 1-1,0 0 1,0-1 0,0 1-1,0 0 1,0 0 0,0-1 0,0 1-1,1 0 1,-1 0 0,1 0-1,0 1 1,-1-1 0,1 0-1,4-2 1,20-14-6465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156"/>
    </inkml:context>
    <inkml:brush xml:id="br0">
      <inkml:brushProperty name="width" value="0.025" units="cm"/>
      <inkml:brushProperty name="height" value="0.025" units="cm"/>
    </inkml:brush>
  </inkml:definitions>
  <inkml:trace contextRef="#ctx0" brushRef="#br0">1 0 10570,'0'0'4260,"47"27"-4837,-10-19 770,9-1 287,13-1-352,7-2 32,7-1-160,8-2 96,9-1 1,-1 0-1347,14 0-1056,-2-5-641,5-4-2466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403"/>
    </inkml:context>
    <inkml:brush xml:id="br0">
      <inkml:brushProperty name="width" value="0.025" units="cm"/>
      <inkml:brushProperty name="height" value="0.025" units="cm"/>
    </inkml:brush>
  </inkml:definitions>
  <inkml:trace contextRef="#ctx0" brushRef="#br0">198 21 7303,'-9'0'7356,"2"0"-7079,0 0-1,1 0 1,-1 0-1,0 1 1,1 0-1,-1 1 1,1-1-1,-1 1 1,1 0-1,0 1 1,0 0 0,0 0-1,0 0 1,0 1-1,1-1 1,-1 1-1,1 1 1,0-1-1,-8 10 1,5-4 36,0 1 1,1 0-1,0 0 1,-9 23-1,13-29-211,1 1-1,0 0 1,1-1 0,-1 1-1,1 0 1,0 0-1,1 0 1,-1 0-1,1 0 1,0 0 0,1 0-1,2 11 1,-2-15-60,0 0 0,0 0 1,1 0-1,-1 0 0,1 0 0,-1 0 1,1 0-1,0 0 0,0-1 0,0 1 1,0-1-1,0 1 0,0-1 1,0 0-1,0 0 0,0 0 0,1 0 1,-1 0-1,1 0 0,-1 0 0,0-1 1,1 0-1,-1 1 0,1-1 0,4 0 1,6 0 220,1 0 0,0 0 0,17-4 0,-19 2-122,1-1 0,-1-1 0,0 0-1,0-1 1,0 0 0,-1-1 0,0 0 0,0 0-1,15-13 1,-20 15-58,-1 0 0,0 0-1,0-1 1,-1 1 0,0-1-1,1 0 1,-1 0 0,-1-1-1,1 1 1,-1-1 0,0 0-1,0 0 1,-1 0 0,0 0-1,0 0 1,0 0 0,-1-1-1,0 1 1,0 0 0,0-9 0,-2 11-124,0 1 1,1-1 0,-1 1 0,-1-1 0,1 1 0,0 0 0,-1-1 0,1 1 0,-1 0 0,0 0 0,0 0 0,-1 1 0,1-1 0,0 0 0,-1 1 0,0 0 0,1-1 0,-1 1 0,0 0 0,0 0 0,0 1 0,-1-1 0,-3-1 0,-3-1-1247,0 1-1,0 0 1,0 0 0,0 1-1,0 1 1,-20-2-1,9 3-4877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777"/>
    </inkml:context>
    <inkml:brush xml:id="br0">
      <inkml:brushProperty name="width" value="0.025" units="cm"/>
      <inkml:brushProperty name="height" value="0.025" units="cm"/>
    </inkml:brush>
  </inkml:definitions>
  <inkml:trace contextRef="#ctx0" brushRef="#br0">284 3 18193,'-10'-1'1778,"-8"0"-1214,1 0 0,-1 2 1,0 0-1,1 0 0,-1 2 1,1 0-1,-1 1 0,1 1 0,-31 13 1,3 15-217,43-32-350,0 1 1,0 0-1,0 0 1,0 0 0,1 0-1,-1 0 1,1 0-1,0 1 1,0-1-1,-1 0 1,1 1-1,1-1 1,-1 1-1,0-1 1,1 1-1,-1 0 1,1-1-1,0 6 1,0-7-15,1 0 0,-1 0 1,1 0-1,-1 0 0,1 0 1,0 0-1,0 0 0,0 0 0,-1 0 1,1 0-1,0-1 0,0 1 1,0 0-1,0-1 0,0 1 1,0 0-1,0-1 0,1 1 0,-1-1 1,0 0-1,0 1 0,0-1 1,0 0-1,1 0 0,-1 0 0,2 0 1,40 2-530,-36-2 403,95-4-707,-53 1 139,71 5 1,-120-2 706,1 0 1,-1 0 0,1-1 0,-1 1 0,1 0 0,-1 0-1,1 0 1,-1 0 0,1 0 0,-1 0 0,1 1-1,-1-1 1,1 0 0,-1 0 0,1 0 0,-1 0 0,1 1-1,-1-1 1,1 0 0,-1 0 0,1 1 0,-1-1-1,0 0 1,1 1 0,-1-1 0,0 0 0,1 1 0,-1-1-1,0 1 1,1-1 0,-1 1 0,0-1 0,0 1 0,1-1-1,-1 1 1,0-1 0,0 1 0,0-1 0,0 1-1,0-1 1,0 1 0,0-1 0,0 1 0,0-1 0,0 1-1,0-1 1,0 1 0,0-1 0,0 1 0,0-1-1,0 1 1,-1-1 0,1 1 0,0-1 0,0 0 0,-1 1-1,1-1 1,0 1 0,-1-1 0,1 1 0,-26 23 893,1-11-279,-1-1 1,-1-1 0,0-2 0,0 0-1,-1-2 1,1-1 0,-2-1 0,-53 2-1,139-39-6425,-18 11 1494,4-4-3037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135"/>
    </inkml:context>
    <inkml:brush xml:id="br0">
      <inkml:brushProperty name="width" value="0.025" units="cm"/>
      <inkml:brushProperty name="height" value="0.025" units="cm"/>
    </inkml:brush>
  </inkml:definitions>
  <inkml:trace contextRef="#ctx0" brushRef="#br0">97 0 18129,'0'0'1442,"-55"62"832,35-24-128,5 1-1057,8-4-289,7-3-671,0-5-129,7-2-96,5-7-1282,2-2-383,-2-7-674,-3-7-1056,-1-2-3524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494"/>
    </inkml:context>
    <inkml:brush xml:id="br0">
      <inkml:brushProperty name="width" value="0.025" units="cm"/>
      <inkml:brushProperty name="height" value="0.025" units="cm"/>
    </inkml:brush>
  </inkml:definitions>
  <inkml:trace contextRef="#ctx0" brushRef="#br0">78 1 16400,'1'9'1841,"10"198"5608,-4 118-7029,-7-324-422,0-1 0,0 0 0,0 0 0,0 0 0,0 1 0,0-1 0,0 0 0,0 0 0,0 1 0,0-1 1,0 0-1,0 0 0,0 0 0,0 1 0,0-1 0,0 0 0,0 0 0,0 0 0,0 1 0,0-1 0,1 0 0,-1 0 0,0 0 0,0 1 0,0-1 0,0 0 0,0 0 0,1 0 0,-1 0 0,0 0 0,0 1 0,0-1 0,0 0 0,1 0 1,-1 0-1,0 0 0,0 0 0,0 0 0,1 0 0,-1 0 0,0 0 0,0 0 0,0 1 0,1-1 0,-1 0 0,0 0 0,0-1 0,1 1 0,-1 0 0,0 0 0,0 0 0,0 0 0,1 0 0,-1 0 0,9-11-712,-8 4 212,0 0 0,-1 0 1,0 0-1,0-1 0,0 1 0,-1 0 1,0 0-1,-1 0 0,1 0 0,-4-7 0,-31-64-7612,19 46 3699</inkml:trace>
  <inkml:trace contextRef="#ctx0" brushRef="#br0" timeOffset="1">0 253 7623,'0'0'14094,"55"-6"-12845,-23 6 96,3 0-384,0 0-417,-3 0-447,-5 0-97,-5 0-1442,-9 0-2145,-7-9-5574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837"/>
    </inkml:context>
    <inkml:brush xml:id="br0">
      <inkml:brushProperty name="width" value="0.025" units="cm"/>
      <inkml:brushProperty name="height" value="0.025" units="cm"/>
    </inkml:brush>
  </inkml:definitions>
  <inkml:trace contextRef="#ctx0" brushRef="#br0">1 0 19859,'0'0'4548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209"/>
    </inkml:context>
    <inkml:brush xml:id="br0">
      <inkml:brushProperty name="width" value="0.025" units="cm"/>
      <inkml:brushProperty name="height" value="0.025" units="cm"/>
    </inkml:brush>
  </inkml:definitions>
  <inkml:trace contextRef="#ctx0" brushRef="#br0">10 1 18642,'0'0'2562,"-8"62"-1505,7-32-512,1-1-161,0 2-288,1-4-64,7 2-64,0-5-480,-1-3-449,-1-4-577,-3-9-480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554"/>
    </inkml:context>
    <inkml:brush xml:id="br0">
      <inkml:brushProperty name="width" value="0.025" units="cm"/>
      <inkml:brushProperty name="height" value="0.025" units="cm"/>
    </inkml:brush>
  </inkml:definitions>
  <inkml:trace contextRef="#ctx0" brushRef="#br0">5 39 10250,'0'0'8813,"-2"12"-7937,0 15-452,1-1 0,1 0-1,2 1 1,6 37 0,-2-32 147,-4-17-213,1 0-1,0 0 1,1-1 0,0 1 0,9 17-1,-12-32-294,-1 1-1,1 0 0,-1 0 1,1 0-1,-1 0 0,1-1 1,0 1-1,-1 0 0,1-1 1,0 1-1,0 0 0,-1-1 1,1 1-1,0-1 0,0 1 1,0-1-1,0 1 0,0-1 1,0 0-1,0 0 0,0 1 1,0-1-1,0 0 0,0 0 1,0 0-1,0 0 0,0 0 1,0 0-1,0 0 0,0 0 1,0-1-1,0 1 0,0 0 1,0 0-1,-1-1 0,1 1 1,0-1-1,0 1 0,0-1 1,0 1-1,0-1 0,-1 0 1,1 1-1,0-1 0,1-1 1,32-38 1287,-32 38-1340,27-43 664,-2-1 0,-1-1 0,-3-1-1,24-69 1,-47 116-675,0 0 0,0 1 0,0-1 0,1 0 0,-1 0 0,0 0 0,1 1 0,-1-1 0,1 0 0,-1 0 0,1 1 0,-1-1 0,1 0 1,-1 1-1,1-1 0,0 0 0,-1 1 0,1-1 0,0 1 0,-1-1 0,1 1 0,0 0 0,0-1 0,0 1 0,-1 0 0,1-1 0,0 1 0,0 0 0,0 0 0,1 0 0,8 1-2771,4 0-7366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928"/>
    </inkml:context>
    <inkml:brush xml:id="br0">
      <inkml:brushProperty name="width" value="0.025" units="cm"/>
      <inkml:brushProperty name="height" value="0.025" units="cm"/>
    </inkml:brush>
  </inkml:definitions>
  <inkml:trace contextRef="#ctx0" brushRef="#br0">0 3 21524,'0'0'3844,"54"-2"-11531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3.455"/>
    </inkml:context>
    <inkml:brush xml:id="br0">
      <inkml:brushProperty name="width" value="0.025" units="cm"/>
      <inkml:brushProperty name="height" value="0.025" units="cm"/>
    </inkml:brush>
  </inkml:definitions>
  <inkml:trace contextRef="#ctx0" brushRef="#br0">1 107 4740,'3'-10'7069,"0"-8"-4683,14-48 5958,-10 99-5691,8 209-1579,-5-48-968,-9-186-99,0 1-1,0-1 1,1 0 0,0 0 0,3 9 0,-4-16-4,-1 1-1,1-1 1,-1 0-1,1 0 1,-1 0-1,1 0 1,0 0 0,0 0-1,-1 0 1,1 0-1,0 0 1,0 0 0,0 0-1,0 0 1,0-1-1,0 1 1,0 0-1,0-1 1,0 1 0,0-1-1,1 1 1,-1-1-1,0 0 1,0 1-1,0-1 1,1 0 0,-1 0-1,0 0 1,0 0-1,1 0 1,-1 0 0,0 0-1,0 0 1,1-1-1,-1 1 1,0 0-1,0-1 1,0 1 0,1-1-1,-1 1 1,0-1-1,0 1 1,2-3-1,7-4 159,-1 0 0,0-1 0,0-1 0,0 1 0,-1-1 0,0-1 0,-1 0 0,8-14 0,48-92 717,-58 108-850,16-38 432,-2 0 1,26-96 0,-24 39-7278,-37 138-5418,1-9 1024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4.346"/>
    </inkml:context>
    <inkml:brush xml:id="br0">
      <inkml:brushProperty name="width" value="0.025" units="cm"/>
      <inkml:brushProperty name="height" value="0.025" units="cm"/>
    </inkml:brush>
  </inkml:definitions>
  <inkml:trace contextRef="#ctx0" brushRef="#br0">1 193 1409,'0'8'7778,"0"26"-3368,0-33-4197,0 0 1,1 0 0,-1 1-1,0-1 1,1 0-1,0 0 1,-1 0-1,1 0 1,-1 0-1,1 0 1,0 0 0,0 0-1,0 0 1,-1 0-1,1-1 1,0 1-1,0 0 1,0-1-1,0 1 1,0 0 0,1-1-1,-1 1 1,0-1-1,0 0 1,0 1-1,0-1 1,1 0-1,-1 1 1,0-1 0,0 0-1,0 0 1,1 0-1,-1 0 1,1-1-1,43-4 3545,-25-1-2754,0-1-1,29-16 1,-37 17-990,1 0-1,-1 0 1,2 1-1,-1 0 1,0 1 0,1 1-1,0 0 1,18-1-1,-30 4-17,-1 0 1,0 1-1,1-1 0,-1 0 0,0 0 0,1 0 0,-1 1 0,0-1 0,0 1 0,0-1 0,1 1 0,-1 0 0,0-1 0,0 1 0,0 0 0,0 0 0,0-1 0,0 1 0,0 0 0,0 0 0,0 0 0,-1 0 0,1 0 0,0 1 1,0 1-1,1 1 8,-1 0 0,0 0 1,0 0-1,0 0 0,0 0 1,-1 0-1,0 1 1,0 4-1,-1 7 26,0 1 1,-2-1 0,-5 21-1,-2 9 120,27-64 1045,-9 4-1073,-1 0-1,0-1 1,-2 0-1,1 0 0,-2 0 1,6-31-1,-6 13-468,1-57-1,-5 106 287,-1-9 35,1 0 1,0 1 0,1-1 0,-1 0-1,1 0 1,3 8 0,-4-13 22,1-1 1,0 1-1,0 0 1,0 0-1,0-1 0,0 1 1,0 0-1,0-1 1,1 1-1,-1-1 1,1 0-1,-1 1 1,1-1-1,-1 0 1,1 0-1,0 0 1,-1 0-1,1 0 0,0 0 1,0-1-1,0 1 1,0-1-1,0 1 1,0-1-1,0 0 1,0 1-1,2-1 1,2 0 11,-1 0 1,1 0-1,0 0 1,-1 0-1,1-1 1,-1 0-1,0 0 1,1 0-1,-1-1 1,0 0-1,0 0 1,0 0-1,0-1 1,0 0-1,0 0 1,-1 0 0,1 0-1,-1-1 1,0 1-1,0-1 1,4-6-1,-3 3-1,0 0 0,-1-1 0,0 0 1,-1 0-1,1 0 0,-2 0 0,1 0 0,-1-1 0,0 1 0,-1-1 0,0 1 0,0-18 1,-1 25-23,0 0-1,1 0 1,-1 1 0,0-1 0,0 0 0,0 0 0,0 0 0,0 0 0,0 1 0,0-1 0,0 0 0,0 0 0,0 0 0,-1 0-1,1 1 1,0-1 0,0 0 0,-1 0 0,1 1 0,-1-1 0,1 0 0,-1 1 0,1-1 0,-1 0 0,1 1 0,-1-1 0,1 1-1,-1-1 1,0 1 0,1-1 0,-1 1 0,0-1 0,0 1 0,1-1 0,-1 1 0,0 0 0,0 0 0,1-1 0,-1 1 0,0 0-1,0 0 1,0 0 0,0 0 0,1 0 0,-2 0 0,-1 1-10,1 0 0,-1 0-1,1 0 1,0 0 0,-1 1-1,1-1 1,0 0 0,0 1-1,0 0 1,0 0 0,0-1 0,0 1-1,-2 4 1,-6 9 17,0 0 0,1 1-1,-9 22 1,16-33 25,0 0 0,0 0 1,1 0-1,-1 0 0,1 1 0,0-1 0,0 0 0,1 1 1,0-1-1,0 1 0,0-1 0,0 0 0,1 1 0,0-1 0,3 9 1,-2-11-5,0-1 0,0 1 0,0-1 0,0 1 1,1-1-1,-1 0 0,1 0 0,0 0 0,0-1 1,-1 1-1,1-1 0,0 1 0,0-1 0,1 0 1,-1 0-1,0 0 0,0-1 0,0 1 1,1-1-1,-1 0 0,0 1 0,4-2 0,5 2 93,0-2-1,0 1 1,1-1 0,19-5-1,-21 2-66,0 0-1,-1 0 0,0-1 1,0 0-1,0-1 1,0 0-1,-1 0 1,14-13-1,-18 14-23,-1 1 0,1 0 1,-1-1-1,0 0 0,0 0 0,0-1 0,-1 1 0,0-1 1,0 1-1,0-1 0,-1 0 0,1 0 0,-1 0 0,-1 0 1,0-1-1,2-9 0,-5 17-41,-1 0 0,1 0 0,0 0 0,0 1 0,1-1 0,-1 1 0,0-1 0,0 1 0,1 0-1,-1 0 1,1 0 0,-3 3 0,0 2 17,0 0 0,0 1 1,1-1-1,-1 1 0,2 0 0,-4 15 0,5-21 10,1 0 0,0-1 1,-1 1-1,1 0 0,0-1 1,0 1-1,0 0 0,0-1 1,0 1-1,1 0 0,-1-1 1,0 1-1,1 0 0,-1-1 1,1 1-1,0-1 0,0 1 1,-1-1-1,1 1 0,0-1 1,0 0-1,0 1 0,0-1 1,1 0-1,-1 0 0,0 0 0,0 0 1,1 0-1,-1 0 0,1 0 1,-1 0-1,1 0 0,-1-1 1,1 1-1,-1-1 0,1 1 1,-1-1-1,1 1 0,3-1 1,5 1 65,0-1 1,0 0 0,0-1-1,0 0 1,-1-1-1,1 1 1,0-2 0,-1 0-1,1 0 1,-1 0-1,0-1 1,0-1 0,10-6-1,-8 4-40,0 0-1,0-1 0,-1-1 0,0 0 1,0 0-1,-1-1 0,0 0 0,-1-1 1,9-14-1,-14 16-105,-15 23-3,-18 27 10,27-33 72,-1-1 1,1 1-1,0-1 0,0 1 0,1 0 0,0 0 0,1 0 0,0 0 1,0 1-1,0-1 0,1 0 0,1 11 0,0-15-103,0-1-1,0 0 0,0 1 1,0-1-1,1 0 1,0 0-1,-1 0 1,1 0-1,0 0 1,0-1-1,0 1 0,1 0 1,-1-1-1,0 0 1,1 1-1,0-1 1,0 0-1,-1-1 0,1 1 1,0 0-1,1-1 1,-1 1-1,0-1 1,0 0-1,0 0 1,1-1-1,-1 1 0,1 0 1,-1-1-1,0 0 1,7 0-1,-10 0 65,7 0-1002,-1 1 1,1-1-1,-1-1 1,1 1-1,-1-1 1,1 0-1,6-2 1,17-14-7679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498"/>
    </inkml:context>
    <inkml:brush xml:id="br0">
      <inkml:brushProperty name="width" value="0.025" units="cm"/>
      <inkml:brushProperty name="height" value="0.025" units="cm"/>
    </inkml:brush>
  </inkml:definitions>
  <inkml:trace contextRef="#ctx0" brushRef="#br0">0 1 8296,'10'5'769,"116"60"441,77 36-869,-170-87-435,1-2-1,-1-1 0,2-2 1,53 8-1,-24-12-253,0-3 1,84-6-1,126-28 5014,-207 23-2508,-46 6-1645,-16 1-485,1 1 0,-1 0-1,1 1 1,-1-1 0,1 1 0,0 0-1,-1 0 1,1 1 0,10 2-1,-13 0-2343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4.671"/>
    </inkml:context>
    <inkml:brush xml:id="br0">
      <inkml:brushProperty name="width" value="0.025" units="cm"/>
      <inkml:brushProperty name="height" value="0.025" units="cm"/>
    </inkml:brush>
  </inkml:definitions>
  <inkml:trace contextRef="#ctx0" brushRef="#br0">149 1 16944,'0'0'7725,"-8"0"-7224,3 0-484,1 0 0,-1 0 0,1 0-1,0 1 1,-1 0 0,1 0-1,0 0 1,-1 0 0,-6 3-1,9-2-14,0-1-1,0 0 0,1 1 0,-1-1 0,0 1 1,0-1-1,1 1 0,-1 0 0,1 0 1,-1 0-1,1 0 0,0 0 0,0 0 0,0 0 1,0 0-1,0 1 0,0-1 0,1 0 1,-1 0-1,1 1 0,0-1 0,-1 0 1,1 1-1,0 3 0,1-5 1,-1 1-1,1-1 1,-1 0-1,1 1 1,-1-1 0,1 0-1,0 0 1,-1 1-1,1-1 1,0 0 0,0 0-1,0 0 1,0 0-1,0 0 1,0 0 0,1 0-1,-1-1 1,0 1-1,0 0 1,0-1 0,1 1-1,-1 0 1,0-1-1,1 0 1,-1 1 0,1-1-1,1 1 1,51 7 70,-36-5-56,-16-3-8,7 2-18,1-1 0,-1 2 0,0-1 0,15 8 0,-23-10 10,0 1 0,0-1 1,1 1-1,-1 0 1,0-1-1,0 1 0,0 0 1,0 0-1,0-1 0,0 1 1,0 0-1,0 0 0,0 0 1,-1 1-1,1-1 0,0 0 1,-1 0-1,1 0 1,-1 0-1,1 1 0,-1-1 1,1 0-1,-1 0 0,0 1 1,0-1-1,0 0 0,1 1 1,-1-1-1,0 0 0,-1 1 1,1-1-1,0 0 1,0 1-1,-1-1 0,1 0 1,0 0-1,-1 1 0,1-1 1,-1 0-1,0 0 0,1 0 1,-1 0-1,0 0 0,-1 2 1,-2 2 154,-1 0 0,0-1 0,0 1 0,0-1 0,0 0 0,-1-1 1,1 1-1,-1-1 0,0 0 0,0 0 0,0-1 0,-1 0 0,-11 3 0,0-1 401,-1-1-1,0-1 1,-29 1-1,46-3-594,0 0 0,1 0 0,-1 0 0,0 0-1,1 0 1,-1 0 0,0-1 0,1 1 0,-1-1 0,0 1-1,1-1 1,-1 0 0,1 1 0,-1-1 0,1 0 0,-1 0-1,1 0 1,0 0 0,-1 0 0,1 0 0,0 0-1,0-1 1,0 1 0,0 0 0,-1-2 0,-4-30-7137,6 15-533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5.463"/>
    </inkml:context>
    <inkml:brush xml:id="br0">
      <inkml:brushProperty name="width" value="0.025" units="cm"/>
      <inkml:brushProperty name="height" value="0.025" units="cm"/>
    </inkml:brush>
  </inkml:definitions>
  <inkml:trace contextRef="#ctx0" brushRef="#br0">50 72 4644,'0'0'13224,"-1"-8"-10246,1 6-2822,-1 1 0,1-1-1,-1 0 1,1-1 0,0 1-1,0 0 1,0 0 0,0 0-1,0 0 1,0 0 0,1 0-1,-1 0 1,1 0 0,-1 0-1,1 0 1,0 1 0,0-1-1,0 0 1,0 0 0,0 0-1,0 1 1,0-1 0,0 1-1,1-1 1,-1 1 0,1-1-1,-1 1 1,1 0 0,0 0-1,-1-1 1,1 1 0,0 1-1,0-1 1,0 0 0,0 0-1,0 1 1,0-1 0,0 1-1,0-1 1,0 1 0,0 0-1,0 0 1,3 0 0,4-1-16,1 0 1,0 1 0,0 0-1,0 0 1,0 1 0,-1 1-1,1 0 1,0 0 0,13 5 0,-21-6-141,1 0 1,0 1-1,-1-1 1,1 1-1,-1 0 1,1-1-1,-1 1 1,0 0-1,0 0 1,0 1-1,0-1 1,0 0-1,0 1 1,-1-1-1,1 1 1,-1-1-1,1 1 1,-1 0-1,0 0 1,0 0-1,-1-1 1,1 1-1,0 0 1,-1 0-1,0 0 1,0 0-1,0 0 1,0 0-1,0 0 1,0 0-1,-1 0 1,1 0-1,-1 0 1,0 0-1,-2 4 1,0 1 11,-1-1 0,0 1 0,0-1 0,-1 0 0,1 0 0,-1-1 0,-1 0 0,1 0 0,-1 0 0,-13 9 0,-72 47 152,87-59-150,-82 41 1112,372-128-971,-267 80-831,14-4-1723,-15-1-2646,-15 4-1153,-3-2-3117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5.790"/>
    </inkml:context>
    <inkml:brush xml:id="br0">
      <inkml:brushProperty name="width" value="0.025" units="cm"/>
      <inkml:brushProperty name="height" value="0.025" units="cm"/>
    </inkml:brush>
  </inkml:definitions>
  <inkml:trace contextRef="#ctx0" brushRef="#br0">0 24 14894,'0'0'10986,"74"-5"-10537,-29 4-225,6 0-160,-2-1-32,-1 2-1217,-3-2-2210,-9-3-2435,-10-2-5380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6.162"/>
    </inkml:context>
    <inkml:brush xml:id="br0">
      <inkml:brushProperty name="width" value="0.025" units="cm"/>
      <inkml:brushProperty name="height" value="0.025" units="cm"/>
    </inkml:brush>
  </inkml:definitions>
  <inkml:trace contextRef="#ctx0" brushRef="#br0">73 1 10314,'0'0'4532,"-6"12"-1895,-2 8-1779,0 0 0,2 0 0,0 1 0,2 0 0,0 0 0,-2 35 0,6 308 2457,3-418-3139,2 1 0,3 0 1,2 0-1,2 1 0,35-93 0,-44 137-236,0 0-1,1 0 1,0 1-1,1-1 1,-1 1 0,1 0-1,10-10 1,-13 15 46,0 0 0,0 0 0,1 0 0,-1 0 0,1 0 0,0 1 0,-1-1 0,1 1 0,0 0 0,0 0 0,0 0 0,0 0 0,0 0 0,0 1 0,0-1 0,0 1 0,0 0 0,0 0 0,0 0 0,0 0 0,0 0 0,0 1 0,0-1 0,4 2 0,-6-1 13,-1-1 0,1 1 1,0 0-1,0-1 0,-1 1 0,1 0 0,0 0 0,-1-1 0,1 1 0,-1 0 0,1 0 1,-1 0-1,1 0 0,-1 0 0,0 0 0,0 0 0,1 0 0,-1 0 0,0 0 0,0 0 0,0 0 1,0 0-1,0 0 0,0 0 0,0 0 0,0 0 0,0 0 0,-1 0 0,1 0 0,-11 33 114,-1-19 59,0-1 1,0-1 0,-2 0 0,1-1-1,-2 0 1,1-1 0,-2-1 0,1 0 0,-1-1-1,-24 9 1,38-17-177,0 0-1,0 0 1,0 0-1,0 0 1,0-1 0,0 1-1,0-1 1,0 1-1,0-1 1,0 0-1,0 0 1,0 0 0,0 0-1,0 0 1,0-1-1,-4 0 1,6 1-129,-1-1 0,0 0 1,1 1-1,-1-1 0,1 1 0,-1-1 0,1 0 1,-1 1-1,1-1 0,-1 0 0,1 0 1,0 1-1,0-1 0,-1 0 0,1 0 0,0 0 1,0 1-1,0-1 0,0 0 0,0 0 1,0 0-1,0 0 0,0 1 0,0-1 1,0 0-1,0 0 0,1-1 0,1-4-1247,0 0 0,0 0 0,1 0 0,0 0 0,0 0 0,0 0 0,1 1 0,7-10 0,18-14-9531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6.803"/>
    </inkml:context>
    <inkml:brush xml:id="br0">
      <inkml:brushProperty name="width" value="0.025" units="cm"/>
      <inkml:brushProperty name="height" value="0.025" units="cm"/>
    </inkml:brush>
  </inkml:definitions>
  <inkml:trace contextRef="#ctx0" brushRef="#br0">45 29 14382,'0'0'2893,"-4"13"-170,-7 21-1069,2 0 1,2 1 0,1 0 0,-1 37 0,7-72-1628,-1 1 1,1-1-1,0 1 0,0-1 0,0 1 1,0-1-1,0 1 0,0-1 1,0 1-1,1-1 0,-1 1 0,0-1 1,0 1-1,0-1 0,0 1 1,1-1-1,-1 0 0,0 1 0,0-1 1,1 1-1,-1-1 0,0 0 1,1 1-1,-1-1 0,0 0 0,1 1 1,-1-1-1,1 0 0,-1 1 0,0-1 1,1 0-1,-1 0 0,1 0 1,-1 0-1,1 1 0,-1-1 0,1 0 1,-1 0-1,1 0 0,-1 0 1,1 0-1,-1 0 0,1 0 0,-1 0 1,1 0-1,-1 0 0,1-1 1,1 1 54,-1-1 0,1 1 0,-1-1 0,1 0 0,-1 1 0,1-1 0,-1 0 0,0 0 1,0 0-1,1 0 0,-1 0 0,0-1 0,0 1 0,1-2 0,6-11-175,-2-1-1,0 1 1,0-2-1,-1 1 1,-1-1 0,-1 1-1,0-1 1,-1 0-1,0-32 1,-2 47-8,0 4 67,0-1 0,0 1 0,0 0 0,1 0 0,-1 0 1,1-1-1,0 1 0,-1 0 0,1-1 0,0 1 1,3 4-1,-1-4 41,0 0-1,1-1 1,-1 1 0,1-1 0,0 0-1,-1 1 1,1-2 0,0 1 0,0 0 0,1-1-1,-1 0 1,0 0 0,0 0 0,1 0 0,-1-1-1,0 0 1,1 0 0,-1 0 0,0 0-1,1-1 1,-1 1 0,0-1 0,5-2 0,-6 2-2,0 1 0,0-1 0,-1 0-1,1 0 1,-1 0 0,1-1 0,-1 1 0,1-1 0,-1 1 0,0-1 0,0 0 0,1 0 0,-1 0 0,-1 0 0,1 0 0,0 0 0,0 0 0,-1-1 0,1 1 0,-1-1 0,0 1 0,0-1 0,0 0 0,0 1 0,0-1 0,-1 0 0,1 0 0,-1 1 0,0-1 0,1 0 0,-1 0 0,-1 0 0,1 0-1,0 1 1,-2-6 0,2 8-8,0 0 0,0-1 0,-1 1 0,1 0 0,0-1 0,-1 1 0,1 0 0,0 0 0,-1 0 0,1-1 0,-1 1 0,1 0 0,0 0 0,-1 0 0,1 0 0,-1-1 0,1 1 0,0 0 0,-1 0 0,1 0 0,-1 0 0,1 0 0,0 0 0,-1 0-1,1 0 1,-1 1 0,1-1 0,0 0 0,-1 0 0,1 0 0,-1 0 0,1 0 0,0 1 0,-1-1 0,0 0 0,-13 8-187,8-2 190,1 0-1,1 1 0,-1 0 0,1 0 0,0 0 0,0 0 0,1 0 0,0 1 0,1 0 1,-1-1-1,1 1 0,1 0 0,0 0 0,0 0 0,0 0 0,1 0 0,1 11 0,0-17 12,0 0-1,0 0 0,0 0 0,0-1 0,1 1 0,-1 0 0,0 0 0,1-1 0,-1 1 0,1-1 0,0 0 0,-1 1 0,1-1 0,0 0 0,0 0 0,0 0 1,0 0-1,0 0 0,0-1 0,0 1 0,0-1 0,0 1 0,0-1 0,1 0 0,-1 1 0,0-1 0,4-1 0,4 2 83,0-1 0,0-1 1,-1 0-1,19-4 0,-17 1-64,0 0 0,0-1 0,-1 0 0,1-1 0,-1 0 0,0-1 0,-1 0 1,0 0-1,16-17 0,-12 11-19,-2-1 0,0 1 1,-1-2-1,0 0 0,-1 0 1,7-16-1,-9 7-140,-7 24 126,0 0 0,0 0 0,0 0-1,0 0 1,0-1 0,-1 1 0,1 0 0,0 0 0,0 0-1,0 0 1,0 0 0,0 0 0,-1 0 0,1 0-1,0 0 1,0-1 0,0 1 0,0 0 0,-1 0 0,1 0-1,0 0 1,0 0 0,0 0 0,0 0 0,-1 0 0,1 0-1,0 0 1,0 0 0,0 0 0,0 0 0,-1 0-1,1 0 1,0 1 0,0-1 0,0 0 0,0 0 0,-1 0-1,1 0 1,0 0 0,0 0 0,0 0 0,0 0-1,0 1 1,0-1 0,-1 0 0,1 0 0,0 0 0,0 0-1,0 0 1,0 1 0,0-1 0,0 0 0,0 0 0,-28 37-138,22-28 195,1 1-1,1 0 0,0 0 0,0 0 1,1 1-1,0-1 0,1 1 0,0 0 1,0 0-1,1 0 0,1 0 0,0 0 1,2 19-1,-1-28-66,-1-1 0,1 1 0,-1-1 0,1 1 0,0-1 0,-1 1 0,1-1 0,0 1 1,0-1-1,0 0 0,0 1 0,0-1 0,0 0 0,0 0 0,1 0 0,-1 0 0,0 0 0,1 0 0,-1 0 1,1 0-1,-1 0 0,1-1 0,-1 1 0,1-1 0,-1 1 0,1-1 0,-1 1 0,1-1 0,0 0 0,-1 0 0,1 0 1,0 0-1,-1 0 0,1 0 0,0-1 0,-1 1 0,4-1 0,-2 0-403,0 0 0,1-1 0,-1 1 0,0-1 0,0 0 0,0 1 0,0-1 0,0-1 0,0 1 0,-1 0 0,1-1 0,-1 1 0,0-1 0,1 0 0,-1 1 0,3-7 0,5-22-6117,-2-7-4068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175"/>
    </inkml:context>
    <inkml:brush xml:id="br0">
      <inkml:brushProperty name="width" value="0.025" units="cm"/>
      <inkml:brushProperty name="height" value="0.025" units="cm"/>
    </inkml:brush>
  </inkml:definitions>
  <inkml:trace contextRef="#ctx0" brushRef="#br0">0 1 11883,'0'0'9930,"39"49"-9834,-17-27-513,4 0-1921,1-1-1922,-2-4-2530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503"/>
    </inkml:context>
    <inkml:brush xml:id="br0">
      <inkml:brushProperty name="width" value="0.025" units="cm"/>
      <inkml:brushProperty name="height" value="0.025" units="cm"/>
    </inkml:brush>
  </inkml:definitions>
  <inkml:trace contextRef="#ctx0" brushRef="#br0">169 1 16367,'0'0'5595,"-9"0"-4132,-2 0-1040,0 1 0,0 0 1,1 1-1,-1 1 0,-16 5 0,24-7-419,0 0 0,0 0 1,0 0-1,0 0 0,1 1 0,-1-1 0,0 1 0,1 0 0,-1 0 0,1 0 0,-1 0 0,1 0 0,0 0 0,0 1 0,0-1 0,0 1 0,0-1 0,1 1 0,-1 0 1,1 0-1,0 0 0,0-1 0,0 1 0,0 1 0,0-1 0,1 0 0,-1 6 0,1-8-127,1 1 1,0-1-1,-1 1 0,1-1 1,0 0-1,0 1 0,0-1 1,0 0-1,0 0 0,0 0 1,0 1-1,0-1 0,1 0 1,-1-1-1,0 1 1,1 0-1,-1 0 0,0 0 1,1-1-1,-1 1 0,1-1 1,-1 1-1,1-1 0,2 0 1,42 9-857,-43-8 951,34 2-140,-27-3 198,1 1 1,-1 0-1,1 1 0,-1 0 1,0 0-1,0 1 0,17 7 1,-26-9-11,0-1-1,0 1 1,0-1 0,0 1 0,0-1 0,0 1 0,0 0 0,0-1 0,-1 1 0,1 0 0,0 0 0,0 0 0,-1 0 0,1-1 0,-1 1 0,1 0 0,-1 0 0,1 0 0,-1 0 0,1 0 0,-1 0 0,0 0 0,0 1 0,1-1 0,-1 0 0,0 0 0,0 0-1,0 0 1,0 0 0,0 0 0,-1 0 0,1 0 0,0 0 0,0 0 0,-1 0 0,1 1 0,-1-1 0,1-1 0,-1 1 0,1 0 0,-1 0 0,1 0 0,-1 0 0,0 0 0,0 0 0,1-1 0,-3 2 0,-2 4 207,-1-1 0,0 0 1,-1 0-1,1-1 0,-8 4 1,2-1-215,1-1 0,-1 0-1,-1-1 1,1 0 0,0-1 0,-1 0 0,0-1 0,0-1 0,0 0 0,0 0 0,-16-1 0,9-8-5138,5-10-6363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968"/>
    </inkml:context>
    <inkml:brush xml:id="br0">
      <inkml:brushProperty name="width" value="0.025" units="cm"/>
      <inkml:brushProperty name="height" value="0.025" units="cm"/>
    </inkml:brush>
  </inkml:definitions>
  <inkml:trace contextRef="#ctx0" brushRef="#br0">22 402 13357,'0'0'10068,"4"8"-8675,-3-5-1315,1-1 1,-1 1-1,0-1 0,1 1 1,0-1-1,-1 0 0,1 1 0,0-1 1,0 0-1,1 0 0,-1 0 1,0-1-1,1 1 0,-1-1 0,1 1 1,2 0-1,-2-1-23,1 0 0,0 0 0,-1 0 0,1-1 0,0 0 0,0 0 0,-1 0 0,1 0 0,0-1 0,-1 1-1,1-1 1,0 0 0,-1 0 0,1 0 0,6-3 0,-1-2 13,0 1 1,-1-1-1,1 0 0,-1-1 0,0 0 0,-1 0 1,0-1-1,0 1 0,7-12 0,-12 16-35,0-1-1,1 0 1,-1 1-1,0-1 1,-1 0-1,1 0 1,-1-1-1,0 1 1,0 0-1,0 0 1,0-5-1,-1 7-25,0 0 1,0 0-1,-1 0 0,1 0 0,-1 0 0,1 0 0,-1 0 1,0 0-1,1 0 0,-1 0 0,0 0 0,0 1 0,-1-1 0,1 0 1,0 1-1,-1-1 0,1 1 0,0-1 0,-1 1 0,0-1 1,1 1-1,-1 0 0,-3-2 0,0 1-28,1-1-1,-1 1 1,1 1-1,-1-1 1,0 0-1,0 1 1,0 0 0,1 0-1,-1 1 1,0-1-1,0 1 1,0 0-1,0 0 1,0 1 0,0-1-1,0 1 1,0 0-1,0 1 1,0-1-1,0 1 1,1 0 0,-1 0-1,1 1 1,0-1-1,-1 1 1,1 0-1,0 0 1,0 0-1,1 0 1,-1 1 0,1 0-1,-5 6 1,2-2-24,0 0-1,1 0 1,0 0 0,0 1 0,1 0-1,0 0 1,1 0 0,0 0 0,0 1 0,1-1-1,0 1 1,1 0 0,0-1 0,0 1 0,2 19-1,-1-27 40,1 0 1,-1 0-1,1 0 0,-1 0 0,1 0 0,0 0 0,0 0 0,0 0 0,0-1 0,0 1 0,0 0 0,0-1 0,1 1 0,-1-1 0,1 1 0,-1-1 1,1 1-1,-1-1 0,1 0 0,3 2 0,-1-1 36,1-1-1,0 1 1,-1-1 0,1 1 0,0-2 0,0 1 0,0 0-1,7-1 1,3-1 174,0 0 0,0-1 0,-1 0-1,1-1 1,15-6 0,6-5 20,-1-1 0,0-2-1,-1-2 1,-1-1 0,41-32 0,-53 35-154,0 0 0,-1-2 0,-1-1 1,0 0-1,-2-1 0,-1-1 1,0 0-1,16-34 0,-27 46-47,-1 0-1,0-1 1,0 0 0,-1 0-1,-1 0 1,2-19 0,-3 28-32,-1 1 0,0-1 1,0 0-1,0 0 1,0 0-1,0 0 1,0 1-1,-1-1 0,1 0 1,-1 0-1,1 1 1,-1-1-1,1 0 1,-1 1-1,0-1 0,0 0 1,0 1-1,0-1 1,0 1-1,0-1 1,0 1-1,-1 0 0,1 0 1,-1-1-1,1 1 1,0 0-1,-1 0 1,0 0-1,1 0 0,-1 1 1,0-1-1,1 0 1,-1 1-1,0-1 1,0 1-1,1 0 1,-1-1-1,0 1 0,0 0 1,0 0-1,1 0 1,-1 0-1,0 1 1,0-1-1,0 0 0,1 1 1,-1-1-1,-2 2 1,-5 1-21,-1 0 1,1 1-1,0 0 1,0 0-1,0 1 1,1 1-1,-1-1 1,1 1-1,1 1 1,-1-1-1,-9 12 1,-11 14-20,-30 43 0,43-55 67,1 0 1,1 0 0,1 1-1,0 1 1,2 0-1,1 1 1,1-1-1,0 2 1,2-1 0,1 1-1,-4 43 1,8-64-75,1 0-1,1 0 1,-1 0 0,0 0 0,1 0 0,-1-1-1,1 1 1,0 0 0,0 0 0,0 0 0,0 0-1,0-1 1,1 1 0,-1-1 0,1 1 0,0-1-1,0 0 1,0 1 0,0-1 0,0 0 0,0 0-1,0 0 1,1-1 0,-1 1 0,1 0 0,0-1 0,-1 0-1,1 1 1,0-1 0,0 0 0,-1-1 0,1 1-1,0 0 1,0-1 0,0 0 0,4 1 0,3-1-614,-1 0 1,1-1-1,-1 1 1,0-2-1,1 1 1,-1-2-1,0 1 1,0-1-1,0 0 1,12-7-1,27-21-5897,0-9-3027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8.344"/>
    </inkml:context>
    <inkml:brush xml:id="br0">
      <inkml:brushProperty name="width" value="0.025" units="cm"/>
      <inkml:brushProperty name="height" value="0.025" units="cm"/>
    </inkml:brush>
  </inkml:definitions>
  <inkml:trace contextRef="#ctx0" brushRef="#br0">176 1 14798,'-8'1'2386,"-2"2"-1996,0 1-1,0 0 1,1 1-1,0 0 1,0 0-1,0 1 1,1 0-1,-1 0 1,2 1-1,-1 0 1,1 0-1,0 1 1,0 0-1,1 1 0,0-1 1,0 1-1,1 0 1,1 0-1,-1 1 1,1 0-1,1-1 1,0 1-1,-3 19 1,6-27-372,-1-1-1,2 1 1,-1 0 0,0-1 0,0 1-1,0-1 1,1 1 0,-1-1 0,1 1-1,-1-1 1,1 1 0,-1-1 0,1 1 0,0-1-1,0 0 1,0 1 0,0-1 0,0 0-1,0 0 1,0 0 0,0 0 0,0 1-1,1-2 1,-1 1 0,0 0 0,1 0 0,-1 0-1,1-1 1,-1 1 0,0 0 0,1-1-1,0 0 1,-1 1 0,1-1 0,-1 0-1,1 0 1,-1 0 0,1 0 0,0 0 0,2 0-1,3-1 80,-1 1 0,1-1 0,-1 0 0,1 0 0,-1-1 0,0 0 0,1 0 0,10-5 0,-4-2-161,0 1-1,0-2 1,-1 0-1,0 0 1,-1-1-1,0 0 0,-1-1 1,0 0-1,-1-1 1,8-15-1,-72 107-1344,50-70 1138,1 0 0,0 1 0,1-1 0,0 0-1,1 1 1,-2 13 0,4-21-15,-1 0 1,1 0-1,0-1 0,0 1 0,0 0 1,0 0-1,0 0 0,1 0 1,-1 0-1,0-1 0,1 1 0,0 0 1,-1 0-1,1-1 0,0 1 0,0 0 1,0-1-1,0 1 0,0-1 0,0 1 1,0-1-1,1 0 0,-1 1 1,0-1-1,1 0 0,-1 0 0,1 0 1,-1 0-1,1 0 0,0 0 0,-1-1 1,1 1-1,0 0 0,0-1 0,0 1 1,-1-1-1,1 0 0,0 0 0,0 1 1,2-1-1,29 0-3755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8.689"/>
    </inkml:context>
    <inkml:brush xml:id="br0">
      <inkml:brushProperty name="width" value="0.025" units="cm"/>
      <inkml:brushProperty name="height" value="0.025" units="cm"/>
    </inkml:brush>
  </inkml:definitions>
  <inkml:trace contextRef="#ctx0" brushRef="#br0">165 1 7655,'-8'0'4372,"0"-1"-3837,0 1-1,0 1 1,1 0-1,-1 0 1,0 0 0,1 1-1,-1 0 1,1 0-1,0 1 1,-9 4-1,12-5-305,-1 1-1,1-1 0,0 1 1,0 0-1,0 0 0,0 0 1,1 0-1,-1 1 0,1 0 1,0 0-1,0-1 1,0 2-1,1-1 0,-1 0 1,1 0-1,0 1 0,0 0 1,0-1-1,-1 9 1,3-11-216,0 0 1,0 0 0,0 0 0,0 0 0,0 0 0,1 0-1,-1 0 1,0 0 0,1 0 0,0 0 0,-1 0 0,1-1 0,0 1-1,0 0 1,0 0 0,0-1 0,1 1 0,-1 0 0,0-1-1,1 1 1,-1-1 0,1 0 0,-1 1 0,1-1 0,0 0-1,-1 0 1,1 0 0,0 0 0,0-1 0,0 1 0,0 0-1,-1-1 1,1 1 0,0-1 0,4 1 0,11 2 0,0-1 1,0 0-1,24-1 1,-18 0-107,7 0-19,-18-2 92,1 1 0,-1 0 0,1 2 0,-1-1 0,1 1-1,-1 1 1,0 0 0,22 9 0,-34-11 37,1-1 0,0 0 0,-1 1-1,1-1 1,-1 0 0,1 1 0,-1-1 0,0 0 0,1 1 0,-1-1-1,1 1 1,-1-1 0,0 1 0,1-1 0,-1 1 0,0-1-1,0 1 1,1-1 0,-1 1 0,0 0 0,0-1 0,0 1 0,0-1-1,0 1 1,1 0 0,-1-1 0,0 1 0,-1-1 0,1 1-1,0 0 1,0-1 0,0 2 0,-16 15 595,-29 8-4,44-25-615,-16 8 106,0-1 0,0 0 0,-1-2 0,0 0 0,0-1 0,0-1 0,-21 1 0,38-4-197,0 0 0,0 0-1,0 0 1,0 0 0,0-1-1,0 1 1,1 0 0,-1-1-1,0 1 1,0 0 0,0-1-1,0 1 1,1-1 0,-1 1 0,0-1-1,1 0 1,-1 1 0,0-1-1,1 0 1,-1 0 0,1 1-1,-1-1 1,1 0 0,-1 0-1,1 0 1,0 1 0,-1-1-1,1 0 1,0 0 0,0 0-1,0 0 1,-1 0 0,1 0 0,0 0-1,0 0 1,0 1 0,0-1-1,1 0 1,-1 0 0,0-2-1,12-42-6775,7 7-126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120"/>
    </inkml:context>
    <inkml:brush xml:id="br0">
      <inkml:brushProperty name="width" value="0.025" units="cm"/>
      <inkml:brushProperty name="height" value="0.025" units="cm"/>
    </inkml:brush>
  </inkml:definitions>
  <inkml:trace contextRef="#ctx0" brushRef="#br0">0 1 13132,'0'0'2114,"0"65"-1985,0-18 735,0 8-415,0 9 31,2 8-191,4 11-161,-1 7-96,1 7 0,3 5 32,-5 3-320,-4 0-1250,0-4-2113,0-4 704,0-10-801,0-7-95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076"/>
    </inkml:context>
    <inkml:brush xml:id="br0">
      <inkml:brushProperty name="width" value="0.025" units="cm"/>
      <inkml:brushProperty name="height" value="0.025" units="cm"/>
    </inkml:brush>
  </inkml:definitions>
  <inkml:trace contextRef="#ctx0" brushRef="#br0">135 0 10186,'0'0'2952,"-7"12"-598,-14 30-1123,1 1 1,3 0-1,1 2 1,2-1-1,3 2 0,1 0 1,2 0-1,-1 56 0,8-102-1221,1 1 1,0-1-1,0 1 0,0 0 0,0-1 0,0 1 0,0 0 0,0-1 0,0 1 0,0 0 0,0-1 0,0 1 0,0-1 0,1 1 0,-1 0 0,0-1 0,0 1 0,1 0 0,-1-1 0,0 1 0,1-1 0,-1 1 0,0-1 0,1 1 0,-1-1 0,1 1 0,-1-1 0,1 0 0,-1 1 0,1-1 0,-1 0 0,1 1 0,0-1 0,-1 0 0,1 1 0,-1-1 0,1 0 0,0 0 0,-1 0 0,1 0 0,0 0 0,-1 0 0,1 0 0,-1 0 0,1 0 0,0 0 0,-1 0 0,1 0 0,1 0 0,0-1 25,1 0 0,-1 0 0,0-1 0,1 1 0,-1 0 0,0-1 1,0 0-1,0 1 0,0-1 0,3-3 0,1-4-1,0-1 1,-1 1 0,0-1-1,-1 0 1,0 0 0,0 0-1,-1-1 1,3-20 0,-2 7-688,0-46 1,-4 75 679,1 0 1,-1 0 0,1 1-1,0-1 1,1 0 0,-1 0-1,1 0 1,0 0 0,1 0-1,-1-1 1,1 1 0,0-1-1,0 1 1,0-1 0,0 0-1,1 0 1,0 0 0,0-1-1,0 1 1,0-1-1,0 0 1,1 0 0,8 3-1,-10-4 26,1 0 0,0-1 0,0 0 0,0 1 0,0-2 0,0 1 0,0 0 0,0-1 0,0 0 0,0 0 0,0 0 0,0 0 0,0-1 0,0 1 0,0-1 0,0 0 0,0 0 0,0-1 0,0 1 0,-1-1 0,1 0 0,-1 0 0,1 0 0,-1 0 0,1-1 0,-1 1 0,0-1 0,0 0 0,-1 0 0,1 0 0,3-4 0,13-24 300,-18 29-342,0 1 0,0 0 0,0 0 0,-1-1 0,1 1 1,0 0-1,-1-1 0,1 1 0,-1 0 0,0-1 0,1 1 1,-1-1-1,0 1 0,0-1 0,0 1 0,0-1 0,0 1 1,0-1-1,0 1 0,-1 0 0,0-3 0,1 4-18,-1 0 0,0 0 0,0 0 0,0 0-1,0 0 1,0 1 0,1-1 0,-1 0 0,0 0 0,0 1-1,0-1 1,1 1 0,-1-1 0,0 1 0,1-1 0,-1 1-1,0-1 1,1 1 0,-1-1 0,0 1 0,1 0 0,-1 0-1,1-1 1,-1 2 0,-15 19-43,5-5 136,1 0 0,-14 32 0,21-41-255,1 0-1,-1 0 1,1 1-1,0-1 1,1 1-1,0-1 1,0 1-1,1 0 1,0 14 0,1-22-135,-1 1 1,1 0 0,-1-1 0,1 1 0,-1 0 0,1-1 0,-1 1 0,1-1 0,0 1-1,0-1 1,-1 1 0,1-1 0,0 1 0,0-1 0,-1 0 0,1 1 0,0-1 0,0 0-1,0 0 1,-1 0 0,1 1 0,0-1 0,0 0 0,0 0 0,0 0 0,0-1-1,-1 1 1,1 0 0,0 0 0,0 0 0,0 0 0,-1-1 0,1 1 0,0 0 0,0-1-1,0 1 1,-1-1 0,1 1 0,0-1 0,0 0 0,17-16-10545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422"/>
    </inkml:context>
    <inkml:brush xml:id="br0">
      <inkml:brushProperty name="width" value="0.025" units="cm"/>
      <inkml:brushProperty name="height" value="0.025" units="cm"/>
    </inkml:brush>
  </inkml:definitions>
  <inkml:trace contextRef="#ctx0" brushRef="#br0">1 1 15855,'0'0'5701,"24"60"-7430,-15-42-1698,2-3-1762,-2-3-993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794"/>
    </inkml:context>
    <inkml:brush xml:id="br0">
      <inkml:brushProperty name="width" value="0.025" units="cm"/>
      <inkml:brushProperty name="height" value="0.025" units="cm"/>
    </inkml:brush>
  </inkml:definitions>
  <inkml:trace contextRef="#ctx0" brushRef="#br0">102 2 5509,'0'0'2749,"10"0"1116,5-1-2352,39 0 4277,-53 1-5650,-1 0 0,1 0 0,0 0 0,-1 0 0,1 0 0,0 0 0,-1 0 0,1 1 0,0-1 0,-1 0 0,1 0 0,0 1 0,-1-1 0,1 0 0,-1 0 0,1 1 0,-1-1 0,1 1 0,-1-1 0,1 0 0,-1 1 0,1-1 0,-1 1 0,1-1 0,-1 1 0,0 0 0,1-1 0,-1 1 0,0-1 0,1 1 0,-1 0 0,0 0 0,-3 27 1669,-23 21-887,5-24-231,-43 37-1,40-40-483,-33 38-1,57-59-212,0-1 1,-1 0-1,1 0 0,0 0 0,0 1 1,0-1-1,0 0 0,0 0 0,-1 0 1,1 1-1,0-1 0,0 0 0,0 0 1,0 1-1,0-1 0,0 0 0,0 0 1,0 1-1,0-1 0,0 0 1,0 0-1,0 1 0,0-1 0,0 0 1,0 0-1,0 1 0,0-1 0,0 0 1,0 0-1,0 1 0,1-1 0,-1 0 1,0 0-1,0 0 0,0 1 0,0-1 1,0 0-1,1 0 0,-1 0 1,0 1-1,0-1 0,0 0 0,1 0 1,-1 0-1,0 0 0,0 0 0,1 0 1,-1 0-1,0 1 0,0-1 0,1 0 1,-1 0-1,0 0 0,1 0 0,25 2-38,29-8 100,36-9-252,-16 3-1606,-27 0-2537,-31 5-1410,-7-1-4058</inkml:trace>
  <inkml:trace contextRef="#ctx0" brushRef="#br0" timeOffset="1">52 141 16111,'0'0'7015,"63"0"-5926,-33 0-801,2 0-224,-3 0-256,-1 0-1441,-3 0-1571,-6 0-3778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0.168"/>
    </inkml:context>
    <inkml:brush xml:id="br0">
      <inkml:brushProperty name="width" value="0.025" units="cm"/>
      <inkml:brushProperty name="height" value="0.025" units="cm"/>
    </inkml:brush>
  </inkml:definitions>
  <inkml:trace contextRef="#ctx0" brushRef="#br0">56 0 8136,'0'0'11178,"-29"72"-9897,22-44-288,-1-1-512,2-1-353,3-4-320,1-5-1089,2-5-994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183"/>
    </inkml:context>
    <inkml:brush xml:id="br0">
      <inkml:brushProperty name="width" value="0.025" units="cm"/>
      <inkml:brushProperty name="height" value="0.025" units="cm"/>
    </inkml:brush>
  </inkml:definitions>
  <inkml:trace contextRef="#ctx0" brushRef="#br0">108 34 15983,'0'0'7559,"-2"10"-7100,-38 127 1326,25-92-1176,1 0 1,3 1-1,2 0 0,-7 89 1,21-95-552,3-23-33,-7-17-26,-1 0 0,1 0 0,0 0 0,-1 0 0,1 0 0,-1 0 1,1 0-1,-1 0 0,1 0 0,-1 0 0,1 0 0,-1-1 0,1 1 0,-1 0 0,1 0 0,-1 0 1,1-1-1,-1 1 0,1 0 0,-1-1 0,1 1 0,-1 0 0,0-1 0,1 1 0,-1-1 0,0 1 0,1 0 1,-1-1-1,0 1 0,1-1 0,-1 1 0,0-2 0,2-2-20,0 0 0,0 0 0,-1-1 1,1 1-1,-1-1 0,0 1 0,0-1 0,-1 1 0,0-1 0,0-7 1,-4-50-535,4 62 533,-13-56-942,9 45 846,1 1 0,1-1 0,-1 0 0,0-16 0,24 33-36,-10 0 202,40 21-3345,-33-19 191,1 0 0,33 10 0,-45-16 2749,0 0-1,1-1 0,-1 0 0,0-1 0,1 1 0,-1-1 0,0-1 0,1 1 1,-1-1-1,8-2 0,-10 1 928,-1 1 0,1-1 0,-1 0-1,0 0 1,0-1 0,0 1 0,0-1 0,0 0 0,0 0 0,4-5 0,-7 7-339,0 0-1,1 0 1,-1 0 0,0 0-1,0 0 1,0 0 0,0 0-1,0 0 1,-1 0 0,1-1-1,0 1 1,-1 0 0,1-1 0,0 1-1,-1 0 1,0-1 0,1 1-1,-1 0 1,0-1 0,0 1-1,1-1 1,-1 1 0,0-1-1,-1 1 1,1-1 0,0 1 0,0-1-1,-1 1 1,1 0 0,0-1-1,-1 1 1,-1-3 0,1 3-144,-1 0 1,0 0 0,0 0 0,1 0 0,-1 0 0,0 0 0,0 0-1,0 1 1,0-1 0,0 1 0,0-1 0,0 1 0,0 0 0,0 0-1,0 0 1,0 0 0,0 0 0,0 0 0,0 1 0,0-1 0,0 1-1,0-1 1,-2 2 0,-5 2 84,0 0 1,1 0-1,-1 1 0,1 0 0,0 0 1,1 1-1,0 0 0,-12 13 0,15-16-108,1 0-1,0 1 0,0-1 0,0 1 0,0 0 1,1-1-1,-1 1 0,1 0 0,0 0 0,1 1 1,-1-1-1,0 0 0,1 1 0,0-1 0,0 1 1,1-1-1,-1 1 0,1-1 0,0 1 0,1 6 1,0-9-56,0 0 1,0-1-1,1 1 1,-1 0 0,0-1-1,1 1 1,0-1 0,-1 0-1,1 1 1,0-1 0,0 0-1,-1 0 1,1 0 0,0 0-1,0-1 1,0 1-1,0 0 1,0-1 0,0 0-1,0 1 1,1-1 0,-1 0-1,0 0 1,0 0 0,0 0-1,0 0 1,0-1 0,0 1-1,3-2 1,3 1 11,0 0 0,-1-1 0,1 1 0,-1-2 1,0 1-1,14-8 0,-10 2-77,0 0 0,-1-1 0,0-1 0,17-20-1,-23 25-162,0-1 0,1 1 0,-2-1 0,1 0 0,-1-1 0,0 1 0,0 0 0,-1-1 0,0 0 0,0 0 0,1-8 0,-7 14-141,-5 9 248,-7 12 187,11-12 85,1 1 0,0 0 0,0 0 0,1 0-1,0 0 1,1 0 0,-2 14 0,3-21-144,1 0-1,0 0 1,0 0-1,-1 0 1,1 1-1,1-1 1,-1 0-1,0 0 1,0 0-1,1 0 1,-1 0-1,1 0 1,0 0-1,0 0 1,-1 0-1,1 0 1,0 0-1,1 0 1,-1 0-1,0-1 1,1 1-1,-1-1 1,0 1-1,1-1 1,0 1-1,-1-1 1,1 0-1,0 1 1,0-1-1,0 0 1,0-1-1,0 1 1,0 0-1,0 0 1,0-1-1,0 1 1,0-1-1,3 1 0,2-1-4,1 1-1,-1-1 0,1-1 0,-1 1 0,1-1 1,-1 0-1,0-1 0,1 0 0,-1 0 0,0-1 1,0 1-1,0-2 0,7-3 0,-3-1-33,1 0 0,-2 0 0,1-1 1,-1 0-1,0-1 0,14-18 0,-4-2-745,-1 0 1,-1-1-1,-1-1 1,20-56-1,-30 69 332,0-1-1,0-1 0,-2 1 0,-1-1 1,3-31-1,-7 51 476,0 1 0,-1 0 0,1 0 0,0 0 0,0-1 0,-1 1 0,1 0 0,0 0 0,-1 0 1,1 0-1,0 0 0,-1-1 0,1 1 0,0 0 0,-1 0 0,1 0 0,0 0 0,-1 0 0,1 0 0,0 0 0,-1 0 0,1 0 0,0 1 0,-1-1 0,1 0 0,0 0 0,-1 0 0,1 0 0,0 0 0,-1 0 1,1 1-1,0-1 0,0 0 0,-1 0 0,1 1 0,0-1 0,0 0 0,-1 0 0,1 1 0,0-1 0,0 0 0,0 0 0,0 1 0,-1-1 0,1 0 0,0 1 0,-6 7 342,0 1-1,1 0 1,0-1-1,0 2 1,1-1-1,1 0 1,-1 1-1,1 0 0,-1 11 1,-14 97 1837,16-101-1988,-3 158 506,6-123-696,-2-51-40,1 0 0,0-1-1,0 1 1,0 0 0,0 0 0,0-1 0,0 1 0,0 0 0,0 0-1,0 0 1,0-1 0,0 1 0,1 0 0,-1 0 0,0-1-1,0 1 1,1 0 0,-1-1 0,0 1 0,1 0 0,-1-1-1,1 1 1,-1-1 0,1 1 0,-1 0 0,1-1 0,0 1-1,-1-1 1,1 0 0,0 1 0,-1-1 0,1 1 0,0-1-1,-1 0 1,1 0 0,0 1 0,0-1 0,0 0 0,0 0 0,0 0 0,0-1 0,0 1 0,0-1 0,0 1 0,0-1 1,0 1-1,-1-1 0,1 0 0,0 1 0,0-1 0,-1 0 0,1 0 1,0 0-1,-1 1 0,1-1 0,-1 0 0,1 0 0,-1 0 0,1 0 1,-1 0-1,0 0 0,1 0 0,-1 0 0,0 0 0,0 0 0,0-2 1,1-6-271,-1-1 1,-1 1-1,1-1 1,-1 1 0,-1 0-1,0 0 1,0 0 0,-1 0-1,0 0 1,-1 0 0,0 1-1,0-1 1,0 1-1,-8-9 1,-8-10-1104,-2 1 0,-39-37 0,47 49 1661,65 27 3472,25 14-2710,-42-19-3134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526"/>
    </inkml:context>
    <inkml:brush xml:id="br0">
      <inkml:brushProperty name="width" value="0.025" units="cm"/>
      <inkml:brushProperty name="height" value="0.025" units="cm"/>
    </inkml:brush>
  </inkml:definitions>
  <inkml:trace contextRef="#ctx0" brushRef="#br0">0 35 14926,'0'0'9705,"8"0"-8231,4 1-1250,2 3-128,1 1-192,-3-2-1890,-1-2-2274,-3-1-3555</inkml:trace>
  <inkml:trace contextRef="#ctx0" brushRef="#br0" timeOffset="1">102 0 16560,'0'0'7911,"-18"61"-7815,14-46-800,-4-2-1795,-2-6-3298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868"/>
    </inkml:context>
    <inkml:brush xml:id="br0">
      <inkml:brushProperty name="width" value="0.025" units="cm"/>
      <inkml:brushProperty name="height" value="0.025" units="cm"/>
    </inkml:brush>
  </inkml:definitions>
  <inkml:trace contextRef="#ctx0" brushRef="#br0">1 0 20692,'0'0'4708,"27"65"-3138,-22-32-866,-4 3-127,2-1-481,-1-4-288,-2-4-3204,0-9-6917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7.094"/>
    </inkml:context>
    <inkml:brush xml:id="br0">
      <inkml:brushProperty name="width" value="0.025" units="cm"/>
      <inkml:brushProperty name="height" value="0.025" units="cm"/>
    </inkml:brush>
  </inkml:definitions>
  <inkml:trace contextRef="#ctx0" brushRef="#br0">15 0 13261,'0'0'7730,"-1"8"-7266,-8 99 503,5 130 0,4-138-6462,6-221-4963,-6 65 6289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7.440"/>
    </inkml:context>
    <inkml:brush xml:id="br0">
      <inkml:brushProperty name="width" value="0.025" units="cm"/>
      <inkml:brushProperty name="height" value="0.025" units="cm"/>
    </inkml:brush>
  </inkml:definitions>
  <inkml:trace contextRef="#ctx0" brushRef="#br0">37 123 4420,'-3'-9'3337,"-9"-29"-342,2 24 2023,3 24-2833,2 24-479,6-16-1221,0 0 0,2 0 0,0 1 0,1-2 0,0 1 0,1 0 0,2-1 0,-1 0 0,2 0 0,0-1 0,18 26 0,-12-21-430,2 0-1,0-1 1,2 0 0,0-2-1,1 0 1,0-1-1,40 26 1,-56-41-15,1 1 0,-1-1 0,1 0 0,0 0-1,0-1 1,0 1 0,0-1 0,0 1 0,0-1 0,1-1 0,-1 1 0,0 0 0,0-1 0,1 0 0,-1 0-1,0 0 1,0-1 0,7-1 0,-7 0 70,0 0 0,0 0 0,0-1 0,-1 1-1,1-1 1,-1 0 0,0 0 0,0 0 0,0 0 0,0-1-1,0 1 1,-1-1 0,0 1 0,1-1 0,-1 0 0,-1 0 0,1 0-1,1-5 1,6-20 9,-1 0-1,-1 0 0,-2 0 1,-1-1-1,-1 0 1,-2 0-1,-1 0 1,-1 0-1,-1 1 0,-8-36 1,-11-3-478,20 66 327,0-1 0,0 1 0,0 0 0,0-1 0,-1 1 0,1 0 0,-1-1 0,1 1 0,-1 0 0,0 0 0,1 0 0,-1 1 0,0-1 0,0 0 0,-1 1 0,1-1 0,0 1 0,0 0 0,-1-1 0,1 1 0,-1 0 0,1 1 0,-4-2 0,5 3-156,0 0-1,0-1 0,0 1 0,0 0 0,0 0 0,0 0 0,1 0 1,-1 0-1,0 0 0,1 0 0,-1 0 0,1 0 0,-1 0 0,1 1 1,-1-1-1,1 0 0,0 0 0,0 0 0,-1 1 0,1-1 0,0 0 1,0 0-1,0 0 0,0 1 0,0-1 0,1 2 0,1 38-7209,3-19 53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8.078"/>
    </inkml:context>
    <inkml:brush xml:id="br0">
      <inkml:brushProperty name="width" value="0.025" units="cm"/>
      <inkml:brushProperty name="height" value="0.025" units="cm"/>
    </inkml:brush>
  </inkml:definitions>
  <inkml:trace contextRef="#ctx0" brushRef="#br0">159 37 11819,'0'0'9545,"-10"-6"-8669,-38-18-188,46 24-623,0-1-1,-1 1 0,1-1 0,-1 1 0,1 0 0,0 0 1,-1 0-1,1 0 0,-1 1 0,1-1 0,0 0 0,-1 1 0,1 0 1,0-1-1,-1 1 0,1 0 0,0 0 0,0 1 0,0-1 1,0 0-1,0 1 0,0-1 0,0 1 0,1 0 0,-1-1 1,0 1-1,1 0 0,-1 0 0,1 0 0,-2 4 0,-2 2 198,0 0 0,1 0 0,1 1 0,-1-1 0,1 1 0,-2 10 0,3-13-163,1 0 0,0-1-1,0 1 1,1-1 0,0 1 0,0 0 0,0 0 0,0-1 0,1 1 0,0-1 0,1 1 0,2 10 0,-2-14-86,0 1 0,0 0 0,0-1 0,0 0 1,1 1-1,-1-1 0,1 0 0,-1 0 0,1 0 0,0 0 0,0-1 1,0 1-1,-1-1 0,2 1 0,-1-1 0,0 0 0,0-1 0,0 1 0,0 0 1,1-1-1,-1 0 0,0 1 0,4-2 0,2 1 38,1 0 1,-1 0-1,0-1 0,0-1 1,0 0-1,-1 0 0,1-1 1,0 0-1,-1 0 0,1-1 1,-1 0-1,0 0 0,-1-1 0,1 0 1,-1-1-1,0 1 0,0-1 1,0-1-1,-1 1 0,0-1 1,0 0-1,-1-1 0,0 1 1,0-1-1,-1 0 0,0 0 0,0-1 1,-1 1-1,0-1 0,-1 0 1,0 0-1,0 0 0,-1 0 1,0 0-1,0-14 0,-1 23-52,0 0 0,0 0 0,1-1 0,-1 1 0,0 0-1,0 0 1,0-1 0,0 1 0,0 0 0,0 0 0,0-1 0,0 1 0,0 0-1,0 0 1,0-1 0,0 1 0,0 0 0,0 0 0,0-1 0,0 1 0,0 0-1,0 0 1,0 0 0,0-1 0,0 1 0,0 0 0,-1 0 0,1-1 0,0 1-1,0 0 1,0 0 0,0 0 0,-1-1 0,1 1 0,0 0 0,0 0-1,0 0 1,-1 0 0,1 0 0,0-1 0,0 1 0,0 0 0,-1 0 0,1 0-1,0 0 1,0 0 0,-1 0 0,1 0 0,0 0 0,0 0 0,-1 0 0,1 0-1,0 0 1,0 0 0,-1 0 0,1 0 0,0 0 0,0 0 0,-1 0 0,1 0-1,0 0 1,0 1 0,0-1 0,-1 0 0,-8 14-81,9-12 82,-1-1 0,1 0 0,0 1 0,0-1 0,0 1 0,0-1 0,0 0 0,1 1 0,-1-1 0,0 0 0,1 1 0,-1-1 0,1 0 0,-1 1 0,1-1 0,0 0 0,-1 0 0,1 0 0,0 1 0,0-1 0,0 0 0,0 0 0,0 0 0,0 0 0,1 0 0,2 1 0,-1 0 0,1 0 0,-1-1-1,1 1 1,0-1 0,0 0 0,0 0 0,-1 0 0,6-1 0,11 1 2,0-1 0,36-4 0,-54 4-1,55-10 9,-35 6-15,-1 1 0,39-1-1,-58 4 3,0 0-1,-1 1 1,1-1 0,0 1-1,0 0 1,0-1-1,-1 1 1,1 0-1,0 0 1,-1 0-1,1 0 1,-1 1-1,1-1 1,-1 0-1,0 1 1,1-1-1,-1 1 1,0-1-1,0 1 1,0-1-1,0 1 1,0 0 0,0 0-1,-1-1 1,1 1-1,-1 0 1,1 2-1,0-2 4,0 1 0,-1-1 0,1 0-1,0 1 1,1-1 0,-1 0 0,0 0 0,1 0-1,-1 0 1,1 0 0,-1 0 0,1 0-1,0 0 1,0-1 0,0 1 0,0-1 0,0 0-1,0 1 1,4 1 0,3-1 11,-1-1 0,1 1 0,-1-2 1,1 1-1,0-1 0,-1 0 0,1-1 0,0 0 0,-1 0 0,11-4 1,7-3-91,47-22 1,13-5-1388,-86 35 1387,1 1 1,-1-1-1,1 0 0,-1 0 1,1 0-1,-1 0 0,1 1 1,-1-1-1,0 0 0,1 0 0,-1 1 1,0-1-1,1 0 0,-1 1 1,0-1-1,1 0 0,-1 1 1,0-1-1,1 1 0,-1-1 1,0 0-1,0 1 0,0-1 1,0 1-1,1-1 0,-1 1 1,0-1-1,0 1 0,0-1 1,0 1-1,0-1 0,0 0 1,0 1-1,0-1 0,0 1 1,0-1-1,0 1 0,-1-1 1,1 1-1,0 0-193,0 0 1,0 1-1,0-1 0,0 0 1,0 0-1,0 0 1,0 0-1,0 0 0,0 0 1,1 0-1,-1 0 0,0 0 1,1 0-1,-1 0 0,1 0 1,-1 0-1,1-1 1,-1 1-1,1 0 0,0 0 1,-1 0-1,1-1 0,0 1 1,0 0-1,0-1 0,-1 1 1,1 0-1,0-1 1,2 1-1,17 0-5120,6-1-1334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464"/>
    </inkml:context>
    <inkml:brush xml:id="br0">
      <inkml:brushProperty name="width" value="0.025" units="cm"/>
      <inkml:brushProperty name="height" value="0.025" units="cm"/>
    </inkml:brush>
  </inkml:definitions>
  <inkml:trace contextRef="#ctx0" brushRef="#br0">1 0 1249,'2'60'3652,"16"81"-1,-9-79-1833,2 66 0,-13-52 465,0-52-1778,1 1-1,1-1 1,2 1 0,0-1-1,1 0 1,1 0 0,13 38-1,-8-26-591,-8-19-3258,-1-8-1898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8.421"/>
    </inkml:context>
    <inkml:brush xml:id="br0">
      <inkml:brushProperty name="width" value="0.025" units="cm"/>
      <inkml:brushProperty name="height" value="0.025" units="cm"/>
    </inkml:brush>
  </inkml:definitions>
  <inkml:trace contextRef="#ctx0" brushRef="#br0">173 10 9961,'0'0'9033,"-10"-4"-5995,5 3-2848,1 0 1,0 0 0,-1 0 0,1 0 0,-1 1 0,1 0 0,-1 0 0,1 0 0,-1 0 0,1 1 0,-1 0 0,1 0 0,-1 0 0,1 0 0,0 1 0,0-1 0,-1 1 0,1 0 0,1 1-1,-1-1 1,0 1 0,0-1 0,1 1 0,0 0 0,-7 7 0,5-4 99,-1 0-1,1 0 1,0 1-1,1-1 0,0 1 1,0 0-1,-5 13 1,8-19-278,0 1 0,0 0 0,1-1 0,-1 1 0,1 0 0,-1 0 0,1-1 0,0 1 0,0 0 0,0 0 1,0 0-1,0-1 0,0 1 0,0 0 0,0 0 0,1 0 0,-1-1 0,1 1 0,-1 0 0,1 0 0,0-1 0,0 1 1,0-1-1,0 1 0,0-1 0,0 1 0,0-1 0,0 1 0,0-1 0,1 0 0,-1 0 0,1 0 0,-1 0 0,1 0 1,-1 0-1,1 0 0,-1 0 0,4 1 0,1 0-17,0-1 1,0 1-1,0-1 0,0 0 1,0 0-1,0-1 1,1 0-1,-1 0 1,0-1-1,0 1 0,0-1 1,0 0-1,0-1 1,0 0-1,0 0 0,0 0 1,-1 0-1,1-1 1,7-5-1,-6 3-11,0 0 1,0-1-1,0 1 1,-1-2-1,0 1 1,-1-1-1,1 1 1,-1-1-1,0-1 0,-1 1 1,0-1-1,0 0 1,4-11-1,-24 49 49,12-24 4,1 0 0,-1 0 1,1 0-1,0 0 0,1 1 1,-3 10-1,4-14-34,0-1 1,1 1 0,0 0-1,-1 0 1,1 0 0,0 0-1,1 0 1,-1 0-1,0 0 1,1 0 0,-1 0-1,1 0 1,0 0 0,0-1-1,0 1 1,1 0-1,-1-1 1,1 1 0,-1 0-1,1-1 1,0 0 0,0 1-1,0-1 1,4 3-1,-1-1-77,1-1 0,0-1 0,0 1-1,-1-1 1,1 0 0,1 0 0,-1 0 0,0-1-1,0 0 1,12 0 0,-4 0-691,-1-1-1,1 0 1,-1 0 0,20-5-1,-27 4-103,0-1 0,0 0 0,-1 0 0,1 0 0,-1-1 0,1 0 0,-1 0 0,0 0 0,0-1 0,0 1 0,-1-1 0,6-6 0,14-18-7154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9.368"/>
    </inkml:context>
    <inkml:brush xml:id="br0">
      <inkml:brushProperty name="width" value="0.025" units="cm"/>
      <inkml:brushProperty name="height" value="0.025" units="cm"/>
    </inkml:brush>
  </inkml:definitions>
  <inkml:trace contextRef="#ctx0" brushRef="#br0">119 1 11147,'0'0'11456,"0"8"-9716,-10 159 3547,0-12-4910,10-149-374,0 20 6,0-1 1,-2 1-1,-1-1 1,-1 0-1,-1 0 1,-13 37-1,14-126 360,4 45-460,-1 0 0,0-1 1,-2 1-1,0 0 0,-2 0 0,0 0 1,-1 0-1,0 1 0,-17-31 0,13 37-30,11 19 37,14 23 199,-5-20-85,0-1 0,0 0 0,1 0 0,0-1 0,1 0 0,22 10 0,-28-15-19,0 0 1,0 0-1,0-1 0,0 0 0,0-1 0,1 1 0,-1-1 0,1 0 1,-1-1-1,1 0 0,-1 0 0,1 0 0,-1-1 0,1 0 1,-1 0-1,11-3 0,-12 1 0,-1 0-1,0 1 1,0-1 0,0-1-1,0 1 1,-1-1 0,1 1-1,-1-1 1,0 0 0,0 0-1,0 0 1,-1-1 0,0 1-1,1-1 1,-2 1 0,1-1-1,0 0 1,-1 0 0,0 0-1,0 1 1,0-1 0,-1 0-1,0-6 1,1 10-12,-1 1 0,0 0 0,0-1 0,0 1 1,0 0-1,0-1 0,0 1 0,0 0 0,0-1 0,0 1 0,0 0 0,0-1 0,0 1 0,-1 0 0,1-1 0,0 1 0,0 0 0,0-1 1,0 1-1,0 0 0,-1 0 0,1-1 0,0 1 0,0 0 0,-1 0 0,1-1 0,0 1 0,0 0 0,-1 0 0,1 0 0,0-1 0,-1 1 1,1 0-1,0 0 0,-1 0 0,1 0 0,0 0 0,-1 0 0,-14 6-64,-10 20 91,20-17 53,1 0-1,0 0 0,0 0 0,1 1 0,0-1 1,1 1-1,0 0 0,1 0 0,-1 18 0,2-25-73,0 0 0,0 0 0,0 0 0,0 0 0,1 0 0,-1 0 0,1 0 0,0 0 0,0 0 0,0 0 0,0-1 0,0 1 0,0 0 0,1 0 0,0-1 0,-1 1 0,1-1 0,0 0 0,0 1 0,0-1 0,1 0-1,-1 0 1,0 0 0,1-1 0,-1 1 0,1 0 0,0-1 0,-1 0 0,1 0 0,0 0 0,0 0 0,0 0 0,0 0 0,6 0 0,-1 0 2,0-1 1,1 0-1,-1-1 1,0 1-1,0-2 0,0 1 1,0-1-1,0 0 1,0-1-1,0 0 0,12-6 1,-2-2-60,-1-1 0,0-1 0,17-15-1,-19 15 9,1-1 0,0 2-1,1 0 1,20-9-1,-37 21 44,0 0 0,1-1 0,-1 1 0,0 0 0,1 0 0,-1 0-1,1-1 1,-1 1 0,0 0 0,1 0 0,-1 0 0,1 0 0,-1 0 0,0 0-1,1 0 1,-1 0 0,1 0 0,-1 0 0,1 0 0,-1 0 0,1 0-1,-1 0 1,0 0 0,1 0 0,-1 1 0,1-1 0,-1 0 0,0 0 0,1 0-1,-1 1 1,0-1 0,1 0 0,-1 0 0,0 1 0,1-1 0,-1 0 0,0 1-1,0-1 1,1 1 0,-1-1 0,0 1 0,2 24-82,-14 28-32,10-45 120,0-1 0,0 1 0,0-1 0,1 1 0,1-1 0,-1 1 0,1 0 0,2 11 0,-2-16-2,1-1 0,-1 0 0,1 1 0,0-1 0,0 0 0,0 0 0,0 0 0,0 1 0,1-1 0,-1-1 0,1 1 0,-1 0 0,1 0 0,0 0 0,0-1 0,-1 1 0,1-1 0,0 0 0,1 1 0,-1-1 0,0 0 0,0 0 0,0 0 0,1 0 0,-1-1 0,0 1 0,1-1 1,-1 1-1,0-1 0,5 0 0,3 1 33,0-1 1,0-1 0,0 1-1,0-1 1,0-1 0,-1 0 0,1-1-1,0 1 1,-1-2 0,0 0 0,1 0-1,-1 0 1,-1-1 0,1 0 0,9-8-1,-12 8-5,-1 0 0,1 0 0,-1 0 0,0-1 1,0 0-1,-1 1 0,0-2 0,0 1 0,0 0 0,-1-1 0,0 0 0,0 0 0,-1 0 0,1 0 0,-2 0 0,1-1 0,-1 1 0,0 0 0,-1-1 0,1 1 0,-2-8 0,0 8-27,-1 1-1,0 0 1,-1 0 0,1 0 0,-1 0-1,0 0 1,-1 1 0,1-1-1,-1 1 1,0 0 0,0 0-1,-1 0 1,0 1 0,1 0 0,-1 0-1,-1 0 1,1 0 0,-1 1-1,1 0 1,-1 0 0,0 0-1,0 1 1,0 0 0,-1 0-1,-6-1 1,40 24 130,-6-12-333,1-1 0,0-1 0,1-1-1,-1-1 1,1-1 0,33 1 0,-55-5 56,-1 0-1,0 0 0,0 0 0,1 0 1,-1 0-1,0 0 0,1 0 1,-1 0-1,0 0 0,0 0 0,1 0 1,-1 0-1,0-1 0,0 1 1,1 0-1,-1 0 0,0 0 0,0 0 1,0-1-1,1 1 0,-1 0 1,0 0-1,0 0 0,0-1 0,0 1 1,1 0-1,-1 0 0,0-1 1,0 1-1,0 0 0,0 0 0,0-1 1,0 1-1,0 0 0,0-1 1,0 1-1,0 0 0,0 0 0,0-1 1,0 1-1,0 0 0,0-1 1,0 1-1,0 0 0,0 0 0,0-1 1,-7-13-6603,-11-7-7513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9.726"/>
    </inkml:context>
    <inkml:brush xml:id="br0">
      <inkml:brushProperty name="width" value="0.025" units="cm"/>
      <inkml:brushProperty name="height" value="0.025" units="cm"/>
    </inkml:brush>
  </inkml:definitions>
  <inkml:trace contextRef="#ctx0" brushRef="#br0">1 1 21428,'0'0'10506,"56"21"-10474,-46-12-800,-6-1-2468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08.480"/>
    </inkml:context>
    <inkml:brush xml:id="br0">
      <inkml:brushProperty name="width" value="0.025" units="cm"/>
      <inkml:brushProperty name="height" value="0.025" units="cm"/>
    </inkml:brush>
  </inkml:definitions>
  <inkml:trace contextRef="#ctx0" brushRef="#br0">134 28 4260,'-10'1'945,"-72"3"2464,41-3 1366,45 4-456,28 16-4245,-3-11-1,0-1-1,0-1 0,1-1 1,44 4-1,128 1 4,-165-11-65,489-11 114,-1-31-111,96-6 439,-554 43-335,-10 0-38,0 2 0,87 9 0,-99 2 37,22 0-2385,-61-9 1526,0 0 0,0-1 0,0 0 0,0 0-1,0 0 1,0-1 0,-1 0 0,1 0 0,9-5 0,15-11-5151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20.247"/>
    </inkml:context>
    <inkml:brush xml:id="br0">
      <inkml:brushProperty name="width" value="0.025" units="cm"/>
      <inkml:brushProperty name="height" value="0.025" units="cm"/>
    </inkml:brush>
  </inkml:definitions>
  <inkml:trace contextRef="#ctx0" brushRef="#br0">30 237 8648,'-3'1'965,"-18"2"2310,16-1-1869,13 1-390,51 4-525,0-3-1,72-4 0,-36 0-81,795-36-46,451-82-187,-846 97 283,-335 22-440,173 24-1,-296-21-24,-26-4 3,1 1 0,-1 0 0,0 1 0,1 0 1,-1 1-1,0 0 0,0 1 0,11 5 0,-22-9 2,1 0 0,-1 0 0,0 0 0,1 0 0,-1 1 0,0-1 0,0 0 0,1 0 0,-1 0 0,0 0 0,0 0 0,1 1 0,-1-1 0,0 0 0,0 0-1,0 0 1,1 1 0,-1-1 0,0 0 0,0 0 0,0 1 0,0-1 0,1 0 0,-1 0 0,0 1 0,0-1 0,0 0 0,0 1 0,0-1 0,0 0 0,0 0 0,0 1 0,0-1 0,0 0 0,0 1 0,0-1 0,0 0 0,0 0-1,0 1 1,0-1 0,0 0 0,0 1 0,-1-1 0,1 0 0,0 0 0,0 1 0,0-1 0,0 0 0,-1 0 0,1 1 0,0-1 0,0 0 0,0 0 0,-1 0 0,1 0 0,0 1 0,0-1 0,-1 0 0,1 0 0,0 0-1,0 0 1,-1 0 0,-18 6 89,-90 8-16,-1-6 0,-147-7 0,130-2-54,-695-41 48,2 0-9,647 43-245,0 6-1,-325 58 0,489-63 171,-29 7-125,37-8 118,0-1-1,0 0 1,-1 0-1,1 1 1,0-1-1,0 1 0,0-1 1,0 1-1,0 0 1,0-1-1,0 1 1,0 0-1,0 0 1,0 0-1,0 0 1,1-1-1,-1 1 1,0 0-1,1 0 0,-1 1 1,0-1-1,1 0 1,-1 1-1,1-1 20,0 0 0,1 0-1,-1-1 1,0 1 0,1 0-1,-1 0 1,0-1 0,1 1 0,-1 0-1,1-1 1,-1 1 0,1 0-1,-1-1 1,1 1 0,0-1-1,-1 1 1,1-1 0,0 1-1,0-1 1,-1 1 0,1-1-1,0 0 1,0 1 0,-1-1 0,1 0-1,0 0 1,1 0 0,30 6-90,-26-5 91,101 8-95,0-4 1,152-14 0,-243 8 66,933-90-1792,-237 16 1883,-230 38-1131,-244 18-2269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4.497"/>
    </inkml:context>
    <inkml:brush xml:id="br0">
      <inkml:brushProperty name="width" value="0.025" units="cm"/>
      <inkml:brushProperty name="height" value="0.025" units="cm"/>
    </inkml:brush>
  </inkml:definitions>
  <inkml:trace contextRef="#ctx0" brushRef="#br0">85 15 7175,'0'0'14451,"0"10"-13885,3 444 24,-3-312-2040,0-131 956,-2 42-692,2-51 1004,0 0 0,0 0-1,-1 0 1,1-1 0,-1 1 0,1 0-1,-1 0 1,0 0 0,0 0-1,1 0 1,-1-1 0,-1 1-1,1 0 1,0-1 0,0 1-1,-1-1 1,1 1 0,0-1-1,-1 0 1,0 0 0,-1 2-1,2-3 95,1 0-1,-1 0 0,1 0 0,-1 1 0,0-1 0,1 0 0,-1 0 0,0 0 0,1 0 0,-1 0 0,0 0 0,1 0 0,-1-1 0,0 1 1,1 0-1,-1 0 0,0 0 0,1-1 0,-1 1 0,1 0 0,-1-1 0,1 1 0,-1 0 0,1-1 0,-1 1 0,1-1 0,-1 1 0,1-1 0,-1 1 1,1-1-1,0 1 0,-1-1 0,1 0 0,-10-22-803,9 20 740,-10-47-487,2 0 0,2 0 0,2-1-1,4-93 1,1 111-94,0 26 464,-1-23 447,2 0 0,1 0 1,2 0-1,7-32 0,-10 55 153,1 1 0,-1 0 0,1 0 0,1 0 0,-1 0 0,1 1 1,0-1-1,0 1 0,1 0 0,0 0 0,-1 0 0,2 0 0,-1 0 0,1 1 0,-1 0 0,1 0 0,0 0 0,1 1 0,-1-1 0,0 1 0,1 0 0,0 1 0,0 0 0,0 0 1,0 0-1,8-1 0,3 1 185,0 1 0,1 0 0,-1 2 0,1 0 0,-1 1 0,0 0 0,27 8 0,-33-6-380,1-1 0,-1 2 0,0-1 0,0 2 0,0-1 0,-1 2 0,0-1 0,0 1 0,0 1 0,-1 0 0,14 15 0,-21-21-113,0 0 0,-1 1 0,1-1 1,0 1-1,-1-1 0,1 1 0,-1 0 0,0-1 1,0 1-1,0 0 0,0 0 0,0 0 0,-1 0 1,1 0-1,-1 0 0,0 0 0,0 0 1,0 0-1,0 0 0,0 0 0,-2 5 0,0-4 84,0 0-1,0 0 1,0 0-1,-1 0 1,1 0-1,-1 0 1,0-1-1,0 1 1,-1-1-1,1 0 1,-1 0-1,-6 4 1,-6 3 328,0-1 0,-1 0 0,0-2 0,-1 0 0,-31 8 0,-26-1 352,68-13-771,0 0 0,1 0-1,-1-1 1,0-1 0,0 1 0,1-1 0,-1 0-1,-12-4 1,18 5-79,0-1 0,0 1 0,0-1 0,0 0 0,0 1-1,0-1 1,0 0 0,0 0 0,0 1 0,1-1 0,-1 0 0,0 0 0,1 0 0,-1 0-1,0 0 1,1 0 0,0 0 0,-1 0 0,1-1 0,-1 1 0,1 0 0,0 0 0,0 0-1,0 0 1,0 0 0,0-1 0,0 1 0,0 0 0,0 0 0,0 0 0,0 0-1,1 0 1,-1-1 0,1-1 0,0 0-335,1 0 0,-1 0-1,0 0 1,1 1 0,0-1 0,0 0-1,-1 1 1,2-1 0,-1 1 0,0-1 0,4-2-1,28-14-4144,7 2-2012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4.842"/>
    </inkml:context>
    <inkml:brush xml:id="br0">
      <inkml:brushProperty name="width" value="0.025" units="cm"/>
      <inkml:brushProperty name="height" value="0.025" units="cm"/>
    </inkml:brush>
  </inkml:definitions>
  <inkml:trace contextRef="#ctx0" brushRef="#br0">167 75 6342,'0'0'14825,"-11"-1"-12717,3 0-1770,-1 0 0,1 1 0,-1 1 0,0-1 0,1 1 0,-1 1-1,1 0 1,-15 5 0,19-6-242,0 0 0,1 1 0,-1 0 0,0 0 0,1 0 0,0 0 0,-1 0 0,1 1 0,0 0 0,0-1 0,0 1 0,1 0 0,-1 1 0,1-1 0,-1 0 0,1 1 0,0-1-1,0 1 1,1 0 0,-1-1 0,1 1 0,0 0 0,0 0 0,-1 6 0,2-7-89,0-1-1,0 1 0,1-1 1,-1 0-1,1 1 0,-1-1 1,1 0-1,0 1 0,-1-1 1,1 0-1,1 0 0,-1 0 1,0 0-1,0 1 0,1-2 1,-1 1-1,1 0 0,0 0 1,-1 0-1,1-1 0,0 1 1,0-1-1,0 0 0,0 1 1,0-1-1,0 0 0,1 0 1,-1 0-1,0 0 1,1-1-1,-1 1 0,0-1 1,4 1-1,9 2 21,0-1 1,0 0-1,30-1 1,-38-1-21,-1-1 1,1 0-1,0 0 0,0 0 1,-1-1-1,1 0 1,-1 0-1,1-1 1,-1 0-1,0 0 0,0-1 1,0 1-1,-1-1 1,1 0-1,-1-1 0,0 1 1,0-1-1,0 0 1,-1 0-1,0-1 0,0 1 1,0-1-1,-1 0 1,1 0-1,-1 0 1,-1-1-1,1 1 0,-1-1 1,-1 1-1,1-1 1,-1 0-1,0 0 0,0 1 1,-1-1-1,0-11 1,-1 15-92,0 0 0,-1 0 0,1-1 1,0 1-1,-1 0 0,0 1 0,0-1 0,0 0 1,0 0-1,0 1 0,0-1 0,-1 1 0,1 0 1,-1 0-1,1 0 0,-1 0 0,0 0 0,0 0 1,0 1-1,0-1 0,0 1 0,0 0 0,-1 0 1,1 0-1,0 1 0,-1-1 0,1 1 0,0-1 1,-1 1-1,1 0 0,0 1 0,-6 0 0,8-1-143,1 0-1,0 0 1,-1 0-1,1 0 1,-1 1-1,1-1 1,0 0-1,-1 0 1,1 1-1,0-1 0,-1 0 1,1 1-1,0-1 1,-1 0-1,1 1 1,0-1-1,0 0 1,0 1-1,-1-1 0,1 0 1,0 1-1,0-1 1,0 1-1,0-1 1,0 0-1,-1 1 1,1-1-1,0 1 1,0-1-1,0 1 0,0-1 1,0 1-1,0-1 1,1 0-1,-1 1 1,0-1-1,0 1 1,0-1-1,0 0 1,0 1-1,1-1 0,-1 1 1,0-1-1,0 0 1,1 1-1,-1-1 1,1 1-1,10 6-6744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5.170"/>
    </inkml:context>
    <inkml:brush xml:id="br0">
      <inkml:brushProperty name="width" value="0.025" units="cm"/>
      <inkml:brushProperty name="height" value="0.025" units="cm"/>
    </inkml:brush>
  </inkml:definitions>
  <inkml:trace contextRef="#ctx0" brushRef="#br0">169 9 12011,'0'0'7698,"-10"-2"-5605,4 0-1786,0 1 0,-1 0 0,1 0 0,-1 0 0,1 1 0,-1 0 0,-12 1 0,17 0-274,0-1 0,1 1 1,-1 0-1,0 0 0,0-1 1,0 1-1,0 0 0,1 1 1,-1-1-1,0 0 1,1 0-1,-1 1 0,1-1 1,0 1-1,-1-1 0,1 1 1,0 0-1,0-1 1,0 1-1,0 0 0,0 0 1,0 0-1,1 0 0,-1 0 1,1-1-1,-1 1 0,1 0 1,0 1-1,-1-1 1,1 0-1,0 0 0,0 0 1,1 0-1,-1 0 0,1 2 1,0 0-77,0 0 1,0 0-1,1-1 0,-1 1 1,1 0-1,0-1 0,0 1 1,0-1-1,1 0 1,-1 0-1,1 0 0,-1 0 1,1 0-1,0-1 1,0 1-1,1-1 0,-1 1 1,0-1-1,7 3 1,9 4-438,0 0 0,26 8 0,-43-17 482,89 25-195,-83-18 785,-20-2 252,-21 1 480,-219 20 2541,329-26-14541,-41-9 3634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5.528"/>
    </inkml:context>
    <inkml:brush xml:id="br0">
      <inkml:brushProperty name="width" value="0.025" units="cm"/>
      <inkml:brushProperty name="height" value="0.025" units="cm"/>
    </inkml:brush>
  </inkml:definitions>
  <inkml:trace contextRef="#ctx0" brushRef="#br0">53 0 17168,'0'0'6534,"-47"33"-4740,43-12-545,2 4-704,2-1-481,0 5-32,6-5-32,4 3-160,2-2-769,-2-5-1153,0-5-1281,-3-8-3075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6.215"/>
    </inkml:context>
    <inkml:brush xml:id="br0">
      <inkml:brushProperty name="width" value="0.025" units="cm"/>
      <inkml:brushProperty name="height" value="0.025" units="cm"/>
    </inkml:brush>
  </inkml:definitions>
  <inkml:trace contextRef="#ctx0" brushRef="#br0">9 1 7207,'0'0'12203,"0"11"-10206,8 152 3699,8 11-4221,-11-130-1573,1 100 194,-7-178 88,-1 1-1,-1-1 0,-2 1 1,-1 0-1,-16-48 0,18 71-320,5 11-42,13 14 95,-8-12 74,1 0 0,-1 0 0,1-1 1,-1 0-1,1 0 0,-1 0 0,1-1 0,0 0 1,0-1-1,12 1 0,-1-3-571,1-1-1,27-6 1,-28 4 267,1 1 1,30-2 0,-47 6 313,-1 1 0,0-1-1,0 0 1,0 0 0,1 1 0,-1-1 0,0 1 0,0-1 0,0 1 0,0-1 0,0 1-1,0 0 1,0 0 0,0-1 0,0 1 0,0 0 0,0 0 0,-1 0 0,1 0 0,0 0-1,-1 0 1,1 0 0,0 0 0,-1 0 0,1 0 0,-1 1 0,0-1 0,1 0 0,-1 0-1,0 0 1,0 1 0,0-1 0,0 0 0,0 0 0,0 0 0,0 1 0,0 0 0,-6 64 631,2-34-271,4-31-356,0 0-1,0 0 1,0 0 0,0 0-1,0 0 1,0 0-1,0 0 1,0 0 0,0 0-1,1-1 1,-1 1-1,0 0 1,1 0-1,-1 0 1,1 0 0,-1 0-1,1 0 1,0-1-1,-1 1 1,1 0-1,0 0 1,-1-1 0,1 1-1,0 0 1,0-1-1,-1 1 1,1-1-1,1 1 1,1 0 3,-1-1 0,0 0 0,0 1-1,0-1 1,1 0 0,-1 0 0,0-1 0,0 1 0,0 0-1,1-1 1,-1 1 0,3-2 0,1 0 3,0-1 0,1 0 0,-1 0 0,0 0 0,0-1 0,-1 0 0,11-9 0,-13 9 0,0 0 1,0 0 0,-1-1 0,1 1 0,-1-1-1,0 0 1,-1 0 0,1 1 0,-1-1-1,0 0 1,1-7 0,-2 11 8,0-1-1,1 1 1,-1-1-1,0 1 1,0-1-1,0 1 1,0-1-1,-1 1 1,1 0-1,0-1 1,-1 1-1,1-1 1,0 1-1,-1 0 1,0-1-1,1 1 1,-1 0-1,0-1 1,0 1 0,0 0-1,1 0 1,-1 0-1,0 0 1,-1 0-1,1 0 1,0 0-1,0 0 1,0 0-1,-1 1 1,1-1-1,0 0 1,-1 1-1,1-1 1,0 1-1,-1-1 1,1 1-1,-1 0 1,1 0-1,-1 0 1,1-1 0,-2 2-1,-13 3 806,17 5-192,0-7-600,0-1 0,1 0 0,-1 1-1,1-1 1,-1 0 0,1 1 0,0-1-1,-1 0 1,1 0 0,0 0-1,0-1 1,0 1 0,2 0 0,3 1-10,0-1 1,0 1 0,0-2 0,1 1 0,-1-1 0,0 0 0,0-1-1,0 1 1,10-3 0,-15 2-22,1 0 0,-1 0-1,0 0 1,0 0 0,0 0-1,0-1 1,1 1 0,-2 0 0,1-1-1,0 0 1,0 1 0,0-1 0,-1 0-1,1 0 1,-1 0 0,0 0-1,1 0 1,-1 0 0,0-1 0,0 1-1,0 0 1,-1-1 0,1 1-1,0 0 1,-1-1 0,0 1 0,1-1-1,-1 1 1,0-1 0,-1-2-1,2 3-217,-1-1-1,0 1 0,-1-1 0,1 1 0,0-1 0,-1 1 1,1-1-1,-1 1 0,0-1 0,0 1 0,0 0 0,0-1 0,0 1 1,0 0-1,-3-3 0,-6-6-4298,-4 1-3524,8 5 966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257"/>
    </inkml:context>
    <inkml:brush xml:id="br0">
      <inkml:brushProperty name="width" value="0.025" units="cm"/>
      <inkml:brushProperty name="height" value="0.025" units="cm"/>
    </inkml:brush>
  </inkml:definitions>
  <inkml:trace contextRef="#ctx0" brushRef="#br0">57 15 13164,'0'0'6775,"-1"14"-6599,2 66 149,17 115 0,2 67-345,-20-152 292,-3-98 459,-3-16 631,-2-22 21,4-54-1592,3 0 1,4 1 0,3-1 0,4 1 0,28-110-1,-37 185 182,0 1-1,0-1 1,1 0-1,-1 0 0,1 1 1,0-1-1,0 1 1,1-1-1,-1 1 1,1 0-1,-1 0 0,1 0 1,0 1-1,0-1 1,1 0-1,-1 1 0,0 0 1,1 0-1,-1 0 1,1 0-1,0 1 1,-1-1-1,1 1 0,0 0 1,0 0-1,0 0 1,0 1-1,0-1 0,0 1 1,0 0-1,0 0 1,0 1-1,0-1 1,0 1-1,0 0 0,0 0 1,0 0-1,0 0 1,0 1-1,-1-1 0,7 5 1,-6-4 4,0 0 0,-1 0 0,1 0 1,-1 1-1,0-1 0,0 1 0,0 0 0,0 0 1,0 0-1,0 0 0,-1 1 0,0-1 0,1 1 1,-1-1-1,-1 1 0,1 0 0,0 0 0,1 7 1,-3-8 22,1 0 1,-1 0 0,0 0-1,0 0 1,-1 0-1,1 0 1,0 0 0,-1 0-1,0 0 1,0 0 0,0 0-1,0 0 1,0-1 0,0 1-1,-1 0 1,0-1 0,1 1-1,-1-1 1,0 1 0,0-1-1,0 0 1,0 0 0,-1 0-1,1 0 1,-4 2 0,-14 9 235,0-1 1,-1-1 0,0-1 0,-31 11 0,38-17-179,-1 1 0,0-2 1,1 0-1,-1 0 0,0-1 0,0-1 0,-28-2 0,43 1-96,-1 0 0,1 0 0,-1 0 0,1 0-1,0-1 1,-1 1 0,1 0 0,-1 0 0,1 0 0,-1-1 0,1 1 0,0 0-1,-1 0 1,1-1 0,0 1 0,-1 0 0,1-1 0,0 1 0,0 0 0,-1-1-1,1 1 1,0-1 0,0 1 0,0 0 0,-1-1 0,1 1 0,0-1-1,0 1 1,0-1 0,0 1 0,0 0 0,0-1 0,0 1 0,0-1 0,0 1-1,0-1 1,0 1 0,0-1 0,0 1 0,0 0 0,0-1 0,1 1 0,-1-1-1,0 1 1,0-1 0,0 1 0,1 0 0,-1-1 0,0 1 0,1 0 0,-1-1-1,1 1 1,14-21-2089,15-6-1348,11-6-1105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6.807"/>
    </inkml:context>
    <inkml:brush xml:id="br0">
      <inkml:brushProperty name="width" value="0.025" units="cm"/>
      <inkml:brushProperty name="height" value="0.025" units="cm"/>
    </inkml:brush>
  </inkml:definitions>
  <inkml:trace contextRef="#ctx0" brushRef="#br0">1 0 5445,'0'0'588,"0"10"14586,0 8-7368,1 3-5253,4 46-4488,-1-41 4062,11 36-1819,-8-37-275,0 1-1,-2 1 0,3 51 1,-7-116-2647,-1 17-1806,1 0-3584,-1 7-570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212"/>
    </inkml:context>
    <inkml:brush xml:id="br0">
      <inkml:brushProperty name="width" value="0.025" units="cm"/>
      <inkml:brushProperty name="height" value="0.025" units="cm"/>
    </inkml:brush>
  </inkml:definitions>
  <inkml:trace contextRef="#ctx0" brushRef="#br0">1 13 8456,'0'0'17451,"0"8"-15444,3 16-1347,0-1 0,2 0 0,1 0 0,12 30-1,46 96-66,-63-146-578,1 1 1,0-1-1,0 0 0,0 1 1,1-1-1,-1 0 0,1 0 1,-1-1-1,1 1 0,0 0 1,6 3-1,-8-5 6,1-1 1,-1 0-1,1 1 1,-1-1-1,0 0 1,1 1-1,-1-1 0,1 0 1,-1 0-1,1 0 1,-1 0-1,1 0 1,-1-1-1,0 1 1,1 0-1,-1-1 0,1 1 1,-1-1-1,0 1 1,1-1-1,-1 0 1,0 0-1,0 1 0,0-1 1,1 0-1,-1 0 1,0 0-1,0 0 1,0 0-1,-1-1 1,1 1-1,0 0 0,0 0 1,1-3-1,11-19-28,-1-1 0,-1 0 0,-2 0 0,0-1 0,-1-1 0,-1 1-1,-2-1 1,-1 0 0,0-1 0,-2 1 0,-2-35 0,6 67-7250,-5 0 351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539"/>
    </inkml:context>
    <inkml:brush xml:id="br0">
      <inkml:brushProperty name="width" value="0.025" units="cm"/>
      <inkml:brushProperty name="height" value="0.025" units="cm"/>
    </inkml:brush>
  </inkml:definitions>
  <inkml:trace contextRef="#ctx0" brushRef="#br0">0 9 7015,'0'0'24855,"9"-9"-29115,-9 14-384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912"/>
    </inkml:context>
    <inkml:brush xml:id="br0">
      <inkml:brushProperty name="width" value="0.025" units="cm"/>
      <inkml:brushProperty name="height" value="0.025" units="cm"/>
    </inkml:brush>
  </inkml:definitions>
  <inkml:trace contextRef="#ctx0" brushRef="#br0">0 1 8776,'0'0'22582,"53"0"-23543,-46 9-1409,-5-3-1634,-2-1-2338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1:29.149"/>
    </inkml:context>
    <inkml:brush xml:id="br0">
      <inkml:brushProperty name="width" value="0.025" units="cm"/>
      <inkml:brushProperty name="height" value="0.025" units="cm"/>
    </inkml:brush>
  </inkml:definitions>
  <inkml:trace contextRef="#ctx0" brushRef="#br0">0 584 13421,'0'0'101,"15"0"-341,17-1 331,0-2-1,0-1 1,0-2 0,50-15 0,211-84 952,49-14-618,546-67 902,-511 121-578,-350 60-724,309-51 148,-270 49-147,1 3-1,0 2 0,70 8 0,-115-3-411,-1 0 1,0 2-1,0 0 0,0 1 0,-1 1 0,22 11 0,-25-6-3121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34.714"/>
    </inkml:context>
    <inkml:brush xml:id="br0">
      <inkml:brushProperty name="width" value="0.025" units="cm"/>
      <inkml:brushProperty name="height" value="0.025" units="cm"/>
    </inkml:brush>
  </inkml:definitions>
  <inkml:trace contextRef="#ctx0" brushRef="#br0">1 38 9641,'0'0'1703,"12"-5"-1596,17-3 42,0 1 1,0 1-1,1 2 1,42-1-1,89 2 257,316 38 0,-246-2 91,635 69 532,-304-73-763,123 9-137,474 9 141,3-44 194,-198-2-274,808 0 734,-857-66-729,-300 12-49,-217 48 686,-238 6-1386,-152-26-1507,18-38-2957,-8 23 529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6.481"/>
    </inkml:context>
    <inkml:brush xml:id="br0">
      <inkml:brushProperty name="width" value="0.025" units="cm"/>
      <inkml:brushProperty name="height" value="0.025" units="cm"/>
    </inkml:brush>
  </inkml:definitions>
  <inkml:trace contextRef="#ctx0" brushRef="#br0">161 1392 1954,'-46'34'8194,"38"-30"-7687,1 1 0,-1 0 0,1 0 1,0 1-1,-10 10 0,-44 42 3454,93-69-832,64-50-2226,111-52 1,-66 39-443,-34 17-445,-38 22 9,-1-3 0,68-51 0,-52 29-16,158-85-1,107-25 15,-21 12-20,118-39 23,-82 42 1,-103 9 80,-253 141 29,-13 5-580,-7 1-2004,2-3-3444,4-8-4459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11.126"/>
    </inkml:context>
    <inkml:brush xml:id="br0">
      <inkml:brushProperty name="width" value="0.025" units="cm"/>
      <inkml:brushProperty name="height" value="0.025" units="cm"/>
    </inkml:brush>
  </inkml:definitions>
  <inkml:trace contextRef="#ctx0" brushRef="#br0">1 1288 10890,'0'0'8120,"9"1"-7618,21 3-8,0-1 0,0-2 0,1 0 1,-1-3-1,0 0 0,48-10 0,18-18-286,-2-4 0,-2-4 1,135-77-1,-55 14 279,176-137 0,-275 181-330,-3-3 1,-2-3-1,-3-3 1,95-126 0,-153 182-146,-1 0 1,0-1 0,0 0 0,-1 1 0,-1-1 0,0-1 0,0 1 0,3-20 0,-4 0-254,1-63 0,-4 87 195,1-7-709,1-1-5766,-2 6-467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19.365"/>
    </inkml:context>
    <inkml:brush xml:id="br0">
      <inkml:brushProperty name="width" value="0.025" units="cm"/>
      <inkml:brushProperty name="height" value="0.025" units="cm"/>
    </inkml:brush>
  </inkml:definitions>
  <inkml:trace contextRef="#ctx0" brushRef="#br0">32 1476 1057,'0'0'9711,"-32"3"-2489,45-4-2240,41-8-4465,-47 6-428,11-5 192,-1 0 1,1 2-1,0 0 0,1 1 1,-1 1-1,1 0 0,0 2 1,20-1-1,-9 3-154,0-2 1,0 0-1,-1-3 0,1 0 0,46-15 0,30-13-116,-18 7 16,133-59-1,114-94 32,-260 131-36,-2-3-1,83-75 1,-49 34-18,-58 53-11,-1-2-1,-3-3 0,59-70 1,-93 97 20,-1 0 0,0-1 1,8-22-1,-12 24-22,2 0 0,0 0 0,0 1 0,2 0 0,12-16 1,64-84 22,-20 24-23,-63 86 24,1 0 1,0 0-1,-1 0 1,0 0-1,0 0 1,4-11-1,-4-8-2627,3 5-11401,-4 8 5093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4.061"/>
    </inkml:context>
    <inkml:brush xml:id="br0">
      <inkml:brushProperty name="width" value="0.05" units="cm"/>
      <inkml:brushProperty name="height" value="0.05" units="cm"/>
      <inkml:brushProperty name="color" value="#E71224"/>
    </inkml:brush>
  </inkml:definitions>
  <inkml:trace contextRef="#ctx0" brushRef="#br0">1 0 14638,'0'0'5925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759"/>
    </inkml:context>
    <inkml:brush xml:id="br0">
      <inkml:brushProperty name="width" value="0.025" units="cm"/>
      <inkml:brushProperty name="height" value="0.025" units="cm"/>
    </inkml:brush>
  </inkml:definitions>
  <inkml:trace contextRef="#ctx0" brushRef="#br0">317 1 15407,'-8'10'304,"-21"26"451,-7 9 130,1 1 1,2 1 0,-43 84-1,64-107-967,14-45 490,2-1-141,25-175-369,-33 217 30,-1 3 35,1-1 0,0 1 1,2-1-1,1 1 0,2 30 0,-1-50 24,1 0 0,0 0 1,0 0-1,0 0 0,0 0 1,0 0-1,1 0 1,-1-1-1,1 1 0,0 0 1,0-1-1,0 1 0,0-1 1,0 0-1,0 1 0,1-1 1,-1 0-1,1-1 0,0 1 1,-1 0-1,1-1 0,0 1 1,5 1-1,-3-1 25,0-1-1,0 0 1,0 0 0,0 0 0,0 0-1,0-1 1,0 1 0,1-1-1,-1-1 1,0 1 0,0-1 0,0 0-1,0 0 1,7-3 0,-11 4 12,1-1 1,-1 1 0,1-1-1,-1 1 1,1-1-1,-1 0 1,0 0 0,1 0-1,-1 0 1,0 0 0,0 0-1,0 0 1,0 0 0,0 0-1,0 0 1,0-1-1,0 1 1,0 0 0,-1-1-1,1 1 1,0 0 0,-1-1-1,1 1 1,-1-1 0,0 1-1,1-1 1,-1 1-1,0-1 1,0 1 0,0-1-1,0 0 1,0 1 0,0-1-1,-1 1 1,1-1-1,0 1 1,-1-1 0,1 1-1,-1-1 1,0 1 0,1 0-1,-1-1 1,0 1 0,-1-2-1,-3-4 67,0 0 0,0 0 0,-1 0 0,0 1 0,0 0 0,-8-6 0,-19-15 48,0 3 0,-1 1 0,-75-38 0,148 75-303,0-2 1,0-2 0,63 8 0,132 2-4640,-124-17-717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5.123"/>
    </inkml:context>
    <inkml:brush xml:id="br0">
      <inkml:brushProperty name="width" value="0.05" units="cm"/>
      <inkml:brushProperty name="height" value="0.05" units="cm"/>
      <inkml:brushProperty name="color" value="#E71224"/>
    </inkml:brush>
  </inkml:definitions>
  <inkml:trace contextRef="#ctx0" brushRef="#br0">1 49 7815,'0'0'10293,"2"-8"-8686,2 0-1133,-3 6-272,1-1 0,-1 1-1,0-1 1,0 0 0,-1 0 0,1 0 0,0 0 0,-1 0 0,1-5 0,0 186 1928,8-176-6091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5.590"/>
    </inkml:context>
    <inkml:brush xml:id="br0">
      <inkml:brushProperty name="width" value="0.05" units="cm"/>
      <inkml:brushProperty name="height" value="0.05" units="cm"/>
      <inkml:brushProperty name="color" value="#E71224"/>
    </inkml:brush>
  </inkml:definitions>
  <inkml:trace contextRef="#ctx0" brushRef="#br0">2 0 6342,'0'0'15513,"0"4"-15406,3 21 0,-2 1 0,-4 46-1,1-6-1851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044"/>
    </inkml:context>
    <inkml:brush xml:id="br0">
      <inkml:brushProperty name="width" value="0.05" units="cm"/>
      <inkml:brushProperty name="height" value="0.05" units="cm"/>
      <inkml:brushProperty name="color" value="#E71224"/>
    </inkml:brush>
  </inkml:definitions>
  <inkml:trace contextRef="#ctx0" brushRef="#br0">0 14 5221,'0'0'15978,"9"-14"-15338,-8 80 60,-7 84-1021,21-170-10003,-9 5 5028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434"/>
    </inkml:context>
    <inkml:brush xml:id="br0">
      <inkml:brushProperty name="width" value="0.05" units="cm"/>
      <inkml:brushProperty name="height" value="0.05" units="cm"/>
      <inkml:brushProperty name="color" value="#E71224"/>
    </inkml:brush>
  </inkml:definitions>
  <inkml:trace contextRef="#ctx0" brushRef="#br0">0 11 6566,'0'0'14013,"4"-3"-13180,9-5-345,-7 15 69,-5 32 306,-2-15-796,-1 23-1,1-29-90,0 0-1,2 0 1,4 35-1,1-43-1381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823"/>
    </inkml:context>
    <inkml:brush xml:id="br0">
      <inkml:brushProperty name="width" value="0.05" units="cm"/>
      <inkml:brushProperty name="height" value="0.05" units="cm"/>
      <inkml:brushProperty name="color" value="#E71224"/>
    </inkml:brush>
  </inkml:definitions>
  <inkml:trace contextRef="#ctx0" brushRef="#br0">22 0 4228,'0'0'17852,"0"9"-17746,-9 73 63,-4 54-2478,20-135-3110,-1-5 1458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7.197"/>
    </inkml:context>
    <inkml:brush xml:id="br0">
      <inkml:brushProperty name="width" value="0.05" units="cm"/>
      <inkml:brushProperty name="height" value="0.05" units="cm"/>
      <inkml:brushProperty name="color" value="#E71224"/>
    </inkml:brush>
  </inkml:definitions>
  <inkml:trace contextRef="#ctx0" brushRef="#br0">11 1 3395,'0'0'17056,"1"4"-16287,1 4-592,-2 0 0,1 0-1,-1 1 1,0-1 0,-1 0 0,1 0 0,-2 0-1,-2 10 1,-4 44-2029,14-73-4983,-1 2 4103,2-11-3984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7.521"/>
    </inkml:context>
    <inkml:brush xml:id="br0">
      <inkml:brushProperty name="width" value="0.05" units="cm"/>
      <inkml:brushProperty name="height" value="0.05" units="cm"/>
      <inkml:brushProperty name="color" value="#E71224"/>
    </inkml:brush>
  </inkml:definitions>
  <inkml:trace contextRef="#ctx0" brushRef="#br0">11 1 11435,'0'0'7655,"-8"47"-6150,6-33-544,2 1-672,0 1-257,0 0-128,0-2-1602,0-2-2690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0:24.608"/>
    </inkml:context>
    <inkml:brush xml:id="br0">
      <inkml:brushProperty name="width" value="0.05" units="cm"/>
      <inkml:brushProperty name="height" value="0.05" units="cm"/>
      <inkml:brushProperty name="color" value="#E71224"/>
    </inkml:brush>
  </inkml:definitions>
  <inkml:trace contextRef="#ctx0" brushRef="#br0">153 824 609,'0'0'4874,"-9"5"-4666,6-3-50,-39 18 1832,3-14 3197,33-5-4721,1 0 0,-1 1 0,1-1 0,0 1 0,0 0 0,-1 0 0,1 1 0,1-1 0,-9 6 1062,45-19 85,156-69-17,-31 18-844,-125 46-472,61-39 0,-67 38-253,1 1 0,0 1 0,39-15 0,15-4 107,-1-3 1,101-65 0,-43 23-123,7-3 10,157-78 26,-150 76-134,-177 84-7430,14 2 1921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0:26.341"/>
    </inkml:context>
    <inkml:brush xml:id="br0">
      <inkml:brushProperty name="width" value="0.05" units="cm"/>
      <inkml:brushProperty name="height" value="0.05" units="cm"/>
      <inkml:brushProperty name="color" value="#E71224"/>
    </inkml:brush>
  </inkml:definitions>
  <inkml:trace contextRef="#ctx0" brushRef="#br0">19 50 8136,'10'-6'15844,"-12"5"-15815,1 0 0,-1 1 0,1-1 0,-1 1 0,1-1 0,-1 1 0,1 0 0,-1-1 0,1 1 0,-1 0 0,0 0 0,1 0 0,-3 1 0,4-1-18,-1 1 0,1 0 0,-1 0 0,1-1 0,-1 1 0,1 0 0,0 0 0,-1-1 0,1 1 0,0 0 0,0 0 0,0 0 1,-1 0-1,1 0 0,0-1 0,0 1 0,0 0 0,0 0 0,1 0 0,-1 0 0,0 0 0,0-1 0,0 1 0,1 0 0,-1 0 0,0 0 0,1-1 0,-1 1 0,1 0 0,-1-1 1,1 1-1,-1 0 0,1-1 0,0 1 0,-1 0 0,1-1 0,0 1 0,-1-1 0,1 1 0,0-1 0,0 1 0,1-1 53,1 1 0,-1-1 0,0 0 0,0 0 0,0 0 0,0 0 0,0-1 0,0 1 0,0 0 0,0-1 0,0 1 0,0-1-1,0 0 1,0 0 0,0 0 0,-1 0 0,1 0 0,0 0 0,0 0 0,-1 0 0,1-1 0,-1 1 0,1-1 0,-1 1 0,0-1 0,1 0 0,-1 1 0,0-1 0,0 0 0,0 0-1,-1 0 1,1 0 0,0 0 0,-1 0 0,1 0 0,-1 0 0,1 0 0,-1 0 0,0 0 0,0 0 0,0 0 0,0 0 0,-1 0 0,1 0 0,-1-3 0,1 4-70,-1 1 1,1 0 0,0-1 0,0 1 0,-1 0 0,1-1-1,0 1 1,-1 0 0,1-1 0,0 1 0,-1 0 0,1 0-1,0 0 1,-1-1 0,1 1 0,-1 0 0,1 0 0,0 0-1,-1 0 1,1 0 0,-1 0 0,1-1 0,-1 1 0,1 0-1,-1 0 1,1 0 0,0 1 0,-1-1 0,1 0 0,-1 0-1,1 0 1,-1 0 0,1 0 0,0 0 0,-1 1 0,1-1-1,0 0 1,-1 0 0,1 1 0,-1-1 0,1 0 0,0 0-1,0 1 1,-1-1 0,1 0 0,0 1 0,-1-1 0,1 1-1,-18 16-50,17-17 55,1 1 0,-1-1-1,1 1 1,-1 0 0,1-1 0,-1 1-1,1 0 1,0 0 0,0-1 0,-1 1 0,1 0-1,0 0 1,0-1 0,0 1 0,0 0-1,0 0 1,0 0 0,0-1 0,0 1 0,0 0-1,0 0 1,0-1 0,0 1 0,0 0-1,1 1 1,16-1 103,-13-2-83,0 0-1,0-1 1,0 1 0,-1-1-1,1 0 1,-1 0-1,1 0 1,-1 0 0,5-5-1,-4-5-34,-11 9-40,6 4 52,0-1-1,-1 0 0,1 0 1,0 1-1,0-1 0,0 1 1,-1-1-1,1 1 0,0 0 1,0-1-1,0 1 1,0 0-1,0 0 0,0 0 1,0 0-1,0-1 0,1 1 1,-2 2-1,4 2 44,8-9 44,-9 4-79,0-1 1,0 1-1,0-1 1,0 0 0,0 1-1,0-1 1,0 0 0,0 0-1,0 0 1,0 0 0,0 0-1,-1 0 1,1 0 0,0 0-1,-1 0 1,1 0-1,-1 0 1,1 0 0,-1 0-1,1-3 1,-20 14-502,16-6 487,0 0-1,0-1 0,0 1 1,1 0-1,0 0 0,0 0 1,0 1-1,0-1 0,1 0 1,-1 1-1,1-1 0,-1 7 1,2-11 11,0 1 0,1-1 0,-1 0 0,0 0 0,0 1 1,0-1-1,0 0 0,0 0 0,1 0 0,-1 1 0,0-1 0,0 0 1,0 0-1,0 0 0,1 0 0,-1 0 0,0 1 0,0-1 1,1 0-1,-1 0 0,0 0 0,0 0 0,1 0 0,-1 0 0,0 0 1,0 0-1,1 0 0,-1 0 0,0 0 0,0 0 0,1 0 0,-1 0 1,0 0-1,0 0 0,1 0 0,-1 0 0,0 0 0,0 0 0,1 0 1,-1-1-1,0 1 0,0 0 0,0 0 0,1 0 0,-1 0 1,0-1-1,0 1 0,0 0 0,0 0 0,1 0 0,-1-1 0,0 1 1,0 0-1,0 0 0,0 0 0,0-1 0,0 1 0,0 0 0,1 0 1,-1-1-1,12-12 62,-12 12-60,1 1-1,-1-1 1,1 0-1,-1 0 1,1 0 0,-1 0-1,0 0 1,1 0-1,-1 1 1,0-1-1,0 0 1,0 0 0,0 0-1,0 0 1,0 0-1,0 0 1,0 0-1,0 0 1,0 0 0,0 0-1,-1 0 1,1 0-1,0 0 1,-1-1-1,0 2-9,1 0 0,-1-1 0,0 1-1,1 0 1,-1-1 0,0 1 0,1 0-1,-1 0 1,0-1 0,0 1-1,1 0 1,-1 0 0,0 0 0,0 0-1,1 0 1,-1 0 0,0 0 0,0 0-1,1 1 1,-1-1 0,0 0-1,0 0 1,0 1 0,-1-1 8,0 1-1,0 0 1,0 0 0,1 0 0,-1 0 0,0 0-1,0 0 1,1 0 0,-1 0 0,1 1-1,-1-1 1,1 1 0,0-1 0,-1 1 0,1-1-1,0 1 1,0 0 0,0 0 0,0-1 0,0 1-1,1 0 1,-1 0 0,0 0 0,1 3-1,0-5 5,0 0 0,1 1 0,-1-1 0,0 0 0,1 0 0,-1 1 0,1-1 0,-1 0 0,0 0 0,1 0 0,-1 0-1,1 1 1,-1-1 0,1 0 0,-1 0 0,0 0 0,1 0 0,-1 0 0,1 0 0,-1 0 0,1 0 0,-1 0 0,1-1 0,-1 1-1,1 0 1,-1 0 0,0 0 0,1 0 0,-1-1 0,1 1 0,-1 0 0,1-1 0,15-6 94,-3-12-163,-13 19 56,0 0 0,0 0-1,0-1 1,0 1 0,0 0 0,0 0-1,0-1 1,0 1 0,0 0 0,0 0-1,0-1 1,0 1 0,0 0-1,0 0 1,0 0 0,-1-1 0,1 1-1,0 0 1,0 0 0,0 0 0,0-1-1,-1 1 1,1 0 0,0 0 0,0 0-1,0 0 1,-1 0 0,1-1-1,0 1 1,0 0 0,0 0 0,-1 0-1,1 0 1,0 0 0,0 0 0,-1 0-1,1 0 1,0 0 0,0 0 0,-1 0-1,1 0 1,0 0 0,-2 0-9,0 1 0,0-1 0,0 1 0,1-1 0,-1 1 0,0 0 0,1 0 1,-1-1-1,0 1 0,1 0 0,-1 1 0,1-1 0,0 0 0,-1 0 0,1 1 0,0-1 0,0 0 1,-1 1-1,1-1 0,-1 4 0,1-4 22,0 0-1,1 0 1,-1 1 0,0-1-1,1 0 1,-1 1 0,1-1-1,-1 1 1,1-1 0,0 1-1,0-1 1,-1 1 0,1-1-1,0 1 1,0-1 0,0 1-1,1-1 1,-1 3 0,1-4-2,-1 1 1,1 0 0,-1-1-1,1 1 1,-1-1 0,1 0 0,0 1-1,-1-1 1,1 1 0,-1-1-1,1 0 1,0 0 0,-1 1 0,1-1-1,0 0 1,-1 0 0,1 0-1,0 0 1,0 1 0,-1-1 0,1 0-1,0 0 1,-1-1 0,1 1-1,0 0 1,0 0 0,3-1 1,-1 0 1,0 0 0,1 0-1,-1 0 1,0 0-1,0-1 1,0 0-1,0 1 1,0-1-1,-1 0 1,1 0-1,-1-1 1,1 1-1,-1-1 1,3-3 0,-4 5-9,0 1 1,-1-1 0,1 0 0,0 0 0,-1 0-1,1 0 1,-1 0 0,0 0 0,1 0 0,-1-1-1,0 1 1,1 0 0,-1 0 0,0 0 0,0 0-1,0 0 1,0 0 0,0-1 0,0 1 0,-1 0-1,1 0 1,0 0 0,0 0 0,-1-1 0,0 1-9,0 0 0,1 1-1,-1-1 1,0 0 0,1 1 0,-1-1 0,0 1 0,0-1 0,0 1 0,1 0 0,-1-1 0,0 1 0,0 0 0,0-1-1,0 1 1,0 0 0,0 0 0,0 0 0,0 0 0,0 0 0,1 0 0,-3 0 0,1 1 3,0-1 1,1 0 0,-1 1-1,0-1 1,0 1 0,1 0-1,-1-1 1,0 1-1,1 0 1,-1 0 0,1 0-1,-1 0 1,1 0 0,0 0-1,-1 1 1,1-1-1,0 0 1,0 1 0,0-1-1,0 1 1,0-1 0,0 1-1,0 0 1,0-1-1,1 1 1,-1 0 0,1-1-1,-1 1 1,1 0 0,0 0-1,0 0 1,0-1-1,0 4 1,0-4 8,1 0-1,-1 0 1,1-1 0,0 1-1,-1 0 1,1 0 0,0-1-1,0 1 1,0 0 0,0-1-1,-1 1 1,1-1 0,0 1-1,0-1 1,0 0 0,0 1-1,0-1 1,0 0 0,0 0-1,0 1 1,0-1 0,0 0-1,0 0 1,0 0 0,0 0-1,1 0 1,-1-1 0,0 1-1,0 0 1,0 0 0,0-1-1,0 1 1,1-1 0,3 0 5,-1 0-1,0 0 1,1-1 0,-1 1 0,0-1 0,0 0 0,5-3-1,-7 4-3,0-1 0,0 0 0,0 0 0,0 0 0,-1 0-1,1 0 1,0 0 0,-1 0 0,0 0 0,0-1 0,0 1 0,0 0-1,0-1 1,0 1 0,0-1 0,-1 0 0,1 1 0,-1-1-1,0 1 1,0-5 0,0 5-2,-1 1 0,0-1 0,0 1 0,1 0 0,-1-1 0,0 1 0,0 0 0,0 0 0,0 0 0,-1 0 0,1 0 0,0 0 0,0 0 0,-1 0 0,1 0-1,0 0 1,-1 1 0,1-1 0,-1 1 0,1-1 0,-1 1 0,1-1 0,-1 1 0,1 0 0,-1 0 0,1 0 0,-1 0 0,0 0 0,1 0 0,-1 0 0,1 0 0,-1 0 0,-2 2 0,1-1 13,0 0 1,-1 0 0,1 1-1,0-1 1,0 1 0,0 0 0,0 0-1,0 0 1,1 0 0,-1 1-1,-2 2 1,4-4-7,0 0 0,0 0-1,0 0 1,0 0 0,0 0 0,0 0 0,0 0-1,0 0 1,1 0 0,-1 1 0,0-1 0,1 0-1,-1 1 1,1-1 0,-1 0 0,1 1 0,0-1-1,0 0 1,-1 1 0,1-1 0,0 1 0,0-1-1,0 0 1,1 1 0,-1-1 0,0 1 0,0-1-1,1 0 1,0 3 0,0-3-169,0 0 1,0-1-1,0 1 0,0 0 0,0-1 1,1 1-1,-1-1 0,0 0 0,0 1 0,0-1 1,0 0-1,0 0 0,1 0 0,-1 0 1,0 0-1,0 0 0,0 0 0,1 0 1,-1 0-1,0 0 0,0-1 0,0 1 1,0-1-1,0 1 0,0 0 0,0-1 0,0 0 1,0 1-1,0-1 0,0 0 0,0 1 1,0-1-1,0 0 0,0 0 0,0 0 1,-1 0-1,1 0 0,0 0 0,-1 0 1,1 0-1,-1 0 0,1-2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0.343"/>
    </inkml:context>
    <inkml:brush xml:id="br0">
      <inkml:brushProperty name="width" value="0.05" units="cm"/>
      <inkml:brushProperty name="height" value="0.05" units="cm"/>
      <inkml:brushProperty name="color" value="#E71224"/>
    </inkml:brush>
  </inkml:definitions>
  <inkml:trace contextRef="#ctx0" brushRef="#br0">52 0 8488,'0'0'7976,"-1"11"-7891,-16 237 2680,15-349 998,-1-32-3047,0 114-484,-3 34 18,-4 32 32,5-5-312,1 53 1,23-128 296,26-108 85,-47 188-453,2-11 63,-7 50-1151,6-29-3099,1-40-1440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523"/>
    </inkml:context>
    <inkml:brush xml:id="br0">
      <inkml:brushProperty name="width" value="0.025" units="cm"/>
      <inkml:brushProperty name="height" value="0.025" units="cm"/>
    </inkml:brush>
  </inkml:definitions>
  <inkml:trace contextRef="#ctx0" brushRef="#br0">269 49 12556,'0'0'2375,"10"-8"-682,-1-1-1234,-6 6-244,0-1 0,0 1 0,0 0 0,0 1 0,0-1 0,1 1 0,0-1 0,-1 1 0,1 0 0,8-3 0,-12 17 1482,-4 4-1603,1-1 1,-2 0-1,0 0 0,-1 0 0,-13 24 0,-49 72 11,54-90-97,-7 12 33,-2 0-1,-2-2 1,-1-1 0,-34 31-1,58-59-75,-1 0 0,1 0 0,-1 0 0,1 0 0,-1 0-1,0-1 1,1 1 0,-1-1 0,0 0 0,0 1 0,-4 0 0,6-3-55,0 1 0,0 0 1,0 0-1,0-1 0,0 1 0,0-1 1,1 1-1,-1-1 0,0 1 0,0-1 1,1 0-1,-1 1 0,0-1 0,1 0 1,-1 0-1,0 1 0,1-1 0,-1 0 0,1 0 1,0 0-1,-1 0 0,1 1 0,0-1 1,-1 0-1,1 0 0,0 0 0,0 0 1,0 0-1,0 0 0,0 0 0,0 0 1,0 0-1,0 0 0,0 0 0,0 0 1,1-1-1,-1-41-4485,0-12-1094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0.809"/>
    </inkml:context>
    <inkml:brush xml:id="br0">
      <inkml:brushProperty name="width" value="0.05" units="cm"/>
      <inkml:brushProperty name="height" value="0.05" units="cm"/>
      <inkml:brushProperty name="color" value="#E71224"/>
    </inkml:brush>
  </inkml:definitions>
  <inkml:trace contextRef="#ctx0" brushRef="#br0">0 1 13261,'0'0'4996,"3"10"-4136,2 11-747,2 0 1,0 0-1,1-1 1,2-1-1,0 1 0,0-2 1,19 25-1,-20-31-103,1-2 0,0 1 0,17 14 0,2-7-5527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153"/>
    </inkml:context>
    <inkml:brush xml:id="br0">
      <inkml:brushProperty name="width" value="0.05" units="cm"/>
      <inkml:brushProperty name="height" value="0.05" units="cm"/>
      <inkml:brushProperty name="color" value="#E71224"/>
    </inkml:brush>
  </inkml:definitions>
  <inkml:trace contextRef="#ctx0" brushRef="#br0">1 250 8104,'0'0'12203,"48"-44"-9993,-16 17-704,2-7-706,1 3-607,2 1-129,-5 6-64,-4 3-897,-4 3-1441,-7 7-1890,-4 2-4356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593"/>
    </inkml:context>
    <inkml:brush xml:id="br0">
      <inkml:brushProperty name="width" value="0.05" units="cm"/>
      <inkml:brushProperty name="height" value="0.05" units="cm"/>
      <inkml:brushProperty name="color" value="#E71224"/>
    </inkml:brush>
  </inkml:definitions>
  <inkml:trace contextRef="#ctx0" brushRef="#br0">195 0 9577,'0'0'8963,"0"10"-8605,-3 9-309,0-1-1,-1 0 1,-1 0-1,0-1 1,-1 1 0,-1-1-1,-1 0 1,-13 21 0,16-28 0,3-7-19,1 1 0,0-1-1,-1 0 1,0 1 0,0-1-1,0 0 1,0 0-1,0 0 1,-1-1 0,1 1-1,-1 0 1,0-1-1,-3 3 1,6-25-649,3-4-637,0 0 0,2 0 0,1 0 0,1 1 0,1 0 0,21-41-1,-27 63 1414,0 8 261,0 22 891,-2 34 1030,-1-50-1625,2 57 1924,-1-67-2611,0-1 0,1 0 1,-1 1-1,1-1 0,-1 1 0,1-1 0,0 0 0,0 1 1,0-1-1,0 0 0,0 0 0,1 0 0,-1 0 0,1 0 1,-1 0-1,1 0 0,0 0 0,0-1 0,0 1 0,0 0 0,0-1 1,0 0-1,4 2 0,-6-2-15,0-1 0,0 0 0,0 0 0,0 0 0,1 0 0,-1 0 0,0 0 0,0 0 0,0 0 1,0 0-1,0 1 0,1-1 0,-1 0 0,0 0 0,0 0 0,0 0 0,0 0 0,1 0 0,-1 0 0,0 0 0,0 0 0,0 0 0,0 0 0,1 0 0,-1 0 1,0 0-1,0-1 0,0 1 0,0 0 0,1 0 0,-1 0 0,0 0 0,0 0 0,0 0 0,0 0 0,0 0 0,0 0 0,1-1 0,-1 1 0,0 0 0,0 0 0,0 0 1,0 0-1,0 0 0,0-1 0,0 1 0,0 0 0,0 0 0,0 0 0,0 0 0,0 0 0,0-1 0,1 1 0,-7-12 237,-12-12-161,-3 6-105,-1 2 0,-1 0 0,-1 1 0,0 1 0,-40-16 0,102 31 558,-19-2-447,4 0-583,-1-1 0,1 0 0,-1-2 0,24-7 0,4-4-5767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967"/>
    </inkml:context>
    <inkml:brush xml:id="br0">
      <inkml:brushProperty name="width" value="0.05" units="cm"/>
      <inkml:brushProperty name="height" value="0.05" units="cm"/>
      <inkml:brushProperty name="color" value="#E71224"/>
    </inkml:brush>
  </inkml:definitions>
  <inkml:trace contextRef="#ctx0" brushRef="#br0">1 675 14574,'0'0'5317,"46"-64"-4965,-4 19 97,13-8-193,6-3-160,11-6 0,6-3-96,-1 3 0,2 1 0,-5 7-64,-6 5-1089,-10 7-2499,-16 7-1472,-10 8-1539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2.339"/>
    </inkml:context>
    <inkml:brush xml:id="br0">
      <inkml:brushProperty name="width" value="0.05" units="cm"/>
      <inkml:brushProperty name="height" value="0.05" units="cm"/>
      <inkml:brushProperty name="color" value="#E71224"/>
    </inkml:brush>
  </inkml:definitions>
  <inkml:trace contextRef="#ctx0" brushRef="#br0">303 0 15182,'0'0'1751,"-8"12"-1078,-51 80-367,3 3-1,4 2 1,-42 113-1,93-205-288,-6 11-119,1 0 1,1 1-1,1 0 1,0 0-1,-2 29 1,6-45 89,0-1-1,0 1 1,1-1-1,-1 1 1,0-1 0,1 1-1,-1-1 1,0 1-1,1-1 1,-1 1 0,1-1-1,-1 0 1,1 1-1,-1-1 1,0 0 0,1 1-1,0-1 1,-1 0-1,1 0 1,-1 1 0,1-1-1,-1 0 1,1 0 0,-1 0-1,1 0 1,0 0-1,-1 0 1,1 0 0,-1 0-1,1 0 1,-1 0-1,1 0 1,0 0 0,-1 0-1,1 0 1,0-1-1,26-5 152,1-8 320,1 0-1,47-34 1,-11 7 161,62-32-153,-41 26-4532,-18 12-8341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132"/>
    </inkml:context>
    <inkml:brush xml:id="br0">
      <inkml:brushProperty name="width" value="0.05" units="cm"/>
      <inkml:brushProperty name="height" value="0.05" units="cm"/>
      <inkml:brushProperty name="color" value="#E71224"/>
    </inkml:brush>
  </inkml:definitions>
  <inkml:trace contextRef="#ctx0" brushRef="#br0">224 0 12268,'0'0'2866,"-10"1"-554,3-1-2110,1 1 0,0 0 1,-1 0-1,1 1 0,0 0 0,0 0 0,0 0 1,0 1-1,0 0 0,0 0 0,1 0 1,-1 1-1,1 0 0,0 0 0,0 0 1,-7 9-1,0 2 62,0 0-1,1 2 1,1-1 0,0 1 0,1 1 0,1 0 0,-6 21-1,9-25-192,0 1 0,2 0 0,0 0 0,1 0-1,0 1 1,1-1 0,1 0 0,0 1 0,4 24-1,-4-38-55,1-1 0,-1 1 0,0-1 0,0 1 0,1-1 0,-1 1 0,1-1 0,-1 0 0,1 1 0,0-1 0,0 0 0,-1 1 0,1-1 0,0 0 0,0 0 0,0 0 0,0 0 0,0 0 0,1 0 0,-1 0 0,0 0 0,0 0 0,1-1-1,-1 1 1,0 0 0,1-1 0,-1 1 0,1-1 0,-1 1 0,1-1 0,-1 0 0,1 0 0,-1 0 0,1 0 0,-1 0 0,1 0 0,-1 0 0,0 0 0,1 0 0,-1-1 0,1 1 0,-1-1 0,3 0 0,1-1 118,-1 0 0,1 0-1,-1-1 1,0 1 0,0-1 0,0 0 0,0 0 0,0-1 0,0 1 0,-1-1 0,0 1 0,3-5 0,-3 3-61,0 0 0,-1 0 0,0 0 1,0 0-1,-1 0 0,1 0 0,-1 0 0,0 0 1,0 0-1,-1-1 0,0 1 0,0 0 1,-1-8-1,1 11-74,0 0 0,-1 0 1,1 1-1,-1-1 0,1 0 0,-1 1 1,0-1-1,0 0 0,0 1 0,0-1 1,0 1-1,0-1 0,0 1 0,-1 0 1,1-1-1,0 1 0,-1 0 0,1 0 1,-1 0-1,1 0 0,-1 0 0,0 0 1,1 1-1,-1-1 0,0 0 0,1 1 1,-1-1-1,0 1 0,0 0 0,0 0 1,1-1-1,-1 1 0,0 0 0,0 1 1,0-1-1,0 0 0,1 0 0,-1 1 1,0-1-1,-3 2 0,2 0-14,1-1 0,0 0 0,-1 1 0,1-1 0,0 1 0,-1 0 0,1-1 0,0 1 0,0 0 0,0 1 0,1-1 0,-1 0 0,1 0 0,-1 1 0,1-1 0,0 1 0,-1-1 0,1 1 0,0 0 0,1-1 0,-1 1 0,1 0 0,-1-1 0,1 1 0,0 0 0,0 0 0,0 0 0,0-1 0,1 5 0,-1-6 10,1 0 0,0-1 1,-1 1-1,1 0 0,0-1 0,0 1 1,-1-1-1,1 1 0,0-1 1,0 0-1,0 1 0,0-1 0,-1 0 1,1 0-1,0 1 0,0-1 1,0 0-1,0 0 0,0 0 0,0 0 1,0 0-1,0 0 0,-1 0 1,1-1-1,0 1 0,0 0 0,0 0 1,0-1-1,1 0 0,27-10 2,-6-5 31,-1-1 1,0 0 0,-2-2 0,0-1 0,21-26 0,-7 9 18,-36 77-195,-9-6 34,-9 41 77,14-25-3498,20-58-1215,0-16 1393,1-9-1062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459"/>
    </inkml:context>
    <inkml:brush xml:id="br0">
      <inkml:brushProperty name="width" value="0.05" units="cm"/>
      <inkml:brushProperty name="height" value="0.05" units="cm"/>
      <inkml:brushProperty name="color" value="#E71224"/>
    </inkml:brush>
  </inkml:definitions>
  <inkml:trace contextRef="#ctx0" brushRef="#br0">58 0 10186,'0'0'4324,"-2"11"-1329,-18 72-201,10-49-1998,2 0 0,1 0 0,-4 60 1,11-87-769,4 43-190,-4-50 159,0 1-1,0 0 1,0 0-1,0-1 0,1 1 1,-1 0-1,0-1 1,0 1-1,1 0 0,-1-1 1,1 1-1,-1 0 1,1-1-1,-1 1 0,1-1 1,-1 1-1,1-1 1,-1 1-1,1-1 1,0 1-1,-1-1 0,1 0 1,0 1-1,-1-1 1,1 0-1,0 0 0,-1 1 1,1-1-1,0 0 1,0 0-1,-1 0 0,1 0 1,0 0-1,0 0 1,-1 0-1,1 0 0,0 0 1,0 0-1,-1 0 1,1-1-1,0 1 0,0 0 1,-1-1-1,1 1 1,0 0-1,-1-1 0,1 1 1,-1-1-1,1 1 1,0-1-1,-1 1 0,1-1 1,-1 1-1,1-1 1,-1 1-1,1-1 0,-1-1 1,21-18 177,-1-2 0,-1 0 0,-1-2 0,28-47-1,-15 23-81,-19 31-197,-8 13-90,-1 0 0,1-1 1,-1 1-1,0 0 0,0-1 0,-1 0 0,1 0 1,-1 0-1,0 0 0,-1 0 0,1 0 0,1-10 1,-7 12-2684,-12 3-3442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849"/>
    </inkml:context>
    <inkml:brush xml:id="br0">
      <inkml:brushProperty name="width" value="0.05" units="cm"/>
      <inkml:brushProperty name="height" value="0.05" units="cm"/>
      <inkml:brushProperty name="color" value="#E71224"/>
    </inkml:brush>
  </inkml:definitions>
  <inkml:trace contextRef="#ctx0" brushRef="#br0">0 83 13645,'0'0'7783,"30"47"-6854,-13-36-801,2 0-96,3-2-1986,-4-3-2914,2-3-3748</inkml:trace>
  <inkml:trace contextRef="#ctx0" brushRef="#br0" timeOffset="1">207 52 18770,'0'0'7367,"70"-15"-7143,-41 5-160,2 1-32,-1 3-160,-5-1-1794,-5 3-2018,-8 3-3427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174"/>
    </inkml:context>
    <inkml:brush xml:id="br0">
      <inkml:brushProperty name="width" value="0.05" units="cm"/>
      <inkml:brushProperty name="height" value="0.05" units="cm"/>
      <inkml:brushProperty name="color" value="#E71224"/>
    </inkml:brush>
  </inkml:definitions>
  <inkml:trace contextRef="#ctx0" brushRef="#br0">0 85 16047,'0'0'7079,"72"-9"-6278,-37-3-641,2 1-96,-1-2-320,-1 0-2307,-3-1-3298,-4 1-4101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544"/>
    </inkml:context>
    <inkml:brush xml:id="br0">
      <inkml:brushProperty name="width" value="0.05" units="cm"/>
      <inkml:brushProperty name="height" value="0.05" units="cm"/>
      <inkml:brushProperty name="color" value="#E71224"/>
    </inkml:brush>
  </inkml:definitions>
  <inkml:trace contextRef="#ctx0" brushRef="#br0">7 93 16015,'0'0'1564,"0"12"-37,14 198 1553,-5-8-838,-12-296-2088,2-77-38,3 152-108,0 0 0,0 1 0,2-1 0,1 1 0,0 0 0,13-31 0,-15 43-11,0 0-1,0 1 0,1-1 1,0 1-1,0-1 1,0 1-1,0 0 1,1 1-1,0-1 1,0 1-1,0 0 0,1 0 1,-1 0-1,1 1 1,0 0-1,0 0 1,0 0-1,0 1 0,0 0 1,1 0-1,-1 1 1,1 0-1,-1 0 1,1 0-1,0 1 1,9 0-1,-14 1 18,0 0-1,0 0 1,-1 0-1,1 0 1,0 0 0,0 0-1,-1 0 1,1 1 0,0-1-1,-1 1 1,1-1-1,-1 1 1,0 0 0,1-1-1,-1 1 1,0 0-1,0 0 1,0 0 0,-1 0-1,1 0 1,0 0 0,-1 0-1,1 0 1,-1 0-1,0 0 1,1 0 0,-1 0-1,0 0 1,-1 3-1,2 3 34,-1 1-1,0-1 0,0 1 0,-1-1 0,0 1 0,-4 10 0,2-11 145,-1 0 0,-1 0 0,1 0 0,-1-1 0,-1 0 0,1 0 0,-1 0 0,0-1-1,-1 1 1,0-2 0,0 1 0,0-1 0,0 0 0,-1 0 0,0-1 0,0 0 0,0-1 0,-1 1-1,1-2 1,-1 1 0,1-1 0,-1 0 0,0-1 0,-16 1 0,23-3-240,-1 1 1,1 0 0,0-1-1,0 1 1,0-1-1,0 0 1,0 0-1,0 0 1,0 0 0,0 0-1,0 0 1,0 0-1,0-1 1,1 1-1,-1 0 1,1-1 0,-1 0-1,1 1 1,-1-1-1,1 0 1,0 0-1,0 0 1,0 0-1,0 0 1,0 0 0,0 0-1,0-4 1,-2-4-1889,1 0 0,1-1 1,0 1-1,1-16 0,0-1-7928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868"/>
    </inkml:context>
    <inkml:brush xml:id="br0">
      <inkml:brushProperty name="width" value="0.025" units="cm"/>
      <inkml:brushProperty name="height" value="0.025" units="cm"/>
    </inkml:brush>
  </inkml:definitions>
  <inkml:trace contextRef="#ctx0" brushRef="#br0">1 0 10442,'0'0'2178,"33"67"-737,-15-35-288,1 3-320,4 2 160,5-4-160,1 0-289,4-6-159,2-4-65,6-6-192,-10-6-32,4-4-32,-12-3-32,-2 1-1505,-12-3-1314,-6-1-480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916"/>
    </inkml:context>
    <inkml:brush xml:id="br0">
      <inkml:brushProperty name="width" value="0.05" units="cm"/>
      <inkml:brushProperty name="height" value="0.05" units="cm"/>
      <inkml:brushProperty name="color" value="#E71224"/>
    </inkml:brush>
  </inkml:definitions>
  <inkml:trace contextRef="#ctx0" brushRef="#br0">0 1 8520,'0'0'8472,"1"8"-6918,5 404 1873,-8-234-3363,1-80 5,-1-15-953,3 1-1,15 94 1,-16-174 709,1 0 0,0 0 0,0-1 0,0 1 0,1 0 0,-1-1 0,1 1 1,0-1-1,0 1 0,4 4 0,-6-8 77,0 1 0,1-1 0,-1 1 0,1-1 0,-1 0 0,1 1 0,0-1 0,-1 0 0,1 1 0,-1-1 0,1 0 0,0 0 0,-1 1 0,1-1 0,0 0 0,-1 0 0,1 0 0,-1 0 0,1 0 0,0 0 0,-1 0 0,1 0 0,0 0 0,0-1 0,1 1-81,0-1 0,-1 0 0,0 0 0,1 0-1,-1 0 1,1-1 0,-1 1 0,0 0 0,0 0 0,0-1 0,0 1 0,0-1 0,2-2 0,15-35-3136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5.277"/>
    </inkml:context>
    <inkml:brush xml:id="br0">
      <inkml:brushProperty name="width" value="0.05" units="cm"/>
      <inkml:brushProperty name="height" value="0.05" units="cm"/>
      <inkml:brushProperty name="color" value="#E71224"/>
    </inkml:brush>
  </inkml:definitions>
  <inkml:trace contextRef="#ctx0" brushRef="#br0">0 241 13357,'10'-6'2082,"22"-14"-1132,1 2 0,1 2 0,0 1 0,1 2 1,0 1-1,1 1 0,71-10 0,276-6-1326,-112 13-2653,-245 11 2786,0-1 1,-1-1 0,35-11-1,-41 9 1193,0-1-1,27-15 1,-46 23-900,0-1 1,0 1 0,0 0 0,1 0 0,-1 0-1,0 0 1,1 0 0,-1 0 0,0 0-1,0 0 1,1 0 0,-1-1 0,0 1-1,0 0 1,1 0 0,-1 0 0,0 1 0,0-1-1,1 0 1,-1 0 0,0 0 0,1 0-1,-1 0 1,0 0 0,0 0 0,1 0-1,-1 0 1,0 1 0,0-1 0,0 0-1,1 0 1,-1 0 0,0 0 0,0 1 0,0-1-1,1 0 1,-1 0 0,0 1 0,0-1-1,0 0 1,5 18 836,-5 31-660,-1-35-6,5 35 6,1-1-1,3 0 1,1 0 0,18 51-1,-12-48-182,-3 1 0,-1 0-1,3 65 1,-13-101-307,0 10 143,-1 0 1,-3 34-1,-12-7-2575,12-47 1681,1-1 1,-1 1 0,-1-1 0,1 0 0,-1 0-1,-8 8 1,-7 3-5078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5.649"/>
    </inkml:context>
    <inkml:brush xml:id="br0">
      <inkml:brushProperty name="width" value="0.05" units="cm"/>
      <inkml:brushProperty name="height" value="0.05" units="cm"/>
      <inkml:brushProperty name="color" value="#E71224"/>
    </inkml:brush>
  </inkml:definitions>
  <inkml:trace contextRef="#ctx0" brushRef="#br0">1 416 12460,'0'0'3075,"65"11"-1538,-2-13 289,21-14-129,23-9-191,24-15-161,27-8 289,14-6 256,10-2-1026,-1 2-704,-8 3-512,-23 7-4260,-23 8-5478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57.359"/>
    </inkml:context>
    <inkml:brush xml:id="br0">
      <inkml:brushProperty name="width" value="0.05" units="cm"/>
      <inkml:brushProperty name="height" value="0.05" units="cm"/>
      <inkml:brushProperty name="color" value="#E71224"/>
    </inkml:brush>
  </inkml:definitions>
  <inkml:trace contextRef="#ctx0" brushRef="#br0">1370 7 8136,'-597'336'803,"295"-154"54,270-164-781,1 2 1,1 1-1,1 1 0,1 2 1,1 1-1,1 0 1,1 2-1,2 2 0,1 0 1,1 1-1,1 1 1,-26 55-1,27-44-89,1 1 0,2 1 0,2 1 1,1 0-1,3 0 0,2 1 0,2 1 0,2-1 1,2 48-1,4-73-4,1-2 1,0 1 0,2 0-1,0-1 1,1 0 0,1 0-1,1 0 1,1-1-1,0 0 1,1-1 0,1 0-1,1-1 1,24 27 0,3-3 16,1-2-1,2-1 1,81 53 0,-80-62-34,2-3 0,0-1 0,2-2 0,0-3 0,2-1 0,84 19 0,-61-24 28,0-2 0,0-4 1,1-3-1,84-6 0,-95-3 12,0-3-1,-1-3 0,0-3 0,-1-2 1,77-31-1,-58 13 26,-1-3 0,-2-3-1,92-65 1,-132 79 6,-1-2 0,-2-1 0,-1-2-1,-1-1 1,-2-1 0,49-73 0,-47 56 56,-4-1 1,-1-2 0,-3 0-1,30-102 1,-39 105-37,-2 0 1,-2 0-1,-3-1 1,-2 0-1,-2-1 0,-7-100 1,0 123-2,0-1 0,-3 1 1,0 0-1,-2 1 0,-1 0 1,-1 0-1,-1 1 0,-2 0 1,0 2-1,-2-1 0,-1 2 1,-1 0-1,-30-31 1,20 29 136,-2 0 0,-1 2 0,-1 1 0,-1 2-1,0 1 1,-2 2 0,0 1 0,-1 1 0,-1 3 0,-50-13 0,22 11 6,0 3 0,-1 3 0,0 3-1,-1 3 1,-84 6 0,113 0-239,0 2 0,1 2 0,-1 1 0,1 2 0,-70 29 0,60-17-1016,1 2 0,1 2 1,-78 60-1,38-18-2473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24.062"/>
    </inkml:context>
    <inkml:brush xml:id="br0">
      <inkml:brushProperty name="width" value="0.05" units="cm"/>
      <inkml:brushProperty name="height" value="0.05" units="cm"/>
      <inkml:brushProperty name="color" value="#E71224"/>
    </inkml:brush>
  </inkml:definitions>
  <inkml:trace contextRef="#ctx0" brushRef="#br0">0 54 6054,'0'0'6224,"4"-1"-5898,41-4-65,0 2-1,79 5 1,-32 0-194,2474-39 2115,-2513 36-2106,2003 4 1792,-1077 7-1825,2319-6 253,-2207-5-309,412 46-287,-207-2 162,-973-39 302,612 3 159,-3-30-244,-885 20-79,24 1 0,0-4 0,76-17 0,-115 9-58,-29 3-394,-18 1-677,-59-11-3403,25 9 1350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0.816"/>
    </inkml:context>
    <inkml:brush xml:id="br0">
      <inkml:brushProperty name="width" value="0.025" units="cm"/>
      <inkml:brushProperty name="height" value="0.025" units="cm"/>
    </inkml:brush>
  </inkml:definitions>
  <inkml:trace contextRef="#ctx0" brushRef="#br0">62 350 5381,'0'0'406,"-9"0"934,-2 1-958,8 0-262,-1-1 0,0 0 1,1 1-1,-1-1 0,0-1 1,1 1-1,-1 0 1,0-1-1,-4-1 0,90 4 2197,453 20-1811,1-35-758,24-1 943,432 6 12,-2-47-1048,-391-6 393,1087-79 4836,-864 121-4668,-217 8-175,-580 10-69,17 0-697,43-7-1,-71 6-540,0-1-1,-1 0 0,26-11 1,-1-6-3848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55.826"/>
    </inkml:context>
    <inkml:brush xml:id="br0">
      <inkml:brushProperty name="width" value="0.025" units="cm"/>
      <inkml:brushProperty name="height" value="0.025" units="cm"/>
    </inkml:brush>
  </inkml:definitions>
  <inkml:trace contextRef="#ctx0" brushRef="#br0">607 14 4708,'0'0'6716,"-12"-3"-3673,-9-1-2543,0 1 0,0 1 1,0 1-1,0 0 0,0 2 0,0 0 0,1 2 1,-1 0-1,-28 9 0,28-4-457,0 2 0,1 0 0,0 1 0,1 1 0,0 1 0,1 0 0,0 2 0,1 0 0,1 1 0,0 0 0,2 1 0,0 1 0,-18 29 0,19-24 51,0 1 1,1 0-1,2 1 1,0 0-1,2 1 0,1 0 1,1 0-1,1 1 1,1-1-1,2 1 1,0 28-1,2-50-71,1 1 0,-1-1 0,1 1-1,0-1 1,1 0 0,-1 1 0,1-1 0,0 0 0,0 0 0,1 0 0,0 0-1,-1-1 1,2 1 0,-1-1 0,0 1 0,1-1 0,0 0 0,0-1-1,0 1 1,0-1 0,1 1 0,0-1 0,-1-1 0,1 1 0,0-1-1,0 1 1,0-1 0,1-1 0,-1 1 0,9 1 0,2 0 44,1-1-1,0 0 1,-1-1 0,1-1 0,0-1 0,0 0 0,-1-1 0,1-1-1,17-5 1,10-6 27,-1-2 1,0-2-1,-2-1 0,72-46 0,-61 29 101,-1-2 1,90-88-1,-126 110-33,0-1-1,-1 0 1,22-35-1,-32 46-111,0-1 0,-1 1 0,0-1 0,0 0 1,-1 0-1,1-1 0,-2 1 0,1 0 0,-1-1 0,0 1 0,-1-1 0,1 1 0,-2-1 0,1 1 0,-2-9 0,0 11-27,1 1 1,-1 0-1,-1-1 0,1 1 1,-1 0-1,1 0 0,-1 1 1,0-1-1,-1 0 0,1 1 1,0 0-1,-1 0 0,0 0 1,0 0-1,0 1 0,0-1 1,0 1-1,0 0 0,-1 0 1,1 1-1,-1-1 0,1 1 1,-1 0-1,-7-1 0,-15-2-23,0 1 0,0 1 0,-27 1 0,43 1 20,-10 1-101,1 0-1,0 2 1,0 0-1,0 1 1,0 1-1,1 1 1,-23 10-1,-31 19-5624,55-26-556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33.490"/>
    </inkml:context>
    <inkml:brush xml:id="br0">
      <inkml:brushProperty name="width" value="0.025" units="cm"/>
      <inkml:brushProperty name="height" value="0.025" units="cm"/>
    </inkml:brush>
  </inkml:definitions>
  <inkml:trace contextRef="#ctx0" brushRef="#br0">433 135 4100,'-56'0'664,"-320"9"5051,490-12-3679,-65 4-2000,73-9 1,657-88 1057,-184 58 73,898 58-1,1156 118-942,-2226-127-206,1379 10 183,-1467-32-740,458-74 0,-646 53-2867,-90 15-176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27.669"/>
    </inkml:context>
    <inkml:brush xml:id="br0">
      <inkml:brushProperty name="width" value="0.025" units="cm"/>
      <inkml:brushProperty name="height" value="0.025" units="cm"/>
    </inkml:brush>
  </inkml:definitions>
  <inkml:trace contextRef="#ctx0" brushRef="#br0">0 201 8360,'8'-6'1228,"14"-8"-815,1 0 0,0 2 0,0 0 0,1 1 0,0 2 0,43-11 0,169-27-288,-225 45-104,182-24 333,379-2 0,198 62 808,-299-7-822,3716 70 333,-1347 0 362,-1828-52-1040,277-19-320,-1207-28-1998,-15-7-2438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43.806"/>
    </inkml:context>
    <inkml:brush xml:id="br0">
      <inkml:brushProperty name="width" value="0.025" units="cm"/>
      <inkml:brushProperty name="height" value="0.025" units="cm"/>
    </inkml:brush>
  </inkml:definitions>
  <inkml:trace contextRef="#ctx0" brushRef="#br0">62 188 4773,'-9'-3'1268,"-1"-1"0,1 0 1,0-1-1,-15-9 1,24 14-1195,5-1-67,0 0 0,0 0 0,0 1 0,0 0 0,1 0 0,-1 0-1,10 2 1,5-1-3,12-3 343,53-9 0,-10 0-27,59 2 65,266 17-1,55-3-208,1-34 305,-216 12-300,177-21 332,286-9 576,-237 41-887,326 5-116,352 97 122,-931-75-171,213-6-1,213-35 92,-278 5-89,-7 11-87,80-2 6,229 18 35,-244 4-2,268 13 2,43 0-18,76-19 658,130 0 372,-939-10-1061,-1 1-1,1-1 0,-1 1 0,1 0 0,0 0 1,-1 1-1,1-1 0,0 1 0,0-1 0,0 1 1,0 0-1,0 0 0,-3 3 0,-39 40-2418,16-16 343,-16 8-884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5.336"/>
    </inkml:context>
    <inkml:brush xml:id="br0">
      <inkml:brushProperty name="width" value="0.025" units="cm"/>
      <inkml:brushProperty name="height" value="0.025" units="cm"/>
    </inkml:brush>
  </inkml:definitions>
  <inkml:trace contextRef="#ctx0" brushRef="#br0">272 1 17969,'0'0'480,"-1"12"-20,-3 19-160,-1 0 1,-2-1 0,-1 0-1,-20 49 1,-63 122-27,86-196-119,6-21-154,8-28-376,22-55-822,31-85-1978,-64 191 3198,1 0-1,1 1 0,-1-1 1,1 0-1,0 0 1,2 11-1,0 8 312,-2-18-282,0-1 0,1 1 0,0 0 0,0-1 0,0 1 0,1-1 1,0 1-1,1-1 0,0 0 0,0 0 0,0 0 0,1 0 0,6 8 0,-2-6 196,0 0 0,1 0 0,0-1-1,1 0 1,-1-1 0,1 0 0,19 9 0,-28-14 3699,-16-7-2931,-25-12-1372,-67-43-727,-83-52 933,199 117 203,1 0 1,0-1-1,0 0 1,1 0-1,14 2 0,5 2 11,36 11-78,134 19-1,-19-24-4595,-88-13-1988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58.842"/>
    </inkml:context>
    <inkml:brush xml:id="br0">
      <inkml:brushProperty name="width" value="0.025" units="cm"/>
      <inkml:brushProperty name="height" value="0.025" units="cm"/>
    </inkml:brush>
  </inkml:definitions>
  <inkml:trace contextRef="#ctx0" brushRef="#br0">3295 391 4965,'-5'-10'3304,"-43"-78"-2118,31 52-377,-42-64 1,51 90-744,0 0 1,0 1 0,-1-1 0,0 1 0,0 1-1,-1 0 1,0 0 0,-1 1 0,0 0 0,-16-7 0,0 4-98,0 1 0,-1 1 0,0 2-1,0 0 1,-41-2 0,-151 5-273,92 3 223,57-1 102,-786-4-1035,726 14 1053,0 6-1,1 6 0,1 5 0,1 6 1,-162 63-1,235-75-19,2 3 0,0 1 1,2 3-1,0 2 0,-55 43 0,85-55-2,0 1 0,1 0 0,1 2 0,1 0 0,1 1 0,1 0 0,0 2 0,2 0 0,0 0 0,2 2-1,1-1 1,1 1 0,-10 35 0,12-27-20,2 0 0,1-1 0,1 2 1,2-1-1,2 0 0,0 0 0,2 1 0,9 41 0,-5-49 23,1 0 0,1 0-1,2 0 1,0-1 0,2-1 0,1 0 0,0 0 0,2-1 0,1-1 0,28 31-1,-5-14 16,1-2 0,2-2 0,1-2 0,2-2 0,1-1-1,56 25 1,7-4-18,196 63 0,-189-81 28,2-5 1,0-5-1,235 14 1,-165-33 103,341-36 0,-312 3-149,309-80-1,-419 78 28,-2-4 0,-1-4 0,-2-5 0,171-102 0,-241 125-11,0 0 1,-2-2 0,0-1-1,-2-2 1,-1-1-1,30-37 1,-47 51 66,-1-1 0,0 0 1,-1-1-1,0 1 0,-1-2 1,-1 1-1,-1-1 0,0 0 1,-1 0-1,0 0 0,-1 0 0,-1-1 1,-1 1-1,0-1 0,-2 0 1,-3-29-1,0 25 43,-2 0-1,0 0 1,-2 0-1,0 1 1,-1 0-1,-1 1 1,-1 0-1,-1 0 1,0 1-1,-16-16 1,-6-5-7,-2 2 0,-1 1 1,-47-34-1,19 22-115,-1 3-1,-3 3 1,-1 4 0,-100-41 0,75 43 176,-3 5 0,-196-38 1,157 49-822,-233-3 0,-133 49-4808,356-10-2111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03.426"/>
    </inkml:context>
    <inkml:brush xml:id="br0">
      <inkml:brushProperty name="width" value="0.025" units="cm"/>
      <inkml:brushProperty name="height" value="0.025" units="cm"/>
    </inkml:brush>
  </inkml:definitions>
  <inkml:trace contextRef="#ctx0" brushRef="#br0">1 159 6246,'0'0'2973,"9"-1"-2642,842-46 1356,554-39-1170,-1149 75-521,1283-3 3052,-613 36-3019,507 32 27,-1246-36-60,719 44-40,785-62 167,-936-18-84,564-1 50,-823 42-94,96 0-22,-430-23-5,-162 0-17,0-1-1,0 1 0,0 0 1,0 0-1,0 0 0,0 0 1,0-1-1,0 1 0,0 0 1,0 0-1,0 0 0,0-1 1,0 1-1,0 0 0,0 0 1,0 0-1,0-1 0,0 1 1,0 0-1,0 0 0,0 0 1,0 0-1,0-1 1,0 1-1,0 0 0,0 0 1,0 0-1,0-1 0,1 1 1,-1 0-1,0 0 0,0 0 1,0 0-1,0 0 0,0 0 1,1-1-1,-1 1 0,-31-11-2518,20 7 863,-16-8-3345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5.912"/>
    </inkml:context>
    <inkml:brush xml:id="br0">
      <inkml:brushProperty name="width" value="0.025" units="cm"/>
      <inkml:brushProperty name="height" value="0.025" units="cm"/>
    </inkml:brush>
  </inkml:definitions>
  <inkml:trace contextRef="#ctx0" brushRef="#br0">0 0 13741,'0'0'3331,"1"16"-3240,3 25-67,2-1 0,20 76 0,42 96 108,-32-103-64,140 501 710,55 165 526,-177-634-827,6-3 0,92 154 0,-151-290-481,4 6-101,0 0 1,-1 1 0,0 0 0,0 0-1,-1 0 1,0 0 0,2 13 0,-5-22 63,0 1 0,0-1 1,0 1-1,0-1 0,0 0 0,0 1 1,0-1-1,0 0 0,0 1 1,-1-1-1,1 0 0,0 1 0,0-1 1,0 0-1,0 1 0,-1-1 1,1 0-1,0 0 0,0 1 0,-1-1 1,1 0-1,0 0 0,0 1 1,-1-1-1,1 0 0,0 0 0,-1 0 1,1 1-1,0-1 0,-1 0 1,1 0-1,0 0 0,-1 0 0,1 0 1,-1 0-1,1 0 0,0 0 1,-1 0-1,1 0 0,0 0 0,-1 0 1,1 0-1,0 0 0,-1 0 0,0-1 1,-19-5-1947,9-1 552,0 0 0,1-1 0,-14-12 1,12 9-2,-32-27-4020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6.241"/>
    </inkml:context>
    <inkml:brush xml:id="br0">
      <inkml:brushProperty name="width" value="0.025" units="cm"/>
      <inkml:brushProperty name="height" value="0.025" units="cm"/>
    </inkml:brush>
  </inkml:definitions>
  <inkml:trace contextRef="#ctx0" brushRef="#br0">0 445 11851,'5'13'449,"3"7"-118,1 1 0,1-2 0,1 1 0,1-2 0,0 1 0,2-2-1,0 1 1,17 15 0,-17-21-111,1-2-1,0 1 0,1-2 0,0 0 1,21 8-1,-27-13-97,-1-1 0,1 1 0,-1-2 0,1 0 1,0 0-1,0 0 0,0-1 0,0-1 0,0 0 0,0 0 1,12-2-1,-20 1-76,1 0 1,-1 0 0,0 0-1,0 0 1,1 0-1,-1 0 1,0-1 0,0 1-1,0-1 1,0 1-1,0-1 1,-1 0 0,1 1-1,0-1 1,-1 0-1,0 0 1,1-1 0,-1 1-1,2-4 1,13-50 980,-14 45-792,41-270 1663,-30 158-3552,4-36-6801,-10 95 352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1.259"/>
    </inkml:context>
    <inkml:brush xml:id="br0">
      <inkml:brushProperty name="width" value="0.025" units="cm"/>
      <inkml:brushProperty name="height" value="0.025" units="cm"/>
    </inkml:brush>
  </inkml:definitions>
  <inkml:trace contextRef="#ctx0" brushRef="#br0">0 0 609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1.604"/>
    </inkml:context>
    <inkml:brush xml:id="br0">
      <inkml:brushProperty name="width" value="0.025" units="cm"/>
      <inkml:brushProperty name="height" value="0.025" units="cm"/>
    </inkml:brush>
  </inkml:definitions>
  <inkml:trace contextRef="#ctx0" brushRef="#br0">36 258 2659,'7'-12'1318,"-5"8"-1265,55-101 3789,5-14 3965,-53 101-5112,-16 31-1511,-13 32-1017,7 10-177,1 0 0,3 1-1,-2 100 1,-10 60-29,-47 69 378,61-260-187,3 9 107,4-33-284,0-1 1,0 1-1,0-1 1,0 1-1,0-1 1,0 1-1,0-1 1,0 1-1,0-1 1,0 1-1,0-1 1,0 1-1,1-1 1,-1 0 0,0 1-1,0-1 1,0 1-1,1-1 1,-1 1-1,0-1 1,1 0-1,-1 1 1,0-1-1,1 0 1,-1 1-1,0-1 1,1 0-1,-1 1 1,1-1 0,-1 0-1,0 0 1,1 1-1,-1-1 1,1 0-1,-1 0 1,1 0-1,-1 0 1,1 0-1,-1 0 1,1 0-1,-1 0 1,1 0-1,-1 0 1,1 0-1,-1 0 1,1 0 0,-1 0-1,1 0 1,-1 0-1,0 0 1,1-1-1,-1 1 1,1 0-1,-1 0 1,1-1-1,-1 1 1,0 0-1,1-1 1,-1 1-1,0 0 1,1-1-1,-1 1 1,1-1-1,0 0-444,0 0 0,0 0 0,0 0 0,-1-1 0,1 1 0,0 0-1,0-1 1,-1 1 0,1 0 0,-1-1 0,1 1 0,-1-1 0,1 1-1,-1-1 1,0 1 0,0-3 0,1-14-8815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2.248"/>
    </inkml:context>
    <inkml:brush xml:id="br0">
      <inkml:brushProperty name="width" value="0.025" units="cm"/>
      <inkml:brushProperty name="height" value="0.025" units="cm"/>
    </inkml:brush>
  </inkml:definitions>
  <inkml:trace contextRef="#ctx0" brushRef="#br0">0 107 10730,'0'0'3561,"10"5"-2456,-1-1-887,0 0-1,1-1 1,0 0-1,-1 0 1,1-1 0,0-1-1,0 1 1,0-1 0,1-1-1,-1 0 1,0-1 0,18-2-1,178-43 1011,-140 28-1011,2 3 0,126-11 0,366 41-78,-123 2 149,-352-21-14,120-21 0,24-2 753,-217 26-1009,0 1-1,0-1 0,0 2 0,0 0 0,0 0 1,0 1-1,-1 1 0,1 0 0,-1 0 1,1 1-1,-1 0 0,16 10 0,-19-10-243,40 21 914,-45-24-925,-1 0 0,1 0 0,0 0 0,-1 0 0,1-1 0,0 1 0,0-1 0,-1 0-1,1 0 1,0 0 0,0 0 0,-1 0 0,1 0 0,0-1 0,5-1 0,-6-3-3286,-1-5-1383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2.629"/>
    </inkml:context>
    <inkml:brush xml:id="br0">
      <inkml:brushProperty name="width" value="0.025" units="cm"/>
      <inkml:brushProperty name="height" value="0.025" units="cm"/>
    </inkml:brush>
  </inkml:definitions>
  <inkml:trace contextRef="#ctx0" brushRef="#br0">0 12 10762,'0'0'8760,"9"-1"-8114,47-5-445,-1 3-1,0 2 0,105 12 0,-153-10-204,0 0-1,0 0 0,0 0 1,0 1-1,0 1 1,0-1-1,-1 1 0,1 0 1,-1 0-1,8 6 1,-12-8 13,-1 1 1,0-1-1,1 0 1,-1 1-1,0-1 1,0 1-1,0 0 1,0-1-1,0 1 1,0 0-1,0-1 1,0 1-1,-1 0 1,1 0-1,-1 0 1,1 4-1,-1-3 33,0 0 0,-1 0-1,1 0 1,-1 0 0,0 0-1,0 0 1,0 0-1,0 0 1,0 0 0,0 0-1,-1-1 1,0 1 0,-3 4-1,-16 18 355,-1-1 0,-2-2 0,0 0 0,-1-1 0,-35 21 0,21-13-100,-47 42 0,73-51-294,25-37-14770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3.689"/>
    </inkml:context>
    <inkml:brush xml:id="br0">
      <inkml:brushProperty name="width" value="0.025" units="cm"/>
      <inkml:brushProperty name="height" value="0.025" units="cm"/>
    </inkml:brush>
  </inkml:definitions>
  <inkml:trace contextRef="#ctx0" brushRef="#br0">0 499 11851,'0'0'8307,"10"-4"-7240,8-6-785,0 0-1,-1-2 0,0 0 0,-1-1 1,0-1-1,24-27 0,83-110 452,-103 126-579,-2-1 1,-1-1 0,-1 0 0,-1-2 0,19-54 0,-33 82-150,0 0 1,-1 0-1,1 0 1,0 0 0,0 0-1,0 0 1,0 0-1,0 1 1,0-1 0,0 0-1,0 0 1,0 1 0,1-1-1,-1 1 1,0-1-1,0 1 1,0-1 0,1 1-1,-1 0 1,0-1-1,1 1 1,-1 0 0,0 0-1,1 0 1,-1 0 0,0 0-1,1 0 1,-1 1-1,0-1 1,3 1 0,-2 0-17,1-1 1,-1 1 0,1-1 0,-1 1 0,1 0-1,-1 0 1,0 0 0,1 0 0,-1 1-1,0-1 1,0 0 0,0 1 0,0 0 0,0-1-1,2 4 1,0 5 54,0 0 0,-1 0 0,-1 0 1,0 1-1,0-1 0,-1 1 0,0-1 0,-1 1 0,0 0 0,-1-1 0,-2 15 0,1-12-267,1-1 0,1 1 0,0 0 1,0-1-1,1 1 0,1-1 0,3 13 0,-5-23-35,1-1 1,-1 0-1,1 0 1,-1 1 0,1-1-1,0 0 1,0 0-1,0 0 1,-1 0-1,1 0 1,0 0 0,0 0-1,1 0 1,-1 0-1,0-1 1,0 1-1,0 0 1,0-1 0,1 1-1,-1-1 1,0 1-1,0-1 1,1 1-1,-1-1 1,0 0 0,3 0-1,15 1-7819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8.582"/>
    </inkml:context>
    <inkml:brush xml:id="br0">
      <inkml:brushProperty name="width" value="0.025" units="cm"/>
      <inkml:brushProperty name="height" value="0.025" units="cm"/>
    </inkml:brush>
  </inkml:definitions>
  <inkml:trace contextRef="#ctx0" brushRef="#br0">44 1 13741,'-2'0'145,"0"1"1,1-1-1,-1 1 0,1 0 0,0 0 1,-1-1-1,1 1 0,-1 0 1,1 0-1,0 0 0,0 1 0,0-1 1,0 0-1,0 0 0,0 1 0,0-1 1,0 0-1,0 1 0,0-1 1,1 1-1,-1-1 0,1 1 0,-1-1 1,1 1-1,-1 0 0,1 2 1,-9 50 1027,8-47-920,-2 16 217,1 0 0,1 0-1,4 45 1,-2-66-443,-1-1 1,0 0-1,1 1 0,-1-1 0,1 0 1,-1 0-1,1 1 0,0-1 0,0 0 0,-1 0 1,1 0-1,0 0 0,0 0 0,0 0 1,0 0-1,0 0 0,0 0 0,1-1 1,-1 1-1,0 0 0,0-1 0,0 1 0,1-1 1,-1 1-1,0-1 0,1 0 0,-1 1 1,0-1-1,1 0 0,-1 0 0,0 0 1,1 0-1,-1 0 0,1 0 0,-1-1 0,0 1 1,1 0-1,-1-1 0,0 1 0,0-1 1,3 0-1,3-2 66,0 1 0,1-1 0,-1-1 1,0 0-1,11-7 0,-9 4-58,15-8 158,-23 16-180,0-1 0,0 1 0,0-1 0,0 1 0,0-1 0,-1 1 0,1 0 0,0-1-1,0 1 1,0 0 0,-1 0 0,1 0 0,0-1 0,-1 1 0,1 0 0,-1 0 0,1 0 0,-1 0-1,0 0 1,1 0 0,-1 0 0,0 0 0,0 0 0,1 0 0,-1 0 0,0 2 0,0-2-3,1 1-1,-1 0 1,1-1 0,-1 1 0,1-1 0,-1 1 0,1-1 0,0 1-1,0-1 1,0 0 0,0 1 0,0-1 0,0 0 0,1 0 0,-1 1-1,0-1 1,0 0 0,1 0 0,-1-1 0,1 1 0,-1 0 0,1 0-1,-1-1 1,1 1 0,-1-1 0,1 1 0,0-1 0,-1 0 0,1 1-1,0-1 1,-1 0 0,1 0 0,0 0 0,2-1 0,6-1 124,0 0-1,0-1 1,0-1 0,18-7 0,-22 7-135,1 1 0,0 0 0,0 1 0,0 0 1,14-3-1,3 35 1378,-22-29-1320,1 0 0,0 0 0,0 0 0,0-1 0,-1 1 0,1-1 1,0 1-1,0-1 0,0 0 0,0 0 0,0-1 0,0 1 0,0 0 0,0-1 0,0 0 0,-1 0 0,4-1 0,45-28 326,-47 26-393,1 0 0,-1 1 0,1-1 0,0 1 0,0 0 0,0 1 0,0 0 0,1-1 0,-1 1 0,1 1 0,-1-1 0,1 1 0,11-1 0,-16 2 16,-1 1-1,1-1 0,-1 1 1,1-1-1,0 1 0,-1-1 1,1 1-1,-1-1 0,1 1 1,-1 0-1,1-1 0,-1 1 0,0-1 1,1 1-1,-1 0 0,0 0 1,1-1-1,-1 1 0,0 0 1,0 0-1,0-1 0,0 1 1,0 0-1,0 0 0,0-1 0,0 1 1,0 0-1,0 1 0,6 20-504,8-16-2615,-13-6 2903,0 0-341,0 0-1,0 1 0,0-1 0,0-1 1,0 1-1,1 0 0,-1 0 0,0 0 0,0 0 1,0-1-1,0 1 0,0-1 0,0 1 0,0-1 1,0 1-1,0-1 0,0 0 0,0 1 1,0-1-1,1-1 0,8-9-7326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2.029"/>
    </inkml:context>
    <inkml:brush xml:id="br0">
      <inkml:brushProperty name="width" value="0.025" units="cm"/>
      <inkml:brushProperty name="height" value="0.025" units="cm"/>
    </inkml:brush>
  </inkml:definitions>
  <inkml:trace contextRef="#ctx0" brushRef="#br0">13668 162 7623,'-11'0'-1697,"-3"0"2144,-110-3 741,108 1-1198,1 0 1,-1-1 0,1-1-1,-1 0 1,1-1-1,-24-11 1,13 1-55,-2 0 0,0 3 0,0 0 0,-1 2 0,0 0 0,-1 3 0,0 0 0,-53-4 0,-502 22 1303,200 3 495,-19-12-724,-573 12 131,-982-5-1120,1125-16-15,-413-31-668,1022 28 764,-1073-8 234,970 17-299,-904 19-512,359-17 549,-207 8 754,885 1-430,-259 47 0,366-39-527,1 3 0,1 4 0,2 4 0,0 3 0,-101 56 0,156-72 166,1 2 0,0 0 0,1 2 0,1 1 0,2 2 0,0 0 0,1 1 0,1 2 0,1 0 0,2 1 0,0 1 0,2 1 0,1 0 0,2 1 0,-21 61 0,32-79-33,0 1-1,0-1 1,1 1 0,0 0-1,1 0 1,1-1 0,0 1-1,1 0 1,0 0 0,1-1-1,1 1 1,0-1-1,0 1 1,1-1 0,1 0-1,0 0 1,0-1 0,1 1-1,1-1 1,0-1-1,1 1 1,-1-1 0,2-1-1,18 17 1,3 0-75,1-2 0,1-2-1,1 0 1,2-3 0,-1-1 0,2-1 0,1-2 0,64 18-1,23-2-248,167 18 0,774 74 811,-189-77-340,3-45-103,-408-4-7,977-17-20,-1090 6-151,2511-76-369,-656 24 554,-7-94-41,-1628 90 43,-426 44 296,259-80 0,-403 103-326,110-41 23,-107 39-12,1-1 1,-1 0-1,0-1 1,-1 0-1,0-1 1,0 0-1,15-15 1,-23 19 14,1 0-1,0 0 1,-1-1 0,0 1 0,0-1-1,0 1 1,-1-1 0,1 0 0,-1 1 0,0-1-1,0 0 1,-1 0 0,0 0 0,1 0 0,-2 0-1,1 0 1,0 1 0,-1-1 0,0 0 0,0 0-1,-1 0 1,-3-7 0,-4-10 85,-1 1 0,-1 0 0,-19-28 0,20 34-175,-15-20-62,-1 1 0,-2 1 0,-1 1 0,-1 2 0,-2 1 0,-1 2 0,-1 1 0,-2 1 0,0 2 0,-64-30 0,22 19 395,-2 3-1,0 3 1,-2 4 0,-120-19 0,76 28-275,-197 0 0,46 5-3447,125-5-664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9.206"/>
    </inkml:context>
    <inkml:brush xml:id="br0">
      <inkml:brushProperty name="width" value="0.025" units="cm"/>
      <inkml:brushProperty name="height" value="0.025" units="cm"/>
    </inkml:brush>
  </inkml:definitions>
  <inkml:trace contextRef="#ctx0" brushRef="#br0">95 9 14350,'0'0'6288,"-8"-2"-5503,1 0-671,0 0 0,0 1-1,0 0 1,0 1 0,-12 0 0,17 0-115,1 0 0,0 0 1,-1 0-1,1 0 0,0 0 1,0 0-1,-1 1 0,1-1 0,0 1 1,0-1-1,-1 1 0,1-1 0,0 1 1,0 0-1,0-1 0,0 1 0,0 0 1,0 0-1,0 0 0,0 0 0,0 0 1,1 0-1,-1 0 0,0 0 0,0 0 1,1 0-1,-1 0 0,1 0 0,-1 0 1,1 1-1,0-1 0,-1 0 0,1 0 1,0 1-1,0-1 0,0 0 0,0 1 1,0-1-1,0 0 0,0 0 1,0 1-1,0-1 0,1 0 0,-1 1 1,1-1-1,-1 0 0,1 0 0,-1 0 1,2 2-1,1 0-12,-1 0 0,2-1 0,-1 1 0,0 0 0,0-1 1,1 0-1,0 0 0,-1 0 0,1 0 0,0-1 0,0 1 0,0-1 0,0 0 0,6 1 1,20 8 18,-29-10 1,0 0 0,0 1 0,1-1 0,-1 1 0,0-1 0,0 1 0,0 0 0,0-1 0,0 1 1,0 0-1,0 0 0,0 0 0,0 0 0,0 0 0,0 0 0,-1 0 0,1 0 0,0 0 0,-1 0 0,1 0 0,-1 0 0,1 1 0,-1-1 0,1 0 0,-1 0 0,0 1 0,0-1 0,0 0 0,0 0 1,0 1-1,0-1 0,0 2 0,-1-1 84,-1 0 0,1 0 0,-1 0 1,0 0-1,1 0 0,-1 0 0,0-1 0,0 1 1,0-1-1,0 1 0,-1-1 0,1 0 1,0 0-1,0 1 0,-5 0 0,2 0 62,0 0 0,0 0 0,-1-1 0,1 1 0,0-1 0,-1 0-1,1-1 1,-1 1 0,1-1 0,-11-1 0,15 1-211,1-1 1,0 1-1,0 0 1,-1 0-1,1-1 1,0 1-1,0 0 1,0-1-1,-1 1 1,1 0-1,0-1 1,0 1-1,0 0 1,0-1-1,0 1 1,0-1-1,0 1 1,0 0-1,-1-1 1,1 1-1,0 0 1,1-1-1,-1 1 1,0 0-1,0-1 1,0 1-1,0-1 1,0 1-1,0 0 1,0-1-1,1 1 1,-1 0-1,0-1 1,0 1-1,0 0 1,1 0-1,-1-1 1,0 1-1,1-1 1,9-13-1818,62-49-8513,-38 38 8349,12-10 9550,-52 41-3417,-3 9-3897,8-12 300,-6 8 55,3-6-242,1 0 0,0 1 0,0-1 0,0 1 0,1-1 0,0 1 0,0 0 0,0 0-1,1 0 1,-2 9 0,4-14-297,-1 0-1,1 0 0,-1-1 1,1 1-1,0 0 0,-1 0 1,1-1-1,0 1 0,0 0 1,-1-1-1,1 1 0,0-1 1,0 1-1,0-1 1,0 1-1,0-1 0,0 0 1,0 1-1,0-1 0,0 0 1,-1 0-1,1 0 0,0 0 1,0 0-1,0 0 0,0 0 1,0 0-1,0 0 1,0 0-1,0 0 0,0-1 1,2 1-1,35-10 242,-34 7-259,0-1 0,0 0 0,0 1-1,0-1 1,0 0 0,-1-1 0,0 1 0,4-8-1,-3 7-346,-6 21 83,-1 4 227,3-18-33,-1 0 0,1 0 1,-1 0-1,1 0 0,0 0 0,0 0 0,0 0 0,0 0 0,0 0 0,0 0 1,1 0-1,-1 0 0,1 0 0,-1 0 0,1-1 0,0 1 0,0 0 1,0 0-1,0 0 0,1 1 0,0-1-278,1-1-1,-1 0 1,1 0 0,-1 0 0,0 0 0,1-1-1,0 1 1,-1 0 0,1-1 0,-1 0 0,1 0-1,0 0 1,-1 0 0,5 0 0,8-4-3459,-1-9-1756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9.690"/>
    </inkml:context>
    <inkml:brush xml:id="br0">
      <inkml:brushProperty name="width" value="0.025" units="cm"/>
      <inkml:brushProperty name="height" value="0.025" units="cm"/>
    </inkml:brush>
  </inkml:definitions>
  <inkml:trace contextRef="#ctx0" brushRef="#br0">41 48 10602,'0'0'5595,"4"-8"-3097,12-24-1078,-12 24-635,-5 31-139,-28 82 968,21-81-1168,1-1 0,1 1 1,1 0-1,1 0 0,-1 29 1,5-52-443,0 0-1,0 0 1,0 0 0,0 0-1,1 0 1,-1 0 0,0 0 0,0 0-1,1 0 1,-1 0 0,0 0-1,1 0 1,-1 0 0,1 0 0,0 0-1,-1 0 1,1 0 0,0-1-1,-1 1 1,1 0 0,0 0 0,0-1-1,0 1 1,0-1 0,-1 1 0,3 0-1,0 0 24,0 0-1,0 0 1,0-1-1,0 1 1,0-1-1,0 0 1,0 0-1,0 0 1,5-1-1,1-1 16,0 0 1,0 0-1,0-1 0,0 0 1,15-8-1,-5-3-211,-15 10 66,1 1 1,0-1-1,0 1 0,0 0 1,0 0-1,1 0 0,-1 1 1,1 0-1,7-2 0,-13 6 70,0 0 0,-1 1 0,1-1 0,-1 0 0,1 0 0,-1 1 0,0-1 0,0 0 0,0 0 0,-1 3 0,-12 14 110,11-15-51,-1 0 0,1 0 0,1 0 0,-1 0 0,1 1 1,-1-1-1,1 1 0,0-1 0,1 1 0,-1 0 0,0 5 0,5-9 16,1 1 1,0-1-1,-1 0 0,1-1 1,0 1-1,-1 0 1,1-1-1,0 0 0,0 0 1,-1 0-1,7-2 0,-3 2 21,44-4 228,-28-7-2132,-22 10 1496,0 1-1,0-1 1,0 0-1,-1 0 0,1 1 1,0-1-1,-1 0 1,1 0-1,-1 0 1,1 0-1,-1 0 0,1 0 1,-1 0-1,0 0 1,1 0-1,-1 0 1,0 0-1,0 0 0,0-2 1,0-10-7124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066"/>
    </inkml:context>
    <inkml:brush xml:id="br0">
      <inkml:brushProperty name="width" value="0.025" units="cm"/>
      <inkml:brushProperty name="height" value="0.025" units="cm"/>
    </inkml:brush>
  </inkml:definitions>
  <inkml:trace contextRef="#ctx0" brushRef="#br0">1 21 12812,'0'0'7335,"64"-20"-6758,-23 19-417,8 1-96,2 0-32,-3 0-1474,-6 0-3554,-9 0-3268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409"/>
    </inkml:context>
    <inkml:brush xml:id="br0">
      <inkml:brushProperty name="width" value="0.025" units="cm"/>
      <inkml:brushProperty name="height" value="0.025" units="cm"/>
    </inkml:brush>
  </inkml:definitions>
  <inkml:trace contextRef="#ctx0" brushRef="#br0">8 52 13036,'0'0'7261,"0"9"-7085,-8 210 1655,8-218-1809,0 0 0,0 0 0,0 0 0,0 0-1,0 0 1,0 0 0,0 1 0,1-1 0,-1 0 0,0 0 0,1 0 0,-1 0 0,1 0 0,-1 0 0,1 0 0,-1 0 0,1 0 0,0 0 0,-1 0 0,1 0 0,0-1 0,0 1-1,-1 0 1,1 0 0,0-1 0,0 1 0,0-1 0,0 1 0,0-1 0,0 1 0,0-1 0,0 1 0,1-1 0,-1 0 0,0 0 0,0 1 0,0-1 0,0 0 0,0 0-1,0 0 1,1 0 0,-1-1 0,0 1 0,0 0 0,0 0 0,0-1 0,0 1 0,0 0 0,0-1 0,0 1 0,2-2 0,6-1 303,0-1 0,-1 0-1,1-1 1,14-10 0,24-21-511,-1-1 0,-2-3 1,-1-1-1,50-66 0,-91 106-291,3-8-919,-10 6-4167,-9 3-2237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768"/>
    </inkml:context>
    <inkml:brush xml:id="br0">
      <inkml:brushProperty name="width" value="0.025" units="cm"/>
      <inkml:brushProperty name="height" value="0.025" units="cm"/>
    </inkml:brush>
  </inkml:definitions>
  <inkml:trace contextRef="#ctx0" brushRef="#br0">1 1 13357,'0'0'6470,"50"34"-6022,-24-30-320,-1-3-64,1-1-928,0 0-2468,-6 0-1696,-2-9-2692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127"/>
    </inkml:context>
    <inkml:brush xml:id="br0">
      <inkml:brushProperty name="width" value="0.025" units="cm"/>
      <inkml:brushProperty name="height" value="0.025" units="cm"/>
    </inkml:brush>
  </inkml:definitions>
  <inkml:trace contextRef="#ctx0" brushRef="#br0">86 1 7527,'0'0'6588,"-10"7"-4837,1 1-1284,0 0 0,0 1 0,1 0 1,-10 13-1,15-18-295,0 0 0,1 0 0,-1 1-1,1-1 1,0 1 0,1-1 0,-1 1 0,1 0 0,0-1 0,0 1 0,0 0 0,1 0-1,0 0 1,0 0 0,0 0 0,1 8 0,0-12-131,0 1 0,0-1 0,0 1 0,0-1-1,0 1 1,0-1 0,0 0 0,1 1 0,-1-1 0,0 0 0,1 0 0,-1 0 0,1 0 0,-1 0-1,1-1 1,0 1 0,-1 0 0,1-1 0,0 1 0,-1-1 0,1 0 0,0 1 0,0-1 0,-1 0-1,1 0 1,0 0 0,0 0 0,3-1 0,1 1 141,0 0 0,0-1 0,0 0 0,0 0 0,0 0 0,0-1 0,8-3 0,-10 2-106,1-1-1,-1 0 1,1 0-1,-1 0 0,0 0 1,-1-1-1,1 0 0,-1 1 1,0-1-1,0 0 1,3-8-1,-5 12-128,0-1 0,-1 1 0,1 0 0,0 0 0,-1-1 0,1 1 1,-1 0-1,0-1 0,1 1 0,-1 0 0,0-1 0,0 1 0,0 0 0,0-1 0,0 1 0,0-1 1,0 1-1,0 0 0,-1-1 0,1 1 0,0 0 0,-1-1 0,1 1 0,-1 0 0,0 0 0,1-1 1,-1 1-1,0 0 0,0 0 0,1 0 0,-1 0 0,0 0 0,0 0 0,0 0 0,-1 0 0,1 0 0,0 1 1,0-1-1,0 0 0,-1 1 0,1-1 0,0 1 0,0-1 0,-1 1 0,1 0 0,0-1 0,-1 1 1,1 0-1,-1 0 0,-2 0 0,-19 0-2652,17 0-5235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459"/>
    </inkml:context>
    <inkml:brush xml:id="br0">
      <inkml:brushProperty name="width" value="0.025" units="cm"/>
      <inkml:brushProperty name="height" value="0.025" units="cm"/>
    </inkml:brush>
  </inkml:definitions>
  <inkml:trace contextRef="#ctx0" brushRef="#br0">59 1 11723,'0'0'7591,"-8"9"-6432,-26 30 106,32-37-1207,0 0 1,1 0-1,0-1 1,-1 1-1,1 0 1,0 0-1,0 0 1,0 1-1,0-1 0,0 0 1,1 0-1,-1 0 1,1 1-1,-1-1 1,1 3-1,0-4-44,0 0 1,1 0-1,-1 0 0,0 0 0,1 0 0,-1 0 0,1 0 0,-1-1 1,1 1-1,-1 0 0,1 0 0,0-1 0,-1 1 0,1 0 0,0-1 1,0 1-1,0 0 0,-1-1 0,1 1 0,0-1 0,0 0 1,0 1-1,0-1 0,1 1 0,7 0-62,0 1 0,0-1 0,0 0 0,-1-1 0,17-1 0,-11 0-115,26 0-648,-20 0 222,-1 1 0,31 3 0,-50-3 587,1 0 1,-1 0 0,1 0 0,0 0 0,-1 0 0,1 0 0,0 0 0,-1 1-1,1-1 1,-1 0 0,1 0 0,0 1 0,-1-1 0,1 0 0,-1 1-1,1-1 1,-1 0 0,1 1 0,-1-1 0,1 1 0,-1-1 0,0 1 0,1-1-1,-1 1 1,1-1 0,-1 1 0,0-1 0,0 1 0,1-1 0,-1 1 0,0 0-1,0 0 1,-10 19 173,-26 11 654,27-25-542,3-2-186,1 0 0,-1 0 0,0-1 1,0 1-1,0-1 0,0-1 0,-1 1 0,1-1 0,-1 0 0,0-1 0,1 1 0,-9-1 0,14-2-466,0-1-1,0-1 1,0 1-1,0 0 1,0 0-1,0 0 1,1 0-1,-1-1 1,1 1-1,-1 0 1,1-1-1,0 1 1,0 0-1,0 0 1,0-1-1,0 1 1,2-5-1,-2-1-1651,0-27-4990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831"/>
    </inkml:context>
    <inkml:brush xml:id="br0">
      <inkml:brushProperty name="width" value="0.025" units="cm"/>
      <inkml:brushProperty name="height" value="0.025" units="cm"/>
    </inkml:brush>
  </inkml:definitions>
  <inkml:trace contextRef="#ctx0" brushRef="#br0">54 0 9577,'-1'9'929,"-19"58"2973,13-51-3257,1 1 0,1-1 1,1 1-1,0 0 0,1 1 0,-1 29 1,5-47-641,-1 1 0,0 0 0,0-1 0,1 1 0,-1-1 0,0 1 1,1-1-1,-1 1 0,0 0 0,1-1 0,-1 1 0,1-1 0,-1 0 1,1 1-1,-1-1 0,1 1 0,-1-1 0,1 0 0,0 1 0,-1-1 1,1 0-1,-1 0 0,1 1 0,0-1 0,-1 0 0,1 0 1,0 0-1,-1 0 0,1 0 0,0 0 0,-1 0 0,1 0 0,0 0 1,-1 0-1,1 0 0,0 0 0,-1-1 0,1 1 0,-1 0 0,1 0 1,0-1-1,-1 1 0,1 0 0,0-1 0,28-15-12,9-22-1210,-13 12 3192,-23 25-1867,0 0 0,1 0 1,-1 1-1,0-1 0,0 1 0,0-1 0,0 1 1,1 0-1,-1 0 0,0 0 0,4 1 1,17-3 273,-1-8 88,-16 7-437,-1 1-1,0-1 1,1 1 0,0 1 0,-1-1 0,11-1 0,-15 32 415,-1-15 54,-1-7-226,1-1-1,0 0 1,1 0-1,-1 0 1,1 0-1,3 10 0,-3-14-231,0 0 0,-1-1 0,1 1 0,0-1 0,1 1 0,-1-1 0,0 1 0,0-1 0,0 0 0,1 0 0,-1 0 0,1 1 0,-1-1 0,1-1 0,-1 1 0,1 0 0,0 0 0,-1 0 0,1-1 0,0 1 0,0-1 0,-1 0 0,1 1 0,0-1 0,0 0 0,0 0 0,2 0 0,9 0-20,0-1 0,0 0-1,0 0 1,0-1 0,0-1-1,23-8 1,-36 11-119,1 0 1,-1-1-1,0 1 1,1 0-1,-1 0 0,1-1 1,-1 1-1,1 0 1,-1 0-1,1 0 1,-1 0-1,1 0 0,-1 0 1,1 0-1,-1 0 1,1 0-1,-1 0 1,1 0-1,-1 0 0,1 0 1,-1 0-1,1 0 1,-1 0-1,1 1 1,-1-1-1,0 0 1,1 0-1,-1 1 0,1-1 1,-1 0-1,1 1 1,-1-1-1,0 0 1,1 1-1,-1-1 0,0 0 1,0 1-1,1-1 1,-1 1-1,0-1 1,0 1-1,1-1 0,-1 0 1,0 1-1,0-1 1,0 1-1,0-1 1,0 1-1,0-1 1,0 1-1,0-1 0,0 1 1,0-1-1,0 1 1,0-1-1,0 1 1,0-1-1,0 1 0,0-1 1,-1 1-1,1-1 1,0 1-1,0-1 1,-1 1-1,1-1 0,0 0 1,0 1-1,-1-1 1,0 1-1,-6 11-3866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2.615"/>
    </inkml:context>
    <inkml:brush xml:id="br0">
      <inkml:brushProperty name="width" value="0.025" units="cm"/>
      <inkml:brushProperty name="height" value="0.025" units="cm"/>
    </inkml:brush>
  </inkml:definitions>
  <inkml:trace contextRef="#ctx0" brushRef="#br0">1 0 11787,'0'0'6091,"9"10"-5690,80 95 586,-63-71-879,1-1 0,1-2 1,62 53-1,-61-62-1566,-41-37-5727,-7-2 2055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2.956"/>
    </inkml:context>
    <inkml:brush xml:id="br0">
      <inkml:brushProperty name="width" value="0.025" units="cm"/>
      <inkml:brushProperty name="height" value="0.025" units="cm"/>
    </inkml:brush>
  </inkml:definitions>
  <inkml:trace contextRef="#ctx0" brushRef="#br0">1 268 12716,'0'0'7079,"71"-15"-5574,-20-10-448,9-5-352,5-2-353,-2-1-288,-4 1 0,-6 0-1313,-11-2-3139,-6 0-3812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26.166"/>
    </inkml:context>
    <inkml:brush xml:id="br0">
      <inkml:brushProperty name="width" value="0.025" units="cm"/>
      <inkml:brushProperty name="height" value="0.025" units="cm"/>
    </inkml:brush>
  </inkml:definitions>
  <inkml:trace contextRef="#ctx0" brushRef="#br0">18 1 4132,'0'0'5845,"-4"8"-5743,1-2-94,2-5-7,0 0 1,0 0-1,0 0 1,0 0-1,0 0 1,1 1-1,-1-1 1,0 0 0,1 1-1,-1-1 1,1 0-1,-1 1 1,1-1-1,0 1 1,0-1-1,-1 0 1,1 1 0,0-1-1,0 1 1,1-1-1,-1 1 1,0-1-1,0 1 1,1-1-1,-1 0 1,1 1 0,-1-1-1,1 0 1,-1 1-1,1-1 1,0 0-1,0 0 1,0 0-1,0 1 1,0-1-1,0 0 1,0 0 0,0 0-1,0-1 1,0 1-1,0 0 1,1 0-1,-1 0 1,0-1-1,1 1 1,-1-1 0,0 1-1,1-1 1,1 1-1,24 5 34,0-1-1,1-1 1,-1-1-1,1-1 1,55-4-1,-19 0-225,757 14 266,64-8 1386,-482-6-1326,96-13 83,3 0 61,-341 12 175,211 10 1088,-320 1-1455,-42-5-252,0-1 1,1 0-1,-1 0 0,0-1 1,1-1-1,-1 0 0,1 0 0,-1-1 1,1 0-1,-1-1 0,21-5 0,9-22-3160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2.748"/>
    </inkml:context>
    <inkml:brush xml:id="br0">
      <inkml:brushProperty name="width" value="0.025" units="cm"/>
      <inkml:brushProperty name="height" value="0.025" units="cm"/>
    </inkml:brush>
  </inkml:definitions>
  <inkml:trace contextRef="#ctx0" brushRef="#br0">89 83 4676,'0'0'7149,"2"-8"-4875,13-32 295,0 5 2410,-49 99-2687,-25 54-1361,53-104-906,1 0 0,1 0-1,1 0 1,-1 1-1,2 0 1,-1 26-1,3-40-18,0 0 0,0 0-1,0 0 1,0 1-1,0-1 1,0 0-1,0 0 1,0 0 0,1 0-1,-1 0 1,0 0-1,1 0 1,-1 0-1,1 0 1,0 0 0,-1 0-1,1 0 1,0 0-1,-1 0 1,1 0 0,0 0-1,0-1 1,0 1-1,0 0 1,-1-1-1,1 1 1,0-1 0,0 1-1,2 0 1,0 0 15,0-1 0,0 0 0,0 1-1,0-1 1,0 0 0,0 0 0,0-1 0,0 1 0,0-1 0,6-1 0,3-2 35,-1 0 0,1-1 0,-1 0 0,17-12 0,2-6 13,-22 16-67,-1 0 1,1 1 0,0 0 0,1 1 0,-1 0-1,1 0 1,12-4 0,-20 13 74,0 0 0,0 0 0,-1 0 0,1 0 0,-1 0 0,0 0 0,0 1 1,-1-1-1,0 7 0,0-2 70,1-8-144,0-1 0,0 1 0,0 0 0,0-1 0,0 1 0,1-1 0,-1 1 0,0-1 0,0 1 0,0 0 0,1-1 0,-1 1 0,0-1 0,1 1 0,-1-1 0,0 1 0,1-1 0,-1 0 0,1 1 0,-1-1 0,0 1 0,1-1 0,-1 0 0,1 1 0,0-1 0,-1 0 0,1 0 0,-1 1 0,1-1 0,-1 0 0,2 0 0,26 0 150,34-18 109,-52 15-244,-8 2-19,0 0 0,0 0 0,-1 0 1,1 1-1,0-1 0,0 1 0,0-1 0,0 1 1,0 0-1,0 0 0,-1 0 0,1 0 0,0 0 1,0 0-1,0 0 0,0 1 0,0-1 0,0 1 1,3 1-1,-4 0 4,0 0 0,0 0 0,0 0 1,0 0-1,0 1 0,0-1 0,-1 0 0,1 1 1,-1-1-1,0 0 0,0 1 0,0-1 0,0 0 1,0 5-1,-1-6 8,1-1 1,0 1 0,0-1-1,0 1 1,1-1-1,-1 1 1,0 0 0,0-1-1,0 1 1,0-1-1,0 1 1,1 0-1,-1-1 1,0 1 0,1-1-1,-1 1 1,0-1-1,1 1 1,-1-1 0,0 0-1,1 1 1,-1-1-1,1 1 1,-1-1-1,1 0 1,-1 1 0,1-1-1,-1 0 1,1 0-1,-1 1 1,2-1 0,23-2 215,30-22-66,-48 20-157,33-11 0,-38 14-16,1 0 1,-1 0-1,0 0 0,1 1 0,-1 0 0,0-1 0,1 1 0,-1 0 0,1 0 0,-1 0 0,1 0 0,-1 1 0,0-1 0,1 1 0,2 0 0,-4 0 13,-1-1-1,0 1 0,1-1 1,-1 1-1,0-1 0,1 1 0,-1 0 1,0-1-1,0 1 0,1-1 1,-1 1-1,0 0 0,0-1 0,0 1 1,0 0-1,0-1 0,0 1 1,0-1-1,0 1 0,0 0 1,0-1-1,-1 1 0,1-1 0,0 1 1,0 0-1,0-1 0,-1 2 1,1-2-11,-1 0 0,1 1 0,0-1 0,0 0 0,-1 1 0,1-1 0,0 0 1,0 1-1,0-1 0,-1 1 0,1-1 0,0 1 0,0-1 0,0 0 1,0 1-1,0-1 0,0 1 0,0-1 0,0 1 0,0-1 0,0 0 0,0 1 1,0-1-1,1 1 0,-1-1 0,0 1 0,0-1 0,0 0 0,1 1 0,-1-1 1,0 0-1,0 1 0,1-1 0,-1 0 0,0 1 0,0-1 0,1 0 1,-1 1-1,1-1 0,-1 0 0,0 0 0,1 0 0,-1 1 0,0-1 0,1 0 1,-1 0-1,1 0 0,-1 0 0,1 0 0,-1 0 0,0 0 0,1 1 0,-1-1 1,1-1-1,0 1 0,27-5-5151,-2-7-4583,-8 1 18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3.090"/>
    </inkml:context>
    <inkml:brush xml:id="br0">
      <inkml:brushProperty name="width" value="0.025" units="cm"/>
      <inkml:brushProperty name="height" value="0.025" units="cm"/>
    </inkml:brush>
  </inkml:definitions>
  <inkml:trace contextRef="#ctx0" brushRef="#br0">119 21 17457,'0'0'5738,"-9"-3"-3373,2 0-1861,3 1-340,1 0 0,-1 0 1,1 1-1,-1-1 0,0 1 0,0 0 0,0 0 1,0 0-1,0 1 0,0-1 0,0 1 0,0 0 1,-5 0-1,9 2-288,0 0 0,1-1 1,-1 1-1,0 0 0,0-1 1,1 1-1,-1 0 0,1-1 1,0 1-1,-1-1 0,1 1 1,0-1-1,0 1 0,0-1 1,0 0-1,0 1 0,1 0 1,5 6-245,34 48-1419,-38-52 1757,-1 0 0,0 0 0,0 0 0,-1 0 0,1 0 0,-1 0 1,0 0-1,0 1 0,0-1 0,-1 0 0,1 1 0,-1-1 0,0 6 1,-1-8 154,-1 1 0,1-1 1,0 1-1,-1-1 0,1 0 0,-1 1 1,0-1-1,1 0 0,-1 0 1,0 0-1,-1 0 0,1-1 1,0 1-1,0-1 0,-1 1 0,1-1 1,-1 0-1,1 1 0,-1-2 1,-3 2-1,-2 1 305,0 0 0,0-1-1,0 0 1,-1 0 0,-12 0 0,20-2-454,1 0 1,-1 0-1,1 0 1,-1 0-1,1 0 1,-1 0-1,0-1 1,1 1-1,-1 0 1,1 0-1,-1 0 1,1-1-1,-1 1 1,1 0-1,-1 0 1,1-1-1,0 1 1,-1 0-1,1-1 1,-1 1-1,1-1 1,0 1-1,-1-1 1,1 1-1,0 0 1,-1-1-1,1 1 1,0-1-1,0 1 1,0-1-1,-1 0 1,1 1-1,0-1 1,0 1-1,0-1 1,0 1-1,0-1 1,0 1-1,0-1 1,0 1-1,0-1 1,0 0-1,0 1 1,1-1-1,-1 1 1,0-1-1,0 1 1,0-1-1,1 1 1,-1-1-1,0 1 1,1-1-1,-1 1 1,0 0-1,1-1 1,-1 1-1,1-1 1,21-28-3643,22-5-5377,-20 20 2188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3.792"/>
    </inkml:context>
    <inkml:brush xml:id="br0">
      <inkml:brushProperty name="width" value="0.025" units="cm"/>
      <inkml:brushProperty name="height" value="0.025" units="cm"/>
    </inkml:brush>
  </inkml:definitions>
  <inkml:trace contextRef="#ctx0" brushRef="#br0">1 140 5061,'52'30'3838,"-43"-28"11301,-22 2-12848,9 0-2212,0 1-1,1-1 1,-1 1 0,1-1 0,0 1-1,1 0 1,-1 0 0,1 0 0,0 1-1,0-1 1,0 1 0,1-1 0,0 1-1,0-1 1,0 1 0,1-1 0,0 1-1,0 0 1,2 10 0,-1-15-99,-1 0 1,1 1-1,0-1 1,0 0-1,0 0 1,0-1-1,0 1 0,0 0 1,0 0-1,0 0 1,0-1-1,0 1 1,1 0-1,-1-1 1,0 1-1,0-1 1,1 0-1,-1 1 1,0-1-1,1 0 1,-1 0-1,0 0 0,1 0 1,-1 0-1,0 0 1,1 0-1,-1 0 1,0 0-1,0-1 1,1 1-1,1-1 1,1 0-274,0-1 1,1 1 0,-1-1-1,0 0 1,-1 0-1,1 0 1,0 0 0,5-5-1,33-41-3895,-14 6-4371,25-49-1,-16 26 8658,-29 44 2793,-6 6 10468,-6 26-11971,-51 100 2195,40-86-3171,1 2 0,2-1-1,0 2 1,2-1 0,-9 36 0,19-62-408,0 0 1,-1-1-1,1 1 0,0 0 1,0-1-1,0 1 1,0 0-1,-1-1 1,1 1-1,0 0 1,0-1-1,0 1 0,0 0 1,1-1-1,-1 1 1,0 0-1,0-1 1,0 1-1,0-1 1,1 1-1,-1 0 0,0-1 1,1 1-1,-1-1 1,1 2-1,12-11 249,23-37 262,-28 34-448,6-5-81,1-3-85,0 1 1,32-29-1,-43 44 84,0 1 0,0-1 1,0 1-1,1 0 0,-1 0 0,1 1 0,0-1 0,0 1 0,0 0 0,0 0 0,0 1 1,0 0-1,0 0 0,1 0 0,-1 0 0,0 1 0,1 0 0,7 0 0,-12 1 8,1 0-1,-1 0 0,1-1 0,-1 1 1,1 0-1,-1 0 0,1 1 0,-1-1 0,0 0 1,0 0-1,0 1 0,0-1 0,0 1 1,0-1-1,0 1 0,0-1 0,0 1 1,-1-1-1,1 1 0,-1 0 0,1-1 1,-1 1-1,1 0 0,-1 0 0,0-1 0,0 1 1,0 0-1,0 0 0,0-1 0,-1 1 1,0 3-1,1 2 17,-1 0 0,0-1 0,-1 1 0,1 0 0,-1-1 0,0 0 0,-4 8 0,-13 9 294,15-19-168,0 1-1,0-1 0,1 1 0,0-1 1,-1 1-1,2 0 0,-5 10 0,11-14-110,0 0-1,0 0 0,1 0 0,-1-1 0,0 0 1,1 1-1,-1-1 0,6-1 0,-5 1-7,12 0-158,-6 0-212,0 0 0,0 0 1,0-1-1,17-3 0,-25 3-27,-1 0 0,1 0 0,-1 0-1,1 0 1,-1 0 0,0 0 0,1-1 0,-1 1 0,0-1 0,2-2 0,-2 2-176,-1 1 1,0-1-1,1 0 1,-1 1-1,0-1 1,0 0-1,-1 0 1,1 0-1,0 0 0,-1 0 1,1 0-1,-1 0 1,1 0-1,-1-4 1,0-12-6219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4.164"/>
    </inkml:context>
    <inkml:brush xml:id="br0">
      <inkml:brushProperty name="width" value="0.025" units="cm"/>
      <inkml:brushProperty name="height" value="0.025" units="cm"/>
    </inkml:brush>
  </inkml:definitions>
  <inkml:trace contextRef="#ctx0" brushRef="#br0">62 25 7944,'0'0'7334,"-56"-24"-4483,50 24 608,14 4-3138,11 6 447,9 0-159,7-2-353,4 0-160,3-4-128,-4-4-2690,-1 0-3588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4.804"/>
    </inkml:context>
    <inkml:brush xml:id="br0">
      <inkml:brushProperty name="width" value="0.025" units="cm"/>
      <inkml:brushProperty name="height" value="0.025" units="cm"/>
    </inkml:brush>
  </inkml:definitions>
  <inkml:trace contextRef="#ctx0" brushRef="#br0">0 0 5894,'0'0'18219,"11"0"-17578,31 1-350,51 6 0,-33 7-5966,-48-11 994,-5-1-1202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5.160"/>
    </inkml:context>
    <inkml:brush xml:id="br0">
      <inkml:brushProperty name="width" value="0.025" units="cm"/>
      <inkml:brushProperty name="height" value="0.025" units="cm"/>
    </inkml:brush>
  </inkml:definitions>
  <inkml:trace contextRef="#ctx0" brushRef="#br0">1 0 11851,'0'0'10309,"10"2"-9567,18 2-341,-13-3-296,0 1-1,0 0 1,-1 1 0,1 1 0,26 10 0,-39-13-90,-1 0 0,0 0 0,0 1 0,0-1 0,1 0 0,-1 0 0,0 1-1,-1-1 1,1 0 0,0 1 0,0-1 0,0 1 0,-1-1 0,1 1 0,-1-1 0,1 1 0,-1-1 0,0 1 0,0 0 0,1-1 0,-1 1 0,0 0-1,-1-1 1,1 1 0,0 0 0,0-1 0,-1 1 0,1-1 0,-1 1 0,1-1 0,-1 1 0,1-1 0,-1 1 0,0-1 0,-1 3 0,-4 6 160,-1 0 0,0 0 1,-12 14-1,15-20-213,-4 5-281,-35 37 711,40-44-999,1 0 0,-1 0-1,0 0 1,0 0 0,0-1-1,0 1 1,0-1-1,-1 0 1,-3 1 0,-5 0-5041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5.674"/>
    </inkml:context>
    <inkml:brush xml:id="br0">
      <inkml:brushProperty name="width" value="0.025" units="cm"/>
      <inkml:brushProperty name="height" value="0.025" units="cm"/>
    </inkml:brush>
  </inkml:definitions>
  <inkml:trace contextRef="#ctx0" brushRef="#br0">1 59 4004,'0'0'20723,"1"5"-20242,3 19-360,-1-1 0,0 1 0,-2-1 0,-3 28 0,2-11-54,0-39-63,0-1 0,0 0-1,0 0 1,0 0 0,0 1-1,0-1 1,0 0-1,0 0 1,0 0 0,0 0-1,0 1 1,0-1 0,0 0-1,0 0 1,0 0-1,0 0 1,1 1 0,-1-1-1,0 0 1,0 0 0,0 0-1,0 0 1,0 0-1,1 0 1,-1 1 0,0-1-1,0 0 1,0 0 0,0 0-1,0 0 1,1 0-1,-1 0 1,0 0 0,0 0-1,0 0 1,1 0 0,-1 0-1,0 0 1,0 0-1,0 0 1,0 0 0,1 0-1,-1 0 1,0 0 0,0 0-1,0 0 1,1 0-1,-1 0 1,0 0 0,0 0-1,0-1 1,16-7 248,9-14 263,90-106 305,-43 38-3199,-69 86-96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034"/>
    </inkml:context>
    <inkml:brush xml:id="br0">
      <inkml:brushProperty name="width" value="0.025" units="cm"/>
      <inkml:brushProperty name="height" value="0.025" units="cm"/>
    </inkml:brush>
  </inkml:definitions>
  <inkml:trace contextRef="#ctx0" brushRef="#br0">0 1 13869,'0'0'10634,"53"47"-10602,-39-42-704,5-4-898,-2-1-640,0 0-1217,0-4-1986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376"/>
    </inkml:context>
    <inkml:brush xml:id="br0">
      <inkml:brushProperty name="width" value="0.025" units="cm"/>
      <inkml:brushProperty name="height" value="0.025" units="cm"/>
    </inkml:brush>
  </inkml:definitions>
  <inkml:trace contextRef="#ctx0" brushRef="#br0">82 20 14125,'0'0'2093,"-8"5"-102,4-3-1738,-36 24 1760,37-25-1800,1 1 0,0 0 0,0-1 0,0 1-1,0 0 1,0 0 0,0 0 0,1 0 0,-1 0-1,1 1 1,-1-1 0,1 0 0,0 1-1,0-1 1,0 1 0,0 0 0,0 2 0,22-13 155,31-39-819,-13 10-3011,-37 36 3355,-2 1 147,-1 1-1,1 0 1,0-1 0,-1 1-1,1-1 1,0 1-1,-1 0 1,1-1 0,0 1-1,0 0 1,0-1 0,0 1-1,0 0 1,0-1-1,0 1 1,0 0 0,0-1-1,0 1 1,0 0-1,0-1 1,0 1 0,1 0-1,-1-1 1,0 1-1,0-1 1,1 1 0,-1 0-1,0-1 1,1 1 0,0 0-1,11 18 345,6-2-228,-14-14-139,0 0 1,0 1 0,0-1-1,-1 1 1,1 0-1,-1 0 1,0 0-1,0 0 1,0 0-1,-1 1 1,1 0-1,-1-1 1,0 1 0,-1 0-1,1 0 1,0 5-1,-3-8 19,1-1 0,-1 1 0,0 0 0,0-1-1,0 1 1,0-1 0,0 1 0,-1-1 0,1 1 0,0-1 0,-1 0-1,1 0 1,-1 0 0,1 0 0,-1 0 0,1 0 0,-1 0 0,0 0-1,0 0 1,1-1 0,-1 1 0,0-1 0,0 1 0,0-1 0,1 0-1,-1 0 1,-3 0 0,-2 2 145,0-1-1,-1-1 1,1 1-1,0-1 1,-15-2-1,21 1-247,0 1 0,0-1-1,0 1 1,0-1 0,0 0-1,0 1 1,1-1-1,-1 0 1,0 0 0,0 0-1,1 0 1,-1 1-1,1-1 1,-1 0 0,0 0-1,1 0 1,0 0 0,-1 0-1,1 0 1,0 0-1,-1-1 1,1 1 0,0 0-1,0 0 1,0 0 0,0 0-1,0 0 1,0 0-1,1-2 1,7-34-5156,9 11-425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892"/>
    </inkml:context>
    <inkml:brush xml:id="br0">
      <inkml:brushProperty name="width" value="0.025" units="cm"/>
      <inkml:brushProperty name="height" value="0.025" units="cm"/>
    </inkml:brush>
  </inkml:definitions>
  <inkml:trace contextRef="#ctx0" brushRef="#br0">0 0 14830,'0'0'7751,"0"9"-6485,9 194 543,-9-203-1806,0 0 0,0 0-1,0 0 1,0 0 0,0 0 0,0 0-1,0 0 1,0 0 0,0 0-1,1 0 1,-1 0 0,0 0 0,0 0-1,0 0 1,0 0 0,0 0-1,0 0 1,0 0 0,0 0 0,0 0-1,0 0 1,0 0 0,0 0-1,0 0 1,0 0 0,0 0 0,0 0-1,1 0 1,-1 0 0,0 1-1,0-1 1,0 0 0,0 0 0,0 0-1,0 0 1,0 0 0,3-14 219,1-18 117,-4-59-654,0 90 225,39 17-615,-35-15 727,0-1 0,0 1 0,0-1 0,0 0 0,0 0 0,0 0 0,0-1 0,0 0 0,0 1 0,0-1 0,0 0 0,0-1 0,0 1 0,-1-1 0,5-2 0,-7 4-12,-1 1 0,1-1 0,-1 1 0,1-1 0,-1 1 0,1-1 0,-1 1 0,0-1 0,1 1 0,-1-1 0,0 1 0,1 0 0,-1-1 0,0 1 0,0 0 0,0-1 0,1 1 0,-1 0 0,0-1 0,0 1 0,0 0 0,0-1 0,0 1 0,0 0 0,-1-1 0,1 1 0,0 0 0,1 28 466,-2-27-378,1-1-75,0 0-1,0 0 0,0 0 1,0-1-1,1 1 0,-1 0 1,0 0-1,0 0 0,0 0 1,1-1-1,-1 1 0,0 0 1,1 0-1,-1-1 0,1 1 1,-1 0-1,1 0 0,-1-1 1,1 1-1,-1-1 0,1 1 1,0 0-1,-1-1 0,1 1 1,0-1-1,0 0 0,-1 1 1,1-1-1,1 1 0,1 0 16,-1-1 0,1 0 0,0 1 0,0-1 0,-1 0 0,1 0 0,0-1 0,-1 1 0,6-2 0,1 0 15,0-1-1,0 0 1,0-1 0,15-8 0,-21 9-758,45-22 2681,-47 25-2118,0-1 0,0 1 0,0 0 0,0 0 1,1 0-1,-1-1 0,0 1 0,0 0 0,0 0 0,1 1 1,-1-1-1,0 0 0,0 0 0,0 0 0,0 1 0,2 0 0,-2 0-418,0 0 0,0-1-1,0 1 1,-1 0-1,1 0 1,0 0 0,-1 0-1,1 0 1,-1 0 0,1 0-1,-1 0 1,1 0-1,-1 0 1,0 0 0,0 0-1,1 0 1,-1 0-1,0 0 1,0 0 0,0 1-1,0 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0.282"/>
    </inkml:context>
    <inkml:brush xml:id="br0">
      <inkml:brushProperty name="width" value="0.025" units="cm"/>
      <inkml:brushProperty name="height" value="0.025" units="cm"/>
    </inkml:brush>
  </inkml:definitions>
  <inkml:trace contextRef="#ctx0" brushRef="#br0">59 1 13901,'0'0'5627,"-6"12"-5504,0 3-125,0 0 0,1 1 0,1-1 0,0 1 0,1 0 0,1 0 0,0 27 0,2-26-44,1 20-838,-2-1 0,-1 0 0,-14 69 0,16-173-3685,-3 25 4205,3-74-340,0 46 3880,1 84-3128,1 0 1,0 0-1,1 0 1,0-1-1,0 1 1,2-1-1,-1 0 1,2 0 0,0-1-1,0 1 1,14 17-1,-16-22-34,1-1-1,-1 1 1,2-2-1,-1 1 0,1 0 1,-1-1-1,2 0 1,-1-1-1,0 1 1,1-1-1,0 0 0,0-1 1,0 0-1,0 0 1,1 0-1,-1-1 1,1 0-1,0 0 0,-1-1 1,14 0-1,-15-2 94,-1 0 0,1 0-1,-1-1 1,0 0 0,1 0 0,-1 0-1,0-1 1,0 1 0,-1-1-1,1-1 1,-1 1 0,1-1-1,-1 1 1,0-1 0,0 0 0,-1-1-1,1 1 1,-1-1 0,0 1-1,0-1 1,0 0 0,-1 0 0,4-11-1,-2 6 97,-1 0 0,1 0 0,-2-1 0,0 1 0,0-1 0,-1 1 0,0-1 0,0 0 0,-2 1 0,1-1 0,-1 0 0,-3-10 0,3 17-177,0 1 0,-1 0 1,0 0-1,1-1 0,-1 1 0,0 1 1,0-1-1,-1 0 0,-2-3 0,4 5-29,0 0 0,0 0 0,0 0 0,0 0 0,0 0 0,0 0 0,-1 1 0,1-1 0,0 0 0,0 1 0,-1-1 0,1 1 0,0-1 0,-1 1 0,1 0 0,0-1 0,-1 1 0,1 0 0,0 0 0,-1 0 0,1 0 0,-1 0 0,1 0 0,0 1 0,-1-1 0,-1 1 0,3-1-65,-1 1-1,0 0 0,1-1 1,-1 1-1,1 0 0,-1-1 1,1 1-1,-1 0 0,1-1 1,-1 1-1,1 0 1,0 0-1,-1 0 0,1-1 1,0 1-1,0 0 0,0 0 1,-1 0-1,1 0 0,0 0 1,0-1-1,0 1 0,0 0 1,1 0-1,-1 0 0,0 0 1,0-1-1,0 1 0,1 0 1,-1 0-1,1 1 0,0 0-264,0 0 0,0 0 0,0 0 0,0 0 0,0 0 0,0 0-1,0 0 1,1 0 0,-1 0 0,4 2 0,14 5-2902,1-5-940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0.829"/>
    </inkml:context>
    <inkml:brush xml:id="br0">
      <inkml:brushProperty name="width" value="0.025" units="cm"/>
      <inkml:brushProperty name="height" value="0.025" units="cm"/>
    </inkml:brush>
  </inkml:definitions>
  <inkml:trace contextRef="#ctx0" brushRef="#br0">48 1 4901,'0'0'10890,"-48"7"-9000,48-3-769,0-2-288,22 1-97,11-2 610,11 1-321,10 0-577,6 3-352,0 3-64,0 4-416,-6 3-1314,-10-3-1441,-13-2-1762,-11-3-2305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1.201"/>
    </inkml:context>
    <inkml:brush xml:id="br0">
      <inkml:brushProperty name="width" value="0.025" units="cm"/>
      <inkml:brushProperty name="height" value="0.025" units="cm"/>
    </inkml:brush>
  </inkml:definitions>
  <inkml:trace contextRef="#ctx0" brushRef="#br0">91 0 14542,'0'0'790,"9"2"133,3 2-593,-1 1-1,0 0 1,0 0-1,0 1 1,-1 0-1,0 1 1,0 0-1,-1 1 1,12 11-1,-18-16-261,0 0 1,0 0-1,0 0 0,-1 0 0,1 0 0,-1 1 0,0-1 0,0 1 1,-1-1-1,1 1 0,-1 0 0,1 0 0,-1 0 0,0 0 0,-1 0 1,1 0-1,-1 0 0,1 0 0,-1 0 0,0 0 0,-1 0 1,1 0-1,-1 0 0,0 0 0,0 0 0,0-1 0,0 1 0,-1 0 1,1 0-1,-1-1 0,0 1 0,0-1 0,-1 0 0,-3 5 0,-5 4 150,-1-1 0,0-1 0,-1 0 0,0-1-1,0 0 1,-20 9 0,21-12-284,0 1 1,0 0-1,0 1 1,1 0-1,0 1 0,0 0 1,1 1-1,-10 12 1,14-10-2962,6-6-2883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1.762"/>
    </inkml:context>
    <inkml:brush xml:id="br0">
      <inkml:brushProperty name="width" value="0.025" units="cm"/>
      <inkml:brushProperty name="height" value="0.025" units="cm"/>
    </inkml:brush>
  </inkml:definitions>
  <inkml:trace contextRef="#ctx0" brushRef="#br0">49 1 18065,'0'0'5750,"2"9"-5628,-1 7-92,0-1 0,0 1 0,-2 0-1,0-1 1,-1 1 0,-4 16 0,-29 101 142,30-116-168,5-16 2,0-1 0,-1 1 1,1-1-1,0 1 1,-1-1-1,1 1 0,0-1 1,0 1-1,-1-1 1,1 1-1,0 0 0,0-1 1,0 1-1,0-1 0,0 1 1,0 0-1,0-1 1,0 1-1,0 0 0,0-1 1,0 1-1,0-1 1,1 1-1,-1-1 0,0 1 1,0 0-1,1-1 1,-1 1-1,0-1 0,1 1 1,-1-1-1,0 1 0,1-1 1,-1 1-1,1-1 1,-1 0-1,1 1 0,-1-1 1,1 0-1,-1 1 1,1-1-1,0 1 0,2-2 53,-1 1-1,1 0 1,0-1-1,-1 0 1,1 1-1,0-1 1,-1 0-1,1 0 1,-1 0-1,4-3 1,66-45 1248,-67 46-1226,56-43 111,107-102 0,-158 135-1899,-10 3-6755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136"/>
    </inkml:context>
    <inkml:brush xml:id="br0">
      <inkml:brushProperty name="width" value="0.025" units="cm"/>
      <inkml:brushProperty name="height" value="0.025" units="cm"/>
    </inkml:brush>
  </inkml:definitions>
  <inkml:trace contextRef="#ctx0" brushRef="#br0">6 0 15278,'0'0'4837,"-5"53"-4068,15-35-513,5 0-256,5-2-1537,5-4-1602,0-4-1666,6-8-192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495"/>
    </inkml:context>
    <inkml:brush xml:id="br0">
      <inkml:brushProperty name="width" value="0.025" units="cm"/>
      <inkml:brushProperty name="height" value="0.025" units="cm"/>
    </inkml:brush>
  </inkml:definitions>
  <inkml:trace contextRef="#ctx0" brushRef="#br0">150 5 11115,'0'0'6480,"-10"-2"-5754,5 1-681,0 0-1,0 0 0,0 1 0,0 0 0,-1 0 1,1 1-1,0 0 0,0-1 0,0 2 1,0-1-1,0 0 0,0 1 0,1 0 1,-1 0-1,0 1 0,1-1 0,-1 1 1,1 0-1,0 0 0,0 0 0,0 1 0,1 0 1,-1-1-1,1 1 0,0 0 0,0 1 1,-5 8-1,7-12 25,0 1-1,0-1 1,0 1 0,0-1 0,0 1 0,0 0-1,1-1 1,-1 1 0,0 0 0,1 0 0,-1 0-1,1-1 1,0 1 0,0 0 0,0 0-1,0 0 1,0 0 0,0-1 0,1 5 0,-1-6 11,1 1 0,0 0-1,0-1 1,-1 1 0,1-1 0,0 1 0,0-1 0,0 1 0,0-1 0,0 1 0,0-1 0,0 0 0,0 1 0,0-1 0,0 0 0,0 0 0,0 0-1,0 0 1,0 0 0,0 0 0,0 0 0,0 0 0,0 0 0,2-1 0,4-1 105,0 0 0,1 0 0,-1-1 0,0 1 0,0-2 0,-1 1 0,1-1 0,6-5 0,-12 9-178,2-2 32,-1 0-1,1 0 0,0 0 0,-1 0 0,0 0 0,0-1 1,1 1-1,-1-1 0,-1 0 0,1 1 0,0-1 0,-1 0 0,1 0 1,-1 0-1,0 0 0,0 0 0,1-3 0,-3 5-59,0 0 1,0 1-1,0-1 0,0 0 0,0 1 0,0-1 0,0 1 0,0 0 1,0-1-1,0 1 0,0 0 0,0-1 0,0 1 0,0 0 1,0 0-1,0 0 0,0 0 0,0 0 0,0 0 0,0 0 0,-1 0 1,0 1-1,-27 4-2009,12 10 39,13-5-1094,12-4-4571,8-6-410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837"/>
    </inkml:context>
    <inkml:brush xml:id="br0">
      <inkml:brushProperty name="width" value="0.025" units="cm"/>
      <inkml:brushProperty name="height" value="0.025" units="cm"/>
    </inkml:brush>
  </inkml:definitions>
  <inkml:trace contextRef="#ctx0" brushRef="#br0">92 138 10826,'0'0'7191,"-8"6"-6326,-25 19 96,32-24-911,0-1 1,1 1-1,-1-1 0,0 1 1,0 0-1,0-1 1,1 1-1,-1 0 0,0 0 1,1-1-1,-1 1 1,1 0-1,-1 0 0,1 0 1,-1 0-1,1 0 1,0 0-1,-1 0 0,1-1 1,0 1-1,0 0 1,0 0-1,0 0 0,-1 0 1,1 0-1,1 0 1,-1 0-1,0 0 0,0 0 1,0 0-1,0 0 1,1 0-1,-1 0 0,0 0 1,1 0-1,-1 0 1,1 0-1,-1 0 0,1-1 1,0 1-1,-1 0 1,1 0-1,0-1 0,0 2 1,4 2-78,0-1 0,0 0 0,1 0 0,-1 0 0,10 3 0,-7-2 174,12 3-139,22 10 78,-41-17-90,0 1 1,0 0-1,1-1 0,-1 1 1,0 0-1,0-1 1,0 1-1,0 0 1,0 0-1,0 0 1,0 0-1,0 0 1,0 0-1,-1 0 0,1 0 1,0 0-1,-1 0 1,1 1-1,-1-1 1,1 0-1,-1 0 1,1 1-1,-1-1 0,0 3 1,-1-2-4,0-1-1,0 1 1,0 0-1,0-1 1,0 1 0,0 0-1,-1-1 1,1 0 0,-1 1-1,1-1 1,-1 0-1,1 0 1,-1 0 0,0 0-1,0 0 1,0 0 0,1 0-1,-1 0 1,0-1 0,0 1-1,-3 0 1,-48 10 73,49-11-66,-6 2 5,3-1 5,0 1 1,0-1-1,0-1 0,0 1 0,0-1 0,0 0 0,0-1 0,-8-1 0,14 2-123,1-1 1,-1 0-1,1 1 1,0-1-1,-1 0 1,1 1-1,0-1 1,0 0-1,0 0 1,-1 1-1,1-1 0,0 0 1,0 0-1,0 1 1,0-1-1,0 0 1,0 0-1,0 1 1,1-1-1,-1 0 1,0 1-1,0-1 1,1 0-1,-1 0 0,0 1 1,1-1-1,-1 0 1,0 1-1,1-1 1,-1 1-1,1-1 1,-1 1-1,1-1 1,0 0-1,17-22-4698,9-5-3479</inkml:trace>
  <inkml:trace contextRef="#ctx0" brushRef="#br0" timeOffset="1">328 0 16816,'0'0'1948,"-8"10"-223,3-5-1471,1 0-1,0 0 0,0 0-1,0 0 1,0 0 0,1 1-1,-1-1 1,2 1 0,-1 0-1,0 0 1,1 0 0,0 0-1,-1 13 1,2 182-1422,-1-189 1033,-4-3-4560,5-9 4458,0-1 0,1 1 0,-1 0 0,1 0-1,-1-1 1,0 1 0,1 0 0,-1-1-1,1 1 1,-1 0 0,0-1 0,1 1 0,-1-1-1,1 1 1,0-1 0,-1 1 0,1-1 0,-1 1-1,1-1 1,0 0 0,-1 1 0,1-1-1,0 0 1,0 1 0,-1-1 0,1 0 0,0 1-1,0-1 1,0 0 0,0 1 0,0-2 0,-25-79-3190,15 53 7478,1-1 0,-9-55 0,18 83-3950,1 0 0,-1 1 0,1-1 0,-1 0 0,1 0 0,-1 0-1,1 0 1,-1 1 0,1-1 0,0 0 0,-1 0 0,1 1 0,0-1-1,0 0 1,0 1 0,-1-1 0,1 1 0,0-1 0,0 1 0,0 0-1,0-1 1,0 1 0,0 0 0,0 0 0,0 0 0,0-1 0,0 1-1,0 0 1,0 0 0,0 0 0,0 0 0,0 1 0,1-1 0,46 2-617,-41-2 745,60 9-1439,-21-2-4683,-13-4-4815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3.426"/>
    </inkml:context>
    <inkml:brush xml:id="br0">
      <inkml:brushProperty name="width" value="0.025" units="cm"/>
      <inkml:brushProperty name="height" value="0.025" units="cm"/>
    </inkml:brush>
  </inkml:definitions>
  <inkml:trace contextRef="#ctx0" brushRef="#br0">80 0 10634,'0'0'9823,"-8"14"-8905,2-4-694,0-1-35,1 0 1,0 0-1,0 1 0,1 0 0,1-1 0,-1 1 1,2 0-1,-3 13 0,-21 264 3309,37 145-2827,-5-166-107,-6-210-311,0-56-221,0 0-647,1 0 161,-1 0-1,1 0 1,-1 0-1,1 0 0,-1 0 1,1 1-1,-1-1 0,1 0 1,-1 0-1,1 0 1,-1 1-1,1-1 0,-1 0 1,1 0-1,-1 1 0,0-1 1,1 0-1,-1 1 1,1-1-1,-1 0 0,0 1 1,1-1-1,-1 1 1,1 5-5643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3.909"/>
    </inkml:context>
    <inkml:brush xml:id="br0">
      <inkml:brushProperty name="width" value="0.025" units="cm"/>
      <inkml:brushProperty name="height" value="0.025" units="cm"/>
    </inkml:brush>
  </inkml:definitions>
  <inkml:trace contextRef="#ctx0" brushRef="#br0">60 2 8488,'0'0'2627,"-9"0"-407,-42-1 1923,119 2 1120,14 1-4440,8 10-349,590 66-497,-528-69-660,1-6 1,224-26-1,-181-5 561,149-15 22,-296 40 81,1 2 1,-1 3-1,0 2 1,97 20-1,-143-23-5,42 11 173,2-1 0,-1-3 0,1-1 0,64 0 0,-125-10-4334,-1-5-1287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4.237"/>
    </inkml:context>
    <inkml:brush xml:id="br0">
      <inkml:brushProperty name="width" value="0.025" units="cm"/>
      <inkml:brushProperty name="height" value="0.025" units="cm"/>
    </inkml:brush>
  </inkml:definitions>
  <inkml:trace contextRef="#ctx0" brushRef="#br0">0 0 15855,'0'0'726,"14"3"80,91 18 91,199 49-347,-301-69-454,0 0 0,0 0 0,0 0 0,0 0 0,0 0 0,0 1 0,0-1 1,-1 1-1,1 0 0,0 0 0,-1 0 0,1 0 0,1 3 0,-3-3-5,-1-1 0,1 1 0,-1-1 0,0 0 1,1 1-1,-1-1 0,0 1 0,0-1 0,0 1 0,0-1 0,0 1 0,-1-1 0,1 1 0,0-1 1,-1 0-1,1 1 0,-1-1 0,1 0 0,-1 1 0,0-1 0,1 0 0,-1 0 0,0 1 0,0-1 1,0 0-1,0 0 0,0 0 0,0 0 0,0 0 0,-2 1 0,-30 27 1079,-1-2 0,-47 29 1,7-5-1137,68-47-1239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5.124"/>
    </inkml:context>
    <inkml:brush xml:id="br0">
      <inkml:brushProperty name="width" value="0.025" units="cm"/>
      <inkml:brushProperty name="height" value="0.025" units="cm"/>
    </inkml:brush>
  </inkml:definitions>
  <inkml:trace contextRef="#ctx0" brushRef="#br0">0 306 13645,'0'0'8515,"8"0"-7651,0-2-703,0 1-1,0-1 1,0-1-1,0 0 1,-1 0-1,1 0 1,-1-1-1,0 0 1,0 0-1,10-9 1,70-63 129,-73 64-232,17-17 414,-1-1-1,-1-1 0,39-55 0,-66 119-180,11 52 0,-8-71-251,1-1 1,1 0 0,0-1-1,8 13 1,10 14-2166,-8 2-6085,-14-27-166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355"/>
    </inkml:context>
    <inkml:brush xml:id="br0">
      <inkml:brushProperty name="width" value="0.025" units="cm"/>
      <inkml:brushProperty name="height" value="0.025" units="cm"/>
    </inkml:brush>
  </inkml:definitions>
  <inkml:trace contextRef="#ctx0" brushRef="#br0">4 372 5381,'0'0'4223,"-1"9"-2600,-1 24-823,2-32-762,0 0 0,0-1 0,0 1 0,0 0 0,1-1 0,-1 1 0,0 0-1,0-1 1,1 1 0,-1-1 0,1 1 0,-1 0 0,0-1 0,1 1 0,-1-1-1,1 1 1,-1-1 0,1 0 0,-1 1 0,1-1 0,0 1 0,-1-1 0,1 0-1,-1 1 1,1-1 0,0 0 0,-1 0 0,1 0 0,0 1 0,-1-1 0,1 0-1,0 0 1,-1 0 0,1 0 0,0 0 0,1-1 0,24-2 1464,-18 0-1243,0 0 0,0-1 0,0 0 0,0 0-1,-1-1 1,0 0 0,0 0 0,0-1 0,-1 1-1,0-1 1,0-1 0,0 1 0,-1-1-1,0 0 1,0-1 0,-1 1 0,0-1 0,0 0-1,-1 0 1,3-9 0,-6 16-206,0-1 0,0 1 1,0-1-1,0 1 0,0-1 0,0 1 1,-1 0-1,1-1 0,-1 1 0,1-1 0,-1 1 1,1 0-1,-1 0 0,0-1 0,1 1 1,-1 0-1,0 0 0,0 0 0,0 0 0,0 0 1,0 0-1,0 0 0,0 0 0,-1 0 1,1 0-1,0 0 0,0 1 0,-1-1 0,1 1 1,0-1-1,-1 1 0,1-1 0,-1 1 1,1 0-1,0 0 0,-1-1 0,1 1 0,-1 0 1,-1 1-1,0-2-57,0 1-1,0 0 1,-1 0 0,1 0-1,0 0 1,0 1 0,0-1-1,-1 1 1,1 0 0,0 0-1,0 0 1,0 0 0,0 0-1,0 1 1,1-1 0,-6 4-1,4 0-22,1 1-1,-1 0 0,1-1 1,0 1-1,0 0 0,1 0 1,0 1-1,0-1 0,0 0 1,-1 10-1,3-14 18,-1 0 0,1-1 1,0 1-1,-1 0 0,1 0 0,0-1 1,0 1-1,1 0 0,-1 0 0,0-1 0,1 1 1,-1 0-1,1-1 0,-1 1 0,1 0 0,0-1 1,-1 1-1,1-1 0,0 1 0,0-1 0,0 1 1,0-1-1,1 0 0,-1 1 0,0-1 1,0 0-1,1 0 0,-1 0 0,1 0 0,-1 0 1,1 0-1,-1-1 0,1 1 0,0 0 0,-1-1 1,1 1-1,0-1 0,0 0 0,-1 1 0,1-1 1,3 0-1,5 0-123,0-1-1,0 0 1,-1 0 0,1-1 0,12-3-1,-8 0-883,0-1 0,0-1 0,-1 0 0,0-1 0,-1 0 0,1-1 0,-2 0 0,1-1 0,10-12-1,-22 22 1132,0 0-1,0 0 1,0 0-1,-1 0 0,1 0 1,0-1-1,0 1 0,0 0 1,0 0-1,0 0 0,-1 0 1,1 0-1,0 0 1,0 0-1,0 0 0,0-1 1,0 1-1,0 0 0,0 0 1,0 0-1,-1 0 0,1 0 1,0-1-1,0 1 0,0 0 1,0 0-1,0 0 1,0 0-1,0-1 0,0 1 1,0 0-1,0 0 0,0 0 1,0 0-1,0-1 0,0 1 1,0 0-1,0 0 0,0 0 1,0 0-1,0-1 1,1 1-1,-1 0 0,0 0 1,0 0-1,0 0 0,0 0 1,0-1-1,0 1 0,0 0 1,0 0-1,1 0 1,-1 0-1,0 0 0,0 0 1,-14 10 926,12-6-1017,0 0 0,1 1 0,-1-1 0,1 0 0,0 1 0,0-1 0,0 1 0,1-1-1,-1 1 1,1-1 0,0 1 0,1-1 0,-1 1 0,1-1 0,2 9 0,-2-11-5,0 0 0,0 0 0,1 1 0,-1-1 0,0 0 0,1 0 0,0 0 0,-1-1 0,1 1 0,0 0 0,0 0 0,0-1 0,0 0 0,0 1 0,0-1 0,1 0 0,-1 0 0,0 0 0,1 0 0,-1 0 0,0-1 0,1 1 0,-1-1 0,1 0 0,-1 1 0,1-1 0,-1 0 0,1 0 0,3-1 0,1-1 58,-1 1 0,1-1-1,-1 0 1,1-1 0,-1 1-1,0-1 1,0-1-1,0 1 1,0-1 0,-1 0-1,1 0 1,-1-1 0,0 1-1,0-1 1,5-7 0,-7 8 44,1-1 1,-1 1 0,0 0 0,0-1 0,0 1 0,-1-1-1,1 0 1,-1 0 0,0 0 0,-1 0 0,1 0-1,-1-1 1,0 1 0,0 0 0,-1-1 0,0 1 0,0 0-1,0-1 1,0 1 0,-2-7 0,1 10-99,0 0 0,0 1 0,0-1 0,0 0 0,0 1 0,0-1 0,0 1 0,-1 0 0,1-1 0,0 1 1,-1 0-1,1 0 0,-1 0 0,0 0 0,1 0 0,-1 0 0,0 0 0,1 0 0,-1 1 0,0-1 0,-2 0 0,-1 0-45,1 1 0,-1-1-1,0 0 1,1 1 0,-1 0-1,0 0 1,-7 2 0,11-2-3,1 0 0,-1 0 1,0 0-1,1 1 0,-1-1 1,0 0-1,1 1 0,-1-1 1,0 0-1,1 1 0,-1-1 0,1 1 1,-1-1-1,1 1 0,-1-1 1,1 1-1,-1-1 0,1 1 1,0 0-1,-1-1 0,1 1 0,0 0 1,-1-1-1,1 1 0,0 0 1,0-1-1,0 1 0,-1 0 1,1-1-1,0 1 0,0 0 0,0 0 1,0-1-1,0 1 0,1 0 1,-1-1-1,0 1 0,0 0 1,0-1-1,1 1 0,-1 0 0,0-1 1,1 1-1,-1 0 0,0-1 1,1 1-1,-1-1 0,1 1 1,-1 0-1,1-1 0,-1 0 0,1 1 1,-1-1-1,1 1 0,-1-1 1,1 0-1,0 1 0,-1-1 1,1 0-1,0 1 0,-1-1 0,1 0 1,0 0-1,0 0 0,-1 0 1,1 0-1,0 0 0,-1 0 1,2 0-1,6 0-138,0-1 0,0 0 0,-1 0 0,1-1 1,0 0-1,-1 0 0,1-1 0,-1 0 0,0 0 0,0-1 1,0 0-1,-1 0 0,1-1 0,-1 1 0,0-1 0,6-7 1,1 0-1080,0-1 1,-2-1 0,1 0-1,-2-1 1,18-31 0,-8-10-393,-16 39 5330,-3 14-1447,-7 25-2057,2 1 1,0 0 0,1 0-1,1 0 1,2 0-1,0 0 1,1 0 0,6 30-1,5 80 124,-12-132-284,0-1 1,1 0-1,-1 0 0,0 1 1,0-1-1,0 0 0,1 0 1,-1 0-1,0 1 0,0-1 1,1 0-1,-1 0 0,0 0 1,0 0-1,1 0 0,-1 0 1,0 1-1,1-1 0,-1 0 1,0 0-1,0 0 0,1 0 1,-1 0-1,0 0 0,1 0 1,-1 0-1,0 0 0,0 0 1,1 0-1,-1-1 0,0 1 1,1 0-1,-1 0 0,0 0 1,0 0-1,1 0 0,-1-1 1,0 1-1,0 0 0,0 0 1,1 0-1,-1 0 0,0-1 1,0 1-1,1-1 0,11-9 551,11-14-650,-1-1-1,-2-2 1,-1 0-1,-1-1 1,24-49-1,-44 83-456,-5 7-363,0 0-1,2 0 1,0 1-1,0 0 1,1 0 0,1 0-1,0 1 1,1-1-1,1 1 1,0 17 0,4-24 1137,0 0 0,0-1 0,0 1 0,1-1 0,7 9 0,-1 2 88,-9-16-348,0 0 0,0-1 0,0 1 1,1 0-1,-1-1 0,0 1 1,1-1-1,-1 1 0,1-1 0,-1 0 1,1 1-1,-1-1 0,1 0 1,0 0-1,0 0 0,2 1 0,-3-2-55,1 0-1,-1 0 1,0 0-1,0 0 0,0 0 1,0 0-1,1 0 0,-1 0 1,0-1-1,0 1 1,0 0-1,0-1 0,0 1 1,0-1-1,0 1 0,0-1 1,0 0-1,0 1 1,0-1-1,0 0 0,0 0 1,0 1-1,0-1 1,-1 0-1,1 0 0,0 0 1,-1 0-1,1 0 0,-1 0 1,1-1-1,11-25-2132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5.639"/>
    </inkml:context>
    <inkml:brush xml:id="br0">
      <inkml:brushProperty name="width" value="0.025" units="cm"/>
      <inkml:brushProperty name="height" value="0.025" units="cm"/>
    </inkml:brush>
  </inkml:definitions>
  <inkml:trace contextRef="#ctx0" brushRef="#br0">203 1 14125,'0'0'10346,"-9"-1"-9972,1 1-265,0 0-1,1 1 1,-1 0 0,0 0 0,0 1-1,0 0 1,1 0 0,-1 1 0,1 0 0,-1 1-1,1-1 1,0 1 0,1 0 0,-1 1-1,-10 10 1,-29 32 252,44-45-357,0 0 0,0 1 0,1-1 1,-1 0-1,1 1 0,-1-1 0,1 1 0,0 0 0,0-1 1,0 1-1,1 0 0,-1-1 0,0 1 0,1 0 1,0 0-1,0 0 0,0-1 0,0 1 0,0 0 0,1 5 1,1-6-9,-1 0 1,1 0-1,-1-1 1,1 1 0,0 0-1,-1-1 1,1 0 0,0 1-1,0-1 1,0 0-1,0 0 1,0 0 0,0 0-1,0 0 1,0 0-1,1-1 1,-1 1 0,0-1-1,0 1 1,1-1 0,2 0-1,58 1-858,-45-2-27,-4 1-606,1-1 0,0 0 0,27-7 0,13-14-6715,-29 6 2733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012"/>
    </inkml:context>
    <inkml:brush xml:id="br0">
      <inkml:brushProperty name="width" value="0.025" units="cm"/>
      <inkml:brushProperty name="height" value="0.025" units="cm"/>
    </inkml:brush>
  </inkml:definitions>
  <inkml:trace contextRef="#ctx0" brushRef="#br0">153 0 11018,'0'0'7309,"-9"5"-6679,-2 1-400,0 0 0,1 1 0,0 1 0,0 0 0,0 0 0,1 1 1,-14 16-1,18-18-115,-1 0 1,1 0-1,1 0 1,-1 1 0,1 0-1,1-1 1,-1 2-1,1-1 1,1 0 0,-1 1-1,1-1 1,1 1-1,-1 11 1,2-18-201,0-1 0,0 1 0,0-1 0,1 1 1,-1-1-1,0 0 0,1 1 0,-1-1 0,1 1 0,-1-1 0,1 0 0,0 0 0,0 1 1,0-1-1,-1 0 0,1 0 0,0 0 0,0 0 0,0 0 0,1 0 0,-1 0 1,0 0-1,0 0 0,0-1 0,1 1 0,-1 0 0,0-1 0,1 1 0,-1-1 1,1 0-1,-1 1 0,0-1 0,4 0 0,51-1-6065,-56 1 6036,35-7-4632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355"/>
    </inkml:context>
    <inkml:brush xml:id="br0">
      <inkml:brushProperty name="width" value="0.025" units="cm"/>
      <inkml:brushProperty name="height" value="0.025" units="cm"/>
    </inkml:brush>
  </inkml:definitions>
  <inkml:trace contextRef="#ctx0" brushRef="#br0">193 13 9161,'0'0'11216,"-9"11"-11136,-72 92 133,73-91-53,-26 35 734,32-45-972,0 1-1,0-1 1,0 0 0,0 0-1,-1 0 1,1 0 0,-1 0-1,1 0 1,-1 0 0,0-1-1,1 1 1,-1-1 0,-5 2 0,5-5-2645,2-7-2050</inkml:trace>
  <inkml:trace contextRef="#ctx0" brushRef="#br0" timeOffset="1">1 1 11787,'0'0'5766,"64"34"-4645,-34-21-224,3 0-289,2-4-320,-5-4-192,-3-1-96,-1-4-1377,-7 0-2114,-4-8-1089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727"/>
    </inkml:context>
    <inkml:brush xml:id="br0">
      <inkml:brushProperty name="width" value="0.025" units="cm"/>
      <inkml:brushProperty name="height" value="0.025" units="cm"/>
    </inkml:brush>
  </inkml:definitions>
  <inkml:trace contextRef="#ctx0" brushRef="#br0">115 1 13901,'0'0'6118,"23"58"-4677,-12-37-384,-3 4-96,-2 3-224,-3 3-353,-3 6-127,-2 3-1,-15 1 0,-2-2-160,-9-1 0,-1-7-704,0-10-1795,4-11-2337,8-10-11596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7.242"/>
    </inkml:context>
    <inkml:brush xml:id="br0">
      <inkml:brushProperty name="width" value="0.025" units="cm"/>
      <inkml:brushProperty name="height" value="0.025" units="cm"/>
    </inkml:brush>
  </inkml:definitions>
  <inkml:trace contextRef="#ctx0" brushRef="#br0">376 0 17553,'0'0'7740,"-9"7"-7382,-37 26-421,2 1 291,-1-2 0,-1-2 0,-97 45 0,143-75-309,-25 8-2696,24-8 2524,1 0-1,-1 0 1,1 0-1,-1 0 1,1 0-1,-1 0 0,0 0 1,1 0-1,-1 0 1,1 0-1,-1 0 1,1 0-1,-1 0 1,1 0-1,-1 0 1,0-1-1,1 1 1,-1 0-1,1 0 0,-1-1 1,1 1-1,0 0 1,-1-1-1,1 1 1,-1-1-1,1 1 1,0 0-1,-1-1 1,1 1-1,0-1 1,-1 1-1,1-1 1,0 1-1,0-1 0,-1 1 1,1-1-1,0 1 1,0-1-1,0 0 1,-1-17-6426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7.599"/>
    </inkml:context>
    <inkml:brush xml:id="br0">
      <inkml:brushProperty name="width" value="0.025" units="cm"/>
      <inkml:brushProperty name="height" value="0.025" units="cm"/>
    </inkml:brush>
  </inkml:definitions>
  <inkml:trace contextRef="#ctx0" brushRef="#br0">1 0 10250,'0'0'12331,"58"23"-11113,-28 2-290,8 1-255,8 2-193,1-2-287,2-4-161,-2 0 32,-3-1-801,-7-4-1313,-9-5-1761,-9-5-5382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3.482"/>
    </inkml:context>
    <inkml:brush xml:id="br0">
      <inkml:brushProperty name="width" value="0.025" units="cm"/>
      <inkml:brushProperty name="height" value="0.025" units="cm"/>
    </inkml:brush>
  </inkml:definitions>
  <inkml:trace contextRef="#ctx0" brushRef="#br0">317 86 13068,'0'0'1602,"4"-9"624,2-1-1356,9-20 466,-11 1 2469,-5 28-3737,1 0 1,-1 1-1,0-1 0,0 0 0,0 1 0,1-1 1,-1 1-1,0-1 0,0 1 0,0 0 1,0-1-1,0 1 0,0 0 0,0 0 1,0-1-1,0 1 0,0 0 0,0 0 1,0 0-1,0 0 0,0 0 0,0 1 1,0-1-1,0 0 0,0 0 0,0 1 1,0-1-1,-1 1 0,-33 7 1055,16 1-1118,0 1 0,1 1 0,0 0 0,-20 18 0,30-22-5,0 0 0,0 0 0,1 0 0,0 1 1,0 0-1,1 1 0,0-1 0,0 1 0,1 0 0,-6 16 0,10-23-51,0 1-1,0-1 0,1 1 0,-1 0 1,1-1-1,0 1 0,0 0 1,0 0-1,0-1 0,0 1 1,0 0-1,1-1 0,-1 1 0,1 0 1,0-1-1,0 1 0,0-1 1,0 1-1,0-1 0,1 0 0,-1 1 1,1-1-1,-1 0 0,1 0 1,0 0-1,0 0 0,0 0 1,3 2-1,6 3-15,1 0 1,0-1-1,0 0 1,24 7 0,-25-9 67,0 0 0,1 1 0,-2 0 0,16 10 1,-24-14-6,-1 0 1,0 0-1,1 0 0,-1 0 1,0 0-1,0 0 1,0 1-1,0-1 1,0 0-1,0 1 1,0-1-1,0 0 1,-1 1-1,1-1 1,0 1-1,-1-1 1,1 1-1,-1-1 1,0 1-1,1 0 1,-1-1-1,0 1 1,0-1-1,0 1 1,0 0-1,0-1 1,-1 1-1,1-1 1,0 1-1,-1 0 0,1-1 1,-1 1-1,0-1 1,1 1-1,-1-1 1,0 0-1,0 1 1,0-1-1,0 0 1,0 0-1,0 1 1,0-1-1,0 0 1,-1 0-1,1 0 1,0 0-1,-1 0 1,-1 0-1,-7 6 152,-1 0-1,0 0 1,0-1 0,-20 6-1,13-5 62,-1-1 0,1-1 0,-1-1 0,0 0 0,-1-2 0,-26 1 0,45-3-212,-1 0 0,1 0 0,-1 0 0,1 0 0,-1 0 0,1 0 0,0-1 0,-1 1 0,1 0 0,-1-1 0,1 1 0,0-1 0,-1 0 0,1 1 0,0-1 0,-1 0 0,-1-2 0,3 2-88,-1 1 1,1-1-1,-1 0 0,1 0 0,-1 0 0,1 0 0,0 0 1,0 0-1,-1 0 0,1 0 0,0 1 0,0-1 0,0 0 0,0 0 1,0 0-1,0 0 0,0 0 0,1 0 0,-1 0 0,1-1 1,0-2-450,1 0 1,0 0-1,0 0 1,0 0-1,0 1 1,1-1-1,0 1 1,-1 0 0,1-1-1,7-4 1,22-14-5729,6 0-2284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3.827"/>
    </inkml:context>
    <inkml:brush xml:id="br0">
      <inkml:brushProperty name="width" value="0.025" units="cm"/>
      <inkml:brushProperty name="height" value="0.025" units="cm"/>
    </inkml:brush>
  </inkml:definitions>
  <inkml:trace contextRef="#ctx0" brushRef="#br0">119 95 12684,'0'0'11499,"9"-7"-11350,-8 6-135,38-31-8,-38 31-5,1-1 1,-1 1 0,1 0 0,-1-1 0,0 1 0,1-1 0,-1 1-1,0-1 1,0 0 0,0 1 0,0-1 0,-1 0 0,1 0 0,0 0-1,-1 0 1,1 1 0,-1-1 0,0 0 0,1 0 0,-1 0 0,0 0-1,0 0 1,0 0 0,-1 0 0,1 0 0,-1-4 0,-2 6-1,0-1 0,1 0 1,-1 1-1,0-1 0,1 1 1,-1 0-1,0 0 0,0 0 1,0 0-1,1 1 0,-1-1 1,0 1-1,1-1 0,-1 1 1,-5 2-1,0 2 57,0 0 1,0 0-1,0 1 0,0 0 1,1 1-1,0 0 0,1 0 0,-1 0 1,-8 15-1,7-11 100,0 1 1,1 1-1,1-1 1,0 1-1,1 0 1,-4 15-1,8-26-128,0 0-1,1 0 1,-1 0-1,1 0 1,-1 0-1,1 0 1,-1 0 0,1 0-1,0 0 1,0 0-1,0 0 1,0 1-1,1-1 1,-1 0-1,0 0 1,1 0-1,0 0 1,-1 0-1,1 0 1,0 0-1,0 0 1,0-1-1,0 1 1,0 0-1,1 0 1,-1-1-1,0 1 1,1-1-1,-1 1 1,1-1-1,3 3 1,0-3-11,-1 0 1,1 0-1,0 0 1,0-1-1,0 1 1,0-1-1,0 0 1,0 0-1,0-1 1,0 0-1,0 0 1,0 0-1,5-2 1,5-2-335,-1-1 1,1 0-1,-1-1 1,0-1-1,-1 0 1,21-16 0,-15 8-1861,0 0 0,-2-1 0,26-32 0,-9 0-4680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4.199"/>
    </inkml:context>
    <inkml:brush xml:id="br0">
      <inkml:brushProperty name="width" value="0.025" units="cm"/>
      <inkml:brushProperty name="height" value="0.025" units="cm"/>
    </inkml:brush>
  </inkml:definitions>
  <inkml:trace contextRef="#ctx0" brushRef="#br0">137 0 17168,'-8'10'956,"-11"17"80,0 1 0,2 0 0,1 1-1,-13 35 1,23-50-941,1 0-1,1 0 0,0 1 1,1-1-1,0 1 0,1 0 1,1 0-1,0 0 0,1 0 1,1 0-1,0 0 1,5 21-1,-6-34-92,1 0-1,-1 0 1,1 0 0,-1 0 0,1-1 0,-1 1 0,1 0-1,0-1 1,0 1 0,0 0 0,0-1 0,0 1-1,1-1 1,-1 0 0,0 1 0,1-1 0,-1 0-1,0 0 1,1 0 0,0 0 0,-1 0 0,1 0-1,3 1 1,-3-2 10,1 1-1,0-1 0,-1-1 1,1 1-1,0 0 0,-1-1 1,1 1-1,0-1 1,-1 0-1,1 1 0,-1-1 1,0-1-1,1 1 0,3-2 1,8-7 51,0-1 0,-1 0 0,23-25 0,-32 32-70,24-25-54,-6 8-126,0-2 1,-2 0 0,-1-1-1,19-31 1,-38 55 34,-1 0 1,1 0-1,0 0 1,0 0-1,0 0 1,0 0-1,0 0 1,0 0-1,-1 0 0,1 0 1,0 0-1,0 0 1,0 0-1,0 0 1,0 0-1,-1 0 1,1 0-1,0 0 1,0-1-1,0 1 0,0 0 1,0 0-1,0 0 1,0 0-1,-1 0 1,1 0-1,0 0 1,0 0-1,0 0 0,0 0 1,0-1-1,0 1 1,0 0-1,0 0 1,0 0-1,0 0 1,0 0-1,0 0 0,-1-1 1,1 1-1,0 0 1,0 0-1,0 0 1,0 0-1,0 0 1,0-1-1,0 1 0,0 0 1,0 0-1,0 0 1,1 0-1,-1 0 1,0 0-1,0-1 1,0 1-1,0 0 0,0 0 1,0 0-1,0 0 1,0 0-1,0 0 1,0-1-1,1 1 1,-3 0-517,-10 0-7900</inkml:trace>
  <inkml:trace contextRef="#ctx0" brushRef="#br0" timeOffset="1">141 379 7111,'0'0'6758,"-6"56"-4003,15-46-1058,10-4-672,0-3-768,4-3-289,-1 0-1858,-2 0-4036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4.575"/>
    </inkml:context>
    <inkml:brush xml:id="br0">
      <inkml:brushProperty name="width" value="0.025" units="cm"/>
      <inkml:brushProperty name="height" value="0.025" units="cm"/>
    </inkml:brush>
  </inkml:definitions>
  <inkml:trace contextRef="#ctx0" brushRef="#br0">127 44 14382,'-10'3'2103,"1"1"-1499,-1-2-160,1 1-1,-1 0 1,1 1-1,0 0 1,1 1-1,-1 0 1,1 0-1,0 0 1,0 1-1,-9 10 0,16-16-441,1 0-1,0 0 0,0 1 0,-1-1 0,1 0 0,0 1 0,0-1 1,0 0-1,0 1 0,0-1 0,0 0 0,-1 1 0,1-1 1,0 0-1,0 1 0,0-1 0,0 1 0,0-1 0,0 0 0,0 1 1,1-1-1,-1 0 0,0 1 0,0-1 0,0 0 0,0 1 0,0-1 1,0 0-1,1 1 0,-1-1 0,0 0 0,0 0 0,0 1 0,1-1 1,-1 0-1,0 0 0,1 1 0,-1-1 0,0 0 0,0 0 0,1 0 1,-1 1-1,0-1 0,1 0 0,-1 0 0,1 0 0,27 5 201,32-9 50,-23 0-228,-12 0 108,0 1 0,0 1-1,0 1 1,45 5 0,-65-2 3126,-4-5-109,0-7-3684,1-16 606,-2 19-62,1 0-1,-1 0 1,1 0-1,0 0 1,1 0-1,0 0 0,4-11 1,-4 17-129,1 0-1,-1 0 1,1 0 0,-1 0 0,1 0-1,0 0 1,-1 1 0,1-1-1,0 1 1,0-1 0,-1 1 0,1 0-1,0 0 1,0 1 0,-1-1-1,4 1 1,7 0-622,109 3-9048,-73-3 2999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681"/>
    </inkml:context>
    <inkml:brush xml:id="br0">
      <inkml:brushProperty name="width" value="0.025" units="cm"/>
      <inkml:brushProperty name="height" value="0.025" units="cm"/>
    </inkml:brush>
  </inkml:definitions>
  <inkml:trace contextRef="#ctx0" brushRef="#br0">1 10 8712,'0'-10'4196,"0"15"-2754,0 12-962,0 5-192,5 1-96,10 2-31,5-4-129,0-1 0,6-3 64,3 0-641,-5 0-1953,0-6-1538</inkml:trace>
  <inkml:trace contextRef="#ctx0" brushRef="#br0" timeOffset="1">221 312 7655,'0'0'3972,"-15"56"-2114,15-43-1314,0-4-159,11 0-1,4-2 96,3-4 33,0-3-65,-1 0-223,-1 0-129,-7-10 256,-3 0-576,-6-6-2659,0-1-2146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5.448"/>
    </inkml:context>
    <inkml:brush xml:id="br0">
      <inkml:brushProperty name="width" value="0.025" units="cm"/>
      <inkml:brushProperty name="height" value="0.025" units="cm"/>
    </inkml:brush>
  </inkml:definitions>
  <inkml:trace contextRef="#ctx0" brushRef="#br0">24 1 12011,'0'0'10747,"1"11"-10080,4 222 1734,10 107-1989,-10-316-334,-5-25-71,0 1-1,0 0 1,0 0-1,0 0 0,0 0 1,0 0-1,0 0 1,0 0-1,0 0 1,0 0-1,0 0 1,0 0-1,0 0 1,0 0-1,0 0 1,0 0-1,0-1 1,0 1-1,0 0 1,1 0-1,-1 0 1,0 0-1,0 0 1,0 0-1,0 0 1,0 0-1,0 0 1,0 0-1,0 0 0,0 0 1,0 0-1,0 0 1,1 0-1,-1 0 1,0 0-1,0 0 1,0 0-1,0 0 1,0 0-1,0 0 1,0 0-1,0 0 1,0 0-1,0 1 1,-5-43-67,-11-4-568,-9-26-977,24 66 1497,-1 0 0,1 0 1,0 0-1,1 1 0,0-1 1,0 0-1,0 0 0,0 0 1,3-9-1,-3 14 80,1 0-1,0 1 1,0-1-1,0 0 1,0 1 0,0-1-1,-1 1 1,1-1-1,0 1 1,0-1 0,1 1-1,-1 0 1,0-1-1,0 1 1,0 0 0,0 0-1,0 0 1,0 0-1,0 0 1,2 0 0,31 1-801,-26-1 359,48 6-4644,-29-1-417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5.852"/>
    </inkml:context>
    <inkml:brush xml:id="br0">
      <inkml:brushProperty name="width" value="0.025" units="cm"/>
      <inkml:brushProperty name="height" value="0.025" units="cm"/>
    </inkml:brush>
  </inkml:definitions>
  <inkml:trace contextRef="#ctx0" brushRef="#br0">87 15 14253,'0'0'8408,"-9"3"-7986,5-2-403,0 0-1,-1 1 1,1 0-1,0 0 1,0 0-1,0 0 1,0 1-1,1 0 1,-1-1-1,1 1 1,-1 0-1,1 1 1,0-1-1,0 1 1,1-1-1,-1 1 1,1 0-1,0 0 1,0 0-1,0 0 1,0 1-1,1-1 1,-1 0-1,1 1 1,0-1-1,1 1 1,-1-1-1,1 1 1,0 7-1,0-10-16,1-1-1,-1 1 1,1-1-1,0 0 0,-1 1 1,1-1-1,0 0 1,0 0-1,0 1 0,0-1 1,0 0-1,0 0 0,0 0 1,0 0-1,1 0 1,-1 0-1,0-1 0,0 1 1,1 0-1,-1-1 1,1 1-1,-1-1 0,1 1 1,-1-1-1,1 0 1,-1 1-1,1-1 0,-1 0 1,1 0-1,-1 0 1,2 0-1,63 0 165,-49-1-158,-3 1 81,1-1 0,-1 0 0,0-2 0,0 1 0,0-2 0,0 0 0,0 0 0,15-9 0,-28 13 77,-1-1-1,1 0 1,-1 0-1,0 0 1,1 0-1,-1 0 1,0 0-1,0 0 1,0 0 0,0 1-1,1-1 1,-1 0-1,0 0 1,-1 0-1,1 0 1,0 0 0,0 0-1,0 0 1,-1 0-1,1 0 1,0 0-1,-2-1 1,-6-20 67,4 13-97,2 7-119,1 1 0,0-1 1,0 0-1,0 0 0,1 0 0,-1 0 0,0 0 1,1 0-1,-1 0 0,1 0 0,0 0 0,0-4 1,0 5-48,1 0 1,0 0 0,0 0 0,0 0 0,1 0-1,-1 0 1,0 0 0,0 0 0,0 1 0,1-1-1,-1 0 1,0 1 0,1-1 0,-1 1 0,0 0-1,1-1 1,-1 1 0,1 0 0,-1 0 0,0 0-1,4 0 1,30-5-1478,30-5-4865,-25 1-2538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6.814"/>
    </inkml:context>
    <inkml:brush xml:id="br0">
      <inkml:brushProperty name="width" value="0.025" units="cm"/>
      <inkml:brushProperty name="height" value="0.025" units="cm"/>
    </inkml:brush>
  </inkml:definitions>
  <inkml:trace contextRef="#ctx0" brushRef="#br0">90 144 8680,'0'0'5734,"5"-10"-2756,-3 7-2693,17-39 1969,-17 40-2111,-1 0-1,-1-1 1,1 1-1,0 0 1,-1-1 0,1 1-1,-1-1 1,0 1-1,0-1 1,0 1-1,0-1 1,0 1 0,0-1-1,-1 1 1,1-1-1,-1 1 1,1 0 0,-3-5-1,2 6-110,0 0-1,0 0 1,0 0-1,-1 0 1,1 0-1,0 0 1,0 0-1,-1 0 1,1 1-1,0-1 1,-1 1-1,1-1 1,0 1-1,-1-1 1,1 1-1,-1 0 1,1 0-1,-1 0 1,1 0-1,-1 0 1,1 0-1,-1 0 1,1 0-1,-1 0 1,1 1-1,-1-1 1,1 0-1,0 1 1,-1 0-1,1-1 1,0 1-1,-2 1 1,-2 0 41,1 1 1,0 0 0,0 0 0,0 0-1,0 0 1,0 1 0,1-1-1,-5 6 1,4-3-76,0 1-1,1-1 1,-1 1 0,1 0 0,0 0-1,1 0 1,0 0 0,0 0-1,1 1 1,-1-1 0,2 1 0,-1-1-1,1 12 1,0-18 5,0 1-1,1-1 1,-1 0-1,0 1 1,1-1-1,-1 0 1,0 0-1,1 0 1,0 0-1,-1 1 1,1-1-1,0 0 1,-1 0-1,1 0 1,0 0-1,0 0 1,0 0-1,0-1 1,0 1 0,0 0-1,0 0 1,0-1-1,0 1 1,0 0-1,2 0 1,1 0 14,0 0 0,-1 0 1,1-1-1,0 1 0,0-1 1,0 0-1,0 0 0,6-1 1,1 0 37,1-1 1,-1 0-1,0-1 1,0-1 0,12-5-1,-3-1 46,0-1-1,-1-1 1,35-29-1,-46 34-54,-1 1-1,0-1 0,-1 0 0,0-1 0,0 1 1,0-1-1,-1-1 0,0 1 0,-1-1 1,0 1-1,6-18 0,-26 42-526,-7 15 375,22-31 105,-6 11 19,0 1-1,0-1 1,1 1-1,1 0 1,0 1-1,0-1 1,1 1-1,1 0 1,0 0 0,0 14-1,2-26-15,1-1 0,0 1 0,0 0 0,0 0-1,1 0 1,-1 0 0,0 0 0,0 0 0,0 0 0,1-1 0,-1 1 0,0 0-1,1 0 1,-1 0 0,1-1 0,-1 1 0,1 0 0,-1 0 0,1-1-1,0 1 1,-1 0 0,1-1 0,0 1 0,-1-1 0,1 1 0,0-1 0,0 1-1,1-1 1,0 1 9,0 0 0,1-1 0,-1 0 0,0 0-1,1 0 1,-1 0 0,0 0 0,1 0 0,-1 0-1,5-2 1,0 0 20,0 0 0,-1-1 0,1 1 0,0-2 0,-1 1 0,11-8 0,-6 0-9,0-1 0,-1 0-1,0 0 1,13-23 0,-18 26-57,-2 13-48,-1 0-1,0-1 1,0 1-1,-1 0 1,1 0 0,-1 0-1,0 0 1,1 6-1,4 10 61,-4-15 17,1 1 0,-1-1-1,2 0 1,-1 0 0,0 0-1,1-1 1,0 1-1,0-1 1,9 7 0,-11-9 14,0 0 0,1 0 0,-1 0 1,1-1-1,-1 1 0,1-1 0,0 0 1,0 0-1,0 0 0,0 0 0,0 0 0,-1 0 1,1-1-1,1 1 0,-1-1 0,0 0 1,0 0-1,0 0 0,0 0 0,0-1 1,3 0-1,-4-1 35,0 1 1,0-1-1,0 1 0,0-1 1,0 0-1,-1 0 1,1 1-1,-1-1 1,1 0-1,-1 0 0,0-1 1,0 1-1,0 0 1,0 0-1,0-1 0,0 1 1,-1 0-1,1-1 1,-1 1-1,1-5 0,3-55 1320,-4 58-1256,0-59 315,0 62-441,1 1 0,-1-1 0,1 1 0,-1-1 1,1 1-1,-1-1 0,1 1 0,0-1 1,-1 1-1,1 0 0,0-1 0,0 1 0,-1 0 1,1 0-1,0-1 0,-1 1 0,1 0 1,0 0-1,0 0 0,0 0 0,-1 0 1,1 0-1,0 0 0,0 0 0,-1 0 0,1 1 1,0-1-1,0 0 0,-1 0 0,1 1 1,0-1-1,-1 0 0,1 1 0,0 0 1,36 11-1505,-33-10 1033,63 16-6028,-31-13 940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7.388"/>
    </inkml:context>
    <inkml:brush xml:id="br0">
      <inkml:brushProperty name="width" value="0.025" units="cm"/>
      <inkml:brushProperty name="height" value="0.025" units="cm"/>
    </inkml:brush>
  </inkml:definitions>
  <inkml:trace contextRef="#ctx0" brushRef="#br0">42 78 13773,'0'0'2979,"-6"9"-1169,1-1-1472,0 0 1,1 1-1,0 0 1,0 0-1,1 0 1,0 1 0,1-1-1,0 1 1,1-1-1,-1 1 1,2 0-1,0-1 1,0 1-1,0 0 1,1-1 0,1 1-1,0 0 1,3 11-1,-2-14-348,1 0 0,-1-1-1,1 1 1,0-1 0,1 0-1,0-1 1,-1 1 0,2-1-1,6 6 1,-11-10-52,1 1 0,0-1 1,0 0-1,0 0 0,-1 0 0,1 0 0,0-1 0,0 1 0,0 0 1,0-1-1,0 1 0,0-1 0,0 0 0,1 0 0,-1 0 1,0 0-1,0 0 0,0 0 0,0 0 0,0-1 0,0 1 0,0-1 1,0 1-1,0-1 0,0 0 0,0 0 0,0 0 0,-1 0 0,1 0 1,0 0-1,-1-1 0,1 1 0,0-1 0,-1 1 0,0-1 1,3-2-1,7-11-334,-1 0 0,0 0 1,-1-1-1,0 0 0,-2-1 1,7-19-1,27-107 320,-39 133 57,0 6 20,-1 1 1,0-1 0,0 1-1,0-1 1,-1 1 0,0-1-1,1 0 1,-1 1-1,0-1 1,0 1 0,-2-6-1,-15 30 533,10-7-246,0-1 0,0 1 0,1 0-1,1 1 1,0-1 0,1 1 0,-3 28-1,3 4 225,2 58 0,1-27-2274,1-78 1647,0 1-1,0 0 1,0 0 0,0-1-1,0 1 1,0 0-1,0-1 1,0 1-1,0 0 1,0 0 0,0-1-1,0 1 1,-1 0-1,1-1 1,0 1-1,-1 0 1,1-1-1,0 1 1,-1-1 0,1 1-1,-1-1 1,1 1-1,-1 0 1,1-1-1,-1 0 1,1 1 0,-1-1-1,1 1 1,-1-1-1,0 0 1,1 1-1,-1-1 1,0 0 0,1 0-1,-1 1 1,0-1-1,1 0 1,-1 0-1,0 0 1,0 0-1,1 0 1,-1 0 0,0 0-1,1 0 1,-1 0-1,0 0 1,0-1-1,1 1 1,-1 0 0,0 0-1,1-1 1,-1 1-1,1 0 1,-1-1-1,0 1 1,0-1-1,-3-2-333,-1 1-1,1-1 1,0 0-1,0 0 1,0-1-1,-5-5 1,-3-5 555,-41-56-461,49 64 738,0 0-1,0-1 0,1 1 1,0-1-1,0 0 0,1 0 1,-1 0-1,-1-14 0,4 20-277,0 0-1,1 0 1,-1 0-1,1 1 1,-1-1 0,1 0-1,0 0 1,-1 1-1,1-1 1,0 0-1,-1 1 1,1-1 0,0 1-1,0-1 1,-1 1-1,1-1 1,0 1 0,0 0-1,0-1 1,0 1-1,0 0 1,-1-1-1,1 1 1,0 0 0,0 0-1,0 0 1,0 0-1,0 0 1,0 0-1,0 0 1,0 0 0,0 1-1,1-1 1,36 5-116,13 9-259,-28-7-1875,0 0 0,1-2-1,27 2 1,-12-5-2105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7.962"/>
    </inkml:context>
    <inkml:brush xml:id="br0">
      <inkml:brushProperty name="width" value="0.025" units="cm"/>
      <inkml:brushProperty name="height" value="0.025" units="cm"/>
    </inkml:brush>
  </inkml:definitions>
  <inkml:trace contextRef="#ctx0" brushRef="#br0">119 48 7495,'0'0'13010,"-11"-3"-12210,8 2-715,0-1 0,0 1 0,0 0 0,0 1 0,0-1 0,-1 0 0,1 1-1,0 0 1,0-1 0,0 1 0,0 1 0,-1-1 0,1 0 0,0 1-1,0 0 1,0-1 0,0 1 0,0 0 0,0 1 0,0-1 0,0 1 0,1-1-1,-1 1 1,0 0 0,1 0 0,-1 0 0,1 0 0,0 0 0,0 0-1,0 1 1,0-1 0,0 1 0,0 0 0,0-1 0,1 1 0,0 0 0,-1 0-1,0 5 1,1-7-60,0 1 0,1 0 0,-1-1 0,1 1 0,-1 0 0,1 0 1,0 0-1,-1-1 0,1 1 0,0 0 0,0 0 0,0 0 0,1 0 0,-1 0 0,0-1 0,1 1 0,-1 0 0,1 0 0,0-1 0,-1 1 0,1 0 0,0-1 0,0 1 0,0-1 0,0 1 0,3 2 0,-2-2-5,1 0-1,1 0 1,-1-1-1,0 1 1,0-1-1,1 0 1,-1 0-1,1 0 1,-1 0-1,1-1 1,-1 1 0,1-1-1,3 0 1,4 0 4,1 0 0,-1-1 1,0 0-1,-1-1 1,1-1-1,0 1 1,-1-2-1,18-7 0,-19 6-28,0-1-1,-1 0 1,0-1-1,0 0 0,0 0 1,-1 0-1,0-1 0,0 0 1,-1-1-1,0 1 1,-1-1-1,0 0 0,0-1 1,5-15-1,-21 30-344,-4 10 388,10-9 160,1 1 0,0-1-1,1 1 1,-1 0-1,1 0 1,0 0 0,-2 10-1,4-15-173,1 0-1,-1-1 1,1 1-1,0 0 1,0-1-1,0 1 1,0 0 0,0-1-1,0 1 1,0 0-1,0-1 1,1 1-1,-1 0 1,0-1-1,1 1 1,0-1 0,-1 1-1,1-1 1,0 1-1,0-1 1,0 1-1,0-1 1,0 0-1,0 1 1,0-1 0,0 0-1,1 0 1,-1 0-1,0 0 1,1 0-1,-1 0 1,1 0-1,-1 0 1,1-1 0,-1 1-1,1-1 1,0 1-1,2 0 1,4 0-37,-1 1 1,1-2-1,0 1 1,0-1-1,0 0 1,0 0-1,0-1 1,0 0-1,0-1 1,-1 0-1,1 0 1,-1 0-1,1-1 1,-1 0-1,0-1 1,0 0-1,0 0 1,0 0-1,-1-1 1,0 0-1,0 0 1,0-1-1,0 1 1,-1-1-1,9-13 1,-34 44-377,17-23 456,1 1-1,-1-1 1,1 1-1,-1 0 0,1 0 1,0 0-1,0 1 0,0-1 1,1 0-1,-1 1 1,1-1-1,0 1 0,-1-1 1,2 1-1,-1 0 1,0 3-1,1-5-51,1-1 0,0 0 0,-1-1 0,1 1 0,0 0 0,0 0-1,-1 0 1,1 0 0,0 0 0,0-1 0,0 1 0,0 0 0,0-1 0,0 1 0,0-1 0,0 1 0,0-1 0,0 0 0,1 1 0,-1-1 0,0 0 0,0 0-1,0 1 1,0-1 0,0 0 0,1 0 0,-1-1 0,0 1 0,2 0 0,39-3 237,-32-1-256,1 0 0,-1 0 0,1-1 0,-1 0 0,-1-1 0,1 0 0,-1-1 0,0 0 0,11-11 0,15-11-890,-39 33 840,1 0 0,0 0 0,-1 0 0,2 0 1,-1 1-1,1-1 0,-1 1 0,1 0 0,0-1 1,1 1-1,-1 0 0,1 0 0,-1 6 0,2 19-3798,1-29 3612,-1 0 0,1 0 0,-1 0 0,1 0 0,-1 0 0,1 0 0,-1-1 0,1 1 0,0 0 0,0 0 0,-1-1 0,1 1 0,0-1 0,0 1 0,0 0 0,0-1 0,0 0 0,0 1 0,-1-1 0,1 1 0,0-1 0,0 0 0,0 0 0,0 0 0,2 1 0,17 0-5740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8.364"/>
    </inkml:context>
    <inkml:brush xml:id="br0">
      <inkml:brushProperty name="width" value="0.025" units="cm"/>
      <inkml:brushProperty name="height" value="0.025" units="cm"/>
    </inkml:brush>
  </inkml:definitions>
  <inkml:trace contextRef="#ctx0" brushRef="#br0">94 0 16784,'0'0'10725,"-9"0"-10410,-24 2-273,32-1-68,0-1-1,0 0 0,1 1 1,-1-1-1,0 1 0,1-1 1,-1 1-1,1-1 0,-1 1 0,0 0 1,1-1-1,-1 1 0,1 0 1,0-1-1,-1 1 0,1 0 1,0-1-1,-1 1 0,1 0 1,0 0-1,0 0 0,-1-1 0,1 1 1,0 0-1,0 0 0,0 0 1,0-1-1,0 1 0,0 0 1,1 0-1,-1 0 0,0-1 1,0 1-1,0 0 0,1 0 1,-1-1-1,0 1 0,1 1 0,12 26-1622,-6-21 1210,0 0 0,0-1-1,1 1 1,-1-2 0,1 1 0,0-1 0,1 0 0,14 5 0,28 18 360,-55-26 451,-1 0 0,0 0-1,1 0 1,-1-1 0,0 0-1,0 0 1,-7 0 0,-133 7 1107,145-9-1973,0-1 0,0 1 0,0 0 0,1 0 1,-1 0-1,0-1 0,1 1 0,-1 0 0,1 0 1,-1 0-1,1 0 0,0 0 0,-1 0 0,1 0 1,2-2-1,13-13-5672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8.692"/>
    </inkml:context>
    <inkml:brush xml:id="br0">
      <inkml:brushProperty name="width" value="0.025" units="cm"/>
      <inkml:brushProperty name="height" value="0.025" units="cm"/>
    </inkml:brush>
  </inkml:definitions>
  <inkml:trace contextRef="#ctx0" brushRef="#br0">68 1 15631,'0'0'5562,"-4"10"-4286,-41 101 2765,41-97-3767,0 0-1,0 1 1,2-1 0,0 1-1,0-1 1,1 1 0,2 18-1,-1-31-264,0 0 1,0 0-1,1 0 0,-1 0 0,1 0 0,-1 0 0,1-1 1,0 1-1,-1 0 0,1 0 0,0 0 0,1-1 1,-1 1-1,0 0 0,0-1 0,1 1 0,-1-1 0,1 0 1,-1 1-1,1-1 0,-1 0 0,4 2 0,-2-2-10,0 0 0,1 0 0,-1-1 0,1 1 0,-1 0 0,1-1 0,-1 0 0,1 0 0,-1 0 0,1 0-1,6-2 1,2-1-261,1-1-1,-1 0 1,0 0-1,0-2 0,21-11 1,-22 10 120,-7 4 121,0-1 0,0 2 0,1-1 0,0 0 0,-1 1 0,1 0 0,0 0 0,0 1 0,10-3 0,-15 5 27,1-1 1,-1 1-1,1 0 1,-1-1 0,0 1-1,1 0 1,-1-1 0,0 1-1,1 0 1,-1-1 0,0 1-1,0 0 1,0 0-1,0-1 1,0 1 0,1 0-1,-1 0 1,-1-1 0,1 1-1,0 0 1,0 0 0,0-1-1,0 1 1,0 0-1,-1 0 1,1-1 0,-1 2-1,-5 21 198,-7 2 52,-2 5-143,11-9-6461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0.113"/>
    </inkml:context>
    <inkml:brush xml:id="br0">
      <inkml:brushProperty name="width" value="0.025" units="cm"/>
      <inkml:brushProperty name="height" value="0.025" units="cm"/>
    </inkml:brush>
  </inkml:definitions>
  <inkml:trace contextRef="#ctx0" brushRef="#br0">59 350 10154,'0'0'14141,"-9"7"-14088,9-7-50,-33 26 44,32-25-45,0-1 1,0 1-1,-1 0 0,1 0 1,0 0-1,0 1 0,0-1 1,0 0-1,1 0 1,-1 0-1,0 1 0,0-1 1,1 0-1,-1 1 0,1-1 1,-1 1-1,1-1 0,-1 1 1,1-1-1,0 1 1,0-1-1,0 1 0,0-1 1,0 1-1,0-1 0,0 1 1,1-1-1,-1 1 0,0-1 1,2 3-1,1-4 18,0 1-1,0-1 0,0 0 1,0 0-1,1 0 1,-1 0-1,0 0 1,0-1-1,0 0 1,0 1-1,0-1 1,0 0-1,6-3 0,6-4-39,0 0-1,-1-1 0,0-1 0,0 0 0,-1 0 0,0-2 0,-1 0 0,0 0 1,-1-1-1,13-19 0,-30 43-13,1-1 1,1 1-1,0-1 1,0 1-1,1 0 1,1 0-1,0 1 1,0-1-1,1 1 1,0 21 0,2-32 53,-1 0 1,1 1-1,-1-1 1,0 0-1,1 0 1,0 0-1,-1 0 1,1 0-1,0 0 1,0 0-1,-1 0 1,1 0 0,0-1-1,0 1 1,0 0-1,0 0 1,0-1-1,0 1 1,0-1-1,0 1 1,0-1-1,1 1 1,0 0-1,36-1 400,-29-2-285,1 0 1,0-1-1,-1 0 0,0 0 1,12-7-1,0-3-49,-1-1 1,-1-1 0,0-1-1,-1 0 1,0-2 0,20-26-1,-28 32-89,-2 0 0,1 0 0,-2-1 0,0 0 0,0 0 1,-1-1-1,-1 0 0,0 0 0,-1 0 0,0-1 0,2-25 0,-6 39-7,0 1 1,0 0-1,1-1 0,-1 1 0,0-1 1,0 1-1,0 0 0,0-1 1,0 1-1,0 0 0,0-1 0,0 1 1,0-1-1,-1 1 0,1 0 0,0-1 1,0 1-1,0-1 0,0 1 1,-1 0-1,1-1 0,0 1 0,0 0 1,0 0-1,-1-1 0,1 1 1,0 0-1,-1-1 0,1 1 0,0 0 1,-1 0-1,1 0 0,0-1 1,-1 1-1,-13 6-148,-14 20 63,10-6 95,0 2 0,2 0 0,-18 31 0,28-42 35,0 1 0,1-1 0,0 1-1,1 0 1,0 0 0,1 1-1,0-1 1,1 1 0,-1 18-1,3-29-32,0-1-1,0 1 0,0 0 1,0 0-1,1-1 0,-1 1 0,1 0 1,-1-1-1,1 1 0,-1 0 0,1-1 1,0 1-1,0-1 0,0 1 1,-1-1-1,2 1 0,-1-1 0,0 0 1,0 1-1,0-1 0,1 0 0,-1 0 1,2 1-1,0 0 8,1-1-1,-1 0 1,0 1 0,0-2-1,1 1 1,-1 0-1,1-1 1,-1 1 0,0-1-1,1 0 1,4-1 0,2 0 8,0 0 0,0-1 0,-1-1 1,1 0-1,-1 0 0,0 0 0,16-10 1,3-6 18,-2-2 1,-1-1-1,0-1 1,-2-1-1,0-1 1,-2-1-1,-1-1 1,-1-1-1,-1 0 0,-2-1 1,24-59-1,-39 86-33,0 1-1,0-1 1,-1 0-1,1 0 0,-1 1 1,1-1-1,-1 0 1,1 0-1,-1 0 1,0 1-1,0-1 0,0 0 1,0 0-1,0 0 1,-1-3-1,0 4-4,1 1-1,-1 0 1,0 0 0,1 0 0,-1 0-1,0 0 1,1 0 0,-1 0 0,0 0-1,1 0 1,-1 0 0,1 0 0,-1 0-1,0 0 1,1 0 0,-1 0-1,0 1 1,1-1 0,-1 0 0,1 0-1,-1 1 1,1-1 0,-1 0 0,1 1-1,-1-1 1,1 1 0,-1-1 0,0 1-1,-45 44-124,31-24 178,0 2-1,1 0 1,1 0 0,2 1 0,0 1 0,1-1 0,2 2 0,1-1 0,0 1 0,2 1-1,1-1 1,1 1 0,2-1 0,1 32 0,0-57-46,0 0 0,0 0 0,0 0 0,-1 0 0,1 0 0,1 0 0,-1 1 0,0-1 0,0 0 0,0 0 0,1 0 0,-1 0 0,0 0 0,1 0 0,-1 0 0,1-1 0,-1 1 0,1 0 0,-1 0 0,1 0 0,0 0 0,-1-1 0,1 1 0,0 0 0,0 0 0,0-1 0,-1 1 0,1-1 0,0 1-1,0-1 1,0 1 0,0-1 0,0 0 0,0 1 0,0-1 0,0 0 0,0 0 0,0 1 0,0-1 0,0 0 0,0 0 0,0 0 0,0-1 0,2 1 0,-1-1 15,1 1-1,-1-1 1,1 0 0,-1 0-1,0 0 1,1-1-1,-1 1 1,0 0-1,0-1 1,0 0 0,0 1-1,0-1 1,0 0-1,-1 0 1,1 0-1,-1 0 1,3-3 0,-2 0-108,1 0 0,-1 0 1,0 0-1,0-1 1,-1 1-1,0 0 1,0-1-1,0 1 0,0-1 1,-1 1-1,0-1 1,0 1-1,0-1 1,-1 1-1,0-1 1,0 1-1,0 0 0,-1-1 1,0 1-1,-2-6 1,1 7-35,1 0 1,-1 0-1,0 1 0,0-1 1,0 1-1,0-1 1,-1 1-1,0 0 1,1 0-1,-1 1 0,0-1 1,0 1-1,-1 0 1,1 0-1,0 0 1,-1 0-1,1 1 0,-1 0 1,1 0-1,-1 0 1,0 0-1,0 1 1,-7 0-1,12 0 126,0 0 0,1 0-1,-1 0 1,0 0 0,0 0-1,0 1 1,1-1 0,-1 0 0,0 0-1,0 0 1,0 0 0,0 0-1,1 0 1,-1 1 0,0-1 0,0 0-1,0 0 1,0 0 0,0 0-1,0 1 1,1-1 0,-1 0 0,0 0-1,0 0 1,0 1 0,0-1-1,0 0 1,0 0 0,0 0 0,0 1-1,0-1 1,0 0 0,0 0 0,0 0-1,0 1 1,0-1 0,0 0-1,0 0 1,0 0 0,0 1 0,0-1-1,0 0 1,0 0 0,-1 0-1,1 1 1,0-1 0,0 0 0,0 0-1,0 0 1,0 0 0,-1 1-1,1-1 1,0 0 0,0 0 0,0 0-1,0 0 1,-1 0 0,1 0-1,0 0 1,0 1 0,0-1 0,-1 0-1,1 0 1,0 0 0,0 0 0,0 0-1,-1 0 1,1 0 0,14 11 433,5-5-139,2-1-1,-1-1 1,0-1 0,1-1-1,-1-1 1,1 0 0,31-4 0,1 1-182,-43 3-95,0-1-1,-1 0 1,1-1-1,0 0 1,0-1-1,-1 0 1,1-1-1,-1 0 1,0 0-1,0 0 1,0-2-1,0 1 0,-1-1 1,1 0-1,-1-1 1,-1 0-1,8-6 1,-14 11-19,-1 1 1,0-1 0,1 1 0,-1 0-1,1-1 1,-1 1 0,0-1 0,1 1-1,-1-1 1,0 1 0,0-1-1,1 1 1,-1-1 0,0 1 0,0-1-1,0 0 1,0 1 0,0-1-1,0 1 1,0-1 0,0 1 0,0-1-1,0 0 1,0 1 0,0-1-1,0 1 1,0-1 0,-1 1 0,1-1-1,0 0 1,0 1 0,-1-1-1,1 1 1,0 0 0,-1-1 0,1 1-1,0-1 1,-1 1 0,1-1 0,-1 1-1,1 0 1,0-1 0,-1 1-1,1 0 1,-1-1 0,1 1 0,-1 0-1,0 0 1,1 0 0,-1-1-1,1 1 1,-1 0 0,1 0 0,-1 0-1,1 0 1,-1 0 0,0 0-1,1 0 1,-1 0 0,1 0 0,-2 1-1,-2-2-16,0 1 0,0-1 0,0 1 0,0 0 0,0 1 0,0-1 0,0 1 0,-4 1 0,3 1 20,0 0-1,0 0 0,0 1 0,1 0 1,-1 0-1,1 0 0,0 1 0,0 0 0,1-1 1,-1 1-1,1 0 0,0 1 0,0-1 0,1 0 1,-3 8-1,2-5 50,0 0 1,1 0-1,0 0 1,0 0-1,1 0 1,0 1-1,0-1 1,1 0-1,0 1 1,2 10-1,-2-16-49,1-1 0,0 0 0,0 0 0,0 0 0,0 0 0,1 0 0,-1-1 0,0 1 0,1 0 0,-1 0 0,1-1 0,0 1 0,-1-1 0,1 1 0,0-1 0,0 0 0,0 0 0,0 0 0,0 0 0,0 0 0,0 0 0,0-1-1,0 1 1,1-1 0,-1 1 0,0-1 0,0 0 0,1 0 0,-1 0 0,3 0 0,0 0 9,0 0 0,0-1 0,0 1 0,0-1 0,-1 0 0,1 0 0,0-1 0,-1 1 0,1-1 0,-1 0 0,1 0 0,-1-1 0,6-3 1,-7 3-139,0 1 0,0-1 0,-1 0 0,1 0 1,0 0-1,-1 0 0,0 0 0,0-1 0,0 1 1,0-1-1,0 0 0,-1 1 0,1-1 1,-1 0-1,0 0 0,0 0 0,-1 0 0,1 0 1,-1 0-1,0-4 0,0 8 39,-1-1 0,1 1 0,0-1 0,-1 0 1,1 1-1,-1-1 0,1 1 0,-1-1 0,1 1 0,-1-1 0,0 1 0,1 0 0,-1-1 0,0 1 1,1 0-1,-1-1 0,0 1 0,1 0 0,-1 0 0,0 0 0,1-1 0,-1 1 0,0 0 0,0 0 0,1 0 1,-1 0-1,0 0 0,1 0 0,-1 1 0,0-1 0,0 0 0,1 0 0,-1 0 0,0 1 0,1-1 1,-1 0-1,0 1 0,1-1 0,-1 1 0,0 0 0,-28 14-2572,19-4-1994,6-2-3806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0.582"/>
    </inkml:context>
    <inkml:brush xml:id="br0">
      <inkml:brushProperty name="width" value="0.025" units="cm"/>
      <inkml:brushProperty name="height" value="0.025" units="cm"/>
    </inkml:brush>
  </inkml:definitions>
  <inkml:trace contextRef="#ctx0" brushRef="#br0">1 0 18481,'7'8'1634,"-4"8"192,-2 6-737,-1 1-673,0 5-160,2-3-224,0-1-32,5-1-1121,2-6-2626,0-5-4421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1.279"/>
    </inkml:context>
    <inkml:brush xml:id="br0">
      <inkml:brushProperty name="width" value="0.025" units="cm"/>
      <inkml:brushProperty name="height" value="0.025" units="cm"/>
    </inkml:brush>
  </inkml:definitions>
  <inkml:trace contextRef="#ctx0" brushRef="#br0">71 22 13773,'0'0'3732,"-6"8"-2446,-3 8-728,0 1-1,1-1 1,1 1 0,0 1-1,1-1 1,1 1-1,1 0 1,1 0 0,0 0-1,0 25 1,3-41-546,0 0 0,0 0 0,0 0 0,0 0 0,0 0 0,0 0 1,1 0-1,-1 0 0,1 0 0,0-1 0,-1 1 0,1 0 0,0 0 0,0 0 0,0-1 0,0 1 0,1 0 0,-1-1 1,0 1-1,1-1 0,-1 1 0,1-1 0,-1 0 0,1 0 0,0 0 0,-1 0 0,1 0 0,0 0 0,0 0 0,0 0 1,0-1-1,0 1 0,0-1 0,0 1 0,0-1 0,0 0 0,4 0 0,-1 0 16,1 0-1,0-1 1,0 0-1,-1 0 1,1 0-1,-1-1 1,1 0-1,-1 0 1,1 0-1,-1-1 1,0 0-1,8-5 1,2-5 47,-1 0 0,0-1 0,-1 0 0,0-1 0,-1 0 0,-1-1 0,0-1 0,-1 0 1,-1 0-1,-1-1 0,0 0 0,-2 0 0,0-1 0,5-27 0,-48 100-529,16-21 472,-31 65-1,46-85 38,1 1-1,0-1 0,1 1 0,1 0 1,0 0-1,1 0 0,0 1 0,1 20 0,1-33-52,0 0 0,0-1 0,0 1-1,1 0 1,-1-1 0,0 1-1,1 0 1,-1-1 0,1 1-1,0-1 1,-1 1 0,1-1 0,0 1-1,0-1 1,0 1 0,0-1-1,0 0 1,1 1 0,-1-1-1,0 0 1,0 0 0,4 2-1,-3-2 9,1 0 0,0 0 0,0 0 0,0-1 0,0 1 0,0-1 0,0 1 0,1-1 0,-1 0 0,0 0 0,5-1 0,2-1 11,-1 0 0,0-1-1,0 0 1,0 0 0,0 0 0,-1-1 0,12-8 0,-3-1-51,0-1 0,18-21 1,-22 22 11,0 0 0,1 0 1,23-15-1,-37 32-14,0-1 1,0 1-1,0 0 1,-1-1-1,1 1 1,-1 0-1,0-1 1,0 1 0,-3 5-1,-1 1 51,1-3 66,1 1 1,-1 0-1,1 0 1,1 0-1,-3 11 1,5-18-72,0 0-1,0 1 1,-1-1 0,2 0 0,-1 0 0,0 0-1,0 1 1,0-1 0,0 0 0,1 0 0,-1 0-1,0 0 1,1 1 0,-1-1 0,1 0 0,0 0-1,-1 0 1,1 0 0,0 0 0,-1 0 0,1-1 0,0 1-1,0 0 1,0 0 0,0 0 0,0-1 0,0 1-1,0-1 1,0 1 0,0 0 0,0-1 0,0 0-1,1 1 1,-1-1 0,0 0 0,0 1 0,0-1-1,0 0 1,1 0 0,-1 0 0,0 0 0,0 0 0,0-1-1,2 1 1,15-2 90,0 0-1,0-1 1,-1-1-1,1 0 1,-1-1-1,0-1 1,23-12-1,-19 8-98,1 1 1,0 2-1,35-8 0,-57 15-8,0 0 0,0 0 0,0 0 0,1 0 1,-1 0-1,0 0 0,0 0 0,0 0 0,1 0 0,-1 0 0,0 0 1,0 0-1,0 0 0,0 0 0,1 0 0,-1 0 0,0 0 0,0 0 1,0 0-1,1 0 0,-1 0 0,0 0 0,0 0 0,0 1 0,0-1 1,0 0-1,1 0 0,-1 0 0,0 0 0,0 0 0,0 0 0,0 1 0,0-1 1,0 0-1,0 0 0,0 0 0,0 1 0,1-1 0,-1 0 0,0 0 1,0 0-1,0 0 0,0 1 0,0-1 0,0 0 0,-4 14 28,-13 18 308,13-26-175,2-2-186,0 0-107,0-1-1,0 1 1,0 0-1,1-1 1,0 1-1,0 0 1,0 0 0,0 0-1,0 5 1,10-12-13275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1.282"/>
    </inkml:context>
    <inkml:brush xml:id="br0">
      <inkml:brushProperty name="width" value="0.025" units="cm"/>
      <inkml:brushProperty name="height" value="0.025" units="cm"/>
    </inkml:brush>
  </inkml:definitions>
  <inkml:trace contextRef="#ctx0" brushRef="#br0">2 222 9257,'0'0'2199,"-1"9"-2573,1-6 376,-1 1-1,1-1 0,0 0 0,0 1 0,0-1 0,1 1 0,-1-1 1,1 0-1,0 1 0,0-1 0,0 0 0,0 0 0,0 0 0,1 0 0,-1 0 1,1 0-1,0 0 0,0 0 0,0-1 0,1 1 0,-1-1 0,0 1 1,1-1-1,0 0 0,-1 0 0,1 0 0,0 0 0,0-1 0,0 1 0,0-1 1,0 1-1,5 0 0,7 4 44,-1-1 1,2-1-1,-1 0 1,0-1 0,1 0-1,18 0 1,98-4 259,-106 0-278,221-23 122,-78 5-84,102-4-34,523-41-1,2 31-33,243 50 505,-393-6-284,1-31-129,-348 9-102,355 2 21,457-27 261,-882 14-161,738-55-71,-709 63-7,202-7-1294,-387 21-1971,-59 2-464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2.415"/>
    </inkml:context>
    <inkml:brush xml:id="br0">
      <inkml:brushProperty name="width" value="0.025" units="cm"/>
      <inkml:brushProperty name="height" value="0.025" units="cm"/>
    </inkml:brush>
  </inkml:definitions>
  <inkml:trace contextRef="#ctx0" brushRef="#br0">53 34 3203,'0'0'9945,"9"-6"-5407,28-18-1826,-36 24-2659,-1 0 1,1-1-1,-1 1 0,1 0 0,-1-1 1,1 1-1,-1 0 0,1-1 1,-1 1-1,1 0 0,-1 0 1,1 0-1,0 0 0,-1 0 0,1 0 1,-1 0-1,1 0 0,-1 0 1,1 0-1,0 0 0,-1 0 1,1 0-1,-1 0 0,1 0 0,-1 0 1,1 1-1,-1-1 0,1 0 1,-1 0-1,1 1 0,-1-1 0,1 0 1,-1 1-1,1-1 0,-1 1 1,1-1-1,-1 0 0,0 1 1,1-1-1,-1 1 0,0-1 0,1 1 1,-1-1-1,0 1 0,0-1 1,0 1-1,1 0 0,-1-1 1,0 1-1,0 0 0,1 31 452,-1-26-173,-3 26 63,-1 0 0,-1 0 0,-2-1 0,-2 1 0,0-2-1,-22 47 1,-17 60 76,41-117-326,8-32 305,0-15-319,0-21-146,-3-58-1016,4 142 277,-3-31 727,1 1 0,1 0-1,-1-1 1,1 1 0,0 0 0,0-1 0,2 7 0,-1-10 35,-1 1 0,1 0 0,0 0 0,0-1 1,0 1-1,0-1 0,0 0 0,0 0 0,1 0 0,-1 0 0,1 0 1,0 0-1,0-1 0,-1 1 0,1-1 0,6 3 0,-2-2 90,0 1 0,0-1 0,1-1 0,-1 1 0,1-1 0,-1 0 0,1-1 0,-1 0 0,1 0 0,-1 0 0,1-1 0,-1 0 0,1-1 0,-1 0 0,0 0 0,9-4 0,-12 4-51,1 0 1,-1 0-1,0-1 0,0 0 0,0 0 0,0 0 1,-1 0-1,1-1 0,-1 1 0,0-1 1,0 0-1,0 0 0,0 0 0,-1 0 0,0-1 1,1 1-1,-2-1 0,1 1 0,0-1 0,-1 0 1,0 1-1,0-1 0,-1 0 0,1 0 0,-1-6 1,0 11-57,0-1 1,0 1 0,0-1-1,0 1 1,0 0 0,0-1-1,0 1 1,0-1 0,0 1-1,0 0 1,0-1 0,0 1-1,0 0 1,0-1 0,0 1-1,0 0 1,-1-1 0,1 1-1,0 0 1,0-1 0,0 1-1,-1 0 1,1-1 0,0 1-1,0 0 1,-1 0 0,1-1-1,0 1 1,-1 0 0,1 0-1,0-1 1,-1 1 0,1 0-1,0 0 1,-1 0 0,0 0-1,-14 6-291,-13 20 76,26-24 218,-3 4-3,0 0 1,1 0 0,-1 1-1,1-1 1,0 1-1,1 0 1,0 0 0,0 1-1,0-1 1,1 1 0,-2 11-1,4-18 7,1 0 0,0 0-1,-1 0 1,1 0 0,0 0 0,-1 0-1,1 0 1,0 0 0,0-1 0,0 1-1,0 0 1,0 0 0,0-1 0,0 1-1,0-1 1,0 1 0,0-1 0,0 1-1,0-1 1,0 1 0,1-1-1,-1 0 1,0 0 0,0 0 0,0 0-1,1 0 1,-1 0 0,2 0 0,46 1 46,-40-1-60,40-2-149,42 0-536,-83 3 645,-1-1 1,0 1-1,0 0 1,0 1 0,-1 0-1,1 0 1,0 0 0,0 1-1,10 6 1,-15-8 101,-1 1 0,1-1 0,-1 1 0,0 0 0,1-1-1,-1 1 1,0 0 0,0 0 0,0 0 0,0 0 0,-1 0 0,1 0 0,0 0 0,-1 1 0,1-1 0,-1 0 0,0 0 0,0 0 0,0 4 0,3 2 1897,11-30-1196,-7 8-727,31-47 66,-35 56-107,0 1-1,0 0 1,1 0 0,0 0-1,0 0 1,0 0 0,0 1-1,1-1 1,-1 1 0,7-2-1,-11 4 13,1 1 0,-1 0 0,1-1 0,-1 1 0,1 0 0,-1 0 0,1 0 0,-1 0 0,1 0 0,-1-1 0,1 1 0,-1 0 0,1 0 0,-1 0 0,1 0 0,0 0 0,-1 1 0,1-1 0,-1 0 0,1 0 0,-1 0 0,1 0 0,-1 1 0,1-1 0,-1 0 0,1 0 0,-1 1 0,1-1 0,-1 0-1,0 1 1,1-1 0,-1 1 0,1-1 0,-1 0 0,0 1 0,0-1 0,1 1 0,-1-1 0,0 1 0,0-1 0,1 1 0,-1-1 0,0 1 0,0-1 0,0 1 0,0 0 0,1 32-527,-1-17 407,6-15 147,0 0 0,0-1 0,0 1 0,1-1-1,7-2 1,44-9-436,-48 8 334,-1 0-1,1 1 0,0 0 0,0 1 1,0 0-1,0 1 0,0 0 0,0 0 1,17 3-1,-26-2 78,0-1 0,0 1 1,0-1-1,0 1 0,0-1 0,0 1 1,-1-1-1,1 1 0,0 0 0,0-1 1,-1 1-1,1 0 0,-1 0 0,1 0 1,0-1-1,-1 1 0,0 0 0,1 0 1,-1 0-1,1 0 0,-1 0 1,0 0-1,0 0 0,0 0 0,1 0 1,-1 0-1,0 0 0,0 0 0,0 0 1,-1 1-1,-6 37 211,3-18-391,13-22-8435,1-6 1522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3.068"/>
    </inkml:context>
    <inkml:brush xml:id="br0">
      <inkml:brushProperty name="width" value="0.025" units="cm"/>
      <inkml:brushProperty name="height" value="0.025" units="cm"/>
    </inkml:brush>
  </inkml:definitions>
  <inkml:trace contextRef="#ctx0" brushRef="#br0">0 13 13773,'0'0'9027,"9"7"-7906,-3-2-929,0-1 0,0 1 0,1-1-1,0-1 1,0 1 0,0-1 0,0-1-1,0 1 1,1-1 0,-1 0 0,1-1 0,11 1-1,-3-1 63,3 0-91,0 0 1,28-3-1,-44 1-147,0 1 1,0 0-1,0 0 0,-1-1 1,1 1-1,0-1 1,0 0-1,-1 0 0,1 0 1,-1 0-1,1-1 0,-1 1 1,1-1-1,-1 1 1,0-1-1,0 0 0,1 0 1,-1 0-1,-1 0 1,1 0-1,0 0 0,0-1 1,-1 1-1,2-4 0,-2 5-15,-1 1 0,0-1-1,0 0 1,0 1 0,1-1-1,-1 0 1,0 1 0,0-1-1,0 0 1,0 1 0,0-1-1,0 0 1,0 1 0,0-1-1,0 0 1,-1 1 0,1-1-1,0 1 1,0-1 0,-1 0-1,1 1 1,0-1 0,-1 1-1,1-1 1,0 0-1,-1 1 1,1-1 0,-1 1-1,1 0 1,-1-1 0,0 0-1,-22-2-158,16 4 122,1 0-1,0 1 0,0-1 0,0 1 0,0 0 0,-6 4 0,-47 38-45,56-42 77,0 1 1,0-1-1,0 1 0,1 0 1,-1 0-1,1 1 1,0-1-1,0 0 1,0 1-1,0-1 1,1 1-1,-1 0 0,1-1 1,0 1-1,0 0 1,0 5-1,1-9 5,0 1 0,0 0 0,0 0 0,1 0 0,-1-1 0,0 1 0,0 0 0,1 0 0,-1-1 0,0 1 0,1 0 0,-1-1 0,1 1 0,-1 0 0,1-1 0,-1 1 0,1-1 0,0 1-1,-1-1 1,1 1 0,0-1 0,-1 1 0,1-1 0,0 0 0,-1 1 0,2-1 0,28 6 92,31-9-103,-43 0-161,-1-2 1,0 0-1,0-1 0,0 0 0,-1-2 0,20-11 1,42-18 738,-77 37-209,-4 2-282,0 0 1,0 1 0,1-1-1,-1 1 1,1-1-1,0 1 1,0 0 0,0 0-1,0 0 1,0 0 0,0 1-1,1-1 1,0 0-1,0 1 1,0-1 0,-1 5-1,3-7-55,-1 0 0,1 0 0,0 0 0,0 0 0,0 0 0,0 0 0,0 0 0,0-1 0,1 1-1,-1 0 1,0 0 0,0-1 0,0 1 0,1-1 0,-1 1 0,0-1 0,1 0 0,-1 0 0,0 1 0,1-1 0,-1 0 0,0 0 0,1 0-1,-1 0 1,0 0 0,3-1 0,42-2 124,-28 0-160,1-1 0,-1 0 0,22-10 0,40-9-53,-114 75 896,28-42-1362,-7 13-11,9-7-8978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4.098"/>
    </inkml:context>
    <inkml:brush xml:id="br0">
      <inkml:brushProperty name="width" value="0.025" units="cm"/>
      <inkml:brushProperty name="height" value="0.025" units="cm"/>
    </inkml:brush>
  </inkml:definitions>
  <inkml:trace contextRef="#ctx0" brushRef="#br0">73 0 18129,'0'0'3438,"0"9"-3038,-1 19 66,-2-1 0,-1 1-1,-1-1 1,-2 0 0,-14 38-1,-4 20 713,24-80-1132,0-1 0,0 0 0,0 1 1,0-1-1,0 1 0,1-1 0,0 0 0,0 1 0,0-1 0,1 1 0,-1-1 0,1 1 0,2 4 0,-2-8-31,0 1 0,1-1 0,-1 1 0,0-1-1,1 1 1,0-1 0,-1 0 0,1 0 0,0 1-1,0-1 1,0-1 0,-1 1 0,1 0 0,0 0-1,0-1 1,0 1 0,0-1 0,0 0 0,0 1-1,1-1 1,-1 0 0,0 0 0,0 0-1,0-1 1,0 1 0,0 0 0,0-1 0,0 1-1,3-2 1,12-3 45,0 0 0,-1-1 0,28-14 0,-32 13-59,0 2 0,1-1-1,-1 1 1,1 1 0,0 0-1,0 1 1,25-3 0,-37 6-9,0 0-1,0 0 1,0 1 0,0-1 0,-1 0 0,1 0-1,0 1 1,0-1 0,0 0 0,0 1 0,0-1-1,-1 1 1,1-1 0,0 1 0,0-1-1,-1 1 1,1-1 0,0 1 0,-1 0 0,1 0-1,0-1 1,-1 1 0,1 0 0,-1 0 0,0-1-1,1 1 1,-1 0 0,0 0 0,1 0 0,-1 0-1,0 0 1,0 0 0,0 0 0,0 0-1,0-1 1,0 1 0,0 0 0,0 0 0,0 2-1,-9 47 93,3-22-47,9-28 10,0 1 1,0-1-1,0 0 1,0 1-1,0-1 1,0-1 0,-1 1-1,1 0 1,0-1-1,4 0 1,14-6 53,-1-1 0,37-18 0,-44 18-139,0 2 0,1-1 0,-1 2 0,1 0 1,0 0-1,1 1 0,-1 1 0,24-2 0,-38 6 24,1-1 0,-1 1-1,1 0 1,-1 0 0,1-1-1,-1 1 1,1 0 0,-1 0-1,1 0 1,-1 0 0,0 0-1,0 0 1,0 0 0,1 0-1,-1 0 1,0 0 0,0-1-1,0 1 1,0 0 0,0 0-1,-1 0 1,1 0 0,0 1-1,-3 32 111,2-28-88,1-5 13,0-1-1,0 1 1,0-1 0,0 1-1,0-1 1,0 1-1,0 0 1,0-1 0,1 1-1,-1-1 1,0 1-1,0-1 1,0 1 0,1-1-1,-1 1 1,0-1-1,1 1 1,-1-1 0,0 1-1,1-1 1,-1 0-1,1 1 1,-1-1 0,1 0-1,-1 1 1,1-1-1,-1 0 1,1 0 0,-1 1-1,1-1 1,-1 0 0,1 0-1,-1 0 1,1 0-1,0 0 1,31 0 174,29-17-822,-47 12 369,-5 1 151,0 1 0,0 0-1,0 0 1,0 1 0,1 0 0,-1 0 0,1 1 0,-1 1 0,13 0 0,-22 1 102,1-1 1,-1 1-1,1 0 1,-1-1-1,0 1 1,1 0-1,-1 0 1,0-1 0,1 1-1,-1 0 1,0 0-1,0 0 1,0-1-1,0 1 1,1 0 0,-1 0-1,-1 0 1,1-1-1,0 1 1,0 0-1,0 0 1,0 0 0,0 0-1,-1-1 1,1 1-1,0 0 1,-1 0-1,1-1 1,-1 2-1,-10 23 614,10-24-583,1-1 0,-1 0 0,1 1 0,-1-1 0,1 0 0,0 1 1,-1-1-1,1 1 0,-1-1 0,1 1 0,0-1 0,-1 1 0,1-1 1,0 1-1,0-1 0,-1 1 0,1 0 0,0-1 0,0 1 0,0-1 0,0 1 1,0 0-1,0-1 0,0 1 0,0-1 0,0 1 0,0 0 0,0-1 0,0 1 1,0-1-1,0 1 0,1 0 0,-1-1 0,0 1 0,0-1 0,1 1 1,-1-1-1,0 1 0,1-1 0,-1 1 0,1-1 0,-1 1 0,1 0 0,30-1 52,-25 0-142,71-11-2843,-51 6 1633,51-2 0,-76 7 1298,0 0 0,-1 0 1,1 0-1,-1 0 1,1 1-1,-1-1 0,1 0 1,0 0-1,-1 1 1,1-1-1,-1 0 0,0 1 1,1-1-1,-1 1 1,1-1-1,-1 0 1,1 1-1,-1-1 0,0 1 1,1-1-1,-1 1 1,0 0-1,0-1 0,1 1 1,-1-1-1,0 1 1,0-1-1,0 1 0,0 0 1,0-1-1,0 1 1,0-1-1,0 1 1,0 0-1,0-1 0,0 1 1,0-1-1,0 1 1,0 0-1,-7 35 315,3-16-1185,4-20 716,0 0 0,-1 0 0,1 0 0,0 1 0,0-1 0,0 0 0,0 0 0,1 0 0,-1 0 0,0 1 0,0-1 0,0 0 0,0 0 0,0 0 0,0 0 0,0 0 0,0 1 0,0-1 0,0 0 0,0 0 0,0 0 0,1 0 0,-1 0 0,0 1 0,0-1 0,0 0 0,0 0 0,0 0 0,1 0 0,-1 0 0,0 0 0,0 0 0,0 0 0,0 0 0,0 0 0,1 0 0,-1 0 0,0 0 0,0 0 0,0 0 0,0 0 0,1 0 0,-1 0 0,0 0 0,0 0 0,0 0 0,1 0 0,-1 0 0,0 0 0,2 0-1537,9 0-9875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4.658"/>
    </inkml:context>
    <inkml:brush xml:id="br0">
      <inkml:brushProperty name="width" value="0.025" units="cm"/>
      <inkml:brushProperty name="height" value="0.025" units="cm"/>
    </inkml:brush>
  </inkml:definitions>
  <inkml:trace contextRef="#ctx0" brushRef="#br0">71 103 16592,'0'0'8466,"8"-1"-7553,1-1-793,0-1 1,0 1-1,-1-1 0,13-7 0,-19 10-123,0-1 0,-1 1-1,1-1 1,-1 0 0,1 0-1,-1 0 1,1 0 0,-1 0-1,0 0 1,0 0 0,1 0-1,-1 0 1,0 0 0,0-1-1,0 1 1,0-1 0,0 1-1,0 0 1,-1-1 0,1 0-1,0 1 1,-1-1 0,1 1-1,-1-1 1,0 0 0,1 1-1,-1-1 1,0 0 0,0 1-1,0-1 1,0 0 0,0 1-1,-1-1 1,1 0 0,0 1-1,-1-1 1,1 0 0,-1 1-1,0-1 1,-1-1 0,1 1-61,-1 0 0,0 0 0,0 0 1,0 0-1,0 0 0,-1 1 0,1-1 0,0 1 1,-1-1-1,1 1 0,-1 0 0,1 0 1,-1 0-1,0 1 0,1-1 0,-1 0 0,0 1 1,0 0-1,1 0 0,-1 0 0,0 0 1,0 0-1,-4 1 0,2-1 14,0 1 0,0 0 1,0 0-1,1 1 0,-1-1 0,0 1 0,1 0 1,-1 0-1,1 1 0,0-1 0,0 1 0,-7 5 1,8-6 47,1 1 0,0-1 0,-1 0 0,1 1 0,0 0 1,0-1-1,0 1 0,1 0 0,-1 0 0,1 0 0,-1 0 1,1 0-1,0 0 0,0 1 0,1-1 0,-1 0 0,1 1 1,-1-1-1,1 0 0,0 1 0,0-1 0,1 0 0,-1 1 1,2 5-1,0-6 14,0 0 0,0 0 0,0-1-1,0 1 1,1 0 0,-1-1 0,1 0 0,0 1 0,-1-1 0,1 0 0,0 0 0,0-1 0,0 1 0,1-1 0,-1 1 0,0-1-1,1 0 1,-1 0 0,1-1 0,-1 1 0,0-1 0,1 1 0,5-1 0,22-1-94,1 0 1,0-2-1,-1-1 0,0-2 1,0-1-1,42-15 1,-73 22 97,0-1 1,0 1 0,1 0-1,-1 0 1,0 0 0,0 0 0,1-1-1,-1 1 1,0 0 0,0 0-1,1 0 1,-1 0 0,0 0 0,0 0-1,1 0 1,-1 0 0,0 0-1,1 0 1,-1 0 0,0 0-1,0 0 1,1 0 0,-1 0 0,0 0-1,0 0 1,1 0 0,-1 0-1,0 0 1,0 0 0,1 1-1,-1-1 1,0 0 0,0 0 0,1 0-1,-1 0 1,0 1 0,0-1-1,0 0 1,1 0 0,-1 0 0,0 1-1,0-1 1,0 0 0,0 0-1,0 1 1,0-1 0,1 0-1,-1 1 1,0-1 0,0 0 0,0 0-1,0 1 1,0-1 0,0 0-1,0 0 1,0 1 0,0-1 0,0 0-1,0 1 1,0-1 0,-1 0-1,1 0 1,0 1 0,0-1-1,0 0 1,0 0 0,0 1 0,0-1-1,-1 0 1,-16 31 1182,-2 7 362,19-37-1547,-1 0 1,1 0 0,0 0-1,0 0 1,0 0 0,0 0-1,0 0 1,1 0 0,-1 0-1,0 0 1,0 0 0,1 0-1,-1 0 1,0 0 0,1 0-1,-1 0 1,1 0 0,-1 0-1,1 0 1,0 0 0,-1-1-1,1 1 1,0 0 0,-1 0-1,1-1 1,0 1 0,0-1-1,0 1 1,0 0 0,1-1-1,2 2 10,0 0 0,0-1-1,0 0 1,0 0-1,1-1 1,-1 1-1,0-1 1,5 0 0,8 0-277,0-1 1,0-1 0,19-5 0,30-13-1519,-47 13 1442,0 1-1,1 1 1,-1 1-1,1 0 1,23 0-1,-42 4 348,1 0 0,-1 0-1,0 0 1,0 0 0,0 0-1,0 1 1,0-1 0,0 0-1,1 1 1,-1-1 0,0 1-1,0-1 1,0 1 0,0 0-1,0-1 1,-1 1 0,1 0-1,0 0 1,0 0 0,0-1-1,-1 1 1,1 0 0,0 0-1,-1 0 1,1 0 0,-1 0-1,1 0 1,-1 0 0,1 1-1,-1-1 1,0 0 0,0 0-1,0 0 1,1 0 0,-1 0-1,0 2 1,9 21-1275,-3-20-3168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5.030"/>
    </inkml:context>
    <inkml:brush xml:id="br0">
      <inkml:brushProperty name="width" value="0.025" units="cm"/>
      <inkml:brushProperty name="height" value="0.025" units="cm"/>
    </inkml:brush>
  </inkml:definitions>
  <inkml:trace contextRef="#ctx0" brushRef="#br0">1 91 12780,'0'0'12268,"44"-51"-12268,-8 37-1185,7-2-2563,8 6-4067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5.421"/>
    </inkml:context>
    <inkml:brush xml:id="br0">
      <inkml:brushProperty name="width" value="0.025" units="cm"/>
      <inkml:brushProperty name="height" value="0.025" units="cm"/>
    </inkml:brush>
  </inkml:definitions>
  <inkml:trace contextRef="#ctx0" brushRef="#br0">1 57 13325,'0'0'13420,"12"-7"-12966,3-1-470,0 0 0,1 1 1,20-6-1,-24 10-886,0 0-1,1 0 1,-1 1-1,13 0 1,-22 2 835,4-1-1278,0 1 0,1 0 1,-1 1-1,0-1 0,0 1 1,11 3-1,-16-3 1311,-1-1 0,1 1 0,-1 0 0,0 0 0,1 0-1,-1 0 1,0 0 0,1 0 0,-1 0 0,0 0 0,0 0 0,0 1 0,1 1 0,4 10 3668,-5 5 3655,0-17-7230,-1-1-1,1 1 0,-1-1 0,0 0 1,1 1-1,-1-1 0,1 0 0,-1 0 1,1 1-1,-1-1 0,1 0 1,-1 0-1,1 0 0,-1 0 0,1 1 1,-1-1-1,1 0 0,-1 0 0,1 0 1,-1 0-1,1 0 0,-1 0 1,1-1-1,-1 1 0,1 0 0,-1 0 1,1 0-1,-1 0 0,1 0 0,-1-1 1,1 1-1,-1 0 0,1-1 1,20-8-6290,-10-3-2508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1.562"/>
    </inkml:context>
    <inkml:brush xml:id="br0">
      <inkml:brushProperty name="width" value="0.025" units="cm"/>
      <inkml:brushProperty name="height" value="0.025" units="cm"/>
    </inkml:brush>
  </inkml:definitions>
  <inkml:trace contextRef="#ctx0" brushRef="#br0">49 0 10314,'0'0'1035,"0"13"-1003,0-7-30,0 3 22,0 0 1,1 1-1,-1-1 1,2 0-1,-1 1 0,2-1 1,-1 0-1,1 0 1,5 10-1,83 144 189,-57-107-136,-3 2 1,-1 0 0,28 86-1,-28-36 199,21 150-1,-9 115 397,-31-231-476,-14 266 1,-3-336-170,-4-1 0,-3 0 0,-3-1 0,-3 0 0,-45 107 0,-149 219 17,150-289-382,60-102 360,-15 21-928,9-23-235,3-18-507,3-15-1779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1.909"/>
    </inkml:context>
    <inkml:brush xml:id="br0">
      <inkml:brushProperty name="width" value="0.025" units="cm"/>
      <inkml:brushProperty name="height" value="0.025" units="cm"/>
    </inkml:brush>
  </inkml:definitions>
  <inkml:trace contextRef="#ctx0" brushRef="#br0">32 0 8936,'0'0'2515,"-2"14"-1971,-15 114-24,7 0 0,7 179-1,3-300-481,1 0 0,-1 0 0,1-1 0,0 1 0,1 0 0,0 0 0,0-1 0,3 8 0,-3-11-13,-1-1 1,1 0 0,-1 0 0,1 0 0,0 0 0,-1-1 0,1 1 0,0 0-1,0-1 1,0 1 0,1-1 0,-1 1 0,0-1 0,0 0 0,1 0 0,-1 0 0,1-1-1,-1 1 1,1 0 0,-1-1 0,1 0 0,-1 1 0,1-1 0,-1 0 0,3-1-1,5 1 73,-1-1 1,0-1-1,0 0 0,0 0 0,0-1 0,0 0 0,-1 0 0,1-1 0,10-6 0,9-8 62,34-27 0,-37 25-110,55-42-731,-2-4-1,93-103 0,-71 51-2462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6.541"/>
    </inkml:context>
    <inkml:brush xml:id="br0">
      <inkml:brushProperty name="width" value="0.025" units="cm"/>
      <inkml:brushProperty name="height" value="0.025" units="cm"/>
    </inkml:brush>
  </inkml:definitions>
  <inkml:trace contextRef="#ctx0" brushRef="#br0">65 95 7559,'0'0'6540,"1"-10"-3711,0 7-2577,4-40 1433,-3 6 3291,-2 36-3780,0 18-107,-34 412 189,6-155-1269,27-260-8,-7 79 0,5-1 1,9 97-1,4-152-659,0-22-62,-9-15 694,-1 1 1,0-1-1,1 0 1,-1 0-1,1 0 1,-1 0 0,1 0-1,-1 0 1,1 0-1,-1 0 1,1 0-1,-1 0 1,0 0-1,1 0 1,-1 0 0,1 0-1,-1-1 1,1 1-1,-1 0 1,1 0-1,-1 0 1,0-1-1,1 1 1,-1 0 0,0-1-1,1 1 1,-1 0-1,0-1 1,1 1-1,-1 0 1,0-1-1,0 1 1,1 0 0,-1-2-1,7-25-7298,-5 8-668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7.429"/>
    </inkml:context>
    <inkml:brush xml:id="br0">
      <inkml:brushProperty name="width" value="0.025" units="cm"/>
      <inkml:brushProperty name="height" value="0.025" units="cm"/>
    </inkml:brush>
  </inkml:definitions>
  <inkml:trace contextRef="#ctx0" brushRef="#br0">1 368 10762,'0'0'7271,"11"-3"-6091,166-46 125,3 9 0,329-32 0,388 27-109,-747 41-13,517 14-821,-632-8-361,156-1-12,-191-1-282,-33-16-13828,17 3 11757,1 0-1,-25-25 0,11-2 2948,13-2 7055,16 42-7475,0 0-1,0-1 1,0 1-1,0 0 1,0 0 0,0 0-1,0-1 1,0 1-1,0 0 1,0 0 0,0-1-1,1 1 1,-1 0 0,0 0-1,0 0 1,0-1-1,0 1 1,0 0 0,1 0-1,-1 0 1,0 0 0,0-1-1,0 1 1,0 0-1,1 0 1,-1 0 0,0 0-1,0 0 1,0 0 0,1 0-1,-1 0 1,0 0-1,0-1 1,1 1 0,-1 0-1,0 0 1,0 0-1,0 0 1,1 0 0,-1 0-1,0 1 1,18 1 1399,14 7-1076,242 89 3264,-160-59-3486,-104-35-237,-1-1 0,1 1 0,-1 1 0,0-1 0,9 7 0,-17-10-8,1 0 1,-1 0-1,1 1 1,-1-1-1,1 0 1,-1 1-1,0-1 1,1 1-1,-1 0 0,0-1 1,0 1-1,0 0 1,0-1-1,-1 1 1,1 0-1,0 0 1,-1 0-1,1 0 1,-1 0-1,0 0 1,0 0-1,0 0 1,0 0-1,0 0 1,0 0-1,0 0 1,0 0-1,-1-1 1,1 1-1,-1 0 1,0 0-1,1 0 1,-1 0-1,-1 1 1,-7 9 101,-1-1 1,0 0 0,0-1 0,-1 0 0,0-1 0,-1 0 0,0-1 0,-22 11-1,2 2-54,-31 24 47,-35 21-3174,77-56-1991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2.469"/>
    </inkml:context>
    <inkml:brush xml:id="br0">
      <inkml:brushProperty name="width" value="0.025" units="cm"/>
      <inkml:brushProperty name="height" value="0.025" units="cm"/>
    </inkml:brush>
  </inkml:definitions>
  <inkml:trace contextRef="#ctx0" brushRef="#br0">1 107 10282,'158'15'810,"164"-6"0,160-27-637,-57 1-199,1233 18 58,631-61 795,-1546 24-580,1 65 707,176 30 253,-866-59-1514,218-6 963,-138-9-2146,-93 8-1103,47-15 1,-46 6-6366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8.208"/>
    </inkml:context>
    <inkml:brush xml:id="br0">
      <inkml:brushProperty name="width" value="0.025" units="cm"/>
      <inkml:brushProperty name="height" value="0.025" units="cm"/>
    </inkml:brush>
  </inkml:definitions>
  <inkml:trace contextRef="#ctx0" brushRef="#br0">0 507 8552,'0'0'14403,"16"-16"-13010,275-328 743,-199 198-1923,-91 146-226,0 1 0,-1-1 0,1 1 0,0-1 0,-1 1-1,1 0 1,-1-1 0,1 1 0,-1 0 0,1-1 0,-1 1 0,1 0-1,-1 0 1,0 0 0,0-1 0,1 1 0,-1 0 0,0 0 0,0 0-1,0 0 1,0 0 0,0-1 0,0 1 0,0 1 0,7 32-16,0 7 171,2 0 0,2-1 1,28 68-1,-30-88-415,1-2 1,1 1-1,21 26 0,-22-32-677,1-1 1,0 0-1,1-1 1,1-1-1,18 13 0,9 1-6326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0.048"/>
    </inkml:context>
    <inkml:brush xml:id="br0">
      <inkml:brushProperty name="width" value="0.025" units="cm"/>
      <inkml:brushProperty name="height" value="0.025" units="cm"/>
    </inkml:brush>
  </inkml:definitions>
  <inkml:trace contextRef="#ctx0" brushRef="#br0">7 1101 4612,'0'0'15284,"-6"3"-13015,8-17-2132,1 0 0,1 1-1,0-1 1,0 1 0,1 0 0,1 1 0,0-1 0,1 1-1,13-17 1,1-7 70,13-21-164,4 1 1,1 2-1,3 1 0,3 3 1,1 1-1,2 2 0,96-70 1,-96 86-130,0 1-1,80-34 1,111-32-253,-203 82 360,74-27-58,3 4 0,0 5-1,2 5 1,234-24-1,-251 41 2900,-98 10-2521,0 5-514,0-15-13272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1.333"/>
    </inkml:context>
    <inkml:brush xml:id="br0">
      <inkml:brushProperty name="width" value="0.025" units="cm"/>
      <inkml:brushProperty name="height" value="0.025" units="cm"/>
    </inkml:brush>
  </inkml:definitions>
  <inkml:trace contextRef="#ctx0" brushRef="#br0">1 0 1922,'0'0'-1025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175"/>
    </inkml:context>
    <inkml:brush xml:id="br0">
      <inkml:brushProperty name="width" value="0.025" units="cm"/>
      <inkml:brushProperty name="height" value="0.025" units="cm"/>
    </inkml:brush>
  </inkml:definitions>
  <inkml:trace contextRef="#ctx0" brushRef="#br0">56 111 4452,'0'0'7912,"6"-9"-6257,0 2-1362,28-43 2212,-32 46-1741,0 0-1,0 0 1,-1 0 0,1 0 0,-1 0 0,0 0 0,0-1 0,0-6 0,-4 11-646,1-1 1,-1 1 0,0 0-1,1 0 1,-1 0 0,1 0-1,-1 1 1,1-1 0,-1 1 0,1-1-1,-1 1 1,-4 2 0,2 1-114,-1 1 0,1 0 1,0 0-1,1 0 0,-1 0 1,1 1-1,0 0 0,0 0 1,0 0-1,1 0 0,0 0 1,1 1-1,-1 0 0,1-1 1,0 1-1,1 0 0,0 0 1,-1 9 447,4-19 32,0 0 0,0-1-1,0 1 1,-1-1-1,0 0 1,1 0 0,-1 1-1,1-8 1,-3 11-489,1 0 0,-1 0 1,1-1-1,-1 1 0,1 0 0,0 0 0,-1 0 1,1 0-1,-1 0 0,1 0 0,-1 0 1,1 0-1,-1 0 0,1 0 0,-1 0 1,1 1-1,0-1 0,-1 0 0,1 0 1,-1 0-1,1 1 0,-1-1 0,1 0 0,0 0 1,-1 1-1,1-1 0,0 0 0,-1 1 1,1-1-1,0 0 0,0 1 0,-1-1 1,1 1-1,0-1 0,0 0 0,-1 1 0,1-1 1,0 1-1,0-1 0,0 1 0,0-1 1,0 0-1,0 1 0,0-1 0,0 1 1,0-1-1,0 1 0,0-1 0,0 1 0,0 0 497,-9-3-2108,6-9-8066,3 1 681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609"/>
    </inkml:context>
    <inkml:brush xml:id="br0">
      <inkml:brushProperty name="width" value="0.025" units="cm"/>
      <inkml:brushProperty name="height" value="0.025" units="cm"/>
    </inkml:brush>
  </inkml:definitions>
  <inkml:trace contextRef="#ctx0" brushRef="#br0">1 1 16688,'0'0'6491,"2"8"-5268,3 11-505,-2-4-405,2 0 0,0-1-1,0 0 1,12 22 0,-15-33-344,0 1 1,0-1 0,1 1 0,0-1-1,0 0 1,0 0 0,0 0-1,0 0 1,0 0 0,1-1 0,-1 0-1,1 1 1,0-1 0,-1-1-1,1 1 1,0 0 0,0-1 0,1 0-1,-1 0 1,0 0 0,0-1 0,6 1-1,-5-1-407,-1 0 0,0 0-1,1 0 1,-1-1 0,0 0-1,1 0 1,-1 0 0,0 0 0,0-1-1,8-3 1,17-20-7083,-13 6 154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997"/>
    </inkml:context>
    <inkml:brush xml:id="br0">
      <inkml:brushProperty name="width" value="0.025" units="cm"/>
      <inkml:brushProperty name="height" value="0.025" units="cm"/>
    </inkml:brush>
  </inkml:definitions>
  <inkml:trace contextRef="#ctx0" brushRef="#br0">157 1 12204,'0'0'3459,"-33"53"-1217,10-16-320,0 0-417,1 3-95,2 1-33,4-7-608,4-4-545,7-4-192,3-8-32,2-5-513,0-9-1184,11-4-866,1 0-800,2-14-2082,0-8-2114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3.355"/>
    </inkml:context>
    <inkml:brush xml:id="br0">
      <inkml:brushProperty name="width" value="0.025" units="cm"/>
      <inkml:brushProperty name="height" value="0.025" units="cm"/>
    </inkml:brush>
  </inkml:definitions>
  <inkml:trace contextRef="#ctx0" brushRef="#br0">0 22 13293,'0'0'13132,"70"-13"-12748,-41 8-352,4 3-32,-3 1-32,-3 1-1121,-4 0-1249,-11 1-1025,-7 4-2243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3.762"/>
    </inkml:context>
    <inkml:brush xml:id="br0">
      <inkml:brushProperty name="width" value="0.025" units="cm"/>
      <inkml:brushProperty name="height" value="0.025" units="cm"/>
    </inkml:brush>
  </inkml:definitions>
  <inkml:trace contextRef="#ctx0" brushRef="#br0">1 128 17617,'0'0'4292,"72"-22"-2819,-34 8-864,4-2-577,6 1-160,1 0-1410,-5 0-1409,-2-1-3555,-8 1-2242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106"/>
    </inkml:context>
    <inkml:brush xml:id="br0">
      <inkml:brushProperty name="width" value="0.025" units="cm"/>
      <inkml:brushProperty name="height" value="0.025" units="cm"/>
    </inkml:brush>
  </inkml:definitions>
  <inkml:trace contextRef="#ctx0" brushRef="#br0">179 2 14382,'0'0'3144,"-9"0"-2183,8-1-950,-2 1 61,0 0 0,1 0 0,-1 0 0,0 0 0,1 0 0,-1 0 0,0 1 0,0-1 0,1 1 0,-1 0 0,1-1 0,-1 1 0,1 1 0,-1-1 0,1 0 0,-1 1-1,1-1 1,0 1 0,0-1 0,0 1 0,0 0 0,0 0 0,0 0 0,1 0 0,-1 0 0,0 1 0,1-1 0,-2 4 0,-3 11 364,0-1 0,1 1 1,1 1-1,0-1 0,2 0 0,-2 27 1,8 107 352,-4-142-786,1 0-1,0 0 0,1 0 0,0 1 0,0-1 0,0-1 0,1 1 1,1 0-1,5 10 0,-9-47-2436,-4 12 1834,-1-1 1,-1 0-1,-1 1 1,-1 0-1,-13-22 1,11 21 622,0-1 1,2 0 0,-12-34 0,20 51-4,0 0 1,0 1-1,0-1 1,0 0-1,0 0 1,0 1-1,0-1 1,1 0-1,-1 1 1,0-1-1,0 0 1,1 1-1,-1-1 1,0 0-1,1 1 1,-1-1-1,1 1 1,-1-1-1,1 0 1,-1 1-1,1-1 1,-1 1-1,1 0 1,0-1-1,-1 1 1,1-1-1,-1 1 1,1 0-1,0 0 1,-1-1-1,1 1 1,0 0-1,0 0 1,-1 0-1,1 0 1,0-1-1,0 1 1,-1 0-1,1 0 1,0 1-1,0-1 1,44 0-392,-32 1 126,53-2-6540,-32 0-160</inkml:trace>
  <inkml:trace contextRef="#ctx0" brushRef="#br0" timeOffset="1">291 59 12588,'0'0'9043,"-9"-1"-8125,6 1-822,0 0-1,0 0 0,0 0 0,-1 0 0,1 0 1,0 1-1,0-1 0,0 1 0,0 0 1,0 0-1,0 0 0,0 0 0,1 0 0,-1 1 1,-3 2-1,1 0 99,1 0 1,0 0-1,0 1 0,0 0 0,1-1 1,-1 1-1,1 1 0,-5 10 1,-17 49 380,23-61-578,1 0 0,0 1 0,0-1 0,0 1 0,1-1 0,-1 1 0,1-1 0,0 1 0,1-1 0,-1 1 0,1-1 1,-1 1-1,3 4 0,-2-8-96,0 0 1,0 0-1,0 0 1,0 0 0,0 0-1,1 0 1,-1-1-1,0 1 1,0 0-1,1-1 1,-1 1 0,0-1-1,1 0 1,-1 1-1,1-1 1,-1 0-1,1 0 1,-1 0 0,0 0-1,1 0 1,-1 0-1,1 0 1,-1 0 0,3-1-1,37-11-4049,-13-9-652,1-4-2043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466"/>
    </inkml:context>
    <inkml:brush xml:id="br0">
      <inkml:brushProperty name="width" value="0.025" units="cm"/>
      <inkml:brushProperty name="height" value="0.025" units="cm"/>
    </inkml:brush>
  </inkml:definitions>
  <inkml:trace contextRef="#ctx0" brushRef="#br0">212 1 17136,'0'0'4549,"-70"75"-2820,46-41 129,-1-3-993,4-2-641,3-5-160,7-4-64,0-7-192,8-6-481,0-4-1185,0-7-3875,1-13 128,-1-7-4261</inkml:trace>
  <inkml:trace contextRef="#ctx0" brushRef="#br0" timeOffset="1">0 72 12043,'0'0'7175,"50"14"-5830,-19-5-191,4 2-610,4 0-448,-4-1-96,-3-2-2114,-9-3-2979,-5-4-2466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535"/>
    </inkml:context>
    <inkml:brush xml:id="br0">
      <inkml:brushProperty name="width" value="0.025" units="cm"/>
      <inkml:brushProperty name="height" value="0.025" units="cm"/>
    </inkml:brush>
  </inkml:definitions>
  <inkml:trace contextRef="#ctx0" brushRef="#br0">3 172 15375,'0'-11'992,"0"-37"93,0 6 2555,8 151-3555,-18 260 412,10-368-503,0 0-1,0 0 1,-1 0 0,1 0 0,0 0-1,0 0 1,0 1 0,1-1 0,-1 0-1,0 0 1,0 0 0,0 0-1,1 0 1,-1 0 0,1 0 0,-1 0-1,1 0 1,-1 0 0,1 0 0,-1 0-1,1 0 1,0 0 0,-1-1 0,1 1-1,0 0 1,0 0 0,0-1 0,0 1-1,1 0 1,0-1 14,0 0 0,-1 0 0,1 0 0,0-1 0,0 1 1,-1-1-1,1 1 0,0-1 0,0 0 0,-1 1 0,1-1 0,-1 0 0,1 0 0,-1 0 0,3-3 0,11-8 230,-1-2 0,18-21 0,-29 31-162,40-48 197,-2-2 0,-3-2 1,-2-2-1,-3-1 0,49-118 0,-80 172-409,0 0 1,-1 0-1,1 0 0,-1 0 0,0 0 1,0-8-1,-2 13-53,1-1 1,-1 1-1,1 0 0,-1 0 1,0 0-1,1 0 0,-1-1 1,1 1-1,-1 0 1,0 0-1,1 0 0,-1 0 1,0 1-1,1-1 1,-1 0-1,1 0 0,-1 0 1,0 0-1,1 1 0,-1-1 1,1 0-1,-1 0 1,0 1-1,-18 15-5827,-7 7-770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842"/>
    </inkml:context>
    <inkml:brush xml:id="br0">
      <inkml:brushProperty name="width" value="0.025" units="cm"/>
      <inkml:brushProperty name="height" value="0.025" units="cm"/>
    </inkml:brush>
  </inkml:definitions>
  <inkml:trace contextRef="#ctx0" brushRef="#br0">71 1 16400,'0'0'4932,"7"54"-3330,5-31-161,1 6-512,-3 3-417,-8 5-351,-2 4-65,-9 2-64,-9 1-32,-10-5-1153,-2-7-2883,1-12-7367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5.281"/>
    </inkml:context>
    <inkml:brush xml:id="br0">
      <inkml:brushProperty name="width" value="0.025" units="cm"/>
      <inkml:brushProperty name="height" value="0.025" units="cm"/>
    </inkml:brush>
  </inkml:definitions>
  <inkml:trace contextRef="#ctx0" brushRef="#br0">223 0 13613,'0'0'14104,"-9"6"-14109,-9 10 45,0 0 1,1 2 0,2 0 0,-1 0 0,2 2 0,0-1 0,-16 34 0,-38 53-5509,65-122-5065,3-7 3460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5.622"/>
    </inkml:context>
    <inkml:brush xml:id="br0">
      <inkml:brushProperty name="width" value="0.025" units="cm"/>
      <inkml:brushProperty name="height" value="0.025" units="cm"/>
    </inkml:brush>
  </inkml:definitions>
  <inkml:trace contextRef="#ctx0" brushRef="#br0">1 0 13293,'0'0'8392,"59"21"-6823,-28-2-256,11 2-512,3-3-577,4 2-160,4-4-897,-3-4-2594,-6-4-4837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7.458"/>
    </inkml:context>
    <inkml:brush xml:id="br0">
      <inkml:brushProperty name="width" value="0.025" units="cm"/>
      <inkml:brushProperty name="height" value="0.025" units="cm"/>
    </inkml:brush>
  </inkml:definitions>
  <inkml:trace contextRef="#ctx0" brushRef="#br0">20 64 5894,'0'0'10452,"2"-8"-6533,1-5-2818,-2 8-482,0 0 0,0 0 0,0 0 0,1 1 0,0-1 0,0 1 0,3-5 0,-3 69-133,-4-27-583,-1 1-1,-2-1 1,-9 35-1,-3 16-3041,16-83 1549,1-4-444,2-39-5915,1 9 2205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7.831"/>
    </inkml:context>
    <inkml:brush xml:id="br0">
      <inkml:brushProperty name="width" value="0.025" units="cm"/>
      <inkml:brushProperty name="height" value="0.025" units="cm"/>
    </inkml:brush>
  </inkml:definitions>
  <inkml:trace contextRef="#ctx0" brushRef="#br0">1 54 9961,'0'0'7554,"5"10"-6860,5 10-222,1-1 0,1 0 0,0 0-1,18 18 1,-23-30-344,-1 0-1,1-1 0,0 0 0,1 0 1,-1 0-1,12 5 0,-15-9-61,0 0 0,0-1 0,0 1-1,0-1 1,0 0 0,0 0 0,0 0 0,0-1-1,1 0 1,-1 1 0,0-1 0,0-1 0,0 1-1,1-1 1,3 0 0,-4-1 110,-1 0 0,0 1 0,0-1 0,0-1 0,-1 1 0,1 0 0,0-1 0,-1 1 0,0-1 0,1 0 0,-1 1 0,0-1 0,0 0 0,-1 0 0,1-1 0,-1 1 0,1 0 0,0-5 0,17-64 895,-17 59-1038,0 1 1,0 0-1,-2-1 1,0 0 0,0 1-1,-2-14 1,-4 18-1804,2 17-1147,-1 17-3356,5-8 64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8.239"/>
    </inkml:context>
    <inkml:brush xml:id="br0">
      <inkml:brushProperty name="width" value="0.025" units="cm"/>
      <inkml:brushProperty name="height" value="0.025" units="cm"/>
    </inkml:brush>
  </inkml:definitions>
  <inkml:trace contextRef="#ctx0" brushRef="#br0">90 57 14414,'0'0'6374,"-8"3"-6828,-19 9-225,10-5 4588,18-8-3856,0-1 1,-1 1 0,1 0 0,0-1-1,-1 1 1,1 0 0,0 0 0,0 0-1,0 0 1,0-1 0,0 1 0,0 1 0,0-1-1,1 0 1,-1 0 0,0 0 0,0 1-1,1-1 1,-1 0 0,0 1 0,1-1-1,-1 1 1,1 0 0,-1-1 0,1 1-1,-1 0 1,0 0 0,1 0 0,-1 0-1,1 0 1,-1 0 0,1 1 0,1-1 0,5 0-99,12 1 130,-16 0-70,1-1-1,0 0 0,-1 0 0,1 0 1,0-1-1,0 1 0,5-3 1,-9 3 45,0-1 0,1 0 0,-1 0 0,0 1 0,0-1 1,0 0-1,0 0 0,0 0 0,0 0 0,0-1 0,0 1 1,0 0-1,0 0 0,-1 0 0,1-1 0,-1 1 0,1 0 0,-1-1 1,1 1-1,-1-1 0,1 1 0,-1 0 0,0-1 0,0 1 1,0-1-1,0 1 0,0-3 0,-1 3-45,1 0 0,-1 0-1,1 0 1,-1 0 0,1 0 0,-1 0-1,0 0 1,1 0 0,-1 0 0,0 0-1,0 0 1,0 1 0,0-1 0,0 0-1,0 1 1,1-1 0,-1 1 0,-1-1-1,1 1 1,0-1 0,0 1 0,0 0-1,0-1 1,0 1 0,0 0 0,0 0-1,0 0 1,-1 0 0,-1 0 0,-41-1-111,39 1 101,-1 1-17,1-1-1,0 1 1,0 0-1,-1 1 1,1-1 0,0 1-1,0 0 1,1 0-1,-1 1 1,-6 3-1,9-5-1,0 1 1,0-1-1,0 1 0,0-1 0,0 1 1,0 0-1,1 0 0,-1 0 1,0 0-1,1 0 0,0 0 0,-1 0 1,1 0-1,0 0 0,0 1 0,0-1 1,1 0-1,-1 1 0,0-1 1,1 1-1,0-1 0,-1 1 0,1-1 1,0 3-1,1-3-40,-1-1 1,1 0-1,0 0 0,-1 0 0,1 0 1,0 1-1,0-1 0,0 0 0,0 0 1,0-1-1,0 1 0,0 0 1,0 0-1,0 0 0,0-1 0,0 1 1,0 0-1,1-1 0,-1 1 1,0-1-1,0 0 0,1 1 0,-1-1 1,3 0-1,37 5-3064,-37-5 2545,28 0-3303,0 0-2081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8.612"/>
    </inkml:context>
    <inkml:brush xml:id="br0">
      <inkml:brushProperty name="width" value="0.025" units="cm"/>
      <inkml:brushProperty name="height" value="0.025" units="cm"/>
    </inkml:brush>
  </inkml:definitions>
  <inkml:trace contextRef="#ctx0" brushRef="#br0">109 35 9961,'0'0'9423,"-11"-1"-7646,9 1-1811,-58 0 2088,57 0-1937,1 1-1,0-1 1,0 1 0,-1-1 0,1 1-1,0 0 1,0 0 0,0 0 0,0 0-1,0 0 1,-4 3 0,6-3-92,-1 0 1,0 0-1,1 0 1,-1-1 0,1 1-1,-1 0 1,1 0-1,-1 0 1,1 1-1,0-1 1,0 0-1,-1 0 1,1 0 0,0 0-1,0 0 1,0 0-1,0 0 1,0 0-1,0 0 1,1 0 0,-1 1-1,0-1 1,0 0-1,1 0 1,-1 0-1,2 2 1,-1-2-16,0 0 1,1 1-1,-1-1 1,1 0-1,-1 0 1,1 0-1,0 0 0,-1 0 1,1-1-1,0 1 1,0 0-1,-1-1 1,1 1-1,0-1 0,0 0 1,0 1-1,0-1 1,0 0-1,-1 0 1,1 0-1,2-1 0,1 1 26,1 0 0,-1-1 0,0 1 0,0-1 0,0 0 0,9-4-1,-11 3-4,0 0-1,0 0 0,0 0 0,0-1 0,0 0 1,-1 1-1,0-1 0,1 0 0,-1 0 1,0 0-1,0 0 0,-1-1 0,1 1 0,1-5 1,-3 7-38,1 0 0,-1 0 0,0 0 0,1 0 0,-1 0 0,0 0 0,0 0 0,0-1 0,0 1 0,0 0 0,0 0 0,0 0 1,-1 0-1,1 0 0,0 0 0,-1 0 0,1 0 0,0 0 0,-1 0 0,1 0 0,-1 0 0,0 0 0,1 0 0,-1 0 0,0 0 0,1 1 1,-1-1-1,0 0 0,0 0 0,0 1 0,0-1 0,0 1 0,0-1 0,0 1 0,0-1 0,0 1 0,0-1 0,0 1 0,0 0 0,0 0 0,0-1 1,0 1-1,0 0 0,0 0 0,0 0 0,-1 0 0,1 1 0,0-1 0,-2 0 0,0 0-459,-8 0-1109,6 3-3329,5 2-1646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078"/>
    </inkml:context>
    <inkml:brush xml:id="br0">
      <inkml:brushProperty name="width" value="0.025" units="cm"/>
      <inkml:brushProperty name="height" value="0.025" units="cm"/>
    </inkml:brush>
  </inkml:definitions>
  <inkml:trace contextRef="#ctx0" brushRef="#br0">1 0 13645,'0'0'2755,"0"8"-1245,1 36 589,-2-8-1081,3 0-1,6 43 1,-8-77-978,0-1 0,1 0 0,-1 0 0,0 0 1,0 1-1,1-1 0,-1 0 0,1 0 0,-1 0 0,1 0 0,0 0 1,-1 0-1,1 0 0,0 0 0,0 0 0,-1 0 0,1 0 0,0 0 1,0-1-1,0 1 0,0 0 0,0-1 0,0 1 0,0-1 1,1 1-1,-1-1 0,2 1 0,0-1 78,0 0-1,-1 0 1,1 0 0,0-1 0,-1 1 0,1-1-1,-1 1 1,1-1 0,0 0 0,-1 0 0,0-1-1,3 0 1,8-6 169,-1-1-1,0 0 0,15-14 1,-12 9-310,8-7-114,0-1 1,28-37-1,-65 57-9906,-2 2-1988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435"/>
    </inkml:context>
    <inkml:brush xml:id="br0">
      <inkml:brushProperty name="width" value="0.025" units="cm"/>
      <inkml:brushProperty name="height" value="0.025" units="cm"/>
    </inkml:brush>
  </inkml:definitions>
  <inkml:trace contextRef="#ctx0" brushRef="#br0">0 4 13261,'0'0'10217,"61"2"-9961,-42-2-256,3 0-384,-2 0-1698,-2 0-1633,-3-5-3716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793"/>
    </inkml:context>
    <inkml:brush xml:id="br0">
      <inkml:brushProperty name="width" value="0.025" units="cm"/>
      <inkml:brushProperty name="height" value="0.025" units="cm"/>
    </inkml:brush>
  </inkml:definitions>
  <inkml:trace contextRef="#ctx0" brushRef="#br0">52 0 16143,'0'0'2467,"-33"47"-1603,28-25-383,2 3-353,2 1-96,1 2 0,-1-1-32,-1 1-128,-1-5-1698,2-3-2178,-2-7-1665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883"/>
    </inkml:context>
    <inkml:brush xml:id="br0">
      <inkml:brushProperty name="width" value="0.025" units="cm"/>
      <inkml:brushProperty name="height" value="0.025" units="cm"/>
    </inkml:brush>
  </inkml:definitions>
  <inkml:trace contextRef="#ctx0" brushRef="#br0">0 0 12492,'0'0'5029,"35"58"-4293,-7-41-383,1 0-193,6 3-32,3 0-512,-7-3-2916,-1-4-2497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165"/>
    </inkml:context>
    <inkml:brush xml:id="br0">
      <inkml:brushProperty name="width" value="0.025" units="cm"/>
      <inkml:brushProperty name="height" value="0.025" units="cm"/>
    </inkml:brush>
  </inkml:definitions>
  <inkml:trace contextRef="#ctx0" brushRef="#br0">1 1 16015,'0'0'10314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492"/>
    </inkml:context>
    <inkml:brush xml:id="br0">
      <inkml:brushProperty name="width" value="0.025" units="cm"/>
      <inkml:brushProperty name="height" value="0.025" units="cm"/>
    </inkml:brush>
  </inkml:definitions>
  <inkml:trace contextRef="#ctx0" brushRef="#br0">66 1 18417,'0'0'2755,"-23"58"-1858,18-32-449,2 4-384,-1 0-32,1 1-192,1-4-833,-4-1-544,1-5-641,-2-7-1217,0-7-1442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837"/>
    </inkml:context>
    <inkml:brush xml:id="br0">
      <inkml:brushProperty name="width" value="0.025" units="cm"/>
      <inkml:brushProperty name="height" value="0.025" units="cm"/>
    </inkml:brush>
  </inkml:definitions>
  <inkml:trace contextRef="#ctx0" brushRef="#br0">0 13 8520,'0'0'7917,"12"-3"-5526,0 0-1710,2 0-1,-1 1 1,0 1-1,26 0 1,-34 1-606,-1 0 0,1 1 0,-1-1-1,0 1 1,1 0 0,-1 0 0,0 1 0,0-1 0,1 1 0,-1 0 0,0 0 0,-1 0-1,1 0 1,0 1 0,-1-1 0,1 1 0,-1 0 0,0 0 0,0 1 0,0-1 0,0 1-1,3 4 1,-6-7-75,1 1 0,0-1 0,-1 1-1,1 0 1,-1-1 0,1 1-1,-1 0 1,0-1 0,0 1 0,0 0-1,0-1 1,0 1 0,0 0 0,0-1-1,0 1 1,-1 0 0,1-1 0,-1 1-1,1 0 1,-1-1 0,-1 3-1,0-1 11,0 0-1,0 0 0,-1 0 1,1 0-1,-1 0 0,0-1 0,0 1 1,0-1-1,-4 3 0,-8 3 54,0 0 0,0-1-1,-22 6 1,32-11-48,-11 4-168,14-2-4087,23-1-6716,-11-2 9361,6 0-5767</inkml:trace>
  <inkml:trace contextRef="#ctx0" brushRef="#br0" timeOffset="1">158 180 4356,'0'0'12583,"4"9"-11067,23 67 496,-27-75-1991,0-1 0,1 1-1,-1 0 1,0 0 0,0-1-1,0 1 1,1 0 0,-1-1-1,0 1 1,0-1 0,1 1-1,-1 0 1,1-1 0,-1 1-1,1-1 1,-1 1 0,1-1-1,-1 1 1,1-1 0,-1 1-1,1-1 1,-1 1 0,1-1-1,0 0 1,-1 1 0,1-1-1,0 0 1,-1 0 0,1 0-1,0 1 1,0-1 0,1-1 8,-1 1 1,0-1 0,0 0 0,0 0 0,0 0 0,0 0 0,0 0 0,0 1 0,-1-2 0,1 1-1,0 0 1,0 0 0,-1 0 0,1 0 0,0-2 0,16-47-604,-16 36 1036,6-11-5012,-6 25 4293,-1-1 0,1 1 0,1-1 0,-1 1 1,0 0-1,0-1 0,0 1 0,0 0 0,0 0 0,0 0 0,0 0 0,0 0 0,0 0 0,0 0 1,0 1-1,0-1 0,0 0 0,0 0 0,1 1 0,-1-1 0,-1 1 0,1-1 0,0 1 1,0-1-1,1 2 0,16 5-2941,4 3-2301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1.177"/>
    </inkml:context>
    <inkml:brush xml:id="br0">
      <inkml:brushProperty name="width" value="0.025" units="cm"/>
      <inkml:brushProperty name="height" value="0.025" units="cm"/>
    </inkml:brush>
  </inkml:definitions>
  <inkml:trace contextRef="#ctx0" brushRef="#br0">126 71 11243,'0'0'7121,"-10"-5"-6352,4 3-643,-38-14 348,42 15-366,0 1-1,0-1 0,0 1 1,0 0-1,0 0 0,0 0 1,0 0-1,0 0 0,0 0 1,0 1-1,0-1 0,0 1 1,0-1-1,0 1 0,0 0 1,0 0-1,0 0 0,0 0 1,0 0-1,1 0 0,-1 0 0,1 1 1,-4 2-1,4-3-53,-1 1 1,1-1-1,0 1 0,-1-1 1,1 1-1,0 0 0,0-1 1,0 1-1,0 0 0,0 0 1,0 0-1,1 0 0,-1 0 1,1 0-1,-1 0 0,1 0 1,0 0-1,0 0 0,0 0 1,0 0-1,0 0 0,0 0 1,0 0-1,1 3 0,1-3-26,-1-1 1,1 1-1,0-1 0,0 1 0,-1-1 1,1 0-1,0 0 0,0 0 0,0 0 0,0 0 1,0 0-1,0 0 0,1-1 0,-1 1 1,0-1-1,0 0 0,0 1 0,1-1 0,-1 0 1,0 0-1,0 0 0,3-1 0,-2 1-54,0-1 0,0 1 0,0-1 0,0 1 0,0-1 0,0 0 0,0 0 0,0-1 0,0 1 0,0-1 0,0 1 0,-1-1 0,1 0 0,-1 0 0,1 0-1,-1 0 1,0 0 0,0-1 0,0 1 0,0-1 0,0 1 0,2-5 0,-1 1-39,0-1-1,0 1 1,-1-1-1,0 1 0,0-1 1,-1 0-1,0 1 1,0-1-1,0-10 1,-1 17 52,0-1 0,0 1 0,0 0 0,0-1 0,0 1 0,0 0 0,0-1 0,0 1 0,0-1 0,0 1 0,0 0 0,0-1 0,0 1 0,0 0 0,0-1 0,0 1 0,0-1 0,-1 1 0,1 0 0,0-1 0,0 1 0,0 0 0,-1-1 0,1 1 0,0 0 0,0 0 0,-1-1 0,1 1 0,0 0 0,-1 0 0,1-1 0,0 1 0,0 0 0,-1 0 0,1 0 0,-1 0 0,1 0 0,0-1 0,-1 1 0,1 0 0,0 0 0,-1 0-1,1 0 1,-1 0 0,1 0 0,0 0 0,-1 0 0,1 0 0,0 0 0,-1 0 0,1 1 0,-1-1 0,1 0 0,0 0 0,-1 0 0,1 0 0,0 1 0,-1-1 0,1 0 0,0 0 0,0 1 0,-1-1 0,-18 19-1879,14-4-5705,5-11 545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1.739"/>
    </inkml:context>
    <inkml:brush xml:id="br0">
      <inkml:brushProperty name="width" value="0.025" units="cm"/>
      <inkml:brushProperty name="height" value="0.025" units="cm"/>
    </inkml:brush>
  </inkml:definitions>
  <inkml:trace contextRef="#ctx0" brushRef="#br0">103 92 7687,'0'0'11296,"-9"2"-11168,-43 19-74,49-20-17,0 0 0,1 1 0,-1-1 0,1 1 0,-1 0 1,1 0-1,0 0 0,0 0 0,-1 0 0,2 0 0,-1 0 0,0 1 0,0-1 0,1 1 1,-1 0-1,1-1 0,0 1 0,0 0 0,0 0 0,-1 5 0,2-7-6,1-1-1,-1 1 0,1-1 0,0 1 1,-1-1-1,1 1 0,-1-1 1,1 1-1,0-1 0,-1 1 1,1-1-1,0 0 0,0 1 1,-1-1-1,1 0 0,0 0 1,0 0-1,-1 0 0,1 0 0,0 0 1,0 0-1,0 0 0,-1 0 1,1 0-1,0 0 0,0 0 1,1-1-1,27-3 664,-14-3-671,0 0-1,-1-2 1,0 1-1,0-2 1,-1 0 0,0-1-1,-1 0 1,0 0-1,0-2 1,-2 1-1,1-1 1,10-20 0,-15 20 7,-14 19-20,-13 20-50,17-20 63,1 0 1,0 0-1,1 1 1,-1-1-1,1 1 1,1-1 0,-1 1-1,1 0 1,0 0-1,1 0 1,0 12 0,0-18-25,1 0 1,0 1 0,-1-1 0,1 0 0,0 0 0,0 0 0,0 0 0,0 0 0,-1 0 0,1 0 0,1-1 0,-1 1 0,0 0 0,0 0 0,0-1-1,0 1 1,0-1 0,1 1 0,-1-1 0,0 1 0,0-1 0,1 0 0,-1 0 0,0 0 0,1 0 0,-1 0 0,0 0 0,1 0 0,-1 0 0,2 0-1,44-6-610,-8-12 11,-34 15 627,0 0 0,1 0 0,-1 1 0,1-1 0,-1 1-1,1 1 1,0-1 0,7-1 0,-7 49 453,-3-32-472,2 0-1,0 0 0,0 0 0,1-1 0,10 16 0,-10-19-32,0 0 0,-1 0 0,0 0 0,-1 1 0,0-1 0,-1 1 0,0 0-1,-1 0 1,2 16 0,-4-26 76,0 1 0,0-1-1,0 0 1,0 0 0,0 1 0,-1-1 0,1 0-1,0 0 1,-1 0 0,1 1 0,-1-1-1,1 0 1,-1 0 0,0 0 0,1 0-1,-1 0 1,0 0 0,0 0 0,0 0-1,1 0 1,-1 0 0,0-1 0,0 1 0,-1 0-1,1-1 1,0 1 0,0-1 0,0 1-1,0-1 1,0 1 0,-1-1 0,1 0-1,0 1 1,0-1 0,-1 0 0,1 0-1,0 0 1,-2 0 0,1 0 77,0-1 1,0 1 0,0 0-1,0-1 1,0 1-1,0-1 1,0 1 0,0-1-1,0 0 1,0 0-1,1 0 1,-1 0-1,0 0 1,1-1 0,-1 1-1,0 0 1,1-1-1,0 1 1,-1-1 0,1 1-1,0-1 1,0 0-1,0 0 1,-1-2-1,-1-8-81,0 1-1,1-1 1,0 0-1,1 0 0,0 0 1,1 0-1,2-12 1,-2 17-89,0 1 0,1-1 0,0 0 0,1 1 1,0-1-1,0 1 0,0-1 0,1 1 1,0 0-1,0 0 0,0 0 0,1 0 1,7-9-1,-5 11-234,0 1-1,1-1 1,0 1-1,0 0 1,0 1 0,0-1-1,0 1 1,0 1-1,0-1 1,1 1 0,-1 1-1,0-1 1,1 1 0,12 2-1,26-3-6446,-7-4-4237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0.543"/>
    </inkml:context>
    <inkml:brush xml:id="br0">
      <inkml:brushProperty name="width" value="0.025" units="cm"/>
      <inkml:brushProperty name="height" value="0.025" units="cm"/>
    </inkml:brush>
  </inkml:definitions>
  <inkml:trace contextRef="#ctx0" brushRef="#br0">181 62 14606,'0'0'14979,"-6"7"-15123,-7 33 504,-9 46 0,12-43 172,-16 43-1,19-70-425,4-9-61,0-1 0,1 0 0,0 1 0,0-1 1,0 1-1,0 7 0,29-21 564,-15 0-592,1 0 1,0 2 0,0 0 0,1 0 0,-1 1 0,1 1 0,0 0 0,0 1 0,0 0 0,14 1 0,-63 2-86,0 1 0,1 2 0,-59 13 0,92-17 63,0 0-1,0-1 1,1 1 0,-1-1 0,0 1 0,0-1-1,1 1 1,-1-1 0,0 1 0,1-1 0,-1 0-1,0 1 1,1-1 0,-1 0 0,1 0 0,-1 0-1,1 1 1,0-1 0,-1 0 0,1 0 0,0 0-1,-1 0 1,1 0 0,0 0 0,0 0 0,0 1 0,0-1-1,0 0 1,0 0 0,0 0 0,0-2 0,-1-36-47,1 36 19,1-10-31,1-1 0,0 1 0,1 0 0,0 0 0,10-24 0,-7 22-12,-1 0 0,0-1-1,3-24 1,-4-69 124,-21 131-437,-4 32 399,4 1 1,1 1 0,3 1-1,3 0 1,-5 75 0,15-131-10,0-1 0,0 1 0,0 0 0,0-1 0,0 1 0,0 0 0,0 0 0,0-1 0,1 1 0,-1 0 0,0-1 1,0 1-1,0 0 0,1-1 0,-1 1 0,1 0 0,-1-1 0,0 1 0,1-1 0,-1 1 0,1-1 0,-1 1 0,1-1 0,-1 1 0,1-1 1,0 1-1,-1-1 0,1 0 0,-1 1 0,1-1 0,0 0 0,-1 0 0,2 1 0,31-3 179,34-22 84,-63 23-275,40-20 161,-26 12-111,0 1 0,39-13 0,-46 23-1154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2.245"/>
    </inkml:context>
    <inkml:brush xml:id="br0">
      <inkml:brushProperty name="width" value="0.025" units="cm"/>
      <inkml:brushProperty name="height" value="0.025" units="cm"/>
    </inkml:brush>
  </inkml:definitions>
  <inkml:trace contextRef="#ctx0" brushRef="#br0">26 101 11082,'0'0'4511,"6"-10"-1980,-3 4-2039,30-49 2581,-31 52-2302,0 0 1,1 0 0,-1 0 0,1 0 0,0 0 0,0 1-1,0-1 1,6-3 0,-8 6-734,-1 0 0,0 0 0,1 0-1,-1 0 1,0 0 0,1 0 0,-1 0 0,1 0-1,-1 0 1,0 0 0,1 0 0,-1 0 0,0 0-1,1 0 1,-1 0 0,0 0 0,1 0 0,-1 1-1,0-1 1,1 0 0,-1 0 0,0 0 0,1 1-1,-1-1 1,0 0 0,0 0 0,1 1 0,-1-1 0,0 0-1,0 1 1,0-1 0,1 0 0,-1 1 0,0 0-1,7 20 261,-2 21-333,-6-13 112,-1-1 1,-1 0 0,-2 0-1,-1 0 1,-1 0-1,-1-1 1,-14 32 0,18-47-75,3-11 4,1-1 0,0 0-1,-1 1 1,1-1 0,0 1-1,-1-1 1,1 0 0,0 1 0,0-1-1,0 1 1,-1-1 0,1 1 0,0-1-1,0 1 1,0-1 0,0 1-1,0-1 1,0 1 0,0-1 0,0 1-1,0-1 1,0 0 0,0 1-1,0-1 1,0 1 0,1-1 0,-1 1-1,0-1 1,0 1 0,0-1-1,1 1 1,-1-1 0,0 0 0,0 1-1,1-1 1,-1 0 0,0 1-1,1-1 1,-1 0 0,1 1 0,-1-1-1,0 0 1,1 1 0,-1-1 0,1 0-1,-1 0 1,1 0 0,-1 0-1,1 1 1,-1-1 0,1 0 0,-1 0-1,1 0 1,-1 0 0,0 0-1,1 0 1,-1 0 0,1 0 0,-1 0-1,1-1 1,-1 1 0,1 0-1,-1 0 1,1 0 0,-1 0 0,1-1-1,-1 1 1,45-20 721,-26 10-562,8 3-188,1 0 0,0 2 0,1 1 0,-1 1 0,1 2 0,40 2 0,-31-1-118,-339-6-148,299 5 284,1 1 1,-1 0-1,0-1 1,1 0-1,-1 1 1,0-1 0,1 0-1,-1 0 1,1 0-1,0 0 1,-1 0-1,1 0 1,0-1-1,-1 1 1,1 0-1,0-1 1,0 1-1,0 0 1,0-1-1,0 0 1,1 1-1,-2-3 1,-16-43-5,14 35 32,1 0-45,0 1 0,1-1 0,1 0 0,0 0 1,0 0-1,1 0 0,1 0 0,0 0 0,0 0 0,6-20 0,-6 13 52,-7 16-285,5 4 229,-1 0 0,1 0 0,0 0 0,-1 0 0,1 0 0,0 1 0,0-1 0,0 0 0,0 1 0,0-1 0,0 1 0,0 0 0,0-1 0,0 4 0,-10 31-21,2 0-1,2 0 1,2 1-1,1 0 1,1 0-1,5 71 1,-1-107 52,0 0 0,-1 0 0,1-1 0,0 1 1,0 0-1,0 0 0,0-1 0,-1 1 0,1-1 1,0 1-1,0-1 0,0 1 0,0-1 0,0 1 1,0-1-1,1 0 0,-1 0 0,0 0 0,0 1 0,0-1 1,0 0-1,0 0 0,0 0 0,0-1 0,0 1 1,0 0-1,0 0 0,1-1 0,0 1 0,38-9 252,10-8-152,-27 7-134,0 2 1,1 1 0,0 1-1,0 1 1,0 0 0,32 0-1,-55 5-19,0 1 0,1-1 0,-1 0-1,0 1 1,0-1 0,0 1 0,0-1-1,0 1 1,0 0 0,0-1-1,0 1 1,0 0 0,0 0 0,0 0-1,0 0 1,0 0 0,-1 0 0,2 1-1,0 3-4169,-10-12-4350,-2-5-5206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8.055"/>
    </inkml:context>
    <inkml:brush xml:id="br0">
      <inkml:brushProperty name="width" value="0.025" units="cm"/>
      <inkml:brushProperty name="height" value="0.025" units="cm"/>
    </inkml:brush>
  </inkml:definitions>
  <inkml:trace contextRef="#ctx0" brushRef="#br0">13 9 9513,'0'0'13768,"-12"-9"-13160,51 66 1432,-13-27-1891,1-1 0,1-2 1,2-1-1,62 43 1,-41-24 482,-40-34-489,0-1 1,24 17-1,-35-27-126,0 0 0,0 0 1,0 0-1,0 1 0,0-1 0,0 0 0,0 0 0,0 0 0,0 0 0,0 0 0,1 0 0,-1 0 0,0 0 0,0 0 1,0 0-1,0 0 0,0 0 0,0 1 0,0-1 0,1 0 0,-1 0 0,0 0 0,0 0 0,0 0 0,0 0 0,0 0 1,0 0-1,0 0 0,1 0 0,-1 0 0,0 0 0,0 0 0,0 0 0,0-1 0,0 1 0,0 0 0,0 0 0,1 0 1,-1 0-1,0 0 0,0 0 0,0 0 0,0 0 0,0 0 0,0 0 0,0 0 0,0 0 0,0-1 0,1 1 1,-1 0-1,0 0 0,0 0 0,0 0 0,0 0 0,0 0 0,0 0 0,0-1 0,0 1 0,0 0 0,0 0 0,0 0 1,0 0-1,0 0 0,0 0 0,0 0 0,0-1 0,0 1 0,0 0 0,-5-15 625,-10-15-87,-10-5-474,-2 1 0,-2 1 0,-1 1 0,-1 2 0,-67-50 0,89 72-23,-4-3-283,12 11 218,1 0 0,0 0-1,-1 0 1,1 0 0,0 0 0,-1 0 0,1 0-1,0 1 1,0-1 0,-1 0 0,1 0 0,0 0-1,-1 0 1,1 1 0,0-1 0,0 0 0,0 0-1,-1 0 1,1 1 0,0-1 0,0 0-1,0 0 1,-1 1 0,1-1 0,0 0 0,0 0-1,0 1 1,0-1 0,0 0 0,0 1 0,0-1-1,-1 0 1,1 0 0,0 1 0,0-1 0,0 0-1,0 1 1,0-1 0,0 0 0,1 1 0,-1-1-1,0 0 1,0 0 0,0 1 0,0-1 0,0 0-1,1 1 1,0 14-7,0 1 1,2-1-1,0 0 0,1 0 0,0 0 0,1 0 0,1-1 1,1 0-1,0 0 0,0 0 0,1-1 0,1 0 1,0-1-1,1 0 0,0-1 0,19 17 0,-27-49 292,-8 1-270,-1-1 0,-1 1 0,-1 1 0,0-1 0,-1 2 0,-1-1 0,-1 2 0,-1-1 0,-24-25 0,35 41-37,1 1 0,-1-1 0,0 1 0,1-1 0,-1 1 0,0 0 0,0 0 0,0 0 0,0 0 0,0 0-1,0 0 1,-3 0 0,2 6-374,12 13 196,13 8 155,1 0 0,51 43 0,16 19-5749,-83-78 2300,-6-8 718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8.946"/>
    </inkml:context>
    <inkml:brush xml:id="br0">
      <inkml:brushProperty name="width" value="0.025" units="cm"/>
      <inkml:brushProperty name="height" value="0.025" units="cm"/>
    </inkml:brush>
  </inkml:definitions>
  <inkml:trace contextRef="#ctx0" brushRef="#br0">54 382 10666,'0'0'13373,"4"-11"-12834,7-16-324,2 1 1,1 0-1,30-41 1,70-79-135,-90 116-36,-140 189 133,-15 18-111,112-158-18,22-32 29,22-37 25,-1 9-109,1-4-25,1 1 1,2 2-1,63-72 1,-86 112-214,-8 14 189,-11 18 71,-76 101 45,-41 67 32,291-443-847,-120 192-1466,67-70 0,-105 121 3301,-8 7-987,-13 16-313,-46 87-494,13-19-907,12-33-2202,23-39-390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167"/>
    </inkml:context>
    <inkml:brush xml:id="br0">
      <inkml:brushProperty name="width" value="0.025" units="cm"/>
      <inkml:brushProperty name="height" value="0.025" units="cm"/>
    </inkml:brush>
  </inkml:definitions>
  <inkml:trace contextRef="#ctx0" brushRef="#br0">30 1 8232,'0'0'6545,"-5"9"-5873,1 2-321,0-1-1,0 1 0,1 1 1,0-1-1,1 0 0,0 1 1,0 19-1,16 204 2003,0 3-2042,-14-135 20,0-80-4018,0-1-4013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43.790"/>
    </inkml:context>
    <inkml:brush xml:id="br0">
      <inkml:brushProperty name="width" value="0.025" units="cm"/>
      <inkml:brushProperty name="height" value="0.025" units="cm"/>
    </inkml:brush>
  </inkml:definitions>
  <inkml:trace contextRef="#ctx0" brushRef="#br0">0 151 8808,'0'0'1911,"12"0"-1943,246-5 15,169-13-19,-272 5 41,0 7 1,1 6-1,183 25 0,354 6 25,0-53 27,-324 7-31,-58 9 54,412 44 0,389 41 64,-36-109-155,-51-1 0,-832 31 13,971-25 18,-980 12-21,1493-80-20,-714 77 13,290-8-5,-1189 21 16,413-1 101,-448 5-211,0 1 0,0 2 1,0 1-1,0 1 0,-1 1 0,0 1 0,37 17 1,-33-6-2168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7.368"/>
    </inkml:context>
    <inkml:brush xml:id="br0">
      <inkml:brushProperty name="width" value="0.025" units="cm"/>
      <inkml:brushProperty name="height" value="0.025" units="cm"/>
    </inkml:brush>
  </inkml:definitions>
  <inkml:trace contextRef="#ctx0" brushRef="#br0">1 34 10634,'0'0'1906,"2"9"-1751,-2-6-107,1 0 0,0 0 0,0 0 0,0 0 1,0 0-1,0 0 0,1 0 0,-1 0 0,1 0 1,0-1-1,0 1 0,0 0 0,0-1 0,0 0 0,1 1 1,-1-1-1,1 0 0,-1 0 0,1-1 0,0 1 1,0-1-1,-1 1 0,1-1 0,0 0 0,1 0 1,-1 0-1,0 0 0,0 0 0,0-1 0,0 0 0,1 0 1,-1 0-1,0 0 0,0 0 0,1 0 0,-1-1 1,4-1-1,-4 1 143,0-1 1,0 0 0,0 1-1,-1-1 1,1-1-1,-1 1 1,0 0 0,1-1-1,-1 1 1,0-1-1,0 1 1,-1-1 0,1 0-1,0 0 1,-1 0 0,0 0-1,0 0 1,0 0-1,0 0 1,0-1 0,-1 1-1,1 0 1,-1 0-1,0-1 1,0 1 0,0 0-1,-1-6 1,0 9-177,1 0 0,-1 0 1,1 0-1,-1 0 0,1 0 0,-1 0 0,1 0 1,-1 1-1,0-1 0,1 0 0,-1 0 1,1 0-1,-1 1 0,1-1 0,-1 0 0,1 0 1,0 1-1,-1-1 0,1 0 0,-1 1 1,1-1-1,0 1 0,-1-1 0,1 1 0,0-1 1,-1 0-1,1 1 0,0-1 0,-1 1 1,1-1-1,0 2 0,-13 16-96,10-9 51,0 1 0,0-1 0,1 1 1,-1 12-1,2-21 26,1 1-1,-1 0 1,1-1 0,0 1-1,0-1 1,0 1-1,0 0 1,0-1 0,0 1-1,0 0 1,0-1-1,1 1 1,-1-1 0,1 1-1,-1 0 1,1-1-1,0 1 1,-1-1 0,1 0-1,0 1 1,0-1-1,0 1 1,0-1 0,0 0-1,0 0 1,1 0-1,-1 0 1,0 0 0,0 0-1,1 0 1,-1 0-1,2 1 1,3-2-4,0 1-1,0-1 1,0 0 0,0-1-1,-1 1 1,1-1 0,0 0 0,0-1-1,-1 1 1,1-1 0,-1 0-1,0 0 1,1-1 0,-1 0-1,0 0 1,0 0 0,-1 0-1,1-1 1,-1 0 0,7-7 0,0 0 200,-1 0 1,-1-1 0,0 0-1,0-1 1,-1 0 0,11-26-1,-23 50-100,0 1-1,1-1 0,0 1 1,0 0-1,2 0 0,-1 0 0,2 0 1,-1 0-1,2 13 0,0-24-103,0 0-1,0 0 1,0 0-1,0 0 1,0 0-1,0 0 1,0-1-1,1 1 1,-1 0-1,0-1 1,0 1-1,1-1 1,-1 1-1,0-1 1,1 1-1,-1-1 1,0 0-1,1 0 1,-1 0-1,0 0 1,1 0-1,-1 0 1,1 0-1,-1 0 1,0 0-1,1-1 1,-1 1-1,0-1 1,0 1-1,2-1 1,41-14 122,-41 13-110,1 0 1,0 0-1,0 0 0,0 0 1,1 1-1,-1-1 1,0 1-1,1 0 1,-1 1-1,0-1 0,9 1 1,-11 0-2,0 0 1,0 1-1,0 0 0,0-1 1,0 1-1,0 0 1,0 0-1,0 0 1,0 0-1,-1 1 0,1-1 1,0 0-1,-1 1 1,1-1-1,-1 1 0,0-1 1,1 1-1,-1 0 1,0 0-1,0-1 0,0 1 1,0 0-1,0 0 1,-1 0-1,1 0 1,0 3-1,8 33 90,-1-1-1,-2 1 1,-2 1-1,-1 67 1,-3-105-62,0 0 0,0 0-1,0 0 1,0 1 0,0-1 0,0 0-1,0 0 1,-1 0 0,1 0-1,-1 0 1,1 0 0,-1 0 0,1 0-1,-1 0 1,1 0 0,-1 0 0,0 0-1,1 0 1,-1 0 0,0 0 0,0 0-1,0-1 1,0 1 0,0 0 0,-2 0-1,1 0 85,0 0 0,-1-1 0,1 1 0,-1-1 0,1 1 0,0-1 0,-1 0 0,1 0 0,-1 0 0,1-1 0,-5 0 0,2 0 46,-1 0-1,1-1 0,0 1 0,1-1 1,-1 0-1,0-1 0,1 1 0,-1-1 1,1 0-1,-1 0 0,-6-7 0,6 3-430,1 0-1,-1-1 1,2 0-1,-1 0 0,1 0 1,0 0-1,0 0 0,1-1 1,0 1-1,1-1 1,0 0-1,0-9 0,0 13 6,1 0-1,1 0 1,-1-1-1,1 1 1,-1 0-1,2 0 1,-1 0-1,0 0 1,1 0-1,0 0 1,0 0-1,1 0 1,-1 1-1,1-1 0,0 1 1,0 0-1,1 0 1,-1 0-1,1 0 1,7-6-1,14-6-5159,1 2-2119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525"/>
    </inkml:context>
    <inkml:brush xml:id="br0">
      <inkml:brushProperty name="width" value="0.025" units="cm"/>
      <inkml:brushProperty name="height" value="0.025" units="cm"/>
    </inkml:brush>
  </inkml:definitions>
  <inkml:trace contextRef="#ctx0" brushRef="#br0">0 109 13485,'0'0'4927,"15"1"-3624,51-2-319,0-3 0,74-14 1,82-7-500,155 34-722,-88 1-116,-216-11 381,140-21 0,59-19-826,-214 34-3178,2 1-3630,-38 3-103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898"/>
    </inkml:context>
    <inkml:brush xml:id="br0">
      <inkml:brushProperty name="width" value="0.025" units="cm"/>
      <inkml:brushProperty name="height" value="0.025" units="cm"/>
    </inkml:brush>
  </inkml:definitions>
  <inkml:trace contextRef="#ctx0" brushRef="#br0">0 12 2755,'0'0'16789,"12"0"-15444,251-5 2043,25-2-3722,-283 7 301,0 0 0,1 0 0,-1 1 0,1-1 0,-1 1 0,0 0 1,0 1-1,7 2 0,-11-4 35,0 1 1,0 0 0,0 0-1,0 0 1,0 0-1,0 0 1,0 0 0,0 0-1,0 0 1,-1 1-1,1-1 1,0 0-1,-1 0 1,1 1 0,-1-1-1,0 0 1,1 1-1,-1-1 1,0 0 0,0 1-1,1-1 1,-1 0-1,0 1 1,-1-1 0,1 1-1,0-1 1,0 0-1,0 1 1,-1-1-1,1 0 1,-1 1 0,1-1-1,-1 0 1,0 0-1,1 1 1,-1-1 0,-1 2-1,-11 17 257,-1 0-1,0 0 1,-1-2 0,-1 1-1,-1-2 1,-23 18-1,-12 16 89,28-23-1089,18-20-27,0-1 0,-1 1 1,1-1-1,-1-1 0,-1 1 0,-14 9 1,10-14-5238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5.426"/>
    </inkml:context>
    <inkml:brush xml:id="br0">
      <inkml:brushProperty name="width" value="0.025" units="cm"/>
      <inkml:brushProperty name="height" value="0.025" units="cm"/>
    </inkml:brush>
  </inkml:definitions>
  <inkml:trace contextRef="#ctx0" brushRef="#br0">0 326 10890,'0'0'12594,"6"-12"-12130,11-19-273,1 2 0,2 0 0,1 1 0,35-35 1,-27 31-166,-19 19-52,1 0 0,0 1 0,1 0 1,0 1-1,1 1 0,27-18 0,-39 28 13,0-1 0,0 1 0,0-1-1,0 1 1,0 0 0,0 0 0,0-1 0,0 1 0,0 0 0,1 0 0,-1 0 0,0 0 0,0 0 0,0 0 0,0 1 0,0-1-1,0 0 1,0 0 0,0 1 0,0-1 0,0 1 0,0-1 0,0 1 0,0-1 0,0 1 0,-1 0 0,1-1 0,0 1 0,0 0 0,-1 0-1,1-1 1,0 1 0,-1 0 0,1 0 0,-1 0 0,1 0 0,-1 0 0,1 0 0,-1 0 0,1 2 0,10 50-128,-9-38 215,5 30-212,-1-5 335,12 46 0,-15-77-617,0 1-1,0-1 0,1 0 0,0-1 0,0 1 0,1-1 1,0 0-1,0 0 0,1 0 0,11 10 0,-17-17 15,10 7-1213,-4-8-3792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5.770"/>
    </inkml:context>
    <inkml:brush xml:id="br0">
      <inkml:brushProperty name="width" value="0.025" units="cm"/>
      <inkml:brushProperty name="height" value="0.025" units="cm"/>
    </inkml:brush>
  </inkml:definitions>
  <inkml:trace contextRef="#ctx0" brushRef="#br0">5 0 11851,'0'0'8002,"-1"11"-6571,-1-3-1281,1 0-1,1 0 1,0 0-1,0 0 1,0 0-1,1 0 0,0-1 1,0 1-1,1 0 1,0 0-1,1-1 1,4 11-1,40 52-48,7 11-1844,-50-73 1049,-1 0-1,1-1 1,-2 1 0,1 0-1,1 11 1,-3-3-1933,-3-8-3757,-7-8 1051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127"/>
    </inkml:context>
    <inkml:brush xml:id="br0">
      <inkml:brushProperty name="width" value="0.025" units="cm"/>
      <inkml:brushProperty name="height" value="0.025" units="cm"/>
    </inkml:brush>
  </inkml:definitions>
  <inkml:trace contextRef="#ctx0" brushRef="#br0">1 157 10442,'0'0'8584,"20"-59"-7751,5 40-257,6 2-480,5 0-96,0 2-416,-1 2-1890,-3 4-1634,-4 2-1473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471"/>
    </inkml:context>
    <inkml:brush xml:id="br0">
      <inkml:brushProperty name="width" value="0.025" units="cm"/>
      <inkml:brushProperty name="height" value="0.025" units="cm"/>
    </inkml:brush>
  </inkml:definitions>
  <inkml:trace contextRef="#ctx0" brushRef="#br0">0 19 11499,'0'0'7020,"8"-3"-5872,5 0-1068,-1-1 1,1 1 0,-1 1-1,1 0 1,0 1 0,0 0-1,0 1 1,23 3 0,-34-2-95,-1 0 1,0 0 0,1 0 0,-1-1 0,0 2 0,1-1 0,-1 0-1,0 0 1,0 0 0,0 0 0,0 1 0,0-1 0,0 0-1,-1 1 1,1-1 0,0 1 0,-1-1 0,1 1 0,-1-1 0,0 1-1,1 0 1,-1-1 0,0 1 0,0-1 0,0 1 0,0 0-1,0-1 1,0 1 0,0-1 0,-1 3 0,0 2 35,0-1 0,0 0 0,-1 0 1,1 0-1,-1 0 0,0 0 0,0 0 0,-4 5 0,-35 36 202,33-39-105,0 0-1,1 1 0,-1 0 0,2 1 0,0 0 0,0 0 0,-8 16 1,14-25-123,0 1 1,0 0-1,0-1 1,0 1-1,0-1 1,0 1-1,0-1 1,0 1-1,0 0 1,0-1-1,0 1 1,0-1 0,1 1-1,-1-1 1,0 1-1,0-1 1,1 1-1,-1-1 1,0 1-1,1-1 1,-1 1-1,0-1 1,1 1 0,-1-1-1,1 0 1,-1 1-1,1-1 1,-1 0-1,1 1 1,-1-1-1,1 0 1,-1 0-1,1 1 1,-1-1-1,1 0 1,0 0 0,-1 0-1,1 0 1,-1 0-1,1 0 1,0 0-1,32 3 39,-26-3-10,59 1-1326,-22-1-2596,-39 0 3159,38 0-6234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876"/>
    </inkml:context>
    <inkml:brush xml:id="br0">
      <inkml:brushProperty name="width" value="0.025" units="cm"/>
      <inkml:brushProperty name="height" value="0.025" units="cm"/>
    </inkml:brush>
  </inkml:definitions>
  <inkml:trace contextRef="#ctx0" brushRef="#br0">286 1 12332,'0'0'8199,"-61"75"-7398,31-32-352,0 4 255,0 3-383,4 2-193,3 0-128,4-2-64,5-6-673,-2-5-256,6-8-1473,-4-13-1154,1-14-1248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7.234"/>
    </inkml:context>
    <inkml:brush xml:id="br0">
      <inkml:brushProperty name="width" value="0.025" units="cm"/>
      <inkml:brushProperty name="height" value="0.025" units="cm"/>
    </inkml:brush>
  </inkml:definitions>
  <inkml:trace contextRef="#ctx0" brushRef="#br0">0 0 16239,'0'0'3203,"61"37"-3010,-31-18-129,7 3-32,3 0-1121,-5 0-1922,-5-4-2979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7.593"/>
    </inkml:context>
    <inkml:brush xml:id="br0">
      <inkml:brushProperty name="width" value="0.025" units="cm"/>
      <inkml:brushProperty name="height" value="0.025" units="cm"/>
    </inkml:brush>
  </inkml:definitions>
  <inkml:trace contextRef="#ctx0" brushRef="#br0">0 260 9097,'0'0'10111,"11"-8"-9337,222-210-345,-199 184-421,-53 82-1209,9-29 734,-20 47 895,21-31-2531,10-3-3976,3-25-2548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8.110"/>
    </inkml:context>
    <inkml:brush xml:id="br0">
      <inkml:brushProperty name="width" value="0.025" units="cm"/>
      <inkml:brushProperty name="height" value="0.025" units="cm"/>
    </inkml:brush>
  </inkml:definitions>
  <inkml:trace contextRef="#ctx0" brushRef="#br0">1 1 13581,'0'0'6764,"8"9"-5948,145 140 671,-12-13-1452,-118-112-14,115 111-152,-118-119 126,1 0-1,0-1 0,1-1 0,1-1 0,35 14 1,-31-16 5,3 0 4,0 2-1,33 20 0,-63-33-87,1 0 0,-1 0 0,0 1-1,0-1 1,1 0 0,-1 0 0,0 0-1,1 1 1,-1-1 0,0 0 0,1 0-1,-1 0 1,0 0 0,1 0 0,-1 0 0,0 0-1,1 1 1,-1-1 0,1 0 0,-1 0-1,0 0 1,1 0 0,-1-1 0,0 1-1,1 0 1,-1 0 0,0 0 0,1 0-1,-1 0 1,0 0 0,1-1 0,-1 1-1,0 0 1,1 0 0,-1 0 0,1-1 0,2-13-3974,-3-8-1356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422"/>
    </inkml:context>
    <inkml:brush xml:id="br0">
      <inkml:brushProperty name="width" value="0.025" units="cm"/>
      <inkml:brushProperty name="height" value="0.025" units="cm"/>
    </inkml:brush>
  </inkml:definitions>
  <inkml:trace contextRef="#ctx0" brushRef="#br0">0 234 11211,'0'-3'376,"1"1"1,0-1 0,-1 1 0,1-1 0,0 1-1,0 0 1,0-1 0,1 1 0,-1 0 0,0 0 0,1 0-1,2-3 1,-4 5-327,0-1 0,1 1-1,-1-1 1,0 1 0,1-1 0,-1 1-1,1-1 1,-1 1 0,1 0 0,-1-1 0,1 1-1,-1-1 1,1 1 0,-1 0 0,1 0-1,-1-1 1,1 1 0,0 0 0,-1 0-1,1 0 1,-1 0 0,1-1 0,0 1 0,-1 0-1,1 0 1,-1 0 0,1 0 0,0 1-1,-1-1 1,1 0 0,-1 0 0,1 0-1,0 0 1,-1 1 0,1-1 0,-1 0-1,1 0 1,-1 1 0,1-1 0,-1 1 0,1-1-1,-1 0 1,1 1 0,-1-1 0,1 1-1,-1-1 1,0 1 0,1-1 0,-1 1-1,0-1 1,0 1 0,1-1 0,-1 2-1,4 7 74,-2-4-87,1 1 1,-1-1-1,1 0 1,0 1-1,1-1 1,-1-1-1,8 9 0,-9-12-27,0 1-1,0-1 0,1 0 0,-1 0 1,0 0-1,1 0 0,-1 0 0,1 0 1,-1-1-1,1 1 0,-1-1 0,1 0 0,0 0 1,-1 0-1,1 0 0,0 0 0,-1 0 1,1-1-1,-1 1 0,1-1 0,-1 0 0,3-1 1,8-3 230,-1 0 1,-1-1 0,1 0-1,-1-1 1,0 0 0,0-1-1,13-13 1,-10 8-32,1 1 0,30-17 0,-44 28-205,-1 1 1,1 0-1,0-1 1,-1 1-1,1 0 1,0-1-1,-1 1 1,1 0 0,0 0-1,-1-1 1,1 1-1,0 0 1,0 0-1,-1 0 1,1 0-1,0 0 1,0 0-1,-1 0 1,1 0-1,0 0 1,-1 1-1,1-1 1,0 0 0,0 0-1,-1 1 1,1-1-1,0 0 1,-1 1-1,1-1 1,-1 1-1,2 0 1,8 23-429,3 3-1248,-12-27 1554,0 1 0,0 0 1,0-1-1,-1 1 0,1-1 1,0 0-1,0 1 0,0-1 0,0 0 1,1 1-1,-1-1 0,0 0 0,0 0 1,0 0-1,0 0 0,0 0 1,0 0-1,0 0 0,0 0 0,0-1 1,0 1-1,0 0 0,0-1 1,0 1-1,0-1 0,0 1 0,0-1 1,0 1-1,1-2 0,6-3 36,-1-1 1,1 0-1,-1 0 0,0-1 1,-1 1-1,1-2 0,-1 1 1,8-15-1,39-71 859,-50 88-696,2-5-316,5-8 2002,-7 19-668,-4 13-597,-8 26-199,1 1-42,7-33 496,4-13 750,4-15-553,1-2-552,-4 24-621,-1 14-258,-3-14 238,0 0 1,0 0-1,1 1 0,-1-1 0,1 0 1,0 0-1,0 0 0,0 0 0,0 1 0,0-1 1,3 3-1,-3-3-257,1-1 1,0 1-1,0-1 1,0 0-1,0 1 1,0-1 0,0 0-1,0 0 1,0 0-1,0-1 1,0 1-1,0 0 1,1-1-1,-1 1 1,0-1-1,1 0 1,-1 0-1,3 0 1,23 0-6369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8.810"/>
    </inkml:context>
    <inkml:brush xml:id="br0">
      <inkml:brushProperty name="width" value="0.025" units="cm"/>
      <inkml:brushProperty name="height" value="0.025" units="cm"/>
    </inkml:brush>
  </inkml:definitions>
  <inkml:trace contextRef="#ctx0" brushRef="#br0">5 0 10474,'0'0'7943,"0"10"-6907,-2 96 554,-1-19-872,11 112 1,-7-190-678,0 1 1,1 0 0,0-1-1,1 1 1,0-1-1,0 0 1,1 0-1,0 0 1,1 0-1,-1 0 1,2-1-1,-1 0 1,1 0-1,1-1 1,-1 0 0,1 0-1,1 0 1,-1-1-1,1 0 1,0 0-1,0-1 1,1 0-1,-1 0 1,1-1-1,0 0 1,1-1 0,-1 0-1,0-1 1,1 0-1,0 0 1,10 0-1,94 6 428,-75-7-460,-1 2 1,1 1 0,54 14-1,-66-10 55,1-2 0,0 0-1,0-2 1,1-2-1,35 0 1,-43-3-337,-1-1-1,39-9 0,-39 5-893,-1-1-1,1 0 1,19-11-1,14-12-6407,-32 14 1068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9.702"/>
    </inkml:context>
    <inkml:brush xml:id="br0">
      <inkml:brushProperty name="width" value="0.025" units="cm"/>
      <inkml:brushProperty name="height" value="0.025" units="cm"/>
    </inkml:brush>
  </inkml:definitions>
  <inkml:trace contextRef="#ctx0" brushRef="#br0">24 48 10826,'0'0'10629,"2"4"-9828,1 1-825,2 8 1178,-28-10-560,23-4-591,1 1 0,0 0 0,0 0 0,0 0 0,-1 0 0,1 0 0,0 0 0,0 1 0,0-1 0,-1 0 0,1 0 0,0 1 0,0-1 0,-1 0 0,1 1 0,0-1 0,-1 0 0,1 1 0,0-1 0,-1 1 0,1-1 0,0 1 0,-1 0 0,1-1 0,-1 1 0,1 0 0,-1-1 0,0 1 0,1 0 0,-1-1 0,0 1 0,1 0 0,-1 0 0,0 0 0,0-1 1,0 1-1,1 0 0,-1 0 0,0 0 0,0-1 0,0 1 0,0 0 0,-1 0 0,1 0 0,0-1 0,0 1 0,0 0 0,-1 0 0,1-1 0,0 1 0,-1 0 0,1 0 0,-1-1 0,1 1 0,-1 0 0,1-1 0,-1 1 0,1-1 0,-1 1 0,1-1 0,-2 2 0,5-4 100,-1 0 1,1 0-1,-1 1 0,0-2 1,1 1-1,-1 0 1,0 0-1,0-1 1,0 1-1,-1-1 0,1 1 1,-1-1-1,1 0 1,-1 0-1,0 0 0,0 1 1,0-1-1,0 0 1,-1 0-1,1-1 0,-1 1 1,0 0-1,0 0 1,0 0-1,0 0 0,-1-5 1,1 8-100,-1-1 1,1 1 0,0-1-1,-1 0 1,1 1-1,-1-1 1,1 1-1,-1-1 1,1 1 0,-1-1-1,0 1 1,1-1-1,-1 1 1,0 0-1,1-1 1,-1 1-1,0 0 1,1-1 0,-1 1-1,0 0 1,1 0-1,-1 0 1,0 0-1,0 0 1,1 0 0,-1 0-1,0 0 1,0 0-1,1 0 1,-1 0-1,0 0 1,1 1 0,-1-1-1,0 0 1,-1 1-1,0-1-24,0 1-1,0-1 1,0 1 0,0 0-1,0 0 1,0 0 0,0 0-1,0 0 1,0 0-1,0 0 1,-2 2 0,4-2 13,-1 0 1,0 0-1,0 0 0,1 0 1,-1 0-1,1 0 1,-1 1-1,1-1 0,-1 0 1,1 0-1,-1 0 1,1 1-1,0-1 0,0 0 1,0 0-1,0 1 1,0-1-1,0 2 0,0-2 22,1-1-1,-1 1 0,1-1 0,-1 1 0,0-1 0,1 0 0,-1 1 0,1-1 0,-1 1 0,1-1 0,-1 0 1,1 0-1,-1 1 0,1-1 0,0 0 0,-1 0 0,1 0 0,-1 0 0,1 1 0,-1-1 0,1 0 0,0 0 1,-1 0-1,1 0 0,-1 0 0,2-1 0,1 1 70,0-1-1,0 1 1,0-1 0,0 0-1,-1 0 1,1 0 0,0 0 0,0-1-1,-1 1 1,1-1 0,-1 0-1,0 1 1,1-1 0,3-4 0,1-10 272,-13 12-214,5 4-153,0 0 1,-1 1-1,1-1 1,0 1-1,0-1 1,-1 1-1,1 0 1,0-1-1,0 1 1,0 0-1,0 0 1,0 0-1,0 0 1,0 0-1,0 0 1,0 0-1,0 0 1,1 0-1,-2 3 1,1-3 4,0-1 0,1 1 0,-1 0 1,1 1-1,-1-1 0,1 0 0,-1 0 0,1 0 1,0 0-1,0 0 0,-1 0 0,1 0 0,0 1 1,0-1-1,0 0 0,0 0 0,0 0 0,1 0 1,-1 0-1,0 2 0,1-3 4,-1 1 0,1-1 0,0 1 0,-1-1 0,1 0 0,-1 1 0,1-1 0,0 0 0,-1 0 0,1 0 0,-1 1 0,1-1 0,0 0 0,-1 0 0,1 0 0,0 0 0,-1 0 0,1 0 0,0 0 0,-1 0 0,1 0 0,0 0 0,-1-1 0,2 1 0,3-2-24,0 1-1,-1-1 1,1 0-1,0 0 0,-1-1 1,1 1-1,6-6 0,-9 6-226,0 0 0,0 0-1,0 0 1,0-1-1,0 1 1,-1 0-1,1-1 1,-1 0 0,1 1-1,-1-1 1,1-3-1,-5-6-5399,-17 9-4390,11 5 1096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10.370"/>
    </inkml:context>
    <inkml:brush xml:id="br0">
      <inkml:brushProperty name="width" value="0.025" units="cm"/>
      <inkml:brushProperty name="height" value="0.025" units="cm"/>
    </inkml:brush>
  </inkml:definitions>
  <inkml:trace contextRef="#ctx0" brushRef="#br0">1 26 10954,'1'-1'406,"0"-1"-1,0 0 1,0 0-1,0 1 1,0-1-1,1 0 1,-1 1 0,1-1-1,-1 1 1,1 0-1,-1 0 1,1-1-1,0 1 1,-1 0-1,1 0 1,0 0-1,3 0 1,-4 1-362,0 0-1,0 0 1,0 1 0,1-1 0,-1 0 0,0 1 0,0-1 0,0 1-1,0 0 1,0-1 0,0 1 0,0 0 0,0-1 0,0 1 0,-1 0-1,1 0 1,0 0 0,0 0 0,-1 0 0,1 0 0,-1 0 0,1 0-1,-1 0 1,1 0 0,-1 0 0,1 0 0,-1 1 0,0-1 0,0 0-1,1 2 1,5 25 186,6 45 1,5 20-3345,-17-92 3032,0 0-248,0 0 0,0 0 1,0 0-1,1 0 0,-1 0 1,0 0-1,1 0 0,-1 0 1,0 0-1,1 0 0,-1 0 1,1 0-1,0 0 0,-1 0 1,1 0-1,0 0 0,0-1 1,-1 1-1,1 0 0,0 0 1,0-1-1,0 1 0,0-1 1,0 1-1,2 0 1,-1-1-3750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10.728"/>
    </inkml:context>
    <inkml:brush xml:id="br0">
      <inkml:brushProperty name="width" value="0.025" units="cm"/>
      <inkml:brushProperty name="height" value="0.025" units="cm"/>
    </inkml:brush>
  </inkml:definitions>
  <inkml:trace contextRef="#ctx0" brushRef="#br0">1 77 9513,'0'0'11947,"43"-12"-11562,-10 8 127,9 0-256,1-2-224,-1-2-256,0-2-1441,-4-4-1378,-3-5-3555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3.980"/>
    </inkml:context>
    <inkml:brush xml:id="br0">
      <inkml:brushProperty name="width" value="0.025" units="cm"/>
      <inkml:brushProperty name="height" value="0.025" units="cm"/>
    </inkml:brush>
  </inkml:definitions>
  <inkml:trace contextRef="#ctx0" brushRef="#br0">1293 1 8552,'0'0'4703,"-11"4"-4185,-11 6-467,1 1 0,0 1 0,1 1 0,1 0 1,0 2-1,-18 18 0,8-6 71,-130 119 837,-282 201-1,322-272-92,-54 36 287,141-88-1057,1 2-1,1 1 1,-29 32 0,58-56-123,-4 2-110,0 2-1,0-1 0,1 1 0,-1-1 0,1 1 0,1 0 1,-1 1-1,1-1 0,0 0 0,-4 15 0,7-21 79,0 0-1,0 0 0,0 0 0,0 0 0,0 1 0,0-1 0,0 0 1,-1 0-1,1 0 0,0 0 0,0 1 0,0-1 0,0 0 0,0 0 1,0 0-1,0 0 0,0 1 0,1-1 0,-1 0 0,0 0 0,0 0 1,0 0-1,0 1 0,0-1 0,0 0 0,0 0 0,0 0 0,0 0 1,0 0-1,0 1 0,1-1 0,-1 0 0,0 0 0,0 0 0,0 0 1,0 0-1,0 0 0,1 0 0,-1 0 0,0 1 0,0-1 1,0 0-1,0 0 0,1 0 0,-1 0 0,0 0 0,0 0 0,0 0 1,0 0-1,1 0 0,-1 0 0,0 0 0,0 0 0,0 0 0,0 0 1,1 0-1,-1 0 0,0-1 0,0 1 0,0 0 0,0 0 0,1 0 1,-1 0-1,0 0 0,0 0 0,0 0 0,0 0 0,0-1 0,11-8-1927,6-13-1942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4.308"/>
    </inkml:context>
    <inkml:brush xml:id="br0">
      <inkml:brushProperty name="width" value="0.025" units="cm"/>
      <inkml:brushProperty name="height" value="0.025" units="cm"/>
    </inkml:brush>
  </inkml:definitions>
  <inkml:trace contextRef="#ctx0" brushRef="#br0">716 0 13293,'-11'11'384,"-242"271"-366,106-110 33,69-85 3,-148 174 2017,257-287-1902,-8 9 20,24-21 298,3 3 1,0 1-1,2 3 1,2 2-1,70-28 0,-28 22-299,1 3-1,134-24 0,-75 18-4186,-93 17-1339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5.315"/>
    </inkml:context>
    <inkml:brush xml:id="br0">
      <inkml:brushProperty name="width" value="0.025" units="cm"/>
      <inkml:brushProperty name="height" value="0.025" units="cm"/>
    </inkml:brush>
  </inkml:definitions>
  <inkml:trace contextRef="#ctx0" brushRef="#br0">11 90 8488,'8'-35'6695,"-4"21"-201,-7 44-5216,0-8-1265,-13 174 188,15-193-195,1-1 1,0 0 0,0 0 0,0 1 0,1-1 0,-1 0 0,1 0-1,-1 0 1,1 1 0,0-1 0,-1 0 0,1 0 0,0 0-1,1 0 1,-1 0 0,0-1 0,0 1 0,1 0 0,-1-1 0,1 1-1,0 0 1,2 1 0,-1-1 24,0-1 1,0 0-1,0 0 0,0-1 0,0 1 1,0-1-1,0 1 0,0-1 0,1 0 1,-1 0-1,0-1 0,0 1 0,0 0 1,0-1-1,0 0 0,6-2 0,3-2 59,-1 0 1,1-1-1,-1-1 0,0 0 0,0 0 0,-1-1 1,0-1-1,15-15 0,-7 4-59,-1-1-1,0 0 1,16-29-1,-25 39-11,-2-1-1,1 1 0,-2-1 0,1-1 0,-2 1 0,0-1 1,0 0-1,-1 0 0,2-15 0,-5 28-18,0 0 0,0 0 0,0-1 0,0 1 0,0 0-1,0-1 1,0 1 0,0 0 0,0-1 0,0 1 0,0 0 0,0-1 0,0 1 0,0 0 0,0-1 0,0 1-1,0 0 1,0 0 0,-1-1 0,1 1 0,0 0 0,0-1 0,0 1 0,0 0 0,-1 0 0,1-1 0,0 1 0,0 0-1,-1 0 1,1 0 0,0-1 0,0 1 0,-1 0 0,1 0 0,0 0 0,-1 0 0,1 0 0,0 0 0,-1-1-1,-12 9 2,-9 19-9,16-16 21,0 0-1,0 0 1,1 0 0,1 1-1,0-1 1,1 1-1,0 0 1,1 0 0,0 1-1,0-1 1,2 0-1,0 1 1,1 17-1,0-28-8,-1 0-1,1 0 1,0 1-1,0-1 0,0 0 1,0 0-1,0 0 1,1 0-1,-1 0 0,0 0 1,1-1-1,-1 1 1,1 0-1,0-1 0,0 1 1,0-1-1,-1 0 1,5 2-1,-1 0 24,0-1 0,1 0 1,-1 0-1,1-1 0,-1 1 0,1-1 1,8 0-1,1 0-282,1-1 0,-1-1 0,0 0 0,29-7 0,-36 6-751,0-1 0,0 0 0,0 0 0,0-1 0,-1 0 0,11-8 0,8-7-6937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5.660"/>
    </inkml:context>
    <inkml:brush xml:id="br0">
      <inkml:brushProperty name="width" value="0.025" units="cm"/>
      <inkml:brushProperty name="height" value="0.025" units="cm"/>
    </inkml:brush>
  </inkml:definitions>
  <inkml:trace contextRef="#ctx0" brushRef="#br0">0 1 9065,'0'0'12523,"69"27"-12074,-39-20-385,5-3 32,0-3-192,-5-1-705,-5 0-512,-8 0-1282,-9-6-3362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6.032"/>
    </inkml:context>
    <inkml:brush xml:id="br0">
      <inkml:brushProperty name="width" value="0.025" units="cm"/>
      <inkml:brushProperty name="height" value="0.025" units="cm"/>
    </inkml:brush>
  </inkml:definitions>
  <inkml:trace contextRef="#ctx0" brushRef="#br0">0 49 12556,'0'0'6854,"86"37"-5540,-42-48-450,3-3-607,-2 1-161,-5-4-865,-10 2-3075,-10-1-4067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6.361"/>
    </inkml:context>
    <inkml:brush xml:id="br0">
      <inkml:brushProperty name="width" value="0.025" units="cm"/>
      <inkml:brushProperty name="height" value="0.025" units="cm"/>
    </inkml:brush>
  </inkml:definitions>
  <inkml:trace contextRef="#ctx0" brushRef="#br0">265 0 11211,'0'0'12160,"-6"10"-11967,-53 98 16,-75 152-71,125-244-227,2-10-1849,0-10-4673,0-13 467</inkml:trace>
  <inkml:trace contextRef="#ctx0" brushRef="#br0" timeOffset="1">1 72 13869,'0'0'4164,"67"6"-1986,-32 5-1025,8 2-384,0 4-513,-2 0-160,0 0-64,-2 1 0,-4-1-608,-5-2-385,-7 1-288,-11-2-3428,-2-2-5028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768"/>
    </inkml:context>
    <inkml:brush xml:id="br0">
      <inkml:brushProperty name="width" value="0.025" units="cm"/>
      <inkml:brushProperty name="height" value="0.025" units="cm"/>
    </inkml:brush>
  </inkml:definitions>
  <inkml:trace contextRef="#ctx0" brushRef="#br0">163 0 9353,'0'0'9470,"-9"0"-8274,4 0-1135,0 1 1,1-1 0,-1 1-1,0 0 1,1 0-1,-1 1 1,1-1-1,0 1 1,-1 0-1,1 0 1,0 1-1,0-1 1,-5 5-1,1 0-6,0 0 0,0 1 0,1 0 0,0 0 0,-12 17-1,16-20-52,-1 0 0,1 0 0,0 0 0,1 0-1,-1 0 1,1 1 0,0-1 0,0 1-1,1 0 1,-1-1 0,1 1 0,0 0 0,1 0-1,0 7 1,0-13-10,1 1 1,0 0-1,0-1 0,-1 1 0,1-1 0,0 1 1,0-1-1,0 1 0,0-1 0,-1 1 1,1-1-1,0 0 0,0 0 0,0 1 0,0-1 1,0 0-1,0 0 0,0 0 0,0 0 0,0 0 1,0 0-1,1 0 0,24-3 91,-15 0-26,-1 0-1,0 0 1,19-10-1,-22 9-56,1 0 0,0 1-1,0 0 1,0 1 0,0-1 0,0 1-1,15-1 1,-23 3-2,1 1 0,-1-1 0,0 0-1,1 0 1,-1 1 0,0-1 0,1 0-1,-1 1 1,0-1 0,1 0 0,-1 1-1,0-1 1,0 1 0,1-1 0,-1 1 0,0-1-1,0 0 1,0 1 0,0-1 0,0 1-1,0-1 1,0 1 0,0-1 0,0 1-1,0-1 1,0 1 0,0-1 0,0 0 0,0 1-1,0-1 1,0 1 0,0-1 0,0 1-1,-1-1 1,1 0 0,0 1 0,-7 19 244,1-9-175,-1 0-1,0-1 1,-1 0-1,0-1 1,0 1-1,-1-1 1,0-1-1,-1 0 1,0 0-1,-17 9 1,27-16-184,0-1 0,-1 0 0,1 0 0,0 0 0,-1 0 0,1 0 0,0 0 0,-1 0 0,1 0 0,0 0 0,-1 0 0,1 0 0,0 0 0,-1 0 0,1 0 0,0 0-1,-1 0 1,1 0 0,0 0 0,-1 0 0,1 0 0,0-1 0,-1 1 0,1 0 0,0 0 0,-1 0 0,1-1 0,0 1 0,0 0 0,-1 0 0,1-1 0,0 1 0,0 0 0,0-1 0,-1 1 0,1 0 0,0 0 0,0-1 0,0 1 0,0 0 0,0-1 0,0 1 0,-1-1 0,1 1 0,0 0 0,0-1 0,0 1 0,0 0 0,0-1 0,1 1 0,-1 0 0,0-1 0,0 1 0,0 0 0,0-1 0,0 1 0,0 0 0,0-1 0,1 1 0,-1-4-1340,0-17-9054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066"/>
    </inkml:context>
    <inkml:brush xml:id="br0">
      <inkml:brushProperty name="width" value="0.025" units="cm"/>
      <inkml:brushProperty name="height" value="0.025" units="cm"/>
    </inkml:brush>
  </inkml:definitions>
  <inkml:trace contextRef="#ctx0" brushRef="#br0">0 1 4100,'0'0'17937,"61"43"-18161,-44-17-673,-2-5 512,-1-1-191,-3 1-705,-4-4-1026,-4-3-1824,-3-2-2884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410"/>
    </inkml:context>
    <inkml:brush xml:id="br0">
      <inkml:brushProperty name="width" value="0.025" units="cm"/>
      <inkml:brushProperty name="height" value="0.025" units="cm"/>
    </inkml:brush>
  </inkml:definitions>
  <inkml:trace contextRef="#ctx0" brushRef="#br0">1 79 13357,'0'0'4196,"57"-20"-3684,-22 5 129,4 1-449,0 1-192,-6 3-801,-8 6-2882,-13 2-161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781"/>
    </inkml:context>
    <inkml:brush xml:id="br0">
      <inkml:brushProperty name="width" value="0.025" units="cm"/>
      <inkml:brushProperty name="height" value="0.025" units="cm"/>
    </inkml:brush>
  </inkml:definitions>
  <inkml:trace contextRef="#ctx0" brushRef="#br0">1 22 11979,'0'0'6727,"9"-3"-5275,-3 1-1213,40-11 489,-43 12-712,1 0 0,-1 0 0,1 1 0,0-1 0,-1 1 0,1 0 0,0 0 0,-1 0-1,1 1 1,0 0 0,-1-1 0,5 2 0,-7 0-10,0-1 1,0 0-1,0 0 0,0 1 0,0-1 1,0 0-1,0 1 0,-1-1 0,1 1 0,0-1 1,-1 1-1,1-1 0,-1 1 0,0 0 1,1-1-1,-1 1 0,0-1 0,0 1 0,0 0 1,0-1-1,0 1 0,0 0 0,-1-1 1,1 1-1,-1-1 0,1 1 0,-1 0 0,0 1 1,-1 4 93,0-1 1,-1 0 0,0 1-1,0-1 1,-6 9 0,-5 10 323,15-24-420,-1-1 0,0 0 1,1 0-1,-1 1 0,0-1 0,0 0 0,1 0 0,-1 1 0,0-1 1,1 0-1,-1 0 0,1 0 0,-1 0 0,0 1 0,1-1 0,-1 0 1,0 0-1,1 0 0,-1 0 0,1 0 0,-1 0 0,0 0 0,1 0 1,-1 0-1,1 0 0,-1 0 0,0 0 0,1-1 0,-1 1 0,0 0 0,1 0 1,-1 0-1,1 0 0,-1-1 0,1 1 0,56-29-30,-42 20 71,-13 9-58,5-5-118,0 1-1,1 1 1,-1 0 0,1 0 0,0 0-1,0 1 1,0 0 0,0 0 0,0 1-1,13 0 1,-20 1 116,-1 0 0,1 1 0,-1-1 0,1 1 0,-1-1 0,1 1 0,-1-1-1,0 1 1,1-1 0,-1 1 0,0-1 0,1 1 0,-1-1 0,0 1 0,0-1 0,1 1 0,-1 0 0,0-1 0,0 1-1,0 0 1,0-1 0,0 1 0,0-1 0,0 1 0,0 0 0,0-1 0,0 1 0,0 0 0,-1-1 0,1 2 0,-5 19-9,0-11 163,-1-1 0,0 1-1,0-1 1,-1 0 0,0-1 0,0 1 0,-17 13 0,9-10 472,-1 1 0,0-2 0,-30 16 0,40-24-366,-1-1 0,1 1-1,-1-1 1,0-1-1,0 1 1,-12 0 0,18-1-301,0-1 1,0 0 0,-1 0 0,1 0 0,0 0 0,0 0 0,0 0 0,0 0 0,0 0 0,0 0-1,0-1 1,0 1 0,0 0 0,0-1 0,0 1 0,1-1 0,-1 1 0,0-1 0,0 1-1,0-1 1,0 1 0,1-1 0,-1 0 0,0 1 0,0-1 0,1 0 0,-1 0 0,1 0 0,-1 0-1,1 0 1,-1 1 0,1-1 0,-1 0 0,1 0 0,0 0 0,-1 0 0,1 0 0,0 0-1,0 0 1,0 0 0,0 0 0,0 0 0,0 0 0,0 0 0,0 0 0,0 0 0,1 0-1,-1 0 1,0 0 0,1 0 0,-1 0 0,0 0 0,1 0 0,0-1 0,19-23-8092,-5 11 183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8.889"/>
    </inkml:context>
    <inkml:brush xml:id="br0">
      <inkml:brushProperty name="width" value="0.025" units="cm"/>
      <inkml:brushProperty name="height" value="0.025" units="cm"/>
    </inkml:brush>
  </inkml:definitions>
  <inkml:trace contextRef="#ctx0" brushRef="#br0">0 32 7655,'1'3'16848,"3"-3"-16656,4 0-192,1-2-160,1-3-1601,0 0-1186,-2-4-2562,-5-4-3524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9.934"/>
    </inkml:context>
    <inkml:brush xml:id="br0">
      <inkml:brushProperty name="width" value="0.025" units="cm"/>
      <inkml:brushProperty name="height" value="0.025" units="cm"/>
    </inkml:brush>
  </inkml:definitions>
  <inkml:trace contextRef="#ctx0" brushRef="#br0">1 1 6822,'0'0'14750,"9"4"-14168,19 11-412,39 18 521,-62-31-897,0 1 0,0-2 0,1 1 0,-1 0 0,1-1 1,-1 0-1,1-1 0,0 1 0,-1-1 0,8 0 0,-12-1-73,1 1 0,-1-1-1,0 1 1,1-1 0,-1 1 0,0-1-1,0 0 1,0 0 0,0 0-1,0 0 1,0 1 0,0-1-1,0-1 1,0 1 0,0 0 0,0 0-1,-1 0 1,1 0 0,0 0-1,-1-1 1,1-1 0,7-17-4494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0.262"/>
    </inkml:context>
    <inkml:brush xml:id="br0">
      <inkml:brushProperty name="width" value="0.025" units="cm"/>
      <inkml:brushProperty name="height" value="0.025" units="cm"/>
    </inkml:brush>
  </inkml:definitions>
  <inkml:trace contextRef="#ctx0" brushRef="#br0">27 0 13677,'0'0'1537,"-19"62"706,14-19-930,2 5-416,3 1 64,0 0-1,7-6-351,7-2-257,5-5-224,2-9-63,-2-6-162,1-7-1088,-3-9-576,-3-5-1346,-5-8-3011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0.932"/>
    </inkml:context>
    <inkml:brush xml:id="br0">
      <inkml:brushProperty name="width" value="0.025" units="cm"/>
      <inkml:brushProperty name="height" value="0.025" units="cm"/>
    </inkml:brush>
  </inkml:definitions>
  <inkml:trace contextRef="#ctx0" brushRef="#br0">34 165 6502,'0'0'4057,"-6"-10"-2087,2 2-1962,0 2 650,0-1-1,1-1 1,0 1 0,0 0 0,-2-11 0,4 16-489,1 0 0,0-1 0,-1 1 0,1-1-1,0 1 1,0-1 0,1 1 0,-1-1 0,0 1 0,1-1 0,0 1 0,-1 0 0,1-1 0,0 1 0,0 0 0,0 0 0,0-1 0,1 1 0,-1 0 0,1 0 0,-1 0 0,1 1 0,0-1 0,2-2 0,2-1-9,0 1 1,1 0 0,-1 1 0,1-1 0,0 1 0,0 1 0,0-1 0,0 1 0,0 0 0,1 1 0,-1 0 0,0 0-1,10 0 1,-16 1-157,0 1-1,0-1 0,0 0 1,0 1-1,0-1 0,0 1 1,0-1-1,0 1 0,0-1 0,0 1 1,0 0-1,0-1 0,0 1 1,0 0-1,-1 0 0,1 0 1,0 0-1,-1 0 0,1-1 0,0 1 1,-1 0-1,1 1 0,-1-1 1,0 0-1,1 0 0,-1 0 1,0 0-1,0 0 0,1 0 1,-1 0-1,0 0 0,0 1 0,0-1 1,0 0-1,-1 0 0,1 0 1,0 0-1,0 0 0,-1 0 1,0 2-1,0 3 29,0 0 1,0 1-1,-1-1 1,0 0-1,0 0 1,-5 7-1,-21 26-50,23-33 6,-1 0 0,1 1 0,0-1 0,1 1-1,0 0 1,0 1 0,0-1 0,1 1 0,0-1 0,0 1 0,1 0-1,-2 11 1,4-18 3,1 0-1,0 0 1,-1-1-1,1 1 1,-1 0-1,1 0 0,0 0 1,0 0-1,0 0 1,-1-1-1,1 1 1,0 0-1,0-1 1,0 1-1,0-1 1,0 1-1,0-1 1,0 1-1,0-1 0,0 0 1,0 1-1,1-1 1,-1 0-1,0 0 1,0 0-1,0 0 1,0 0-1,0 0 1,0 0-1,2-1 1,41-1 59,-23-3-82,-1 0 1,1-1 0,-1-1-1,23-12 1,6-5-2471,-32 13-1341,-12 3-1987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1.275"/>
    </inkml:context>
    <inkml:brush xml:id="br0">
      <inkml:brushProperty name="width" value="0.025" units="cm"/>
      <inkml:brushProperty name="height" value="0.025" units="cm"/>
    </inkml:brush>
  </inkml:definitions>
  <inkml:trace contextRef="#ctx0" brushRef="#br0">1 141 9417,'0'0'9129,"77"-45"-7496,-41 21-672,0 0-577,-1 3-320,-7 8-32,-8 3-768,-8 7-1058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1.632"/>
    </inkml:context>
    <inkml:brush xml:id="br0">
      <inkml:brushProperty name="width" value="0.025" units="cm"/>
      <inkml:brushProperty name="height" value="0.025" units="cm"/>
    </inkml:brush>
  </inkml:definitions>
  <inkml:trace contextRef="#ctx0" brushRef="#br0">1 97 11435,'0'0'5557,"9"-7"-4084,3-2-1221,58-43 606,-65 48-843,1 1 0,-1 0 0,1 0 1,0 0-1,0 1 0,0-1 0,0 1 1,0 1-1,1-1 0,-1 1 0,8 0 0,-13 1-13,-1 1 0,0-1 0,1 1 0,-1-1 0,0 1 0,0-1-1,1 1 1,-1-1 0,0 1 0,0-1 0,0 1 0,0-1 0,0 1-1,1-1 1,-1 1 0,0-1 0,0 1 0,-1 0 0,1-1 0,0 1-1,0-1 1,0 1 0,0-1 0,0 1 0,-1-1 0,1 1 0,0-1-1,0 1 1,-1-1 0,1 1 0,-1 0 0,-7 18 157,-22 12 49,24-26-121,1 0 0,0 0 0,0 0 0,1 0 0,-1 1 0,-4 8 0,49-14 20,-29-2-85,-3 0-23,1 0 1,-1 0-1,1 1 0,0 1 0,0-1 0,-1 2 1,12 0-1,-19 0 0,0-1 0,0 1 0,0 0 0,0-1 0,0 1-1,0 0 1,-1 0 0,1-1 0,0 1 0,0 0 0,-1 0 0,1 0 0,-1 0 0,1 0 0,-1 0 0,1 0 0,-1 0 0,0 0 0,1 0 0,-1 0 0,0 0 0,0 1 0,0-1 0,0 0-1,0 0 1,0 0 0,0 0 0,0 0 0,0 0 0,-1 2 0,1 0 19,-1 0-1,1 0 1,-1 0-1,0 0 1,0 0-1,0-1 1,0 1-1,0 0 1,0-1-1,-3 5 1,-4 0 270,0-1 0,-1 0 0,1 0 0,-1-1 0,0 0 0,0-1 0,-1 0 0,-17 6 1,7-5 430,-1 0 1,0-1 0,-26 1 0,57-9-1970,0-1-1,-1 0 1,1 0 0,10-9 0,15-11-3961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3.761"/>
    </inkml:context>
    <inkml:brush xml:id="br0">
      <inkml:brushProperty name="width" value="0.025" units="cm"/>
      <inkml:brushProperty name="height" value="0.025" units="cm"/>
    </inkml:brush>
  </inkml:definitions>
  <inkml:trace contextRef="#ctx0" brushRef="#br0">8 140 4516,'0'0'10592,"-2"9"-9055,-4 76 523,6-77-1923,0 0 0,1 0-1,0 1 1,0-1 0,1 0 0,0 0-1,1 0 1,-1 0 0,8 13-1,-10-20-117,0-1 1,1 1-1,-1 0 0,1 0 0,-1-1 0,1 1 0,-1 0 0,1-1 0,0 1 0,-1-1 0,1 1 0,0-1 1,-1 1-1,1-1 0,0 1 0,0-1 0,-1 0 0,1 1 0,0-1 0,0 0 0,0 0 0,-1 1 0,1-1 1,0 0-1,0 0 0,0 0 0,0 0 0,-1 0 0,2 0 0,0-1 56,0 0 0,0 0 0,0 0 0,-1 0 0,1 0 0,-1-1 0,1 1 1,-1 0-1,1-1 0,-1 1 0,0-1 0,2-1 0,25-50 1163,-21 32-774,-1 0 1,0-1-1,-1 0 1,-2-1-1,0 1 1,-1-32-1,-2 68-489,1 1 0,1-1 0,0 0-1,0 1 1,2-1 0,7 19 0,-11-32 28,0 0 1,1-1-1,-1 1 0,1-1 1,-1 1-1,1-1 1,0 1-1,-1-1 0,1 1 1,-1-1-1,1 0 0,0 1 1,-1-1-1,1 0 1,0 0-1,-1 1 0,1-1 1,0 0-1,0 0 1,-1 0-1,1 0 0,0 0 1,0 0-1,-1 0 0,1 0 1,0 0-1,-1 0 1,1-1-1,0 1 0,-1 0 1,1 0-1,0-1 1,-1 1-1,1 0 0,0-1 1,-1 1-1,1-1 0,0 1 1,-1 0-1,1-1 1,-1 1-1,1-1 0,-1 0 1,0 1-1,1-2 0,23-25 461,-24 26-459,13-16 158,-1-1 0,-1 0 0,0-1 0,-1 0-1,-1-1 1,-1 0 0,6-22 0,-27 183-40,13-141-128,0 0 0,0 0-1,0 1 1,0-1 0,0 0 0,0 0 0,0 1 0,0-1 0,0 0 0,0 0 0,0 1-1,0-1 1,0 0 0,1 0 0,-1 1 0,0-1 0,0 0 0,0 0 0,0 1 0,0-1-1,0 0 1,1 0 0,-1 0 0,0 1 0,0-1 0,0 0 0,0 0 0,1 0 0,-1 1-1,0-1 1,0 0 0,1 0 0,-1 0 0,0 0 0,0 0 0,1 0 0,-1 0 0,0 0-1,12-5-310,8-14-1821,4-19-8076,-15 17-485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208"/>
    </inkml:context>
    <inkml:brush xml:id="br0">
      <inkml:brushProperty name="width" value="0.025" units="cm"/>
      <inkml:brushProperty name="height" value="0.025" units="cm"/>
    </inkml:brush>
  </inkml:definitions>
  <inkml:trace contextRef="#ctx0" brushRef="#br0">0 1 13261,'0'0'4228,"10"63"-3684,-3-23 673,0 2-800,4-1-321,-2-2-64,2-10 0,-1-9-96,-1-7-961,-4-13-801,-3-27-7303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6.985"/>
    </inkml:context>
    <inkml:brush xml:id="br0">
      <inkml:brushProperty name="width" value="0.025" units="cm"/>
      <inkml:brushProperty name="height" value="0.025" units="cm"/>
    </inkml:brush>
  </inkml:definitions>
  <inkml:trace contextRef="#ctx0" brushRef="#br0">41 402 8936,'-40'35'13186,"42"-37"-12412,18-24 74,0-1 0,-2-2-1,-1 1 1,-1-2-1,18-48 1,-24 52-580,-1-1 0,-1 0 0,-1 0 0,-1-1 1,3-54-1,-10 125-446,3 69 73,-1-101 99,1 1 1,0-1 0,0 0-1,1 0 1,1 0 0,-1-1-1,10 17 1,-12-25-79,-1-1 1,1 0-1,-1 0 0,1 0 0,0 0 1,-1 0-1,1 0 0,0 0 0,0 0 1,0 0-1,0 0 0,0-1 1,0 1-1,0 0 0,0 0 0,0-1 1,0 1-1,1-1 0,-1 1 0,0-1 1,0 0-1,1 1 0,-1-1 0,0 0 1,0 0-1,2 0 0,0 0-203,-1-1 0,0 0 1,0 0-1,1 0 0,-1 0 0,0 0 0,0 0 0,0 0 0,0-1 0,0 1 0,-1-1 0,1 1 0,1-3 0,6-6-2551,-1 0-1,-1 0 0,12-23 0,-5 6-3188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7.346"/>
    </inkml:context>
    <inkml:brush xml:id="br0">
      <inkml:brushProperty name="width" value="0.025" units="cm"/>
      <inkml:brushProperty name="height" value="0.025" units="cm"/>
    </inkml:brush>
  </inkml:definitions>
  <inkml:trace contextRef="#ctx0" brushRef="#br0">89 78 8872,'0'0'14878,"-7"7"-14803,2-3-76,1 1 1,0 0-1,0-1 0,0 1 0,1 0 0,0 1 1,0-1-1,0 1 0,1-1 0,0 1 0,0 0 1,0 0-1,0 0 0,1 0 0,0 0 0,1 0 1,-1 0-1,1 1 0,1 7 0,-2 7-3,1-9 3,-1 0 0,1 0-1,1 0 1,3 16 0,-4-26 4,0 0 1,1-1-1,-1 1 1,0 0 0,1-1-1,0 1 1,-1-1-1,1 1 1,0-1 0,0 1-1,0-1 1,0 1-1,0-1 1,0 0 0,0 1-1,1-1 1,-1 0-1,0 0 1,1 0 0,-1 0-1,0 0 1,1 0 0,0-1-1,-1 1 1,1 0-1,-1-1 1,1 1 0,0-1-1,-1 0 1,1 1-1,0-1 1,0 0 0,-1 0-1,1 0 1,0 0-1,2-1 1,0 0 84,0-1 1,0 1-1,0-1 1,0 0-1,-1 0 1,1 0-1,-1-1 1,1 1-1,-1-1 1,0 0-1,0 0 0,0 0 1,-1 0-1,1-1 1,-1 1-1,0-1 1,1 1-1,2-9 1,1-1 79,0 0 1,-1-1 0,-1 0 0,4-18 0,-6 19 26,0-1 0,-1 1 0,0 0 0,-1-1 0,0 1 0,-5-24 0,5 33-181,-1 1 0,1-1-1,-1 1 1,0-1-1,-1 1 1,1-1-1,-1 1 1,1 0 0,-1 0-1,0 0 1,0 0-1,0 0 1,-1 0-1,1 0 1,-1 1-1,1-1 1,-1 1 0,0 0-1,0 0 1,0 0-1,0 0 1,0 0-1,-1 0 1,1 1 0,0 0-1,-1 0 1,1 0-1,-1 0 1,-5 0-1,5 1-28,1 1 0,-1-1 0,1 1 1,-1 0-1,1 0 0,-1 1 0,1-1 0,-1 1 0,1-1 0,0 1 0,0 0 0,0 0 0,0 1 0,0-1 0,1 1 0,-1-1 0,1 1 0,-1 0 0,1 0 0,0 0 0,0 0 0,0 0 0,1 0 0,-3 5 0,-1 3-19,-1 1 1,2 0-1,-1 0 0,2 0 1,-5 23-1,8-34-20,0 0 1,0-1-1,-1 1 1,1 0-1,0-1 0,0 1 1,0 0-1,0 0 1,0-1-1,0 1 0,1 0 1,-1 0-1,0-1 1,0 1-1,0 0 1,1-1-1,-1 1 0,0 0 1,1-1-1,-1 1 1,0 0-1,1-1 0,-1 1 1,1-1-1,-1 1 1,1-1-1,-1 1 1,1-1-1,0 1 0,-1-1 1,1 0-1,0 1 1,-1-1-1,1 0 0,0 1 1,-1-1-1,1 0 1,0 0-1,-1 0 1,1 0-1,0 1 0,0-1 1,-1 0-1,1 0 1,0-1-1,0 1 0,-1 0 1,1 0-1,0 0 1,-1 0-1,1-1 1,0 1-1,0 0 0,-1 0 1,1-1-1,-1 1 1,2-1-1,40-22-2294,20-29-5377,-34 23 1965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7.733"/>
    </inkml:context>
    <inkml:brush xml:id="br0">
      <inkml:brushProperty name="width" value="0.025" units="cm"/>
      <inkml:brushProperty name="height" value="0.025" units="cm"/>
    </inkml:brush>
  </inkml:definitions>
  <inkml:trace contextRef="#ctx0" brushRef="#br0">96 0 11499,'0'0'3107,"-7"6"-1249,0-2-1635,0 1 1,0 1 0,1-1 0,0 1 0,0 0 0,1 1 0,-1-1 0,1 1 0,1 0 0,-1 0 0,1 1 0,1-1-1,-1 1 1,1 0 0,1 0 0,-1 0 0,-1 11 0,3-10-147,0 0 0,1 0 0,0 1-1,1-1 1,0 0 0,0 0 0,1 0 0,5 18 0,-6-25-23,0 1 0,1 0 1,-1-1-1,1 1 0,0-1 0,-1 1 1,1-1-1,0 0 0,1 0 1,-1 0-1,0 0 0,0 0 0,1 0 1,-1 0-1,1-1 0,0 0 1,-1 1-1,1-1 0,0 0 0,0 0 1,0-1-1,0 1 0,0 0 1,0-1-1,0 0 0,0 0 1,0 0-1,0 0 0,0 0 0,0 0 1,4-2-1,-2 1 69,0-1-1,0 0 1,0 0 0,0 0-1,-1 0 1,1-1 0,-1 0-1,0 0 1,1 0-1,-1 0 1,-1-1 0,1 0-1,0 1 1,-1-1 0,0-1-1,0 1 1,0 0 0,0-1-1,2-5 1,-1 0 25,1 1 0,-2-1 0,1 1 0,-1-1 0,-1 0 0,0-1 0,0 1 0,0-20 0,-2 28-127,-1-1 0,1 1 0,-1-1 0,0 1 0,0-1 0,0 1 0,0-1 0,0 1 0,0 0 0,-1 0 0,1-1 0,-1 1 0,0 0 0,1 0 0,-1 1 0,0-1 0,0 0 0,0 1 0,-1-1 0,1 1 0,0-1 0,-1 1 0,1 0 0,0 0-1,-1 0 1,-4-1 0,3 1-35,1 0-1,-1 0 0,1 1 1,-1-1-1,1 1 0,-1 0 0,1-1 1,-1 2-1,1-1 0,-1 0 1,1 1-1,-1-1 0,1 1 0,-1 0 1,1 0-1,0 1 0,-1-1 1,1 1-1,-5 3 0,-23 26-52,30-29-8,-1-1 1,0 1-1,1 0 1,0 0-1,-1 0 1,1 1-1,0-1 1,0 0-1,0 0 1,0 1-1,1-1 0,-1 1 1,1-1-1,-1 0 1,1 3-1,31-2-2946,-27-3 2418,5 0-1030,1-1 0,-1 0 0,0 0 0,0-1 1,0 0-1,9-4 0,6-4-5990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215"/>
    </inkml:context>
    <inkml:brush xml:id="br0">
      <inkml:brushProperty name="width" value="0.025" units="cm"/>
      <inkml:brushProperty name="height" value="0.025" units="cm"/>
    </inkml:brush>
  </inkml:definitions>
  <inkml:trace contextRef="#ctx0" brushRef="#br0">157 26 11403,'0'0'8616,"-9"-1"-7175,-30-4-421,37 5-990,-1 0 0,1 0-1,-1 1 1,1-1 0,-1 1 0,1-1 0,0 1-1,-1 0 1,1 0 0,-1 0 0,1 0 0,0 0-1,0 0 1,0 1 0,0-1 0,0 1 0,0-1-1,0 1 1,0 0 0,-1 2 0,-26 41-163,25-37 184,-1 0-69,1 0-1,1 0 0,0 0 0,0 1 0,0-1 0,1 1 0,0-1 0,1 1 0,0 0 1,1 0-1,-1 0 0,2 10 0,0-17 24,-1-1 0,1 1 0,0-1 0,-1 1 0,1-1 1,0 1-1,0-1 0,0 0 0,0 1 0,0-1 0,0 0 0,0 0 0,1 0 1,-1 0-1,0 0 0,1 0 0,-1 0 0,0 0 0,1-1 0,-1 1 0,1 0 1,-1-1-1,1 0 0,-1 1 0,1-1 0,0 0 0,-1 1 0,1-1 0,0 0 1,-1 0-1,1 0 0,-1-1 0,1 1 0,0 0 0,-1-1 0,2 0 0,4 0 155,0 0-1,0-1 0,0 0 0,-1 0 0,1-1 0,-1 1 0,8-6 1,-3 0 22,0 0 0,-1-1 0,0 0 0,-1-1 0,0 0 0,14-20 1,-21 27-138,1 0 1,-1 0 0,0-1-1,0 1 1,0-1 0,-1 0 0,1 0-1,-1 0 1,0 1 0,0-1-1,0 0 1,0 0 0,-1-1-1,0 1 1,1 0 0,-2 0 0,1 0-1,0 0 1,-1 0 0,0 0-1,0 0 1,0 0 0,0 0 0,-1 0-1,1 1 1,-4-7 0,3 8-75,-1-1 0,1 1 0,-1 0 1,1 0-1,-1 0 0,0 0 0,0 0 1,0 0-1,0 1 0,0-1 1,0 1-1,-1 0 0,1 0 0,0 0 1,0 1-1,-1-1 0,1 1 0,-4-1 1,5 1-165,0 0 1,0 1 0,0-1-1,0 0 1,0 1-1,0-1 1,0 1 0,0-1-1,0 1 1,1 0 0,-1 0-1,0 0 1,-2 2 0,2-2-201,1 0 0,0 0 1,0 0-1,0 1 1,0-1-1,0 1 0,1-1 1,-1 0-1,0 1 1,1-1-1,-1 1 1,1-1-1,-1 1 0,1 0 1,0-1-1,-1 1 1,1-1-1,0 4 1,0 2-6148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557"/>
    </inkml:context>
    <inkml:brush xml:id="br0">
      <inkml:brushProperty name="width" value="0.025" units="cm"/>
      <inkml:brushProperty name="height" value="0.025" units="cm"/>
    </inkml:brush>
  </inkml:definitions>
  <inkml:trace contextRef="#ctx0" brushRef="#br0">1 110 14670,'0'0'6502,"71"-31"-5349,-38 12-544,4-1-545,-5 5 0,-5 2-224,-5 4-801,-7 6-961,-8 3-1697,-11 8-8233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915"/>
    </inkml:context>
    <inkml:brush xml:id="br0">
      <inkml:brushProperty name="width" value="0.025" units="cm"/>
      <inkml:brushProperty name="height" value="0.025" units="cm"/>
    </inkml:brush>
  </inkml:definitions>
  <inkml:trace contextRef="#ctx0" brushRef="#br0">1 175 12844,'0'0'4773,"50"-21"-2563,-15-2-545,3-2-480,1-2-608,1 4-481,-7 3-320,-8 6-1826,-7 1-3427,-9 4-6246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9.946"/>
    </inkml:context>
    <inkml:brush xml:id="br0">
      <inkml:brushProperty name="width" value="0.025" units="cm"/>
      <inkml:brushProperty name="height" value="0.025" units="cm"/>
    </inkml:brush>
  </inkml:definitions>
  <inkml:trace contextRef="#ctx0" brushRef="#br0">22 59 6854,'0'0'18663,"-4"-8"-17985,-13-25-384,17 32-292,0 1 0,-1-1 0,1 0 0,0 1 0,0-1 0,0 1 0,0-1 0,0 1 0,1-1 0,-1 0 0,0 1 0,0-1 0,0 1 0,0-1 0,1 1 0,-1-1 0,0 1 0,0-1 0,1 1 0,-1-1 0,0 1 0,1-1 0,-1 1 0,1-1 0,-1 1 0,1 0 0,-1-1 0,0 1 0,1 0 0,-1-1 0,1 1 0,0 0 0,-1 0 0,1-1 0,-1 1-1,1 0 1,-1 0 0,1 0 0,0 0 0,-1 0 0,1 0 0,-1 0 0,1 0 0,-1 0 0,1 0 0,0 0 0,0 0 0,27 3-161,-26-2 130,-1 1-1,0 0 1,0 0 0,0-1-1,0 1 1,0 0 0,0 0-1,0 0 1,-1 0 0,1 0-1,-1 0 1,1 0 0,-1 0-1,0 1 1,0-1-1,0 0 1,0 0 0,0 0-1,0 0 1,-1 0 0,1 0-1,-2 4 1,-16 47-670,16-48 648,2-5 35,0 1 1,0-1 0,0 0 0,0 1 0,0-1 0,0 1-1,0-1 1,0 1 0,0-1 0,0 1 0,0-1 0,0 0-1,0 1 1,0-1 0,0 1 0,0-1 0,0 1 0,1-1-1,-1 1 1,0-1 0,0 0 0,1 1 0,-1-1 0,0 0-1,0 1 1,1-1 0,-1 0 0,0 1 0,1-1 0,-1 0-1,0 1 1,1-1 0,-1 0 0,1 0 0,-1 0 0,1 1-1,-1-1 1,0 0 0,1 0 0,-1 0 0,1 0 0,-1 0-1,1 0 1,-1 0 0,1 0 0,-1 0 0,0 0 0,1 0-1,-1 0 1,1 0 0,39-2 108,-1 1-160,-36 2 61,0 0 1,-1 1-1,1 0 0,-1-1 0,0 1 0,1 0 0,-1 0 0,0 0 1,0 1-1,0-1 0,-1 0 0,1 1 0,0-1 0,-1 1 0,0 0 1,1-1-1,-1 1 0,0 0 0,-1 0 0,2 5 0,-1-6 128,-1 1 0,1-1-1,-1 1 1,0-1 0,1 1-1,-1-1 1,0 1 0,-1-1-1,1 1 1,0-1 0,-1 1-1,1-1 1,-1 1 0,0-1-1,0 1 1,0-1 0,0 0-1,0 1 1,-1-1 0,1 0 0,0 0-1,-1 0 1,-3 3 0,-4 1 546,4-1-433,-1 0-1,0-1 1,0 0 0,0 0 0,-1-1 0,1 1-1,-1-2 1,-13 5 0,47-28-3908,11-7-3406,-16 9-277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0.536"/>
    </inkml:context>
    <inkml:brush xml:id="br0">
      <inkml:brushProperty name="width" value="0.025" units="cm"/>
      <inkml:brushProperty name="height" value="0.025" units="cm"/>
    </inkml:brush>
  </inkml:definitions>
  <inkml:trace contextRef="#ctx0" brushRef="#br0">58 1 12139,'0'0'10800,"-2"12"-10533,-19 78-68,-13 58-30,33-130-4774,4-46-2988,-3 4 669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0.894"/>
    </inkml:context>
    <inkml:brush xml:id="br0">
      <inkml:brushProperty name="width" value="0.025" units="cm"/>
      <inkml:brushProperty name="height" value="0.025" units="cm"/>
    </inkml:brush>
  </inkml:definitions>
  <inkml:trace contextRef="#ctx0" brushRef="#br0">0 1 10474,'0'0'10218,"69"36"-10154,-42-28 0,2-1-609,-1-4-1024,-5-3-2243,-5 0-1761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1.267"/>
    </inkml:context>
    <inkml:brush xml:id="br0">
      <inkml:brushProperty name="width" value="0.025" units="cm"/>
      <inkml:brushProperty name="height" value="0.025" units="cm"/>
    </inkml:brush>
  </inkml:definitions>
  <inkml:trace contextRef="#ctx0" brushRef="#br0">44 16 17969,'0'0'3550,"2"9"-3662,5 13 6,0-1 0,2-1 0,0 0 0,1 0 0,1 0 0,16 19 0,-21-34-618</inkml:trace>
  <inkml:trace contextRef="#ctx0" brushRef="#br0" timeOffset="1">1 106 12139,'0'0'10442,"52"-53"-10346,-34 45-64,-1 0-160,0 2-961,-2 1-1249,-4 0-1409,-4-3-1635,-4-4-4451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533"/>
    </inkml:context>
    <inkml:brush xml:id="br0">
      <inkml:brushProperty name="width" value="0.025" units="cm"/>
      <inkml:brushProperty name="height" value="0.025" units="cm"/>
    </inkml:brush>
  </inkml:definitions>
  <inkml:trace contextRef="#ctx0" brushRef="#br0">18 1 12364,'0'0'4484,"-18"55"-4548,18-33-1249,13-5-2467,9-2-928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1.610"/>
    </inkml:context>
    <inkml:brush xml:id="br0">
      <inkml:brushProperty name="width" value="0.025" units="cm"/>
      <inkml:brushProperty name="height" value="0.025" units="cm"/>
    </inkml:brush>
  </inkml:definitions>
  <inkml:trace contextRef="#ctx0" brushRef="#br0">1 0 13997,'0'0'6764,"2"9"-6385,5 14-220,2 0 0,0-1 0,1 0 0,14 22 0,-23-43-169,0 0 0,-1 0 0,1 0 0,0 0 0,-1 0 0,1-1 0,0 1 0,0 0 0,0 0 0,0 0 0,0-1 0,0 1 0,0-1 0,0 1 0,0-1 0,0 1 0,0-1 0,0 1-1,1-1 1,-1 0 0,0 0 0,0 1 0,0-1 0,1 0 0,1-1 0,-1 1-181,0-1-1,1 0 1,-1 0 0,0 0-1,0 0 1,0 0-1,-1-1 1,1 1 0,0 0-1,0-1 1,-1 0-1,3-2 1,2-4-1647,0 0 0,-1 0 0,0 0-1,-1 0 1,6-13 0,-3-3-6319</inkml:trace>
  <inkml:trace contextRef="#ctx0" brushRef="#br0" timeOffset="1">157 11 8520,'0'0'8232,"-12"47"-7207,12-30 96,0-1-128,1-2-385,6 1-383,3-1-129,-3-3-96,4 1 64,-2-2-32,3 2-256,-2-7-1346,-3-4-2402,-1-1-3138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2.419"/>
    </inkml:context>
    <inkml:brush xml:id="br0">
      <inkml:brushProperty name="width" value="0.025" units="cm"/>
      <inkml:brushProperty name="height" value="0.025" units="cm"/>
    </inkml:brush>
  </inkml:definitions>
  <inkml:trace contextRef="#ctx0" brushRef="#br0">4 57 11499,'0'0'14990,"-1"-5"-14963,-1-40 46,2 39-71,0 31-157,0-24 122,0-1 1,-1 1-1,1 0 1,0-1-1,0 1 0,1-1 1,-1 1-1,0 0 1,0-1-1,0 1 1,0 0-1,0-1 1,1 1-1,-1-1 1,0 1-1,1-1 1,-1 1-1,0-1 1,1 1-1,-1-1 1,0 1-1,1-1 0,-1 1 1,1-1-1,-1 1 1,1-1-1,-1 0 1,1 1-1,-1-1 1,1 0-1,0 0 1,-1 1-1,1-1 1,-1 0-1,1 0 1,0 0-1,-1 0 1,1 0-1,0 0 0,-1 0 1,2 0-1,0 0-359,-1 0 0,1-1 0,0 1 0,-1-1 0,1 1 0,-1-1 0,1 0 0,-1 0 0,1 0 0,-1 0 0,1 0 0,-1 0 0,0 0 0,1 0 0,0-2-1,12-17-7288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4.051"/>
    </inkml:context>
    <inkml:brush xml:id="br0">
      <inkml:brushProperty name="width" value="0.025" units="cm"/>
      <inkml:brushProperty name="height" value="0.025" units="cm"/>
    </inkml:brush>
  </inkml:definitions>
  <inkml:trace contextRef="#ctx0" brushRef="#br0">0 63 9577,'0'0'12145,"3"10"-11232,-1-2-765,1 0-1,0 0 1,0-1 0,1 1 0,0-1 0,1 0 0,6 10-1,-9-15-142,0 0 0,-1 0-1,1 0 1,0 0-1,0 0 1,1 0 0,-1-1-1,0 1 1,0-1-1,1 1 1,-1-1-1,1 0 1,-1 0 0,1 0-1,0 0 1,-1 0-1,1-1 1,0 1-1,0-1 1,-1 0 0,1 0-1,0 0 1,0 0-1,-1 0 1,1-1 0,0 1-1,0-1 1,-1 0-1,1 1 1,0-1-1,3-3 1,-2 2-225,0-1-1,-1 1 1,0-1 0,1 0-1,-1-1 1,-1 1 0,1 0-1,0-1 1,-1 0 0,1 1-1,-1-1 1,0 0-1,0 0 1,1-6 0,1-2-1765,-1 1 0,0-1 1,0 0-1,0-13 0,-2-9-5355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4.392"/>
    </inkml:context>
    <inkml:brush xml:id="br0">
      <inkml:brushProperty name="width" value="0.025" units="cm"/>
      <inkml:brushProperty name="height" value="0.025" units="cm"/>
    </inkml:brush>
  </inkml:definitions>
  <inkml:trace contextRef="#ctx0" brushRef="#br0">28 1 4324,'0'0'9417,"-20"65"-7207,15-38-416,2 3-193,3-2-512,0 4-384,0 0-385,8 6-256,2 2-32,2 4-32,-2 1-512,-1-1-1186,-3-9-2850,0-5-5093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9.451"/>
    </inkml:context>
    <inkml:brush xml:id="br0">
      <inkml:brushProperty name="width" value="0.025" units="cm"/>
      <inkml:brushProperty name="height" value="0.025" units="cm"/>
    </inkml:brush>
  </inkml:definitions>
  <inkml:trace contextRef="#ctx0" brushRef="#br0">1 155 9545,'0'0'6379,"1"9"-5183,1 3-1011,0 0-1,1 0 0,0-1 1,1 1-1,0-1 0,7 11 1,-10-20-162,0 0 0,0 0 1,0 0-1,1 0 0,-1 0 1,0-1-1,1 1 0,0 0 1,-1-1-1,1 1 0,0-1 1,0 0-1,0 0 0,0 1 1,0-1-1,0 0 0,0-1 1,3 2-1,-3-2 24,1 0-1,-1-1 1,1 1-1,-1-1 1,1 1 0,-1-1-1,0 0 1,1 0 0,-1 0-1,0 0 1,0 0 0,0-1-1,0 1 1,0-1 0,0 1-1,0-1 1,0 0 0,0 0-1,-1 1 1,1-1-1,1-4 1,6-5 20,0-1 0,-1 1-1,0-2 1,-1 1 0,0-1 0,-1 0-1,-1-1 1,0 1 0,-1-1-1,0 0 1,-1 0 0,-1-1 0,1-19-1,-3 46 12,0-7-66,0 0-1,0-1 0,0 1 0,0 0 0,1-1 0,0 1 1,2 7-1,-2-11-8,0 1 0,0 0 0,0-1 0,0 1-1,1-1 1,-1 1 0,0-1 0,1 0 0,-1 0 0,1 1 0,0-1 0,-1 0 0,1 0 0,0-1 0,0 1 0,-1 0 0,1-1 0,0 1 0,0-1-1,0 1 1,0-1 0,3 0 0,4 1 32,-1-1-1,1 0 1,0 0 0,-1-1-1,1 0 1,-1-1 0,1 0-1,-1 0 1,0-1-1,0 0 1,15-8 0,-19 9-19,-1 0 0,1 0 0,0 0 0,0-1 0,-1 1 0,0-1 0,1 0 0,-1 0 0,0 0 0,-1-1 0,1 1 0,-1-1 0,1 0 0,-1 1 0,0-1 0,0 0 1,-1 0-1,1 0 0,-1-1 0,0 1 0,0 0 0,0 0 0,0-1 0,-1 1 0,0-6 0,0 10-11,0-1 0,0 0 1,0 1-1,0-1 0,0 1 0,-1-1 0,1 0 1,0 1-1,0-1 0,-1 1 0,1-1 0,0 1 0,-1-1 1,1 1-1,0-1 0,-1 1 0,1-1 0,-1 1 1,1 0-1,-1-1 0,1 1 0,-1 0 0,1-1 1,-1 1-1,1 0 0,-1 0 0,1-1 0,-1 1 0,0 0 1,1 0-1,-1 0 0,1 0 0,-1 0 0,0 0 1,1 0-1,-1 0 0,1 0 0,-1 0 0,0 0 1,1 0-1,-1 0 0,1 0 0,-1 0 0,0 1 0,-1 0-6,0-1 0,1 1-1,-1-1 1,0 1 0,1 0 0,-1 0-1,1 0 1,0 0 0,-1 0-1,1 0 1,0 0 0,-1 0-1,1 1 1,-2 1 0,3-2-33,-1 0 1,0 1-1,0-1 1,1 0 0,-1 0-1,1 1 1,-1-1 0,1 0-1,-1 0 1,1 1 0,0-1-1,0 1 1,0-1-1,0 0 1,0 1 0,0-1-1,0 0 1,0 1 0,0-1-1,0 0 1,1 1-1,-1-1 1,1 0 0,-1 1-1,1-1 1,-1 0 0,1 0-1,0 1 1,0-1-1,0 0 1,-1 0 0,1 0-1,0 0 1,0 0 0,0 0-1,1-1 1,-1 1 0,0 0-1,0 0 1,0-1-1,2 1 1,2 1-682,0 0 1,0-1-1,0 0 1,1 0-1,-1-1 1,0 1-1,1-1 1,-1-1-1,9 0 1,20-7-3899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9.779"/>
    </inkml:context>
    <inkml:brush xml:id="br0">
      <inkml:brushProperty name="width" value="0.025" units="cm"/>
      <inkml:brushProperty name="height" value="0.025" units="cm"/>
    </inkml:brush>
  </inkml:definitions>
  <inkml:trace contextRef="#ctx0" brushRef="#br0">77 43 7751,'0'0'4159,"-9"0"-2595,6 0-1421,-34 3 995,36-3-1063,-1 0 0,1 0 1,0 1-1,0-1 0,-1 0 1,1 1-1,0-1 0,0 0 0,0 1 1,0 0-1,0-1 0,0 1 0,0 0 1,0-1-1,0 1 0,0 0 0,0 0 1,0 0-1,0 0 0,0 0 1,1 0-1,-1 0 0,0 0 0,1 0 1,-1 0-1,1 0 0,-1 1 0,1-1 1,0 0-1,-1 2 0,2-2-55,-1 1 1,1-1-1,-1 0 0,1 1 1,0-1-1,0 0 0,-1 0 0,1 1 1,0-1-1,0 0 0,0 0 1,0 0-1,0 0 0,1 0 0,-1 0 1,0-1-1,0 1 0,1 0 1,-1-1-1,0 1 0,1 0 0,-1-1 1,1 0-1,-1 1 0,1-1 0,2 0 1,42 6 317,-40-7-291,0 0 0,0 0 0,0 0 0,-1-1 0,1 0 0,0 0 0,-1 0 0,1-1 1,-1 0-1,1 0 0,-1 0 0,0-1 0,-1 1 0,1-1 0,-1 0 0,1-1 0,-1 1 0,0-1 0,-1 0 0,1 0 0,-1 0 0,0 0 0,0-1 0,-1 1 0,3-7 0,-5 12-37,0 0 0,0 0 1,0 0-1,0 0 0,0 0 0,0 0 1,0-1-1,0 1 0,0 0 0,0 0 1,0 0-1,0 0 0,0 0 0,0 0 1,0-1-1,0 1 0,0 0 0,0 0 1,0 0-1,0 0 0,0 0 0,0 0 1,0 0-1,0-1 0,0 1 0,0 0 1,0 0-1,0 0 0,0 0 0,-1 0 1,1 0-1,0 0 0,0 0 1,0-1-1,0 1 0,0 0 0,0 0 1,0 0-1,0 0 0,0 0 0,-1 0 1,1 0-1,0 0 0,0 0 0,0 0 1,0 0-1,0 0 0,0 0 0,-1 0 1,1 0-1,0 0 0,0 0 0,0 0 1,0 0-1,0 0 0,0 0 0,0 0 1,-1 0-1,-9 7 290,-8 10-9,15-14-268,1 0 1,0 0 0,0 1-1,0-1 1,0 0 0,1 1-1,0-1 1,-1 1 0,1 0-1,0-1 1,1 1 0,-1 0-1,1 0 1,0 0 0,0-1-1,0 1 1,0 0 0,0 0-1,2 5 1,-1-7-28,1 1 0,-1-1-1,0 0 1,1 0 0,0 0 0,-1-1-1,1 1 1,0 0 0,0-1 0,0 1 0,0-1-1,0 0 1,0 1 0,1-1 0,-1 0 0,0 0-1,1 0 1,-1-1 0,0 1 0,1-1 0,-1 1-1,1-1 1,-1 0 0,1 0 0,-1 0-1,1 0 1,-1 0 0,1-1 0,4 0 0,-1 0-225,-1 0 0,1-1 0,-1 1 1,0-1-1,1 0 0,-1-1 0,0 1 0,0-1 1,0 0-1,6-5 0,-4 2-702,-1 1-1,0-2 0,0 1 1,0-1-1,-1 0 0,6-8 1,7-17-3436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0.152"/>
    </inkml:context>
    <inkml:brush xml:id="br0">
      <inkml:brushProperty name="width" value="0.025" units="cm"/>
      <inkml:brushProperty name="height" value="0.025" units="cm"/>
    </inkml:brush>
  </inkml:definitions>
  <inkml:trace contextRef="#ctx0" brushRef="#br0">135 1 8712,'0'0'7463,"6"9"-6432,-4-4-932,0-3-53,0 1 0,0 0 0,0 0 0,-1-1-1,1 1 1,-1 1 0,0-1 0,0 0 0,0 0-1,0 0 1,0 1 0,-1-1 0,0 0 0,1 0-1,-1 1 1,-1-1 0,1 0 0,0 1 0,-1-1-1,1 0 1,-1 1 0,-2 5 0,-21 38 164,-1-1 0,-54 72 0,68-110-1953,2-9-2755,2-3 1007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0.478"/>
    </inkml:context>
    <inkml:brush xml:id="br0">
      <inkml:brushProperty name="width" value="0.025" units="cm"/>
      <inkml:brushProperty name="height" value="0.025" units="cm"/>
    </inkml:brush>
  </inkml:definitions>
  <inkml:trace contextRef="#ctx0" brushRef="#br0">0 9 5029,'0'0'13260,"53"-8"-12171,-21 12-192,8 5-641,7 2-159,2 0-322,2-4-2689,-3-6-3685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2.503"/>
    </inkml:context>
    <inkml:brush xml:id="br0">
      <inkml:brushProperty name="width" value="0.025" units="cm"/>
      <inkml:brushProperty name="height" value="0.025" units="cm"/>
    </inkml:brush>
  </inkml:definitions>
  <inkml:trace contextRef="#ctx0" brushRef="#br0">0 128 8392,'0'0'13602,"2"9"-13185,20 63 246,-20-65-611,1-1 1,-1 0-1,1 0 0,0 0 1,1-1-1,-1 1 1,1-1-1,0 0 0,0 0 1,1 0-1,5 5 0,-9-10-22,0 1-1,-1-1 0,1 0 1,0 1-1,0-1 1,-1 0-1,1 1 0,0-1 1,0 0-1,-1 0 0,1 0 1,0 0-1,0 0 0,-1 0 1,1 0-1,0 0 0,0 0 1,0 0-1,-1 0 0,1 0 1,0 0-1,0-1 0,-1 1 1,1 0-1,0-1 1,0 1-1,-1 0 0,1-1 1,0 0-1,15-24 825,0-39 242,-15 58-1049,2-19 551,0 0 0,-1-28 0,23 87-1196,-24-32 605,0 1 0,0-1 0,0 0 0,1 1 0,-1-1 0,1 0 0,0 0 1,-1 0-1,1 0 0,0 0 0,0-1 0,0 1 0,0-1 0,1 1 0,4 2 0,-6-4 18,1 0-1,-1-1 1,1 1-1,-1 0 1,1 0-1,-1-1 0,1 1 1,-1-1-1,1 1 1,-1-1-1,0 0 1,1 1-1,-1-1 0,0 0 1,1 0-1,-1 0 1,0 0-1,0 0 0,0 0 1,0 0-1,0-1 1,0 1-1,0 0 1,0-1-1,-1 1 0,1 0 1,-1-1-1,2-1 1,6-13 225,0-1 0,9-32 0,-3 8-18,-9 40-263,1 12-72,6 16-111,-10-22 194,-1-3-214,-1 0 0,1 1 1,0-1-1,0 0 1,0 0-1,1 0 0,-1 0 1,0 0-1,1 0 0,-1 0 1,1 0-1,0-1 1,-1 1-1,1 0 0,0-1 1,0 1-1,0-1 1,0 0-1,0 0 0,1 0 1,1 1-1,-2-2-92,0-1 1,0 1-1,0-1 0,0 0 1,-1 0-1,1 1 0,0-1 1,-1 0-1,1 0 0,-1-1 1,1 1-1,-1 0 0,1 0 0,-1-1 1,0 1-1,0-1 0,1 1 1,-1-1-1,0 1 0,0-1 1,-1 0-1,1 0 0,0 1 1,-1-1-1,1 0 0,-1 0 0,1-2 1,8-23-9119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2.847"/>
    </inkml:context>
    <inkml:brush xml:id="br0">
      <inkml:brushProperty name="width" value="0.025" units="cm"/>
      <inkml:brushProperty name="height" value="0.025" units="cm"/>
    </inkml:brush>
  </inkml:definitions>
  <inkml:trace contextRef="#ctx0" brushRef="#br0">1 50 5061,'0'0'18930,"54"-33"-18930,-41 24-289,-1 5-575,-2 0-322,-7 4-767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908"/>
    </inkml:context>
    <inkml:brush xml:id="br0">
      <inkml:brushProperty name="width" value="0.025" units="cm"/>
      <inkml:brushProperty name="height" value="0.025" units="cm"/>
    </inkml:brush>
  </inkml:definitions>
  <inkml:trace contextRef="#ctx0" brushRef="#br0">151 23 11179,'-9'9'1222,"-68"66"1291,69-66-2221,0 1 0,1-1 0,0 1 0,1 0 0,0 1 0,0 0 0,1 0 0,-4 12 0,9-22-271,-1 0 0,1 0 0,-1 0 0,1 0 0,0 0 0,0 1 0,-1-1 0,1 0-1,0 0 1,0 0 0,0 1 0,0-1 0,0 0 0,0 0 0,1 0 0,-1 1 0,0-1 0,1 0 0,-1 0 0,0 0 0,1 0 0,0 0 0,-1 0 0,1 0 0,0 0 0,-1 0 0,1 0 0,0 0-1,1 1 1,0-1-8,0 0-1,1-1 1,-1 0-1,0 1 1,0-1-1,0 0 0,1 0 1,-1 0-1,0 0 1,0 0-1,0-1 1,1 1-1,-1-1 0,3-1 1,7-2 179,0-1 1,0 0 0,-1 0-1,18-13 1,1-6 361,-2 0 0,0-2 1,-2-1-1,-1-1 0,33-49 0,-64 117 40,4-22-574,0-4-15,0-5-21,0 0 1,1 0 0,0 0 0,0 0 0,1 0-1,0 0 1,3 13 0,-3-21 4,1 0 0,0 0 1,0 0-1,0-1 0,-1 1 1,1 0-1,0 0 0,0-1 0,0 1 1,0 0-1,0-1 0,0 1 1,0-1-1,0 1 0,1-1 0,-1 0 1,0 1-1,0-1 0,0 0 1,0 0-1,0 0 0,1 0 0,-1 0 1,0 0-1,0 0 0,0 0 0,1 0 1,-1-1-1,0 1 0,0 0 1,0-1-1,0 1 0,0-1 0,2 0 1,39-20 81,-17 3 4,-16 10-67,-1 1 0,2 0-1,-1 1 1,1 0-1,0 1 1,0 0 0,1 0-1,19-5 1,-29 10-55,0 0 1,1 1-1,-1-1 1,0 1-1,0-1 1,0 1-1,0-1 0,0 1 1,0-1-1,-1 1 1,1 0-1,0-1 1,0 1-1,0 0 1,0 0-1,-1 0 1,1 0-1,0 0 1,-1 0-1,1 0 1,-1 0-1,1 0 0,-1 0 1,0 0-1,1 0 1,-1 0-1,0 0 1,0 0-1,0 0 1,0 1-1,0-1 1,0 0-1,0 0 1,0 0-1,0 2 1,-1 56-3987,0-43-151,1-6-322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190"/>
    </inkml:context>
    <inkml:brush xml:id="br0">
      <inkml:brushProperty name="width" value="0.025" units="cm"/>
      <inkml:brushProperty name="height" value="0.025" units="cm"/>
    </inkml:brush>
  </inkml:definitions>
  <inkml:trace contextRef="#ctx0" brushRef="#br0">0 154 13485,'0'0'8744,"54"-39"-7559,-25 17-800,3-2-321,-3 5-128,-2 3-1282,-4 2-1536,-6 4-2051,-5 0-2274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565"/>
    </inkml:context>
    <inkml:brush xml:id="br0">
      <inkml:brushProperty name="width" value="0.025" units="cm"/>
      <inkml:brushProperty name="height" value="0.025" units="cm"/>
    </inkml:brush>
  </inkml:definitions>
  <inkml:trace contextRef="#ctx0" brushRef="#br0">1 70 10122,'0'0'5600,"0"8"-3268,0 10-1717,1-1 0,0 1-1,1-1 1,1 0-1,1 0 1,0 0-1,9 20 1,63 129-273,-75-165-22,-2-16 2045,-3-18-2103,-2 1 1,-1 0-1,-15-39 0,13 43-305,1 0 0,1 0-1,1-1 1,-4-57 0,10 85 29,1 0 0,-1 0 1,0 0-1,1 0 1,-1 0-1,1-1 0,0 2 1,-1-1-1,1 0 0,0 0 1,0 0-1,-1 0 0,1 0 1,0 1-1,0-1 1,0 0-1,0 1 0,0-1 1,0 0-1,0 1 0,0-1 1,0 1-1,1 0 1,-1-1-1,0 1 0,0 0 1,0 0-1,0 0 0,1 0 1,-1 0-1,0 0 0,0 0 1,0 0-1,0 0 1,1 1-1,1 0 0,-1-1 2,0 0-1,0 0 0,0 0 0,-1 1 0,1-1 1,0 1-1,0-1 0,0 1 0,0 0 0,0 0 1,-1 0-1,1 0 0,0 0 0,-1 0 0,1 0 1,-1 1-1,1-1 0,-1 0 0,1 1 0,-1 0 1,0-1-1,0 1 0,2 2 0,-2 3 20,0 1-1,-1-1 1,1 0-1,-1 1 1,-1-1-1,1 0 1,-1 1-1,-1-1 1,1 0-1,-1 0 1,-1 0-1,1 0 1,-1 0-1,0-1 1,-1 1-1,1-1 1,-1 0-1,0 0 1,-1 0-1,0 0 1,0-1-1,-9 9 1,33-49-10321,-3 15 4324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910"/>
    </inkml:context>
    <inkml:brush xml:id="br0">
      <inkml:brushProperty name="width" value="0.025" units="cm"/>
      <inkml:brushProperty name="height" value="0.025" units="cm"/>
    </inkml:brush>
  </inkml:definitions>
  <inkml:trace contextRef="#ctx0" brushRef="#br0">14 0 11787,'0'0'12423,"0"9"-12162,-14 240-1216,16-243-872,0-24-12751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4.268"/>
    </inkml:context>
    <inkml:brush xml:id="br0">
      <inkml:brushProperty name="width" value="0.025" units="cm"/>
      <inkml:brushProperty name="height" value="0.025" units="cm"/>
    </inkml:brush>
  </inkml:definitions>
  <inkml:trace contextRef="#ctx0" brushRef="#br0">1 0 7719,'0'0'16613,"10"6"-14990,24 7-924,0-1 0,37 8-1,-5-6-5217,-57-13 264,-4-1-2434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4.689"/>
    </inkml:context>
    <inkml:brush xml:id="br0">
      <inkml:brushProperty name="width" value="0.025" units="cm"/>
      <inkml:brushProperty name="height" value="0.025" units="cm"/>
    </inkml:brush>
  </inkml:definitions>
  <inkml:trace contextRef="#ctx0" brushRef="#br0">1 1 12716,'0'0'11440,"8"8"-11152,106 107-135,-65-62-4982,-47-52 3224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5.030"/>
    </inkml:context>
    <inkml:brush xml:id="br0">
      <inkml:brushProperty name="width" value="0.025" units="cm"/>
      <inkml:brushProperty name="height" value="0.025" units="cm"/>
    </inkml:brush>
  </inkml:definitions>
  <inkml:trace contextRef="#ctx0" brushRef="#br0">1 141 13581,'0'0'11018,"59"-48"-10409,-25 29-417,-1 1-160,0 2-32,-1 2-288,-10 4-1794,-3 2-1506,-10 1-3106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5.826"/>
    </inkml:context>
    <inkml:brush xml:id="br0">
      <inkml:brushProperty name="width" value="0.025" units="cm"/>
      <inkml:brushProperty name="height" value="0.025" units="cm"/>
    </inkml:brush>
  </inkml:definitions>
  <inkml:trace contextRef="#ctx0" brushRef="#br0">1 0 12620,'0'0'10025,"37"51"-9993,-26-47 0,0-2 1,1-2-514,2 0-576,1 0-673,-1-5-1152,1-7-1731,1-3 65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6.199"/>
    </inkml:context>
    <inkml:brush xml:id="br0">
      <inkml:brushProperty name="width" value="0.025" units="cm"/>
      <inkml:brushProperty name="height" value="0.025" units="cm"/>
    </inkml:brush>
  </inkml:definitions>
  <inkml:trace contextRef="#ctx0" brushRef="#br0">150 1 10378,'0'0'4804,"-32"48"-3458,25-26-417,-1 3-1,-1-1 65,3 0-288,0-2-321,3-5-288,1-5-64,1-4-224,1-4-1153,-3-4-929,-1 0-353,-3-8-1601,-2-6-1889</inkml:trace>
  <inkml:trace contextRef="#ctx0" brushRef="#br0" timeOffset="1">1 103 7783,'0'0'10538,"47"-5"-10057,-24 5-353,4 0 0,4-3-865,0-8-2498,-3-1-1954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6.995"/>
    </inkml:context>
    <inkml:brush xml:id="br0">
      <inkml:brushProperty name="width" value="0.025" units="cm"/>
      <inkml:brushProperty name="height" value="0.025" units="cm"/>
    </inkml:brush>
  </inkml:definitions>
  <inkml:trace contextRef="#ctx0" brushRef="#br0">0 6 8200,'0'0'9369,"2"9"-8387,10 22-339,1 0 0,1-1-1,20 32 1,25 54-401,-55-107-318,16 38 556,-15-42 574,-11-31 793,-14-37-1407,-29-62 1,2 8-559,47 117 103,-1 0 0,1-1 0,0 1 0,0 0 0,-1-1 0,1 1 0,0 0-1,0-1 1,0 1 0,0 0 0,0-1 0,-1 1 0,1-1 0,0 1 0,0 0 0,0-1 0,0 1 0,0-1 0,0 1 0,0 0 0,0-1-1,0 1 1,1-1 0,-1 1 0,0 0 0,0-1 0,0 1 0,0 0 0,0-1 0,1 1 0,-1 0 0,0-1 0,0 1 0,1 0-1,-1-1 1,0 1 0,1 0 0,-1 0 0,0-1 0,0 1 0,1 0 0,-1 0 0,1-1 0,20 7-417,-15-3 216,0 1 0,0 0 0,0-1 0,-1 2 0,8 6-1,-11-8 225,-1 0-1,1 0 0,-1-1 1,0 1-1,0 0 1,0 0-1,0 0 0,-1 1 1,1-1-1,-1 0 0,0 0 1,0 0-1,0 0 0,0 0 1,-1 0-1,1 0 0,-1 1 1,0-1-1,0 0 0,0-1 1,0 1-1,-3 5 0,3-6-143,0 1-1,0-1 0,0 0 0,-1 1 1,1-1-1,-1 0 0,0 0 0,0 0 1,0 0-1,0 0 0,0 0 0,0-1 1,0 1-1,0-1 0,-1 1 0,1-1 1,0 0-1,-1 0 0,0 0 0,1 0 1,-1-1-1,1 1 0,-1 0 0,0-1 1,1 0-1,-5 0 0,4-2-3472,3-8-2049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7.449"/>
    </inkml:context>
    <inkml:brush xml:id="br0">
      <inkml:brushProperty name="width" value="0.025" units="cm"/>
      <inkml:brushProperty name="height" value="0.025" units="cm"/>
    </inkml:brush>
  </inkml:definitions>
  <inkml:trace contextRef="#ctx0" brushRef="#br0">1 32 9673,'0'0'12903,"2"8"-11739,-2-5-1122,0-1 0,1 0 0,-1 1 0,1-1 0,0 0-1,-1 1 1,1-1 0,0 0 0,0 0 0,0 0 0,1 0 0,-1 0 0,1 0 0,-1 0 0,1 0 0,-1 0 0,1-1 0,0 1 0,0-1 0,0 1 0,0-1 0,0 0 0,0 0-1,0 0 1,0 0 0,0 0 0,1 0 0,-1-1 0,0 1 0,1-1 0,-1 1 0,0-1 0,1 0 0,-1 0 0,1 0 0,-1 0 0,0 0 0,1-1 0,-1 1 0,0-1 0,4-1-1,-1-2-64,-1 0-1,0 0 0,0-1 1,0 1-1,0-1 1,-1 0-1,0 0 0,0-1 1,0 1-1,-1 0 0,4-12 1,3-2-720,-7 19 324,-1 9-4,-2 29 594,-1-26-44,1 0 0,1 0 0,0-1 0,1 1 0,0 0 0,1 0 0,0-1 0,1 1 0,5 13 0,7-12-593,-5-13-1856,-4-7-3442,-3-6-2142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00.303"/>
    </inkml:context>
    <inkml:brush xml:id="br0">
      <inkml:brushProperty name="width" value="0.025" units="cm"/>
      <inkml:brushProperty name="height" value="0.025" units="cm"/>
    </inkml:brush>
  </inkml:definitions>
  <inkml:trace contextRef="#ctx0" brushRef="#br0">0 213 12396,'0'0'5472,"11"3"-5109,-9-3-343,10 4 112,0-1 0,0 0-1,0-1 1,0 0 0,0-1 0,1-1 0,-1 0-1,18-2 1,-29 1-86,0 1 0,-1-1-1,1 1 1,0-1 0,-1 0-1,1 1 1,0-1 0,-1 0 0,1 1-1,-1-1 1,1 0 0,-1 0 0,1 0-1,-1 0 1,0 0 0,0 1-1,1-1 1,-1 0 0,0 0 0,0 0-1,0 0 1,0 0 0,0 0 0,0 0-1,0 0 1,0 0 0,0 0-1,0 0 1,-1 1 0,1-1 0,0 0-1,-1 0 1,1 0 0,-1 0 0,1 1-1,-1-1 1,1 0 0,-1 0-1,1 1 1,-1-1 0,0 0 0,1 1-1,-1-1 1,0 0 0,0 1 0,1-1-1,-1 1 1,0 0 0,0-1 0,0 1-1,0 0 1,-1-1 0,-2 1-51,-1-1 0,0 1 1,0 1-1,0-1 0,0 1 1,0 0-1,1 0 0,-1 0 1,0 1-1,1-1 0,-1 1 1,-6 4-1,8-5-4,1 1 0,0-1 0,0 0 0,1 1 0,-1-1 0,0 1 0,0 0 0,1-1 0,-1 1 0,1 0 0,0 0 1,-1 0-1,1 0 0,0 0 0,0 1 0,0-1 0,1 0 0,-1 0 0,0 1 0,1-1 0,-1 0 0,1 1 0,0-1 0,0 0 0,0 1 0,0-1 0,0 1 0,1 2 0,0-4-6,0 0-1,0 0 1,1 0-1,-1 0 0,0 1 1,1-2-1,-1 1 1,0 0-1,1 0 1,-1 0-1,1-1 0,-1 1 1,1 0-1,-1-1 1,1 0-1,0 1 0,-1-1 1,1 0-1,-1 0 1,1 0-1,0 0 1,-1 0-1,1 0 0,2-1 1,45-4 89,36-19 458,-68 18-429,1 0 1,-1 2-1,1 0 1,1 0-1,-1 2 1,0 0-1,1 1 1,22 2-1,-38 0-91,-1 0 1,1-1-1,0 1 0,0 1 0,0-1 1,0 0-1,-1 1 0,1-1 0,-1 1 1,1 0-1,-1 0 0,4 4 1,-4-4 32,1 0 1,-1 0 0,0 0-1,1 0 1,-1-1 0,1 1-1,0-1 1,0 1 0,-1-1-1,5 1 1,-6-2 53,0 0-1,1 0 0,-1 0 1,0-1-1,0 1 1,0-1-1,0 1 0,0-1 1,0 1-1,0-1 1,0 1-1,0-1 0,0 0 1,0 0-1,0 1 1,0-1-1,0 0 0,0 0 1,-1 0-1,1 0 1,0 0-1,-1 0 1,1 0-1,-1 0 0,1 0 1,-1-1-1,0 1 1,1 0-1,-1 0 0,0 0 1,0 0-1,0-3 1,6-42 1554,-6 17-1486,-1 1 1,-1 0 0,-2-1-1,-10-36 1,15 64-191,-1 1 0,0-1 0,0 1 0,1-1 1,-1 1-1,0-1 0,1 1 0,-1-1 0,1 1 0,-1-1 0,1 1 1,-1-1-1,1 1 0,-1 0 0,1-1 0,-1 1 0,1 0 0,-1-1 1,1 1-1,-1 0 0,1 0 0,0 0 0,-1-1 0,1 1 0,0 0 1,-1 0-1,1 0 0,-1 0 0,1 0 0,0 0 0,-1 0 0,1 0 1,0 0-1,-1 1 0,1-1 0,-1 0 0,2 1 0,32 3-633,-32-4 617,61 9-3698,111 0 0,-93-9-1484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7.854"/>
    </inkml:context>
    <inkml:brush xml:id="br0">
      <inkml:brushProperty name="width" value="0.025" units="cm"/>
      <inkml:brushProperty name="height" value="0.025" units="cm"/>
    </inkml:brush>
  </inkml:definitions>
  <inkml:trace contextRef="#ctx0" brushRef="#br0">1 1 6598,'0'0'19154,"17"19"-19090,-13-19 0,1 0-672,-1 0-1730,-1 0-1218,-2-9-2914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8.290"/>
    </inkml:context>
    <inkml:brush xml:id="br0">
      <inkml:brushProperty name="width" value="0.025" units="cm"/>
      <inkml:brushProperty name="height" value="0.025" units="cm"/>
    </inkml:brush>
  </inkml:definitions>
  <inkml:trace contextRef="#ctx0" brushRef="#br0">0 67 6726,'0'0'13992,"4"10"-13431,-1 0-438,-3-7-99,1 1 0,0 0 1,0-1-1,0 1 1,1-1-1,-1 0 0,1 1 1,-1-1-1,1 0 1,0 0-1,0 0 0,1 0 1,2 2-1,-4-4-3,-1 0 1,1 0-1,0-1 0,0 1 0,-1 0 0,1-1 0,0 1 1,0-1-1,0 1 0,0-1 0,0 1 0,0-1 0,0 0 1,0 0-1,0 1 0,0-1 0,0 0 0,0 0 1,0 0-1,0 0 0,0 0 0,0 0 0,0 0 0,0 0 1,0 0-1,0-1 0,0 1 0,0 0 0,2-2 0,-1 1-26,0-1 0,1 0 0,-1 0 0,0 0 0,0 0 0,-1 0-1,1-1 1,0 1 0,-1-1 0,3-4 0,2-5-529,-1-1-1,0-1 1,3-17-1,-2-10-783,-6 40 1702,0 33 1266,0-29-1534,0-1 0,0 1 0,0 0 0,0-1 1,1 1-1,-1-1 0,1 1 0,-1 0 0,1-1 1,0 0-1,0 1 0,0-1 0,1 1 0,-1-1 0,0 0 1,1 0-1,0 0 0,-1 0 0,1 0 0,0 0 0,0 0 1,0-1-1,0 1 0,4 2 0,-3-2-9,1 5-109,1-1-1,-2 1 1,1 0 0,-1 0 0,0 0 0,0 1 0,-1-1 0,0 1 0,-1-1-1,1 1 1,-1 12 0,4 7-15,-1-3-303,4 17-1134,3-15-2511,0-12-3306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4.895"/>
    </inkml:context>
    <inkml:brush xml:id="br0">
      <inkml:brushProperty name="width" value="0.025" units="cm"/>
      <inkml:brushProperty name="height" value="0.025" units="cm"/>
    </inkml:brush>
  </inkml:definitions>
  <inkml:trace contextRef="#ctx0" brushRef="#br0">1 0 10090,'0'0'9085,"3"11"-8556,1-1-426,0 0 0,1-1 0,0 1 0,0-1 0,1 0 0,0 0 0,1 0 1,0-1-1,0 0 0,1-1 0,0 1 0,12 8 0,-6-6-110,0-1 0,1-1 0,0 0 0,0-1 0,1 0 0,0-1 0,0-1 0,0-1 0,1 0 0,0-1 0,-1 0 0,26-1 0,-42-2-116,0 0 1,1 0-1,-1 1 0,0-1 1,1 0-1,-1 0 0,1 0 1,-1 0-1,0 0 0,1 0 1,-1 0-1,0 0 0,1 0 1,-1 0-1,1-1 0,-1 1 1,0 0-1,1 0 0,-1 0 1,0 0-1,1 0 0,-1-1 1,0 1-1,1 0 0,-1 0 1,0-1-1,1 1 0,-1 0 0,0-1 1,0 1-1,0 0 0,1 0 1,-1-1-1,0 1 0,0 0 1,0-1-1,1 1 0,-1-1 1,0 1-1,0 0 0,0-1 1,0 1-1,0 0 0,0-1 1,0 1-1,0-1 0,0 1 1,0 0-1,0-1 0,0 0 1,-4-4-4389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5.266"/>
    </inkml:context>
    <inkml:brush xml:id="br0">
      <inkml:brushProperty name="width" value="0.025" units="cm"/>
      <inkml:brushProperty name="height" value="0.025" units="cm"/>
    </inkml:brush>
  </inkml:definitions>
  <inkml:trace contextRef="#ctx0" brushRef="#br0">0 333 12300,'0'0'11402,"62"-50"-10793,-27 17-449,5-6-96,-3 0-32,-1 3-32,-2 1 0,-6 8-320,-4 2-1282,-3 2-1408,-10-2-3268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5.856"/>
    </inkml:context>
    <inkml:brush xml:id="br0">
      <inkml:brushProperty name="width" value="0.025" units="cm"/>
      <inkml:brushProperty name="height" value="0.025" units="cm"/>
    </inkml:brush>
  </inkml:definitions>
  <inkml:trace contextRef="#ctx0" brushRef="#br0">1 103 17585,'0'0'4388,"49"-11"-3459,-16 0-97,9-2-575,2 0-193,5-1-32,-2 3-32,-4 3-705,-10 1-1057,-8 1-1473,-9 2-2690,-9-1-2179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6.251"/>
    </inkml:context>
    <inkml:brush xml:id="br0">
      <inkml:brushProperty name="width" value="0.025" units="cm"/>
      <inkml:brushProperty name="height" value="0.025" units="cm"/>
    </inkml:brush>
  </inkml:definitions>
  <inkml:trace contextRef="#ctx0" brushRef="#br0">1 133 10025,'0'0'7880,"53"-22"-6247,-16 4-127,12-5-898,3 1-223,2 2-321,-4 8-64,-10 2-1185,-7 6-3524,-10 3-4964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8.400"/>
    </inkml:context>
    <inkml:brush xml:id="br0">
      <inkml:brushProperty name="width" value="0.025" units="cm"/>
      <inkml:brushProperty name="height" value="0.025" units="cm"/>
    </inkml:brush>
  </inkml:definitions>
  <inkml:trace contextRef="#ctx0" brushRef="#br0">9 5 12396,'-3'-1'2690,"0"-3"-31,0 4 1409,3 4-3908,2 9-32,4 1-32,1 4-64,1 3 0,0-4 0,0-1-32,3-1 0,0-2-480,0-3-898,-2-1-928,-1-5-1602,-5 0-1697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8.732"/>
    </inkml:context>
    <inkml:brush xml:id="br0">
      <inkml:brushProperty name="width" value="0.025" units="cm"/>
      <inkml:brushProperty name="height" value="0.025" units="cm"/>
    </inkml:brush>
  </inkml:definitions>
  <inkml:trace contextRef="#ctx0" brushRef="#br0">1 101 14382,'0'0'4452,"44"-13"-2851,-16 1-608,2-2-288,0 1-545,1 3-128,-3 0-32,1 2-1025,-7 0-1121,-3 1-2274,-7 1-1826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9.169"/>
    </inkml:context>
    <inkml:brush xml:id="br0">
      <inkml:brushProperty name="width" value="0.025" units="cm"/>
      <inkml:brushProperty name="height" value="0.025" units="cm"/>
    </inkml:brush>
  </inkml:definitions>
  <inkml:trace contextRef="#ctx0" brushRef="#br0">1 96 14029,'0'0'6812,"10"-7"-5846,-5 4-866,81-52 1260,-78 51-1316,0 0-1,0 0 1,1 0-1,-1 1 1,1 0-1,0 1 0,0 0 1,-1 0-1,1 1 1,12 0-1,-20 3-39,-1 0 1,0 0-1,0 0 0,0 0 1,0 0-1,0 0 1,-1 0-1,1 0 0,-1 0 1,1 0-1,-1 0 0,1-1 1,-1 1-1,0 0 0,-2 3 1,-80 92 550,131-92-454,-39-4-116,-1 0 0,1 1-1,-1 0 1,1 1 0,-1 0 0,0 0-1,0 1 1,0 0 0,11 8 0,-17-11 32,0 0 1,0 0-1,-1 0 1,1 1-1,0-1 1,-1 1-1,1-1 1,-1 1-1,0 0 1,1-1 0,-1 1-1,0 0 1,0 0-1,0 0 1,-1 0-1,1 0 1,0 0-1,-1 0 1,1 0-1,-1 0 1,1 0-1,-1 1 1,0-1 0,0 0-1,0 0 1,0 0-1,-1 0 1,1 0-1,-1 1 1,1-1-1,-1 0 1,0 0-1,1 0 1,-1 0 0,0 0-1,0-1 1,-1 1-1,1 0 1,0 0-1,-1-1 1,1 1-1,0 0 1,-3 1-1,-3 4 280,0-1-1,-1 0 0,1 0 0,-1-1 0,0 0 1,-1 0-1,1-1 0,-1 0 0,0 0 0,-12 3 1,17-6-282,1 0-1,-1 0 1,1-1 0,-1 1 0,0-1 0,1 0 0,-1 0 0,0 0 0,1 0 0,-1 0-1,0-1 1,1 0 0,-1 0 0,1 0 0,-1 0 0,1 0 0,0-1 0,-1 0 0,1 1-1,0-1 1,0 0 0,0-1 0,0 1 0,1 0 0,-1-1 0,0 0 0,1 1-1,0-1 1,-4-5 0,5 6-275,1 1 0,-1-1-1,0 0 1,1 1 0,-1-1 0,1 0-1,-1 1 1,1-1 0,0 0 0,0 0-1,0 1 1,0-1 0,0 0 0,1-2-1,11-21-7328,0 8 441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9.497"/>
    </inkml:context>
    <inkml:brush xml:id="br0">
      <inkml:brushProperty name="width" value="0.025" units="cm"/>
      <inkml:brushProperty name="height" value="0.025" units="cm"/>
    </inkml:brush>
  </inkml:definitions>
  <inkml:trace contextRef="#ctx0" brushRef="#br0">0 50 19891,'0'0'8584,"50"-34"-14350,-39 18-2722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53.814"/>
    </inkml:context>
    <inkml:brush xml:id="br0">
      <inkml:brushProperty name="width" value="0.025" units="cm"/>
      <inkml:brushProperty name="height" value="0.025" units="cm"/>
    </inkml:brush>
  </inkml:definitions>
  <inkml:trace contextRef="#ctx0" brushRef="#br0">6074 219 2851,'-116'1'3125,"-178"-7"-132,255 3-2800,0-3 0,0-1 0,1-1 0,0-3 0,-52-21 0,38 10-186,0 2-1,-2 2 1,0 3 0,-1 2-1,0 3 1,-1 2 0,-61-1-1,-456 33 134,82 1 542,16-43 172,6 1-544,319 16-360,-670 21-197,672-8 215,0 7-1,2 7 1,-216 66-1,-359 202 690,678-275-644,1 1 1,2 3 0,-71 50 0,98-63-43,1 1 1,0 0 0,1 1 0,1 0 0,0 1-1,0 0 1,1 0 0,1 1 0,0 0-1,1 1 1,1-1 0,0 1 0,1 1 0,-6 27-1,7-17-146,1 0-1,2 0 0,0 0 0,2 1 1,0-1-1,2 0 0,1 0 1,1 0-1,2-1 0,0 1 0,15 32 1,97 297-221,-76-216 455,-31-102-39,2-2-1,2 0 0,1-1 0,1-1 0,2 0 1,1-2-1,2 0 0,1-1 0,1-2 1,2 0-1,1-2 0,0-1 0,2-1 0,48 29 1,389 219 194,-391-235-199,2-3-1,1-4 1,1-3 0,116 22 0,488 20 324,-438-52-267,434 7-63,-465-31 0,250-41 0,-120-7 31,540-75 41,7 71-106,-334 70 6,25-1-8,2-36 14,-267-13-44,-2-13 0,438-132 0,-544 121 104,386-172 0,-510 191-27,-3-4-1,112-84 1,-140 88-16,-1-3-1,-3-2 1,-2-2 0,46-62-1,-78 90 12,-1-1 1,-1 0-1,-1-1 0,-1-1 0,-2 0 1,0 0-1,-2-1 0,7-32 1,-13 44 23,0-1 1,-1-1-1,-1 1 0,-1 0 1,0 0-1,-1 0 1,0 0-1,-2 0 1,0 0-1,0 0 1,-2 0-1,0 1 0,0 0 1,-2 0-1,-14-25 1,-5 3 59,-1 1 1,-1 2 0,-3 1 0,-63-55-1,-156-96 214,157 122-327,-3 3-1,-3 6 1,-105-43-1,135 70-127,0 3-1,-1 2 1,-1 4-1,-1 3 1,-125-8-1,76 20-987,0 6 0,1 6-1,-212 43 1,137-11-2991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0.649"/>
    </inkml:context>
    <inkml:brush xml:id="br0">
      <inkml:brushProperty name="width" value="0.025" units="cm"/>
      <inkml:brushProperty name="height" value="0.025" units="cm"/>
    </inkml:brush>
  </inkml:definitions>
  <inkml:trace contextRef="#ctx0" brushRef="#br0">1 188 4228,'0'0'19672,"4"9"-19298,-3-6-314,3 7-27,1-1 0,0 0 0,0 0 0,10 12 0,-14-20 4,-1 0-1,1 1 1,0-1-1,0 0 0,0 0 1,0 0-1,0 0 1,0 0-1,0 0 1,1 0-1,-1 0 0,0-1 1,0 1-1,1 0 1,-1-1-1,0 1 1,1-1-1,-1 1 0,1-1 1,-1 0-1,1 0 1,-1 1-1,1-1 1,-1 0-1,1 0 0,-1-1 1,0 1-1,1 0 1,-1 0-1,1-1 1,-1 1-1,1-1 0,-1 1 1,0-1-1,1 1 1,-1-1-1,0 0 1,0 0-1,0 0 0,1 0 1,-1 0-1,0 0 1,0 0-1,0 0 1,0 0-1,1-3 0,9-12 42,0 0 0,-2-1-1,0 0 1,0-1 0,-2 0-1,0 0 1,-1-1 0,-1 1-1,-1-1 1,2-21 0,-7 56-111,1-1 0,0 1 1,1-1-1,3 21 1,-3-32 36,0-1 0,0 0 1,0 0-1,0 0 1,1 0-1,-1 0 0,1 0 1,-1 0-1,1 0 0,0 0 1,0-1-1,4 4 1,-5-5 0,1 1 0,0-1 1,0 0-1,0 0 0,0 0 0,0-1 1,0 1-1,0 0 0,0-1 1,0 0-1,0 1 0,0-1 1,0 0-1,1 0 0,-1 0 0,0 0 1,0 0-1,0-1 0,0 1 1,0-1-1,4 0 0,0-2 20,0 0 1,1-1-1,-1 1 0,-1-1 0,1 0 0,-1-1 0,1 1 0,-1-1 0,0 0 0,-1 0 1,1-1-1,-1 1 0,0-1 0,3-7 0,1-1 6,-1 0 1,0 0 0,-2 0-1,1 0 1,3-22-1,-8 28-26,-1 17 1,0 0-1,0 0 0,1 0 0,0 0 0,1 0 0,0-1 0,4 12 0,-5-18-94,0 0 1,0 1-1,1-1 0,-1 0 1,1 0-1,-1 0 1,1 0-1,0 0 0,0 0 1,0 0-1,0-1 1,0 1-1,0-1 0,5 3 1,29 3-3951,-27-8 542,-5-5-2001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1.026"/>
    </inkml:context>
    <inkml:brush xml:id="br0">
      <inkml:brushProperty name="width" value="0.025" units="cm"/>
      <inkml:brushProperty name="height" value="0.025" units="cm"/>
    </inkml:brush>
  </inkml:definitions>
  <inkml:trace contextRef="#ctx0" brushRef="#br0">0 348 11018,'0'0'10949,"13"-1"-9475,7-2-965,0-1 1,-1 0-1,0-2 0,0 0 1,31-16-1,104-59 1052,-92 46-1432,20-7-140,-32 17-769,0-2 1,87-64 0,-136 90-241,-26 1-6656,12 0 1008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190"/>
    </inkml:context>
    <inkml:brush xml:id="br0">
      <inkml:brushProperty name="width" value="0.025" units="cm"/>
      <inkml:brushProperty name="height" value="0.025" units="cm"/>
    </inkml:brush>
  </inkml:definitions>
  <inkml:trace contextRef="#ctx0" brushRef="#br0">64 188 3908,'0'0'-235,"-5"-10"213,-5-10 392,-17-33-47,6 20 9848,22 39-4084,-2 5-4601,1 15-1254,9 26 506,2 0-1,3 0 1,1-2 0,45 96 0,-55-139 540,-3-8-398,-4-22-38,-13-52-914,9 49 213,-56-316-141,62 342-11,0-1-1,1 1 0,-1-1 1,0 1-1,0 0 1,1-1-1,-1 1 1,0 0-1,1-1 0,-1 1 1,1 0-1,-1-1 1,0 1-1,1 0 1,-1 0-1,1 0 1,-1-1-1,1 1 0,-1 0 1,1 0-1,-1 0 1,1 0-1,-1 0 1,1 0-1,-1 0 0,1 0 1,-1 0-1,0 0 1,1 0-1,-1 0 1,1 0-1,-1 0 0,1 0 1,-1 1-1,1-1 1,-1 0-1,1 0 1,-1 1-1,1-1 0,21 7-117,7 4 50,50 24 88,-73-33-51,-1 1-1,0 0 1,-1 0 0,1 1 0,0-1-1,-1 1 1,0 0 0,0 0 0,0 0 0,0 1-1,4 7 1,-7-9 39,1-1 0,-1 1-1,0 0 1,0-1 0,-1 1-1,1 0 1,-1 0 0,1 0 0,-1 0-1,0 0 1,0-1 0,0 1 0,0 0-1,-1 0 1,1 0 0,-1 0 0,0 0-1,1-1 1,-1 1 0,-3 4-1,1-2 16,0 0-1,0-1 0,-1 0 0,0 1 0,0-1 0,0 0 0,0-1 0,-1 1 1,1-1-1,-6 3 0,-1 1 35,-1-2 0,1 1 1,-1-2-1,1 1 0,-1-2 0,-1 1 0,1-2 1,-25 3-1,37-5-61,0 0-1,0 0 1,-1 0 0,1 0-1,0 0 1,-1 0 0,1 0-1,0 0 1,0 0 0,-1 0 0,1 0-1,0-1 1,0 1 0,-1 0-1,1 0 1,0 0 0,0 0-1,-1 0 1,1-1 0,0 1 0,0 0-1,-1 0 1,1 0 0,0-1-1,0 1 1,0 0 0,0 0-1,-1 0 1,1-1 0,0 1-1,0 0 1,0-1 0,0 1 0,0 0-1,0 0 1,0-1 0,0 1-1,0-1 1,4-13-1429,14-12-2409,30-17-7032,-19 21 118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566"/>
    </inkml:context>
    <inkml:brush xml:id="br0">
      <inkml:brushProperty name="width" value="0.025" units="cm"/>
      <inkml:brushProperty name="height" value="0.025" units="cm"/>
    </inkml:brush>
  </inkml:definitions>
  <inkml:trace contextRef="#ctx0" brushRef="#br0">125 0 16688,'0'0'6294,"-5"10"-5483,-18 37 103,7-17-737,1 1 0,1 1 1,-15 54-1,29-86-269,0 0-1,0 0 1,0 0 0,0 0-1,0 0 1,0 0-1,0-1 1,0 1 0,0 0-1,0 0 1,0 0 0,0 0-1,0 0 1,0 0-1,0 0 1,0 0 0,0 0-1,0 0 1,-1 0 0,1 0-1,0 0 1,0 0-1,0 0 1,0-1 0,0 1-1,0 0 1,0 0 0,0 0-1,0 0 1,0 0-1,0 0 1,-1 0 0,1 0-1,0 0 1,0 0 0,0 0-1,0 0 1,0 0-1,0 0 1,0 0 0,0 0-1,0 0 1,0 0 0,0 0-1,-1 1 1,1-1-1,0 0 1,0 0 0,0 0-1,0 0 1,0 0 0,0 0-1,0 0 1,0 0-1,0 0 1,0 0 0,0 0-1,0 0 1,0 0 0,0 0-1,0 1 1,-6-12-2479,3 5 475,-7-15-5175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895"/>
    </inkml:context>
    <inkml:brush xml:id="br0">
      <inkml:brushProperty name="width" value="0.025" units="cm"/>
      <inkml:brushProperty name="height" value="0.025" units="cm"/>
    </inkml:brush>
  </inkml:definitions>
  <inkml:trace contextRef="#ctx0" brushRef="#br0">0 0 11563,'0'0'14157,"76"22"-13196,-43-10-608,1 0-289,4-1 0,-4 2-321,-5-4-2017,-5 0-2210,1-9-4548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3.505"/>
    </inkml:context>
    <inkml:brush xml:id="br0">
      <inkml:brushProperty name="width" value="0.025" units="cm"/>
      <inkml:brushProperty name="height" value="0.025" units="cm"/>
    </inkml:brush>
  </inkml:definitions>
  <inkml:trace contextRef="#ctx0" brushRef="#br0">0 1 11307,'0'0'9790,"2"13"-8909,80 525 625,-67-440-1164,-9-56-4088,-5-35 2468,-9-18-10509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3.846"/>
    </inkml:context>
    <inkml:brush xml:id="br0">
      <inkml:brushProperty name="width" value="0.025" units="cm"/>
      <inkml:brushProperty name="height" value="0.025" units="cm"/>
    </inkml:brush>
  </inkml:definitions>
  <inkml:trace contextRef="#ctx0" brushRef="#br0">1 340 12268,'0'0'7431,"12"3"-6476,5 0-810,0-1 0,-1-1 0,2 0-1,-1-1 1,0 0 0,0-2 0,33-7 0,564-132 388,-548 124-629,0-2 0,-2-4 0,-1-2 0,68-38 0,-95 47-705,13-8-4847,-37 14-128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4.215"/>
    </inkml:context>
    <inkml:brush xml:id="br0">
      <inkml:brushProperty name="width" value="0.025" units="cm"/>
      <inkml:brushProperty name="height" value="0.025" units="cm"/>
    </inkml:brush>
  </inkml:definitions>
  <inkml:trace contextRef="#ctx0" brushRef="#br0">1 90 15599,'0'0'6443,"12"-9"-5733,-3 2-572,-3 1-65,0 1 0,1 0 0,0 1 0,0-1 0,0 1-1,0 1 1,1 0 0,0 0 0,0 0 0,10-2 0,35-5 0,0 2 1,0 2 0,1 2-1,83 6 1,-135-1-75,0-1 0,-1 0 0,1 1-1,-1-1 1,1 1 0,-1 0 0,0 0 0,1-1-1,-1 1 1,0 0 0,1 0 0,-1 0 0,0 0 0,0 0-1,0 1 1,0-1 0,0 0 0,0 1 0,0-1 0,0 0-1,-1 1 1,1-1 0,0 1 0,-1-1 0,1 1-1,-1-1 1,0 1 0,1-1 0,-1 1 0,0 0 0,0-1-1,0 1 1,0-1 0,0 1 0,-1 0 0,1 1 0,-1 5 35,-1-1 0,1 1 1,-1 0-1,0-1 1,-1 0-1,-4 10 1,-20 28 53,-2-2 1,-2-1 0,-65 69 0,79-91-263,10-12-674,0-1 1,-1 1-1,0-1 0,-13 9 0,1-6-4042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4.621"/>
    </inkml:context>
    <inkml:brush xml:id="br0">
      <inkml:brushProperty name="width" value="0.025" units="cm"/>
      <inkml:brushProperty name="height" value="0.025" units="cm"/>
    </inkml:brush>
  </inkml:definitions>
  <inkml:trace contextRef="#ctx0" brushRef="#br0">0 404 8712,'0'0'9503,"12"-9"-7699,18-16-1253,-2-1-1,-1-2 1,-1-1 0,-1-1 0,25-41-1,-36 50-389,-2 0 0,-1-1 1,-1 0-1,0-1 0,11-44 0,-21 67-171,0-1 1,0 1 0,0 0-1,0-1 1,0 1 0,0 0-1,0-1 1,0 1 0,0 0-1,0-1 1,1 1 0,-1-1-1,0 1 1,0 0 0,0-1-1,0 1 1,1 0 0,-1 0-1,0-1 1,0 1 0,1 0 0,-1 0-1,0-1 1,1 1 0,-1 0-1,0 0 1,1 0 0,-1-1-1,0 1 1,1 0 0,-1 0-1,0 0 1,1 0 0,-1 0-1,12 9-184,10 31 114,-17-30 125,7 10 1,0-1 0,1 0-1,1-1 1,1 0-1,25 22 1,19 6-2327,-45-36-1536,-7-2-2914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5.168"/>
    </inkml:context>
    <inkml:brush xml:id="br0">
      <inkml:brushProperty name="width" value="0.025" units="cm"/>
      <inkml:brushProperty name="height" value="0.025" units="cm"/>
    </inkml:brush>
  </inkml:definitions>
  <inkml:trace contextRef="#ctx0" brushRef="#br0">1 93 12268,'0'0'5840,"2"7"-5290,62 323 3704,-63-330-3634,-2-34 383,1-14-470,1 0 0,8-47 1,-7 82-672,1-1 0,0 1 0,1 1 1,0-1-1,1 0 0,0 1 1,1 0-1,1 0 0,0 1 0,0 0 1,18-20-1,-22 27 67,1 1 0,0-1 1,1 1-1,-1 0 0,1 0 0,-1 1 1,1-1-1,0 1 0,0 0 1,0 0-1,0 1 0,0-1 0,0 1 1,0 0-1,1 0 0,-1 1 0,0 0 1,1 0-1,9 1 0,-14-1 68,0 1 0,0-1 0,0 0 1,0 0-1,0 1 0,0-1 0,0 1 0,0-1 0,-1 1 0,1-1 0,0 1 0,0 0 1,-1-1-1,1 1 0,0 0 0,-1 0 0,1-1 0,0 1 0,-1 0 0,1 0 1,-1 0-1,1 0 0,-1 0 0,0-1 0,1 1 0,-1 0 0,0 0 0,0 0 0,0 0 1,0 0-1,0 0 0,0 0 0,0 0 0,0 0 0,0 0 0,0 0 0,0 0 0,0 0 1,-1 0-1,0 2 0,0 0 11,0 0 0,0 0 1,0 1-1,-1-1 0,1 0 1,-1 0-1,0 0 0,0 0 1,0-1-1,-5 6 0,-14 8 313,-1-2-1,-37 19 0,-26 18 230,85-51-624,0 0 0,1 0-1,-1 0 1,0 0 0,0 0 0,0 0-1,0 0 1,0 0 0,0 0 0,1 0-1,-1 0 1,0 0 0,0 0 0,0 0-1,0 0 1,0 0 0,0 0 0,0 1-1,0-1 1,1 0 0,-1 0 0,0 0-1,0 0 1,0 0 0,0 0 0,0 0-1,0 0 1,0 0 0,0 0 0,0 1-1,0-1 1,0 0 0,0 0 0,0 0-1,1 0 1,-1 0 0,0 0 0,0 0-1,0 1 1,0-1 0,0 0 0,0 0-1,0 0 1,0 0 0,0 0 0,-1 0-1,1 1 1,0-1 0,0 0 0,15-3-2759,15-10-4219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24.993"/>
    </inkml:context>
    <inkml:brush xml:id="br0">
      <inkml:brushProperty name="width" value="0.025" units="cm"/>
      <inkml:brushProperty name="height" value="0.025" units="cm"/>
    </inkml:brush>
  </inkml:definitions>
  <inkml:trace contextRef="#ctx0" brushRef="#br0">15676 684 14061,'-12'-6'-913,"-9"-4"1098,1-2-1,0-1 0,0 0 0,1-2 0,-21-20 0,27 21-238,-1 2-1,0 0 1,-1 0-1,-1 1 1,1 1-1,-1 1 1,-1 0-1,-30-11 1,22 12-216,-1 2 1,0 0-1,0 2 0,0 1 1,-44 0-1,-298 15-454,22 0 1197,37-25 721,12-1-456,-509 23-1546,146-1 661,-1415-34 360,1154 4-637,-254-9 480,215-16-69,-688-14-17,-1014 66-1230,2148-21 1523,-15 0 740,316 14-600,-263 5 811,436-1-1272,-1 2 0,1 1-1,1 3 1,-1 0-1,2 3 1,-1 1 0,1 2-1,1 2 1,1 1 0,0 2-1,1 1 1,1 2 0,-52 45-1,15-8-139,3 3-1,-104 124 0,145-153 199,3 1 0,0 1 0,2 1-1,2 1 1,2 1 0,1 1 0,2 0 0,-15 57 0,-7 78 40,7 1 1,-15 353 0,46-470 29,2-1-1,18 103 1,-13-125-41,2-1 0,0-1 1,3 0-1,0 0 0,34 56 1,-17-44-34,1 0 0,3-2 0,1-1 0,2-2 1,2-2-1,1-1 0,55 37 0,-32-31-9,3-3-1,1-3 0,2-3 1,106 38-1,-42-30-22,226 43 0,134-13-7,174-28 35,4-45 16,-187-11-5,191-1 10,205 10-32,956 7-576,-1199 12 341,261 1-1435,1352 36 2426,-176-41-512,-671-16-157,-832 12-52,493 5-5,-528-15-26,621 5-130,204 100 295,-234-7 276,461-77 663,-714-83-919,-690 37-778,-1-9 0,299-99 0,-398 105 52,84-44 0,-138 59 468,-2-1 0,0-2-1,-1 0 1,-1-2 0,-1-1-1,28-29 1,-45 41 121,0-1 1,0-1 0,-1 1-1,0-1 1,-1 0-1,-1-1 1,0 1-1,0-1 1,-1 0-1,0-1 1,-1 1-1,-1 0 1,0-1-1,0-15 1,-2 9 149,-1-1 0,0 1 0,-2-1 1,0 1-1,-2 0 0,0 0 0,-1 1 0,-13-30 0,-4 2-166,-2 1 0,-2 2 0,-2 0 0,-2 2 1,-1 1-1,-47-44 0,0 10-307,-171-122 1,127 115 276,-4 6 0,-206-90 0,-291-80 235,610 240-218,-794-275 452,-969-203 1,-776 27-1279,1623 334 744,-2 49 65,279 56 43,-557-34-33,331-53-1866,683 73-165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5.742"/>
    </inkml:context>
    <inkml:brush xml:id="br0">
      <inkml:brushProperty name="width" value="0.025" units="cm"/>
      <inkml:brushProperty name="height" value="0.025" units="cm"/>
    </inkml:brush>
  </inkml:definitions>
  <inkml:trace contextRef="#ctx0" brushRef="#br0">312 0 14286,'0'0'10340,"-11"6"-10175,-9 7-103,1 0 0,0 2 0,1 0-1,1 1 1,0 0 0,-20 27 0,-87 129-2336,115-162-39,8-9 2087,1-1 0,0 0-1,0 0 1,-1 0 0,1 1 0,0-1 0,-1 0-1,1 0 1,0 0 0,-1 0 0,1 0 0,0 0 0,-1 0-1,1 0 1,0 0 0,-1 0 0,1 0 0,0 0-1,-1 0 1,1 0 0,0 0 0,-1 0 0,1 0 0,0 0-1,0 0 1,-1 0 0,1-1 0,0 1 0,-1 0-1,1 0 1,0 0 0,0 0 0,-1-1 0,1 1 0,0 0-1,0 0 1,-1-1 0,1 1 0,0-1 0,-8-16-8930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6.100"/>
    </inkml:context>
    <inkml:brush xml:id="br0">
      <inkml:brushProperty name="width" value="0.025" units="cm"/>
      <inkml:brushProperty name="height" value="0.025" units="cm"/>
    </inkml:brush>
  </inkml:definitions>
  <inkml:trace contextRef="#ctx0" brushRef="#br0">0 0 17200,'0'0'3139,"50"14"-929,-24-1-896,3 2-193,0 2-705,5 1-320,1 2-96,-3-4-1377,-3-4-1858,-3-7-3716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7.067"/>
    </inkml:context>
    <inkml:brush xml:id="br0">
      <inkml:brushProperty name="width" value="0.025" units="cm"/>
      <inkml:brushProperty name="height" value="0.025" units="cm"/>
    </inkml:brush>
  </inkml:definitions>
  <inkml:trace contextRef="#ctx0" brushRef="#br0">0 23 2819,'0'0'18615,"4"-6"-18311,-4 5-293,1 0 1,-1 1-1,0-1 1,1 0-1,-1 0 0,1 0 1,-1 0-1,1 1 1,-1-1-1,1 0 0,-1 1 1,1-1-1,0 0 1,-1 1-1,1-1 0,0 1 1,0-1-1,-1 1 1,1-1-1,0 1 1,0-1-1,0 1 0,0 0 1,0-1-1,-1 1 1,1 0-1,0 0 0,0 0 1,0 0-1,0 0 1,0 0-1,0 0 0,0 0 1,0 0-1,1 1 1,2 2 60,0 1 0,-1-1 1,1 1-1,-1 0 1,0 0-1,-1 0 0,1 0 1,2 6-1,45 83 1250,-32-54-962,2-2 0,2-1 0,40 53 0,-54-80-315,0 0 0,1-1-1,0 0 1,0 0 0,0 0-1,1-2 1,0 1 0,1-1-1,0 0 1,0-1 0,0-1-1,0 0 1,1 0 0,-1-1-1,1 0 1,0-1 0,13 1-1,8-4 51,-1-1 0,0-2 0,0-1 0,0-1 0,-1-2 0,0-1 0,0-1 0,-1-2 0,29-16 1,-57 28-119,-1-1 1,0 0 0,1 0 0,-1 0 0,0 0 0,0 0 0,0-1 0,0 1 0,0 0 0,0-1-1,0 1 1,0 0 0,-1-1 0,1 1 0,0-1 0,-1 1 0,1-1 0,-1 1 0,1-3 0,0-10-6530,-1 7 66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14.326"/>
    </inkml:context>
    <inkml:brush xml:id="br0">
      <inkml:brushProperty name="width" value="0.025" units="cm"/>
      <inkml:brushProperty name="height" value="0.025" units="cm"/>
    </inkml:brush>
  </inkml:definitions>
  <inkml:trace contextRef="#ctx0" brushRef="#br0">50 769 4644,'0'0'6940,"-8"0"-5893,-33 0 906,76-23 124,981-453-1314,-864 419-587,2 6-1,2 7 1,2 7-1,1 6 1,2 8-1,1 7 1,200 5-1,-314 13-142,-1 2 0,1 2 0,-1 3 0,-1 1 0,46 17 0,-25-2 113,-1 2 0,104 62 0,-148-76-232,69 36 516,-81-45-631,-1 0 0,1 0-1,0-1 1,1-1 0,-1 1 0,0-2 0,16 2 0,-31-4-3382,-4-3-2065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14.760"/>
    </inkml:context>
    <inkml:brush xml:id="br0">
      <inkml:brushProperty name="width" value="0.025" units="cm"/>
      <inkml:brushProperty name="height" value="0.025" units="cm"/>
    </inkml:brush>
  </inkml:definitions>
  <inkml:trace contextRef="#ctx0" brushRef="#br0">0 149 11082,'0'0'2237,"10"7"-678,121 99 3329,35 27-3395,-144-117-1459,2-1 1,0-2-1,0 0 1,1-1-1,39 12 1,-54-21 515,1-1 1,0 0 0,-1-1 0,1-1-1,22 0 1,-32-1-464,0 1 1,0-1-1,0 0 0,0 0 1,1 1-1,-1-1 0,0 0 1,0 0-1,-1 0 0,1 0 1,0 0-1,0 0 0,0-1 1,-1 1-1,1 0 0,-1 0 1,1 0-1,-1-1 0,1 1 1,-1 0-1,1-1 0,-1 1 1,0 0-1,0-1 0,0-1 0,5-45-45,-4 35 91,12-102-44,2-22-1134,-7 47-2488,-8 84 2286,1 1 0,0 0 0,0-1 0,0 1 0,0 0 0,4-8 0,5-4-8234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13.204"/>
    </inkml:context>
    <inkml:brush xml:id="br0">
      <inkml:brushProperty name="width" value="0.025" units="cm"/>
      <inkml:brushProperty name="height" value="0.025" units="cm"/>
    </inkml:brush>
  </inkml:definitions>
  <inkml:trace contextRef="#ctx0" brushRef="#br0">3088 445 4484,'-308'-64'269,"134"31"2583,-288-94 1,271 42-2993,12 4-107,148 69 221,-1 2 0,0 1 0,-63-9 0,41 14 21,0 3-1,0 1 1,-1 4 0,2 1 0,-1 3 0,1 2 0,-81 27-1,28 1 34,1 5 0,-156 86 0,199-94 33,2 2-1,1 2 0,2 3 0,-82 78 0,117-97-40,1 0 0,0 1 0,2 1 0,1 1 0,1 1 0,1 1 0,2 0 0,1 0 0,1 2 0,1-1 0,1 2 0,-8 51 0,13-47-33,1 1 1,2-1-1,2 1 0,1-1 1,10 64-1,-6-77 1,0 0 0,2-1 0,0 0 0,2 0 0,0 0 0,1-1 0,1-1 0,1 0 0,1 0 0,20 22 0,-8-15-28,2-1 1,0-2-1,2-1 0,0-1 1,1-2-1,1 0 0,1-2 1,1-2-1,0-1 1,50 14-1,13-2 86,2-5-1,153 15 1,322-3 24,5-33-271,-256-2-63,892-19 106,-3-71 86,-980 62 95,234-62 0,-363 65 81,-1-4 0,-1-5 0,-2-4 0,151-85 0,-224 109-9,0 0 0,0-1-1,-2-2 1,0 0 0,-1-1-1,21-26 1,-34 35-5,-2 0 0,1 0 0,-1 0 0,-1-1 0,0 1 1,-1-2-1,0 1 0,-1-1 0,0 1 0,-1-1 0,-1 0 0,0 0 0,0 0 0,-1-1 0,-1 1 0,-1-15 0,-3 5 78,-1 0-1,0 0 1,-2 0-1,-1 0 1,0 1-1,-2 0 1,0 1-1,-24-35 1,1 8 258,-2 2 1,-58-60-1,67 80-348,-1 1 0,0 1 0,-2 1 0,-1 2 0,0 1 0,-2 2 0,0 0 0,-60-21 0,66 30-207,-1 1 0,0 2 0,0 1 1,0 1-1,-1 1 0,1 1 1,-1 1-1,1 2 0,-1 1 0,1 1 1,-1 2-1,-30 8 0,26-2-620,0 1-1,1 1 0,1 2 1,0 1-1,1 2 0,-34 26 1,-22 30-4173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14.431"/>
    </inkml:context>
    <inkml:brush xml:id="br0">
      <inkml:brushProperty name="width" value="0.025" units="cm"/>
      <inkml:brushProperty name="height" value="0.025" units="cm"/>
    </inkml:brush>
  </inkml:definitions>
  <inkml:trace contextRef="#ctx0" brushRef="#br0">3734 400 8648,'-201'-31'-147,"-333"-9"1,-47 68-630,122-2-2337,324-24 2474,-189-23-1,253 12 646,-838-64 5449,879 74-5357,1 1 0,-1 1-1,0 2 1,1 1 0,0 1 0,-55 22-1,63-20-102,1 0 0,1 2 1,0 0-1,0 1 0,1 1 0,1 1 0,0 0 0,1 2 0,1-1 0,-14 20 0,23-28-5,0 1-1,1 0 1,1 0 0,-1 0-1,1 1 1,1-1 0,-1 1-1,1 0 1,1 0 0,0 0-1,0 1 1,1-1-1,0 0 1,1 1 0,0-1-1,0 0 1,1 1 0,0-1-1,1 0 1,2 10 0,1-5-5,1 0 1,0 0 0,1-1-1,0 0 1,1 0-1,1-1 1,0 0 0,0 0-1,1-1 1,1 0 0,21 17-1,7 0-17,1-1-1,1-3 0,1-1 0,1-1 0,82 27 1,239 51 164,-364-100-132,667 137 32,737 55 0,903-114 209,-1357-140 589,-753 34-495,-1-9 1,335-108-1,-515 140-272,177-72 390,-175 69-349,-1-1 0,0-1 0,0-1 0,-1 0 0,-1-1 0,0-1 0,0 0 0,15-19 0,-26 26-19,0 1 0,-1-1 0,0 0-1,1 0 1,-2 0 0,1-1 0,-1 1 0,0-1-1,0 1 1,-1-1 0,0 0 0,0 1 0,-1-1 0,1 0-1,-1 0 1,-1 1 0,0-1 0,0 0 0,0 0 0,0 1-1,-1-1 1,0 1 0,-1-1 0,1 1 0,-1 0-1,-1 0 1,-7-11 0,-3-2-91,0 0 0,-2 1 0,0 0 0,-1 1 0,-1 1 0,-35-24 0,-14-4-51,-1 4 0,-3 2 0,-104-39 1,-242-63 48,23 33-278,-735-101 0,91 138-3610,634 68 1056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3.465"/>
    </inkml:context>
    <inkml:brush xml:id="br0">
      <inkml:brushProperty name="width" value="0.025" units="cm"/>
      <inkml:brushProperty name="height" value="0.025" units="cm"/>
    </inkml:brush>
  </inkml:definitions>
  <inkml:trace contextRef="#ctx0" brushRef="#br0">1 54 6342,'0'0'3721,"13"3"-3598,18 4 56,0-2 1,0-1 0,1-2 0,-1 0 0,42-5 0,174-27 1554,-67 5-624,330 6-89,3 39-700,11 1-56,152-17 351,731 19-159,-975 0 272,656 9 293,-1077-32-1009,1-1 0,0 0-1,18-4 1,-28 4-145,0 1 0,-1-1 0,1 1 0,0-1 0,-1 0 0,1 0 0,-1 0 0,1 0 0,-1 0 0,1 0 0,-1 0 0,1 0 0,-1-1 0,1-1 0,-1 2-130,-1 0 1,1 0-1,-1 0 1,0 0-1,0 0 1,0 0-1,1 0 1,-1 0-1,0 0 1,0 0-1,0 0 1,-1-1-1,1 1 1,0 0-1,0 0 1,-1 0-1,1 0 1,0 0-1,-1 0 1,1 0-1,-1 0 1,1 0-1,-1 0 1,0 1-1,1-1 1,-2-1-1,-18-17-8936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4.907"/>
    </inkml:context>
    <inkml:brush xml:id="br0">
      <inkml:brushProperty name="width" value="0.025" units="cm"/>
      <inkml:brushProperty name="height" value="0.025" units="cm"/>
    </inkml:brush>
  </inkml:definitions>
  <inkml:trace contextRef="#ctx0" brushRef="#br0">29 218 8808,'-2'1'116,"0"0"-1,0 1 1,0-1-1,0 0 1,0 1 0,1-1-1,-1 1 1,0-1-1,1 1 1,0 0-1,-1 0 1,1-1-1,0 1 1,0 0-1,0 0 1,0 1-1,-1 2 1,2-3-116,0-1-1,1 0 1,-1 0-1,1 1 1,-1-1-1,1 0 1,-1 0 0,1 0-1,0 0 1,0 0-1,-1 0 1,1 0 0,0 0-1,0 0 1,0 0-1,0 0 1,0-1-1,0 1 1,0 0 0,1-1-1,-1 1 1,0-1-1,0 1 1,0-1 0,1 0-1,-1 1 1,0-1-1,1 0 1,-1 0 0,0 0-1,0 0 1,3 0-1,24 4 8,1-2-1,-1 0 1,1-2 0,0-2-1,28-4 1,144-34 215,-109 20-94,937-157 1440,-804 153-1578,0 11 0,367 24-1,458 19 405,-380-23 275,90 45-363,-402-23-223,352-17 118,-209-10 4,-466-1-87,198-1 1179,-229-1-1434,1 1-1,0-1 1,-1 0 0,1 0-1,-1 0 1,1 0-1,-1-1 1,0 0 0,0 0-1,5-3 1,4-9-3664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9.012"/>
    </inkml:context>
    <inkml:brush xml:id="br0">
      <inkml:brushProperty name="width" value="0.025" units="cm"/>
      <inkml:brushProperty name="height" value="0.025" units="cm"/>
    </inkml:brush>
  </inkml:definitions>
  <inkml:trace contextRef="#ctx0" brushRef="#br0">6794 434 7655,'-9'-6'983,"-32"-21"-350,-1 1 1,-1 3 0,-62-25 0,20 23-632,-1 3-1,-2 4 1,-124-9-1,-269 9 264,115 9 308,9-16-208,-340-10 343,-1799 93-959,2494-58 251,-609 45-18,487-29 51,0 5-1,-225 70 1,314-78-8,0 0 0,1 3 0,1 1 0,0 1 0,1 1 0,1 2 0,1 2-1,-37 34 1,53-42-44,0 0-1,0 1 1,2 1-1,0 0 1,1 1-1,0 0 1,2 0 0,0 1-1,1 1 1,1-1-1,1 1 1,1 0-1,0 1 1,2-1-1,0 1 1,0 29-1,4-31 6,0 0 0,1 0-1,1 0 1,0-1 0,2 1-1,0-1 1,1 0 0,1 0 0,1-1-1,0 1 1,1-2 0,1 1-1,0-2 1,2 1 0,-1-1 0,2-1-1,19 18 1,-6-11 21,0 0 0,2-1 1,1-2-1,0-1 0,1-1 0,0-2 1,2-1-1,64 18 0,7-6 37,142 15 0,112-9-37,-220-21-11,378 36-157,885 40-548,15-107 777,-3-74 8,-621-6-23,-13-57 81,-526 81 60,-219 65-96,0-2 0,-1-2 1,-1-1-1,-1-1 1,40-30-1,-60 40-29,-1-1-1,0 0 1,0 0-1,0-1 1,-1 0-1,-1 0 1,0-1-1,0 0 1,-1 0-1,-1-1 1,0 0-1,0 0 1,-1 0-1,0 0 1,-1-1-1,2-23 1,-5 22-20,0-1 1,-1 1 0,0 0-1,-1 0 1,-1 1 0,0-1-1,-1 0 1,-1 1 0,0 0-1,0 0 1,-1 0 0,-1 1-1,0 0 1,-1 0 0,-11-13-1,-7-4-40,-2 0 0,-1 1 0,-1 2 0,-1 1 0,-1 2 0,-2 1-1,-44-22 1,-8 2 31,-172-57-1,78 46-166,-2 8-1,-327-37 1,-381 29-2796,642 45 1012,20-7-1148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33.020"/>
    </inkml:context>
    <inkml:brush xml:id="br0">
      <inkml:brushProperty name="width" value="0.025" units="cm"/>
      <inkml:brushProperty name="height" value="0.025" units="cm"/>
    </inkml:brush>
  </inkml:definitions>
  <inkml:trace contextRef="#ctx0" brushRef="#br0">2105 244 4388,'-15'-7'3609,"-247"-106"-1544,218 97-2111,-1 3 0,-1 2 1,1 2-1,-74-6 0,28 13-199,0 4 0,1 4 0,-1 4 0,-112 27 0,85-7 322,2 5 1,-188 85-1,233-89-63,27-13 15,2 1 1,-69 44-1,99-55-18,1 1 1,0 0-1,0 0 1,1 1-1,0 1 1,1 0-1,0 0 0,1 1 1,0 0-1,0 0 1,2 1-1,0 0 1,-6 16-1,6-8 20,0-1 0,2 1 0,0 0 0,1 0 0,2 0 0,0 1 0,1-1 0,1 0 0,1 0 0,9 40 0,-4-33 46,2-1 0,1 0 0,2-1 0,0 0 0,2-1 0,0 0 0,26 31 0,-4-13 29,2-1 1,2-3 0,1-1-1,2-2 1,2-2-1,0-2 1,95 49 0,-79-53-100,1-2 0,2-3 0,0-3-1,1-3 1,0-2 0,96 7 0,408-3 78,-435-20-69,-18 0-50,0-5-1,-1-6 0,183-41 1,-236 38 40,-1-4 0,-1-2-1,-1-2 1,-2-3 0,0-3 0,-1-2 0,-3-3 0,60-47 0,-95 67 80,-2-2 0,1 0 1,-2 0-1,0-1 0,-1-1 1,-1-1-1,-1 0 1,20-40-1,-27 45 11,0 1 0,-1-1 0,0 0-1,-1-1 1,0 1 0,-2 0 0,1-1 0,-2 1 0,0-1 0,-1 1 0,0-1 0,-1 1 0,-1-1-1,0 1 1,-5-14 0,-6-6 18,0 1-1,-3 0 1,0 1 0,-2 1-1,-2 1 1,0 1-1,-38-38 1,5 11 14,-3 3-1,-92-66 1,94 80-372,-1 2 1,-2 3 0,-1 2-1,-2 3 1,0 2 0,-2 4-1,-1 2 1,-1 2 0,-77-10-1,0 12-2479,-8 6-1677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3:57.372"/>
    </inkml:context>
    <inkml:brush xml:id="br0">
      <inkml:brushProperty name="width" value="0.025" units="cm"/>
      <inkml:brushProperty name="height" value="0.025" units="cm"/>
    </inkml:brush>
  </inkml:definitions>
  <inkml:trace contextRef="#ctx0" brushRef="#br0">11712 364 7815,'-1236'-243'1566,"838"186"-1300,-458-7 0,446 66-162,-427 57 1,-988 85-714,-152-67 855,498 23-41,1160-58-152,2 14-1,-491 153 1,691-170-26,2 5 0,1 5 0,3 5 0,-146 97 1,205-114-10,1 2-1,3 2 1,1 2 0,-47 58 0,64-65-14,2 2 1,2 1-1,1 2 1,2 0-1,2 1 0,-21 61 1,30-69-16,2 1 0,2 1 0,1-1 0,2 1 0,1 0 0,2 57 0,3-69-9,1 0 1,1 0-1,1 0 0,2 0 1,0-1-1,1 1 0,2-2 0,0 1 1,1-1-1,23 35 0,-11-26 2,2 0 1,1-2-1,1-1 0,1-2 0,54 42 0,-36-37 13,0-2 0,3-1 0,74 30 0,-16-18 11,2-5 1,2-5-1,144 21 1,1102 98 224,-1241-140-227,1648 66 139,3-82 104,-525-2-157,162 17-48,1421-16-57,-1703-23 31,1018-20 64,-1318 47-103,92-2 44,-2-31-8,1122-158 19,-1296 77-21,-17-62 31,-720 180-42,72-23 6,76-36-1,-129 51 4,-1-2-1,0 0 1,-1 0-1,0-2 1,-1 0-1,0-1 1,-1-1-1,0 0 1,16-22-1,-25 28 13,-1 0 0,0 0 0,0-1 0,-1 1 0,0-1 0,-1 0 0,0 0-1,0-1 1,-1 1 0,0-1 0,-1 1 0,0-1 0,0-13 0,-2 10 47,0 0 0,-2 0 0,1 0 1,-2 1-1,1-1 0,-2 1 0,0 0 0,-12-23 0,-2 6 58,-1 1 0,-1 1 0,-1 1 0,-1 1 0,-2 0 0,-45-34 0,-39-19-137,-3 4 0,-3 5 0,-3 5-1,-2 6 1,-158-54 0,-659-161-59,732 221 74,-53-16-94,-1511-367 521,-31 151-89,1236 246-958,-786 46-1,219 140-3018,770-80 1014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5:59.265"/>
    </inkml:context>
    <inkml:brush xml:id="br0">
      <inkml:brushProperty name="width" value="0.025" units="cm"/>
      <inkml:brushProperty name="height" value="0.025" units="cm"/>
    </inkml:brush>
  </inkml:definitions>
  <inkml:trace contextRef="#ctx0" brushRef="#br0">281 98 4388,'-15'-3'1650,"-37"-11"-1116,-2 0 358,-105-16-1,225 67-1046,-34-27 128,1-2-1,-1-1 1,47 3 0,106-2 54,-76-5 49,-49 0-73,881 52 74,-83-29 22,0-56 36,-595 19-123,686-44 540,489-13 503,-723 51-848,693 4 88,-654 72-268,127 2 399,-698-65 290,0-9-1,305-59 1,-346 46-956,-45 15-5281,-49 8-1178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12.662"/>
    </inkml:context>
    <inkml:brush xml:id="br0">
      <inkml:brushProperty name="width" value="0.025" units="cm"/>
      <inkml:brushProperty name="height" value="0.025" units="cm"/>
    </inkml:brush>
  </inkml:definitions>
  <inkml:trace contextRef="#ctx0" brushRef="#br0">0 202 6182,'0'0'3811,"8"0"-3693,176 24 597,-97-20-387,830 15 1213,-339-73-1445,24 0-11,79 59 171,130-3 102,254-11 235,341-13-204,-1093 7-362,901-66 117,-790 60 1057,-401 25-1131,3 1-954,-15-6-3133,-10-3-2608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41.243"/>
    </inkml:context>
    <inkml:brush xml:id="br0">
      <inkml:brushProperty name="width" value="0.025" units="cm"/>
      <inkml:brushProperty name="height" value="0.025" units="cm"/>
    </inkml:brush>
  </inkml:definitions>
  <inkml:trace contextRef="#ctx0" brushRef="#br0">1 245 10442,'0'0'1724,"7"9"-1676,-2-3-49,19 25 351,43 40 0,-57-61-280,1 0 1,0-2 0,1 1-1,0-1 1,1-1 0,-1 0-1,1-1 1,19 6 0,46 7 279,0-3 1,149 9-1,-157-23-348,0-3 0,0-3 0,0-3 0,-1-3-1,89-25 1,-46 11-3,1 5-1,0 5 1,152 1 0,-97 14 5,-19 2 10,240-26 0,998-101-44,-1156 109 28,909-3 34,-403 47 132,139 3 240,-3-47-139,400-88 288,13 0-39,726 66-492,-1274 88-5,-86-2-2,-600-48-71,273 1-2008,-285-8-28,-10-9-743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42.723"/>
    </inkml:context>
    <inkml:brush xml:id="br0">
      <inkml:brushProperty name="width" value="0.025" units="cm"/>
      <inkml:brushProperty name="height" value="0.025" units="cm"/>
    </inkml:brush>
  </inkml:definitions>
  <inkml:trace contextRef="#ctx0" brushRef="#br0">90 1 4740,'-26'6'601,"15"-3"358,0 0 0,0-1 0,-19 2 0,29-4-682,16 0-277,202-5 79,206 8-985,277 102 770,-420-54 644,286 13 1,709-78 690,-545-8-1053,516 18-50,513-8 598,-1737 11-678,949-14 561,-1 53-134,655 41-299,281-88 1036,-1277-21-532,28-1-1008,-617 34-3142,-38-3 48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7:50.028"/>
    </inkml:context>
    <inkml:brush xml:id="br0">
      <inkml:brushProperty name="width" value="0.025" units="cm"/>
      <inkml:brushProperty name="height" value="0.025" units="cm"/>
    </inkml:brush>
  </inkml:definitions>
  <inkml:trace contextRef="#ctx0" brushRef="#br0">1 1 5477,'0'0'4447,"8"0"-4447,435 25 421,-233-8-164,47 6 149,62 4 316,-235-24-282,153-15-1,542-43 629,-738 55-1025,-1 1-1,0 2 1,-1 2 0,1 2-1,-1 1 1,0 3 0,-1 0 0,47 22-1,-55-19-66,72 30-244,-34-21-3091,-39-17-453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7:59.399"/>
    </inkml:context>
    <inkml:brush xml:id="br0">
      <inkml:brushProperty name="width" value="0.025" units="cm"/>
      <inkml:brushProperty name="height" value="0.025" units="cm"/>
    </inkml:brush>
  </inkml:definitions>
  <inkml:trace contextRef="#ctx0" brushRef="#br0">0 99 3011,'78'-2'3971,"39"-6"-2405,81-1-799,311 10 1265,1261-19 42,-588-8-724,-726 19-1254,-368 7-53,59-2-1303,-116-6-1596,-8-12-2333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10.069"/>
    </inkml:context>
    <inkml:brush xml:id="br0">
      <inkml:brushProperty name="width" value="0.025" units="cm"/>
      <inkml:brushProperty name="height" value="0.025" units="cm"/>
    </inkml:brush>
  </inkml:definitions>
  <inkml:trace contextRef="#ctx0" brushRef="#br0">0 16 11531,'0'0'390,"10"5"-460,17 5 120,1-1 0,0 0-1,0-3 1,1 0 0,0-2-1,46 2 1,190-11 462,76-25 30,152-5-433,-444 34-50,1773 12 2012,-1558-10-1556,198 11 956,-434-6-1453,8 1-380,-18-8-2855,-17-2-707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11.156"/>
    </inkml:context>
    <inkml:brush xml:id="br0">
      <inkml:brushProperty name="width" value="0.025" units="cm"/>
      <inkml:brushProperty name="height" value="0.025" units="cm"/>
    </inkml:brush>
  </inkml:definitions>
  <inkml:trace contextRef="#ctx0" brushRef="#br0">1 378 5605,'41'19'1611,"1"-1"-1,81 22 0,-65-28-1313,1-1-1,0-3 0,90 0 1,484-39 176,-373 11-423,1165-115 458,-71 5-61,-378 48-1011,70-4-1648,-910 77-1642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20.400"/>
    </inkml:context>
    <inkml:brush xml:id="br0">
      <inkml:brushProperty name="width" value="0.025" units="cm"/>
      <inkml:brushProperty name="height" value="0.025" units="cm"/>
    </inkml:brush>
  </inkml:definitions>
  <inkml:trace contextRef="#ctx0" brushRef="#br0">0 139 3683,'28'9'288,"-1"-2"-1,1-1 0,1-1 0,28 0 0,116-2 895,-113-3-1168,973-31 2362,314-43-1477,8 79-693,381 34 440,181-109 865,-1871 67-2122,0-1 1,52-12 0,-37-3-2850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7:18.319"/>
    </inkml:context>
    <inkml:brush xml:id="br0">
      <inkml:brushProperty name="width" value="0.025" units="cm"/>
      <inkml:brushProperty name="height" value="0.025" units="cm"/>
    </inkml:brush>
  </inkml:definitions>
  <inkml:trace contextRef="#ctx0" brushRef="#br0">0 158 4100,'0'0'5696,"12"3"-6598,32 8 980,-1-2 0,2-3 1,58 2-1,155-6 408,-135-4-447,206 5 249,423-10-85,-451-12-159,194-7 142,213 64-5,-371-8-163,1-16 0,394-33-1,-228-9 197,649 45 0,-266 15-167,1-37 13,-207 0-39,915-57 75,-1318 33-99,933-58-26,-410 102 7,114-41 140,84-5-22,-988 31 129,0 1 1312,-15 1 244,-17 9-1577,-5 4-4448,-12 5-2818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2:25.454"/>
    </inkml:context>
    <inkml:brush xml:id="br0">
      <inkml:brushProperty name="width" value="0.025" units="cm"/>
      <inkml:brushProperty name="height" value="0.025" units="cm"/>
    </inkml:brush>
  </inkml:definitions>
  <inkml:trace contextRef="#ctx0" brushRef="#br0">1136 279 8168,'-15'3'-107,"-60"20"484,1 3 1,-124 63-1,56-24-52,11-18 264,86-33-294,-66 30-1,97-37-266,0 0 0,1 2 0,0-1 1,0 2-1,1-1 0,1 2 0,-1-1 0,-16 23 0,10-6-48,1 0 0,1 2 0,2-1 0,0 2-1,2 0 1,-11 44 0,-33 195-365,54-255 345,-15 87-56,4 2 0,5-1 0,4 1 0,12 132 0,-2-186 108,1-1 1,3 0 0,2-1-1,2-1 1,2 0 0,2 0-1,2-2 1,2 0-1,2-2 1,1 0 0,2-2-1,3-1 1,0-1 0,3-2-1,1-1 1,1-1 0,2-2-1,48 32 1,109 52-18,314 137-1,-373-197 12,1-6-1,3-6 1,275 49-1,445 8 25,-637-81-28,1316 173-2,-249-11 7,11-97 28,81-94 114,-1-63-116,691-115 127,658-211-96,-2656 384-57,1077-238-9,-351-5 522,-572 170-318,312-167 0,-462 211-153,140-105 0,-183 120 46,-1-1 0,-1-2 0,-1-1 0,-2-2-1,45-68 1,-65 86 31,-2 0-1,0 0 1,0 0 0,-2-1-1,0 0 1,-1 0 0,-1-1-1,0 1 1,-2-1-1,0 1 1,-1-1 0,0 1-1,-1-1 1,-2 0-1,1 1 1,-2 0 0,-8-24-1,-4-6 23,-2 0 0,-2 1 0,-2 1 0,-54-79-1,45 79-212,-2 1-1,-3 2 0,-1 2 0,-2 1 1,-62-48-1,37 39-27,-3 4 1,-1 3-1,-82-37 1,-236-73-235,-6 35 61,331 99 230,-344-86-459,-5 19 1,-489-38-1,-1047 9-69,-4 87 1234,774 17-402,682 1-231,-1487 4 657,1396 15-682,-179 6 1,3 33-17,-68 52 24,66-7 24,-3-39-11,294-45-11,-207 8 493,5 37-204,347 11-464,262-51-270,33-11-1029,9-4-1303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23.236"/>
    </inkml:context>
    <inkml:brush xml:id="br0">
      <inkml:brushProperty name="width" value="0.025" units="cm"/>
      <inkml:brushProperty name="height" value="0.025" units="cm"/>
    </inkml:brush>
  </inkml:definitions>
  <inkml:trace contextRef="#ctx0" brushRef="#br0">0 24 4676,'12'-3'161,"36"-5"182,1 2 1,70 0-1,113 10 946,-210-3-1131,777 88 144,-225-15-396,1216 32 679,5-65 1104,-1361-34-1305,2152-30 1698,-1114-10-1729,-1388 30-1731,-18-8-1467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31.156"/>
    </inkml:context>
    <inkml:brush xml:id="br0">
      <inkml:brushProperty name="width" value="0.025" units="cm"/>
      <inkml:brushProperty name="height" value="0.025" units="cm"/>
    </inkml:brush>
  </inkml:definitions>
  <inkml:trace contextRef="#ctx0" brushRef="#br0">1 50 5317,'0'0'2883,"21"-5"-1335,16-8-1117,1 3 1,49-9-1,-72 18-358,-1 0 0,0 0 0,1 1 0,-1 1 0,0 1 0,1 0 0,-1 0-1,0 2 1,24 8 0,14 9-79,1-2 0,1-3 0,1-2 0,0-2 0,1-3 0,65 3-1,533-9 632,-441-5 64,428-14-275,-159 1-391,145-9 82,-42 0 61,2 32-79,1608 47-178,-1345-50 183,1319-14 115,-1823-3 19,557-9-3,-812 25-1785,156 27 1,-192-22-1167,10 0-5146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51.243"/>
    </inkml:context>
    <inkml:brush xml:id="br0">
      <inkml:brushProperty name="width" value="0.025" units="cm"/>
      <inkml:brushProperty name="height" value="0.025" units="cm"/>
    </inkml:brush>
  </inkml:definitions>
  <inkml:trace contextRef="#ctx0" brushRef="#br0">22 55 5477,'0'0'1607,"-5"8"-1714,-11 24 54,16-32 53,0 0 0,0 1 0,0-1 0,0 1 0,0-1 0,0 1 0,0-1-1,0 0 1,0 1 0,0-1 0,1 1 0,-1-1 0,0 0 0,0 1 0,1-1 0,-1 0 0,0 1 0,0-1 0,1 0 0,-1 0 0,0 1 0,1-1 0,-1 0 0,0 0 0,1 1-1,-1-1 1,0 0 0,1 0 0,-1 0 0,1 0 0,-1 1 0,0-1 0,1 0 0,-1 0 0,1 0 0,-1 0 0,0 0 0,1 0 0,-1 0 0,1 0 0,-1 0 0,1-1 0,28 2 156,-17-1 160,59 6 481,95-2 0,-76-4-240,37-1-200,-42-1 271,139 16-1,-99-2-339,-1-6-1,169-14 0,-29 0-60,668 8-83,-862 4-88,-1 3 0,91 20 0,36 6-26,82-17 8,94 14 20,-207-7-50,1-7 0,1-7 0,193-16 0,970-16 52,-629 21 13,-265-18-56,60-1-7,-262 21 52,713 17 533,465-1-387,-815-46-208,60-2 0,422 1 0,-554 12 0,-266 12 0,455-19 0,201 20-224,1 54 0,314-25 227,-897-24 20,364-33-158,-212 4 51,-376 26 85,677-16 20,-611 11 6,-59 2-12,147-21 71,-250 24 1739,-12 4-1993,0-1 0,0 1-1,0-1 1,0 1 0,0-1 0,0 0-1,-1 1 1,1-1 0,0 0-1,0 0 1,0 1 0,-1-1 0,1 0-1,0 0 1,-1 0 0,1 0-1,-1 0 1,1-2 0,1-16-3350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52.533"/>
    </inkml:context>
    <inkml:brush xml:id="br0">
      <inkml:brushProperty name="width" value="0.025" units="cm"/>
      <inkml:brushProperty name="height" value="0.025" units="cm"/>
    </inkml:brush>
  </inkml:definitions>
  <inkml:trace contextRef="#ctx0" brushRef="#br0">1 174 9257,'10'8'-112,"19"-3"76,0-1 0,0-2 0,0 0 0,29-4 0,-16 2 29,680-32-10,4-1 536,-321 36-101,758-22 311,601-64-216,-369 106-193,152-13 86,-497-10-331,-284 34 8,19 1-22,131-67-51,-789 23-127,-1 2-653,0-6-1,144-33 0,-190 23-2373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1:42.112"/>
    </inkml:context>
    <inkml:brush xml:id="br0">
      <inkml:brushProperty name="width" value="0.025" units="cm"/>
      <inkml:brushProperty name="height" value="0.025" units="cm"/>
    </inkml:brush>
  </inkml:definitions>
  <inkml:trace contextRef="#ctx0" brushRef="#br0">0 0 6470,'14'1'2557,"259"26"-1753,277 20-492,427-37 1001,-1-39-151,-920 27-1181,1795-12 467,-44 51 1650,-1578-34-2108,2252 13-1,-2141-27 17,-248 3 49,151-33 1,-224 31 805,-27 1 419,4 7-1313,0 0 1,0 1-1,0-1 0,-1 1 0,1 0 1,0 0-1,-6 0 0,2 2-434,0 0 0,1 0 0,-1 1 0,1 0 0,-1 0 0,1 0 1,-12 7-1,-1-1-1152,-13 4-1627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1:50.972"/>
    </inkml:context>
    <inkml:brush xml:id="br0">
      <inkml:brushProperty name="width" value="0.025" units="cm"/>
      <inkml:brushProperty name="height" value="0.025" units="cm"/>
    </inkml:brush>
  </inkml:definitions>
  <inkml:trace contextRef="#ctx0" brushRef="#br0">0 48 5926,'84'-3'2255,"37"1"-2364,36 3 891,279-32 0,-237 18-178,216 16 0,-136 2-301,555 17-245,-102 24-39,37 3 64,131-11 210,2-38 236,-392-2-428,267-15 242,-144 1-227,15 0-42,632 10-52,-1070 13 83,261-24-1,-311 2-62,-160 15-88,0 0 0,0 0 0,0 0 0,1-1 0,-1 1 0,0 0 0,0 0 0,0 0 0,0 0 0,1 0 0,-1 0 0,0 0 0,0 0 0,0-1 0,0 1 0,0 0 0,0 0 0,1 0 0,-1 0 0,0-1 0,0 1 0,0 0 0,0 0 0,0 0 0,0 0 0,0-1 0,0 1 0,0 0 0,0 0 0,0 0 0,0-1 0,0 1 0,0 0 0,0 0 0,0 0 0,0 0 0,0-1 0,0 1 0,0 0 0,0 0 0,0 0 0,0-1 0,0 1 0,-1 0 0,1 0 0,0 0 0,0 0 0,0 0 1,0-1-1,0 1 0,0 0 0,-1 0 0,1 0 0,0 0 0,0 0 0,0 0 0,0 0 0,-1-1 0,1 1 0,0 0 0,0 0 0,0 0 0,0 0 0,-1 0 0,1 0 0,0 0 0,0 0 0,-2-1-574,-6-7-3000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3:56.147"/>
    </inkml:context>
    <inkml:brush xml:id="br0">
      <inkml:brushProperty name="width" value="0.025" units="cm"/>
      <inkml:brushProperty name="height" value="0.025" units="cm"/>
    </inkml:brush>
  </inkml:definitions>
  <inkml:trace contextRef="#ctx0" brushRef="#br0">1 91 4837,'0'0'2781,"10"5"-2600,4 0-25,1-1-1,0 0 0,-1-1 1,1-1-1,1 0 0,-1-1 0,0-1 1,0 0-1,0-1 0,22-4 1,458-50 1854,-318 39-1687,668-3 1033,-714 21-1357,792 47 84,-345-11 699,-422-30-451,768 23 102,-248-53 4,-57 0 1138,979-69-1078,-1577 89-983,79-7 1647,-34 7-7815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43.153"/>
    </inkml:context>
    <inkml:brush xml:id="br0">
      <inkml:brushProperty name="width" value="0.025" units="cm"/>
      <inkml:brushProperty name="height" value="0.025" units="cm"/>
    </inkml:brush>
  </inkml:definitions>
  <inkml:trace contextRef="#ctx0" brushRef="#br0">0 160 12908,'0'0'651,"11"4"-683,22 4 144,1-1 0,0-2-1,1-1 1,0-1-1,-1-2 1,45-5-1,220-37 446,-210 26-512,555-42 73,5 55 117,-42 1 853,214-32-609,331-5-450,-104 67 371,211-26-1147,-1216-6-1506,-15-1-1372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46.846"/>
    </inkml:context>
    <inkml:brush xml:id="br0">
      <inkml:brushProperty name="width" value="0.025" units="cm"/>
      <inkml:brushProperty name="height" value="0.025" units="cm"/>
    </inkml:brush>
  </inkml:definitions>
  <inkml:trace contextRef="#ctx0" brushRef="#br0">1 139 12268,'8'2'181,"47"10"-62,1-3-1,0-2 1,1-2 0,101-6-1,233-46 165,-203 20 122,343-5 1,166 54 115,1 0-161,-327-20-285,476-8 117,-266-45 287,186-4-35,-697 60-416,0 3-1,-1 3 0,0 3 0,91 31 0,98 20 94,-234-60-88,1-2 0,0 0 0,34-2 0,-49-1-390,-1-1 0,1 0 0,-1-1-1,0 0 1,0 0 0,0-1 0,0 0 0,0-1 0,0 0 0,-1 0-1,15-11 1,16-20-5002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56.371"/>
    </inkml:context>
    <inkml:brush xml:id="br0">
      <inkml:brushProperty name="width" value="0.025" units="cm"/>
      <inkml:brushProperty name="height" value="0.025" units="cm"/>
    </inkml:brush>
  </inkml:definitions>
  <inkml:trace contextRef="#ctx0" brushRef="#br0">1 125 10890,'0'0'257,"12"1"271,167 6-341,221-20 0,-122-8 173,456 24 0,506 6 2048,2112-53-1751,-1780 11-646,-109 0-1,116 40-4542,-1376-6 1441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16:13.880"/>
    </inkml:context>
    <inkml:brush xml:id="br0">
      <inkml:brushProperty name="width" value="0.025" units="cm"/>
      <inkml:brushProperty name="height" value="0.025" units="cm"/>
      <inkml:brushProperty name="color" value="#E71224"/>
    </inkml:brush>
  </inkml:definitions>
  <inkml:trace contextRef="#ctx0" brushRef="#br0">13527 1072 5541,'-312'-44'6379,"-157"7"-6865,320 27 1015,-166-17-614,-166-8-678,-981 17 1505,780 53 569,88-2-882,-437-25-263,759-10-172,-952-48 306,1-58 497,-330-21-826,1024 96 74,-319-17-16,688 43-29,-1 7 0,0 6 0,1 8 0,-220 47 0,-469 173 438,806-220-421,-172 62 808,189-66-657,1 2 1,1 1 0,1 1 0,0 1 0,0 1 0,-22 21-1,39-31-215,0 0-1,1 0 0,0 0 1,0 1-1,0-1 1,0 1-1,1 0 0,0 1 1,1-1-1,0 1 0,0 0 1,0-1-1,1 1 0,0 0 1,1 1-1,0-1 0,0 0 1,1 0-1,0 1 0,0-1 1,1 0-1,0 0 1,0 0-1,1 0 0,0 0 1,1 0-1,-1 0 0,2 0 1,-1-1-1,1 0 0,5 8 1,6 9-235,1-1 0,2-1 0,0 0 0,1-2 0,1 0 1,1-1-1,43 30 0,26 13 66,11 7 177,138 124 0,116 190 1103,-242-251-688,230 209-1,-241-262-307,4-5-1,3-4 0,3-5 0,2-5 1,3-6-1,157 52 0,-14-26 117,522 88-1,422-58-152,6-102 8,-1209-8-39,1524-67-88,-594 14 176,1137-82 13,133-157-148,-1065 131 30,-775 114 60,854-128-4,-19-86-30,-636 79-5,-439 133 27,-3-5-1,167-103 1,-246 132-90,-1-1-1,-2-2 0,-1-2 1,-1-1-1,44-53 1,-63 65 42,0-1-1,-2 0 1,0-1-1,-2 0 1,0-1 0,-1 0-1,-2-1 1,0 0-1,-1-1 1,-1 1 0,4-48-1,-8 40 37,-1 1 0,-2-1 0,-2 1 0,0 0 1,-2 0-1,-1 0 0,-15-43 0,7 38-39,-2-1 0,0 2-1,-3 0 1,0 2 0,-39-49 0,13 28-46,-2 1 0,-3 3 0,-2 2 0,-2 2 0,-2 2 0,-63-36 0,8 15-166,-3 5 0,-174-64 0,85 54 204,-3 9 0,-2 9 0,-3 10 0,-235-17 0,48 33-679,-516 34 0,-409 122-3173,1238-120 3372,-221 26-2230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00.929"/>
    </inkml:context>
    <inkml:brush xml:id="br0">
      <inkml:brushProperty name="width" value="0.025" units="cm"/>
      <inkml:brushProperty name="height" value="0.025" units="cm"/>
    </inkml:brush>
  </inkml:definitions>
  <inkml:trace contextRef="#ctx0" brushRef="#br0">1 57 4420,'784'-35'6566,"-567"20"-5909,-1 8 0,344 34-1,12-6-179,-1-42 287,-279 8-110,822 47 136,-580-12-592,-513-22-618,0 0 1,-1-2-1,1 0 0,-1-2 0,0 0 1,1-1-1,31-13 0,-4-7-3445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6:58.415"/>
    </inkml:context>
    <inkml:brush xml:id="br0">
      <inkml:brushProperty name="width" value="0.025" units="cm"/>
      <inkml:brushProperty name="height" value="0.025" units="cm"/>
    </inkml:brush>
  </inkml:definitions>
  <inkml:trace contextRef="#ctx0" brushRef="#br0">3080 95 7815,'-10'-4'358,"-19"-7"-44,0 2-1,-1 1 1,0 1 0,0 1 0,-32-1-1,-168 1 1414,183 6-1783,-71-1 1261,-202 25 0,217-9-1237,-183 4 0,-239 0 913,282-12-723,120-6-177,104 1 37,0 0 1,0 2-1,0 0 1,1 1-1,0 0 0,-34 17 1,-102 60 673,132-69-563,-15 11-74,0 1 1,2 2-1,1 1 1,2 2-1,-49 56 1,23-13-57,-80 130 0,127-181 19,0 1 1,1 0 0,1 1-1,1-1 1,2 2 0,0-1-1,2 1 1,0-1 0,2 1-1,0 0 1,2 0-1,1 0 1,1 0 0,9 45-1,-5-41-31,1 0-1,2 0 0,1 0 1,1-1-1,1-1 0,2 0 0,0-1 1,2 0-1,1-1 0,1-1 1,1-1-1,24 23 0,-19-25 10,2-2 1,0-1-1,1-1 0,1-1 0,0-2 0,1 0 0,1-2 0,44 12 1,34 3 42,115 13 1,-193-35-37,1103 96-299,7-93-11,-677-10 435,232-11-43,-39 1-202,1525-1-1100,-858-23 841,-914 21 314,-227 7 151,0-8 0,305-66 0,-442 71-7,254-71-205,-251 66 174,0-3 0,-2-2 0,0-2 0,45-30 0,-42 20 34,-1-2 0,64-60 0,-94 77-93,-1-1 0,0 0 0,-2-2-1,0 0 1,-1-1 0,-2 0 0,0-1-1,12-31 1,-18 38 42,-1-1 0,-1 1 0,0-1 0,-1 0 0,1-26 0,-4 34-1,0 1-1,-1-1 0,0 0 1,0 0-1,-1 0 0,0 0 1,-1 1-1,0-1 0,0 1 1,-1 0-1,0 0 0,-7-9 1,-7-8-90,-2 1 1,0 1 0,-2 1-1,0 1 1,-1 1-1,-2 1 1,0 1 0,0 1-1,-2 2 1,-52-24-1,-17 2 378,-188-48 0,102 43-570,-210-19 1,-192 10-151,541 48 436,-582-38 115,-300-24-1324,-197-17-1607,826 62 2702,-159-20 160,-77-5 425,-1 42 524,406 15-801,-200 44 0,-118 59 599,68-16-1975,-4-28-3540,246-58-2244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8:21.093"/>
    </inkml:context>
    <inkml:brush xml:id="br0">
      <inkml:brushProperty name="width" value="0.025" units="cm"/>
      <inkml:brushProperty name="height" value="0.025" units="cm"/>
    </inkml:brush>
  </inkml:definitions>
  <inkml:trace contextRef="#ctx0" brushRef="#br0">51 0 4708,'0'0'-256,"-51"5"-1826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8:23.204"/>
    </inkml:context>
    <inkml:brush xml:id="br0">
      <inkml:brushProperty name="width" value="0.025" units="cm"/>
      <inkml:brushProperty name="height" value="0.025" units="cm"/>
    </inkml:brush>
  </inkml:definitions>
  <inkml:trace contextRef="#ctx0" brushRef="#br0">1 161 8808,'0'0'4260,"33"-1"-4393,53 0 1064,250 7 642,-271-5-1505,81-10 1,-95 4 30,0 2 0,0 2 0,69 8 0,-5 19-60,-78-16-23,70 10-1,-36-17 174,134-11 1,-151 2-124,0 3 0,0 2 0,0 3 1,94 14-1,-51 7-52,0-5 0,180 10 1,-81-24 71,391-14 383,-385-6-486,297-41-52,-482 54 63,216-34-204,-202 35 177,0 1-1,0 1 1,1 2 0,-1 1-1,47 11 1,-42-6 53,1-2 1,0-1-1,1-2 1,-1-1-1,40-4 1,185-33 48,-224 29-76,1 3-1,-1 1 1,1 1-1,0 3 1,0 1-1,-1 2 1,1 1-1,-1 2 1,38 14-1,5 2 25,0-3 0,1-4 0,1-3 0,0-4 0,91-1 0,114-5-9,354-13-16,232 5 51,-410 13-54,-336-9 22,611 16-17,106-3 7,-540-15-2,176-4-50,394 7 38,582-19 34,419 40 49,-1748-16-54,1-5 0,-1-6 0,162-26 0,95-50 20,103-18-66,-357 79 238,233-5 0,-274 25-133,259-5-362,-117-19-3131,-122 7 562,5-5-748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8:41.587"/>
    </inkml:context>
    <inkml:brush xml:id="br0">
      <inkml:brushProperty name="width" value="0.025" units="cm"/>
      <inkml:brushProperty name="height" value="0.025" units="cm"/>
    </inkml:brush>
  </inkml:definitions>
  <inkml:trace contextRef="#ctx0" brushRef="#br0">0 374 7719,'0'0'2621,"1"-8"-2551,-1 4 25,-1 2-27,1-1-1,0 1 0,0 0 0,0 0 0,0 0 0,1 0 0,-1 0 0,0 0 0,1 0 0,-1 0 0,1 0 0,0 0 0,0 0 0,0 0 0,0 1 0,0-1 0,0 0 0,0 1 1,1-1-1,-1 0 0,0 1 0,1-1 0,0 1 0,-1 0 0,1 0 0,0 0 0,-1-1 0,1 2 0,0-1 0,0 0 0,0 0 0,0 0 0,3 0 0,29-9 468,-1-2-1,35-17 1,-45 18-319,1 1 0,0 0 0,1 2-1,0 1 1,46-7 0,-24 6 36,1-1-1,-2-2 1,89-35-1,-76 24-46,87-19-1,-125 37-194,0 2 0,0 0 0,0 1 0,0 2 1,31 3-1,102 27 36,-111-21-32,0-1 0,88 7 0,-86-16 6,0-2 0,-1-2 0,78-17 0,3-5 11,2 5 0,1 5-1,210 2 1,-177 23-314,83-1-288,32-26 651,-155 6-61,216 9-1,-17 13 8,-93-6-9,-145 3-31,96 22-1,68 6-153,273-14 194,-199-16 15,183 12-39,45-4 278,-342-15-112,419 12-119,-537-8-49,331 21 10,-152 3-25,29 4-2,-217-20-38,150-2 1,80-25-143,-36 1 108,15 5 120,235-3 45,-471 14-75,77 0 9,178-21 0,-89-3-4,291 5-1,491 70-229,-777-29 243,1-10 1,358-28-1,265-23 83,2 33 31,-393 38-579,-3 1-4403,-331-33 1683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9:11.833"/>
    </inkml:context>
    <inkml:brush xml:id="br0">
      <inkml:brushProperty name="width" value="0.025" units="cm"/>
      <inkml:brushProperty name="height" value="0.025" units="cm"/>
    </inkml:brush>
  </inkml:definitions>
  <inkml:trace contextRef="#ctx0" brushRef="#br0">52 214 4548,'-5'0'1690,"-23"0"82,27 0-1751,0 0 1,1 0-1,-1 0 0,0 0 0,0 0 1,1 0-1,-1 0 0,0 1 0,0-1 1,1 0-1,-1 0 0,0 0 1,0 1-1,1-1 0,-1 0 0,0 1 1,1-1-1,-1 1 0,1-1 0,-1 1 1,1-1-1,-1 1 0,1-1 0,-1 1 1,1-1-1,-1 1 0,0 0 0,1 0 54,18-10 824,-16 8-808,-1 0-1,1 0 1,-1 0 0,1 0-1,0 0 1,-1 0-1,1 1 1,0-1-1,0 0 1,0 1 0,-1 0-1,3-1 1,24 3 280,0 1 1,0 2-1,0 1 0,-1 1 1,38 15-1,-37-12-257,1-1 0,0-1 0,1-1-1,49 4 1,108-2 653,103 2-343,337-10-296,-582 1 275,63 12 1,-64-8-303,64 3 0,585-23 37,-91-24-239,-523 32 99,534-19 127,-502 27-112,219-25 1,89-11-48,1 33-18,-200 3 41,207 24 321,-1 1 0,-113-2-293,-1 1-8,-59-21-6,268-11 64,-182-2-86,-102 7 70,-122-2-18,110-7-23,118 2 19,-46 3-10,-34-5 86,62-6 30,-109 8-92,269 24 0,-420-13-38,123 5-4,0-8 0,0-9 1,221-38-1,-194 9 4,716-103 43,-790 132-50,146 11 1,-261-2-1,443 38 3,73 2-34,518-91 71,-685 25-44,1931-4-117,-1593 84-393,-268-15-5406,-320-31 1278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26.970"/>
    </inkml:context>
    <inkml:brush xml:id="br0">
      <inkml:brushProperty name="width" value="0.025" units="cm"/>
      <inkml:brushProperty name="height" value="0.025" units="cm"/>
    </inkml:brush>
  </inkml:definitions>
  <inkml:trace contextRef="#ctx0" brushRef="#br0">1 476 10154,'0'0'1115,"10"2"-1734,14 3 648,-1-2-1,1-1 1,0-1 0,44-3 0,109-20 322,-32 3-99,244-11 161,187-20 119,414-113 296,0 1-17,-385 122-242,2 39 2721,-281 3-1517,-319-2-1838,108 5 461,-104-4-681,0 1 0,0 0-1,-1 1 1,1 0 0,-1 1-1,1 0 1,-1 0 0,10 7-1,-35-13-8538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33.206"/>
    </inkml:context>
    <inkml:brush xml:id="br0">
      <inkml:brushProperty name="width" value="0.025" units="cm"/>
      <inkml:brushProperty name="height" value="0.025" units="cm"/>
    </inkml:brush>
  </inkml:definitions>
  <inkml:trace contextRef="#ctx0" brushRef="#br0">0 223 11243,'12'2'64,"56"8"-67,0-3 0,1-3-1,0-3 1,86-10 0,288-55-10,-71 7 42,361 11 739,-238 22 140,331-23 249,3 55 158,-806-7-1341,312 7-1502,-239-17-1803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38.925"/>
    </inkml:context>
    <inkml:brush xml:id="br0">
      <inkml:brushProperty name="width" value="0.025" units="cm"/>
      <inkml:brushProperty name="height" value="0.025" units="cm"/>
    </inkml:brush>
  </inkml:definitions>
  <inkml:trace contextRef="#ctx0" brushRef="#br0">0 817 9993,'0'0'219,"13"0"-256,44-4 54,0-3-1,0-1 1,97-29 0,72-13 33,196-2 169,39-6 32,736-82 449,128-40 1168,-1105 142-1384,2 10 0,410 1 0,-430 34-427,216 3-15,-287-14-94,158-23 0,363-106-4304,-505 92 918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9:24.822"/>
    </inkml:context>
    <inkml:brush xml:id="br0">
      <inkml:brushProperty name="width" value="0.025" units="cm"/>
      <inkml:brushProperty name="height" value="0.025" units="cm"/>
    </inkml:brush>
  </inkml:definitions>
  <inkml:trace contextRef="#ctx0" brushRef="#br0">766 344 10442,'-358'234'-1414,"313"-200"1538,2 3-1,2 1 1,2 2-1,1 1 1,-52 76-1,75-92-53,1 0 0,1 1 0,2 0-1,1 1 1,0 1 0,2 0 0,-8 55 0,8-8-75,2 138 1,8-174 39,1-1 0,2 0 0,2 0 0,2 0 0,1-1 0,2 0 0,1 0 0,2-2 0,2 0 0,1-1 0,1 0 0,2-2 0,1 0 0,49 52 0,-31-43-8,1-3 1,2-1-1,2-2 1,1-3 0,1-1-1,2-2 1,1-3 0,1-1-1,86 27 1,-38-23-31,2-5 1,0-4-1,156 10 1,316-16-31,-297-13 38,234 14 60,101 2 267,-3-33-104,-434-3-196,-2-6 0,0-8 0,-2-8-1,201-76 1,-37-15 204,324-178-1,-278 98-257,-309 167-31,-3-3-1,-2-4 1,70-68 0,-114 98 61,-2-1 0,0-1 0,-2 0 0,0-1 1,-2-1-1,0-1 0,-2 0 0,-2-1 0,16-48 0,-23 58 10,-1-1 1,0 0-1,-2 0 1,0 0-1,-2 0 1,0-1-1,0 1 1,-2 0-1,-1 0 1,0 0-1,-1 0 1,-1 1-1,-1-1 1,-1 1-1,0 1 1,-14-25-1,-1 8 69,-2 1 0,0 0-1,-2 2 1,-2 1 0,0 2-1,-2 0 1,-1 2 0,-2 2-1,0 1 1,-64-34 0,4 11 0,-3 4 0,-1 4 0,-103-25 1,-1 12-116,-2 9 1,-2 9 0,-292-11-1,159 39-168,-448 51 0,-284 109-964,7 54-1598,297-55-867,491-101 1201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3.912"/>
    </inkml:context>
    <inkml:brush xml:id="br0">
      <inkml:brushProperty name="width" value="0.025" units="cm"/>
      <inkml:brushProperty name="height" value="0.025" units="cm"/>
    </inkml:brush>
  </inkml:definitions>
  <inkml:trace contextRef="#ctx0" brushRef="#br0">14 151 2787,'0'0'7110,"-13"5"-7072,44-8-43,1 2 0,0 1 0,61 8 0,37 1 121,-58-13-16,0-3 1,73-16-1,-68 9 19,119-6 0,-43 18-113,231-11 20,-173-5 69,368-25 754,2 47-549,543 8-325,-393-17 29,153 76 47,-184-7-49,452-43 22,-177-9-37,-129 12-10,-1-47 8,-481-4 14,597-40-10,1 37-3,-701 31 15,791-31 56,-96-22 579,-264 52 949,-820 1-5066,61 5 289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9:36.148"/>
    </inkml:context>
    <inkml:brush xml:id="br0">
      <inkml:brushProperty name="width" value="0.025" units="cm"/>
      <inkml:brushProperty name="height" value="0.025" units="cm"/>
    </inkml:brush>
  </inkml:definitions>
  <inkml:trace contextRef="#ctx0" brushRef="#br0">1071 446 9673,'-64'27'-309,"0"4"-1,2 2 0,1 2 1,-110 87-1,8-18 648,108-71 265,-74 55-1,107-68-575,2 0 1,0 2-1,1 0 1,1 1-1,1 0 0,1 2 1,1 0-1,-19 45 1,9-9-2,3 2 0,-24 110 0,36-127-38,2 0-1,3 1 1,1 0-1,5 90 1,2-109 5,1 0 0,1-1 0,1 0-1,2 0 1,0 0 0,2-1 0,1-1 0,1 1 0,25 36 0,-12-27-12,3-2 0,0 0 0,2-2 0,1-2 0,1-1 0,2-1 0,1-1 0,1-3 0,41 21 0,45 16 7,197 68 0,-104-57 53,3-9-1,414 61 1,-293-86-54,418-7 1,-14-83-56,-3-61 55,-199 28 83,-222 40-98,729-120 213,-781 110 147,485-170 1,-436 95-325,-253 101-32,-1-4 0,104-73 0,-147 93 42,-1-1 0,0-1 0,-1-1 0,-1-1 0,0 0 1,-1 0-1,14-25 0,-24 33-7,0 0 0,0 0 1,-1 0-1,0 0 0,-1-1 0,0 0 0,-1 1 1,0-1-1,-1 0 0,0 0 0,0 0 1,-1 0-1,-1 0 0,0 0 0,0 0 0,-1 0 1,-6-17-1,1 10 36,-1 1 0,0 0 0,-1 0 0,-1 1 0,-1 0 0,-1 0 0,-22-22-1,-9-5 114,-53-42-1,4 15-13,-3 4 0,-2 4 0,-4 4-1,-146-61 1,-454-126-58,-978-169 1497,702 262-1274,697 129-592,-428 21 0,518 17-478,1 9 1,0 8-1,3 8 0,-190 68 0,154-28-1149,4 9 0,-389 222 0,351-154-1167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9:43.151"/>
    </inkml:context>
    <inkml:brush xml:id="br0">
      <inkml:brushProperty name="width" value="0.025" units="cm"/>
      <inkml:brushProperty name="height" value="0.025" units="cm"/>
    </inkml:brush>
  </inkml:definitions>
  <inkml:trace contextRef="#ctx0" brushRef="#br0">1955 36 7559,'-262'5'-476,"54"1"1321,171-9-396,-1-1 0,-53-12 1,54 8-248,-1 1 0,-58-1-1,68 9-190,-1 2 1,1 2-1,-1 0 0,1 2 0,1 1 0,-1 1 0,2 1 0,-1 1 0,1 2 0,-47 31 0,-14 16 57,-124 113 0,207-169-64,-65 55 15,-104 95 68,142-122-73,0 1-1,2 2 1,-27 41-1,41-50-15,1 1 0,1 0 0,2 1-1,1 0 1,1 1 0,1 0 0,-7 53 0,7-5-3,3 141 0,6-181 0,2-1-1,1-1 1,1 1-1,3-1 0,0 1 1,3-2-1,0 0 1,3 0-1,0-1 0,3-1 1,0 0-1,2-1 1,1-2-1,2 0 1,0 0-1,2-2 0,1-1 1,2-2-1,0 0 1,36 23-1,1-7 86,137 60 0,82 11 182,-174-71-214,429 133 20,-418-145-68,1-6 1,197 12-1,567-53 16,-4-93 0,-519 40-56,-3-15 0,-4-17 0,505-219 0,-705 256-41,158-96 1,-263 134 58,-2-3 0,-1-2 0,-1-2 0,-2-2 0,-2-2 0,70-86 0,-97 106 28,-1-1 0,-1-1 0,-1-1 0,-1 0 0,-1 0 0,0-1 0,9-43 0,-16 53 5,0 0 0,-1 0 0,-1 0 0,-1 0 0,0 0 0,0 0 0,-2 0 0,1 0 0,-2 0 0,0 0 0,-1 1 0,0-1 0,-1 1 0,0 0 0,-11-18 0,-2 5 18,-1 0 0,-1 2 0,-2 0 0,0 1 0,-1 1 0,-2 1 0,0 2 0,-1 0 0,-1 2 0,-48-24 0,-20-3 329,-192-59 1,69 43 7,-2 9-1,-337-33 1,-462 18-442,623 47-38,-10-4 201,-513-23-76,1 49-98,762 7 84,-273 53-1,331-40-746,1 4 1,1 4-1,-169 81 1,114-32-1600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7:08.610"/>
    </inkml:context>
    <inkml:brush xml:id="br0">
      <inkml:brushProperty name="width" value="0.025" units="cm"/>
      <inkml:brushProperty name="height" value="0.025" units="cm"/>
    </inkml:brush>
  </inkml:definitions>
  <inkml:trace contextRef="#ctx0" brushRef="#br0">1 73 6086,'8'-3'2188,"33"-12"-1872,1 2 0,0 1-1,1 3 1,0 1-1,72-3 1,234 10 260,-296 2-595,337 32 104,-47-2-26,860 33 224,418-49 457,-1434-17-557,475-3 361,2517-4-63,-2311 13-336,549 8-150,-4 70 506,-1263-68-328,578 83 706,-649-80-1082,-78-18-1660,-8-5 564,6 6 1199,-31-22-3509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7.927"/>
    </inkml:context>
    <inkml:brush xml:id="br0">
      <inkml:brushProperty name="width" value="0.025" units="cm"/>
      <inkml:brushProperty name="height" value="0.025" units="cm"/>
    </inkml:brush>
  </inkml:definitions>
  <inkml:trace contextRef="#ctx0" brushRef="#br0">56 388 8712,'0'0'3678,"-7"10"-1382,-4 4-1398,4-6-19,0 1-1,1 0 0,0 0 1,-5 10-1,17-22 2354,28-27-2193,13-25-568,33-41-749,181-168 0,-259 262 256,0 0 1,1 0 0,-1 0 0,1 1 0,-1-1-1,1 1 1,0-1 0,-1 1 0,6-2 0,-7 3 15,-1 0 1,1 0 0,-1 0 0,1 0 0,-1 0 0,1 0 0,-1 0 0,0 0 0,1 1 0,-1-1 0,1 0-1,-1 0 1,1 0 0,-1 0 0,1 1 0,-1-1 0,0 0 0,1 0 0,-1 1 0,0-1 0,1 0 0,-1 1-1,0-1 1,1 0 0,-1 1 0,0-1 0,1 1 0,-1-1 0,0 0 0,0 1 0,0-1 0,1 1 0,-1-1-1,0 1 1,0 0 0,0 4 8,0 1 0,0 0 0,0-1 0,-1 1 0,0-1 0,0 1 0,0 0 0,-5 9 0,-20 58 137,-25 78 169,48-137-326,-1 1 1,2-1-1,0 1 0,1 0 1,0 0-1,2 0 0,-1 0 1,4 16-1,8-5-1268,3-17-3516,2-7-5165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3.707"/>
    </inkml:context>
    <inkml:brush xml:id="br0">
      <inkml:brushProperty name="width" value="0.025" units="cm"/>
      <inkml:brushProperty name="height" value="0.025" units="cm"/>
    </inkml:brush>
  </inkml:definitions>
  <inkml:trace contextRef="#ctx0" brushRef="#br0">0 4955 6086,'0'0'5979,"11"3"-5504,11 4-19,1-1 0,-1-1 0,1-2-1,45 3 1,-12-9-258,1-2-1,-1-3 0,0-2 1,-1-3-1,0-2 0,79-33 1,304-163 1666,-223 88-1902,-5-10 0,357-297 0,322-391 19,-622 563 56,625-626-36,-383 375-13,54 10-300,-415 388 279,4 7 0,180-91 0,-84 69-20,456-163 1,-558 242 29,2 7 0,2 7 1,1 6-1,273-14 0,-250 40 33,1 7 0,198 34-1,-254-20-8,-2 6 0,0 5-1,-2 4 1,113 53-1,-153-51 17,-2 3 0,-1 3 0,-3 3 0,-1 3 0,-3 3 0,93 96 0,-79-63-19,-4 4 1,-3 3 0,-5 3 0,64 121 0,-94-142 4,-3 2 1,-4 2 0,-3 0 0,-4 2 0,-3 0 0,14 121 0,-12 27 38,-9 246 1,-20-323 72,-38 217 1,22-219 78,-6 221 0,28-314-90,3-1 1,3 1-1,1-1 1,22 83-1,-23-120-83,1 0-1,0-1 1,1 1-1,1-1 1,1-1-1,0 0 1,1 0-1,1-1 1,0 0-1,1-1 1,1 0-1,0-1 1,1-1-1,0 0 1,1 0-1,0-2 1,22 12-1,-9-9 5,1-1 0,0-2 0,1 0 0,46 7 0,125 7 138,-40-7-104,-151-13-507,-11 0-752,-21 2-2593,20-5 3601,1-1 1,-1 0-1,1 1 0,-1-1 0,1 0 0,-1 0 0,1 0 0,-1 0 1,1 0-1,-1 0 0,0-1 0,1 1 0,-1 0 0,1-1 0,0 1 1,-1-1-1,1 0 0,-1 1 0,1-1 0,0 0 0,-1 0 0,1 0 1,0 0-1,0 0 0,0 0 0,0 0 0,0 0 0,0-1 0,0 1 1,0 0-1,0 0 0,1-1 0,-1 1 0,0-1 0,1 1 0,-1-3 1,1-18-3605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4.067"/>
    </inkml:context>
    <inkml:brush xml:id="br0">
      <inkml:brushProperty name="width" value="0.025" units="cm"/>
      <inkml:brushProperty name="height" value="0.025" units="cm"/>
    </inkml:brush>
  </inkml:definitions>
  <inkml:trace contextRef="#ctx0" brushRef="#br0">75 19 9993,'-60'0'5644,"55"0"-3066,38 0-2007,74-10-202,-76 6-364,61-1 0,-89 5-19,0 0-1,0 1 1,0-1 0,0 1 0,0-1-1,0 1 1,0 0 0,0 0 0,0 0-1,-1 0 1,1 1 0,-1-1 0,1 1 0,-1 0-1,1 0 1,-1 0 0,0 0 0,0 0-1,0 0 1,0 0 0,0 1 0,0-1-1,-1 1 1,1-1 0,-1 1 0,1 0 0,-1 0-1,0-1 1,0 1 0,-1 0 0,1 0-1,-1 0 1,1 0 0,-1 0 0,0 0-1,0 0 1,0 0 0,-1 5 0,0 5 10,-1 0 1,0 1 0,-1-1-1,0 0 1,-1 0 0,-1 0-1,-8 17 1,-11 10 232,-2-1-1,-1-2 1,-2-1 0,-1-1-1,-53 47 1,-6 8-1265,95-101-8338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4.955"/>
    </inkml:context>
    <inkml:brush xml:id="br0">
      <inkml:brushProperty name="width" value="0.025" units="cm"/>
      <inkml:brushProperty name="height" value="0.025" units="cm"/>
    </inkml:brush>
  </inkml:definitions>
  <inkml:trace contextRef="#ctx0" brushRef="#br0">0 540 13357,'0'0'6512,"12"-6"-5246,11-7-948,-1-1 1,0-1-1,-1-1 1,-1-1 0,-1-1-1,20-22 1,109-138 384,-132 159-647,39-56 288,-30 39 269,52-57 0,-75 111 294,-9 22-674,-20 64-1,-3 15-147,24-87-265,2 0-1,1 1 1,1 0-1,5 50 1,-2-80-104,-1-1 0,0 1-1,1 0 1,-1-1 0,1 1 0,0 0 0,-1-1 0,1 1 0,1-1 0,-1 0 0,0 1-1,1-1 1,-1 0 0,1 0 0,-1 0 0,1 0 0,4 3 0,7 0-6181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7.775"/>
    </inkml:context>
    <inkml:brush xml:id="br0">
      <inkml:brushProperty name="width" value="0.025" units="cm"/>
      <inkml:brushProperty name="height" value="0.025" units="cm"/>
    </inkml:brush>
  </inkml:definitions>
  <inkml:trace contextRef="#ctx0" brushRef="#br0">29 129 4356,'0'0'19282,"3"-10"-18059,-1 3-1100,1 0 1,-1 1-1,1-1 1,1 1 0,-1 0-1,1 0 1,0 0-1,0 1 1,1-1-1,0 1 1,0 0-1,0 0 1,0 1-1,1-1 1,0 1 0,0 1-1,0-1 1,0 1-1,1 0 1,12-4-1,-13 5-93,0 0 0,0 1 0,0 0 0,0 0 0,1 0 0,-1 1-1,0 0 1,0 0 0,0 1 0,0-1 0,8 3 0,-12-2-26,1 0 0,-1 0 0,1 0 0,-1 0 0,0 0 0,0 0 0,0 1 0,1-1 0,-1 1 0,-1 0 0,1 0 0,0-1 0,0 1 0,-1 0 0,1 1 0,-1-1 0,1 0 0,-1 0 0,0 0 0,0 1 0,0-1 0,0 1 0,-1-1 0,1 1 0,-1-1 0,1 1 0,-1-1 0,0 5 0,0 2 27,-1 0-1,0 1 0,0-1 0,-1 0 0,0 0 0,-1 0 0,0 0 0,-1-1 0,1 1 0,-1-1 0,-1 0 0,0 0 1,0 0-1,-9 10 0,-13 12 79,-1 0 0,-35 27 0,-4 6 9,64-60-109,0 0 1,0 0-1,1 0 0,-1 0 0,1 1 0,0-1 0,0 0 0,0 1 0,0 0 1,-1 5-1,3-8-10,0-1 1,0 1 0,0 0-1,0 0 1,0-1 0,0 1-1,0 0 1,0-1-1,0 1 1,0 0 0,1 0-1,-1-1 1,0 1 0,0 0-1,1-1 1,-1 1 0,1 0-1,-1-1 1,0 1-1,1-1 1,-1 1 0,2 0-1,24 9 11,12-7 92,0-1 1,72-5-1,-11-1-68,-98 4-6,0 0 0,0 1-1,0-1 1,0 1 0,0-1-1,0 1 1,0-1 0,0 1-1,0 0 1,-1-1 0,1 1 0,0 0-1,0 0 1,-1 0 0,1 0-1,0 0 1,-1 0 0,1 0-1,-1 0 1,1 1 0,4 6-2483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9.288"/>
    </inkml:context>
    <inkml:brush xml:id="br0">
      <inkml:brushProperty name="width" value="0.025" units="cm"/>
      <inkml:brushProperty name="height" value="0.025" units="cm"/>
    </inkml:brush>
  </inkml:definitions>
  <inkml:trace contextRef="#ctx0" brushRef="#br0">4963 2989 4708,'0'0'15300,"7"-3"-14371,294-142 284,-253 119-1129,66-35-42,141-99 0,-198 117 6,-1-2 1,-2-3-1,-3-2 1,46-57-1,-41 36 151,-2-3 1,-4-2-1,-3-2 0,63-144 1,-88 169-174,-3-1 0,-2-1 0,-2-1 1,-3 0-1,-3-1 0,-2 0 1,-2 0-1,-5-96 0,-3 126-1,-1 0-1,-1 1 1,-1-1-1,-1 1 1,-2 0-1,-1 1 1,-17-33-1,8 24-16,-2 1-1,-1 1 1,-1 0 0,-44-43-1,13 23-108,-3 3 0,-2 3-1,-2 2 1,-123-67 0,66 52-119,-2 6 1,-3 4 0,-248-61-1,130 60 109,-293-23 0,-186 35 114,-3 42 21,482 4 69,2 10 1,-266 57-1,358-44-98,3 7 0,1 6 1,2 6-1,-216 109 0,274-114 38,2 4 0,3 3 0,1 4 0,3 3 0,3 3 0,-84 94 0,117-112-29,3 3 1,2 0-1,1 3 1,-41 87-1,56-95-20,1 0 0,2 1-1,2 0 1,1 1 0,3 0-1,-5 76 1,13-73-1,2 1 0,2-1 0,2 0 0,2 0 1,2-1-1,2 0 0,2-1 0,37 81 0,-18-60 19,2-2 0,4-1 1,2-3-1,2-1 0,54 56 0,-46-63 38,2-3-1,3-1 0,1-4 1,2-1-1,2-4 1,2-2-1,124 53 0,-94-54 33,2-4-1,2-4 0,0-4 0,1-4 0,114 7 0,-14-18 23,-115-7-84,1 3-1,89 17 1,-113-4 742,-57-17-998,0 1 0,-1-1 1,1 1-1,0 0 0,-1-1 0,1 1 1,-1 1-1,0-1 0,4 4 1,0 15-7472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9.677"/>
    </inkml:context>
    <inkml:brush xml:id="br0">
      <inkml:brushProperty name="width" value="0.025" units="cm"/>
      <inkml:brushProperty name="height" value="0.025" units="cm"/>
    </inkml:brush>
  </inkml:definitions>
  <inkml:trace contextRef="#ctx0" brushRef="#br0">42 20 14670,'0'0'122,"0"0"0,0 0 0,0-1 0,0 1 0,0 0 0,0 0 0,0 0 0,0 0 0,1 0 1,-1-1-1,0 1 0,0 0 0,0 0 0,0 0 0,-1 0 0,1 0 0,0-1 0,0 1 0,0 0 0,0 0 0,0 0 0,0 0 0,0 0 0,0-1 0,0 1 1,0 0-1,0 0 0,0 0 0,0 0 0,0 0 0,-1 0 0,1 0 0,0-1 0,0 1 0,0 0 0,0 0 0,0 0 0,0 0 0,-1 0 0,1 0 0,0 0 1,0 0-1,0 0 0,0 0 0,0 0 0,-1 0 0,1 0 0,0 0 0,0 0 0,0 0 0,14-6 662,9 2-645,-1 2-1,0 0 1,1 2 0,-1 0-1,25 4 1,-43-3-123,1-1 0,-1 1 0,0 0 0,0 0 0,0 0 0,0 0 0,1 1 0,-2 0 0,1 0 0,0 0 0,0 0 0,-1 1 0,1-1 0,-1 1 1,0 0-1,1 0 0,-1 0 0,-1 0 0,1 1 0,0-1 0,-1 1 0,0-1 0,0 1 0,0 0 0,0 0 0,-1 0 0,1 0 0,-1 1 0,0-1 0,0 0 0,-1 0 0,1 1 0,-1 6 0,-1 1 241,-1 0-1,0 0 0,0-1 0,-1 1 0,-1 0 0,0-1 1,-1 0-1,0 0 0,-1 0 0,0-1 0,0 1 0,-1-1 1,-9 9-1,-17 19 965,-66 58 0,91-88-1137,-22 17 56,21-19-214,0 1 0,1 0 0,0 0-1,0 1 1,1 0 0,-11 15 0,19-19-3093,8-8-1124,13-17-4837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5.514"/>
    </inkml:context>
    <inkml:brush xml:id="br0">
      <inkml:brushProperty name="width" value="0.025" units="cm"/>
      <inkml:brushProperty name="height" value="0.025" units="cm"/>
    </inkml:brush>
  </inkml:definitions>
  <inkml:trace contextRef="#ctx0" brushRef="#br0">2597 476 13677,'-20'-3'16,"-1"-1"-1,1 0 1,0-1-1,0-2 1,1 0-1,0-1 1,0 0-1,0-2 1,1 0 0,1-2-1,-21-15 1,-21-23-97,-68-52 250,107 88-290,-1 1 0,-1 1-1,0 1 1,-41-15 0,9 11-272,0 2-1,-1 3 1,-91-7 0,-174 12 646,226 5-262,-23 4 33,1 5 1,0 5-1,1 5 1,-183 55-1,257-62 52,0 3-1,1 1 0,0 2 0,1 1 0,1 2 0,1 2 1,-39 32-1,60-42-86,1 0 0,1 2 0,0-1 0,1 2 0,1-1 1,0 2-1,1 0 0,1 0 0,0 1 0,2 0 0,0 0 0,1 1 1,0 0-1,2 1 0,0-1 0,2 1 0,-3 32 0,6-20-19,2 1 0,0-1 0,3 0 0,0 0 0,2 0 0,2 0 0,0-1-1,3-1 1,0 0 0,2 0 0,1-2 0,1 1 0,1-2 0,2 0 0,1-2 0,1 0 0,1-1 0,1-1 0,1-1-1,1-1 1,32 21 0,-6-9 45,2-2 0,1-2 0,2-3 0,73 25 0,-43-25 63,1-3-1,117 15 0,35-15 80,299-10-1,-480-13-167,659-25 104,-180 2-63,-279 18-28,870-49-20,-44-83 511,-864 108-453,-199 26-39,388-67 58,-356 58-43,-1-3 0,-1-2 0,-1-3 0,-1-1-1,77-46 1,-119 62 15,-1 1-1,1-1 0,-1 0 1,0-1-1,0 1 0,0-1 1,9-14-1,-13 18 15,0-1-1,-1 0 1,1-1-1,-1 1 1,0 0-1,0 0 1,0-1-1,-1 1 1,1 0-1,-1-1 1,1 1-1,-1-1 1,0 1-1,-1 0 1,1-1 0,0 1-1,-1-1 1,0 1-1,0 0 1,0 0-1,-3-7 1,-5-6 34,0 0 0,-1 1 0,-1 0 0,-1 0 0,-18-18 0,-71-61 2,20 29-363,-3 3 1,-2 4-1,-3 4 1,-187-83-1,67 53 33,-268-68 0,238 91 542,-2 10 0,-1 11-1,-3 11 1,0 10 0,-257 14-1,347 14-234,0 8 1,-255 60-1,180-14-2166,-230 97 0,276-88-726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1.206"/>
    </inkml:context>
    <inkml:brush xml:id="br0">
      <inkml:brushProperty name="width" value="0.025" units="cm"/>
      <inkml:brushProperty name="height" value="0.025" units="cm"/>
    </inkml:brush>
  </inkml:definitions>
  <inkml:trace contextRef="#ctx0" brushRef="#br0">7 64 4644,'0'0'14927,"-1"-7"-13540,0 4-1322,0 2 2,1-1 0,-1 1-1,1 0 1,-1-1 0,1 1 0,-1 0-1,1-1 1,0 1 0,0 0-1,0-1 1,0 1 0,0 0 0,0-1-1,0 1 1,0-1 0,0 1-1,1 0 1,-1-1 0,0 1 0,1 0-1,-1-1 1,1 1 0,0 0-1,-1 0 1,1 0 0,0 0 0,0-1-1,0 1 1,0 0 0,0 0-1,0 1 1,0-1 0,0 0 0,0 0-1,0 0 1,1 1 0,-1-1-1,0 0 1,0 1 0,1-1 0,-1 1-1,0 0 1,1-1 0,-1 1-1,3 0 1,8-2 129,-1 0 1,1 1-1,-1 1 1,1-1-1,0 2 0,-1 0 1,1 0-1,-1 1 0,21 6 1,-28-6-195,0-1 0,-1 1 0,1 0 1,-1 0-1,0 0 0,0 0 1,0 0-1,0 1 0,0-1 1,0 1-1,0 0 0,-1 0 0,0 0 1,1 0-1,-1 1 0,0-1 1,-1 0-1,1 1 0,0 0 1,-1-1-1,0 1 0,0 0 0,0-1 1,-1 1-1,1 0 0,-1 0 1,0 0-1,0 0 0,0 0 0,0-1 1,-1 1-1,-1 7 0,0-4 25,0 0-1,0 0 1,0 0-1,-1 0 1,0-1-1,0 0 0,-1 1 1,0-1-1,-7 8 1,-50 49 374,48-51-223,1 0 1,0 1 0,1 0 0,-16 23-1,26-36-174,1 1 0,-1 0 0,1-1 0,0 1-1,-1 0 1,1-1 0,0 1 0,-1 0 0,1-1 0,0 1 0,0 0-1,0 0 1,0-1 0,0 1 0,0 0 0,0 0 0,0-1 0,0 1-1,0 0 1,0 0 0,0-1 0,0 1 0,1 0 0,-1 0 0,0-1-1,0 1 1,1 0 0,0 0 0,21 8 75,42-11-157,-52 1-35,16-1-2471,44-11 1,-23 1-4085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3.672"/>
    </inkml:context>
    <inkml:brush xml:id="br0">
      <inkml:brushProperty name="width" value="0.025" units="cm"/>
      <inkml:brushProperty name="height" value="0.025" units="cm"/>
    </inkml:brush>
  </inkml:definitions>
  <inkml:trace contextRef="#ctx0" brushRef="#br0">1 300 8936,'0'0'176,"0"0"-1,0 0 0,1 0 1,-1 0-1,0 0 0,0 0 0,0 0 1,0 0-1,1 0 0,-1 1 0,0-1 1,0 0-1,0 0 0,0 0 0,0 0 1,1 0-1,-1 0 0,0 0 1,0 0-1,0 0 0,0 1 0,0-1 1,0 0-1,0 0 0,1 0 0,-1 0 1,0 0-1,0 1 0,0-1 0,0 0 1,0 0-1,0 0 0,0 0 1,0 1-1,0-1 0,0 0 0,0 0 1,0 0-1,0 0 0,0 1 0,0-1 1,0 0-1,0 0 0,0 0 0,0 0 1,0 1-1,0-1 0,0 0 1,0 0-1,-1 0 0,1 0 0,0 0 1,0 1-1,0-1 0,0 0 0,0 0 1,0 0-1,0 0 0,-1 0 0,1 0 1,0 0-1,0 1 0,0-1 1,23-9 2695,31-22-2049,182-128 279,-81 51-1007,-155 108-94,0 0 0,0 1 0,0-1 0,0 0-1,0 0 1,0 0 0,0 1 0,0-1-1,0 0 1,0 0 0,0 0 0,0 1 0,0-1-1,0 0 1,0 0 0,1 0 0,-1 1 0,0-1-1,0 0 1,0 0 0,0 0 0,0 0-1,1 1 1,-1-1 0,0 0 0,0 0 0,0 0-1,0 0 1,1 0 0,-1 0 0,0 0 0,0 0-1,0 1 1,1-1 0,-1 0 0,0 0-1,0 0 1,0 0 0,1 0 0,-1 0 0,0 0-1,0 0 1,0 0 0,1 0 0,-1 0 0,0 0-1,0 0 1,0-1 0,1 1 0,-1 0 0,0 0-1,0 0 1,0 0 0,1 0 0,-1 0-1,0 0 1,0-1 0,0 1 0,0 0 0,1 0-1,-1 0 1,0 0 0,0 0 0,0-1 0,0 1-1,0 0 1,0 0 0,1-1 0,-5 12-23,-43 69 98,29-53-71,-28 57-1,43-77-49,0 1 0,0-1 0,1 1 0,0 0-1,0 0 1,1 0 0,0 0 0,0 0 0,1 0 0,0 0-1,0 0 1,3 14 0,-2-21-193,-1 0 0,0 0 1,0-1-1,1 1 0,-1 0 0,1-1 0,-1 1 0,1 0 1,-1 0-1,1-1 0,-1 1 0,1-1 0,-1 1 0,1-1 0,0 1 1,-1-1-1,1 1 0,0-1 0,0 1 0,-1-1 0,1 0 0,0 0 1,0 1-1,-1-1 0,1 0 0,0 0 0,0 0 0,0 0 1,0 0-1,0 0 0,14 1-8580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4.047"/>
    </inkml:context>
    <inkml:brush xml:id="br0">
      <inkml:brushProperty name="width" value="0.025" units="cm"/>
      <inkml:brushProperty name="height" value="0.025" units="cm"/>
    </inkml:brush>
  </inkml:definitions>
  <inkml:trace contextRef="#ctx0" brushRef="#br0">0 43 17969,'0'0'7335,"19"-42"-31582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4.373"/>
    </inkml:context>
    <inkml:brush xml:id="br0">
      <inkml:brushProperty name="width" value="0.025" units="cm"/>
      <inkml:brushProperty name="height" value="0.025" units="cm"/>
    </inkml:brush>
  </inkml:definitions>
  <inkml:trace contextRef="#ctx0" brushRef="#br0">591 11 8232,'-28'2'432,"0"1"1,0 1-1,0 1 1,1 2-1,0 0 1,0 2-1,1 1 1,0 1-1,1 1 1,0 2-1,1 0 1,1 2-1,0 0 0,1 1 1,-36 37-1,42-37-230,1 1 0,1 0 0,0 1 0,1 1 0,1 0 0,1 0 0,1 1 0,-12 36 0,17-40-111,1 1 1,0-1-1,2 1 0,0-1 0,0 1 1,2 0-1,0 0 0,2 0 1,0-1-1,0 1 0,2-1 1,5 18-1,-5-23-65,0-1 0,1 1 0,0-1 0,0-1 0,1 1 0,1-1 1,0 0-1,0 0 0,1 0 0,0-1 0,1-1 0,0 0 0,14 11 0,-9-11 120,0 1-1,1-2 1,-1 0 0,1-1-1,1 0 1,-1-2-1,1 1 1,0-2 0,18 2-1,6-2 201,1-3 1,0-1-1,0-1 0,0-3 0,-1-1 0,0-2 1,48-16-1,-8-2-204,-2-3 0,136-71 1,-177 79-106,0-1 0,-2-2 1,-1-1-1,-1-2 1,-2-1-1,0-2 0,38-49 1,-59 67-21,-2-1-1,1 0 1,-2-1 0,0 0-1,0 0 1,-2-1 0,1 1-1,3-22 1,-8 30-11,0-1 0,0 1 1,0-1-1,-1 1 0,0 0 0,-1-1 1,1 1-1,-1 0 0,0-1 0,-1 1 1,0 0-1,0 0 0,0 0 0,0 0 1,-1 0-1,0 1 0,-1-1 0,1 1 1,-1 0-1,0 0 0,0 0 0,-7-7 0,-8-2-2,0 1 0,-1 0-1,0 2 1,-1 0 0,0 1-1,0 2 1,-1 0 0,0 1-1,-43-8 1,-7 4-180,-134-4 1,6 18-1082,115 1-1637,23-1-1620,18-3-4924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6.782"/>
    </inkml:context>
    <inkml:brush xml:id="br0">
      <inkml:brushProperty name="width" value="0.025" units="cm"/>
      <inkml:brushProperty name="height" value="0.025" units="cm"/>
    </inkml:brush>
  </inkml:definitions>
  <inkml:trace contextRef="#ctx0" brushRef="#br0">0 138 16752,'7'-10'1548,"-6"9"-1526,14-19 915,1 1-1,18-18 0,-30 32-793,1 0 0,0 1 1,1-1-1,-1 1 0,0 1 1,1-1-1,0 1 0,0 0 1,0 0-1,1 0 0,-1 1 1,0 0-1,1 0 0,11-1 1,-17 4-144,0-1 0,0 0 1,1 1-1,-1-1 0,0 1 0,0-1 1,0 1-1,0-1 0,0 1 0,-1 0 1,1 0-1,0-1 0,0 1 0,0 0 1,0 0-1,-1 0 0,1 0 1,-1 0-1,1 0 0,0 0 0,-1 0 1,0 0-1,1 0 0,-1 0 0,0 0 1,1 1-1,-1-1 0,0 0 1,0 0-1,0 0 0,0 0 0,0 1 1,0 0-1,-5 46 65,-2-27-26,-1-2 0,-1 1 0,0-1 0,-2-1 0,0 1-1,-1-2 1,-27 31 0,-28 44 916,57-67-349,10-24-589,-1-1-1,1 1 1,0-1-1,1 1 1,-1-1-1,0 1 1,0-1-1,0 1 0,0 0 1,0-1-1,0 1 1,1-1-1,-1 1 1,0-1-1,0 1 0,1-1 1,-1 1-1,0-1 1,1 0-1,-1 1 1,1-1-1,-1 1 1,0-1-1,1 0 0,0 1 1,3 0 33,0 0 0,-1 0-1,1 0 1,0-1 0,0 1 0,0-1 0,0 0 0,7-1 0,1 1-1,5-1-649,-1-1 0,1 0 0,28-8 0,18-10-7816,-26 6-2661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7.143"/>
    </inkml:context>
    <inkml:brush xml:id="br0">
      <inkml:brushProperty name="width" value="0.025" units="cm"/>
      <inkml:brushProperty name="height" value="0.025" units="cm"/>
    </inkml:brush>
  </inkml:definitions>
  <inkml:trace contextRef="#ctx0" brushRef="#br0">0 56 16720,'0'0'10185,"27"-37"-19185,-11 19-1218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9.060"/>
    </inkml:context>
    <inkml:brush xml:id="br0">
      <inkml:brushProperty name="width" value="0.025" units="cm"/>
      <inkml:brushProperty name="height" value="0.025" units="cm"/>
    </inkml:brush>
  </inkml:definitions>
  <inkml:trace contextRef="#ctx0" brushRef="#br0">864 62 10826,'0'0'1842,"-12"-9"240,3 0-1600,5 5-348,0 0 1,0 0-1,-1 0 1,1 1-1,-1 0 0,0 0 1,0 0-1,0 0 1,-1 1-1,1 0 1,-1 0-1,1 0 0,-1 1 1,-10-2-1,-4 2-96,0 1 0,1 1 1,-1 1-1,0 0 0,0 2 0,1 0 0,0 1 0,0 1 0,-24 11 0,16-4 48,1 1 0,1 2-1,1 0 1,0 1 0,-37 36 0,20-11 22,2 2 0,2 2-1,2 2 1,2 0 0,-47 96 0,63-109-90,2 1-1,1 0 1,-15 63 0,25-81-12,1 0 0,1 0 1,0 0-1,1 0 0,1 0 0,1 0 1,0 0-1,2 0 0,8 35 1,-8-45-9,1 1 0,0-1 0,0 0 1,0 0-1,1 0 0,1-1 1,-1 1-1,1-1 0,1-1 0,-1 1 1,1-1-1,0 0 0,0-1 0,1 1 1,0-1-1,0-1 0,0 0 1,0 0-1,1 0 0,-1-1 0,1-1 1,0 1-1,15 1 0,-2-1 26,1-1-1,0 0 1,0-2 0,0-1-1,0-1 1,0-1-1,-1-1 1,34-9-1,-6-4 59,-1-2 0,-1-2-1,-1-2 1,49-33 0,-32 14-14,-2-3 1,68-64-1,-97 79 86,-3-2 0,0 0-1,35-52 1,-55 68-52,0 0 0,0-1 0,-2 0-1,0 0 1,-1 0 0,-1-1 0,-1 0 0,0-1 0,-1 1-1,2-29 1,-6 41-76,0 0-1,0 0 0,0 0 1,-1 0-1,0 0 0,0 1 1,0-1-1,-1 0 1,0 1-1,0-1 0,0 1 1,-1-1-1,0 1 0,0 0 1,0 0-1,-1 0 0,1 1 1,-5-5-1,2 4-69,0 0 0,-1 1 0,1-1 0,-1 1 0,0 1 0,0 0 0,0 0 1,-1 0-1,1 0 0,0 1 0,-1 1 0,0-1 0,-9 1 0,-3 0-712,0 1 1,1 0 0,-1 2-1,0 0 1,1 2 0,-1 0-1,1 1 1,0 1-1,-20 9 1,-25 12-3425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0.930"/>
    </inkml:context>
    <inkml:brush xml:id="br0">
      <inkml:brushProperty name="width" value="0.025" units="cm"/>
      <inkml:brushProperty name="height" value="0.025" units="cm"/>
    </inkml:brush>
  </inkml:definitions>
  <inkml:trace contextRef="#ctx0" brushRef="#br0">0 94 10602,'0'0'10698,"7"-8"-10410,-1 1-246,1 0-1,0 1 1,1 0-1,-1 0 1,1 1-1,1 0 1,-1 0-1,0 1 1,1 0-1,0 1 1,0 0-1,17-4 1,-6 2-32,0 1 1,1 0 0,-1 2-1,1 0 1,0 1 0,39 4-1,-58-3-10,1 1-1,-1-1 1,1 1-1,-1 0 1,0 0-1,1 0 1,-1 0-1,0 0 1,1 0-1,-1 0 1,0 1-1,0-1 0,0 1 1,0 0-1,-1-1 1,1 1-1,0 0 1,-1 0-1,1 0 1,1 4-1,-1-2 8,-1-1 0,0 1-1,0 0 1,0 0 0,-1 0-1,0 0 1,1 0 0,-1 0-1,0 0 1,-1-1 0,1 1 0,-2 4-1,-1 6 19,-1 1 0,-1-1-1,0-1 1,-1 1 0,-15 23 0,-60 73 52,60-86-48,1 2 1,1 0-1,2 1 0,-21 42 1,37-68-22,1 0 0,-1 1 1,0-1-1,1 0 0,-1 0 0,0 1 1,1-1-1,0 0 0,-1 0 0,1 1 1,0-1-1,-1 1 0,1-1 1,0 0-1,0 1 0,0-1 0,0 1 1,1-1-1,-1 0 0,0 1 0,0-1 1,1 0-1,-1 1 0,1-1 1,-1 0-1,1 0 0,0 1 0,0-1 1,-1 0-1,1 0 0,0 0 1,0 0-1,0 0 0,0 0 0,0 0 1,0 0-1,0 0 0,0-1 0,1 1 1,-1 0-1,0-1 0,0 1 1,1-1-1,-1 1 0,0-1 0,1 0 1,-1 1-1,0-1 0,1 0 0,-1 0 1,1 0-1,1 0 0,11-1 48,0 1 0,0-2 0,0 0-1,16-4 1,-22 4-26,96-27-2640,-52 12-3380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1.941"/>
    </inkml:context>
    <inkml:brush xml:id="br0">
      <inkml:brushProperty name="width" value="0.025" units="cm"/>
      <inkml:brushProperty name="height" value="0.025" units="cm"/>
    </inkml:brush>
  </inkml:definitions>
  <inkml:trace contextRef="#ctx0" brushRef="#br0">1 2119 8904,'0'0'5189,"10"-5"-4633,236-96 1617,-112 50-2019,724-334-467,-18-42 279,-484 242 73,403-215 572,-20-31-401,-683 395-173,-21 12 176,1 2 1,64-29 0,-125 73 31,22-19-449,0 1-1,0-1 0,0 1 0,0-1 0,-1 0 1,1-1-1,-1 1 0,0-1 0,1 1 1,-1-1-1,-1 0 0,1 0 0,-8 2 0,11-9-7493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2.327"/>
    </inkml:context>
    <inkml:brush xml:id="br0">
      <inkml:brushProperty name="width" value="0.025" units="cm"/>
      <inkml:brushProperty name="height" value="0.025" units="cm"/>
    </inkml:brush>
  </inkml:definitions>
  <inkml:trace contextRef="#ctx0" brushRef="#br0">1 106 11243,'0'0'6272,"2"-8"-5375,-1 5-828,-1 0 0,1 1 1,0-1-1,0 0 0,1 1 0,-1-1 0,0 1 1,1 0-1,-1-1 0,1 1 0,0 0 0,0 0 1,0 0-1,0 0 0,3-2 0,1 1 45,0-1 0,1 2 1,-1-1-1,1 1 0,-1 0 0,14-2 0,75-12 231,1 5 0,149 1 1,-243 10-334,-1 0 0,1-1 0,0 1 0,0 0 0,-1 0 0,1 0 0,0 1 0,0-1 0,-1 0 0,1 1 0,0-1 1,-1 1-1,1-1 0,-1 1 0,1 0 0,-1 0 0,1 0 0,-1 0 0,1 0 0,-1 0 0,0 0 0,1 0 0,-1 0 0,0 1 1,0-1-1,0 0 0,0 1 0,0-1 0,0 1 0,-1-1 0,1 1 0,0 0 0,-1-1 0,1 1 0,-1 0 0,0-1 1,1 1-1,-1 0 0,0 0 0,0-1 0,0 1 0,0 0 0,0-1 0,-1 1 0,1 0 0,-1 0 0,1-1 0,-1 1 1,0 2-1,-5 11 163,0 1 0,0-1 0,-2 0 1,-10 16-1,11-19-209,-10 17 90,-33 65 177,47-87-230,0 0 0,0 0 0,1 0 0,0 0 0,1 0 0,-1 0 0,1 0 1,1 1-1,-1-1 0,1 0 0,2 11 0,-2-17-118,0-1 0,0 1 1,0-1-1,0 1 0,1-1 0,-1 1 0,0-1 1,0 0-1,1 1 0,-1-1 0,0 1 1,1-1-1,-1 1 0,0-1 0,1 0 0,-1 1 1,1-1-1,-1 0 0,0 0 0,1 1 1,-1-1-1,1 0 0,-1 0 0,1 1 0,-1-1 1,1 0-1,-1 0 0,1 0 0,-1 0 1,1 0-1,-1 0 0,1 0 0,-1 0 0,1 0 1,-1 0-1,1 0 0,-1 0 0,1 0 1,-1 0-1,1-1 0,-1 1 0,1 0 1,0-1-1,16-7-8096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9:03.238"/>
    </inkml:context>
    <inkml:brush xml:id="br0">
      <inkml:brushProperty name="width" value="0.025" units="cm"/>
      <inkml:brushProperty name="height" value="0.025" units="cm"/>
    </inkml:brush>
  </inkml:definitions>
  <inkml:trace contextRef="#ctx0" brushRef="#br0">917 58 2755,'-167'-25'2970,"-1"7"-1,-220 4 1,373 14-2843,1 1 0,-1 0 0,0 1 0,1 1 0,-1 0 0,1 1 0,-16 6-1,27-8-131,-1-1 0,0 1-1,1-1 1,0 1 0,-1 0-1,1 0 1,0 1 0,0-1-1,0 1 1,0-1-1,0 1 1,1 0 0,-1 0-1,1 0 1,0 0 0,0 1-1,0-1 1,0 1 0,1-1-1,-1 1 1,1 0-1,0-1 1,0 1 0,0 0-1,1 0 1,-1 0 0,1-1-1,0 1 1,0 0 0,0 0-1,2 5 1,-1-5 7,0-1 0,1 0 0,0 1 0,0-1 0,0 0 0,0 0 0,0 0 0,0 0 0,1 0 1,0 0-1,-1-1 0,1 1 0,0-1 0,0 0 0,0 0 0,1 0 0,-1 0 0,0-1 0,7 3 0,9 3 48,-1-1 1,28 6-1,22 0 147,-1-3 0,84 2 1,140-13 416,-242 0-560,500-31 706,-184 8 263,969-15 2196,-1293 42-3220,0 2 0,56 14 0,-75-14-76,-21-5-177,0 0 0,-1 0 0,1 0 1,-1 0-1,1 0 0,-1 0 0,1 0 0,-1 0 1,0 0-1,0 0 0,1 0 0,-1-1 0,0 1 0,0 0 1,0 0-1,0 0 0,-1 0 0,1-2 0,0-4-1831,3-14-3515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3.012"/>
    </inkml:context>
    <inkml:brush xml:id="br0">
      <inkml:brushProperty name="width" value="0.025" units="cm"/>
      <inkml:brushProperty name="height" value="0.025" units="cm"/>
    </inkml:brush>
  </inkml:definitions>
  <inkml:trace contextRef="#ctx0" brushRef="#br0">0 86 9513,'0'0'2231,"10"-8"-442,3-1-1322,-1 1 0,1 0 0,0 1 0,1 0 0,-1 1 0,1 1 1,26-7-1,-6 6 233,0 1 1,1 2 0,40 2-1,-73 0-660,0 1 0,0 0 0,0 1 0,-1-1 0,1 0 0,0 0 0,0 1 0,0-1 0,-1 1-1,1-1 1,0 1 0,-1 0 0,1 0 0,0 0 0,-1 0 0,1 0 0,-1 0 0,2 2 0,-2-2-2,-1 0 0,1 0-1,-1 0 1,1 0 0,-1 1 0,1-1 0,-1 0 0,0 0 0,0 0 0,0 1 0,0-1 0,0 0 0,0 0 0,0 1 0,0-1-1,0 0 1,0 0 0,-1 0 0,1 1 0,-1 0 0,-2 4 95,0 0 0,0 0-1,0 0 1,-1 0 0,0-1-1,0 0 1,-1 1 0,-6 5 0,-95 73 604,72-60-497,1 2 0,-53 54 0,84-78-228,0 1 0,-1 0 0,1-1 0,0 1 0,1 0 0,-1 0 0,0 0 0,1 0 0,0 0 0,-1 0 0,1 0-1,1 1 1,-1-1 0,0 0 0,0 4 0,2-5-8,-1-1-1,1 1 0,-1-1 0,1 1 1,0-1-1,-1 1 0,1-1 0,0 0 1,0 0-1,0 1 0,0-1 0,0 0 1,0 0-1,0 0 0,1 0 0,-1 0 1,0 0-1,0 0 0,1 0 1,-1-1-1,1 1 0,-1-1 0,1 1 1,-1-1-1,1 1 0,-1-1 0,1 0 1,-1 1-1,1-1 0,0 0 0,-1 0 1,3-1-1,48 4 76,0-2-1,61-6 1,-22-9-4132,-64 7-1718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072"/>
    </inkml:context>
    <inkml:brush xml:id="br0">
      <inkml:brushProperty name="width" value="0.025" units="cm"/>
      <inkml:brushProperty name="height" value="0.025" units="cm"/>
    </inkml:brush>
  </inkml:definitions>
  <inkml:trace contextRef="#ctx0" brushRef="#br0">6 120 9801,'0'0'2931,"-2"-9"-1740,2 6-1084,-1 0 0,0 1 0,0-1 0,1 0 0,0 0 1,-1 0-1,1 0 0,0 0 0,1 1 0,-1-1 1,0 0-1,1 0 0,-1 0 0,1 1 0,0-1 1,0 0-1,0 1 0,1-1 0,-1 0 0,0 1 0,1 0 1,0-1-1,-1 1 0,1 0 0,0 0 0,0 0 1,0 0-1,1 0 0,-1 0 0,0 1 0,1-1 1,-1 1-1,1 0 0,-1-1 0,1 1 0,0 0 1,3 0-1,17-5 416,-1 0 0,1 2 0,0 1 0,0 0 1,40 2-1,-61 1-519,0 0 0,0 0 0,0 0 1,0 0-1,-1 0 0,1 0 0,0 1 1,0-1-1,0 1 0,0-1 0,0 1 1,-1 0-1,1-1 0,0 1 0,-1 0 0,1 0 1,0 0-1,1 2 0,-3-2 2,1 0 0,-1 0 0,1 0 0,-1 0 1,1 0-1,-1 1 0,0-1 0,0 0 0,1 0 0,-1 0 0,0 0 0,0 0 0,0 0 0,0 1 0,-1-1 0,1 0 0,0 0 1,0 0-1,-1 0 0,1 0 0,-1 2 0,-3 4 27,1-1 0,-1 0 1,0 0-1,0 0 0,-1 0 1,0-1-1,-9 9 0,-9 3 30,17-14-49,0 1 0,1 0-1,-1 0 1,1 1 0,0-1 0,0 1-1,1 0 1,-8 11 0,56-15-591,-26-1 278,-8-1 225,0 1 0,-1 0-1,1 1 1,0 0-1,0 0 1,14 5 0,-23-5 78,1-1 0,-1 1 1,0 0-1,1-1 1,-1 1-1,0 0 0,1 0 1,-1 0-1,0 0 1,0 0-1,0 0 0,0 1 1,0-1-1,0 0 1,0 1-1,0-1 0,0 0 1,0 4-1,0-3 11,-1 1 0,1 0 0,-1 0 0,0 0 0,0 0 0,-1 0 0,1 0 0,-1-1-1,1 1 1,-1 0 0,0 0 0,0 0 0,0-1 0,-2 4 0,0 0 237,-1 0-1,-1 0 1,1 0 0,-1-1 0,0 0 0,0 0-1,0 0 1,-1 0 0,0-1 0,0 0 0,0 0-1,-8 3 1,5-2 83,0-1-1,0 0 0,0 0 1,0-1-1,-1 0 1,0-1-1,1 0 1,-15 0-1,26-2-599,1-1 0,0 0 0,-1 0 0,0 0 1,1-1-1,-1 1 0,1 0 0,-1-1 0,0 0 0,2-2 0,5-2-761,19-13-2545,6-3-2621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476"/>
    </inkml:context>
    <inkml:brush xml:id="br0">
      <inkml:brushProperty name="width" value="0.025" units="cm"/>
      <inkml:brushProperty name="height" value="0.025" units="cm"/>
    </inkml:brush>
  </inkml:definitions>
  <inkml:trace contextRef="#ctx0" brushRef="#br0">1 0 15791,'0'0'7399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802"/>
    </inkml:context>
    <inkml:brush xml:id="br0">
      <inkml:brushProperty name="width" value="0.025" units="cm"/>
      <inkml:brushProperty name="height" value="0.025" units="cm"/>
    </inkml:brush>
  </inkml:definitions>
  <inkml:trace contextRef="#ctx0" brushRef="#br0">471 0 7271,'-25'0'434,"0"2"0,0 0 1,0 1-1,1 2 0,-1 0 0,1 2 1,0 1-1,1 0 0,-1 2 0,-25 15 1,36-18-142,1 2 0,0 0 0,0 0 0,0 1 0,1 1 0,1 0 0,0 0 1,0 1-1,1 0 0,1 0 0,0 1 0,1 1 0,0-1 0,1 1 0,0 0 0,1 0 0,1 1 1,-3 17-1,3-9-234,2 0 0,0 0 1,1 0-1,2 0 1,0 0-1,1 0 1,2 0-1,0 0 0,1-1 1,2 1-1,0-1 1,1-1-1,1 0 0,2 0 1,0 0-1,0-2 1,2 1-1,1-2 0,0 1 1,1-2-1,1 0 1,1-1-1,0-1 1,1 0-1,1-1 0,0-1 1,0-1-1,2-1 1,-1-1-1,29 11 0,-21-14 116,-1-1-1,2-1 0,-1-1 0,0-2 1,1 0-1,0-2 0,-1-2 0,1 0 1,-1-2-1,0-1 0,0-1 1,0-1-1,-1-2 0,0-1 0,31-15 1,-37 15-67,0-1 1,-1-1 0,0 0-1,-1-2 1,0 0-1,-1-1 1,-1-1 0,0-1-1,-1 0 1,-1-1 0,0-1-1,-2 0 1,0-1 0,-1 0-1,-2-1 1,0-1 0,-1 1-1,12-43 1,-18 52-93,-1-1 1,-1 0-1,1 1 0,-2-1 1,0 0-1,0 0 0,-1 0 1,-1 1-1,-4-18 0,3 22-14,1 0-1,-2 0 1,1 1-1,-1-1 1,0 1-1,-1 0 1,0 0-1,0 1 0,0-1 1,-1 1-1,0 0 1,0 1-1,0 0 1,-1-1-1,-9-4 1,0 1-27,0 2 0,0 0 0,-1 1 0,0 0 0,0 1 0,0 1 0,-1 1 0,-25-2 0,0 3-361,0 2 0,-57 6 0,50 2-1761,-86 25 0,124-29 1541,-82 22-5405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2.600"/>
    </inkml:context>
    <inkml:brush xml:id="br0">
      <inkml:brushProperty name="width" value="0.025" units="cm"/>
      <inkml:brushProperty name="height" value="0.025" units="cm"/>
    </inkml:brush>
  </inkml:definitions>
  <inkml:trace contextRef="#ctx0" brushRef="#br0">51 546 11147,'0'0'2621,"-7"8"-459,-4 3-1325,-21 26 2415,33-35-356,15-6-1980,6-11-407,0 0 1,-1-2-1,-1 0 1,20-22-1,-3 4-243,-37 35-266,205-197 307,-161 150-274,-2-2 0,50-75 0,-87 116-14,-3 6 14,0-1 1,0 1-1,-1-1 0,1 0 0,-1 1 0,1-1 0,-1 0 0,0 0 1,0 0-1,1-7 0,-15 20 997,1 5-913,0 0 1,1 1-1,1 0 0,0 1 0,1 0 1,1 1-1,1 0 0,0 0 0,-5 28 1,4-10-637,-6 62 1,10-13-3979,4-100-3142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4.581"/>
    </inkml:context>
    <inkml:brush xml:id="br0">
      <inkml:brushProperty name="width" value="0.025" units="cm"/>
      <inkml:brushProperty name="height" value="0.025" units="cm"/>
    </inkml:brush>
  </inkml:definitions>
  <inkml:trace contextRef="#ctx0" brushRef="#br0">11635 0 6694,'0'0'5739,"1"8"-4463,5 87 414,-11 175-1,0-230-1479,-3 0 0,-1-1 0,-1 1 0,-3-2 0,-1 0-1,-2-1 1,-25 45 0,-16 14 285,-94 123 0,70-117-277,-4-3 0,-5-5 0,-107 89 0,58-70 150,-258 160-1,228-178-351,-5-7 0,-322 115 0,-392 61 32,-688 94-86,1107-260-41,-7 5-514,-1472 292-373,1128-278 987,607-100 134,-400-19 0,468-13-151,0-6 0,1-6 0,1-7 0,2-6 1,2-6-1,2-6 0,3-6 0,2-6 0,3-5 0,3-6 0,3-6 0,-220-190 0,283 217-137,3-3-1,2-3 1,3-2-1,3-2 0,-74-127 1,105 155 84,1 1 0,3-2 0,1 0-1,1-1 1,-11-72 0,19 80 8,2-1 0,1 1-1,1 0 1,2 0 0,1-1-1,1 1 1,2 1 0,14-44-1,-5 31 1,2 0-1,1 2 0,3 0 1,1 1-1,42-56 1,-44 69 67,1 1 1,1 1-1,1 1 1,1 1-1,0 1 1,2 2 0,1 0-1,39-20 1,-48 30-27,1 2 0,-1 0 1,1 2-1,1 0 1,-1 1-1,1 0 0,0 2 1,-1 0-1,1 2 0,0 0 1,0 1-1,0 1 1,34 8-1,-41-4 234,-3-1-1370,-5-3-3808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4.940"/>
    </inkml:context>
    <inkml:brush xml:id="br0">
      <inkml:brushProperty name="width" value="0.025" units="cm"/>
      <inkml:brushProperty name="height" value="0.025" units="cm"/>
    </inkml:brush>
  </inkml:definitions>
  <inkml:trace contextRef="#ctx0" brushRef="#br0">8 71 13773,'0'0'121,"0"0"0,-1 0 0,1 0 1,0 0-1,0 0 0,-1 0 0,1 0 0,0 0 0,0 0 0,0 0 1,-1 0-1,1 0 0,0 0 0,0 0 0,-1 0 0,1 0 0,0 0 0,0 0 1,0 0-1,-1 0 0,1 0 0,0-1 0,0 1 0,0 0 0,-1 0 1,1 0-1,0 0 0,0 0 0,0-1 0,0 1 0,0 0 0,-1 0 1,1 0-1,0-1 0,0 1 0,0 0 0,0 0 0,0 0 0,0-1 1,0 1-1,0 0 0,0 0 0,0-1 0,0 1 0,0 0 0,0 0 0,0-1 1,0 1-1,0 0 0,0 0 0,0 0 0,0-1 0,0 1 0,0 0 1,1-1-1,17-6 1541,37-3-2761,-47 9 1738,66-11-537,-2-1-49,134-6 0,-204 19-49,0 0 0,0-1 0,0 2 0,0-1-1,0 0 1,0 0 0,-1 0 0,1 1-1,0-1 1,0 1 0,0 0 0,0 0-1,-1-1 1,1 1 0,0 0 0,-1 0 0,1 0-1,-1 1 1,1-1 0,-1 0 0,0 1-1,1-1 1,-1 1 0,0-1 0,0 1-1,0-1 1,0 1 0,0 0 0,0-1 0,-1 1-1,1 0 1,0 0 0,-1 0 0,0 0-1,1 0 1,-1-1 0,0 1 0,0 0-1,0 0 1,0 0 0,0 0 0,-1 3 0,-1 5 137,0-1 1,0 0 0,-1 0 0,0 0 0,0 0 0,-1 0 0,-7 12 0,-77 102 1603,63-92-1514,2 0 0,1 1 0,-29 59 0,42-65-912,5-11-3202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6.855"/>
    </inkml:context>
    <inkml:brush xml:id="br0">
      <inkml:brushProperty name="width" value="0.025" units="cm"/>
      <inkml:brushProperty name="height" value="0.025" units="cm"/>
    </inkml:brush>
  </inkml:definitions>
  <inkml:trace contextRef="#ctx0" brushRef="#br0">25 63 15919,'14'-22'1853,"-12"18"-1253,0 0 0,1 0 0,-1 0 0,1 1 0,0-1 0,0 1 0,0-1 0,0 1 0,7-4 0,-10 8-430,1 0 1,-1 1-1,1-1 1,-1 1-1,0-1 1,1 1-1,-1-1 1,0 0-1,0 1 1,0-1-1,0 1 0,0-1 1,-1 1-1,1 1 1,-7 28 512,-21 59 1,20-68-492,0-1 0,2 2 0,1-1 0,0 1 0,-2 39 1,7-60-189,0-1 0,0 0 0,0 0 0,1 1 0,-1-1 1,0 0-1,1 0 0,-1 0 0,1 1 0,-1-1 0,1 0 0,0 0 1,0 0-1,-1 0 0,1 0 0,0 0 0,0 0 0,0-1 0,0 1 1,0 0-1,0 0 0,0-1 0,0 1 0,0 0 0,0-1 1,0 1-1,1-1 0,-1 0 0,0 1 0,0-1 0,0 0 0,1 0 1,-1 1-1,0-1 0,0 0 0,1 0 0,-1-1 0,0 1 0,1 0 1,-1 0-1,0-1 0,2 1 0,3-2-3,1 1 0,0-1 1,-1 0-1,1 0 0,-1 0 0,11-7 0,-1-1-902,-1-1 0,-1-1 0,1 0 0,23-28-1,-32 32 65,0 1 0,0-1 0,0 0 0,-1-1-1,-1 1 1,1-1 0,-1 0 0,-1 0 0,0 0-1,0 0 1,2-14 0,-21 39 7174,-5 16-4752,16-22-1220,0 1-1,0-1 1,1 1-1,0-1 1,1 1-1,0 0 0,0 0 1,2 1-1,-1-1 1,1 17-1,1-27-393,0 0-1,1-1 0,-1 1 0,0 0 1,1 0-1,-1 0 0,1 0 1,-1 0-1,1 0 0,-1-1 0,1 1 1,0 0-1,-1 0 0,1-1 0,0 1 1,0 0-1,-1-1 0,1 1 0,0-1 1,0 1-1,0-1 0,0 0 1,0 1-1,-1-1 0,1 0 0,0 1 1,0-1-1,0 0 0,0 0 0,2 0 1,20-2-6940,-15-3-24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7.232"/>
    </inkml:context>
    <inkml:brush xml:id="br0">
      <inkml:brushProperty name="width" value="0.025" units="cm"/>
      <inkml:brushProperty name="height" value="0.025" units="cm"/>
    </inkml:brush>
  </inkml:definitions>
  <inkml:trace contextRef="#ctx0" brushRef="#br0">27 0 15310,'0'0'7592,"-19"50"-5286,14-40-961,3 0-384,2-5-545,0-1-287,2-4-97,7 0-353,-1-1-1440,-2-9-1699,-2-3-1761,1-3-5765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7.592"/>
    </inkml:context>
    <inkml:brush xml:id="br0">
      <inkml:brushProperty name="width" value="0.025" units="cm"/>
      <inkml:brushProperty name="height" value="0.025" units="cm"/>
    </inkml:brush>
  </inkml:definitions>
  <inkml:trace contextRef="#ctx0" brushRef="#br0">831 77 4036,'-77'-4'3726,"-110"9"1,153-1-3110,0 1 1,1 1-1,0 2 0,0 1 1,-54 24-1,61-20-414,-1 0 0,2 2 0,0 0 0,1 2 0,0 1 0,-33 33 1,46-40-121,1 1 1,0 0 0,1 1 0,1 0 0,0 0 0,0 0 0,1 1 0,1 1 0,0-1-1,1 1 1,1 0 0,0 0 0,1 0 0,-1 18 0,3-18 12,1 0-1,0 1 1,1-1 0,1 0-1,0 0 1,1 0 0,1 0-1,0 0 1,1-1 0,1 0-1,0 0 1,1 0 0,0-1-1,1 0 1,0 0 0,12 12-1,-8-11-37,2-1 0,-1-1-1,2 0 1,-1 0 0,2-2 0,-1 0-1,1 0 1,1-2 0,0 0-1,0-1 1,0-1 0,1 0-1,18 3 1,0-4 131,1 0 1,-1-3-1,0-1 0,1-1 0,-1-2 0,0-2 1,1-1-1,-2-2 0,1-1 0,-1-2 0,0-2 1,-1-1-1,-1-1 0,48-29 0,-53 27 37,-1-2-1,-1-1 1,-1-1 0,-1-1-1,-1-1 1,0-2 0,25-34-1,-34 38-124,-1 0-1,0-1 1,-2-1 0,0 0-1,-2-1 1,0 0-1,-1 0 1,-2-1 0,0 1-1,2-30 1,-7 38-81,0 1 1,0-1 0,-1 1-1,-1-1 1,-1 1 0,0 0-1,-1-1 1,0 1 0,-11-26-1,10 31-37,-1 0 0,0 0 0,0 0-1,-1 1 1,0 0 0,-1 0 0,0 1-1,0 0 1,-1 0 0,1 1 0,-1 0-1,-1 0 1,1 0 0,-1 1 0,-10-4-1,1 2-242,0 1 1,-1 0-1,0 2 0,0 0 0,0 1 0,0 0 0,0 2 0,-1 1 1,1 0-1,0 1 0,-27 5 0,6 2-1008,0 2 0,0 1-1,1 3 1,-49 22 0,2 5-6163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0:56.300"/>
    </inkml:context>
    <inkml:brush xml:id="br0">
      <inkml:brushProperty name="width" value="0.025" units="cm"/>
      <inkml:brushProperty name="height" value="0.025" units="cm"/>
    </inkml:brush>
  </inkml:definitions>
  <inkml:trace contextRef="#ctx0" brushRef="#br0">1 420 8040,'0'0'3016,"6"9"-2968,-2-4-12,-1 0 0,1 0-1,0-1 1,0 1 0,1-1 0,-1 0 0,1-1 0,0 1 0,0-1 0,0 0 0,0 0-1,0 0 1,1-1 0,-1 0 0,1 0 0,0 0 0,8 1 0,63 3 387,1-4 0,80-8 0,7 1-347,81 7-26,457-20 7,-599 7-42,678-46-9,-473 61-2,-52 1 26,298-32 0,713-91-323,-814 80 242,284-9 176,-309 37 95,-304 1-156,174-35-1,-124 12-3,76-17-974,-196 32-1098,0-5-2067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2.133"/>
    </inkml:context>
    <inkml:brush xml:id="br0">
      <inkml:brushProperty name="width" value="0.025" units="cm"/>
      <inkml:brushProperty name="height" value="0.025" units="cm"/>
    </inkml:brush>
  </inkml:definitions>
  <inkml:trace contextRef="#ctx0" brushRef="#br0">50 70 4516,'-5'-2'2207,"-34"-12"8031,39 14-10118,-1 0 0,1-1 0,0 1 0,-1 0 0,1 0 0,0-1-1,-1 1 1,1 0 0,0 0 0,-1-1 0,1 1 0,0 0 0,0-1 0,-1 1 0,1 0 0,0-1 0,0 1 0,0-1 0,0 1 0,-1 0 0,1-1 0,0 1-1,0-1 1,0 1 0,0 0 0,0-1 0,0 1 0,0-1 0,0 0 0,18-11 1635,4 4-1441,1 2-1,0 1 0,0 0 0,0 2 0,0 1 1,0 1-1,0 0 0,44 6 0,-64-5-309,0 0 1,0 1-1,0-1 0,0 1 1,0 0-1,0 0 0,0 0 1,0 0-1,0 0 0,-1 1 1,1-1-1,0 1 0,-1 0 1,1 0-1,-1 0 0,0 0 1,1 0-1,-1 0 0,0 1 1,0-1-1,-1 1 0,1-1 1,0 1-1,-1 0 0,2 5 1,-2-5 0,-1 1 1,1 0 0,-1 0 0,0 0 0,0 0 0,0 0 0,-1 0-1,1-1 1,-1 1 0,0 0 0,0 0 0,-1-1 0,1 1 0,-1-1-1,1 1 1,-1-1 0,0 1 0,-1-1 0,-3 5 0,-25 25 35,0-1 1,-2-2 0,-53 37 0,-8 7 4,92-72-22,-1 0 0,1 1 0,0-1-1,0 0 1,0 1 0,0-1 0,0 1 0,0 0-1,1 0 1,-1 0 0,-1 5 0,3-7-12,0-1-1,0 1 1,0 0-1,0 0 1,0 0 0,0 0-1,0 0 1,1 0 0,-1 0-1,0 0 1,0 0 0,1 0-1,-1 0 1,1-1 0,-1 1-1,1 0 1,-1 0 0,1 0-1,0-1 1,-1 1 0,1 0-1,0-1 1,-1 1 0,1-1-1,0 1 1,0-1-1,0 1 1,0-1 0,-1 1-1,1-1 1,0 0 0,0 1-1,0-1 1,0 0 0,0 0-1,0 0 1,0 0 0,0 0-1,0 0 1,1 0 0,43 5 468,0-3 0,65-4 1,-57 0-415,64 5 1,-93 5 331,-17-4-2270,-13-2-6588,-6-2-552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4.038"/>
    </inkml:context>
    <inkml:brush xml:id="br0">
      <inkml:brushProperty name="width" value="0.025" units="cm"/>
      <inkml:brushProperty name="height" value="0.025" units="cm"/>
    </inkml:brush>
  </inkml:definitions>
  <inkml:trace contextRef="#ctx0" brushRef="#br0">18307 2 8840,'4'0'303,"8"-1"412,0 1 0,1 0 0,-1 1 0,1 0 0,-1 1 0,0 1 0,0 0 0,0 0 0,22 10 0,-14-3-676,0 1 0,-1 1 0,-1 1 0,0 0 0,-1 1 0,0 1 0,-1 1 0,0 0 0,-2 1 1,0 1-1,-1 0 0,-1 1 0,0 0 0,-2 1 0,0 0 0,-1 1 0,-1 0 0,-1 0 0,-1 0 0,-1 1 0,-1 0 0,-1 0 1,-1 1-1,-1 37 0,-2-27 84,-3 0 1,0 1 0,-3-2 0,0 1-1,-2-1 1,-2 0 0,0-1-1,-3 0 1,-18 33 0,-22 28 127,-100 129 1,30-62-121,-6-5 1,-8-6-1,-5-6 0,-234 178 1,-100 25-132,-15-21 0,-632 310 0,-1564 547 42,2050-953-78,-750 164 0,-699-13-52,453-184 107,-9-107 16,563-95 13,1-46 0,-1014-157 106,1610 130-155,416 65 14,1-4 0,0-3-1,1-2 1,2-3 0,-64-38-1,113 56 86,0 0-1,1-1 1,-1 0 0,2-1-1,-1 0 1,2-1-1,0-1 1,0 0 0,1 0-1,-11-21 1,17 28-75,1-1 0,0 1 0,1-1 0,0 0 0,0 0 1,0 0-1,1 0 0,0 0 0,0-1 0,1 1 0,0 0 0,0 0 0,0 0 0,1-1 0,0 1 1,1 0-1,0 0 0,0 0 0,0 0 0,1 1 0,0-1 0,0 1 0,1-1 0,0 1 1,0 0-1,5-5 0,5-6-37,2 2 1,-1 0-1,2 1 0,0 1 1,0 0-1,1 1 1,1 1-1,0 1 1,0 1-1,30-11 0,25-3-449,119-23 0,-111 28-346,-28 13-2356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4.411"/>
    </inkml:context>
    <inkml:brush xml:id="br0">
      <inkml:brushProperty name="width" value="0.025" units="cm"/>
      <inkml:brushProperty name="height" value="0.025" units="cm"/>
    </inkml:brush>
  </inkml:definitions>
  <inkml:trace contextRef="#ctx0" brushRef="#br0">0 46 12139,'0'-1'168,"1"0"0,-1-1-1,0 1 1,0 0 0,0 0-1,1-1 1,-1 1 0,0 0-1,1 0 1,0-1 0,-1 1-1,1 0 1,0 0 0,-1 0-1,1 0 1,0 0-1,0 0 1,0 0 0,0 0-1,0 0 1,0 0 0,0 1-1,0-1 1,0 0 0,0 1-1,0-1 1,1 1 0,-1-1-1,0 1 1,0-1 0,1 1-1,-1 0 1,3 0 0,53-8-468,-46 7 894,5 0-430,13-2 37,0 1 0,0 1 0,1 2 0,35 5 1,-63-5-176,0-1 0,1 1 0,-1-1 1,0 1-1,0 0 0,0 0 0,0 0 1,0 0-1,0 0 0,0 1 0,0-1 0,0 0 1,0 1-1,-1 0 0,1-1 0,-1 1 1,1 0-1,-1 0 0,0 0 0,3 4 1,-3-2 87,0-1 0,0 1 0,0 0 0,-1 0 0,1 0 0,-1 0 0,0 0 0,0 0 0,-1 0 0,1 0 0,-2 5 0,-1 5 195,-2 0 0,0 0 0,0-1 0,-1 0 1,-13 21-1,-103 155-160,112-176-2855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5.893"/>
    </inkml:context>
    <inkml:brush xml:id="br0">
      <inkml:brushProperty name="width" value="0.025" units="cm"/>
      <inkml:brushProperty name="height" value="0.025" units="cm"/>
    </inkml:brush>
  </inkml:definitions>
  <inkml:trace contextRef="#ctx0" brushRef="#br0">33 447 18321,'0'0'1260,"-6"8"144,-21 24 262,219-273 1650,0-1-3338,-192 242 20,0 0 0,0 0 1,0 0-1,0-1 1,0 1-1,1 0 1,-1 0-1,0 0 1,0 0-1,0-1 0,0 1 1,0 0-1,0 0 1,0 0-1,0 0 1,1-1-1,-1 1 1,0 0-1,0 0 0,0 0 1,0 0-1,1 0 1,-1 0-1,0 0 1,0 0-1,0-1 1,0 1-1,1 0 0,-1 0 1,0 0-1,0 0 1,0 0-1,1 0 1,-1 0-1,0 0 0,0 0 1,0 0-1,1 0 1,-1 0-1,0 0 1,0 0-1,0 1 1,0-1-1,1 0 0,-1 0 1,0 0-1,0 0 1,0 0-1,0 0 1,1 0-1,-1 0 1,0 1-1,0-1 0,0 0 1,0 0-1,0 0 1,0 0-1,1 1 1,-1-1-1,0 0 1,2 20-13,-6 26 91,-6 22-127,0-15-279,2 0 0,3 1-1,4 100 1,10-111-3691,6-15-4495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6.766"/>
    </inkml:context>
    <inkml:brush xml:id="br0">
      <inkml:brushProperty name="width" value="0.025" units="cm"/>
      <inkml:brushProperty name="height" value="0.025" units="cm"/>
    </inkml:brush>
  </inkml:definitions>
  <inkml:trace contextRef="#ctx0" brushRef="#br0">0 199 4132,'0'0'7292,"2"-9"-4815,-1 3-2215,0 0 0,1-1 0,0 1 0,0 0 0,1 1 0,0-1-1,0 0 1,0 1 0,1-1 0,-1 1 0,1 0 0,1 1 0,-1-1 0,0 0 0,1 1-1,10-7 1,7-4 544,1 1-1,0 1 1,27-11 0,-39 19-632,1 1 0,0 0 0,0 1 0,1 0 0,-1 0 0,1 2 0,-1-1 0,22 2 0,-32 0-173,0 1-1,0-1 1,-1 1 0,1 0-1,0 0 1,-1 0 0,1 0 0,0 0-1,-1 0 1,1 0 0,-1 0-1,0 0 1,1 1 0,-1-1 0,0 1-1,0-1 1,0 1 0,0-1-1,0 1 1,0 0 0,0 0-1,0-1 1,-1 1 0,1 0 0,-1 0-1,0 0 1,1 0 0,-1-1-1,0 1 1,0 0 0,0 0 0,0 0-1,0 0 1,-1 3 0,0 7 54,0 0-1,-1 0 1,0 0 0,-6 17 0,-4-2-2,0 0 0,-2 0 1,0-1-1,-30 39 0,25-39-31,1 1-1,1 1 1,-20 48-1,36-74-26,0-1 1,0 1-1,1 0 0,-1 0 0,0 0 0,1 0 0,0 0 1,-1 0-1,1-1 0,0 1 0,0 0 0,0 0 1,0 0-1,1 0 0,-1 0 0,0 0 0,1 0 0,0 0 1,1 3-1,-1-4 2,0 0 0,0 0 0,0 0 0,1 1 0,-1-2 0,0 1 0,1 0 0,-1 0 0,1 0 0,-1-1 0,1 1 0,-1 0 0,1-1 0,-1 0 0,1 1 0,-1-1 0,1 0 1,2 0-1,6 0-98,0 0 1,-1-1 0,1-1 0,-1 0-1,0 0 1,17-6 0,31-21-2564,4-9-3390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8.560"/>
    </inkml:context>
    <inkml:brush xml:id="br0">
      <inkml:brushProperty name="width" value="0.025" units="cm"/>
      <inkml:brushProperty name="height" value="0.025" units="cm"/>
    </inkml:brush>
  </inkml:definitions>
  <inkml:trace contextRef="#ctx0" brushRef="#br0">170 46 17424,'0'0'3433,"1"-8"-1794,5-26-513,-7 30-119,-5 10-745,-5 9-233,8-9-24,-1 1 0,1 0 1,1 0-1,-1 0 0,1 0 1,0 1-1,1-1 0,0 0 1,0 1-1,1-1 0,-1 1 1,3 12-1,-2-19-4,1 1 0,0 0 0,0-1-1,0 1 1,1-1 0,-1 1 0,0-1 0,1 1 0,-1-1 0,0 0-1,1 0 1,0 0 0,-1 0 0,1 0 0,0 0 0,-1 0 0,1 0-1,0-1 1,0 1 0,3 0 0,47 9 35,-38-7-31,-3-2-1,1 2 1,-1 0-1,1 0 1,17 9-1,-28-12 0,1 1 0,0 0 0,-1-1-1,0 1 1,1 0 0,-1 0-1,1 0 1,-1 0 0,0 0 0,0 0-1,0 0 1,1 0 0,-1 0-1,0 1 1,0-1 0,-1 0 0,1 1-1,0-1 1,0 1 0,-1-1 0,1 1-1,-1-1 1,1 1 0,-1-1-1,0 1 1,1 0 0,-1-1 0,0 1-1,0 0 1,0-1 0,0 1-1,-1-1 1,1 1 0,0 0 0,-1-1-1,1 1 1,-1-1 0,1 1-1,-1-1 1,0 1 0,1-1 0,-1 0-1,0 1 1,0-1 0,0 0 0,-2 2-1,-5 6 210,-1-1 0,1 0 0,-2 0 0,1-1 0,-1-1 0,0 1 0,0-2 0,-12 6 0,-13 4 398,-43 13 0,69-25-585,0 0 0,0-1-1,-1 0 1,1-1 0,-16 1-1,23-2-137,0 0-1,0 0 1,0 0-1,0 0 1,0-1-1,1 1 1,-1-1-1,0 1 1,0-1-1,1 0 0,-1 0 1,0 1-1,1-1 1,-1 0-1,1-1 1,-1 1-1,1 0 1,0 0-1,-1-1 1,1 1-1,0 0 1,0-1-1,0 1 1,0-1-1,0 0 0,0 1 1,0-1-1,1 0 1,-1 0-1,1 1 1,-1-1-1,1 0 1,-1 0-1,1 0 1,0-1-1,-1-12-2297,0 0 0,1 0-1,3-21 1,9-13-4909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8.932"/>
    </inkml:context>
    <inkml:brush xml:id="br0">
      <inkml:brushProperty name="width" value="0.025" units="cm"/>
      <inkml:brushProperty name="height" value="0.025" units="cm"/>
    </inkml:brush>
  </inkml:definitions>
  <inkml:trace contextRef="#ctx0" brushRef="#br0">1 40 2274,'0'0'20500,"58"-32"-18931,-41 29-512,0 1-705,4 0-288,-1 2-224,2 0-1569,0 0-2051,-2 0-4292</inkml:trace>
  <inkml:trace contextRef="#ctx0" brushRef="#br0" timeOffset="1">288 275 20083,'0'0'4580,"25"-47"-19089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9.322"/>
    </inkml:context>
    <inkml:brush xml:id="br0">
      <inkml:brushProperty name="width" value="0.025" units="cm"/>
      <inkml:brushProperty name="height" value="0.025" units="cm"/>
    </inkml:brush>
  </inkml:definitions>
  <inkml:trace contextRef="#ctx0" brushRef="#br0">504 29 9929,'-33'5'428,"2"2"0,-1 1 0,1 2 0,0 0 0,1 3 0,0 0 0,1 2 0,-44 29 0,58-34-184,1 0 0,1 2 0,-1-1 0,2 1 0,0 1 0,0 0-1,1 1 1,1 0 0,0 1 0,1 0 0,1 0 0,0 1 0,1 0 0,1 0 0,0 1 0,2 0 0,-5 28 0,7-30-192,1 1 1,1 0-1,0 0 1,1 0-1,1 0 1,1 0-1,0-1 1,1 1-1,0-1 1,2 0-1,0 0 1,10 19-1,-10-24-42,0-1-1,1 0 0,0 0 1,0 0-1,1-1 0,0 0 1,0 0-1,1-1 0,0 0 1,1-1-1,-1 0 0,1-1 0,0 0 1,1 0-1,-1-1 0,1 0 1,0-1-1,14 3 0,1-3 201,-1-1-1,1-1 1,-1-2-1,0 0 1,1-1-1,-1-2 1,0-1-1,0-1 1,-1 0-1,0-2 1,0-1-1,0-1 1,-2-1-1,1-1 1,-1-1-1,24-19 1,-16 10 71,-1-2 1,-1-1-1,0-1 1,-3-1-1,0-1 0,-1-1 1,-2-2-1,-1 0 1,-2-1-1,22-49 0,-35 67-233,-1 0 0,0-1 0,-1 1 0,0-1 0,-2 0 0,1-1 0,-2 1 0,0 0 0,-2-24 0,0 33-61,1 0-1,-2-1 0,1 1 0,-1 1 1,0-1-1,0 0 0,0 0 0,-1 1 1,0-1-1,0 1 0,0 0 1,-1 0-1,0 0 0,0 0 0,0 1 1,-1-1-1,1 1 0,-1 0 0,0 1 1,0-1-1,0 1 0,-1 0 0,1 0 1,-1 1-1,-11-4 0,1 1-419,-1 1 1,1 1-1,-1 1 1,0 0-1,0 2 0,0-1 1,0 2-1,-31 5 0,21-1-755,1 2 1,-1 0-1,2 2 0,-46 21 0,-27 23-3291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3.359"/>
    </inkml:context>
    <inkml:brush xml:id="br0">
      <inkml:brushProperty name="width" value="0.025" units="cm"/>
      <inkml:brushProperty name="height" value="0.025" units="cm"/>
    </inkml:brush>
  </inkml:definitions>
  <inkml:trace contextRef="#ctx0" brushRef="#br0">0 189 13485,'0'0'1607,"13"5"-1159,3 1-170,0-2 1,0 1-1,0-2 0,1 0 0,-1-1 1,1-1-1,25-1 0,283-42 1798,-110 10-1963,2000-112 1403,-453 169-865,-1734-23-571,236 4 550,-257-6-1098,0-1-1,0 0 1,-1 0-1,1 0 1,0-1 0,-1 0-1,7-3 1,10-7-5228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4.520"/>
    </inkml:context>
    <inkml:brush xml:id="br0">
      <inkml:brushProperty name="width" value="0.025" units="cm"/>
      <inkml:brushProperty name="height" value="0.025" units="cm"/>
    </inkml:brush>
  </inkml:definitions>
  <inkml:trace contextRef="#ctx0" brushRef="#br0">0 71 12556,'1'-2'96,"-1"0"-1,1 0 1,0 0-1,0 0 1,0 0 0,0 1-1,0-1 1,0 0 0,0 1-1,0-1 1,1 1 0,-1-1-1,1 1 1,-1-1-1,1 1 1,-1 0 0,1 0-1,0 0 1,0 0 0,-1 0-1,1 0 1,3 0 0,49-19 1825,-44 18-1392,0-2-235,0 1 0,0 1 0,0 0 0,1 1 1,-1 0-1,0 0 0,0 1 0,17 2 0,-26-2-256,1 1 0,-1 0 0,0 0 0,1-1 0,-1 1 0,0 0 0,1 0 0,-1 1 0,0-1 0,0 0 0,0 0 0,0 1 0,0-1 0,0 0 0,0 1 0,0-1 0,-1 1 0,1-1 0,0 1 0,-1-1 0,0 1 0,1 0 0,-1-1 0,0 1 0,0 0 0,0-1 0,0 1 0,0 0 0,0-1 0,0 1 0,0-1 0,-1 1 0,1 0 0,-1 1 0,-1 7 320,0-1-1,0-1 1,-1 1-1,-7 16 1,-20 22 1029,23-39-1096,1 1 0,0 1-1,0-1 1,1 1 0,0 0 0,1 0-1,0 1 1,-5 19 0,10-30-297,-1 1 0,1 0 0,-1 0 1,1 0-1,-1 0 0,1-1 0,0 1 0,-1 0 0,1-1 1,0 1-1,0 0 0,-1-1 0,1 1 0,0-1 0,0 1 1,0-1-1,0 0 0,0 1 0,0-1 0,0 0 0,0 0 1,0 1-1,0-1 0,-1 0 0,1 0 0,0 0 0,0 0 1,0 0-1,0-1 0,0 1 0,0 0 0,0 0 0,1-1 1,39-5-1212,-27 1-142,0-1 0,0-1 0,0 0 0,15-12-1,20-15-6193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1:14.886"/>
    </inkml:context>
    <inkml:brush xml:id="br0">
      <inkml:brushProperty name="width" value="0.025" units="cm"/>
      <inkml:brushProperty name="height" value="0.025" units="cm"/>
    </inkml:brush>
  </inkml:definitions>
  <inkml:trace contextRef="#ctx0" brushRef="#br0">5816 480 8808,'-49'-6'173,"0"-3"-1,0-2 1,1-1-1,0-3 0,-50-24 1,-96-27 106,44 34-242,-266-23 1,35 9 9,14-30 439,194 36 114,-323-32 1,-448 79-122,390 9-403,22 1 27,394-5-26,-251 56 0,278-42-73,2 5 0,1 6 0,-142 67 0,235-96 31,1 0 1,0 1 0,0 0 0,1 1-1,0 1 1,-13 15 0,20-20-36,0 1 0,1 0 0,0 0 0,1 1 0,-1-1 0,2 1 0,-1 0 0,1 0 0,0 0 0,0 1 0,1-1 1,1 1-1,-2 13 0,2-6 3,1 1 1,1-1 0,1 1 0,0-1 0,1 0-1,0 0 1,2 0 0,11 29 0,-5-22 12,0-2 1,2 0 0,0 0-1,1-1 1,24 26-1,-1-9 14,2-1-1,1-2 0,1-2 1,2-2-1,48 26 0,9-3-8,3-3 0,197 64-1,231 28 41,518 37 12,11-72 52,563-53-131,-1457-57-36,0-6-1,-1-8 0,179-41 0,-340 57 43,341-85 165,-277 65-129,-1-3 0,-1-3 1,62-35-1,-107 50-20,0-1 1,-1-1-1,-1-1 0,0 0 1,-1-2-1,-1 0 0,0-1 1,-2 0-1,0-1 0,20-35 1,-25 37 113,-2-1 0,-1 1 0,0-1 0,-1 0 0,-1-1 0,0 1 0,-2-1 0,0 0 0,-1 0 0,-1 0 0,-1 0 0,0-1 0,-2 1 0,-3-20 0,0 20-41,-1 0 1,-1 1-1,0 0 0,-1 0 1,-1 1-1,0 0 0,-2 0 1,0 1-1,0 1 0,-2 0 1,0 0-1,0 2 0,-2-1 1,-24-17-1,0 3-107,-1 2 0,-2 1 0,0 2-1,-82-31 1,26 21-198,-1 3 0,-160-24 0,-214-4-3676,331 43 1754,-90-10-3467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4.909"/>
    </inkml:context>
    <inkml:brush xml:id="br0">
      <inkml:brushProperty name="width" value="0.025" units="cm"/>
      <inkml:brushProperty name="height" value="0.025" units="cm"/>
    </inkml:brush>
  </inkml:definitions>
  <inkml:trace contextRef="#ctx0" brushRef="#br0">216 1 18097,'0'0'449,"-31"51"640,21-24 736,2-1-768,4-1-320,4-1-673,0 0-64,3-4-512,9-2-1346,-2-6-993,-2-7-1697</inkml:trace>
  <inkml:trace contextRef="#ctx0" brushRef="#br0" timeOffset="1">1 119 14798,'0'0'4260,"58"-24"-3331,-21 16-449,5-1-384,5-1-96,-1-1-1153,-3-2-3171,-7-4-2754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266"/>
    </inkml:context>
    <inkml:brush xml:id="br0">
      <inkml:brushProperty name="width" value="0.025" units="cm"/>
      <inkml:brushProperty name="height" value="0.025" units="cm"/>
    </inkml:brush>
  </inkml:definitions>
  <inkml:trace contextRef="#ctx0" brushRef="#br0">1 202 14830,'0'0'3651,"8"-4"-3021,23-19-558,0 0-1,-2-2 0,-1-1 0,0-2 0,31-41 0,-52 65-140,-8 18 352,-9 18 550,4-19-661,1-1 1,0 1-1,0-1 1,2 1-1,-1 1 0,2-1 1,0 0-1,0 1 1,1 15-1,1-29-259,1 1 0,-1 0 0,0-1 0,0 1-1,0-1 1,1 1 0,-1-1 0,0 1 0,1-1 0,-1 1 0,0-1-1,1 0 1,-1 1 0,1-1 0,-1 1 0,0-1 0,1 0 0,-1 1 0,1-1-1,-1 0 1,1 0 0,-1 1 0,1-1 0,-1 0 0,1 0 0,0 0-1,-1 0 1,1 0 0,-1 0 0,1 1 0,-1-1 0,1 0 0,0-1 0,0 1-1,13-3-4918,3-8-3161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608"/>
    </inkml:context>
    <inkml:brush xml:id="br0">
      <inkml:brushProperty name="width" value="0.025" units="cm"/>
      <inkml:brushProperty name="height" value="0.025" units="cm"/>
    </inkml:brush>
  </inkml:definitions>
  <inkml:trace contextRef="#ctx0" brushRef="#br0">120 1 14125,'0'0'5029,"-27"68"-3491,24-45-898,3-1-480,0 0-128,0-1 32,8-1-448,2-1-1089,-4-4-801,0-4-1410,-3-6-992</inkml:trace>
  <inkml:trace contextRef="#ctx0" brushRef="#br0" timeOffset="1">1 96 14478,'0'0'3267,"70"-21"-2498,-36 12-513,1 0-192,0-4-1313,0 2-4965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967"/>
    </inkml:context>
    <inkml:brush xml:id="br0">
      <inkml:brushProperty name="width" value="0.025" units="cm"/>
      <inkml:brushProperty name="height" value="0.025" units="cm"/>
    </inkml:brush>
  </inkml:definitions>
  <inkml:trace contextRef="#ctx0" brushRef="#br0">1 5 13677,'0'0'1687,"9"-1"443,1 0-1924,-5 0 96,0 0 1,-1 1-1,1-1 0,0 1 1,0 0-1,0 1 0,6 0 1,-9 0-222,0-1 1,-1 1 0,1 0-1,-1 0 1,1 0-1,-1-1 1,0 1 0,1 1-1,-1-1 1,0 0-1,1 0 1,-1 0 0,0 1-1,0-1 1,0 0-1,0 1 1,0-1 0,-1 1-1,1 0 1,0-1-1,-1 1 1,1-1 0,-1 1-1,0 0 1,1-1-1,-1 1 1,0 0 0,0 3-1,0 4 102,-1 1 0,0-1 0,-1 0-1,0 0 1,-1 0 0,1 0 0,-2 0-1,1 0 1,-1-1 0,-1 1 0,1-1 0,-9 10-1,8-10 13,-1 1-1,1-1 0,1 1 0,-1 0 1,2 1-1,-1-1 0,1 1 0,1-1 1,-4 20-1,7-27-193,-1 0 0,0 0 1,1 0-1,-1 0 0,1 0 0,0-1 0,0 1 0,-1 0 1,1 0-1,0-1 0,0 1 0,1 0 0,-1-1 1,0 1-1,1-1 0,-1 1 0,1-1 0,-1 0 0,1 0 1,-1 1-1,1-1 0,0 0 0,0-1 0,-1 1 1,1 0-1,0 0 0,0-1 0,0 1 0,0-1 0,0 0 1,0 1-1,3-1 0,11 2-472,0-1 0,0 0 0,16-2 0,-16 1-775,34-3-3788,4-11-5157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6.623"/>
    </inkml:context>
    <inkml:brush xml:id="br0">
      <inkml:brushProperty name="width" value="0.025" units="cm"/>
      <inkml:brushProperty name="height" value="0.025" units="cm"/>
    </inkml:brush>
  </inkml:definitions>
  <inkml:trace contextRef="#ctx0" brushRef="#br0">28 36 14478,'11'-3'1254,"26"-7"148,0 2-1,1 2 0,56-2 1,-93 8-1386,0 0 1,1-1 0,-1 1-1,0 0 1,1 0 0,-1 0 0,0 0-1,1 0 1,-1 1 0,0-1 0,0 0-1,1 1 1,-1-1 0,0 1 0,0-1-1,0 1 1,1-1 0,-1 1 0,0 0-1,0-1 1,0 1 0,0 0-1,0 0 1,0 0 0,-1 0 0,1 0-1,0 0 1,0 0 0,-1 0 0,1 0-1,0 1 1,-1-1 0,1 0 0,-1 0-1,0 0 1,1 1 0,-1-1-1,0 0 1,0 1 0,0-1 0,0 0-1,0 0 1,0 1 0,0-1 0,-1 2-1,0 3 41,0-1-1,-1 0 1,0 0-1,0 0 1,-1 0-1,1 0 1,-1-1-1,0 1 1,-7 7-1,-18 15 633,-58 45-1,59-52-147,1 1-1,2 1 1,-27 30-1,51-52-535,-1 1 0,0 0 0,0-1 0,0 1 0,1 0 0,-1-1 0,1 1 0,-1 0 0,0 0 0,1 0 0,-1 0 0,1 0 0,0 0 0,-1 0 0,1 0 0,0 0-1,-1 0 1,1 0 0,0 0 0,0 0 0,0 0 0,0 0 0,0 0 0,0 0 0,0 0 0,0 0 0,1 0 0,-1 0 0,0 0 0,1-1 0,-1 1 0,1 2 0,1-2-3,0 0 0,0 0 1,0 0-1,0 0 1,0 0-1,0 0 1,0-1-1,0 1 0,0-1 1,0 1-1,0-1 1,1 0-1,3 0 1,10 0-340,0 0 1,0-2 0,17-3 0,-12-1-1518,0 0-1,34-16 1,-9-2-4066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6.963"/>
    </inkml:context>
    <inkml:brush xml:id="br0">
      <inkml:brushProperty name="width" value="0.025" units="cm"/>
      <inkml:brushProperty name="height" value="0.025" units="cm"/>
    </inkml:brush>
  </inkml:definitions>
  <inkml:trace contextRef="#ctx0" brushRef="#br0">23 1 17072,'0'0'3780,"-6"63"-2915,0-41-97,4 1-223,2 1-321,0-3-160,0 0-96,0-1-865,0-3-512,0-3-1057,-1-1-1378,-7-7-1249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7.324"/>
    </inkml:context>
    <inkml:brush xml:id="br0">
      <inkml:brushProperty name="width" value="0.025" units="cm"/>
      <inkml:brushProperty name="height" value="0.025" units="cm"/>
    </inkml:brush>
  </inkml:definitions>
  <inkml:trace contextRef="#ctx0" brushRef="#br0">1 27 6822,'0'0'11980,"70"-11"-11372,-40 10-287,3-2-225,2 1-192,1-2-2531,2-2-5156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7.654"/>
    </inkml:context>
    <inkml:brush xml:id="br0">
      <inkml:brushProperty name="width" value="0.025" units="cm"/>
      <inkml:brushProperty name="height" value="0.025" units="cm"/>
    </inkml:brush>
  </inkml:definitions>
  <inkml:trace contextRef="#ctx0" brushRef="#br0">1 235 3075,'0'0'14712,"10"-4"-13153,15-9-1451,-1-1 0,-1 0 0,0-2-1,-1-1 1,-1 0 0,-1-2-1,0 0 1,-1-2 0,-1 0 0,25-38-1,-77 184-998,33-122 888,-3 11 10,1 0-1,0 1 0,1 0 1,0 0-1,1 0 0,1-1 1,2 18-1,-2-31-131,0-1-1,0 1 1,1-1 0,-1 1-1,0-1 1,1 1 0,-1-1-1,0 1 1,1-1 0,-1 0 0,0 1-1,1-1 1,-1 0 0,1 1-1,-1-1 1,0 0 0,1 1-1,-1-1 1,1 0 0,-1 0-1,1 0 1,-1 0 0,1 1-1,0-1 1,-1 0 0,1 0 0,-1 0-1,1 0 1,-1 0 0,1 0-1,-1 0 1,1 0 0,-1 0-1,1-1 1,-1 1 0,1 0-1,0-1 1,16-2-5640</inkml:trace>
  <inkml:trace contextRef="#ctx0" brushRef="#br0" timeOffset="1">537 21 14382,'0'0'7815,"-37"66"-6310,28-39-704,3-2-384,5 4-225,1-1-192,0-1 32,5-1-801,5-1-352,-3-6-993,-1-3-1057,-2-8-2402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028"/>
    </inkml:context>
    <inkml:brush xml:id="br0">
      <inkml:brushProperty name="width" value="0.025" units="cm"/>
      <inkml:brushProperty name="height" value="0.025" units="cm"/>
    </inkml:brush>
  </inkml:definitions>
  <inkml:trace contextRef="#ctx0" brushRef="#br0">0 161 14926,'0'0'5669,"51"-26"-5412,-22 18-161,4 1-64,4-2-96,-4 1-1410,2-1-2209,-3-1-929,-4-2 608</inkml:trace>
  <inkml:trace contextRef="#ctx0" brushRef="#br0" timeOffset="1">402 14 7175,'0'0'2434,"10"-2"-283,0-1-1561,0 1 298,1-1-1,-1 2 1,1-1-1,-1 1 1,20 1-1,-29 0-828,-1 1 0,0-1 0,1 0-1,-1 0 1,0 0 0,1 1 0,-1-1 0,0 0-1,1 1 1,-1-1 0,0 0 0,0 1-1,1-1 1,-1 0 0,0 1 0,0-1 0,0 0-1,0 1 1,1-1 0,-1 1 0,0-1-1,0 0 1,0 1 0,0-1 0,0 1 0,0-1-1,0 0 1,0 1 0,0-1 0,0 1-1,0-1 1,0 0 0,0 1 0,-1-1 0,1 1-1,0-1 1,0 1 0,-8 17 1247,-8 5-473,-1-1 1,-1-1 0,-24 21-1,18-18-100,-35 45-1,58-68-723,0 0 0,0 1 1,0-1-1,1 0 0,-1 1 0,0-1 0,0 0 1,1 1-1,-1-1 0,1 1 0,-1 0 0,1-1 1,0 1-1,0-1 0,0 4 0,0-4-13,0-1 0,0 1 0,1 0 0,-1-1 0,0 1-1,1-1 1,-1 1 0,1 0 0,-1-1 0,1 1 0,-1-1 0,1 1 0,-1-1-1,1 1 1,-1-1 0,1 0 0,0 1 0,-1-1 0,1 0 0,0 1 0,-1-1-1,1 0 1,0 0 0,0 1 0,8 0-140,-1-1 0,1 1 0,0-1 0,15-2-1,-1 0-288,5 2-645,106-3 1183,-90 0-2862,0-1-3929,-27 1-6008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419"/>
    </inkml:context>
    <inkml:brush xml:id="br0">
      <inkml:brushProperty name="width" value="0.025" units="cm"/>
      <inkml:brushProperty name="height" value="0.025" units="cm"/>
    </inkml:brush>
  </inkml:definitions>
  <inkml:trace contextRef="#ctx0" brushRef="#br0">1 105 15054,'0'0'641,"67"-11"1377,-16-4 288,10-3-1505,8 1-417,5 3-352,2 4 0,-7 1-1217,-9 2-2274,-15 3-3300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5.805"/>
    </inkml:context>
    <inkml:brush xml:id="br0">
      <inkml:brushProperty name="width" value="0.025" units="cm"/>
      <inkml:brushProperty name="height" value="0.025" units="cm"/>
    </inkml:brush>
  </inkml:definitions>
  <inkml:trace contextRef="#ctx0" brushRef="#br0">3310 237 6182,'-12'-3'1633,"-14"-2"-1458,-3-1 270,0 0-1,1-2 1,0-1-1,0-1 1,0-1 0,2-2-1,-39-24 1,59 33-453,-21-16 39,-46-27 0,61 41-73,-1 0 1,1 1-1,-1 1 1,0 0 0,0 0-1,0 2 1,-16-2-1,-224-3-950,-13-1 1221,157 0 572,-210 12 1,-106 40 28,386-39-829,-83 9 145,-194 32-50,272-36-110,1 2-1,0 1 1,1 3-1,1 1 1,-46 27-1,16-1 21,3 2 0,2 4 0,1 2 0,3 3 1,3 3-1,-59 71 0,101-107 15,1 2 1,1 0-1,1 1 0,0 0 1,-12 36-1,20-44-28,1 1 0,0-1 0,2 1 0,0 0 0,0 0 0,2 0 0,0 1 0,1-1 0,4 30 0,-1-34-10,1 1 0,0-1 0,1-1 0,1 1 0,0-1 0,0 0 0,1 0 0,1 0-1,0-1 1,0 0 0,1-1 0,1 0 0,0-1 0,0 1 0,1-2 0,16 11-1,4 1-45,0-2-1,1-1 1,0-1-1,2-2 0,37 10 1,7-3-114,2-3 0,1-4 0,84 3 1,249-4-917,-343-12 848,849-39-1068,266-120 1185,-1091 145 131,342-61-19,-369 58 69,0-3 0,-1-2-1,-1-4 1,75-40 0,-109 47 99,35-25 0,-57 36-28,0-1 0,0-1 0,-1 1 0,0-1 1,-1-1-1,0 0 0,7-11 0,-13 16 23,1 0-1,-1 0 1,-1 0-1,1-1 1,-1 1 0,0-1-1,0 1 1,0-1-1,-1 1 1,0-1-1,0 1 1,-1-1 0,1 1-1,-1-1 1,0 1-1,-1-1 1,1 1-1,-1 0 1,0 0 0,0-1-1,-1 1 1,0 1-1,-5-9 1,-7-9 98,-2 0 1,0 2-1,-30-29 1,44 46-235,-50-45-77,-1 1 1,-3 4 0,-1 2-1,-2 2 1,-74-34-1,34 26-244,-2 4-1,-173-48 1,189 70-857,-1 3-1,-148-10 1,96 23-1257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790"/>
    </inkml:context>
    <inkml:brush xml:id="br0">
      <inkml:brushProperty name="width" value="0.025" units="cm"/>
      <inkml:brushProperty name="height" value="0.025" units="cm"/>
    </inkml:brush>
  </inkml:definitions>
  <inkml:trace contextRef="#ctx0" brushRef="#br0">0 42 13997,'0'0'8136,"61"18"-7303,-11-18-449,12-1-224,11-7-96,9-4-961,4-4-4356,4-6-12139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3.778"/>
    </inkml:context>
    <inkml:brush xml:id="br0">
      <inkml:brushProperty name="width" value="0.025" units="cm"/>
      <inkml:brushProperty name="height" value="0.025" units="cm"/>
    </inkml:brush>
  </inkml:definitions>
  <inkml:trace contextRef="#ctx0" brushRef="#br0">0 680 7303,'0'0'14462,"6"12"-14073,21 62 102,27 110 1,-50-163-205,-3-13-155,1 0 1,-1 0-1,1 0 1,1 0-1,-1-1 1,1 1-1,1-1 1,-1 1-1,10 12 1,-12-19-98,0 0 0,0 0 0,0-1 1,0 1-1,1 0 0,-1 0 0,0-1 0,0 1 1,1-1-1,-1 1 0,0-1 0,1 0 0,-1 1 1,0-1-1,1 0 0,-1 0 0,0 0 1,1 0-1,-1 0 0,1 0 0,-1 0 0,0-1 1,1 1-1,-1 0 0,0-1 0,1 1 0,-1-1 1,0 0-1,0 1 0,0-1 0,1 0 0,-1 0 1,0 1-1,0-1 0,1-2 0,35-41 1153,-35 41-1150,172-281 1664,-47 69-1627,179-219-1537,-298 425 140,-2 0 1,1-1 0,8-17 0,-6 3-3847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5.473"/>
    </inkml:context>
    <inkml:brush xml:id="br0">
      <inkml:brushProperty name="width" value="0.025" units="cm"/>
      <inkml:brushProperty name="height" value="0.025" units="cm"/>
    </inkml:brush>
  </inkml:definitions>
  <inkml:trace contextRef="#ctx0" brushRef="#br0">0 74 11659,'0'0'1479,"16"3"-1020,43 4-169,1-3-1,96-4 1,140-25 551,-132 9-475,553-30 155,934 58-1,-1647-12-504,156 14-68,-135-10 425,0 1 1,0 1-1,-1 1 1,32 14 0,-54-20-1509,-8-5-2620,-4-11-4744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7.824"/>
    </inkml:context>
    <inkml:brush xml:id="br0">
      <inkml:brushProperty name="width" value="0.025" units="cm"/>
      <inkml:brushProperty name="height" value="0.025" units="cm"/>
    </inkml:brush>
  </inkml:definitions>
  <inkml:trace contextRef="#ctx0" brushRef="#br0">0 126 6662,'0'0'7293,"18"4"-5799,22 4-816,-1-3-1,1-1 1,52-1 0,145-13 529,-161 6-1046,1017-38 447,504-33-650,-1549 71 90,74-6 526,129 5-1,-238 12-1032,-13-7 431,0 0-1,0 1 0,0-1 0,0 0 0,0 1 1,0-1-1,0 0 0,0 0 0,0 1 1,0-1-1,0 0 0,0 1 0,0-1 0,0 0 1,0 1-1,0-1 0,0 0 0,0 1 1,0-1-1,0 0 0,-1 0 0,1 1 0,0-1 1,0 0-1,0 1 0,-1-1 0,1 0 1,0 0-1,0 0 0,0 1 0,-1-1 0,1 0 1,0 0-1,-1 0 0,1 0 0,0 1 1,0-1-1,-1 0 0,1 0 0,0 0 0,-1 0 1,1 0-1,0 0 0,-1 0 0,1 0 0,-23 4-2640,-8-3-2413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1.161"/>
    </inkml:context>
    <inkml:brush xml:id="br0">
      <inkml:brushProperty name="width" value="0.025" units="cm"/>
      <inkml:brushProperty name="height" value="0.025" units="cm"/>
    </inkml:brush>
  </inkml:definitions>
  <inkml:trace contextRef="#ctx0" brushRef="#br0">51 378 3459,'0'0'6636,"-8"8"-5462,-24 28 140,31-36-1102,1 1-1,-1 0 1,0-1 0,0 1 0,1 0 0,-1-1 0,0 1 0,1 0 0,-1 0 0,1-1 0,-1 1 0,1 0 0,0 0 0,-1 0 0,1 0 0,0 0 0,-1 0 0,1 0 0,0 0 0,0 0 0,0 0 0,0 0-1,0-1 1,0 1 0,0 0 0,0 0 0,0 0 0,1 0 0,-1 0 0,1 1 0,-1-1-65,1-1 0,0 0 0,-1 1-1,1-1 1,-1 0 0,1 1 0,0-1 0,-1 0 0,1 0 0,0 1-1,0-1 1,-1 0 0,1 0 0,0 0 0,-1 0 0,1 0-1,0 0 1,0 0 0,-1 0 0,1 0 0,0-1 0,-1 1 0,1 0-1,0 0 1,0-1 0,11-7 77,-1 0 0,0-1 0,-1-1 0,0 0 0,0 0 0,-1-1 0,8-11 0,10-12-83,248-292 958,-275 326-1085,0 0 0,0 0-1,0-1 1,0 1-1,1 0 1,-1 0 0,0 0-1,0 0 1,0 0 0,0-1-1,0 1 1,0 0 0,1 0-1,-1 0 1,0 0 0,0 0-1,0 0 1,0 0-1,0 0 1,1 0 0,-1-1-1,0 1 1,0 0 0,0 0-1,0 0 1,1 0 0,-1 0-1,0 0 1,0 0-1,0 0 1,1 0 0,-1 0-1,0 0 1,0 0 0,0 1-1,0-1 1,1 0 0,-1 0-1,0 0 1,0 0 0,0 0-1,0 0 1,0 0-1,1 0 1,-1 0 0,0 1-1,0-1 1,0 0 0,0 0-1,0 0 1,0 0 0,0 0-1,0 1 1,1-1-1,-1 0 1,0 0 0,0 0-1,0 0 1,0 1 0,0-1-1,0 0 1,0 0 0,0 0-1,0 0 1,0 1 0,0-1-1,0 0 1,0 0-1,0 25 390,-7 30 47,-4-6-13,-8 29-17,3 2 1,3-1 0,-2 99-1,15-177-464,0 0-1,0 0 1,0 0-1,0 0 1,0 1-1,0-1 1,1 0-1,-1 0 0,1 0 1,-1 0-1,1 0 1,-1 0-1,1 0 1,-1 0-1,1 0 1,0 0-1,-1-1 1,1 1-1,0 0 1,0 0-1,0-1 1,0 1-1,0 0 0,0-1 1,-1 1-1,2-1 1,-1 1-1,0-1 1,0 1-1,0-1 1,0 0-1,0 0 1,0 1-1,0-1 1,0 0-1,2 0 1,-2 0-233,0-1 0,0 1 0,0 0 1,0 0-1,0-1 0,0 1 1,0-1-1,0 1 0,0-1 1,0 1-1,0-1 0,0 1 1,0-1-1,-1 0 0,1 1 1,0-1-1,-1 0 0,1 0 1,0 0-1,-1 0 0,1 0 1,-1 1-1,1-1 0,-1 0 1,0 0-1,1-2 0,4-22-9406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2.269"/>
    </inkml:context>
    <inkml:brush xml:id="br0">
      <inkml:brushProperty name="width" value="0.025" units="cm"/>
      <inkml:brushProperty name="height" value="0.025" units="cm"/>
    </inkml:brush>
  </inkml:definitions>
  <inkml:trace contextRef="#ctx0" brushRef="#br0">58 12 9673,'0'0'3086,"-8"0"-849,-26 0-102,34 0-2047,-1 0-1,1 0 1,-1 0 0,1-1 0,0 1 0,-1 0-1,1 0 1,-1 0 0,1 0 0,0 0 0,-1 0-1,1 0 1,-1 0 0,1 0 0,-1 0 0,1 0-1,0 0 1,-1 0 0,1 0 0,-1 0 0,1 1-1,0-1 1,-1 0 0,1 0 0,-1 0 0,1 1-1,0-1 1,-1 0 0,1 0 0,0 1 0,-1-1-1,1 0 1,0 1 0,0-1 0,-1 0 0,1 1-1,0-1 1,0 1 0,0-1 0,-1 0 0,1 1-1,0-1 1,0 1 0,0-1 0,0 0 0,0 1-1,0-1 1,0 1 0,0 0 0,13 10 1373,16-4-1149,0-1 0,1-2 0,0 0-1,0-3 1,0 0 0,32-4 0,6 1-93,661-19 294,0 0-54,-650 20-352,-29-1-63,0 2 0,1 2-1,-1 2 1,82 19-1,-131-23-82,-1 0-1,0 1 0,1-1 1,-1 0-1,0 0 1,1 1-1,-1-1 0,0 0 1,1 0-1,-1 0 0,1 1 1,-1-1-1,0 0 1,1 0-1,-1 0 0,1 0 1,-1 0-1,1 0 1,-1 0-1,0 0 0,1 0 1,-1 0-1,1 0 0,-1 0 1,1 0-1,-1-1 1,0 1-1,1 0 0,-1 0 1,1 0-1,-1-1 1,0 1-1,1 0 0,-1 0 1,1-1-1,-11-11-4719,1 2 1810,-1-3-3035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2.643"/>
    </inkml:context>
    <inkml:brush xml:id="br0">
      <inkml:brushProperty name="width" value="0.025" units="cm"/>
      <inkml:brushProperty name="height" value="0.025" units="cm"/>
    </inkml:brush>
  </inkml:definitions>
  <inkml:trace contextRef="#ctx0" brushRef="#br0">36 10 7783,'0'0'12508,"14"-2"-11435,-7 1-940,4-1 81,0 0 0,0 1-1,1 0 1,-1 1-1,1 0 1,-1 1-1,22 4 1,15 6 132,-17-5-291,-1 1-1,0 1 1,-1 2 0,30 14-1,-58-24-49,1 0 0,-1 1 0,0-1 1,1 1-1,-1 0 0,0-1 0,1 1 0,-1 0 0,0 0 0,0 0 0,0 0 0,0 0 0,0 0 0,0 0 1,0 0-1,0 0 0,0 0 0,0 0 0,-1 1 0,1-1 0,-1 0 0,1 1 0,-1-1 0,1 1 0,-1-1 0,0 0 1,1 1-1,-1-1 0,0 1 0,0-1 0,0 1 0,0-1 0,0 1 0,-1-1 0,1 0 0,0 1 0,-1-1 1,1 1-1,-1-1 0,1 0 0,-1 1 0,0-1 0,1 0 0,-1 0 0,0 0 0,0 1 0,0-1 0,-2 2 0,-6 5 208,1 0-1,-2-1 0,1 0 1,-19 10-1,20-12-28,-77 43 641,55-33-728,1 1 0,1 1 1,0 2-1,1 0 0,2 2 0,-37 37 0,45-33-1110,11-7-2404,5-9-2707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3.314"/>
    </inkml:context>
    <inkml:brush xml:id="br0">
      <inkml:brushProperty name="width" value="0.025" units="cm"/>
      <inkml:brushProperty name="height" value="0.025" units="cm"/>
    </inkml:brush>
  </inkml:definitions>
  <inkml:trace contextRef="#ctx0" brushRef="#br0">1 496 11627,'0'0'9945,"12"-12"-9421,187-153 493,2 1-956,-162 128 320,-2-1 0,34-45-1,-77 91-20,1 1 0,0-1 0,1 1 0,-4 12 0,-2 2 72,-4 11-158,2 1 0,1 1 0,2 0 0,1 0 0,2 1 0,1 0 0,2 0 0,4 67 0,8-62-365,3-25-1765,-11-18 1536,-1 1 0,1 0 0,0-1 0,-1 1 0,1-1-1,0 0 1,0 1 0,0-1 0,-1 0 0,1 1 0,0-1 0,0 0 0,0 0 0,0 0-1,-1 0 1,1 1 0,0-1 0,0 0 0,2-1 0,3-1-9038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20.901"/>
    </inkml:context>
    <inkml:brush xml:id="br0">
      <inkml:brushProperty name="width" value="0.025" units="cm"/>
      <inkml:brushProperty name="height" value="0.025" units="cm"/>
    </inkml:brush>
  </inkml:definitions>
  <inkml:trace contextRef="#ctx0" brushRef="#br0">406 63 13068,'0'0'3187,"-4"-8"-1548,3 4-1513,0 1 1,-1 0-1,1 0 0,-1 0 0,0 0 0,0 0 1,0 0-1,0 1 0,-1-1 0,1 1 0,-1-1 1,1 1-1,-1 0 0,0 0 0,0 0 0,0 1 1,0-1-1,0 0 0,0 1 0,0 0 0,0 0 1,-1 0-1,1 0 0,-6 0 0,-5 0 80,0 2-1,0-1 1,0 2 0,0 0-1,0 1 1,1 0-1,-1 1 1,1 0-1,0 1 1,0 0-1,1 2 1,-1-1 0,-18 14-1,20-12-110,1-1-1,0 1 0,1 1 1,0 0-1,0 0 1,1 1-1,0 0 0,0 1 1,1-1-1,1 1 0,0 1 1,0-1-1,1 1 1,1 0-1,-4 14 0,7-22-76,0 0 0,1 0 0,-1 0 0,1 0 0,0 1 0,0-1-1,0 0 1,0 0 0,1 0 0,0 0 0,0 0 0,0 0-1,0 0 1,1 0 0,-1 0 0,1 0 0,0 0 0,5 6 0,-3-6 0,0 0 1,0 0 0,1 0 0,-1-1 0,1 0 0,0 0 0,0 0-1,0 0 1,1-1 0,-1 1 0,1-1 0,6 1 0,5 1 15,0-2 0,1 1 0,-1-2 0,0 0 0,1-2 1,-1 0-1,1 0 0,21-6 0,-31 5-23,-1-1 0,0 0 0,0 0 0,0 0 0,8-6 0,4-11 135,-19 19-131,0 1-1,0-1 1,0 0-1,1 0 1,-1 0 0,0 0-1,0 1 1,0-1-1,0 0 1,0 0 0,-1 0-1,1 1 1,0-1-1,0 0 1,0 0 0,-1 0-1,1 1 1,0-1-1,-1 0 1,1 0-1,-1 1 1,1-1 0,-1 0-1,1 1 1,-1-1-1,1 1 1,-1-1 0,0 0-1,-3-1 20,0 0 0,-1 0 0,1 0 0,0 0 0,0 1 0,-1 0 0,1 0 0,-1 0-1,1 1 1,-1-1 0,-8 1 0,-53 5 205,41 6-226,24-10-24,0-1 0,0 0 0,1 1 0,-1-1 0,0 1 0,0-1 0,1 1-1,-1-1 1,1 1 0,-1-1 0,0 1 0,1 0 0,-1-1 0,1 1-1,0 0 1,-1 0 0,1-1 0,-1 1 0,1 0 0,0 0 0,0 0-1,-1-1 1,1 1 0,0 0 0,0 0 0,0 0 0,0 0 0,0 1-1,3-1-379,0 0 0,1 0 0,-1 0 0,0-1 0,0 1 0,0-1 0,1 0 0,-1 0 0,0 0 0,0 0 0,5-1 0,-1 0-554,22 0-2642,4-8-2510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21.258"/>
    </inkml:context>
    <inkml:brush xml:id="br0">
      <inkml:brushProperty name="width" value="0.025" units="cm"/>
      <inkml:brushProperty name="height" value="0.025" units="cm"/>
    </inkml:brush>
  </inkml:definitions>
  <inkml:trace contextRef="#ctx0" brushRef="#br0">0 36 16528,'0'0'10794,"50"-35"-28187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29.986"/>
    </inkml:context>
    <inkml:brush xml:id="br0">
      <inkml:brushProperty name="width" value="0.025" units="cm"/>
      <inkml:brushProperty name="height" value="0.025" units="cm"/>
    </inkml:brush>
  </inkml:definitions>
  <inkml:trace contextRef="#ctx0" brushRef="#br0">3124 385 4933,'-10'-3'-929,"-255"-86"4231,213 75-3124,-1 3 0,-1 2 0,-73-3 0,-662 11 511,702 5-781,0 4 0,0 4 0,1 3 1,1 5-1,0 3 0,2 3 0,1 4 0,2 4 1,-132 75-1,159-78 111,-39 22 203,-89 68 1,153-100-179,0 2 0,2 1 0,1 2 0,1 0 0,2 1 0,0 2 0,-19 33 0,6 4-56,3 1 0,-38 116 0,-21 149-32,80-279 46,2 1 0,3 1 0,2-1 0,5 81 0,5-53 4,4-1-1,27 104 1,5-8 10,71 276 108,32-12-40,-130-404-52,1-2-1,1 1 0,2-2 1,2-1-1,1 0 0,1-2 1,2 0-1,1-2 0,1 0 0,2-2 1,0-2-1,2 0 0,1-2 1,55 30-1,-3-11 18,3-4 0,179 54 0,-139-60 0,210 25 1,-251-49-46,0-3 0,1-5 0,-1-3 0,1-3 0,-1-5 0,-1-3 0,102-31 0,-56 2 54,-1-5-1,-3-5 1,131-77 0,-113 44-32,-3-6 0,150-128 0,-225 162-10,-3-2 0,-3-3 1,-2-3-1,-4-2 0,-2-2 0,-4-3 0,48-93 0,-62 95 10,-3 0 0,-4-2 0,-2-1 0,-4-1 0,-3-1 0,-4-1 0,-3 0 0,4-103 0,-16 101 127,-4-1 0,-2 1 0,-5 0-1,-2 0 1,-4 1 0,-4 1 0,-2 1 0,-5 1-1,-38-77 1,20 65 61,-4 2-1,-3 1 0,-4 4 1,-3 2-1,-3 2 0,-143-129 1,139 147-224,-2 2 0,-2 4 0,-3 3 0,-100-50 0,125 76-387,-1 2-1,-1 2 1,0 2 0,-1 3 0,-1 2 0,0 2-1,-1 3 1,-66-1 0,-10 9-1893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3.574"/>
    </inkml:context>
    <inkml:brush xml:id="br0">
      <inkml:brushProperty name="width" value="0.025" units="cm"/>
      <inkml:brushProperty name="height" value="0.025" units="cm"/>
    </inkml:brush>
  </inkml:definitions>
  <inkml:trace contextRef="#ctx0" brushRef="#br0">170 72 14958,'0'0'9577,"-74"-16"-9256,27 10-354,18 6 98,13 0-65,13 0-417,8 4-960,35-4-545,15-9-128,0-35-3235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8.475"/>
    </inkml:context>
    <inkml:brush xml:id="br0">
      <inkml:brushProperty name="width" value="0.025" units="cm"/>
      <inkml:brushProperty name="height" value="0.025" units="cm"/>
    </inkml:brush>
  </inkml:definitions>
  <inkml:trace contextRef="#ctx0" brushRef="#br0">0 389 13837,'0'0'817,"15"-1"176,25-4-417,0-2-1,-1-1 1,0-2 0,66-27 0,159-80 65,-259 114-627,49-21 37,-2-3 0,-1-1 1,-1-3-1,55-46 0,-89 63 111,-22 20 268,-24 28-8,20-17-261,2-1 1,0 2-1,1-1 0,1 1 0,1 0 0,0 0 0,1 1 0,1 0 0,1-1 1,0 39-1,2-56-228,0 1-1,0-1 1,1 1 0,-1-1 0,0 1 0,0-1 0,1 1 0,-1-1-1,1 0 1,-1 1 0,1-1 0,-1 0 0,1 0 0,0 1 0,0-1-1,0 0 1,0 0 0,0 0 0,0 0 0,0 0 0,0 0 0,0 0-1,0 0 1,0 0 0,3 1 0,15-1-3947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9.067"/>
    </inkml:context>
    <inkml:brush xml:id="br0">
      <inkml:brushProperty name="width" value="0.025" units="cm"/>
      <inkml:brushProperty name="height" value="0.025" units="cm"/>
    </inkml:brush>
  </inkml:definitions>
  <inkml:trace contextRef="#ctx0" brushRef="#br0">0 46 11499,'12'-5'1852,"16"-4"-1051,0 0-1,1 2 1,0 2-1,0 0 1,0 2-1,42 1 1,-49 2-539,0 1 1,1 1 0,-1 1 0,0 1 0,0 0 0,-1 2 0,1 1-1,-1 1 1,30 15 0,-48-22-252,0 1 1,0-1-1,0 1 0,0 0 1,0 0-1,-1 0 0,1 0 1,-1 1-1,1-1 0,-1 1 1,0-1-1,0 1 0,0 0 1,0 0-1,-1 0 0,1 0 1,-1 0-1,0 0 0,0 0 1,0 0-1,0 1 0,0-1 1,-1 0-1,1 1 0,-1-1 1,0 0-1,0 1 0,0-1 1,-1 0-1,1 1 0,-1-1 1,0 0-1,0 1 0,0-1 0,0 0 1,0 0-1,-1 0 0,0 0 1,1 0-1,-4 3 0,-8 13 23,-1-2 0,-1 0 0,0 0 0,-33 26-1,33-31-20,-20 18 7,-50 49-1,77-71-16,0 1 0,1 0 0,0 0 0,0 1 1,1 0-1,1 1 0,-7 14 0,11-23-5,0 1 0,0-1 1,0 1-1,1-1 0,-1 1 0,1 0 0,0-1 0,0 1 0,0 0 1,0-1-1,0 1 0,0-1 0,1 1 0,-1 0 0,1-1 0,-1 1 1,1-1-1,0 1 0,0-1 0,1 0 0,0 3 0,1-2 4,0 0 0,0 0 0,0 0 0,1 0 0,-1-1 0,0 1 0,1-1 0,0 0 0,0 0 0,-1-1 0,1 1 0,5 1 0,13 2-54,0-1-1,0 0 1,0-2 0,23 0 0,-35-2-24,94 0-1793,10-4-2348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112"/>
    </inkml:context>
    <inkml:brush xml:id="br0">
      <inkml:brushProperty name="width" value="0.025" units="cm"/>
      <inkml:brushProperty name="height" value="0.025" units="cm"/>
    </inkml:brush>
  </inkml:definitions>
  <inkml:trace contextRef="#ctx0" brushRef="#br0">66 0 9161,'0'0'18033,"-3"11"-17889,-1 10-274,1 0-1,1 0 1,1 0 0,2 40 0,0-57-457,0 0 0,-1 1 1,0-1-1,0 0 1,0 0-1,0 1 0,-1-1 1,0 0-1,-1 5 0,2-8 94,-1 0 0,0 1 0,0-1 0,0 0 0,0 0 0,0 1-1,0-1 1,0 0 0,-1 0 0,1 0 0,0 0 0,0-1 0,-1 1 0,1 0-1,-1-1 1,1 1 0,-1 0 0,1-1 0,-1 0 0,1 1 0,-1-1-1,1 0 1,-1 0 0,1 0 0,-1 0 0,-2 0 0,-10 0-5540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490"/>
    </inkml:context>
    <inkml:brush xml:id="br0">
      <inkml:brushProperty name="width" value="0.025" units="cm"/>
      <inkml:brushProperty name="height" value="0.025" units="cm"/>
    </inkml:brush>
  </inkml:definitions>
  <inkml:trace contextRef="#ctx0" brushRef="#br0">1 66 6758,'0'0'18738,"70"-35"-18418,-35 34-223,3-1-65,-2-3-769,-1 0-1697,-7-4-1410,-6 0-3843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820"/>
    </inkml:context>
    <inkml:brush xml:id="br0">
      <inkml:brushProperty name="width" value="0.025" units="cm"/>
      <inkml:brushProperty name="height" value="0.025" units="cm"/>
    </inkml:brush>
  </inkml:definitions>
  <inkml:trace contextRef="#ctx0" brushRef="#br0">1 106 14446,'0'0'11034,"8"4"-10687,-4-3-330,-1 0 1,0 0-1,1 0 0,-1 0 1,1 0-1,0-1 0,-1 1 1,1-1-1,-1 0 0,1 0 0,0-1 1,5 0-1,-2-1-2,1-1 0,-1 0 0,0 0 1,0 0-1,0-1 0,8-6 0,57-48 27,-39 30 23,-57 68 303,15-21-176,1-5-74,1 0-1,-10 27 0,15-37-182,1 0 0,0 0-1,0 0 1,0 0 0,0 0 0,1 0-1,0 1 1,0-1 0,0 0-1,0 0 1,0 0 0,1 0-1,0 0 1,0 0 0,0 0 0,3 6-1,-3-9-352,0 1 0,0-1 0,1 0 0,-1 1 0,0-1 0,1 0 0,-1 0 0,1 0 0,0 0 0,-1 0 0,1 0 0,0-1 0,0 1-1,-1 0 1,5 0 0,11 0-6276</inkml:trace>
  <inkml:trace contextRef="#ctx0" brushRef="#br0" timeOffset="1">420 73 18481,'0'0'7944,"58"0"-7047,-20-2-417,8-3-320,-1 4-95,-5-2-33,-3 2-64,-10 1-609,-9 0-576,-13 0-1346,-15 0-4643,-15 0 1152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8.192"/>
    </inkml:context>
    <inkml:brush xml:id="br0">
      <inkml:brushProperty name="width" value="0.025" units="cm"/>
      <inkml:brushProperty name="height" value="0.025" units="cm"/>
    </inkml:brush>
  </inkml:definitions>
  <inkml:trace contextRef="#ctx0" brushRef="#br0">1 1 11403,'0'0'13260,"83"43"-12235,-36-43-672,2 0-289,-1 0-64,-4 0-2306,-6-9-3300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6.224"/>
    </inkml:context>
    <inkml:brush xml:id="br0">
      <inkml:brushProperty name="width" value="0.025" units="cm"/>
      <inkml:brushProperty name="height" value="0.025" units="cm"/>
    </inkml:brush>
  </inkml:definitions>
  <inkml:trace contextRef="#ctx0" brushRef="#br0">1 120 8232,'0'0'2995,"8"-5"-1639,15-10-758,1 1 0,0 2 0,1 0 0,1 2 0,0 0 0,0 2 1,0 1-1,52-7 0,-11 7 369,-1 2 0,110 6 1,-171-1-955,0 1-1,0-1 1,0 1 0,0 1 0,0-1-1,0 1 1,0-1 0,7 5 0,-11-5-7,0-1 0,0 1 1,0 0-1,0 0 1,0-1-1,0 1 1,0 0-1,0 0 0,-1 0 1,1 0-1,0 0 1,0 0-1,-1 0 0,1 0 1,-1 1-1,1-1 1,-1 0-1,0 0 1,1 0-1,-1 0 0,0 1 1,0-1-1,0 0 1,0 0-1,0 1 0,0-1 1,0 0-1,0 0 1,-1 1-1,1-1 1,0 0-1,-1 0 0,1 0 1,-1 0-1,1 0 1,-1 1-1,1-1 0,-1 0 1,0 0-1,0 0 1,-1 1-1,-9 11 57,-1-1 0,-1 0 0,0 0-1,-1-1 1,-19 11 0,-17 15 9,34-24 190,1 1 0,-24 27 0,35-36-175,0 0 0,1 0 0,0 0-1,-1 0 1,2 1 0,-1-1 0,1 1 0,0 0-1,0 0 1,0 0 0,1 0 0,0 0 0,-1 9-1,2-12-78,1-1 0,0 0 0,-1 0-1,1 1 1,0-1 0,0 0 0,0 0 0,0 0-1,0 0 1,0 0 0,1-1 0,-1 1-1,1 0 1,-1 0 0,1-1 0,0 1-1,-1-1 1,1 0 0,0 1 0,0-1 0,0 0-1,0 0 1,0 0 0,0 0 0,1-1-1,-1 1 1,0-1 0,0 1 0,3-1-1,11 4 25,0-1 0,31 0-1,-43-2-22,137-1-1781,-46-11-4181,-13-8-5685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6.766"/>
    </inkml:context>
    <inkml:brush xml:id="br0">
      <inkml:brushProperty name="width" value="0.025" units="cm"/>
      <inkml:brushProperty name="height" value="0.025" units="cm"/>
    </inkml:brush>
  </inkml:definitions>
  <inkml:trace contextRef="#ctx0" brushRef="#br0">1 222 12524,'0'0'3251,"9"0"-1735,5 0-1288,0 0 1,0-1-1,0-1 0,0-1 1,-1 0-1,1 0 1,-1-2-1,21-9 0,113-61 224,-101 49-338,-7 4-37,-16 9 80,0 0 1,1 1 0,1 2-1,26-9 1,-51 19-152,1 0 0,-1 0 0,1-1 0,-1 1 0,1 0 0,-1 0 0,1 0 1,-1 0-1,1 0 0,-1 0 0,1 0 0,-1 0 0,1 0 0,-1 0 0,1 1 0,-1-1 0,1 0 0,-1 0 0,1 0 0,-1 1 0,1-1 0,-1 0 1,1 0-1,-1 1 0,0-1 0,1 0 0,-1 1 0,0-1 0,1 0 0,-1 1 0,0-1 0,1 1 0,-1-1 0,0 1 0,1 22 361,-14 25 485,6-27-597,-6 12 57,-11 51 0,22-75-314,0 0 0,1 0 0,0 0 0,1 0-1,-1 0 1,2 0 0,-1 0 0,1 0 0,1 0 0,0 0 0,3 10 0,-4-16-248,1 0-1,-1 0 1,1-1 0,-1 1-1,1-1 1,0 1 0,0-1 0,0 1-1,0-1 1,0 0 0,1 0 0,-1 0-1,1 0 1,0 0 0,-1-1-1,6 3 1,16-2-7731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5.631"/>
    </inkml:context>
    <inkml:brush xml:id="br0">
      <inkml:brushProperty name="width" value="0.025" units="cm"/>
      <inkml:brushProperty name="height" value="0.025" units="cm"/>
    </inkml:brush>
  </inkml:definitions>
  <inkml:trace contextRef="#ctx0" brushRef="#br0">9 0 8648,'0'0'10949,"-1"9"-9571,-2 16-1169,0 1 0,2-1 1,0 1-1,2 0 0,1-1 1,1 1-1,1-1 1,8 27-1,-12-52-243,10 34-86,-7-15-2143,-7-10-6370,-9-9 3262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37.164"/>
    </inkml:context>
    <inkml:brush xml:id="br0">
      <inkml:brushProperty name="width" value="0.025" units="cm"/>
      <inkml:brushProperty name="height" value="0.025" units="cm"/>
    </inkml:brush>
  </inkml:definitions>
  <inkml:trace contextRef="#ctx0" brushRef="#br0">1777 256 4740,'0'0'4389,"-11"-9"-3348,-24-23-933,18 14-5,-1 1 1,-1 1-1,0 1 1,-1 1-1,-1 0 1,-41-19-1,29 25-100,-1 1-1,1 2 0,-1 2 0,0 0 0,-61 5 1,-47-3 197,-63-29 293,132 17 21,-112-5 0,159 17-509,-1 1 0,1 1 0,0 2 0,0 1 1,0 0-1,1 2 0,-1 1 0,1 2 0,1 0 0,0 1 0,0 1 0,1 2 0,0 0 0,1 2 0,1 0 0,-22 20 0,15-9-132,0 1 0,2 2 0,1 1 0,-39 61 0,52-73 126,2 2 1,0 0-1,1 0 1,1 1-1,1 0 1,1 0-1,1 0 1,1 1-1,0 0 1,1 22-1,4-15 2,1 0 0,2 0 0,1 0 0,1-1 0,2 0 0,1 0-1,0-1 1,3 0 0,0-1 0,1 0 0,19 27 0,6 3 2,3-2-1,2-2 1,83 80 0,-96-104-33,1-2 0,1-1 1,0-2-1,2-1 1,1-1-1,1-2 1,0-2-1,1-1 1,1-2-1,0-1 1,1-3-1,1-1 1,-1-1-1,66 3 0,-36-10-35,0-4 0,0-2 0,0-3 0,-1-3 0,0-3 0,-1-4 0,-1-2 0,70-31-1,-46 11 72,-3-4 0,-2-3 1,-2-4-1,-2-4 0,87-75 0,-141 106-6,-1-1 1,-1-1 0,-1 0-1,-1-2 1,-1-1 0,-2-1 0,19-38-1,-31 52 84,0 0 0,-2-1 1,0 0-1,0 0 0,-2-1 0,0 0 0,-2 1 0,1-1 0,-2 0 1,-1-1-1,0 1 0,-1 0 0,-1 0 0,-1 1 0,0-1 0,-7-21 1,3 22 89,-1 0 1,0 0 0,-1 1 0,-1 0 0,-1 1 0,0 0-1,-1 1 1,0 0 0,-1 1 0,0 0 0,-1 1 0,-1 0-1,0 2 1,-1-1 0,-28-13 0,9 8 2,0 1 0,-2 1 0,1 2 0,-2 2 0,1 1-1,-64-6 1,16 10-680,1 4 0,-1 3 0,1 4 0,0 4 0,0 3 0,1 4-1,-110 37 1,60-11-1931,-1-1-2088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5.991"/>
    </inkml:context>
    <inkml:brush xml:id="br0">
      <inkml:brushProperty name="width" value="0.025" units="cm"/>
      <inkml:brushProperty name="height" value="0.025" units="cm"/>
    </inkml:brush>
  </inkml:definitions>
  <inkml:trace contextRef="#ctx0" brushRef="#br0">1 16 13132,'0'0'7399,"84"6"-6149,-33-6-674,10 0-480,3 0-128,-1 0-2434,-7-7-3075,-7-8-3652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6.318"/>
    </inkml:context>
    <inkml:brush xml:id="br0">
      <inkml:brushProperty name="width" value="0.025" units="cm"/>
      <inkml:brushProperty name="height" value="0.025" units="cm"/>
    </inkml:brush>
  </inkml:definitions>
  <inkml:trace contextRef="#ctx0" brushRef="#br0">0 200 15599,'0'0'5520,"12"-2"-4389,12-3-907,0-1 0,-1-1 0,0-2 0,35-17-1,94-59-191,-51 27-72,-92 57-59,-11 13 17,-16 23 33,15-30 71,-2 3-48,-11 21 236,-19 45 1,32-66-318,0 0 0,1 0-1,-1 0 1,2 1 0,-1-1 0,1 0-1,0 1 1,1-1 0,0 1 0,0-1-1,3 11 1,9 9-3833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8.688"/>
    </inkml:context>
    <inkml:brush xml:id="br0">
      <inkml:brushProperty name="width" value="0.025" units="cm"/>
      <inkml:brushProperty name="height" value="0.025" units="cm"/>
    </inkml:brush>
  </inkml:definitions>
  <inkml:trace contextRef="#ctx0" brushRef="#br0">1 1 6342,'0'0'14638,"94"1"-13998,-33-1-479,1 0-129,-2 1-32,-5 2-1250,-13-2-1600,-17 0-3556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9.061"/>
    </inkml:context>
    <inkml:brush xml:id="br0">
      <inkml:brushProperty name="width" value="0.025" units="cm"/>
      <inkml:brushProperty name="height" value="0.025" units="cm"/>
    </inkml:brush>
  </inkml:definitions>
  <inkml:trace contextRef="#ctx0" brushRef="#br0">0 60 14157,'0'0'8168,"93"32"-7431,-16-41-609,11-9-64,7-10-2947,4-9-7366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9.653"/>
    </inkml:context>
    <inkml:brush xml:id="br0">
      <inkml:brushProperty name="width" value="0.025" units="cm"/>
      <inkml:brushProperty name="height" value="0.025" units="cm"/>
    </inkml:brush>
  </inkml:definitions>
  <inkml:trace contextRef="#ctx0" brushRef="#br0">1 690 10186,'0'0'1927,"1"11"-795,1 3-864,15 80 2812,-15-81-2529,2-1-1,-1 0 1,2 0-1,-1 0 1,13 21-1,-16-31-458,1 0 0,0 0 0,0 0 0,0 0 0,0 0 0,0 0 0,0 0 0,0-1 0,1 1 0,-1-1 0,1 0 0,-1 1 0,1-1 0,-1 0 0,1-1 0,0 1 0,0 0 0,-1-1 0,1 1 0,0-1 0,0 0 0,0 0 0,-1 0 0,1 0 0,5-2 0,2 0 61,0-1 0,0 0 1,0-1-1,-1 0 0,1 0 0,9-7 1,354-249 1243,-257 173-1332,204-155-1361,-113 73-5639,-47 29-7191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10.275"/>
    </inkml:context>
    <inkml:brush xml:id="br0">
      <inkml:brushProperty name="width" value="0.025" units="cm"/>
      <inkml:brushProperty name="height" value="0.025" units="cm"/>
    </inkml:brush>
  </inkml:definitions>
  <inkml:trace contextRef="#ctx0" brushRef="#br0">0 588 13741,'0'0'4292,"9"48"-3299,-9-20-352,0 1-97,0-3-127,14-10-33,18-16-128,27-13 161,28-31 447,31-22-351,33-24-417,31-14-96,15-16-320,1-20-2371,1-18-5124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46.589"/>
    </inkml:context>
    <inkml:brush xml:id="br0">
      <inkml:brushProperty name="width" value="0.025" units="cm"/>
      <inkml:brushProperty name="height" value="0.025" units="cm"/>
    </inkml:brush>
  </inkml:definitions>
  <inkml:trace contextRef="#ctx0" brushRef="#br0">0 179 6951,'0'0'5493,"5"-11"-3155,-1 4-2020,0 0 1,0 0-1,1 0 0,0 1 0,0-1 1,0 1-1,1 0 0,0 1 1,0-1-1,1 1 0,-1 0 1,1 1-1,0 0 0,0 0 1,12-5-1,24-7 83,0 2 0,1 2 0,0 2 0,1 1 0,0 3 0,0 2 0,91 2 0,-134 2-400,0 0 1,0 0-1,1 0 0,-1 1 0,0-1 1,0 1-1,1-1 0,-1 1 1,0 0-1,0 0 0,0 0 0,0 0 1,0 0-1,0 0 0,0 0 0,-1 1 1,1-1-1,2 3 0,-3-3 1,0 1-1,-1-1 1,1 1 0,0-1-1,-1 1 1,1 0 0,-1-1-1,0 1 1,0 0-1,1-1 1,-1 1 0,0 0-1,0-1 1,0 1 0,-1 0-1,1 0 1,0-1-1,-2 4 1,0 2 9,-1 0-1,-1 0 1,1-1-1,-1 1 1,0-1-1,-1 1 1,1-2-1,-1 1 1,-7 6-1,-45 36 23,-82 53-1,82-63 592,-98 86 1,152-121-563,-1 0-5,1 0 0,-1 0 0,1 0 0,0 0 0,0 1 0,0-1 0,1 1 0,-1 0 0,1 0-1,0 0 1,0 0 0,0 0 0,0 0 0,1 0 0,0 1 0,-2 6 0,4-10-47,-1 0-1,0 0 1,1 0 0,-1 0 0,0 0-1,1 0 1,0-1 0,-1 1 0,1 0-1,-1 0 1,1 0 0,0 0 0,0-1 0,-1 1-1,1 0 1,0-1 0,0 1 0,0-1-1,0 1 1,0-1 0,0 1 0,0-1-1,0 1 1,0-1 0,0 0 0,0 0-1,0 1 1,0-1 0,2 0 0,39 2 205,-34-2-147,265-8 865,-147 3-2069,-1 2-4111,-96 3-380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0.786"/>
    </inkml:context>
    <inkml:brush xml:id="br0">
      <inkml:brushProperty name="width" value="0.025" units="cm"/>
      <inkml:brushProperty name="height" value="0.025" units="cm"/>
    </inkml:brush>
  </inkml:definitions>
  <inkml:trace contextRef="#ctx0" brushRef="#br0">1 181 5862,'0'0'18700,"10"-6"-17659,27-20-523,31-21-241,104-53 1,-172 100-278,0 0 0,0 0 0,0 0 0,1 0 0,-1-1 0,0 1 0,0 0 0,0 0 0,0 0 0,0 0 1,1 0-1,-1 0 0,0 0 0,0 0 0,0-1 0,1 1 0,-1 0 0,0 0 0,0 0 0,0 0 0,0 0 0,1 0 0,-1 0 0,0 0 0,0 0 0,0 0 0,1 0 1,-1 0-1,0 0 0,0 0 0,0 1 0,1-1 0,-1 0 0,0 0 0,0 0 0,0 0 0,0 0 0,1 0 0,-1 0 0,0 1 0,0-1 0,0 0 0,0 0 0,0 0 1,1 0-1,-1 0 0,0 1 0,0-1 0,0 0 0,0 0 0,0 0 0,0 1 0,0-1 0,0 0 0,0 0 0,0 0 0,0 1 0,0-1 0,0 0 0,0 0 0,0 0 1,0 0-1,0 1 0,0-1 0,-8 22 47,-21 26 108,27-46-142,-10 17 149,1 0 0,-12 27 0,20-38-124,0-1 0,1 1 1,0 0-1,0 0 1,0 0-1,1 0 1,0 0-1,1 1 0,1 12 1,-1-20-42,0 0 1,1 0 0,-1 0-1,1 0 1,-1 0-1,1 0 1,-1-1-1,1 1 1,-1 0 0,1 0-1,0-1 1,-1 1-1,1 0 1,0-1-1,0 1 1,-1-1-1,1 1 1,0-1 0,0 1-1,0-1 1,0 1-1,0-1 1,0 0-1,0 0 1,-1 0-1,1 1 1,0-1 0,0 0-1,0 0 1,0 0-1,0 0 1,0 0-1,0-1 1,0 1-1,0 0 1,0 0 0,0-1-1,0 1 1,2-1-1,1 0-496,1-1-1,-1 1 0,0-1 1,1 0-1,-1 0 1,0 0-1,5-4 0,6-9-4528,2-3-2660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1.149"/>
    </inkml:context>
    <inkml:brush xml:id="br0">
      <inkml:brushProperty name="width" value="0.025" units="cm"/>
      <inkml:brushProperty name="height" value="0.025" units="cm"/>
    </inkml:brush>
  </inkml:definitions>
  <inkml:trace contextRef="#ctx0" brushRef="#br0">29 1 13677,'0'0'9673,"-29"53"-8424,29-43-704,0-4-449,0-4-96,11-2-160,7 0-1154,-1-9-735,0-8-866,-4-2-1634,-1-5-2049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1.508"/>
    </inkml:context>
    <inkml:brush xml:id="br0">
      <inkml:brushProperty name="width" value="0.025" units="cm"/>
      <inkml:brushProperty name="height" value="0.025" units="cm"/>
    </inkml:brush>
  </inkml:definitions>
  <inkml:trace contextRef="#ctx0" brushRef="#br0">317 0 8584,'-13'5'2135,"-4"2"-1624,0 0-1,0 1 1,1 1-1,1 0 0,-1 1 1,2 1-1,-1 0 0,2 1 1,-15 16-1,13-10-317,0 1 1,2 1-1,0 0 0,1 0 1,1 1-1,1 1 1,1 0-1,1 0 0,0 1 1,2 0-1,1 0 0,1 1 1,1-1-1,1 1 0,1 0 1,1 0-1,4 31 1,-3-45-95,1-1 0,0 1 0,1-1 0,0 0 0,0 0 0,1 0 0,0-1 0,1 1 0,-1-1 0,2 0 0,-1 0 0,1-1 0,0 1 0,14 11 0,-10-12 12,0 0-1,0-1 0,0 0 0,1 0 0,0-1 0,0-1 1,0 0-1,0 0 0,1-1 0,20 2 0,-5-2 218,0-2 0,0-1 1,0-2-1,0 0 0,0-2 0,0 0 0,-1-2 0,0-1 0,45-19 1,-29 7-127,-1-1 1,-1-3-1,60-44 0,-80 53-137,-1-2 0,-1-1 0,0 0 0,-2-1 0,0-1-1,-1 0 1,0-2 0,15-30 0,-26 44 10,0-1 0,-1 0 0,0 0 0,0 0-1,-1 0 1,0 0 0,-1-1 0,0 1 0,0-1 0,0 1 0,-1-1 0,-2-14 0,0 18-52,1-1 1,-1 1 0,0-1-1,0 1 1,-1 0 0,0 0-1,1 0 1,-2 0 0,1 0-1,-1 1 1,1 0-1,-1-1 1,0 1 0,-1 1-1,1-1 1,-1 0 0,0 1-1,1 0 1,-8-3 0,-6-2-2,0 0 1,0 1-1,0 1 1,-1 1-1,-37-6 1,-98 1-1601,102 8-476,16-1-1832,7-5-3113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51.815"/>
    </inkml:context>
    <inkml:brush xml:id="br0">
      <inkml:brushProperty name="width" value="0.025" units="cm"/>
      <inkml:brushProperty name="height" value="0.025" units="cm"/>
    </inkml:brush>
  </inkml:definitions>
  <inkml:trace contextRef="#ctx0" brushRef="#br0">703 40 5317,'-73'19'1018,"1"4"0,-100 45 0,136-51-817,2 2-1,0 1 1,1 2-1,0 1 1,2 2-1,-41 41 1,60-52-100,1 0 0,0 1 0,1 0 1,1 1-1,0 0 0,1 0 0,1 1 1,1 0-1,0 0 0,1 1 0,1-1 1,-3 20-1,3 1 84,2 0 0,1 0 0,2 0 1,10 66-1,-7-75-165,2-1 0,2 0 0,0-1 0,2 0 0,0 0 0,2-1 0,1-1 0,2 0 0,26 37 0,-28-46-18,0-1-1,0 0 1,2-1-1,-1 0 1,2-2 0,0 1-1,0-2 1,1 0-1,1-1 1,0-1 0,0-1-1,0 0 1,1-1-1,32 6 1,-20-8 43,1-2 1,-1-1-1,0-1 1,1-2-1,-1-1 1,0-2-1,0-1 1,0-1-1,0-2 0,-1-1 1,-1-1-1,1-1 1,-2-2-1,1-1 1,-2-2-1,0 0 1,-1-2-1,28-24 1,-24 17 134,-3-1 0,0-1 0,-1-1 0,-2-1 0,-1-1 1,-1-2-1,-2 0 0,-1-1 0,-1 0 0,-3-2 0,0 0 0,-2-1 1,-2 0-1,12-67 0,-19 73-75,-1-1 0,-1 0 1,-2 0-1,-1 0 0,-1 0 0,-2 0 0,-1 1 1,-10-36-1,9 49-124,0 0-1,-1 0 1,-1 1 0,0 0 0,-1 1 0,-1 0 0,0 0 0,-1 1-1,-1 0 1,0 1 0,-1 1 0,0-1 0,-1 2 0,-1 0 0,-22-13 0,20 16-183,0 0 1,0 1-1,0 1 1,-1 0-1,1 2 1,-1 0-1,0 1 1,-1 0-1,1 2 1,0 0-1,-1 1 1,1 1 0,-1 1-1,1 0 1,0 2-1,0 0 1,0 1-1,1 0 1,0 2-1,0 0 1,0 1-1,-17 11 1,-7 7-1801,7-7-2237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8.730"/>
    </inkml:context>
    <inkml:brush xml:id="br0">
      <inkml:brushProperty name="width" value="0.025" units="cm"/>
      <inkml:brushProperty name="height" value="0.025" units="cm"/>
    </inkml:brush>
  </inkml:definitions>
  <inkml:trace contextRef="#ctx0" brushRef="#br0">3231 163 6054,'-243'-74'1226,"193"63"-1135,-1 1 1,-100-5-1,-314 16-1061,-216-12 2532,677 10-1555,-409-19 652,354 21-578,0 3-1,0 3 0,0 2 1,-111 33-1,104-19-2,1 4 0,1 2 0,1 3 0,2 3 0,2 3 0,1 2 0,2 2 0,2 3 0,-58 61-1,101-94-84,1-1-1,0 2 1,0-1-1,1 1 0,1 1 1,0-1-1,1 1 1,1 1-1,0-1 0,1 1 1,0 0-1,1 1 1,1-1-1,0 1 1,1-1-1,1 1 0,1 0 1,0 0-1,1-1 1,0 1-1,1 0 0,1-1 1,1 1-1,0-1 1,12 28-1,-5-21-21,0-1 0,1 0 1,1-1-1,1-1 0,1 0 0,1-1 1,0 0-1,1-1 0,1-1 0,1-1 1,21 14-1,-16-14-32,1-2 1,1 0-1,0-2 1,0-1-1,1-1 1,0-1-1,1-1 1,0-2-1,32 3 1,27-3 109,0-4 0,-1-4 1,97-15-1,256-61 61,-371 65-97,1142-276-799,-826 173 824,402-180 0,-752 282 7,13-4 80,-2-1 1,0-3 0,-1-2-1,53-40 1,-92 62-94,-1-1 0,1-1 0,-1 1 0,0-1-1,0 1 1,-1-1 0,1 0 0,-1 0 0,0-1 0,3-7 0,-5 10 13,-1 1 0,1-1 0,0 0 0,-1 1 0,0-1 0,1 0 0,-1 0 0,0 0 0,-1 1 0,1-1 0,0 0 0,-1 0 0,1 0 0,-1 1 0,0-1 0,0 1 0,0-1 0,0 0 0,-1 1-1,1 0 1,-1-1 0,1 1 0,-5-4 0,-3-3 47,0 2 0,0-1 0,-1 1 0,0 1 0,0 0 0,-1 0-1,-21-8 1,-89-24 220,68 26-745,-1 2 0,0 3 0,-1 2 0,1 3 0,-1 1 0,0 4 0,1 1 0,0 3 0,-100 27 0,71-9-1142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7.882"/>
    </inkml:context>
    <inkml:brush xml:id="br0">
      <inkml:brushProperty name="width" value="0.025" units="cm"/>
      <inkml:brushProperty name="height" value="0.025" units="cm"/>
    </inkml:brush>
  </inkml:definitions>
  <inkml:trace contextRef="#ctx0" brushRef="#br0">74 23 10666,'-1'-23'6681,"-2"29"-1966,-2 40-3208,-25 331 635,-5 171-312,38-506-1781,-3-40-41,0 0-1,0-1 1,0 1-1,1 0 0,-1 0 1,0 0-1,1-1 0,0 1 1,-1 0-1,1-1 1,0 1-1,0 0 0,0-1 1,0 1-1,0-1 1,0 0-1,0 1 0,1-1 1,1 2-1,-3-3 41,0-18-2082,-9-53-6988,4 42 3342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8.240"/>
    </inkml:context>
    <inkml:brush xml:id="br0">
      <inkml:brushProperty name="width" value="0.025" units="cm"/>
      <inkml:brushProperty name="height" value="0.025" units="cm"/>
    </inkml:brush>
  </inkml:definitions>
  <inkml:trace contextRef="#ctx0" brushRef="#br0">30 1 6919,'0'0'13789,"-5"13"-13474,-1 4-214,1 0 0,1 1 1,0-1-1,2 1 1,0 0-1,1 0 1,2 31-1,75 522 3865,-76-569-3947,0 0 0,1 0-1,-1 0 1,0 0 0,1 0 0,-1 0-1,1-1 1,0 1 0,-1 0-1,1 0 1,0-1 0,0 1-1,0-1 1,0 1 0,1-1-1,-1 1 1,0-1 0,3 2-1,-3-2 3,0-1 0,0 0 0,0 0-1,0 0 1,0 0 0,0 0 0,-1-1-1,1 1 1,0 0 0,0 0 0,0-1-1,0 1 1,0 0 0,0-1 0,0 1 0,-1-1-1,1 1 1,0-1 0,0 1 0,-1-1-1,1 0 1,0 1 0,-1-1 0,1 0-1,0-1 1,6-7 221,0-1 0,-1 0-1,0 0 1,6-17 0,114-330 946,-57 148-2681,-52 154-1864,-10 21-2067,-6 8-4906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9.675"/>
    </inkml:context>
    <inkml:brush xml:id="br0">
      <inkml:brushProperty name="width" value="0.025" units="cm"/>
      <inkml:brushProperty name="height" value="0.025" units="cm"/>
    </inkml:brush>
  </inkml:definitions>
  <inkml:trace contextRef="#ctx0" brushRef="#br0">13 1184 12812,'0'0'6353,"-4"-10"-5099,2-1-1198,-1-1 0,2 1 0,0-1 0,0 0 0,1 1-1,0-1 1,1 1 0,0-1 0,1 0 0,0 1 0,1 0-1,8-22 1,42-108 367,42-133-499,-82 230 618,-3 0 1,-2 0-1,-2-1 1,1-61-1,-7 104-504,0 1-1,-1-1 0,1 0 1,-1 0-1,0 0 0,1 1 1,-1-1-1,0 0 1,0 1-1,0-1 0,0 0 1,0 1-1,-1 0 0,1-1 1,0 1-1,-1 0 1,1-1-1,-1 1 0,1 0 1,-1 0-1,0 0 0,1 1 1,-1-1-1,0 0 0,0 0 1,0 1-1,0-1 1,1 1-1,-1 0 0,0 0 1,0 0-1,0-1 0,0 2 1,0-1-1,0 0 1,0 0-1,1 1 0,-1-1 1,0 1-1,0-1 0,0 1 1,1 0-1,-1-1 0,-3 3 1,5-2-150,24-1-198,14-3 287,-1-2 0,0-1 0,68-21 0,-27 7 19,431-89 4,-378 88 0,257-7 0,58 44-53,-361-13 67,-48-3 3596,-31-2-4779,1 0-1,-1-1 0,0 0 0,0 0 1,0-1-1,9-7 0,-8 7-325,20-16-4143,5-3-2759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00.220"/>
    </inkml:context>
    <inkml:brush xml:id="br0">
      <inkml:brushProperty name="width" value="0.025" units="cm"/>
      <inkml:brushProperty name="height" value="0.025" units="cm"/>
    </inkml:brush>
  </inkml:definitions>
  <inkml:trace contextRef="#ctx0" brushRef="#br0">124 1 14382,'-12'2'1895,"-1"-1"-1480,1 0 224,1 0-1,-1 1 1,1 0-1,-1 1 0,1 0 1,-15 7-1,26-10-601,0 0-1,-1 0 0,1 0 0,0 0 1,0 0-1,0 0 0,-1 0 0,1 0 1,0 0-1,0 0 0,0 0 1,0 1-1,0-1 0,-1 0 0,1 0 1,0 0-1,0 0 0,0 0 0,0 1 1,0-1-1,0 0 0,0 0 1,0 0-1,-1 0 0,1 1 0,0-1 1,0 0-1,0 0 0,0 0 0,0 0 1,0 1-1,0-1 0,0 0 0,0 0 1,0 0-1,0 1 0,0-1 1,0 0-1,0 0 0,0 0 0,1 0 1,-1 1-1,0-1 0,0 0 0,0 0 1,0 0-1,0 1 0,12 4 339,14 1-270,255 16 1701,-201-20-1816,0 3 1,0 4-1,92 23 0,-160-29 6,0 1 0,0 0 0,-1 1-1,0 0 1,0 1 0,20 13 0,-29-17 12,0-1 0,0 1 0,0 0 0,0-1 0,0 1 0,0 0 0,-1 0 0,1 0 0,-1 1 0,1-1 0,-1 0 0,0 1 0,0-1 0,0 0 0,0 1 0,0-1 0,-1 1 0,1-1 0,-1 1 0,0 0 0,1-1 0,-1 1 0,0-1 0,0 1 0,-1 0 0,1-1 0,-1 1 0,1-1 0,-1 1 0,0-1 0,0 1 0,0-1 0,0 1 0,0-1 0,-1 0 0,1 0 0,-1 0 0,-3 4 0,-6 7 82,-1 0 1,0-1-1,-1 0 0,-1-1 0,-24 15 1,-84 42 490,79-46-225,-131 68 531,-186 105 495,359-194-1467,-2 1-544,4-3-106,37-27-3945,-6-7-626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29.310"/>
    </inkml:context>
    <inkml:brush xml:id="br0">
      <inkml:brushProperty name="width" value="0.025" units="cm"/>
      <inkml:brushProperty name="height" value="0.025" units="cm"/>
    </inkml:brush>
  </inkml:definitions>
  <inkml:trace contextRef="#ctx0" brushRef="#br0">1 595 5157,'0'0'18081,"14"-5"-16597,11-14-1157,-2 0-1,32-34 1,-5 5-191,227-214 202,-91 84 365,-185 177-685,-1 0 0,1 1 0,-1-1 0,1 0 0,0 1 0,-1-1 0,1 0 0,0 1 0,-1-1 0,1 1 0,0-1 0,0 1 0,-1 0 1,1-1-1,0 1 0,0 0 0,0-1 0,0 1 0,-1 0 0,1 0 0,0 0 0,2 0 0,-4 16 366,-16 29 87,-11 17-8,-35 113 0,56-147-434,0-1-1,2 1 1,1 0 0,1 1-1,2-1 1,4 57 0,-3-86-27,0 1 0,0 0 1,0-1-1,1 1 1,-1 0-1,0-1 0,0 1 1,0 0-1,1 0 1,-1-1-1,0 1 0,0 0 1,1 0-1,-1-1 1,0 1-1,0 0 0,1 0 1,-1 0-1,0-1 0,1 1 1,-1 0-1,0 0 1,1 0-1,-1 0 0,0 0 1,1 0-1,-1 0 1,0 0-1,1 0 0,-1 0 1,0 0-1,1 0 1,-1 0-1,1 0 0,-1 0 1,0 0-1,1 0 1,-1 0-1,0 0 0,1 1 1,-1-1-1,0 0 0,0 0 1,1 0-1,-1 1 1,0-1-1,1 0 0,-1 0 1,0 1-1,0-1 1,0 0-1,1 0 0,-1 1 1,0-1-1,0 0 1,0 1-1,0-1 0,1 0 1,-1 1-1,0-1 1,0 0-1,0 1 0,0-1 1,0 0-1,0 1 0,0 0 1,15-26 157,-11 16-455,7-23-4121,10-15-6482,-13 30-975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1.715"/>
    </inkml:context>
    <inkml:brush xml:id="br0">
      <inkml:brushProperty name="width" value="0.025" units="cm"/>
      <inkml:brushProperty name="height" value="0.025" units="cm"/>
    </inkml:brush>
  </inkml:definitions>
  <inkml:trace contextRef="#ctx0" brushRef="#br0">0 64 8872,'0'0'3129,"11"-6"-1293,-10 5-1811,19-11 1235,1 2 1,30-12-1,-46 20-1041,0 0 1,0 0-1,0 1 0,0-1 0,0 1 0,1 0 0,-1 1 0,0-1 1,0 1-1,1 0 0,-1 0 0,0 1 0,1 0 0,-1-1 0,0 2 1,0-1-1,0 1 0,0 0 0,8 3 0,-11-3-174,0 0-1,-1-1 0,1 1 1,0 0-1,-1 0 1,1 0-1,-1 0 1,1 0-1,-1 0 0,0 1 1,0-1-1,0 0 1,0 1-1,-1-1 1,1 1-1,0-1 0,-1 0 1,0 1-1,0-1 1,0 1-1,0 0 0,0-1 1,0 1-1,0-1 1,-1 0-1,1 1 1,-1-1-1,0 1 0,0-1 1,0 0-1,0 1 1,0-1-1,0 0 1,-1 0-1,1 0 0,-4 3 1,-5 9 278,-1-2-1,0 1 1,0-1 0,-16 11 0,25-21-266,-9 6 167,-29 29 399,38-36-602,1 0 0,-1 1 0,1-1 0,0 1 0,0-1 0,-1 1 0,1 0 0,1-1 0,-1 1 0,0 0 0,0 0 0,0 0 0,1-1-1,-1 1 1,1 0 0,0 0 0,-1 0 0,1 0 0,0 0 0,0 0 0,1 3 0,-1-4-11,1 0-1,0-1 1,0 1-1,-1 0 1,1 0-1,0-1 1,0 1-1,0-1 1,0 1-1,0-1 1,0 1-1,0-1 1,0 1-1,0-1 1,0 0-1,0 0 1,0 0-1,0 1 1,0-1-1,0 0 1,2 0-1,31-1 113,-23 1-74,9-1-419,0 0 0,-1-1 0,30-7-1,-35 5-1946,0 0 0,-1-1 0,14-7 0,-4 0-6522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2.074"/>
    </inkml:context>
    <inkml:brush xml:id="br0">
      <inkml:brushProperty name="width" value="0.025" units="cm"/>
      <inkml:brushProperty name="height" value="0.025" units="cm"/>
    </inkml:brush>
  </inkml:definitions>
  <inkml:trace contextRef="#ctx0" brushRef="#br0">0 36 15118,'0'0'8809,"55"-8"-12557,-37-5 225,-6-2-3140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2.448"/>
    </inkml:context>
    <inkml:brush xml:id="br0">
      <inkml:brushProperty name="width" value="0.025" units="cm"/>
      <inkml:brushProperty name="height" value="0.025" units="cm"/>
    </inkml:brush>
  </inkml:definitions>
  <inkml:trace contextRef="#ctx0" brushRef="#br0">261 0 8584,'-15'5'230,"1"1"0,-1 0 0,1 1 0,1 0 0,-1 1 0,1 0 0,1 1 0,-1 1 0,1 0 0,1 1 1,0 0-1,1 0 0,0 2 0,1-1 0,0 1 0,0 0 0,2 1 0,0 0 0,0 0 0,2 0 0,-6 17 0,6-12-161,0 0 1,2 0-1,0 0 0,1 1 1,1-1-1,0 1 0,2-1 1,0 1-1,5 23 0,-3-33-37,-1 1-1,2 0 1,0-1-1,0 0 1,1 0-1,0 0 1,0 0-1,1-1 1,1 0-1,-1 0 1,1 0-1,1-1 0,0 0 1,0-1-1,1 0 1,-1 0-1,16 9 1,-3-6 235,0 0 1,0-2-1,0 0 1,1-1-1,0-1 1,1-1-1,-1-1 1,1-2-1,0 0 1,0-1-1,0-1 1,32-4-1,-21-1 283,-1-1 1,-1-1-1,0-1 0,0-3 0,0 0 1,-1-2-1,56-32 0,-57 27-135,-2-2-1,0-1 0,0 0 1,42-46-1,-62 58-372,0-1 1,0 1-1,-1-1 1,-1 0-1,1-1 0,-2 0 1,1 0-1,-1 0 1,-1 0-1,0-1 0,-1 0 1,0 0-1,-1 0 0,0 0 1,-1 0-1,0 0 1,-1-13-1,-1 18-32,0 1 0,0-1 0,-1 1 0,0 0 0,0-1 0,-1 1 0,1 0 0,-1 0 0,-1 0 0,1 1 0,-1-1 1,0 1-1,0 0 0,-6-5 0,2 2-9,-2 0 1,1 1-1,-1 0 1,0 0-1,-1 1 1,1 1 0,-16-6-1,-2 1-6,-1 2 0,0 1 0,-1 1 0,0 2 0,-43-2 0,47 5-33,1 1-1,0 2 0,-1 0 1,-37 9-1,46-6-1373,0 0-1,1 1 1,0 1 0,-22 13 0,21-9-6260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6.028"/>
    </inkml:context>
    <inkml:brush xml:id="br0">
      <inkml:brushProperty name="width" value="0.025" units="cm"/>
      <inkml:brushProperty name="height" value="0.025" units="cm"/>
    </inkml:brush>
  </inkml:definitions>
  <inkml:trace contextRef="#ctx0" brushRef="#br0">1 151 5669,'0'0'7325,"8"-6"-4608,17-9-1609,0 0 0,0 2 1,1 1-1,33-11 0,-27 13-367,8-4 78,0 3 0,1 1 1,0 2-1,70-5 0,-111 13-795,0 0 1,1 0-1,-1 0 1,1 0-1,-1 0 1,1 0-1,-1 0 0,0 0 1,1 0-1,-1 0 1,1 0-1,-1 0 1,0 1-1,1-1 1,-1 0-1,1 0 1,-1 0-1,0 1 1,1-1-1,-1 0 1,0 0-1,0 1 0,1-1 1,-1 0-1,0 1 1,1-1-1,-1 0 1,0 1-1,0-1 1,0 0-1,1 1 1,-1-1-1,0 0 1,0 1-1,0-1 1,0 1-1,-5 18 494,-19 16 55,-139 109 1063,122-113-1461,1 2 1,3 2 0,0 2 0,-58 76 0,93-110-149,0 0 1,0 0 0,0-1 0,1 1 0,-1 0 0,1 0 0,0 1 0,0-1 0,0 0 0,0 0-1,1 0 1,-1 1 0,1 3 0,0-6-8,1 0 0,-1 0 0,1 1 0,-1-1 0,1 0 0,0 0 0,-1 0 0,1 0 0,0 0 0,0 0 1,0 0-1,0 0 0,0 0 0,0-1 0,0 1 0,0 0 0,0-1 0,1 1 0,-1-1 0,0 1 0,0-1 0,0 1 0,1-1 0,-1 0 0,0 1 0,1-1 0,-1 0 0,0 0 0,1 0 0,-1 0 0,0 0 0,3-1 0,36-1 139,0-2 0,0-2 1,-1-2-1,63-19 0,-63 14-160,1 3 0,0 1-1,1 2 1,53-2 0,-94 9-1,0 0 0,1 0-1,-1-1 1,1 1 0,-1 0-1,1 0 1,-1 0 0,0 0-1,1 0 1,-1 0 0,1 0-1,-1 0 1,1 0-1,-1 0 1,1 0 0,-1 0-1,0 0 1,1 0 0,-1 0-1,1 1 1,-1-1 0,0 0-1,1 0 1,-1 0 0,1 1-1,-1-1 1,0 0 0,1 0-1,-1 1 1,0-1 0,1 0-1,-1 1 1,0-1-1,0 0 1,1 1 0,-1-1-1,0 1 1,0-1 0,0 0-1,1 1 1,-1-1 0,0 1-1,0-1 1,0 1 0,0-1-1,0 1 1,0-1 0,0 0-1,0 1 1,0-1 0,0 1-1,0-1 1,0 1-1,0-1 1,-1 0 0,1 1-1,0-1 1,0 1 0,0-1-1,0 0 1,-1 1 0,1-1-1,0 1 1,-1-1 0,1 0-1,0 1 1,-1-1 0,1 0-1,-26 22-299,-15-8-1537,40-13 1253,-1-1 0,0 0 0,0 1-1,1-1 1,-1 0 0,0 0 0,0 0-1,0 0 1,1 0 0,-1-1 0,0 1 0,-3-2-1,-2-6-6459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083"/>
    </inkml:context>
    <inkml:brush xml:id="br0">
      <inkml:brushProperty name="width" value="0.025" units="cm"/>
      <inkml:brushProperty name="height" value="0.025" units="cm"/>
    </inkml:brush>
  </inkml:definitions>
  <inkml:trace contextRef="#ctx0" brushRef="#br0">0 14 12332,'0'0'6459,"10"-3"-4884,3 0-983,0 1 1,1 0-1,22-1 1,-31 3-507,1 0 0,-1 0 0,0 0 0,1 1 0,-1 0 1,0 0-1,0 1 0,0-1 0,0 1 0,0 0 0,0 1 1,0-1-1,-1 1 0,9 6 0,-12-8-64,0 0 0,0 0-1,-1 0 1,1 0 0,0 0-1,-1 0 1,1 0 0,-1 0 0,1 0-1,-1 0 1,0 0 0,1 1-1,-1-1 1,0 0 0,0 0 0,0 0-1,0 1 1,0-1 0,0 0-1,0 0 1,0 1 0,-1-1 0,1 0-1,0 0 1,-1 0 0,1 0 0,-1 1-1,1-1 1,-1 0 0,1 0-1,-1 0 1,0 0 0,0 0 0,1 0-1,-1-1 1,0 1 0,0 0-1,0 0 1,0 0 0,-2 0 0,2 1-2,-1-1 0,1 0 0,0 1 1,-1-1-1,1 1 0,0-1 1,0 1-1,0 0 0,0 0 0,1-1 1,-1 1-1,0 0 0,0 3 1,2-5-18,0 1 0,-1 0 0,1 0 0,0 0 1,0 0-1,0-1 0,0 1 0,0 0 1,0-1-1,0 1 0,0-1 0,0 1 1,0-1-1,0 0 0,0 1 0,0-1 1,0 0-1,1 0 0,-1 0 0,2 0 1,34 5 83,-29-4-77,-4-1-10,11 2-4,-1 1 0,1 0 1,22 8-1,-35-10 4,0-1-1,0 1 1,1 1 0,-1-1 0,0 0 0,0 0-1,0 1 1,0-1 0,-1 1 0,1 0 0,0-1-1,-1 1 1,3 3 0,-3-4 1,-1 1-1,0-1 1,1 0-1,-1 1 0,0-1 1,0 0-1,0 1 1,0-1-1,0 0 1,0 1-1,0-1 1,0 0-1,-1 1 1,1-1-1,0 0 1,-1 1-1,1-1 0,-1 0 1,0 0-1,1 0 1,-1 1-1,0-1 1,0 0-1,1 0 1,-1 0-1,-2 1 1,-7 7 281,0 0 0,-1-1 0,0 0 1,0 0-1,-1-2 0,1 1 1,-2-1-1,1-1 0,-1 0 0,1-1 1,-1-1-1,-1 1 0,1-2 0,0 0 1,-18 0-1,26-5-109,14-3-311,14-5-586,53-3-4132,-2 1-5379,-39 4 2286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9.932"/>
    </inkml:context>
    <inkml:brush xml:id="br0">
      <inkml:brushProperty name="width" value="0.025" units="cm"/>
      <inkml:brushProperty name="height" value="0.025" units="cm"/>
    </inkml:brush>
  </inkml:definitions>
  <inkml:trace contextRef="#ctx0" brushRef="#br0">1341 424 5317,'0'0'192,"-6"-9"22,-10-15-42,-26-39 663,-33-67-1,66 111-813,0-3 27,-2 1-1,0 1 1,-20-28-1,27 43-18,-1-1 0,0 1 0,0 0 0,0 0 0,-1 0-1,0 1 1,0 0 0,0 0 0,0 1 0,-1-1 0,1 1 0,-1 1 0,0-1-1,0 1 1,-10-2 0,-2 2 64,0 1-1,0 0 0,-1 2 1,1 0-1,0 1 1,0 1-1,0 1 1,1 0-1,-1 2 1,1 0-1,-27 13 0,-17 13-88,-107 72-1,107-63 141,45-31-118,-21 14 24,1 0 1,1 3-1,1 0 0,-51 54 1,58-48-96,1 2 0,2 1 0,2 0 0,1 2 0,1 1 0,-14 41 0,24-53 24,2 0 0,1 1 0,1 0 0,2 1 0,1-1 0,1 1 1,1 0-1,2 0 0,0 0 0,6 31 0,-1-37 9,1-1 0,1 0 0,1 0 1,0-1-1,2 0 0,1 0 0,18 26 0,108 133-10,-62-87 32,11 23 61,147 177-276,-205-263 204,1-1 1,2-1-1,1-1 0,1-2 1,1-2-1,69 36 1,-78-48 53,-1-2 1,1-1 0,1-1 0,-1-1-1,1-1 1,1-1 0,-1-1 0,0-2 0,1-1-1,-1 0 1,0-2 0,1-1 0,-1-2 0,-1 0-1,1-2 1,-1 0 0,0-2 0,0-1 0,-1-1-1,-1-1 1,26-17 0,-19 10-23,-2-1 1,0-2-1,-2-1 1,0-1-1,-2-1 1,0-1-1,-2-2 1,-1 0-1,-1-1 1,-2-1-1,-1 0 1,-1-2-1,-1 0 0,-2 0 1,13-52-1,-16 36 15,-1-1-1,-3 0 1,-2 0-1,-2-1 0,-2 1 1,-2 0-1,-3-1 0,-2 2 1,-1-1-1,-3 1 1,-27-74-1,-100-209 724,113 281-741,-2 1 1,-3 2 0,-1 1 0,-53-60 0,72 93-79,-2 0 0,1 0 0,-2 2 0,1-1 0,-2 2 0,1 0 0,-2 1 0,1 1 0,-1 0 0,0 1 1,-22-5-1,16 6-479,-1 2 0,0 1 0,0 1 0,0 1 0,-1 1 0,1 1 0,0 1 0,-26 6 0,-33 10-6240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423"/>
    </inkml:context>
    <inkml:brush xml:id="br0">
      <inkml:brushProperty name="width" value="0.025" units="cm"/>
      <inkml:brushProperty name="height" value="0.025" units="cm"/>
    </inkml:brush>
  </inkml:definitions>
  <inkml:trace contextRef="#ctx0" brushRef="#br0">18 26 13613,'0'0'13485,"-18"9"-16368,28-18-128,-1-1-2082,-3-6-3811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781"/>
    </inkml:context>
    <inkml:brush xml:id="br0">
      <inkml:brushProperty name="width" value="0.025" units="cm"/>
      <inkml:brushProperty name="height" value="0.025" units="cm"/>
    </inkml:brush>
  </inkml:definitions>
  <inkml:trace contextRef="#ctx0" brushRef="#br0">481 31 7911,'-12'-2'796,"-93"-11"2632,92 12-3023,1 1 1,0 1 0,-1-1-1,1 2 1,0 0 0,0 0-1,-22 8 1,17-2-158,1 0 1,1 1-1,0 1 1,0 0 0,0 1-1,2 0 1,-1 1-1,1 1 1,1 0-1,1 1 1,-1 0-1,2 1 1,0 0-1,1 1 1,-12 28-1,16-31-159,0 0 0,1 0 0,1 1 0,0 0 0,0-1 0,2 1 0,0 0 0,0 0 0,1 0 0,1 0 0,0 0 0,1 0 0,1 0 0,0 0 0,0-1 0,2 0 0,0 1 0,0-1 0,1-1 0,13 21 0,-10-20-55,0-1-1,1 0 0,1-1 0,0 0 1,0 0-1,1-1 0,0-1 1,1 0-1,0-1 0,21 10 0,-13-9 169,0-1 0,0-1 0,1-1 0,-1-1 1,1 0-1,39 1 0,-26-5 110,-1-1 0,0-2 0,0-2 0,0-1 0,-1-1 0,1-2 0,-2-1 0,1-2 0,45-22 0,-51 19-144,0-1-1,-1-1 1,-1-2-1,-1 0 1,42-41-1,-55 47-124,0 0 0,-1 0 0,-1-1 0,0 0 0,-1 0 0,0-1 0,-1 0 0,0 0 0,-2-1 0,1 0 0,-2 0 0,0-1 0,2-16 0,-5 24-35,-1 1 1,0-1-1,0 0 0,-1 0 0,0 0 1,0 1-1,-1-1 0,0 1 1,0-1-1,0 1 0,-1-1 1,-1 1-1,-4-8 0,2 6-3,-1-1 0,0 1-1,-1 1 1,0 0 0,0 0-1,-1 0 1,0 1 0,-11-7 0,-6-1-9,0 1 0,-1 2 1,-1 0-1,1 2 1,-2 1-1,-32-5 0,22 6-142,-1 2-1,1 2 0,-62 1 0,28 10-2749,3 7-3849,51-9-771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59.436"/>
    </inkml:context>
    <inkml:brush xml:id="br0">
      <inkml:brushProperty name="width" value="0.025" units="cm"/>
      <inkml:brushProperty name="height" value="0.025" units="cm"/>
    </inkml:brush>
  </inkml:definitions>
  <inkml:trace contextRef="#ctx0" brushRef="#br0">0 620 8712,'0'0'12375,"10"-2"-11078,5-3-1017,0-1-1,-1 0 1,0-1 0,0 0-1,-1-1 1,17-13-1,85-73 758,-53 41-652,388-341 1313,-433 379-1243,-17 15-446,0 0 0,0 0 0,0-1-1,1 1 1,-1 0 0,0 0 0,0 0 0,0 0 0,0 0 0,0 0 0,0 0 0,0 0 0,1 0-1,-1 0 1,0 0 0,0 0 0,0 0 0,0 0 0,0 0 0,0 0 0,1 0 0,-1 0 0,0 0-1,0 0 1,0 0 0,0 0 0,0 0 0,1 0 0,-1 0 0,0 0 0,0 0 0,0 0 0,0 0 0,0 0-1,0 0 1,1 0 0,-1 0 0,0 0 0,0 0 0,0 0 0,0 1 0,0-1 0,0 0 0,0 0-1,0 0 1,0 0 0,0 0 0,1 0 0,-1 1 0,0-1 0,0 0 0,0 0 0,0 0 0,0 0-1,0 1 1,-12 34 276,-13 26-101,-34 125-1,51-151-164,1 0 0,2 0 0,2 0 0,1 1 0,4 48 0,0-81-546,2-9-575,2-11-1844,-6-1-1304,0-4-2748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1.359"/>
    </inkml:context>
    <inkml:brush xml:id="br0">
      <inkml:brushProperty name="width" value="0.025" units="cm"/>
      <inkml:brushProperty name="height" value="0.025" units="cm"/>
    </inkml:brush>
  </inkml:definitions>
  <inkml:trace contextRef="#ctx0" brushRef="#br0">112 36 10250,'9'-8'1431,"-7"5"-793,0 1-1,1-1 0,-1 1 1,1 0-1,0 0 0,-1 0 1,1 0-1,0 0 0,0 1 1,0-1-1,0 1 0,0 0 1,1 0-1,3-1 0,-7 3-553,1-1-1,-1 1 0,1-1 0,-1 1 0,1 0 0,-1-1 0,0 1 0,1 0 0,-1-1 0,0 1 0,0 0 0,1-1 0,-1 1 1,0 0-1,0-1 0,0 1 0,0 0 0,0 0 0,0-1 0,0 1 0,0 0 0,0 0 0,0-1 0,0 1 0,0 0 0,-1-1 1,1 1-1,0 0 0,0-1 0,-1 2 0,-8 26 694,-8 0-316,0 0 0,-30 36 0,-22 33 318,68-95-724,0 0-1,-1 1 1,1-1 0,0 0 0,0 0-1,0 0 1,1 1 0,-1-1 0,1 0-1,-1 1 1,1-1 0,0 5 0,0-6-43,0 0 1,1 0 0,-1-1 0,1 1 0,-1 0 0,1 0 0,-1 0 0,1-1 0,0 1-1,-1 0 1,1-1 0,0 1 0,0-1 0,-1 1 0,1-1 0,0 1 0,0-1 0,0 1 0,0-1-1,-1 0 1,1 1 0,0-1 0,0 0 0,0 0 0,0 0 0,0 0 0,0 0 0,0 0-1,0 0 1,0 0 0,0 0 0,1 0 0,17 0-258,0-1 0,0-1-1,0 0 1,22-7 0,-32 7-1069,0-1-1,0-1 1,0 1 0,-1-1 0,0-1-1,12-8 1,-2-3-5038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1.686"/>
    </inkml:context>
    <inkml:brush xml:id="br0">
      <inkml:brushProperty name="width" value="0.025" units="cm"/>
      <inkml:brushProperty name="height" value="0.025" units="cm"/>
    </inkml:brush>
  </inkml:definitions>
  <inkml:trace contextRef="#ctx0" brushRef="#br0">57 0 9513,'0'0'8488,"-28"50"-6566,23-32-225,-3-1-543,4 1-642,-2 2-352,2-2-96,3 0 0,1-4-32,0 0-32,0-5-480,11-2-801,-1-7-801,2 0-1698,1-8-3042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2.058"/>
    </inkml:context>
    <inkml:brush xml:id="br0">
      <inkml:brushProperty name="width" value="0.025" units="cm"/>
      <inkml:brushProperty name="height" value="0.025" units="cm"/>
    </inkml:brush>
  </inkml:definitions>
  <inkml:trace contextRef="#ctx0" brushRef="#br0">0 19 14189,'0'0'11371,"0"5"-14606,13-14-320,0-6-3716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2.430"/>
    </inkml:context>
    <inkml:brush xml:id="br0">
      <inkml:brushProperty name="width" value="0.025" units="cm"/>
      <inkml:brushProperty name="height" value="0.025" units="cm"/>
    </inkml:brush>
  </inkml:definitions>
  <inkml:trace contextRef="#ctx0" brushRef="#br0">657 84 8808,'0'0'305,"-12"-10"821,3 2-776,0 1 0,0 0 1,0 0-1,-1 1 0,1 0 0,-2 1 0,1 0 1,-1 0-1,1 1 0,-1 1 0,0 0 0,0 0 1,-1 1-1,-15-1 0,3 4-63,0 1 1,0 0-1,1 2 0,-1 1 1,1 0-1,0 2 1,0 1-1,1 0 0,0 2 1,1 1-1,-36 23 0,44-25-252,0 0 0,1 1-1,0 0 1,1 1-1,0 0 1,1 1-1,0 0 1,1 1 0,0 0-1,1 0 1,1 1-1,0 0 1,0 1-1,2-1 1,0 1-1,0 0 1,2 0 0,-4 31-1,6-26-20,1 0 0,0 0 0,2 0-1,1 0 1,0 0 0,2 0 0,0-1-1,1 1 1,1-1 0,0-1 0,2 1-1,0-1 1,1-1 0,1 0 0,1 0-1,0-1 1,1-1 0,20 20 0,-22-25 53,0-1 0,1 0 0,0-1 0,0 0 0,1-1 1,0 0-1,0-1 0,1 0 0,-1-1 0,1-1 0,18 4 0,-21-7 115,-1 1 0,1-2 0,0 1 0,-1-1 0,1-1-1,0 0 1,-1 0 0,1-1 0,-1-1 0,0 0 0,0 0 0,0-1-1,0 0 1,0-1 0,-1 0 0,10-6 0,-1-3-18,1-1 1,-2 0-1,0-1 1,-1-1-1,-1 0 1,0-1-1,17-30 1,-26 38-137,0 0 1,0-1 0,-1 0 0,0 0-1,-1 0 1,-1 0 0,0-1 0,0 1-1,-1-1 1,0 0 0,-1 0-1,-1 1 1,0-1 0,0 0 0,-1 0-1,-4-17 1,3 23-31,0 0 0,0 0 0,-1 0-1,0 0 1,0 1 0,0-1 0,0 1-1,-1 0 1,0 0 0,0 0 0,-1 1-1,1-1 1,-1 1 0,-10-7 0,6 6-75,0 0 1,-1 0-1,0 1 0,0 0 1,0 1-1,0 0 1,0 1-1,-15-2 0,4 2-719,1 1 0,0 1-1,-1 1 1,1 1 0,-1 0-1,1 2 1,0 0-1,-34 13 1,9 2-4868,7-2-3299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19.479"/>
    </inkml:context>
    <inkml:brush xml:id="br0">
      <inkml:brushProperty name="width" value="0.025" units="cm"/>
      <inkml:brushProperty name="height" value="0.025" units="cm"/>
    </inkml:brush>
  </inkml:definitions>
  <inkml:trace contextRef="#ctx0" brushRef="#br0">70 51 7399,'0'0'13730,"14"-6"-13132,18-4-233,1 1 0,-1 1 0,1 2-1,1 1 1,50-1 0,-75 6-310,1 0 51,-1 0-1,1 0 1,0 1-1,-1 0 1,1 1 0,9 2-1,-18-3-79,0-1-1,0 0 0,0 1 1,0 0-1,0-1 1,0 1-1,0-1 0,0 1 1,0 0-1,0 0 0,0 0 1,0 0-1,-1 0 0,1-1 1,0 1-1,-1 0 1,1 1-1,-1-1 0,1 0 1,-1 0-1,1 0 0,0 1 1,-1 1 22,-1 0 1,1-1 0,0 1 0,-1-1-1,1 1 1,-1-1 0,1 1 0,-1-1-1,0 0 1,0 1 0,-1-1-1,1 0 1,0 0 0,-4 4 0,-13 17 77,-2-2 1,-1 0 0,0-2-1,-1 0 1,-31 19 0,4-1-7,-1 1 144,8-6 429,-66 63 0,106-94-676,1 1 1,-1-1-1,1 0 1,0 1-1,-1 0 0,1-1 1,0 1-1,0 0 0,0-1 1,0 1-1,1 0 1,-1 0-1,0 0 0,1 0 1,-1 0-1,1 0 1,-1 3-1,2-4-3,-1 0 0,0 0 0,1 0 0,-1 0 0,1 0 0,-1-1 0,1 1 0,0 0 1,-1 0-1,1 0 0,0-1 0,0 1 0,-1 0 0,1-1 0,0 1 0,0-1 0,0 1 0,0-1 0,0 1 0,0-1 0,0 0 0,0 1 0,0-1 0,1 0 1,10 2 115,1 0 1,0-1 0,-1-1-1,18-1 1,-12 1 14,359-11 554,-384 15-1336,7-4 369,-1 0 0,1 0 0,-1 0-1,0 0 1,1 0 0,-1 0 0,1 0 0,-1 0 0,0 0 0,1 0-1,-1 0 1,1 0 0,-1-1 0,1 1 0,-1 0 0,1 0 0,-1-1-1,1 1 1,-1 0 0,1-1 0,-1 1 0,1 0 0,-1-1 0,1 1-1,-1-1 1,1 1 0,0-1 0,-1 0 0,-6-13-8679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0.656"/>
    </inkml:context>
    <inkml:brush xml:id="br0">
      <inkml:brushProperty name="width" value="0.025" units="cm"/>
      <inkml:brushProperty name="height" value="0.025" units="cm"/>
    </inkml:brush>
  </inkml:definitions>
  <inkml:trace contextRef="#ctx0" brushRef="#br0">47 1 12684,'0'0'12625,"2"9"-12155,-1 1-410,-1 0 0,0 0 0,-1 0 0,0-1 0,-1 1 0,0 0-1,0-1 1,-5 12 0,7-20-57,-1 0 0,0 0 0,1 1 0,-1-1 1,1 0-1,0 0 0,-1 0 0,1 1 0,0-1 0,0 0 0,0 0 0,0 1 0,0-1 0,0 0 0,0 0 0,0 1 0,0-1 0,1 0 0,-1 0 0,0 1 0,1-1 0,-1 0 1,1 0-1,0 0 0,-1 0 0,1 0 0,0 0 0,-1 0 0,1 0 0,0 0 0,0 0 0,0 0 0,0 0 0,0-1 0,0 1 0,0 0 0,0-1 0,2 2 0,3-1 15,0 0 0,1 0 0,-1-1 0,0 0 0,1 0 0,9-1 0,8 0-1,8-1-12,30 1-4,-58 1-1,0 0 0,0 0 0,0 1 0,0 0 0,0 0 0,0 0 0,0 0 0,0 0-1,-1 1 1,1 0 0,4 2 0,-7-3 8,0 0 1,1 1-1,-1-1 0,0 0 1,0 0-1,0 1 0,-1-1 1,1 0-1,0 1 0,0-1 1,-1 1-1,1-1 0,-1 1 1,1-1-1,-1 1 0,0-1 1,1 1-1,-1 0 0,0-1 1,0 1-1,0-1 0,0 1 1,-1 0-1,1-1 0,0 1 1,-1-1-1,1 1 0,-1-1 0,1 1 1,-1-1-1,0 1 0,0-1 1,1 0-1,-1 1 0,0-1 1,0 0-1,0 0 0,-1 1 1,-1 1-1,-6 6 134,0 0 1,-1-1-1,-18 13 0,24-18-94,-83 51 886,80-50-911,-1 0 0,1-1 0,-1 0 0,0 0-1,0-1 1,-1 0 0,1 0 0,0-1 0,0 0 0,-10-1 0,17 0-140,0-1 1,-1 1-1,1-1 1,0 1-1,0-1 1,0 0-1,0 1 1,-1-1-1,1 0 1,0 0-1,0 0 1,1 0-1,-1 0 1,0 0 0,0 0-1,0 0 1,1 0-1,-1 0 1,0-1-1,1 1 1,-1 0-1,1 0 1,0-1-1,-1 1 1,1 0-1,0-1 1,0-1-1,-4-40-5713,4 8-442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044"/>
    </inkml:context>
    <inkml:brush xml:id="br0">
      <inkml:brushProperty name="width" value="0.025" units="cm"/>
      <inkml:brushProperty name="height" value="0.025" units="cm"/>
    </inkml:brush>
  </inkml:definitions>
  <inkml:trace contextRef="#ctx0" brushRef="#br0">1 103 12780,'0'0'12748,"46"-36"-12171,-18 24-417,1 2-128,2-2 0,-1 3 0,-6 2-32,-1 0-673,-8 4-1633,-8 1-1313,-7-3-3076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38.739"/>
    </inkml:context>
    <inkml:brush xml:id="br0">
      <inkml:brushProperty name="width" value="0.025" units="cm"/>
      <inkml:brushProperty name="height" value="0.025" units="cm"/>
    </inkml:brush>
  </inkml:definitions>
  <inkml:trace contextRef="#ctx0" brushRef="#br0">1 463 4324,'0'0'5024,"9"-1"-5211,21-1 289,1 1 1,0 2 0,36 4 0,297 40-14,-297-43-81,1-2 1,-1-4-1,97-16 1,49-25-8,218-34 14,586-3 7,-502 48-18,596-8 87,-218 13-5,-166 1 116,194-31 97,-133-1 349,-263 38-3170,-459 19 606,-4-2-1026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370"/>
    </inkml:context>
    <inkml:brush xml:id="br0">
      <inkml:brushProperty name="width" value="0.025" units="cm"/>
      <inkml:brushProperty name="height" value="0.025" units="cm"/>
    </inkml:brush>
  </inkml:definitions>
  <inkml:trace contextRef="#ctx0" brushRef="#br0">1 31 15503,'0'0'13036,"4"10"-13356,-2-13-994,0-3-864,0-3-1473,0 0-2691,1-5-6694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758"/>
    </inkml:context>
    <inkml:brush xml:id="br0">
      <inkml:brushProperty name="width" value="0.025" units="cm"/>
      <inkml:brushProperty name="height" value="0.025" units="cm"/>
    </inkml:brush>
  </inkml:definitions>
  <inkml:trace contextRef="#ctx0" brushRef="#br0">771 55 8264,'-14'-4'747,"-21"-6"372,-1 1-1,0 2 0,-67-4 0,81 11-776,1 0 0,0 1 0,-1 1-1,1 1 1,0 1 0,0 0-1,0 2 1,-34 14 0,31-8-257,0 1 1,2 0 0,-1 2 0,2 0-1,0 2 1,1 0 0,0 2 0,-23 28-1,31-32-20,0 1 0,2 0 1,0 1-1,0 0 0,2 1 0,0 0 0,1 0 0,1 1 0,1-1 0,0 1 0,1 1 0,-1 20 0,4-21-39,0 0 0,2-1 0,0 1 0,0 0 0,2-1 0,0 0 0,2 1 0,0-1 0,10 24 0,-9-30-3,0-1 0,1 1 0,1-1 0,-1 0 0,2-1 0,-1 0 0,2 0 0,-1-1 0,1 0 0,0-1 0,1 0 0,0-1 0,24 13 0,-16-12 261,1-1 0,0 0 0,1-1 0,-1-2 1,1 0-1,0-1 0,0-1 0,0-1 0,0 0 0,0-2 0,0-1 0,0 0 0,0-2 0,32-9 0,-12 1 236,0-3-1,-1-1 0,0-2 0,-1-2 0,-2-1 0,40-29 1,-56 34-427,0 0 1,-2-2-1,1 0 1,-2-1-1,-1-1 0,0-1 1,-1 0-1,-2-1 1,16-30-1,-25 42-80,0 0-1,-1 1 0,0-1 0,-1-1 0,0 1 0,-1-1 0,0 1 0,-1-1 0,0 1 0,0-1 0,-1 0 1,-1 0-1,0 1 0,0-1 0,-1 1 0,0-1 0,-1 1 0,0-1 0,-1 1 0,0 0 0,-1 1 0,0-1 0,0 1 1,-1 0-1,-9-12 0,-1 3-15,-1 2 0,0-1 1,-1 2-1,-1 0 1,0 2-1,-1 0 0,-1 1 1,0 0-1,-30-10 0,24 12-358,0 1-1,0 1 0,-1 2 0,0 1 1,-1 0-1,1 3 0,-43 0 1,61 2-738,-1 1 1,1 0 0,0 1 0,0 0 0,0 1 0,-19 7-1,-5 7-7997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39.427"/>
    </inkml:context>
    <inkml:brush xml:id="br0">
      <inkml:brushProperty name="width" value="0.025" units="cm"/>
      <inkml:brushProperty name="height" value="0.025" units="cm"/>
    </inkml:brush>
  </inkml:definitions>
  <inkml:trace contextRef="#ctx0" brushRef="#br0">26 492 4100,'0'0'7319,"-5"8"-5718,1-1-1084,2-4-342,0-1-1,0 1 0,1-1 1,-1 1-1,1 0 0,0-1 0,0 1 1,0 0-1,0 0 0,0 0 1,1 0-1,-1 0 0,1 3 1,0-5-66,0 0 0,1-1 0,-1 1 0,0 0 0,1 0 0,-1-1 0,1 1 0,-1 0 0,1 0 0,-1-1 0,1 1 0,-1-1 0,1 1 0,0 0 0,-1-1 0,1 0 0,0 1 0,-1-1 0,1 1 0,0-1 0,0 0 0,0 1 0,-1-1 0,1 0 0,0 0 0,0 0 0,0 1 0,-1-1 0,1 0 0,0 0 0,0 0-1,0-1 1,0 1 0,0 0 0,-1 0 0,1 0 0,0 0 0,1-1 0,36-12 1145,3-18-607,-2-3-1,71-75 1,-43 40-351,23-24 188,122-112 1114,-211 205-1580,-1-1-1,0 1 1,1-1-1,-1 1 1,0-1-1,1 1 1,-1 0-1,1-1 1,-1 1-1,0-1 0,1 1 1,-1 0-1,1-1 1,-1 1-1,1 0 1,-1 0-1,1-1 1,0 1-1,-1 0 1,1 0-1,-1 0 1,1 0-1,-1 0 1,1 0-1,0 0 0,-1 0 1,1 0-1,-1 0 1,1 0-1,-1 0 1,1 0-1,0 0 1,-1 0-1,1 1 1,-1-1-1,1 0 1,-1 0-1,1 1 0,-1-1 1,1 1-1,2 28 247,-19 41-16,-44 98 208,30-89 81,3 1-1,-24 119 1,48-152-350,3-46-195,0-1 0,0 0 0,0 0 0,0 0 0,0 0 0,1 0 0,-1 0 0,0 1 0,0-1 0,0 0 0,0 0 0,0 0-1,0 0 1,0 0 0,1 0 0,-1 0 0,0 0 0,0 0 0,0 0 0,0 0 0,1 1 0,-1-1 0,0 0 0,0 0 0,0 0 0,0 0 0,0 0 0,1 0 0,-1 0 0,0 0 0,0-1 0,0 1 0,0 0 0,1 0 0,-1 0-1,0 0 1,0 0 0,0 0 0,0 0 0,0 0 0,0 0 0,1 0 0,-1 0 0,0-1 0,0 1 0,0 0 0,0 0 0,0 0 0,0 0 0,0 0 0,0 0 0,1-1 0,-1 1 0,0 0 0,0 0 0,0 0 0,0 0 0,0 0 0,0-1-1,7-7-1008,-6 5 338,0 1 0,0-1 0,0 1 0,0-1 0,-1 1 0,1-1 0,-1 0 0,0 1 0,0-6 0,0-12-7212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0.484"/>
    </inkml:context>
    <inkml:brush xml:id="br0">
      <inkml:brushProperty name="width" value="0.025" units="cm"/>
      <inkml:brushProperty name="height" value="0.025" units="cm"/>
    </inkml:brush>
  </inkml:definitions>
  <inkml:trace contextRef="#ctx0" brushRef="#br0">311 109 9417,'4'-9'2333,"-3"6"-2169,17-49 3800,-18 51-3787,1 0 1,-1 0-1,1-1 1,-1 1 0,1 0-1,-1-1 1,0 1 0,0 0-1,0-1 1,0 1 0,0 0-1,0-1 1,0 1 0,0 0-1,-1-1 1,1 1-1,0 0 1,-1-1 0,1 1-1,-1 0 1,1 0 0,-1-1-1,0 1 1,0 0 0,1 0-1,-1 0 1,0 0 0,0 0-1,0 0 1,0 0-1,0 0 1,0 1 0,-1-1-1,1 0 1,0 1 0,0-1-1,0 0 1,-2 0 0,-6 1 17,1 0 0,0 0 1,0 1-1,0 0 0,-1 0 0,1 1 1,0 0-1,0 0 0,1 1 1,-1 0-1,1 0 0,-1 1 1,1 0-1,0 1 0,0-1 1,-12 12-1,2-2-46,1 1 1,1 2-1,0-1 1,0 2-1,-12 20 1,17-21-96,0 0 0,1 1 0,1 0-1,-10 32 1,15-40-43,1 0 0,0 0 0,0 0 0,1 1 0,0-1 0,1 0 0,0 0 0,1 1 0,0-1 0,5 19 0,-5-25-7,1 0-1,-1 0 1,1 0 0,0 0 0,1 0 0,-1 0 0,1-1 0,0 1 0,0-1 0,0 0 0,0 1 0,0-2 0,1 1 0,-1 0 0,8 3 0,-4-2 12,1 0 0,0-1 0,0-1 0,0 1 0,0-1 0,0 0 0,0-1 0,10 1 0,-6-2 19,-1 1 1,1-2 0,-1 1 0,1-2 0,-1 0-1,1 0 1,-1-1 0,0 0 0,0-1 0,0 0 0,-1-1-1,14-7 1,-22 11 13,0 0 0,0-1-1,0 1 1,0-1 0,0 1-1,0-1 1,0 0 0,-1 0-1,1 0 1,-1 1 0,1-2-1,-1 1 1,0 0 0,0 0-1,0 0 1,0-1 0,0 1-1,0 0 1,0-1 0,-1 1-1,0 0 1,1-1 0,-1 1-1,0-1 1,0-2 0,-1 2-16,0 1 1,0 0-1,-1-1 1,1 1-1,-1 0 1,1 0 0,-1 0-1,0 0 1,1 0-1,-1 0 1,0 1 0,0-1-1,-1 1 1,1-1-1,0 1 1,0 0-1,-1-1 1,1 1 0,-1 1-1,1-1 1,-1 0-1,1 0 1,-4 1 0,-59-11 58,61 11-114,0-1 0,0 1 0,0 0 0,0 0 1,0 0-1,-1 1 0,1-1 0,0 1 0,0 0 0,0 0 1,0 0-1,1 1 0,-7 2 0,9-3-119,1-1 0,-1 1 0,0 0 0,1-1 0,-1 1 0,1 0 0,-1-1 0,0 1 0,1 0 0,0 0 0,-1-1-1,1 1 1,-1 0 0,1 0 0,0 0 0,0-1 0,-1 1 0,1 0 0,0 0 0,0 0 0,0 0 0,0 0 0,0 0 0,0-1 0,0 1 0,0 0 0,1 0 0,-1 0 0,0 0 0,0 0 0,1-1 0,-1 1 0,1 0-1,-1 0 1,1 0 0,0 1-566,0-1-1,1 1 0,-1-1 0,1 0 0,-1 1 1,1-1-1,-1 0 0,1 0 0,0 0 0,-1 0 0,1 0 1,0 0-1,0-1 0,2 2 0,18 0-8800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0.859"/>
    </inkml:context>
    <inkml:brush xml:id="br0">
      <inkml:brushProperty name="width" value="0.025" units="cm"/>
      <inkml:brushProperty name="height" value="0.025" units="cm"/>
    </inkml:brush>
  </inkml:definitions>
  <inkml:trace contextRef="#ctx0" brushRef="#br0">0 1 20499,'0'0'8136,"8"6"-15567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1.380"/>
    </inkml:context>
    <inkml:brush xml:id="br0">
      <inkml:brushProperty name="width" value="0.025" units="cm"/>
      <inkml:brushProperty name="height" value="0.025" units="cm"/>
    </inkml:brush>
  </inkml:definitions>
  <inkml:trace contextRef="#ctx0" brushRef="#br0">444 12 8008,'-13'-1'960,"-20"-4"122,1 2 0,-1 2 0,-59 4 0,81-2-970,0 1 1,0 0-1,1 1 1,-1 0 0,1 0-1,0 1 1,0 1-1,0 0 1,1 0-1,0 0 1,0 2-1,0-1 1,1 1-1,0 0 1,0 1 0,-12 14-1,11-8 81,1 0 0,0 0-1,2 1 1,-1 0 0,2 0 0,0 0-1,0 1 1,2 0 0,0 0 0,-1 21 0,1 5 11,3 0 0,7 74 0,-3-89-193,0 0-1,2 0 0,1-1 1,1 0-1,2-1 0,24 49 1,-28-63-6,0 0 1,1 0-1,0-1 1,1 0-1,0 0 1,1-1-1,0 0 0,0-1 1,1 0-1,0 0 1,0-1-1,1 0 1,0-1-1,0 0 1,1-1-1,-1 0 1,16 4-1,-7-6 157,1-1 0,-1 0 0,1-1 0,0-2 0,-1 0 0,1-1-1,-1-1 1,1-1 0,-1 0 0,0-2 0,-1 0 0,1-2 0,26-14 0,-13 5 231,-2-1 0,0-2 0,-2-1 0,0-1 0,-1-2 0,45-50 0,-57 56-149,-2 0 0,-1-2 0,0 1 0,-1-1 0,-2-1 0,0 0-1,-1-1 1,-1 0 0,0 0 0,6-42 0,-12 52-195,0 0 1,-1 1-1,-1-1 0,0 0 1,-1 0-1,0 0 0,0 0 1,-2 0-1,1 0 0,-1 1 0,-1 0 1,0-1-1,-1 1 0,0 1 1,0-1-1,-1 1 0,-1 0 1,0 0-1,0 0 0,-1 1 1,0 0-1,-15-12 0,8 10-44,-1 1-1,0 0 0,-1 1 1,0 1-1,0 1 0,-1 0 1,1 2-1,-2-1 0,-27-3 1,12 4-84,-1 2 1,0 1 0,1 2 0,-44 5 0,61-3-259,0 1 0,0 1 0,-26 9 0,-1 9-2390,39-19 1724,1-1 1,0 2-1,1-1 1,-1 0-1,1 1 1,-7 7-1,5 3-10085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7.677"/>
    </inkml:context>
    <inkml:brush xml:id="br0">
      <inkml:brushProperty name="width" value="0.025" units="cm"/>
      <inkml:brushProperty name="height" value="0.025" units="cm"/>
    </inkml:brush>
  </inkml:definitions>
  <inkml:trace contextRef="#ctx0" brushRef="#br0">523 86 4676,'0'0'6545,"-7"-9"-5440,4 4-866,-1-1 0,0 1 0,-1 0 0,1 0 0,-1 0 0,0 0 0,0 1 0,-1 0 0,1 0 0,-1 1 0,0-1 1,0 1-1,0 0 0,0 1 0,0-1 0,-1 1 0,1 1 0,-1-1 0,1 1 0,-1 0 0,-8 0 0,4 3-204,1 0 0,-1 0 0,0 1 1,1 1-1,-1 0 0,1 0 0,0 1 0,1 0 1,-1 1-1,1 0 0,0 0 0,0 1 1,-11 11-1,-7 9-39,0 0-1,-35 50 1,45-53 149,1 0 0,1 1 0,2 1 0,0 0 0,-15 45-1,24-59-47,1 1 0,-1-1 0,2 1 0,0 0 0,1 0 0,0 0-1,1 0 1,0 0 0,1 0 0,0 0 0,1 0 0,1-1 0,0 1-1,9 23 1,-10-30-86,1-1 0,1 1 0,-1 0 0,1-1-1,0 1 1,0-1 0,0 0 0,1-1 0,-1 1 0,1-1-1,1 0 1,-1 0 0,0 0 0,1-1 0,0 0 0,7 3-1,-5-3 6,1-1-1,0 0 0,0 0 1,0-1-1,0 0 0,0-1 1,0 0-1,0 0 0,0-1 1,14-3-1,2-2 50,-1-1 1,0-1-1,-1-1 0,1-2 1,-2 0-1,0-1 0,30-23 1,-18 11 41,-1-3-1,-2 0 1,0-2 0,46-59 0,-64 71-52,0-1 0,-2 0 0,0-1 1,-1 0-1,-1-1 0,-1 0 0,-1 0 0,0-1 0,-2 0 0,0 0 0,2-24 1,-6 40-51,-1-1 0,0 0 1,1 1-1,-2-1 0,1 1 1,-1-1-1,1 0 0,-1 1 1,-1-1-1,1 1 0,-1 0 1,0 0-1,-1-1 0,1 1 1,-1 0-1,0 1 0,0-1 1,0 0-1,-1 1 0,1 0 1,-1 0-1,0 0 0,0 0 1,-1 1-1,1-1 0,-1 1 1,0 0-1,0 1 0,0-1 1,0 1-1,0 0 0,0 0 1,-1 1-1,1-1 0,-1 1 1,1 0-1,-10 0 0,0 0-197,0 1-1,0 0 0,0 1 1,0 1-1,0 0 0,0 1 0,0 1 1,-26 9-1,25-6-1403,0 0-1,0 2 1,1-1 0,-16 13 0,14-7-5200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50.584"/>
    </inkml:context>
    <inkml:brush xml:id="br0">
      <inkml:brushProperty name="width" value="0.025" units="cm"/>
      <inkml:brushProperty name="height" value="0.025" units="cm"/>
    </inkml:brush>
  </inkml:definitions>
  <inkml:trace contextRef="#ctx0" brushRef="#br0">546 74 10410,'0'0'3865,"-13"-5"-3112,5 2-636,0-1 1,0 2 0,0-1 0,0 1-1,-1 0 1,1 1 0,0 0 0,-1 0-1,0 0 1,1 2 0,-1-1 0,1 1-1,-1 0 1,1 0 0,0 1 0,-9 3-1,-4 6 83,0 0-1,1 2 0,1 0 0,0 1 0,0 1 0,2 1 0,0 0 0,0 1 0,2 1 0,-23 34 0,14-16 52,2 2 0,2 0-1,2 1 1,-27 81 0,37-94-144,1 0 0,2 0 0,1 0 0,0 0 0,3 1 0,0-1 0,1 1 0,7 49 0,-5-68-98,-1 1 0,2-1 1,-1 1-1,1-1 1,0 0-1,0 0 0,1-1 1,0 1-1,1-1 1,0 1-1,0-1 0,0-1 1,1 1-1,0-1 1,0 0-1,1 0 1,0-1-1,0 0 0,0 0 1,0 0-1,1-1 1,0 0-1,0-1 0,0 0 1,0 0-1,0-1 1,1 0-1,-1 0 0,1-1 1,13 1-1,-5-2 23,-1-1 0,1-1 0,-1-1-1,0 0 1,0-1 0,0 0 0,0-2-1,-1 0 1,1 0 0,-2-1 0,1-1 0,-1-1-1,0 0 1,-1-1 0,17-15 0,-1-1 196,-1-1 1,-1-2-1,-2 0 0,-1-2 1,30-50-1,-40 57-166,-1-2-1,-2 1 1,-1-2 0,-1 1-1,-1-1 1,-1-1-1,-1 1 1,-2-1-1,-1 0 1,-1-40-1,-2 51-61,-2 0-1,0 0 0,0 1 1,-2-1-1,0 1 0,-1 0 1,-1 0-1,-8-17 0,8 22-50,0 1 0,0 0 0,-1 0 0,0 1-1,-1 0 1,0 1 0,-1-1 0,1 1 0,-2 1-1,1 0 1,-1 0 0,-15-8 0,14 11-285,0-1 0,1 1 0,-21-4 1,-6-2-3036,14 1-2747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56.444"/>
    </inkml:context>
    <inkml:brush xml:id="br0">
      <inkml:brushProperty name="width" value="0.025" units="cm"/>
      <inkml:brushProperty name="height" value="0.025" units="cm"/>
    </inkml:brush>
  </inkml:definitions>
  <inkml:trace contextRef="#ctx0" brushRef="#br0">321 240 5445,'0'0'-261,"8"-6"-428,11-7-292,4-2 1408,0-2 0,33-31 0,-51 43 177,0 0-1,0 0 1,-1-1-1,1 0 1,-1 1-1,0-2 1,-1 1-1,0 0 0,0-1 1,0 1-1,-1-1 1,0 0-1,0 0 1,0 0-1,-1 0 1,0-11-1,-1 17-493,-1 0 0,1-1-1,-1 1 1,0 0 0,0-1-1,0 1 1,1 0 0,-1 0-1,0 0 1,-1-1 0,1 1-1,0 0 1,0 0 0,0 1 0,0-1-1,-1 0 1,1 0 0,-1 1-1,1-1 1,0 1 0,-1-1-1,1 1 1,-1-1 0,1 1-1,-1 0 1,1 0 0,-1 0-1,1 0 1,-1 0 0,1 0 0,-3 0-1,-54 4 497,38-1-561,0 2 0,0 1 1,1 1-1,0 0 0,0 1 0,1 1 0,0 1 0,0 1 1,-16 13-1,13-9 55,2 2 0,0 0 0,0 1 1,2 1-1,0 1 0,-25 39 0,35-47-20,1 0 0,0 0-1,1 1 1,0-1 0,1 1 0,0 0-1,1 0 1,1 1 0,0-1 0,1 1-1,0-1 1,1 15 0,1-23-61,-1 1-1,1-1 1,0 1 0,1-1 0,-1 1-1,1-1 1,0 0 0,1 0 0,-1 0-1,1 0 1,0 0 0,0 0-1,1-1 1,-1 1 0,1-1 0,0 0-1,0 0 1,0-1 0,1 1 0,-1-1-1,1 0 1,0 0 0,0 0 0,0-1-1,0 0 1,0 0 0,1 0 0,-1 0-1,1-1 1,9 1 0,6 0 42,1 0 0,-1-2 0,1-1 0,-1 0 0,0-2 0,0 0 0,0-1 0,0-2 0,0 0 0,34-16 0,-23 7 76,0-1-1,-2-2 0,0 0 1,-1-3-1,47-41 0,-65 51-25,-1 1 0,0-1-1,-1-1 1,0 0 0,-1 0-1,0 0 1,-1-1 0,0 0-1,-1-1 1,5-17 0,-10 26-81,1 0 1,-1 0 0,0 0 0,-1 0-1,1-1 1,-1 1 0,0 0-1,-1 0 1,1 0 0,-1 0 0,0 0-1,0 0 1,0 0 0,-1 0 0,0 0-1,0 1 1,0-1 0,0 1-1,-1-1 1,0 1 0,0 0 0,0 0-1,0 0 1,-1 0 0,1 0 0,-1 1-1,0 0 1,0 0 0,-1 0-1,1 0 1,0 1 0,-7-3 0,-5-3-59,-1 2 0,0 0 0,0 1 0,0 1 0,0 0 0,-29-1 0,-108 2-2757,138 3 2184,-24 3-2186,11 2-3342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1.790"/>
    </inkml:context>
    <inkml:brush xml:id="br0">
      <inkml:brushProperty name="width" value="0.05" units="cm"/>
      <inkml:brushProperty name="height" value="0.05" units="cm"/>
      <inkml:brushProperty name="color" value="#E71224"/>
    </inkml:brush>
  </inkml:definitions>
  <inkml:trace contextRef="#ctx0" brushRef="#br0">0 0 6790,'0'0'8254,"9"7"-7737,14 8-412,1-1 0,0-2 0,1 0 0,0-2 0,0-1 0,1 0 0,1-2 0,31 4 0,235 23-89,544-12 724,-449-20 533,666 18-867,689 9-11,-542-15-347,764 4 53,-1440-20-64,558 5 76,-794 17-2103,-140-7 467,-128-14-3810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0.780"/>
    </inkml:context>
    <inkml:brush xml:id="br0">
      <inkml:brushProperty name="width" value="0.025" units="cm"/>
      <inkml:brushProperty name="height" value="0.025" units="cm"/>
    </inkml:brush>
  </inkml:definitions>
  <inkml:trace contextRef="#ctx0" brushRef="#br0">685 235 6150,'-291'47'2656,"84"-17"-1244,197-29-1416,-1 1 1,0 1 0,1 0 0,-1 1 0,1 0-1,0 0 1,0 1 0,1 0 0,-1 1-1,1 0 1,-10 9 0,13-9-24,1 0-1,0 0 1,0 1 0,1 0 0,-1 0-1,1 0 1,1 0 0,-1 1-1,2 0 1,-1-1 0,1 1 0,0 0-1,0 0 1,1 0 0,-1 13 0,1-7 2,1 0 0,0 0-1,1 0 1,0 0 0,2 0 0,-1 0 0,1-1 0,1 1 0,1-1 0,0 0 0,7 13 0,-3-11-5,0-1 0,1 0 0,0-1 0,1 0 0,0-1 0,1 0 0,1-1-1,26 19 1,0-6 3,0-1-1,1-2 0,73 26 0,134 31 25,-231-73 0,117 29-78,2-6 0,256 19 1,280-39 124,193-61 56,-330 15-82,107-4 19,1151-39-112,-941 87 75,289-1 27,291 20-22,-1251-16-4,699 7-7,-756-26-317,148-31 0,116-48-462,-359 82 796,50-14-27,-73 19 8,1 0 1,-1 0-1,0 0 1,0-1-1,0 0 1,-1 0-1,1 0 1,-1 0-1,0-1 0,1 0 1,2-4-1,-5 6 62,-1-1 1,1 0-1,-1 0 0,0 0 0,0 0 0,0 0 0,-1 0 0,1 0 0,-1 0 0,0 0 0,0 0 0,0 0 0,0 0 0,0 0 1,0 0-1,-1-1 0,0 1 0,1 0 0,-1 1 0,0-1 0,-1 0 0,1 0 0,-2-3 0,-3-5 64,-1 0-1,0 0 0,0 1 1,-11-11-1,-11-8-26,-2 2 0,0 1 0,-2 1 0,0 2 0,-2 1 0,0 2 0,-2 1 1,0 2-1,-1 1 0,-44-11 0,-54-10-18,-215-30 0,-191-5 23,-566-1 0,1049 72-68,-1447-68 216,-189 12-1797,1060 75-481,425-15 69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2.195"/>
    </inkml:context>
    <inkml:brush xml:id="br0">
      <inkml:brushProperty name="width" value="0.05" units="cm"/>
      <inkml:brushProperty name="height" value="0.05" units="cm"/>
      <inkml:brushProperty name="color" value="#E71224"/>
    </inkml:brush>
  </inkml:definitions>
  <inkml:trace contextRef="#ctx0" brushRef="#br0">0 18 8296,'0'0'4644,"8"-4"-3352,-1 1-1077,-1 1 0,0 0 0,1 0 1,-1 0-1,1 1 0,0 0 0,-1 1 0,1-1 0,0 1 0,0 1 0,-1-1 0,1 1 1,0 0-1,-1 1 0,1-1 0,6 4 0,108 30 194,1-4 0,139 15 1,-260-46-363,-1 0 1,0 0-1,1 0 1,-1-1 0,1 1-1,-1 0 1,1 0-1,-1 0 1,0 0-1,1 0 1,-1 0 0,1 0-1,-1 0 1,1 0-1,-1 1 1,1-1-1,-1 0 1,0 0-1,1 0 1,-1 0 0,1 1-1,-1-1 1,0 0-1,1 0 1,-1 1-1,0-1 1,1 0 0,-1 0-1,0 1 1,1-1-1,-1 1 1,0-1-1,0 0 1,1 1 0,-1-1-1,0 0 1,0 1-1,0 0 1,-18 10 1000,-58 14-226,49-16-501,-44 16 519,-109 54 1,148-62-1056,-51 38 1,63-39-792,1 1 1,0 1-1,-20 24 1,10-6-5199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3.224"/>
    </inkml:context>
    <inkml:brush xml:id="br0">
      <inkml:brushProperty name="width" value="0.05" units="cm"/>
      <inkml:brushProperty name="height" value="0.05" units="cm"/>
      <inkml:brushProperty name="color" value="#E71224"/>
    </inkml:brush>
  </inkml:definitions>
  <inkml:trace contextRef="#ctx0" brushRef="#br0">95 1 10474,'-64'273'1446,"52"-204"-178,-6 141 0,24-38-195,39 247 0,-6-103-1126,2 401 21,-31 5 1809,-6-295-1531,104 1700 2760,-20-1119-2638,-83-944-1137,-3 83 1,-7-137-1454,5-10 2066,0 0 0,0 0-1,-1 1 1,1-1 0,0 0 0,-1 0-1,1 0 1,0 0 0,0 0 0,-1 0 0,1 0-1,0 0 1,-1 0 0,1 0 0,0 0-1,0 0 1,-1 0 0,1 0 0,0-1-1,-1 1 1,1 0 0,0 0 0,0 0-1,-1 0 1,1 0 0,0 0 0,0-1-1,0 1 1,-1 0 0,1 0 0,0-1 0,0 1-1,0 0 1,-1 0 0,1 0 0,0-1-1,-8-15-5555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3.641"/>
    </inkml:context>
    <inkml:brush xml:id="br0">
      <inkml:brushProperty name="width" value="0.05" units="cm"/>
      <inkml:brushProperty name="height" value="0.05" units="cm"/>
      <inkml:brushProperty name="color" value="#E71224"/>
    </inkml:brush>
  </inkml:definitions>
  <inkml:trace contextRef="#ctx0" brushRef="#br0">0 180 10826,'0'0'1773,"11"5"-1218,1 2-424,0 0-1,-1 1 1,0 1 0,0 0 0,-1 0 0,0 1-1,-1 0 1,0 1 0,13 20 0,37 69 322,48 112 1,-20-35-171,-85-173-212,4 8 137,1 0-1,1 0 1,-1 0-1,11 10 1,-17-20-145,0-1 0,0 1 0,0-1 0,1 0 0,-1 0 0,0 1 0,0-1 0,1 0 0,-1 0 0,0 0 0,1-1 0,-1 1 0,1 0 0,-1 0 0,1-1 0,0 1 0,-1-1 0,1 1 0,0-1 0,-1 0 0,1 0 0,0 0 0,-1 0 0,1 0 0,0 0 0,0 0 0,-1 0 0,1-1 0,0 1 0,-1-1 0,1 1 0,-1-1 0,1 0 0,-1 1 0,1-1 0,-1 0 0,1 0 0,-1 0 0,0 0 0,1 0 0,-1 0 0,0-1 0,2-2 0,17-26 650,-1-1 0,-1-1 0,-2 0 0,20-59 0,-6 16-215,118-230 374,-33 110-5129,-71 125-1444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207"/>
    </inkml:context>
    <inkml:brush xml:id="br0">
      <inkml:brushProperty name="width" value="0.05" units="cm"/>
      <inkml:brushProperty name="height" value="0.05" units="cm"/>
      <inkml:brushProperty name="color" value="#E71224"/>
    </inkml:brush>
  </inkml:definitions>
  <inkml:trace contextRef="#ctx0" brushRef="#br0">0 134 14958,'11'-8'2392,"11"-8"-1723,1 0-1,1 2 1,1 1 0,0 1 0,0 1-1,1 1 1,0 1 0,1 2 0,0 0-1,34-3 1,-61 10-668,1 0 0,-1 0 1,0 0-1,1 0 0,-1 0 0,1 0 0,-1 0 0,0 0 1,1 0-1,-1 0 0,0 0 0,1 0 0,-1 0 1,1 0-1,-1 0 0,0 0 0,1 0 0,-1 0 0,0 1 1,1-1-1,-1 0 0,0 0 0,1 0 0,-1 1 1,0-1-1,0 0 0,1 0 0,-1 1 0,0-1 0,0 0 1,1 1-1,-1-1 0,0 0 0,0 1 0,0-1 1,1 0-1,-1 1 0,0-1 0,0 1 0,-8 16 81,-21 15 120,-61 40 74,62-51 29,0 0 1,2 2-1,0 1 1,2 1-1,-35 45 1,58-69-287,0 1 1,0-1 0,0 1-1,0-1 1,0 1 0,0 0-1,1-1 1,-1 1-1,1 0 1,-1 0 0,1 0-1,-1-1 1,1 1 0,0 0-1,0 0 1,0 0 0,0 0-1,0-1 1,0 1 0,2 3-1,-1-3-25,-1-1 0,2 1-1,-1-1 1,0 0 0,0 0-1,0 0 1,1 1 0,-1-1-1,0 0 1,1 0 0,-1-1-1,1 1 1,-1 0 0,1 0-1,-1-1 1,1 1 0,3 0-1,8 1-450,0 0 0,0-1 0,0-1-1,19-1 1,-26 1 90,42-6-3070,0-10-2222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550"/>
    </inkml:context>
    <inkml:brush xml:id="br0">
      <inkml:brushProperty name="width" value="0.05" units="cm"/>
      <inkml:brushProperty name="height" value="0.05" units="cm"/>
      <inkml:brushProperty name="color" value="#E71224"/>
    </inkml:brush>
  </inkml:definitions>
  <inkml:trace contextRef="#ctx0" brushRef="#br0">1 0 23414,'0'0'4004,"22"60"-3940,-8-38-64,-1-1-480,2 3-1122,-3-2-896,-4-4-833,-7-1-1762,-1-3-1602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908"/>
    </inkml:context>
    <inkml:brush xml:id="br0">
      <inkml:brushProperty name="width" value="0.05" units="cm"/>
      <inkml:brushProperty name="height" value="0.05" units="cm"/>
      <inkml:brushProperty name="color" value="#E71224"/>
    </inkml:brush>
  </inkml:definitions>
  <inkml:trace contextRef="#ctx0" brushRef="#br0">1 100 14253,'0'0'7239,"54"-38"-5957,-17 29-898,11-2-288,-3 0-416,0-3-3172,-6-2-6629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251"/>
    </inkml:context>
    <inkml:brush xml:id="br0">
      <inkml:brushProperty name="width" value="0.05" units="cm"/>
      <inkml:brushProperty name="height" value="0.05" units="cm"/>
      <inkml:brushProperty name="color" value="#E71224"/>
    </inkml:brush>
  </inkml:definitions>
  <inkml:trace contextRef="#ctx0" brushRef="#br0">9 13 10378,'0'0'4153,"11"-3"-1121,1 0-2339,1 0 0,-1 1-1,1 1 1,0 0 0,16 1-1,-26 0-625,0 0-1,1 0 0,-1 1 1,0-1-1,0 1 1,0 0-1,1 0 0,-1 0 1,0 0-1,0 1 1,0-1-1,-1 1 0,1-1 1,0 1-1,-1 0 0,1 0 1,-1 1-1,1-1 1,-1 0-1,0 1 0,0-1 1,0 1-1,0 0 1,-1 0-1,1 0 0,-1-1 1,1 1-1,-1 1 0,0-1 1,1 5-1,-1-2-52,-1 0-1,1 0 1,-1 0-1,0 1 1,0-1-1,-1 0 1,0 0-1,0 0 1,-1 0 0,1 0-1,-1 0 1,0 0-1,-1-1 1,0 1-1,1-1 1,-5 6-1,-6 6 185,0-1 0,-1 0-1,-23 19 1,24-23 23,0 0 0,0 1-1,2 1 1,-20 27 0,30-40-216,1 0 0,-1 0 1,1-1-1,-1 1 0,1 0 0,-1 0 1,1 0-1,-1 0 0,1 0 1,0 0-1,0-1 0,-1 1 0,1 0 1,0 0-1,0 0 0,0 0 0,0 0 1,0 0-1,0 0 0,0 0 0,0 0 1,1 0-1,-1 0 0,0 0 1,1 0-1,-1-1 0,0 1 0,1 0 1,-1 0-1,1 0 0,-1 0 0,1-1 1,0 1-1,-1 0 0,1-1 1,0 1-1,-1 0 0,1-1 0,0 1 1,0-1-1,0 1 0,-1-1 0,1 1 1,0-1-1,0 0 0,0 1 0,0-1 1,0 0-1,0 0 0,0 0 1,0 0-1,1 0 0,8 2-392,0-2 0,1 0-1,19-1 1,-21 0-334,2 0-703,1-1 1,-1 0 0,1-1 0,21-8 0,11-7-4225</inkml:trace>
  <inkml:trace contextRef="#ctx0" brushRef="#br0" timeOffset="1">471 84 16207,'0'0'6599,"0"52"-6023,0-25-352,0 4-128,0 4-160,0-2-704,0 2-834,0-5-928,0-5-1474,-2-6-2274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610"/>
    </inkml:context>
    <inkml:brush xml:id="br0">
      <inkml:brushProperty name="width" value="0.05" units="cm"/>
      <inkml:brushProperty name="height" value="0.05" units="cm"/>
      <inkml:brushProperty name="color" value="#E71224"/>
    </inkml:brush>
  </inkml:definitions>
  <inkml:trace contextRef="#ctx0" brushRef="#br0">0 53 8456,'0'0'10730,"50"-35"-9577,-12 30-897,6 1-223,11 4-834,1-4-2434,-2-1-5317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937"/>
    </inkml:context>
    <inkml:brush xml:id="br0">
      <inkml:brushProperty name="width" value="0.05" units="cm"/>
      <inkml:brushProperty name="height" value="0.05" units="cm"/>
      <inkml:brushProperty name="color" value="#E71224"/>
    </inkml:brush>
  </inkml:definitions>
  <inkml:trace contextRef="#ctx0" brushRef="#br0">1 194 13357,'0'0'5963,"10"3"-5195,-3 0-674,0-2 0,0 1-1,0-1 1,0 0 0,1 0 0,-1-1-1,0 0 1,1 0 0,-1-1 0,0 0-1,1 0 1,-1-1 0,0 0-1,0 0 1,0-1 0,0 0 0,8-4-1,9-5 19,0-1 0,-1-1 0,28-22 1,-39 27 337,-1-1 0,-1 0 1,0 0-1,0-1 1,-1 0-1,0-1 1,12-23-1,-24 47-266,1 0 0,-1 0 1,2 0-1,0 1 0,0-1 0,1 0 0,1 1 0,0-1 1,5 24-1,-1-18-237,0 0 0,2 0 0,12 24 1,13 18-3590,-30-56 3149,16 28-5309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8.606"/>
    </inkml:context>
    <inkml:brush xml:id="br0">
      <inkml:brushProperty name="width" value="0.05" units="cm"/>
      <inkml:brushProperty name="height" value="0.05" units="cm"/>
      <inkml:brushProperty name="color" value="#E71224"/>
    </inkml:brush>
  </inkml:definitions>
  <inkml:trace contextRef="#ctx0" brushRef="#br0">1 67 12107,'0'0'6332,"8"-4"-5633,17-8-380,1 2-1,1 1 1,-1 1-1,1 1 1,1 1-1,-1 1 1,1 2-1,54 0 1,-80 3-317,-1 0 0,0 0 0,1 0 0,-1 1 0,0-1 0,1 0 0,-1 1 0,0-1 0,1 0 0,-1 1 0,0-1 0,0 1 0,0 0 0,1-1 0,-1 1 0,0 0 0,0 0 0,0 0 0,0 0 0,0 0 0,0 0 0,-1 0 0,1 0 0,0 0 0,0 0 0,-1 0 0,1 1 0,0 0 0,-1 1 13,1 0 1,-1 0-1,0 0 0,0 0 0,-1 0 1,1 0-1,-1 0 0,1 0 0,-1 0 1,0-1-1,0 1 0,-2 4 1,-3 5 52,-1 1 0,0-1 0,-1 0 0,-12 14 1,-10 6 61,-43 34 0,41-38 282,-35 38-1,65-64-373,-1 1-1,1 0 0,0 0 1,0 0-1,0 0 0,0 0 1,0 0-1,1 0 0,-2 5 1,8 3-36,16-7-47,4-5-347,0-1 0,-1-1-1,1-1 1,-1-1 0,30-10-1,58-26-6600,-48 16-855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5:30.038"/>
    </inkml:context>
    <inkml:brush xml:id="br0">
      <inkml:brushProperty name="width" value="0.025" units="cm"/>
      <inkml:brushProperty name="height" value="0.025" units="cm"/>
    </inkml:brush>
  </inkml:definitions>
  <inkml:trace contextRef="#ctx0" brushRef="#br0">713 172 9353,'-11'8'480,"4"-4"-472,-3 2 132,0 1 0,0 0-1,1 0 1,0 1 0,0 1 0,0-1 0,1 1 0,1 0 0,-1 1-1,2 0 1,-1 0 0,-9 22 0,10-5-163,1 1 1,1 1-1,2-1 1,1 0-1,2 29 1,-1 7-89,-12 171-250,-11-1 0,-57 254 0,3-78 1204,-26 454 1,-1 147-634,-11 192 1133,102-213-965,3-93-270,7-801-121,-16 635 490,53-1-135,16-346-313,133 508 1,-150-775 2,5-2 0,4-2 0,6-1 0,4-3 0,6-2 0,3-3 0,6-2 0,3-4 0,151 161 0,-200-238-61,1 0 1,1-2-1,1-1 0,1-1 1,0-1-1,1-1 0,1-1 1,0-1-1,1-2 0,0 0 0,1-2 1,0-2-1,0 0 0,1-2 1,39 2-1,71 0-182,-1-6 0,1-5 0,-1-7 1,0-6-1,157-41 0,-164 25 156,-1-6 1,130-59 0,-186 64 131,-2-3 1,-2-3-1,-1-3 1,110-91-1,-99 65-4,-4-4 0,-2-3 0,-5-3 0,-2-3 0,-4-3 0,-4-3 0,-4-2 0,47-104 0,-29 17-58,-8-3 1,-9-3 0,42-229-1,53-578 202,-146 948-213,58-816 59,-53-3 21,-7 294-61,31-1006 57,-34 734-74,-12 721 65,-6 0-1,-4 1 1,-6 1 0,-46-127 0,-201-437 621,165 430-724,43 96-64,-99-166-1,125 256 41,-2 1 0,-2 2 0,-4 2 0,-2 3 0,-57-51 1,39 49 57,-2 3 1,-3 4 0,-2 2 0,-2 4 0,-92-40-1,59 40 245,-2 4-1,-2 5 0,-148-26 1,70 31 227,-247-10-1,-193 35-570,307 29-1981,4 25-3809,189-23 100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8.984"/>
    </inkml:context>
    <inkml:brush xml:id="br0">
      <inkml:brushProperty name="width" value="0.05" units="cm"/>
      <inkml:brushProperty name="height" value="0.05" units="cm"/>
      <inkml:brushProperty name="color" value="#E71224"/>
    </inkml:brush>
  </inkml:definitions>
  <inkml:trace contextRef="#ctx0" brushRef="#br0">1 0 13837,'0'0'7239,"20"66"-6310,-20-31-192,0 5-289,0 4-288,0-2-96,0-5-32,0-2 0,4-6-416,-1-4-385,0-5-352,-3-7-897,0-7-2370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9.340"/>
    </inkml:context>
    <inkml:brush xml:id="br0">
      <inkml:brushProperty name="width" value="0.05" units="cm"/>
      <inkml:brushProperty name="height" value="0.05" units="cm"/>
      <inkml:brushProperty name="color" value="#E71224"/>
    </inkml:brush>
  </inkml:definitions>
  <inkml:trace contextRef="#ctx0" brushRef="#br0">0 76 13261,'0'0'7014,"55"-38"-6694,-17 31-287,7-1-98,5-3-2049,0-1-4580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9.725"/>
    </inkml:context>
    <inkml:brush xml:id="br0">
      <inkml:brushProperty name="width" value="0.05" units="cm"/>
      <inkml:brushProperty name="height" value="0.05" units="cm"/>
      <inkml:brushProperty name="color" value="#E71224"/>
    </inkml:brush>
  </inkml:definitions>
  <inkml:trace contextRef="#ctx0" brushRef="#br0">1 197 12236,'0'0'7895,"11"-7"-6795,46-32-700,-2-3 0,65-63-1,-118 104-392,5-2 8,-7 14 65,-8 12 140,-5 5 380,-14 49 0,24-69-527,1 1 0,0 0 0,1 0-1,0-1 1,0 1 0,1 0 0,0 0 0,0 0 0,1 0 0,3 14 0,-3-21-145,0 0 0,0 1 0,0-1 0,0 0 0,0 0-1,1 0 1,-1-1 0,1 1 0,-1 0 0,1 0 0,0-1 0,0 1 0,-1-1-1,1 0 1,0 1 0,0-1 0,0 0 0,4 1 0,-4-1-542,0-1 0,0 1 0,0-1 0,0 1 0,0-1 0,1 0 0,-1 0 0,0 0 0,0 0-1,0 0 1,0 0 0,0-1 0,3 0 0,11-7-6614</inkml:trace>
  <inkml:trace contextRef="#ctx0" brushRef="#br0" timeOffset="1">515 24 3683,'0'0'16784,"-37"67"-14830,29-41-865,3 3-224,2 3-417,3-1-351,3 4-65,8-3 0,3-2-96,-2-4-1154,-1-6-992,-1-5-1089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0.051"/>
    </inkml:context>
    <inkml:brush xml:id="br0">
      <inkml:brushProperty name="width" value="0.05" units="cm"/>
      <inkml:brushProperty name="height" value="0.05" units="cm"/>
      <inkml:brushProperty name="color" value="#E71224"/>
    </inkml:brush>
  </inkml:definitions>
  <inkml:trace contextRef="#ctx0" brushRef="#br0">0 88 11723,'0'0'6855,"68"-47"-6823,-26 34 0,3 1-2307,0-3-5828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0.424"/>
    </inkml:context>
    <inkml:brush xml:id="br0">
      <inkml:brushProperty name="width" value="0.05" units="cm"/>
      <inkml:brushProperty name="height" value="0.05" units="cm"/>
      <inkml:brushProperty name="color" value="#E71224"/>
    </inkml:brush>
  </inkml:definitions>
  <inkml:trace contextRef="#ctx0" brushRef="#br0">0 30 11050,'0'0'5574,"9"-3"-3583,5-3-1354,0 1 0,1 1 0,0 0 0,0 1 0,0 1 0,18-1 0,-28 3-538,-1 0 0,0 0 1,0 1-1,0-1 1,1 1-1,-1 0 1,0 0-1,0 0 1,0 1-1,0-1 0,-1 1 1,8 4-1,-9-4-40,0 0-1,0 0 0,-1 0 0,1 0 0,-1 0 1,1 0-1,-1 1 0,0-1 0,0 0 0,0 1 0,0-1 1,0 1-1,-1-1 0,1 1 0,-1-1 0,1 1 1,-1-1-1,0 1 0,0 0 0,0-1 0,0 1 1,-1-1-1,0 5 0,-1-1 138,0 1-1,0-1 1,0 0-1,-1 1 1,0-1-1,0-1 1,-1 1-1,0 0 1,0-1-1,-6 7 1,-55 52 1083,33-34-727,26-24-480,-25 28 171,30-32-241,-1-1 0,1 1 0,0 0 0,0 0 1,0 0-1,0 0 0,1 0 0,-1 0 0,0 0 0,1 0 0,-1 0 0,1 0 0,0 0 0,0 0 1,0 0-1,0 1 0,0 3 0,1-6-5,-1 1 0,1 0-1,0 0 1,-1 0 0,1-1 0,0 1 0,0 0 0,-1-1 0,1 1 0,0-1 0,0 1-1,0-1 1,0 1 0,0-1 0,0 0 0,0 1 0,0-1 0,0 0 0,0 0 0,0 0-1,0 0 1,0 0 0,1 0 0,32 0 16,-24 0-5,19-1-507,-1-1-1,50-9 1,10-13-3805,-24 0-2289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4.981"/>
    </inkml:context>
    <inkml:brush xml:id="br0">
      <inkml:brushProperty name="width" value="0.05" units="cm"/>
      <inkml:brushProperty name="height" value="0.05" units="cm"/>
      <inkml:brushProperty name="color" value="#008C3A"/>
    </inkml:brush>
  </inkml:definitions>
  <inkml:trace contextRef="#ctx0" brushRef="#br0">1 114 7399,'0'-11'1351,"0"6"-1077,2-44 1011,-2 46-990,0 0-1,0 0 1,1-1-1,-1 1 1,1 0 0,0 0-1,0 1 1,0-1 0,0 0-1,1 0 1,-1 0 0,1 1-1,0-1 1,3-4 0,-5 7-237,1 0 1,-1 0 0,1 0 0,-1 0 0,1-1 0,-1 1 0,1 0-1,-1 0 1,1 0 0,-1 0 0,1 0 0,-1 0 0,0 0 0,1 1-1,-1-1 1,1 0 0,-1 0 0,1 0 0,-1 0 0,1 1 0,-1-1-1,1 0 1,-1 0 0,0 1 0,1-1 0,-1 0 0,0 1 0,1-1 0,-1 0-1,0 1 1,1-1 0,-1 0 0,0 1 0,0-1 0,1 1 0,-1-1-1,0 1 1,0-1 0,0 0 0,0 1 0,1-1 0,-1 1 0,0 0-1,7 25 249,-6-24-177,16 82-47,9 129-1,-12 90-214,-10-166 99,15 573 125,16 330 78,-1-440 5,97 1223 814,-83-895-477,-49-920-559,2 15-236,-2 0 0,0 0 0,-2-1 0,-1 1 0,0-1 0,-9 24 0,4-32-2536,0-10-2274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5.341"/>
    </inkml:context>
    <inkml:brush xml:id="br0">
      <inkml:brushProperty name="width" value="0.05" units="cm"/>
      <inkml:brushProperty name="height" value="0.05" units="cm"/>
      <inkml:brushProperty name="color" value="#008C3A"/>
    </inkml:brush>
  </inkml:definitions>
  <inkml:trace contextRef="#ctx0" brushRef="#br0">0 1 9641,'0'0'3219,"8"15"-1895,11 29-443,-1 1 0,-3 1 0,10 53-1,4 51-313,29 125-16,-42-216-450,2-1 0,39 85-1,-52-132-83,1 0-1,0-1 1,11 14-1,-16-22-11,0-1-1,0 0 0,-1 1 1,1-1-1,0 0 0,1 0 0,-1 1 1,0-1-1,0 0 0,0 0 0,1 0 1,-1 0-1,0-1 0,1 1 1,-1 0-1,1 0 0,-1-1 0,1 1 1,-1-1-1,1 1 0,-1-1 0,1 0 1,0 0-1,-1 0 0,1 0 1,-1 0-1,1 0 0,0 0 0,-1 0 1,1-1-1,-1 1 0,1 0 1,0-1-1,-1 0 0,0 1 0,2-2 1,4-6 94,-1-1 0,0 0 0,0 0 0,-1 0 0,0-1 0,-1 0 0,0 0 0,-1 0 1,0-1-1,2-13 0,5-10 33,148-432 159,-78 269-7677,-42 111-3082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5.714"/>
    </inkml:context>
    <inkml:brush xml:id="br0">
      <inkml:brushProperty name="width" value="0.05" units="cm"/>
      <inkml:brushProperty name="height" value="0.05" units="cm"/>
      <inkml:brushProperty name="color" value="#008C3A"/>
    </inkml:brush>
  </inkml:definitions>
  <inkml:trace contextRef="#ctx0" brushRef="#br0">290 24 9545,'-144'-12'-865,"-2"0"-1217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6.149"/>
    </inkml:context>
    <inkml:brush xml:id="br0">
      <inkml:brushProperty name="width" value="0.05" units="cm"/>
      <inkml:brushProperty name="height" value="0.05" units="cm"/>
      <inkml:brushProperty name="color" value="#008C3A"/>
    </inkml:brush>
  </inkml:definitions>
  <inkml:trace contextRef="#ctx0" brushRef="#br0">175 500 4676,'-115'0'5815,"55"0"-4327,637-24-169,207-57-934,174-16 22,5 33 3307,-537 48-2889,1278-61-481,1569-58-916,-2985 135 416,-97 1-2487,-1-4-5800,-137 0 5224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6.527"/>
    </inkml:context>
    <inkml:brush xml:id="br0">
      <inkml:brushProperty name="width" value="0.05" units="cm"/>
      <inkml:brushProperty name="height" value="0.05" units="cm"/>
      <inkml:brushProperty name="color" value="#008C3A"/>
    </inkml:brush>
  </inkml:definitions>
  <inkml:trace contextRef="#ctx0" brushRef="#br0">59 20 17296,'-9'-3'1298,"-5"-2"-987,-21-7 1021,64 28-819,532 178-570,-464-166-291,-89-25 336,1 0 1,-1 0 0,1 0 0,-1 1 0,14 9-1,-21-12 13,0-1-1,0 1 0,-1 0 0,1-1 0,0 1 1,0 0-1,-1 0 0,1 0 0,-1-1 0,1 1 0,-1 0 1,1 0-1,-1 0 0,1 0 0,-1 0 0,0 0 1,1 0-1,-1 0 0,0 0 0,0 0 0,0 0 0,0 2 1,-1-1 15,0 0 0,1 0 0,-1-1 1,0 1-1,-1 0 0,1-1 0,0 1 1,0 0-1,-1-1 0,1 0 1,-1 1-1,1-1 0,-1 0 0,0 0 1,1 0-1,-4 2 0,-63 33 365,-95 36-1,101-48-301,2 4 0,-86 51 0,122-63-1242,1 2-1,-22 19 0,22-12-5370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4:08.305"/>
    </inkml:context>
    <inkml:brush xml:id="br0">
      <inkml:brushProperty name="width" value="0.025" units="cm"/>
      <inkml:brushProperty name="height" value="0.025" units="cm"/>
    </inkml:brush>
  </inkml:definitions>
  <inkml:trace contextRef="#ctx0" brushRef="#br0">2390 215 4388,'0'0'2370,"-8"-4"-1804,-3 0-524,1 1-1,-1 0 1,0 0-1,0 1 1,0 0-1,0 1 1,0 1-1,0 0 1,0 0-1,-13 2 1,-21 6 213,-56 15-1,57-11 181,-50 6 1,46-15-268,0-1 1,0-3-1,1-1 1,-1-3-1,1-2 1,-59-16 0,-271-102-112,198 60 99,154 57-128,-1 1 0,1 2 0,-1 0 0,0 1 0,0 2 0,0 1 0,0 1 0,0 1 0,0 1-1,0 1 1,0 1 0,1 2 0,0 1 0,0 0 0,0 2 0,-25 13 0,-2 4 127,2 1 0,0 3-1,2 2 1,-44 39 0,60-44-116,2 2 1,0 1 0,3 1 0,0 2-1,2 0 1,-26 46 0,45-69-45,1 0 1,-1 0-1,2 1 1,-1-1-1,2 1 1,-1 0-1,1 1 1,1-1-1,0 0 1,1 1-1,0-1 1,1 1-1,0-1 1,1 1-1,0 0 1,0-1-1,2 0 1,-1 1-1,2-1 1,-1 0-1,1-1 1,1 1-1,0-1 1,0 1-1,1-1 1,1-1-1,-1 1 1,2-1-1,-1-1 1,1 1-1,11 8 1,29 24 22,2-2 0,1-3 1,80 43-1,181 65-59,-214-108 25,1-5 1,2-5 0,0-3 0,2-5 0,0-5-1,1-4 1,0-5 0,0-4 0,-1-5 0,1-4 0,-1-5-1,127-34 1,-143 27 36,53-12 198,242-91 0,-351 109-216,0-1-1,-1-1 0,-1-1 0,-1-2 1,0-1-1,-2-1 0,-1-1 0,0-1 1,27-36-1,-34 37 106,-1-1 1,-1-1-1,-1-1 1,-1 0-1,-2-1 1,0 0-1,-2-1 0,-1 0 1,-1 0-1,-2-1 1,4-32-1,-9 50 82,0 0 0,-1 1 0,0-1 0,-1 1 0,0-1 0,-1 0 0,0 1 1,-1 0-1,0 0 0,0 0 0,-1 0 0,-1 0 0,-5-10 0,1 8-76,1 0 0,-2 1 0,1 0 0,-2 1 0,1 0 0,-1 1 0,-1 0 0,0 1 0,-14-9 0,-2 2-125,-1 2 1,0 0-1,-1 2 0,0 1 0,-1 1 1,0 2-1,-51-6 0,-20 6-715,-106 5 1,-175 33-1995,170-8-80,57-12-1348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7.756"/>
    </inkml:context>
    <inkml:brush xml:id="br0">
      <inkml:brushProperty name="width" value="0.05" units="cm"/>
      <inkml:brushProperty name="height" value="0.05" units="cm"/>
      <inkml:brushProperty name="color" value="#008C3A"/>
    </inkml:brush>
  </inkml:definitions>
  <inkml:trace contextRef="#ctx0" brushRef="#br0">1 297 12748,'0'0'4516,"12"-8"-3902,358-277 2894,-364 281-2585,-5 7-276,-9 16 37,-21 32-192,25-44-297,-13 21 43,-23 56 1,37-76-253,0 0 0,0 1 1,1-1-1,0 1 0,0-1 1,1 1-1,0 0 0,1 0 1,0-1-1,0 1 0,1 0 1,2 10-1,-3-17-39,1-1-1,0 0 1,-1 1-1,1-1 1,0 0-1,0 0 1,0 0-1,0 1 1,0-1-1,0 0 1,0 0 0,1 0-1,-1-1 1,0 1-1,1 0 1,-1 0-1,0-1 1,1 1-1,-1-1 1,1 1-1,-1-1 1,1 1 0,-1-1-1,1 0 1,-1 0-1,1 0 1,-1 0-1,1 0 1,-1 0-1,1 0 1,-1 0-1,1-1 1,1 0-1,2 0-545,1 0-1,0 0 1,-1-1-1,0 0 0,1 0 1,-1-1-1,8-4 1,18-20-7003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114"/>
    </inkml:context>
    <inkml:brush xml:id="br0">
      <inkml:brushProperty name="width" value="0.05" units="cm"/>
      <inkml:brushProperty name="height" value="0.05" units="cm"/>
      <inkml:brushProperty name="color" value="#008C3A"/>
    </inkml:brush>
  </inkml:definitions>
  <inkml:trace contextRef="#ctx0" brushRef="#br0">108 1 16335,'0'0'3043,"0"63"-2178,0-38-480,-4 5-225,0 6-96,1-3-64,3 3-609,-2-3-544,-3-2-1121,-1-7-1346,-5-6-127,1-6-3812</inkml:trace>
  <inkml:trace contextRef="#ctx0" brushRef="#br0" timeOffset="1">0 160 11531,'0'0'2210,"75"-40"-3395,-40 34-1634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474"/>
    </inkml:context>
    <inkml:brush xml:id="br0">
      <inkml:brushProperty name="width" value="0.05" units="cm"/>
      <inkml:brushProperty name="height" value="0.05" units="cm"/>
      <inkml:brushProperty name="color" value="#008C3A"/>
    </inkml:brush>
  </inkml:definitions>
  <inkml:trace contextRef="#ctx0" brushRef="#br0">246 5 14894,'-9'-1'854,"-1"0"-653,0 0-1,1 0 1,-1 1-1,1 0 1,-1 1-1,0 0 1,1 0-1,-1 1 1,1 0-1,0 1 1,-1 0 0,1 1-1,1-1 1,-1 2-1,-9 5 1,11-4-36,0 0 0,1 0 0,-1 1 1,1 0-1,0 0 0,1 0 0,0 1 1,0 0-1,0 0 0,-5 14 1,9-19-154,-1 0 1,1 1 0,0-1 0,0 1 0,0 0 0,1-1 0,-1 1 0,1 0 0,0-1 0,0 1 0,0 0 0,0-1 0,1 1 0,0 0 0,-1-1 0,1 1 0,0-1 0,1 1 0,-1-1 0,1 1 0,-1-1 0,1 0 0,0 0 0,0 0 0,1 0 0,-1 0 0,1 0 0,4 3 0,0-1 2,1 0 1,0 0 0,-1-1-1,2 0 1,-1-1 0,0 0-1,1 0 1,-1-1-1,1 0 1,0-1 0,0 0-1,0 0 1,0 0 0,-1-2-1,1 1 1,0-1 0,0 0-1,12-3 1,-14 2 81,0 0 0,-1 0 1,1 0-1,-1-1 0,0 0 0,0 0 1,0-1-1,0 1 0,0-1 0,-1 0 0,0-1 1,0 0-1,0 1 0,0-2 0,-1 1 1,0 0-1,0-1 0,0 0 0,-1 0 0,0 0 1,0 0-1,0 0 0,-1-1 0,2-8 1,-2 7-15,-1 1 0,0-1 1,-1 1-1,1-1 1,-1 1-1,-1-1 1,0 1-1,0-1 0,-3-10 1,3 15-171,1 1 0,-2-1 0,1 1 0,0-1 0,0 1 1,-1 0-1,1 0 0,-1 0 0,0-1 0,0 1 0,1 1 0,-1-1 0,-1 0 0,1 0 1,0 1-1,0-1 0,-1 1 0,1 0 0,0 0 0,-1 0 0,1 0 0,-1 0 0,0 0 1,1 1-1,-1-1 0,0 1 0,1 0 0,-1 0 0,-3 0 0,6 0-92,0 0-1,-1-1 0,1 1 1,-1 0-1,1 0 0,-1 0 1,1 0-1,0 1 0,-1-1 1,1 0-1,-1 0 0,1 0 0,-1 0 1,1 0-1,0 0 0,-1 1 1,1-1-1,0 0 0,-1 0 1,1 1-1,-1-1 0,1 0 1,0 0-1,0 1 0,-1-1 1,1 0-1,0 1 0,0-1 1,-1 1-1,1-1 0,0 0 1,0 1-1,0-1 0,-1 1 1,1 8-7279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802"/>
    </inkml:context>
    <inkml:brush xml:id="br0">
      <inkml:brushProperty name="width" value="0.05" units="cm"/>
      <inkml:brushProperty name="height" value="0.05" units="cm"/>
      <inkml:brushProperty name="color" value="#008C3A"/>
    </inkml:brush>
  </inkml:definitions>
  <inkml:trace contextRef="#ctx0" brushRef="#br0">111 0 14157,'0'0'8937,"-31"55"-8649,27-33-224,1 3-96,3 1 64,0 1-224,0-1-865,3 1-545,-2-3-1024,-1-8-3268,0-4-3971</inkml:trace>
  <inkml:trace contextRef="#ctx0" brushRef="#br0" timeOffset="1">1 94 12396,'0'0'6854,"65"-32"-6021,-37 32-481,4 0-288,2 0-256,-1 0-1858,1 0-5509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9.159"/>
    </inkml:context>
    <inkml:brush xml:id="br0">
      <inkml:brushProperty name="width" value="0.05" units="cm"/>
      <inkml:brushProperty name="height" value="0.05" units="cm"/>
      <inkml:brushProperty name="color" value="#008C3A"/>
    </inkml:brush>
  </inkml:definitions>
  <inkml:trace contextRef="#ctx0" brushRef="#br0">0 233 15407,'0'0'4361,"11"0"-2605,8-2-1353,1-1-1,0-1 0,-1-1 0,0 0 0,0-2 1,0 0-1,-1-1 0,33-20 0,-29 16-349,-1-2 0,-1 0-1,0-1 1,-1-2 0,-1 1-1,0-2 1,17-24 0,-34 42-54,-1 0 0,1 0 0,-1-1 0,1 1 1,-1 0-1,0-1 0,1 1 0,-1 0 0,0-1 1,1 1-1,-1 0 0,0-1 0,1 1 0,-1 0 1,0-1-1,0 1 0,1-1 0,-1 1 0,0-1 1,0 1-1,0-1 0,0 1 0,0-1 0,0 1 1,1-1-1,-1 1 0,0-1 0,-1 1 0,1-1 1,0 1-1,0-1 0,0 1 0,0 0 0,0-1 1,-1 0-1,-14 16-24,6-1 189,1 1 0,0 0 0,0 0 0,2 1-1,0 0 1,1 0 0,0 1 0,-3 27 0,0 64-1422,8-34-4793,0-48 2351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014"/>
    </inkml:context>
    <inkml:brush xml:id="br0">
      <inkml:brushProperty name="width" value="0.05" units="cm"/>
      <inkml:brushProperty name="height" value="0.05" units="cm"/>
      <inkml:brushProperty name="color" value="#008C3A"/>
    </inkml:brush>
  </inkml:definitions>
  <inkml:trace contextRef="#ctx0" brushRef="#br0">1 195 15631,'9'-13'1724,"-6"9"-1684,17-25 1025,44-47-1,-57 69-817,0 0 0,0 0 0,0 1 0,1 0 0,0 0 0,0 1 0,1 0 0,0 1 0,-1-1 0,2 2 0,-1-1 0,0 1 0,11-2 0,-19 5-240,0 0 0,0 0 0,-1 0 0,1 0 0,0 0 1,0 0-1,0 1 0,0-1 0,0 0 0,0 0 0,0 1 0,-1-1 1,1 0-1,0 1 0,0-1 0,0 1 0,-1-1 0,1 1 0,0-1 1,0 1-1,-1 0 0,1-1 0,-1 1 0,1 0 0,-1-1 0,1 1 0,-1 0 1,1 0-1,-1 0 0,1-1 0,-1 1 0,0 0 0,0 0 0,1 0 1,-1 0-1,0 0 0,0 0 0,0 0 0,0-1 0,0 1 0,0 0 1,0 0-1,0 0 0,-1 1 0,1 4 16,-1 0 0,0 0 0,0-1 0,-1 1 0,-4 10 0,-6 8 28,-1-1 0,-2 0 0,-26 32 0,18-26-27,-22 39 0,40-58 44,0 0-1,0 0 1,1 0-1,0 0 1,1 1-1,0-1 0,1 1 1,-2 16-1,4-25-53,0-1 0,0 0 0,0 1 0,0-1 0,0 1 0,0-1 0,1 1 0,-1-1 0,0 0 0,1 1 0,-1-1 0,1 0 0,0 1 0,-1-1-1,1 0 1,0 0 0,0 1 0,0-1 0,0 0 0,0 0 0,0 0 0,0 0 0,0 0 0,0-1 0,0 1 0,2 1 0,2 0 2,-1-1 1,0 1-1,0-1 1,1 0-1,-1 0 1,1-1-1,-1 1 1,9-1-1,2-1-175,1 0-1,0-2 1,-1 1-1,20-7 1,-10 0-1619,1-2 1,29-16-1,-5-3-4649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391"/>
    </inkml:context>
    <inkml:brush xml:id="br0">
      <inkml:brushProperty name="width" value="0.05" units="cm"/>
      <inkml:brushProperty name="height" value="0.05" units="cm"/>
      <inkml:brushProperty name="color" value="#008C3A"/>
    </inkml:brush>
  </inkml:definitions>
  <inkml:trace contextRef="#ctx0" brushRef="#br0">113 0 15086,'0'0'3011,"-12"66"-1794,5-32-576,1 3-33,0 7-159,1 0-289,5-2-128,0-5-192,0-6-897,0-7-801,0-10-480</inkml:trace>
  <inkml:trace contextRef="#ctx0" brushRef="#br0" timeOffset="1">0 80 15150,'0'0'6182,"73"-31"-5926,-35 30-63,7 1-161,0 0-865,-2 0-1377,-3 2-2371,-11 1-3362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718"/>
    </inkml:context>
    <inkml:brush xml:id="br0">
      <inkml:brushProperty name="width" value="0.05" units="cm"/>
      <inkml:brushProperty name="height" value="0.05" units="cm"/>
      <inkml:brushProperty name="color" value="#008C3A"/>
    </inkml:brush>
  </inkml:definitions>
  <inkml:trace contextRef="#ctx0" brushRef="#br0">194 1 4965,'0'0'11824,"-12"1"-9064,5 0-2662,1 0-1,-1 0 1,1 1-1,-1-1 1,1 2-1,0-1 1,-1 1-1,1 0 1,0 0-1,1 0 1,-1 1-1,1 0 1,-1 0-1,1 1 1,0-1-1,1 1 1,-1 0-1,-3 6 1,0-2 65,1 1 1,0 0-1,0 1 1,1 0-1,0 0 1,1 0-1,1 0 0,-1 1 1,2 0-1,0 0 1,0 0-1,1 0 1,1 1-1,0-1 1,1 23-1,0-32-160,1-1-1,-1 1 0,1 0 0,0-1 0,0 1 0,0-1 0,0 1 1,0-1-1,0 0 0,1 1 0,-1-1 0,1 0 0,0 0 0,0 0 1,0 0-1,0 0 0,0 0 0,0-1 0,0 1 0,4 1 1,-2-1 9,1 0 0,-1 0 1,1-1-1,0 0 1,-1 0-1,1 0 0,0-1 1,0 1-1,0-1 0,-1 0 1,6-1-1,-3 1 6,0-1 0,-1 0 0,1-1 0,-1 1 0,1-1 0,-1 0 0,0-1 0,0 0 0,0 0 0,0 0 0,0 0 0,0-1 0,-1 0 0,0 0 0,0-1 0,0 0 0,4-5 0,-5 3 18,0-1 0,-1 0 0,0 1 0,-1-1 0,0 0 0,0 0 0,0-1 0,-1 1 0,-1 0 0,1 0 0,-1-1 0,-1 1 0,0-9 0,0 12-115,0 1 0,0-1-1,0 1 1,-1-1 0,0 1 0,1 0 0,-1 0-1,-1 0 1,1 0 0,-1 0 0,-2-3 0,3 5-172,0 0 1,-1 0-1,1 0 1,0 0-1,-1 0 1,1 1 0,-1-1-1,0 1 1,0 0-1,1 0 1,-1 0 0,0 0-1,0 0 1,0 1-1,0-1 1,0 1 0,-5 0-1,-1 1-3005,6 6-2211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1.092"/>
    </inkml:context>
    <inkml:brush xml:id="br0">
      <inkml:brushProperty name="width" value="0.05" units="cm"/>
      <inkml:brushProperty name="height" value="0.05" units="cm"/>
      <inkml:brushProperty name="color" value="#008C3A"/>
    </inkml:brush>
  </inkml:definitions>
  <inkml:trace contextRef="#ctx0" brushRef="#br0">29 0 19795,'0'0'4751,"-1"11"-3934,-9 171 759,9-53-4674,1-129 2990,-2 12-2834,-5-10-3403,-1-5 867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1.481"/>
    </inkml:context>
    <inkml:brush xml:id="br0">
      <inkml:brushProperty name="width" value="0.05" units="cm"/>
      <inkml:brushProperty name="height" value="0.05" units="cm"/>
      <inkml:brushProperty name="color" value="#008C3A"/>
    </inkml:brush>
  </inkml:definitions>
  <inkml:trace contextRef="#ctx0" brushRef="#br0">1 209 9225,'0'0'12299,"75"-3"-12138,-39 3-65,3-2-449,-3-2-1601,-1-3-3042,-4 2-3620</inkml:trace>
  <inkml:trace contextRef="#ctx0" brushRef="#br0" timeOffset="1">660 12 15727,'-9'-1'918,"1"1"-754,0-1 0,0 1-1,0 0 1,0 1 0,0 0-1,0 0 1,0 1 0,1 0-1,-1 0 1,0 1 0,1 0 0,-1 0-1,1 1 1,0 0 0,0 0-1,1 1 1,-10 7 0,9-4 107,-1 0 0,1 1 0,1-1 0,0 1 0,0 1 0,1-1 0,0 1 0,0 0 0,1 0 0,1 1 0,0-1 1,-4 20-1,7-25-219,-1-1 0,0 0-1,1 1 1,0-1 0,0 1 0,0-1 0,1 0 0,-1 1 0,1-1 0,0 0 0,0 1 0,1-1 0,-1 0 0,1 0 0,0 0 0,0 0 0,0 0 0,1-1 0,-1 1 0,1-1 0,0 1 0,0-1 0,0 0 0,1 0 0,-1 0 0,1-1 0,-1 1-1,1-1 1,0 0 0,0 0 0,0 0 0,0 0 0,7 1 0,-1 0-40,-1-1 0,1 0 0,0-1 0,0 0-1,0-1 1,-1 0 0,1 0 0,0-1 0,0-1 0,0 1 0,-1-1-1,1-1 1,-1 0 0,0 0 0,1-1 0,10-6 0,-13 5 25,0 1-1,-1-1 1,1 0 0,-1 0 0,0-1 0,-1 0 0,1 0 0,-1 0 0,0-1 0,-1 1 0,0-1 0,0 0 0,0-1 0,-1 1 0,0-1-1,0 1 1,-1-1 0,0 0 0,0 0 0,0-10 0,-1 13-22,0-1 0,-1 0 0,0 0 0,0 0-1,0 0 1,-1 1 0,0-1 0,0 0 0,0 1 0,-1-1 0,0 0 0,0 1-1,0 0 1,0-1 0,-1 1 0,0 0 0,0 0 0,-1 1 0,1-1 0,-1 1-1,0 0 1,-6-5 0,5 5-296,-1 1 0,0 0 0,0 0 1,0 0-1,-1 1 0,1 0 0,0 0 0,-1 0 0,1 1 0,-1 0 0,0 0 0,-11 1 0,-22 3-3274,2 11-1858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3.224"/>
    </inkml:context>
    <inkml:brush xml:id="br0">
      <inkml:brushProperty name="width" value="0.025" units="cm"/>
      <inkml:brushProperty name="height" value="0.025" units="cm"/>
    </inkml:brush>
  </inkml:definitions>
  <inkml:trace contextRef="#ctx0" brushRef="#br0">70 92 10346,'0'0'315,"-9"5"-390,8-5 56,-38 19-34,21-11-86,16-9-34,7-4-100,24-21 2473,-17 40-1832,-1-9-300,0-1-1,0 0 1,1-1 0,0 0-1,-1-1 1,1 0 0,0-1-1,0 0 1,0-1 0,13-1-1,-10 1 32,0 0 0,1 0 0,-1 2 0,0 0 0,0 1-1,16 4 1,17 12-22,1-2 0,1-2 0,1-3 0,90 11 0,-88-20-50,2 0-9,1 1-1,-1 4 0,94 24 0,-62-9-11,1-4 1,1-3 0,170 6-1,-8-4 10,189 6 6,-241-33 2,198-34 0,193-10 24,-422 53-48,628-26 0,-770 24 0,597-46 18,-451 43-24,279 27-1,-295-9 11,0-6 0,0-8 0,250-32 0,169-10-5,2 35-22,-199 6 15,283-11 13,25-6 1,-405 17-5,386 10 89,-435 5-61,366-28 0,102-1 46,-344 17-75,317-50 0,-103 28 186,-388 19-207,-167 3 242,-1-1-1,1-1 0,-1-1 0,1 0 1,-1-1-1,1 0 0,19-8 892,-42 10-1406,9 1 28,0-1-1,0 1 1,-1-1-1,1 1 1,0-1-1,0 0 1,-1 1 0,1-1-1,-1 0 1,1 1-1,0-1 1,-1 0-1,1 0 1,-1 1 0,0-1-1,1 0 1,-1 0-1,1 0 1,-1 0-1,0 0 1,0-1 0,1-15-4950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7.747"/>
    </inkml:context>
    <inkml:brush xml:id="br0">
      <inkml:brushProperty name="width" value="0.05" units="cm"/>
      <inkml:brushProperty name="height" value="0.05" units="cm"/>
      <inkml:brushProperty name="color" value="#004F8B"/>
    </inkml:brush>
  </inkml:definitions>
  <inkml:trace contextRef="#ctx0" brushRef="#br0">505 0 10826,'-8'9'406,"-8"9"-158,1 2 0,1-1 0,1 2-1,1 0 1,1 0 0,-15 41 0,2 17 481,4 1 0,-14 113 0,2 167 519,21-221-1165,-65 660 90,1-24-173,35 3 89,27-162-64,3 666 777,22-1045-685,-2 194-4,-12-406-217,-1 1 1,-8 31-1,9-47-494,-1 0 1,-1-1-1,0 1 0,-9 16 0,13-25 319,-1 0 0,0 1-1,0-1 1,0 0 0,0 0-1,0 0 1,0 0-1,0 0 1,0 0 0,0 0-1,0 0 1,0 0 0,-1-1-1,1 1 1,0 0-1,-1-1 1,-2 2 0,-8-2-3912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8.105"/>
    </inkml:context>
    <inkml:brush xml:id="br0">
      <inkml:brushProperty name="width" value="0.05" units="cm"/>
      <inkml:brushProperty name="height" value="0.05" units="cm"/>
      <inkml:brushProperty name="color" value="#004F8B"/>
    </inkml:brush>
  </inkml:definitions>
  <inkml:trace contextRef="#ctx0" brushRef="#br0">2 1 4420,'0'0'6486,"-1"10"-6059,0 7-353,1 1-1,1-1 0,1 0 0,0 0 0,1 0 1,6 20-1,-6-29 10,164 575 3934,-159-547-3967,-5-18 40,1 0 1,1 0-1,0-1 1,1 0-1,0 0 1,2 0-1,11 18 1,-19-34-66,0 0-1,1-1 1,-1 1 0,1 0-1,0 0 1,-1 0 0,1-1-1,0 1 1,-1 0 0,1-1-1,0 1 1,0-1 0,-1 1-1,1-1 1,0 1 0,0-1 0,0 0-1,0 1 1,0-1 0,0 0-1,0 0 1,0 1 0,-1-1-1,1 0 1,0 0 0,0 0-1,0 0 1,0 0 0,0 0-1,0-1 1,0 1 0,0 0 0,0 0-1,0-1 1,0 1 0,0-1-1,-1 1 1,1 0 0,0-1-1,0 0 1,0 1 0,-1-1-1,1 1 1,0-1 0,-1 0-1,1 0 1,0 1 0,-1-1 0,1 0-1,-1 0 1,1 0 0,-1 1-1,1-2 1,4-8 207,0 0 1,-1 0-1,6-18 0,-7 19-92,61-186 1199,-30 83-1780,4 1 0,71-138 0,-37 113-6606,-43 77-79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9.116"/>
    </inkml:context>
    <inkml:brush xml:id="br0">
      <inkml:brushProperty name="width" value="0.05" units="cm"/>
      <inkml:brushProperty name="height" value="0.05" units="cm"/>
      <inkml:brushProperty name="color" value="#004F8B"/>
    </inkml:brush>
  </inkml:definitions>
  <inkml:trace contextRef="#ctx0" brushRef="#br0">0 17 16592,'10'1'138,"1353"-19"-3015,411 23 5936,-1108 41-2901,617 35 141,-1-59-158,-252-76 196,58-2 249,-470 59-4,-209 20-4324,-291-16-2696,-76-6-2141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9.492"/>
    </inkml:context>
    <inkml:brush xml:id="br0">
      <inkml:brushProperty name="width" value="0.05" units="cm"/>
      <inkml:brushProperty name="height" value="0.05" units="cm"/>
      <inkml:brushProperty name="color" value="#004F8B"/>
    </inkml:brush>
  </inkml:definitions>
  <inkml:trace contextRef="#ctx0" brushRef="#br0">16 119 15054,'0'0'379,"0"-7"-64,0 4-304,0-1 0,0 1 0,1 0 0,-1 0 0,1 0-1,-1 0 1,1 1 0,0-1 0,0 0 0,1 0 0,-1 0-1,0 1 1,1-1 0,0 1 0,-1-1 0,1 1 0,0-1 0,0 1-1,1 0 1,-1 0 0,0 0 0,1 0 0,-1 1 0,1-1 0,0 1-1,-1-1 1,1 1 0,0 0 0,3-1 0,16-6 288,1 0-1,0 1 1,0 2 0,1 0-1,0 2 1,28-1 0,147 6 214,-189-1-496,9-1-16,0 2 1,0 1-1,-1 0 0,1 1 1,22 8-1,-37-10 7,0 0-1,1 0 1,-1 0 0,0 1 0,0-1-1,0 1 1,0 0 0,-1 0 0,1 0-1,-1 1 1,5 5 0,-6-6 17,-1 0 1,0-1 0,0 1-1,1 0 1,-2 0 0,1 0-1,0 0 1,0 0 0,-1 0-1,0 0 1,0 0 0,0 0-1,0 0 1,0 0 0,0 0-1,-1 0 1,0 0 0,1 0-1,-3 6 1,-1 0 93,0-1 0,-1 1 0,0-1-1,0 1 1,-1-2 0,0 1 0,-11 10 0,-58 50 122,51-47-184,-61 54-75,-3-5 1,-131 81-1,159-120-3228,5-12-4788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146"/>
    </inkml:context>
    <inkml:brush xml:id="br0">
      <inkml:brushProperty name="width" value="0.05" units="cm"/>
      <inkml:brushProperty name="height" value="0.05" units="cm"/>
      <inkml:brushProperty name="color" value="#004F8B"/>
    </inkml:brush>
  </inkml:definitions>
  <inkml:trace contextRef="#ctx0" brushRef="#br0">0 43 13997,'0'0'566,"12"-6"-75,2 0-7,0 0 0,0 1 0,1 0 0,-1 1 0,1 1 0,24-2-1,-29 4-318,-1 0 0,0 1 0,1 0 0,-1 1 0,0 0 0,1 0 0,-1 1 0,0 0 0,0 0 0,0 1 0,0 1-1,-1-1 1,16 10 0,-22-12-154,0 1 0,-1-1 0,1 1 0,0-1-1,-1 1 1,1-1 0,-1 1 0,0 0 0,1 0-1,-1-1 1,0 1 0,0 0 0,0 0 0,0 0-1,-1 1 1,1-1 0,-1 0 0,1 0 0,-1 0 0,0 0-1,1 1 1,-1-1 0,0 0 0,0 0 0,-1 0-1,1 1 1,0-1 0,-1 0 0,0 0 0,1 0-1,-1 0 1,0 0 0,0 0 0,0 0 0,0 0-1,0 0 1,-1 0 0,1-1 0,-3 3 0,-7 10 144,0-2 0,-2 1 1,1-2-1,-17 12 0,10-7 83,8-7-151,-8 8 328,0 0-1,-22 28 1,37-40-273,0 0 0,0 1-1,0-1 1,1 1 0,0 0 0,0 0 0,1 0 0,-1 0 0,1 1 0,1-1 0,-1 0 0,1 1-1,0 0 1,1 9 0,0-14-102,1 1 0,-1-1-1,1 1 1,0-1 0,0 1-1,0-1 1,1 0-1,-1 1 1,1-1 0,-1 0-1,1 0 1,-1 0 0,1 0-1,0 0 1,0-1 0,0 1-1,0-1 1,0 1 0,1-1-1,-1 0 1,0 1 0,1-1-1,-1 0 1,1-1 0,-1 1-1,1 0 1,-1-1 0,1 1-1,3-1 1,12 3-221,1-1-1,36-1 1,-44-1-139,4 0-1040,1 0-1,0-1 1,-1-1 0,24-5 0,11-13-5970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471"/>
    </inkml:context>
    <inkml:brush xml:id="br0">
      <inkml:brushProperty name="width" value="0.05" units="cm"/>
      <inkml:brushProperty name="height" value="0.05" units="cm"/>
      <inkml:brushProperty name="color" value="#004F8B"/>
    </inkml:brush>
  </inkml:definitions>
  <inkml:trace contextRef="#ctx0" brushRef="#br0">116 1 17681,'0'0'1729,"-63"76"-95,44-39-353,3 0-352,4 0-481,7 3-287,5-1-97,0-4-257,9-3-832,-1-6-832,-1-10-1090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846"/>
    </inkml:context>
    <inkml:brush xml:id="br0">
      <inkml:brushProperty name="width" value="0.05" units="cm"/>
      <inkml:brushProperty name="height" value="0.05" units="cm"/>
      <inkml:brushProperty name="color" value="#004F8B"/>
    </inkml:brush>
  </inkml:definitions>
  <inkml:trace contextRef="#ctx0" brushRef="#br0">0 90 13965,'0'0'3235,"70"-21"-1409,-31 20-705,6 1-705,3 0-384,4 0-768,0 0-3204,1 0-7078</inkml:trace>
  <inkml:trace contextRef="#ctx0" brushRef="#br0" timeOffset="1">636 1 14318,'-8'0'1185,"-1"0"-762,0 0 1,0 0 0,0 1-1,0 1 1,0-1 0,1 2-1,-1-1 1,-14 7-1,19-7-231,0 0 0,0 0-1,0 1 1,1-1 0,-1 1-1,1 0 1,0 0 0,0 0-1,0 0 1,0 1 0,0-1-1,1 1 1,-1-1 0,1 1-1,0 0 1,0 0 0,1 0-1,-1 0 1,1 0 0,0 1-1,0-1 1,-1 8 0,2-7-139,0-1 0,0 0 0,0 0 0,0 1 0,1-1 0,0 0 0,0 0 0,0 0 0,0 0 0,0 0 0,1 0 0,0 0 0,0 0 0,0-1 0,0 1 0,5 5 0,-2-4-27,0 0 0,1 0 0,0 0-1,-1-1 1,1 0 0,0 0 0,1-1 0,-1 0-1,10 4 1,-2-2-12,0-1 0,1-1 0,-1 0-1,1 0 1,0-2 0,0 0 0,0 0-1,0-2 1,18-2 0,-29 3 0,0-1 1,0 0-1,0-1 0,-1 1 1,1-1-1,0 0 0,0 0 1,-1 0-1,1 0 0,-1-1 1,0 1-1,1-1 0,-1 0 1,-1 0-1,1 0 0,0 0 1,-1 0-1,1-1 1,-1 1-1,0-1 0,0 0 1,-1 0-1,1 1 0,-1-1 1,2-4-1,-2 3 12,0 0 0,0 0 1,-1 0-1,1 0 0,-1 0 0,0 0 0,-1 0 1,1 0-1,-1 1 0,0-1 0,0 0 1,0 0-1,-1 0 0,1 1 0,-1-1 0,-1 1 1,1-1-1,0 1 0,-1 0 0,-5-6 1,3 4-242,0 0 0,-1 1 0,0 0 0,0 1 1,0-1-1,0 1 0,-1 0 0,1 1 0,-1-1 1,0 1-1,0 1 0,0-1 0,0 1 0,-1 1 1,1-1-1,-13 0 0,20 2 9,-1 0-1,1 0 1,-1 0-1,1-1 1,-1 1-1,1 0 1,-1 0-1,0 1 0,1-1 1,-1 0-1,1 0 1,-1 0-1,1 0 1,-1 0-1,1 1 1,-1-1-1,1 0 1,-1 0-1,1 1 1,-1-1-1,1 0 1,0 1-1,-1-1 1,1 0-1,-1 1 1,1-1-1,0 1 1,0-1-1,-1 0 1,1 1-1,0-1 1,-1 1-1,1-1 1,0 1-1,0-1 1,0 1-1,0 0 1,-1 10-6649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172"/>
    </inkml:context>
    <inkml:brush xml:id="br0">
      <inkml:brushProperty name="width" value="0.05" units="cm"/>
      <inkml:brushProperty name="height" value="0.05" units="cm"/>
      <inkml:brushProperty name="color" value="#004F8B"/>
    </inkml:brush>
  </inkml:definitions>
  <inkml:trace contextRef="#ctx0" brushRef="#br0">1 0 15759,'0'0'9833,"27"50"-8968,-27-22-513,0 5-288,0 0-32,0 5-32,0-1-384,0-4-833,-1-2-1089,-2-5-545,-1-8-384,-2-8-1570,-4-7-2369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504"/>
    </inkml:context>
    <inkml:brush xml:id="br0">
      <inkml:brushProperty name="width" value="0.05" units="cm"/>
      <inkml:brushProperty name="height" value="0.05" units="cm"/>
      <inkml:brushProperty name="color" value="#004F8B"/>
    </inkml:brush>
  </inkml:definitions>
  <inkml:trace contextRef="#ctx0" brushRef="#br0">0 17 3683,'0'0'13101,"58"-16"-12172,-26 16-609,6 0-256,4 0-1697,3 0-5414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893"/>
    </inkml:context>
    <inkml:brush xml:id="br0">
      <inkml:brushProperty name="width" value="0.05" units="cm"/>
      <inkml:brushProperty name="height" value="0.05" units="cm"/>
      <inkml:brushProperty name="color" value="#004F8B"/>
    </inkml:brush>
  </inkml:definitions>
  <inkml:trace contextRef="#ctx0" brushRef="#br0">185 1 14318,'-10'0'2658,"2"0"-2301,1 1 1,-1 0-1,0 0 1,0 1-1,1-1 0,-1 2 1,1-1-1,-1 1 1,1 0-1,0 1 1,0 0-1,1 0 0,-1 0 1,1 1-1,0 0 1,0 0-1,0 1 0,1-1 1,-8 11-1,9-11-261,1 0 0,0 0 0,0 0 0,0 0 0,1 0 0,-1 1 0,1-1 0,1 1 0,-1 0 0,1-1 0,0 1 0,0 0 0,1 0 0,-1 0 0,1-1 0,1 1 0,-1 0 0,1 0 0,0 0 0,0-1 0,1 1 0,-1 0 0,1-1 0,1 0 0,-1 1 0,1-1 0,0 0 0,0 0 0,7 8 0,-3-5-91,0 0 0,1-1 0,0 0-1,1-1 1,-1 1 0,1-1 0,0-1 0,1 0 0,-1 0 0,1-1-1,0 0 1,0-1 0,1 0 0,-1 0 0,18 1 0,-19-3-35,0 0 0,-1-1 1,1 0-1,0-1 1,-1 0-1,1 0 0,0 0 1,-1-1-1,0-1 1,1 1-1,11-7 0,-16 7 22,-1 0 0,1-1 0,-1 0 0,0 1 0,0-1 0,0-1 0,0 1 0,-1 0-1,1-1 1,-1 1 0,0-1 0,0 0 0,0 0 0,0 0 0,0 0 0,-1 0 0,0 0 0,0 0-1,0 0 1,-1 0 0,1-1 0,-1 1 0,0 0 0,0-1 0,-1-4 0,0 1 5,-1 0 0,1 0 0,-1 0 0,-1 1 0,0-1 0,0 1 0,0-1 0,-1 1 0,0 0 0,0 0 0,-1 1 0,0 0 0,0-1 0,-1 1 1,1 1-1,-1-1 0,-1 1 0,-7-5 0,4 3-365,0 1 0,0 0 0,0 1 0,-1 0 0,-14-4 0,17 6-690,-1 1-1,0 0 1,0 1-1,0 0 1,0 0-1,-16 2 1,1 2-6817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8.484"/>
    </inkml:context>
    <inkml:brush xml:id="br0">
      <inkml:brushProperty name="width" value="0.025" units="cm"/>
      <inkml:brushProperty name="height" value="0.025" units="cm"/>
    </inkml:brush>
  </inkml:definitions>
  <inkml:trace contextRef="#ctx0" brushRef="#br0">1548 538 6694,'-12'-5'1474,"-4"-2"-1409,-1 0 0,1-1 0,1-1 0,0-1 0,0 0 0,0-1 1,2-1-1,-1 0 0,-15-19 0,-19-44-330,37 55 368,-2-1 1,-27-32 0,34 47-80,0 0 1,0 0 0,-1 0-1,0 1 1,0 0 0,0 1-1,0 0 1,-1 0 0,0 0-1,1 1 1,-16-4 0,0 2 38,-1 1 1,0 2 0,0 0-1,1 2 1,-1 0 0,0 2-1,-32 6 1,-11 5 322,-82 29 0,114-31-178,1 2 0,0 1 0,1 2 0,-52 33 0,64-34-231,1 0 1,1 2-1,0 0 1,1 1-1,1 1 0,1 0 1,-22 36-1,26-36 25,0 1 1,1 1-1,1 0 0,1 0 0,-11 43 0,18-55 2,0-1-1,1 1 1,0-1-1,1 1 1,0 0-1,0-1 1,0 1-1,1-1 1,1 1-1,0 0 1,0-1 0,0 0-1,1 0 1,0 1-1,1-2 1,0 1-1,0 0 1,9 12-1,8 3 19,1 0 0,0-1-1,2-1 1,1-2 0,0 0-1,1-2 1,1 0 0,38 16-1,35 11-20,106 30 0,-176-64-5,608 182 33,-496-159 2,1-7 0,230 13 0,432-33 64,300 17-3,-887-4-73,422 30 178,1-55 9,503-84 205,-1034 82-412,0-4-1,144-36 1,-215 38 103,-1-2 0,0-1-1,-1-2 1,0-2 0,-2-1 0,0-2 0,-1-1 0,-1-2-1,57-52 1,-81 66-65,-1 0-1,0 0 1,0-1 0,-1-1-1,0 1 1,-1-1-1,0 0 1,-1-1-1,0 1 1,-1-1 0,0 0-1,-1 0 1,0-1-1,-1 1 1,0 0-1,-1-1 1,-1 0-1,-1-16 1,-1 7 24,-2 0 1,0 0-1,-2 0 0,0 1 1,-1 0-1,-2 0 0,0 1 1,-1 0-1,-20-29 0,5 12 33,-1 2-1,-2 1 1,-2 2-1,-1 0 0,-1 2 1,-38-27-1,19 21-40,-1 3 1,-2 2-1,-96-40 0,47 31-28,-135-32 0,-108-4 142,130 39-98,-304-12 0,-222 47-63,-128 66-421,265-13 328,-176-16 146,-87 5-27,9 64 32,184 67-2673,565-139 718,-33 7-1360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3.728"/>
    </inkml:context>
    <inkml:brush xml:id="br0">
      <inkml:brushProperty name="width" value="0.05" units="cm"/>
      <inkml:brushProperty name="height" value="0.05" units="cm"/>
      <inkml:brushProperty name="color" value="#004F8B"/>
    </inkml:brush>
  </inkml:definitions>
  <inkml:trace contextRef="#ctx0" brushRef="#br0">0 593 15983,'3'-3'1100,"35"-37"421,3 2 1,62-45-1,-22 18-1008,-30 23-334,118-105 53,-141 120-40,-2-1 0,0-2 0,34-52 0,-55 74 148,-7 10-112,-14 22-3,-25 39 71,32-47-266,0 0 0,1 1-1,1 1 1,0-1-1,2 1 1,0 0 0,1 0-1,0 1 1,2-1-1,-1 27 1,3-44-139,0 0 1,0 0-1,1 1 0,-1-1 1,0 0-1,0 0 0,1 1 1,-1-1-1,1 0 0,-1 0 1,1 0-1,-1 0 0,1 0 1,0 0-1,0 0 0,-1 0 1,1 0-1,1 1 0,0-1-241,-1 0 0,0-1 1,0 1-1,0-1 0,1 1 0,-1-1 0,0 0 0,1 1 0,-1-1 0,0 0 1,1 0-1,-1 0 0,0 0 0,1 0 0,-1 0 0,3-1 0,14-4-6718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072"/>
    </inkml:context>
    <inkml:brush xml:id="br0">
      <inkml:brushProperty name="width" value="0.05" units="cm"/>
      <inkml:brushProperty name="height" value="0.05" units="cm"/>
      <inkml:brushProperty name="color" value="#004F8B"/>
    </inkml:brush>
  </inkml:definitions>
  <inkml:trace contextRef="#ctx0" brushRef="#br0">84 0 17264,'0'0'417,"-23"48"-289,3-12 480,1 10 385,7 2 128,3 1-352,9-3-513,0-4-192,6-5-192,6-7-897,3-6-800,-7-8-1731,-6-9-2209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461"/>
    </inkml:context>
    <inkml:brush xml:id="br0">
      <inkml:brushProperty name="width" value="0.05" units="cm"/>
      <inkml:brushProperty name="height" value="0.05" units="cm"/>
      <inkml:brushProperty name="color" value="#004F8B"/>
    </inkml:brush>
  </inkml:definitions>
  <inkml:trace contextRef="#ctx0" brushRef="#br0">1 6 15535,'0'0'3811,"64"-6"-2882,-15 6-256,14 3-481,6 0-128,2-1-737,1-2-2658,-8 0-4036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787"/>
    </inkml:context>
    <inkml:brush xml:id="br0">
      <inkml:brushProperty name="width" value="0.05" units="cm"/>
      <inkml:brushProperty name="height" value="0.05" units="cm"/>
      <inkml:brushProperty name="color" value="#004F8B"/>
    </inkml:brush>
  </inkml:definitions>
  <inkml:trace contextRef="#ctx0" brushRef="#br0">0 384 16464,'0'0'5119,"11"-12"-4211,39-32-370,92-63 1,-116 88-565,57-44-70,74-76 0,-179 189 59,14-34 79,-62 127 780,64-127-756,0 0 0,1 1 0,1 0 1,1 0-1,0 0 0,1 0 0,1 20 0,1-36-115,0 0 1,0-1-1,0 1 1,0 0-1,0-1 0,0 1 1,0 0-1,0-1 1,1 1-1,-1 0 1,0-1-1,0 1 0,1-1 1,-1 1-1,1-1 1,-1 1-1,0-1 0,1 1 1,-1-1-1,1 1 1,-1-1-1,1 1 0,-1-1 1,1 1-1,0-1 1,-1 0-1,1 0 0,-1 1 1,1-1-1,0 0 1,-1 0-1,1 0 1,0 1-1,-1-1 0,1 0 1,0 0-1,0 0 1,1 0-395,-1 0 0,1-1 0,-1 1 0,1 0 1,0-1-1,-1 1 0,1-1 0,-1 1 0,1-1 1,-1 0-1,0 0 0,1 1 0,-1-1 0,0 0 1,3-3-1,10-14-8830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5.176"/>
    </inkml:context>
    <inkml:brush xml:id="br0">
      <inkml:brushProperty name="width" value="0.05" units="cm"/>
      <inkml:brushProperty name="height" value="0.05" units="cm"/>
      <inkml:brushProperty name="color" value="#004F8B"/>
    </inkml:brush>
  </inkml:definitions>
  <inkml:trace contextRef="#ctx0" brushRef="#br0">230 1 17809,'0'0'5221,"-16"73"-3492,4-37-640,0 2-512,5 4-385,3-1-160,4-6-320,0-2-897,3-9-577,3-6-960,-4-7-610</inkml:trace>
  <inkml:trace contextRef="#ctx0" brushRef="#br0" timeOffset="1">1 142 10698,'0'0'4036,"84"-1"-3075,-34 1-801,5 0-160,7 0-2274,2 0-3876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5.505"/>
    </inkml:context>
    <inkml:brush xml:id="br0">
      <inkml:brushProperty name="width" value="0.05" units="cm"/>
      <inkml:brushProperty name="height" value="0.05" units="cm"/>
      <inkml:brushProperty name="color" value="#004F8B"/>
    </inkml:brush>
  </inkml:definitions>
  <inkml:trace contextRef="#ctx0" brushRef="#br0">258 6 14221,'0'0'4474,"-12"-2"-2611,10 2-1807,-3-1 93,0 0-1,0 0 1,-1 1 0,1-1 0,0 1 0,-1 0-1,1 1 1,0-1 0,0 1 0,-1 0 0,1 1-1,0-1 1,0 1 0,0 0 0,0 0-1,1 0 1,-1 1 0,-5 3 0,-2 5 277,-1-1-1,2 2 1,-1-1 0,2 2-1,-1-1 1,2 1 0,-13 21-1,19-27-341,0-1-1,0 0 0,0 0 0,0 1 0,1 0 0,0-1 0,1 1 1,0 0-1,0 0 0,0 0 0,1 0 0,-1 0 0,2 0 0,-1 0 1,1 0-1,0 0 0,1 0 0,0-1 0,0 1 0,3 7 0,-1-8-79,0 0-1,1 0 0,0-1 0,0 0 0,0 0 0,0 0 1,1-1-1,0 0 0,0 0 0,0 0 0,0-1 0,1 1 1,-1-2-1,1 1 0,0-1 0,-1 0 0,1 0 0,0-1 1,14 1-1,-12 0-45,-1-2 0,1 1 0,-1-1 1,1 0-1,-1-1 0,1 0 1,-1 0-1,0-1 0,1 0 0,-1 0 1,0-1-1,0 0 0,-1-1 1,1 0-1,-1 0 0,13-9 0,-15 7 19,1 0 0,-1-1 0,0 1-1,-1-1 1,0 0 0,0-1 0,0 1-1,-1-1 1,0 1 0,0-1 0,-1 0-1,0 0 1,-1 0 0,0 0 0,0 0-1,0-1 1,-1 1 0,-1 0 0,1 0-1,-3-14 1,2 16-51,-1 0-1,1 0 0,-1 0 1,0 0-1,0 0 0,-1 0 1,0 1-1,0-1 0,0 1 1,-1 0-1,0-1 0,1 2 1,-2-1-1,1 0 0,-1 1 1,1 0-1,-1 0 1,0 0-1,-1 1 0,1-1 1,-1 1-1,1 1 0,-1-1 1,0 1-1,0 0 0,0 0 1,-7-1-1,2 2-207,0 0-1,1 1 1,-1 0 0,0 0-1,1 1 1,-1 0 0,1 1-1,-1 1 1,1-1 0,-13 6-1,11-3-904,1 1-1,-1 0 1,1 1-1,-17 13 1,-12 16-6298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9.846"/>
    </inkml:context>
    <inkml:brush xml:id="br0">
      <inkml:brushProperty name="width" value="0.025" units="cm"/>
      <inkml:brushProperty name="height" value="0.025" units="cm"/>
    </inkml:brush>
  </inkml:definitions>
  <inkml:trace contextRef="#ctx0" brushRef="#br0">50 1 16015,'0'0'3299,"-15"53"-3075,3-18 33,2 5-161,0 6-96,7-4-96,3-4-1025,0-7-2307,7-10-1728,2-10-3044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249"/>
    </inkml:context>
    <inkml:brush xml:id="br0">
      <inkml:brushProperty name="width" value="0.025" units="cm"/>
      <inkml:brushProperty name="height" value="0.025" units="cm"/>
    </inkml:brush>
  </inkml:definitions>
  <inkml:trace contextRef="#ctx0" brushRef="#br0">4 58 11819,'0'0'7789,"9"-8"-7421,-7 6-346,2-3 31,1 1-1,-1 0 1,1 0 0,0 1-1,1-1 1,-1 1 0,0 0-1,1 1 1,0-1 0,0 1-1,-1 0 1,1 0-1,1 1 1,9-1 0,19 0 17,0 1 0,0 2 0,0 1 1,48 10-1,-71-9-139,1 0-1,0 0 1,-1 2 0,0-1-1,0 2 1,0-1 0,-1 2-1,0-1 1,0 2 0,0-1-1,-1 1 1,0 1 0,-1 0-1,0 0 1,9 12 0,-15-17 65,0 1 1,0-1 0,0 1-1,-1 0 1,0 0-1,1-1 1,-2 2 0,1-1-1,-1 0 1,1 0 0,-1 0-1,-1 1 1,1-1 0,-1 0-1,0 1 1,0-1 0,-1 0-1,1 1 1,-1-1 0,0 0-1,-1 0 1,1 0-1,-1 0 1,0 0 0,0 0-1,-1 0 1,1 0 0,-1-1-1,0 1 1,-1-1 0,1 0-1,-1 0 1,-7 7 0,-4 1 175,0 0 0,0-1 0,-1 0 0,-1-1 1,1-1-1,-2-1 0,1 0 0,-23 6 1,8-4 295,-1-1 0,0-1 0,0-2 1,0-1-1,0-2 0,-63-2 0,95-1-524,0 0 0,0 0 0,-1 0 0,1 0-1,0 0 1,-1 0 0,1 0 0,0-1 0,0 1-1,-1 0 1,1-1 0,0 1 0,0-1-1,0 1 1,0-1 0,-1 1 0,1-1 0,0 0-1,0 0 1,0 0 0,0 0 0,1 1 0,-1-1-1,0 0 1,0-1 0,0 1 0,1 0-1,-1 0 1,1 0 0,-1 0 0,1 0 0,-1-1-1,1 1 1,0 0 0,-1 0 0,1-1 0,0 1-1,0 0 1,0 0 0,0-1 0,0 1 0,0 0-1,0-1 1,1 1 0,-1 0 0,0 0-1,1-1 1,-1 1 0,1 0 0,-1 0 0,1 0-1,0 0 1,0-1 0,3-6-1339,0 1 0,1 1 0,-1-1-1,1 0 1,1 1 0,11-11 0,12-5-7120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609"/>
    </inkml:context>
    <inkml:brush xml:id="br0">
      <inkml:brushProperty name="width" value="0.025" units="cm"/>
      <inkml:brushProperty name="height" value="0.025" units="cm"/>
    </inkml:brush>
  </inkml:definitions>
  <inkml:trace contextRef="#ctx0" brushRef="#br0">59 0 17072,'0'0'3716,"-45"62"-3364,35-36-96,6 3-128,4-5-96,0-2 0,14-4-288,3-6-1121,4-7-513,-2-5-1793,-4 0-706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937"/>
    </inkml:context>
    <inkml:brush xml:id="br0">
      <inkml:brushProperty name="width" value="0.025" units="cm"/>
      <inkml:brushProperty name="height" value="0.025" units="cm"/>
    </inkml:brush>
  </inkml:definitions>
  <inkml:trace contextRef="#ctx0" brushRef="#br0">19 161 8616,'0'0'3321,"10"0"-716,1-1-2223,-1 0 0,1-1 1,-1-1-1,1 0 1,-1 0-1,0-1 0,0 0 1,-1 0-1,1-1 0,-1-1 1,0 0-1,0 0 0,-1 0 1,0-1-1,9-9 1,-13 12-362,-1 0-1,0 0 1,0 0 0,0-1 0,0 1 0,-1-1 0,1 1 0,-1-1 0,0 0 0,1-6 0,-3 10-16,1 0 1,-1 0-1,0 0 0,0 0 0,0 0 1,0 0-1,0 0 0,0 0 0,-1 0 0,1 0 1,0 0-1,0 0 0,-1 1 0,1-1 1,0 0-1,-1 0 0,1 0 0,-1 0 1,1 1-1,-1-1 0,0 0 0,0-1 0,-1 1-4,0 0 0,0 0 0,1 1 0,-1-1-1,0 0 1,0 1 0,0-1 0,0 1-1,0 0 1,0 0 0,0-1 0,0 1-1,0 1 1,0-1 0,-3 1 0,-4 0 21,1 2 1,-1-1-1,1 1 1,0 1-1,0-1 1,0 1-1,0 1 1,1-1-1,0 1 1,0 1-1,0-1 1,0 1-1,1 0 1,-7 9-1,6-7 65,1 0-1,0 0 1,0 1 0,0-1-1,1 1 1,1 1 0,-1-1-1,2 1 1,-1 0 0,1-1-1,-3 20 1,6-26-59,0 0-1,0-1 1,0 1 0,0 0 0,0 0-1,0 0 1,1 0 0,0-1 0,-1 1 0,1 0-1,0 0 1,1-1 0,-1 1 0,0-1-1,1 1 1,-1-1 0,1 0 0,0 1 0,3 3-1,-1-3 6,1 0-1,-1 0 0,1 0 0,0-1 1,-1 1-1,1-1 0,0 0 0,0-1 1,0 1-1,6 0 0,14 1-117,-1 0 0,0-2 0,43-4 0,-55 3-74,-8 0-214,0 0-1,0 0 1,0-1 0,0 1-1,0-1 1,-1 0 0,1 0-1,0 0 1,0 0 0,-1-1-1,1 0 1,-1 1 0,1-1-1,4-4 1,6-14-6268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51.673"/>
    </inkml:context>
    <inkml:brush xml:id="br0">
      <inkml:brushProperty name="width" value="0.025" units="cm"/>
      <inkml:brushProperty name="height" value="0.025" units="cm"/>
    </inkml:brush>
  </inkml:definitions>
  <inkml:trace contextRef="#ctx0" brushRef="#br0">0 175 5477,'33'11'387,"0"-1"0,0-1-1,1-2 1,0-2 0,56 2 0,174-15 63,61-23 900,124-8 263,623 31-941,-580 12-485,3972-10 972,-510-43-620,-3288 26-530,658-16 2165,-1208 40-2067,88-4-1356,-170-5-1826,-9-7-2701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1.326"/>
    </inkml:context>
    <inkml:brush xml:id="br0">
      <inkml:brushProperty name="width" value="0.025" units="cm"/>
      <inkml:brushProperty name="height" value="0.025" units="cm"/>
    </inkml:brush>
  </inkml:definitions>
  <inkml:trace contextRef="#ctx0" brushRef="#br0">0 1 17809,'0'0'5541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1.828"/>
    </inkml:context>
    <inkml:brush xml:id="br0">
      <inkml:brushProperty name="width" value="0.025" units="cm"/>
      <inkml:brushProperty name="height" value="0.025" units="cm"/>
    </inkml:brush>
  </inkml:definitions>
  <inkml:trace contextRef="#ctx0" brushRef="#br0">0 100 9161,'0'0'5461,"8"-9"-2472,0 1-2576,0-1-1,0 2 0,0-1 0,1 2 1,0-1-1,1 1 0,-1 0 1,1 1-1,0 0 0,1 1 1,-1 0-1,22-5 0,-24 7-300,-1 0 0,0 1-1,1 1 1,-1-1 0,1 1 0,-1 0-1,1 1 1,-1 0 0,14 3 0,-19-4-112,0 1 1,-1 0 0,1 0 0,-1 0 0,1 0-1,-1 0 1,1 0 0,-1 0 0,1 1 0,-1-1 0,0 0-1,0 1 1,0-1 0,0 1 0,0-1 0,0 1 0,1 2-1,-1 0-1,0-1 1,0 1-1,-1 0 0,1-1 0,-1 1 0,0 0 0,0 0 0,0 0 0,-1-1 0,1 1 0,-2 5 0,-2 4 21,0-1 0,-1 1 0,0-1 0,-1 0 0,-1 0 0,-12 18 0,-58 67-110,40-53-35,20-23 107,9-13 20,1 0 0,0 0 0,0 1 0,1 0 1,0 0-1,1 1 0,0-1 0,0 1 0,1 0 1,-3 14-1,7-23 0,0 0 1,0 0-1,0 0 0,0 0 1,1 0-1,-1 0 0,0 0 1,1 0-1,-1 0 1,0 0-1,1 0 0,0 0 1,-1 0-1,1 0 1,-1 0-1,1 0 0,0 0 1,0 0-1,-1-1 1,1 1-1,0 0 0,0-1 1,0 1-1,0 0 0,0-1 1,0 1-1,0-1 1,0 0-1,0 1 0,0-1 1,0 0-1,0 1 1,1-1-1,-1 0 0,0 0 1,1 0-1,52 1 151,-41-1-117,-4 0-112,113-5 376,-106 3-961,-1 0 1,0-1-1,17-7 1,-17 2-2943,-12-1-2440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155"/>
    </inkml:context>
    <inkml:brush xml:id="br0">
      <inkml:brushProperty name="width" value="0.025" units="cm"/>
      <inkml:brushProperty name="height" value="0.025" units="cm"/>
    </inkml:brush>
  </inkml:definitions>
  <inkml:trace contextRef="#ctx0" brushRef="#br0">1 0 16912,'0'0'5862,"85"7"-5158,-32-3-448,9 1-224,3-3-160,-3-1-1986,-4-1-2370,-11 0-2787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560"/>
    </inkml:context>
    <inkml:brush xml:id="br0">
      <inkml:brushProperty name="width" value="0.025" units="cm"/>
      <inkml:brushProperty name="height" value="0.025" units="cm"/>
    </inkml:brush>
  </inkml:definitions>
  <inkml:trace contextRef="#ctx0" brushRef="#br0">1 175 14670,'0'0'3059,"12"-1"-2301,9-1-683,0 0-1,-1-2 1,1-1 0,-1 0 0,0-2-1,0 0 1,0-1 0,-1-1-1,18-12 1,17-20-526,-51 39 501,0-1 1,-1 1-1,1-1 0,-1 0 0,1 0 0,-1 0 0,0 0 0,-1 0 0,1 0 0,0-1 0,-1 1 0,0-1 0,0 1 0,0-1 0,0 1 0,0-5 1,-1 7-33,-1 1 1,1 0-1,0-1 1,-1 1-1,1 0 1,0-1-1,-1 1 1,1 0-1,-1-1 1,1 1-1,-1 0 1,1 0-1,0-1 1,-1 1-1,1 0 1,-1 0-1,1 0 1,-1 0-1,0 0 1,1 0-1,-1-1 1,1 1-1,-1 0 1,1 1-1,-1-1 1,1 0-1,-1 0 1,1 0-1,-1 0 1,1 0-1,-1 0 1,1 1-1,-1-1 1,1 0-1,0 0 1,-1 1-1,0 0 1,-21 8 153,5 3-55,-9 4 118,1 2 0,-44 40 0,63-52-147,1-1-1,0 1 0,0 0 1,1 0-1,-1 1 0,1-1 0,1 1 1,-1 0-1,1 0 0,0 0 1,1 1-1,0-1 0,0 1 0,0-1 1,1 1-1,0 15 0,1-22-77,0 1 0,0 0 0,0 0 0,1 0 0,-1 0 0,1 0 0,-1 0 0,1-1 0,0 1 0,0 0 0,0 0 0,0-1 0,0 1 0,0-1 0,0 1 0,1-1 0,-1 1 0,0-1 0,1 0 0,-1 1 0,1-1 0,2 1 0,0 0 8,0 0 1,1 0 0,-1-1-1,1 1 1,0-1 0,0 0-1,-1-1 1,11 1 0,-3-1 25,1 0 0,0-1-1,-1-1 1,1 0 0,0-1 0,15-5 0,-8-1 118,0-1 0,-1 0-1,0-2 1,-1 0 0,-1-1 0,0 0-1,0-2 1,-1 0 0,-1 0 0,-1-2 0,0 0-1,19-33 1,-25 32 443,-8 18-600,0 0 1,0 0-1,0 0 0,0 0 0,0 0 0,0 0 1,0 0-1,0 0 0,0 0 0,0-1 0,0 1 0,0 0 1,0 0-1,0 0 0,0 0 0,0 0 0,0 0 1,0 0-1,0 0 0,0 0 0,0 0 0,0-1 1,0 1-1,0 0 0,0 0 0,0 0 0,-1 0 0,1 0 1,0 0-1,0 0 0,0 0 0,0 0 0,0 0 1,0 0-1,0 0 0,0 0 0,0 0 0,0 0 1,-1 0-1,1 0 0,0 0 0,0 0 0,0 0 0,0 0 1,0 0-1,0 0 0,0 0 0,0 0 0,0 0 1,-1 0-1,1 0 0,0 0 0,0 0 0,0 0 1,0 0-1,0 0 0,0 0 0,0 0 0,0 0 0,0 0 1,0 0-1,0 0 0,0 1 0,-1-1 0,1 0 1,0 0-1,0 0 0,0 0 0,0 0 0,-22 27 15,16-18-151,0 0 1,1 1-1,0-1 1,0 1-1,1 0 0,1 1 1,0-1-1,0 1 1,1 0-1,0-1 0,1 1 1,0 15-1,1-26-125,0 1 0,1 0 0,-1-1 0,1 1 0,-1 0 0,1-1-1,-1 1 1,1 0 0,-1-1 0,1 1 0,-1-1 0,1 1 0,0-1 0,-1 0-1,1 1 1,0-1 0,0 0 0,-1 1 0,1-1 0,0 0 0,0 0 0,-1 0-1,1 1 1,0-1 0,0 0 0,-1 0 0,1 0 0,0 0 0,0 0 0,-1-1-1,1 1 1,0 0 0,0 0 0,-1 0 0,1-1 0,0 1 0,0 0 0,-1-1 0,1 1-1,0-1 1,-1 1 0,1-1 0,0 0 0,15-15-9577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887"/>
    </inkml:context>
    <inkml:brush xml:id="br0">
      <inkml:brushProperty name="width" value="0.025" units="cm"/>
      <inkml:brushProperty name="height" value="0.025" units="cm"/>
    </inkml:brush>
  </inkml:definitions>
  <inkml:trace contextRef="#ctx0" brushRef="#br0">0 1 17489,'0'0'7399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3.260"/>
    </inkml:context>
    <inkml:brush xml:id="br0">
      <inkml:brushProperty name="width" value="0.025" units="cm"/>
      <inkml:brushProperty name="height" value="0.025" units="cm"/>
    </inkml:brush>
  </inkml:definitions>
  <inkml:trace contextRef="#ctx0" brushRef="#br0">232 1 10922,'0'0'7335,"-7"11"-6224,-32 52 1106,-54 118 1,72-131-2050,2 1 1,2 0-1,-13 76 0,28-96 256,1-8-2832,-2-10-6605,5-20 595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3.589"/>
    </inkml:context>
    <inkml:brush xml:id="br0">
      <inkml:brushProperty name="width" value="0.025" units="cm"/>
      <inkml:brushProperty name="height" value="0.025" units="cm"/>
    </inkml:brush>
  </inkml:definitions>
  <inkml:trace contextRef="#ctx0" brushRef="#br0">0 55 12524,'0'0'4409,"11"7"-3208,38 24-293,-45-29-836,0 0 0,1 0 0,-1-1 0,1 1 0,-1-1 0,1 0 0,-1-1 0,1 1 0,0-1 0,-1 0 0,1 0 0,0 0 0,-1 0 0,1-1 0,0 0 0,-1 0 0,1 0 0,-1-1 0,0 0 0,1 1 0,-1-1 0,0-1 0,0 1 0,0-1 0,0 1 0,-1-1 0,1 0 0,-1-1 0,1 1 0,-1-1 0,0 1 0,-1-1 0,1 0 0,-1 0 0,1 0 0,-1 0 0,0 0 0,-1-1 0,1 1 0,0-5 0,-1 8-68,-1 0 1,0 0-1,0 1 0,0-1 0,0 0 0,0 0 1,0 1-1,-1-1 0,1 0 0,0 0 0,0 1 1,0-1-1,-1 0 0,1 1 0,0-1 1,-1 0-1,1 1 0,-1-1 0,1 0 0,-1 1 1,1-1-1,-1 1 0,1-1 0,-1 1 0,1-1 1,-1 1-1,0-1 0,-1 0 0,-25-1-41,21 3 18,-1 1 0,0 0 0,1 0 0,-1 0 0,1 1 0,-8 3 0,2 2 19,0 1 0,1 0 1,0 1-1,0 0 0,-11 15 0,17-19 43,1 0-1,-1 0 1,1 0 0,1 1-1,-1-1 1,1 1-1,0 0 1,1 0 0,-1 0-1,1 0 1,1 1 0,-2 8-1,3-15-38,0 0-1,0 0 0,1 0 1,-1 0-1,0 0 0,0 1 1,1-1-1,-1 0 0,0 0 0,1 0 1,-1 0-1,1 0 0,-1 0 1,1 0-1,0 0 0,-1-1 1,1 1-1,0 0 0,0 0 1,0 0-1,-1-1 0,1 1 1,0 0-1,0-1 0,2 1 1,35 9 121,-22-10-69,1 0 0,29-4-1,-26-1-30,1-1 0,-1 0 1,0-2-1,27-14 0,-23 11 77,1 0 0,30-8 1,-54 18-73,0 1 1,1 0 0,-1-1-1,0 1 1,1 0 0,-1 0 0,0 0-1,0 0 1,1 0 0,-1 0-1,0 0 1,1 0 0,-1 0-1,0 1 1,0-1 0,1 1-1,-1-1 1,0 1 0,0-1-1,0 1 1,0-1 0,0 1-1,1 0 1,-1 0 0,0 0-1,-1 0 1,1 0 0,0-1 0,0 2-1,0-1 1,-1 0 0,1 0-1,0 0 1,-1 0 0,2 2-1,-2-1-6,1 0 0,0 0 0,0-1 0,0 1 1,0-1-1,1 1 0,-1-1 0,0 1 0,1-1 0,-1 0 0,0 1 0,1-1 0,0 0 0,-1 0 0,1 0 0,0 0 0,-1-1 0,1 1 0,0 0 0,0-1 0,0 1 0,0-1 0,2 1 0,11-1 30,0 0 0,0-1 1,0-1-1,0 0 0,16-4 0,14-3 16,-44 9-105,0 0 1,-1-1-1,1 1 0,0 0 0,0 0 0,0 0 0,0 0 0,-1 0 1,1 0-1,0 0 0,0 0 0,0 1 0,-1-1 0,1 0 0,0 0 1,0 1-1,-1-1 0,1 0 0,0 1 0,0-1 0,-1 1 0,1-1 1,0 1-1,-1-1 0,1 1 0,-1-1 0,1 1 0,-1 0 0,1-1 1,-1 1-1,1 0 0,-1 0 0,0-1 0,1 1 0,-1 0 0,0 0 1,0-1-1,1 1 0,-1 0 0,0 0 0,0 0 0,0-1 0,0 1 1,0 0-1,0 0 0,0 0 0,0 0 0,-1-1 0,1 1 0,0 0 0,0 0 1,-1-1-1,1 1 0,0 0 0,-1 0 0,1-1 0,-1 2 0,-1 3-723,-1 1 0,1-1 0,-1 1 0,0-1-1,0 0 1,0 0 0,-5 5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4.130"/>
    </inkml:context>
    <inkml:brush xml:id="br0">
      <inkml:brushProperty name="width" value="0.025" units="cm"/>
      <inkml:brushProperty name="height" value="0.025" units="cm"/>
    </inkml:brush>
  </inkml:definitions>
  <inkml:trace contextRef="#ctx0" brushRef="#br0">241 3 14542,'-9'0'1062,"-16"-1"543,-2 0 778,-47 3 0,69-2-2254,0 0 0,0 1 0,-1 0 0,1 0 0,0 0 0,0 1 0,0-1 0,0 1 0,0 1 0,0-1 0,1 1 0,-1-1 0,1 1 0,-1 1 0,-6 6 0,10-9-136,1-1 1,-1 1 0,1-1-1,-1 1 1,1 0 0,-1-1 0,1 1-1,0 0 1,-1 0 0,1-1-1,0 1 1,-1 0 0,1 0-1,0-1 1,0 1 0,0 0-1,0 0 1,0 0 0,0-1-1,0 1 1,0 0 0,0 0-1,0 0 1,0-1 0,1 1 0,-1 0-1,0 0 1,1 1 0,0-1 2,1 0 0,-1 0 1,0 0-1,1 0 0,-1 0 1,1 0-1,-1 0 1,1 0-1,-1-1 0,1 1 1,0 0-1,-1-1 0,3 1 1,64 5 113,-54-5-61,0 0-81,1 1 0,-1 0 0,0 1 0,27 9 0,-39-12 19,1 1-1,-1 0 0,0 0 0,1 0 0,-1 0 1,0 1-1,0-1 0,1 1 0,-1-1 0,0 1 1,-1 0-1,1 0 0,0 0 0,0 0 0,-1 0 0,1 0 1,-1 0-1,0 1 0,0-1 0,0 0 0,0 1 1,0-1-1,0 1 0,0-1 0,-1 1 0,1-1 1,-1 1-1,0 0 0,0-1 0,0 1 0,0-1 1,0 1-1,-1 0 0,1-1 0,-2 3 0,0 0 45,0 0-1,0 0 1,-1-1-1,0 0 0,0 1 1,0-1-1,0 0 0,-1-1 1,0 1-1,0-1 1,0 1-1,0-1 0,0 0 1,-6 3-1,-7 4 263,-1-1 0,-23 9 0,30-14-196,-1 1 1,1-1-1,-1-1 0,1 0 0,-1-1 1,0 0-1,0-1 0,-23 0 0,35-2-206,0 1 0,0 0 0,0 0 0,-1-1 0,1 1 0,0 0 0,0-1 0,0 1 0,0 0 0,0-1 0,0 1 0,0-1 0,-1 1 0,1 0 0,0-1 0,0 1 0,0 0-1,0-1 1,1 1 0,-1 0 0,0-1 0,0 1 0,0-1 0,0 1 0,0 0 0,0-1 0,1 1 0,-1 0 0,0 0 0,0-1 0,0 1 0,1 0 0,-1-1 0,0 1 0,0 0-1,1 0 1,-1-1 0,0 1 0,1 0 0,-1 0 0,1 0 0,21-16-5165,9-1-1228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4.805"/>
    </inkml:context>
    <inkml:brush xml:id="br0">
      <inkml:brushProperty name="width" value="0.025" units="cm"/>
      <inkml:brushProperty name="height" value="0.025" units="cm"/>
    </inkml:brush>
  </inkml:definitions>
  <inkml:trace contextRef="#ctx0" brushRef="#br0">158 0 15951,'0'0'2482,"-10"3"-421,0 0-1839,0 1 0,0 1 0,0 0-1,0 0 1,1 1 0,0 0 0,-9 8 0,13-10-181,-1 1-1,1-1 1,0 1 0,0 1 0,1-1-1,0 1 1,0 0 0,0 0 0,1 0 0,-1 0-1,1 1 1,1-1 0,-1 1 0,0 7-1,2-14-62,1 1 0,0 0 0,0 0 0,0 0 0,0 0 0,0 0 0,0 0-1,0 0 1,0 0 0,0 0 0,1-1 0,-1 1 0,0 0 0,1 0 0,-1 0 0,0 0-1,1-1 1,-1 1 0,1 0 0,-1 0 0,1-1 0,0 1 0,-1 0 0,1-1 0,0 1-1,-1 0 1,1-1 0,0 1 0,0-1 0,-1 1 0,1-1 0,0 0 0,0 1 0,0-1 0,0 0-1,0 0 1,0 0 0,1 1 0,41-1-481,-29-1 518,-2 0-24,1 0 0,-1-1 0,1-1 0,-1 0 0,0-1 0,0 0 0,0-1 0,20-11 0,2-4-21,46-38 1,-49 34 25,-50 67 94,10-27-63,-19 32-14,27-46 2,0 1 0,0-1 0,-1 1 0,2 0 1,-1 0-1,0 0 0,0-1 0,1 1 0,0 0 0,-1 0 1,1 0-1,0 0 0,1 0 0,-1 3 0,1-5-4,0 0 0,0 0 0,0-1 0,0 1 0,0 0 0,0-1 0,0 1 0,0-1 0,1 1 0,-1-1 0,0 1 0,0-1 0,0 0 0,0 1 0,1-1 0,-1 0 0,0 0 0,0 0 0,1 0 0,-1 0 0,2-1 0,30-2 171,-32 3-168,20-5-21,0 0 1,0-2-1,-1-1 0,0 0 1,0-1-1,33-22 0,-25 14-31,55-22 0,-83 38 40,1 1 1,-1 0-1,0 0 0,1 0 0,-1-1 0,1 1 1,-1 0-1,0 0 0,1 0 0,-1 0 0,1 0 1,-1-1-1,0 1 0,1 0 0,-1 0 0,1 0 1,-1 0-1,0 0 0,1 1 0,-1-1 0,1 0 1,-1 0-1,0 0 0,1 0 0,-1 0 0,1 0 1,-1 1-1,0-1 0,1 0 0,-1 0 0,0 1 1,1-1-1,-1 0 0,0 0 0,1 1 0,-4 17 205,-23 31 398,18-36-332,8-13-233,0 0 0,0 1 0,0-1 1,-1 0-1,1 1 0,0-1 0,0 0 0,0 1 0,0-1 1,0 1-1,0-1 0,-1 0 0,1 1 0,0-1 1,0 0-1,0 1 0,0-1 0,0 0 0,0 1 0,1-1 1,-1 1-1,0-1 0,0 0 0,0 1 0,0-1 0,0 0 1,0 1-1,1-1 0,-1 0 0,0 1 0,0-1 0,1 0 1,-1 0-1,0 1 0,0-1 0,1 0 0,-1 0 0,0 1 1,1-1-1,19 2 755,24-12-186,8-11-523,-36 14-159,0 0-1,1 1 1,0 1 0,0 0-1,0 1 1,27-2 0,-44 6 65,1 0 1,-1 0-1,0 0 1,1 1-1,-1-1 0,0 0 1,1 0-1,-1 0 1,0 0-1,1 1 1,-1-1-1,0 0 1,1 0-1,-1 1 1,0-1-1,0 0 1,1 0-1,-1 1 0,0-1 1,0 0-1,1 1 1,-1-1-1,0 0 1,0 1-1,0-1 1,0 0-1,0 1 1,1-1-1,-1 1 0,0-1 1,0 0-1,0 1 1,0-1-1,0 0 1,0 1-1,0-1 1,0 1-1,-1-1 1,1 0-1,0 1 0,0-1 1,0 1-1,-7 25 86,2-3-39,10-22-3,0 0 1,1 0 0,-1 0 0,0-1 0,0 0 0,1 0-1,-1 0 1,0-1 0,7-1 0,19-5-4,34-2-739,-64 9 603,-1 0-1,1 0 0,0 1 0,-1-1 1,1 0-1,-1 1 0,1-1 0,0 1 1,-1-1-1,1 1 0,-1-1 0,1 1 1,-1-1-1,0 1 0,1-1 0,-1 1 1,1 0-1,-1-1 0,0 1 0,0 0 1,1-1-1,-1 1 0,0 0 0,0-1 1,0 1-1,0 0 0,0 0 0,0-1 1,0 1-1,0 0 0,0-1 0,0 1 1,0 0-1,-1 0 0,-3 28-4539,1-19-941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5.272"/>
    </inkml:context>
    <inkml:brush xml:id="br0">
      <inkml:brushProperty name="width" value="0.025" units="cm"/>
      <inkml:brushProperty name="height" value="0.025" units="cm"/>
    </inkml:brush>
  </inkml:definitions>
  <inkml:trace contextRef="#ctx0" brushRef="#br0">83 0 17200,'0'0'5595,"-10"8"-4890,5-5-681,-39 33 1063,42-33-1034,0-1 0,-1 1 0,1 0 0,0 0 0,0 1 0,1-1 0,-1 0 0,1 0 0,-1 1 0,1-1 0,0 1 0,0 0 0,1-1 0,-1 1 0,1-1 0,0 1 0,0 4 0,0-8-54,0 1-1,1 0 0,-1 0 0,1-1 0,-1 1 0,1-1 0,-1 1 0,1 0 0,-1-1 0,1 1 0,0-1 0,-1 1 0,1-1 0,0 1 0,-1-1 0,1 0 0,0 1 0,-1-1 0,1 0 0,0 1 0,0-1 0,0 0 0,-1 0 0,1 0 0,0 0 0,0 0 0,0 0 0,1 0 0,30 0 139,-26-1-99,9-1-173,-1 0 0,1-2 1,-1 0-1,0 0 0,19-9 0,-19 7 85,-1 1 0,2 0-1,-1 1 1,0 1 0,18-3 0,-32 7 63,0-1 1,1 0-1,-1 0 1,1 0 0,-1 1-1,0-1 1,0 0-1,1 1 1,-1-1-1,0 0 1,1 0 0,-1 1-1,0-1 1,0 1-1,0-1 1,1 0 0,-1 1-1,0-1 1,0 0-1,0 1 1,0-1-1,0 1 1,0-1 0,0 1-1,0-1 1,0 0-1,0 1 1,0-1 0,0 1-1,0-1 1,0 0-1,0 1 1,0-1-1,0 1 1,0-1 0,-1 0-1,1 1 1,0-1-1,0 0 1,0 1 0,-1-1-1,1 0 1,-1 1-1,-7 18 340,6-17-287,1 0 0,-1 0 0,1 0 0,-1 0 0,1 1 1,0-1-1,0 1 0,0-1 0,0 1 0,0-1 0,1 1 0,-1-1 0,1 1 0,0-1 1,-1 1-1,2 5 0,0-7-44,0 1 1,0-1-1,1 0 1,-1 1-1,1-1 1,-1 0-1,1 0 1,-1 0-1,1 0 1,0-1-1,-1 1 1,1 0 0,0-1-1,0 1 1,-1-1-1,1 1 1,0-1-1,0 0 1,0 0-1,0 0 1,-1 0-1,1 0 1,0 0-1,2-1 1,17 0-29,0-1 0,0-2 1,0 1-1,0-2 1,-1-1-1,31-13 0,-34 13-109,-8 5-524,-9 7 968,-20 20 716,2-3-2501,9-4-4555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07.344"/>
    </inkml:context>
    <inkml:brush xml:id="br0">
      <inkml:brushProperty name="width" value="0.025" units="cm"/>
      <inkml:brushProperty name="height" value="0.025" units="cm"/>
    </inkml:brush>
  </inkml:definitions>
  <inkml:trace contextRef="#ctx0" brushRef="#br0">1 80 7399,'8'3'224,"33"6"181,-1-1 0,1-2 0,0-2-1,0-1 1,66-5 0,215-38 611,11-1-783,198 40 124,37-2-351,742 7 859,-128-18 64,-139 16-547,-980 1-390,1039-9 61,-394-5 33,42 9-46,-1 1 2957,-748 1-2458,20 17-1574,-12-10-1619,1-5-1403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5.880"/>
    </inkml:context>
    <inkml:brush xml:id="br0">
      <inkml:brushProperty name="width" value="0.025" units="cm"/>
      <inkml:brushProperty name="height" value="0.025" units="cm"/>
    </inkml:brush>
  </inkml:definitions>
  <inkml:trace contextRef="#ctx0" brushRef="#br0">7 66 10442,'0'0'13004,"-2"8"-11728,1-6-1240,1 0 29,-1 1 1,0-1 0,1 0 0,-1 0-1,1 0 1,0 0 0,-1 0-1,1 1 1,0-1 0,0 0 0,1 0-1,-1 3 1,1-4-29,0 1-1,0-1 1,1 0-1,-1 0 1,0 0-1,0 0 1,0 0 0,1 0-1,-1 0 1,0-1-1,1 1 1,-1 0-1,1-1 1,-1 1 0,1-1-1,-1 0 1,1 1-1,0-1 1,-1 0 0,1 0-1,-1 0 1,1 0-1,-1 0 1,3-1-1,7 1 36,0 0-1,0-1 0,0-1 0,0 0 0,0 0 0,-1-1 0,18-7 0,-25 9-59,0-1 0,0 1 0,0 0 1,0-1-1,0 0 0,-1 0 0,1 1 0,0-2 0,-1 1 0,0 0 1,0 0-1,1-1 0,-1 1 0,-1-1 0,1 0 0,0 1 0,-1-1 1,1 0-1,-1 0 0,0 0 0,0 0 0,0 0 0,0-1 0,-1 1 0,1 0 1,-1 0-1,0 0 0,0-1 0,0 1 0,-1-6 0,0 8-21,1-1 0,-1 1-1,1 0 1,-1 0-1,0 0 1,0 1 0,1-1-1,-1 0 1,0 0-1,0 0 1,0 0 0,0 1-1,0-1 1,0 0-1,0 1 1,0-1 0,-1 1-1,1 0 1,0-1 0,0 1-1,0 0 1,0-1-1,-1 1 1,1 0 0,0 0-1,0 0 1,-1 0-1,1 0 1,0 1 0,0-1-1,0 0 1,0 0-1,-1 1 1,1-1 0,0 1-1,0-1 1,-2 2-1,-3 0-14,0 0 0,0 0 0,0 1 0,0 0 0,-10 6 0,9-2 12,-1 1 0,1-1 0,0 1 0,1 0 0,-1 1 1,-5 11-1,11-18 16,-1 1 1,1 0-1,0 0 1,0 0-1,0 0 1,0 0-1,1 0 1,-1 0-1,1 0 1,0 0-1,0 4 1,0-5-4,0-1 1,1 1 0,-1-1 0,1 1-1,0-1 1,-1 1 0,1-1-1,0 1 1,0-1 0,0 1 0,0-1-1,0 0 1,0 0 0,0 0-1,0 1 1,0-1 0,1 0 0,-1 0-1,0-1 1,1 1 0,-1 0-1,3 1 1,6 2 2,0-1 0,0 0 0,0-1 1,0 0-1,0 0 0,1-1 0,-1-1 0,0 1 0,1-2 0,-1 1 0,21-5 0,-11 0-36,-1 0 0,1-1 0,-1-1-1,0-1 1,19-11 0,-67 50 1011,29-30-967,-1 0 1,0-1-1,1 1 1,-1 0 0,1 0-1,0 0 1,-1-1-1,1 1 1,0 0 0,-1 0-1,1 0 1,0 0 0,0 0-1,0 0 1,0 0-1,0 0 1,0-1 0,0 1-1,0 0 1,0 0-1,0 0 1,0 0 0,1 0-1,-1 0 1,0 0 0,1 0-1,-1-1 1,0 1-1,1 0 1,-1 0 0,1-1-1,0 1 1,-1 0-1,1 0 1,-1-1 0,1 1-1,0-1 1,0 1 0,-1-1-1,1 1 1,0-1-1,0 1 1,0-1 0,-1 1-1,1-1 1,0 0 0,0 0-1,0 0 1,0 1-1,0-1 1,0 0 0,0 0-1,0 0 1,0 0-1,0 0 1,0-1 0,10 3-11,-1-1 1,0-1 0,1 0 0,-1 0 0,0-1 0,0 0 0,1-1-1,-1 0 1,0-1 0,0 0 0,-1-1 0,1 0 0,-1 0 0,13-8-1,-30 23 259,-2 6-1501,-1-11-5137,4-5-1614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7.312"/>
    </inkml:context>
    <inkml:brush xml:id="br0">
      <inkml:brushProperty name="width" value="0.025" units="cm"/>
      <inkml:brushProperty name="height" value="0.025" units="cm"/>
    </inkml:brush>
  </inkml:definitions>
  <inkml:trace contextRef="#ctx0" brushRef="#br0">87 1 16464,'-3'0'4156,"-17"7"-2702,16-1-1286,-1-1 1,1 1-1,0 0 0,1 0 1,-1 0-1,1 1 0,0-1 0,-3 11 1,-13 57 254,19-73-420,-7 53 58,6-53-60,1 1 0,0-1 0,0 1 0,0-1 0,0 0 0,0 1 0,0-1-1,0 1 1,1-1 0,-1 0 0,0 1 0,1-1 0,-1 0 0,1 1 0,0-1 0,-1 0 0,1 0 0,0 1 0,0-1 0,0 0 0,0 0 0,0 0 0,0 0 0,0 0 0,0 0 0,0 0 0,0-1-1,0 1 1,1 0 0,-1-1 0,0 1 0,0-1 0,2 1 0,7 0 51,0-1-1,0-1 1,-1 1 0,1-2-1,0 1 1,-1-1-1,1-1 1,-1 0 0,1 0-1,-1-1 1,0 0-1,8-5 1,16-11 245,54-43 1,-24 16 726,-63 46-1030,0 1 0,1 0 0,-1-1 1,0 1-1,1-1 0,-1 1 0,1 0 0,-1-1 0,1 1 0,-1 0 0,1-1 0,-1 1 0,1 0 0,-1 0 0,1 0 0,-1 0 0,1-1 0,-1 1 0,1 0 0,-1 0 0,1 0 0,0 0 0,-1 0 1,1 0-1,-1 0 0,1 0 0,-1 1 0,1-1 0,-1 0 0,1 0 0,-1 0 0,1 0 0,0 1 0,-1 18-80,-19 27 139,-4-16 1,19-26-38,-1 1 0,1 1 0,0-1 0,0 0 0,1 1 0,0 0 0,0 0 0,-4 11 0,27-18 181,-6-4-148,1 0 0,-1-1 0,0 0 0,0-2 0,21-14 0,61-52 60,-85 64-74,-11 10-39,0 0 1,0 1-1,0-1 0,0 0 1,0 0-1,0 0 0,0 0 0,1 0 1,-1 1-1,0-1 0,0 0 1,0 0-1,0 0 0,0 0 0,0 0 1,0 1-1,0-1 0,0 0 0,0 0 1,0 0-1,1 0 0,-1 0 1,0 0-1,0 0 0,0 1 0,0-1 1,0 0-1,0 0 0,1 0 1,-1 0-1,0 0 0,0 0 0,0 0 1,0 0-1,0 0 0,1 0 0,-1 0 1,0 0-1,0 0 0,0 0 1,0 0-1,0 0 0,1 0 0,-1 0 1,0 0-1,0 0 0,0 0 1,0 0-1,1 0 0,-1 0 0,0 0 1,0 0-1,0-1 0,0 1 0,0 0 1,0 0-1,0 0 0,1 0 1,-1 0-1,0 0 0,0 0 0,0-1 1,0 1-1,0 0 0,0 0 1,0 0-1,-5 20-80,-12 21 97,8-24-6,6-12-2,0 0-1,1 0 1,-1 0-1,1 0 1,0 1-1,0-1 1,1 1-1,-2 10 1,3-16 3,0 0 0,0 1 0,0-1 0,1 1 1,-1-1-1,0 0 0,1 1 0,-1-1 0,0 1 0,1-1 0,-1 0 0,1 1 1,-1-1-1,0 0 0,1 0 0,-1 1 0,1-1 0,-1 0 0,1 0 0,-1 0 1,1 0-1,-1 0 0,0 1 0,1-1 0,-1 0 0,1 0 0,-1 0 1,1 0-1,-1 0 0,1 0 0,-1-1 0,2 1 0,18-2 220,-6-2-172,0-1 0,0-1 0,-1 1 0,1-2 0,-1 0 0,-1-1 0,1 0 0,16-15 0,-6 3 27,-1-1 1,-1 0 0,22-29 0,-79 120-469,29-58 372,4-8 51,0 0 0,0 0 0,1 1 0,-1 0 0,1-1 0,0 1 0,0 0 0,1 0 0,-1 0 0,1 0 0,0 0 0,0 9 0,1-13-29,1 0 0,-1-1 0,1 1 0,-1 0 0,1-1 0,0 1 0,-1-1 0,1 1 0,0-1 0,-1 1 0,1-1 0,0 0 0,-1 1 0,1-1 0,0 0 0,0 1 0,0-1 0,-1 0 0,1 0 0,0 0 0,0 0 0,0 0 0,-1 0 1,1 0-1,0 0 0,1 0 0,27-2 251,-27 2-199,8-2 25,-1 0-1,1 0 1,-1-1-1,0 0 0,0 0 1,0-1-1,0-1 0,0 0 1,12-9-1,6-6-67,34-36 0,-12 12-16,-49 57-645,-7 7 635,-1-4-251,-16 35 668,17-16-3768,8-33-842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8.250"/>
    </inkml:context>
    <inkml:brush xml:id="br0">
      <inkml:brushProperty name="width" value="0.025" units="cm"/>
      <inkml:brushProperty name="height" value="0.025" units="cm"/>
    </inkml:brush>
  </inkml:definitions>
  <inkml:trace contextRef="#ctx0" brushRef="#br0">303 222 11371,'-32'57'10317,"-31"63"-7292,-25 48-3267,62-119 298,5-9-5,-1 0-1,-29 36 1,58-102 579,27-39-499,3 2 0,52-65 0,-39 56-81,-22 31-47,99-137 37,-102 145-51,3 2 1,0 0-1,37-28 0,-56 52 14,0 1-1,0 0 1,1 0-1,0 1 0,11-4 1,-19 8-9,1 0 1,0 0 0,-1 0 0,1 1-1,0-1 1,0 1 0,0 0-1,-1 0 1,1 0 0,5 1 0,-7-1-3,0 0 1,0 1-1,0-1 1,0 1-1,0-1 1,0 1-1,0 0 1,0-1-1,0 1 1,0 0-1,0 0 1,0-1-1,-1 1 1,1 0-1,0 0 1,0 0 0,-1 0-1,1 0 1,-1 0-1,1 0 1,-1 0-1,0 0 1,1 0-1,-1 0 1,0 1-1,1 0 1,0 4-1,0 0 0,-1 0-1,0 0 1,0-1 0,0 1 0,0 0 0,-1 0 0,0 0 0,0 0 0,-1-1-1,0 1 1,0-1 0,0 1 0,0-1 0,-1 1 0,0-1 0,-7 9 0,-3 1 27,0-1-1,-2 0 1,-30 24 0,-18 16 68,67-52-91,1-1-1,-1 1 1,1-1 0,0 0 0,-1 0-1,1 0 1,0-1 0,8 0 0,5 2-12,-6 0 10,1 1-1,-1 1 0,0 0 0,-1 0 0,1 1 0,-1 0 0,14 10 0,-21-13-2,0 0 0,-1 0 0,0 0 1,1 1-1,-1 0 0,0-1 0,0 1 0,-1 0 0,1 1 0,-1-1 0,1 0 0,-1 1 0,0-1 0,0 1 0,0 0 0,-1 0 0,0-1 0,1 1 0,-1 0 0,-1 0 0,1 0 0,0 0 0,-1 1 0,0-1 0,-1 7 0,0-8 41,0 0-1,0 0 1,-1-1-1,1 1 0,-1-1 1,0 1-1,0-1 1,1 0-1,-2 0 1,1 0-1,0 0 1,0 0-1,-1 0 1,1 0-1,-1-1 1,1 1-1,-1-1 0,0 0 1,0 0-1,0 0 1,1 0-1,-1 0 1,0-1-1,-6 1 1,-9 2 645,-1-1 1,-29-1-1,46-1-592,-8 0 125,0 0-1,0-1 1,1-1-1,-1 1 1,-12-5 0,20 5-272,0 1 1,0-1-1,1 1 1,-1-1 0,0 1-1,1-1 1,-1 0-1,0 0 1,1 0 0,-1 0-1,1 0 1,-1 0-1,1-1 1,0 1 0,-1 0-1,1-1 1,0 1-1,0-1 1,0 1 0,0-1-1,0 1 1,1-1-1,-1 0 1,0 1 0,1-1-1,-1 0 1,1 0 0,0 0-1,-1 1 1,1-1-1,0 0 1,0 0 0,0 0-1,0 0 1,0 1-1,1-4 1,0 4-409,1 0 1,-1 1-1,0-1 1,0 0-1,0 0 1,1 0-1,-1 1 1,0-1-1,1 1 1,-1-1-1,1 1 1,-1 0-1,0-1 1,1 1-1,-1 0 1,1 0-1,-1 0 1,2 0-1,3 0-2423,11-2-6182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9.715"/>
    </inkml:context>
    <inkml:brush xml:id="br0">
      <inkml:brushProperty name="width" value="0.025" units="cm"/>
      <inkml:brushProperty name="height" value="0.025" units="cm"/>
    </inkml:brush>
  </inkml:definitions>
  <inkml:trace contextRef="#ctx0" brushRef="#br0">160 220 12876,'2'-3'645,"0"1"1,0 0-1,0-1 0,-1 1 0,1-1 1,-1 1-1,1-1 0,-1 0 1,0 0-1,0 0 0,0 0 0,0 0 1,0-4-1,-1 6-528,0 1 1,0-1-1,0 0 0,0 1 1,0-1-1,0 0 0,0 1 1,-1-1-1,1 1 0,0-1 1,0 0-1,-1 1 0,1-1 1,-1 1-1,1-1 0,0 1 1,-1-1-1,1 1 1,-1-1-1,1 1 0,-1-1 1,1 1-1,-2-1 0,1 0-67,-1 1 0,0-1 0,1 1-1,-1-1 1,0 1 0,0 0 0,1 0-1,-1 0 1,0 0 0,0 0 0,0 0 0,-2 1-1,-5 1-31,0 1-1,0 1 1,0-1-1,0 2 0,1-1 1,0 1-1,0 0 1,0 1-1,1 0 1,-1 0-1,1 1 0,1-1 1,-1 2-1,1-1 1,1 1-1,-1 0 0,1 0 1,-7 17-1,12-25-19,0 1 0,-1 0 0,1-1-1,0 1 1,0 0 0,0 0 0,0-1-1,0 1 1,0 0 0,0 0 0,0-1-1,0 1 1,1 0 0,-1-1 0,0 1-1,0 0 1,1-1 0,-1 1 0,0 0-1,1-1 1,-1 1 0,1 0 0,-1-1 0,0 1-1,1-1 1,0 1 0,-1-1 0,1 1-1,-1-1 1,1 0 0,-1 1 0,1-1-1,0 1 1,-1-1 0,1 0 0,0 0-1,0 1 1,-1-1 0,1 0 0,0 0-1,-1 0 1,2 0 0,36 1 2,-33-1 11,19-2 29,0-2 1,0 0-1,-1-2 0,1 0 0,-1-2 1,36-16-1,-27 8 24,-1-1 1,0-2-1,53-41 0,-75 53 99,-1 0-1,1-1 1,-1 0 0,-1 0-1,1-1 1,-2 0-1,1 0 1,-1-1 0,0 1-1,-1-1 1,0-1-1,5-15 1,-10 26-157,0 0-1,0-1 0,0 1 1,0 0-1,1-1 1,-1 1-1,0-1 1,0 1-1,0 0 0,0-1 1,0 1-1,0-1 1,0 1-1,0 0 1,0-1-1,0 1 1,0-1-1,0 1 0,-1 0 1,1-1-1,0 1 1,0-1-1,0 1 1,-1 0-1,1-1 1,0 1-1,0 0 0,-1-1 1,1 1-1,0 0 1,0 0-1,-1-1 1,1 1-1,0 0 0,-1 0 1,1-1-1,0 1 1,-1 0-1,-18 5-26,-17 22-90,34-24 108,-26 26-40,-32 45 0,53-64 32,1-1 1,0 1-1,1 0 0,0 0 0,1 0 0,0 1 0,0-1 1,1 1-1,0 0 0,0 12 0,2-22 7,1 0 0,0 0 0,0 0 1,1 0-1,-1 0 0,0 0 0,0 0 0,0 0 0,1 0 1,-1 0-1,0 0 0,1 0 0,-1 0 0,1 0 0,0 0 1,-1 0-1,1 0 0,-1-1 0,1 1 0,0 0 0,0 0 1,0-1-1,-1 1 0,1 0 0,0-1 0,1 1 0,2 1 3,-1-1-1,0 0 1,1 0-1,-1 0 1,1 0 0,-1-1-1,1 1 1,4-1-1,3 0 17,-1 0 0,1-1 0,-1-1 0,0 0 0,12-3 0,-15 2-3,-1 1-1,0-1 0,-1 0 1,1 0-1,0 0 0,-1-1 0,0 0 1,0 0-1,0-1 0,0 1 1,-1-1-1,0 0 0,0 0 1,0 0-1,0-1 0,-1 0 1,0 1-1,0-1 0,-1 0 1,1 0-1,-1-1 0,-1 1 1,1 0-1,0-8 0,-2 13-12,0 1 0,1-1-1,-1 1 1,0-1 0,0 1 0,0-1 0,0 1-1,0-1 1,0 0 0,0 1 0,-1-1-1,1 1 1,0-1 0,0 1 0,0-1-1,0 1 1,-1-1 0,1 1 0,0-1-1,0 1 1,-1 0 0,1-1 0,0 1-1,-1-1 1,1 1 0,-1 0 0,1-1-1,0 1 1,-1 0 0,1-1 0,-1 1 0,0-1-1,-18 6-111,-17 22-37,32-22 140,1-1 1,0 1-1,-1 0 1,2 0 0,-1 0-1,0 0 1,1 1-1,0-1 1,-2 12-1,4-15 8,0 0 0,0 0 0,0 0 0,0 0-1,0 0 1,1 0 0,-1-1 0,1 1 0,-1 0 0,1 0 0,0 0-1,0 0 1,0 0 0,0-1 0,0 1 0,0 0 0,0-1 0,0 1-1,1-1 1,-1 1 0,1-1 0,-1 0 0,1 1 0,-1-1 0,1 0-1,0 0 1,0 0 0,-1 0 0,1-1 0,0 1 0,0 0 0,2 0-1,24 7 2,1-1 0,39 5-1,-36-7 12,58 16 0,-90-21 76,0-22 320,1-6-73,1 0 1,2-1 0,12-48-1,-16 76-343,1 0 0,-1 0 0,1 0 0,-1-1 1,1 1-1,-1 1 0,1-1 0,0 0 0,0 0 0,0 0 0,-1 0 0,1 0 0,0 1 0,0-1 0,0 0 0,0 1 0,0-1 0,0 1 0,0-1 1,0 1-1,0-1 0,1 1 0,-1 0 0,0-1 0,0 1 0,0 0 0,0 0 0,1 0 0,-1 0 0,0 0 0,0 0 0,0 1 0,0-1 1,1 0-1,-1 0 0,0 1 0,1 0 0,55 22-3001,-31-12-1149,9-2-2689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1.295"/>
    </inkml:context>
    <inkml:brush xml:id="br0">
      <inkml:brushProperty name="width" value="0.025" units="cm"/>
      <inkml:brushProperty name="height" value="0.025" units="cm"/>
    </inkml:brush>
  </inkml:definitions>
  <inkml:trace contextRef="#ctx0" brushRef="#br0">18 103 4484,'0'0'10042,"-4"-10"-7672,-9-33-405,13 41-1908,0 1 1,1-1 0,-1 1 0,0-1 0,1 1-1,-1 0 1,1-1 0,-1 1 0,1 0-1,0-1 1,0 1 0,0 0 0,0 0 0,-1-1-1,2 1 1,-1 0 0,0 0 0,0 0 0,0 0-1,0 0 1,1 1 0,-1-1 0,0 0 0,1 1-1,-1-1 1,0 0 0,1 1 0,-1 0 0,1-1-1,-1 1 1,1 0 0,1 0 0,2-2 100,11-2 177,0 0 0,1 1-1,-1 1 1,18 0 0,-26 2-266,-1-1 0,1 2 0,-1-1 1,0 1-1,1 0 0,-1 1 0,1-1 0,-1 1 1,0 1-1,0 0 0,8 4 0,-13-6-66,0 0 0,0 1 0,0 0 0,0 0 0,0-1 0,0 1 0,0 0 0,-1 1 0,1-1 0,-1 0 0,1 0-1,-1 1 1,0-1 0,0 0 0,0 1 0,0 0 0,-1-1 0,1 1 0,0 4 0,-1-3 15,0 1-1,-1-1 1,1 1-1,-1-1 1,0 1-1,0-1 1,-1 1 0,1-1-1,-1 0 1,-3 7-1,-6 6 55,-1 0-1,0 0 0,-30 29 1,36-39-81,-32 29 44,28-27-30,-1 0 0,1 0 0,1 1 0,0 0 0,0 1 0,1 0 0,1 0 0,-8 16 0,15-27-4,0 1 0,0-1 0,0 0 0,0 1 0,0-1 0,0 1 0,0-1 0,0 1 0,1-1 0,-1 1 0,0-1 0,0 0 0,1 1 0,-1-1 0,0 1 0,0-1 0,1 0 0,-1 1 1,0-1-1,1 0 0,-1 1 0,0-1 0,1 0 0,-1 0 0,1 1 0,-1-1 0,1 0 0,-1 0 0,0 0 0,1 0 0,-1 0 0,1 1 0,-1-1 0,1 0 0,-1 0 0,1 0 0,-1 0 0,1 0 0,-1 0 0,1 0 0,-1-1 0,0 1 1,1 0-1,-1 0 0,1 0 0,26-3 58,-4-2-29,0-1 1,0-1-1,-1-2 1,0 0-1,30-17 1,-5-2-8,54-42 0,-34 11 22,-62 55-28,-1-1 0,0 1 0,0-1 1,-1 0-1,1 0 0,-1-1 0,0 1 0,-1-1 0,1 1 1,-1-1-1,3-12 0,-5 18-10,-1 0-1,1-1 1,0 1 0,0 0-1,-1 0 1,1 0 0,0 0-1,0-1 1,-1 1 0,1 0-1,0 0 1,-1 0 0,1 0-1,0 0 1,-1 0 0,1 0-1,0 0 1,0 0 0,-1 0-1,1 0 1,0 0 0,-1 0-1,1 0 1,0 0 0,-1 0-1,1 0 1,0 0 0,-1 0 0,1 0-1,0 1 1,0-1 0,-1 0-1,1 0 1,0 0 0,-1 0-1,1 1 1,0-1 0,0 0-1,0 0 1,-1 1 0,1-1-1,0 0 1,0 0 0,0 1-1,0-1 1,-1 0 0,1 1-1,0-1 1,-16 14-14,0 5 1,1 0-1,-21 37 0,32-49 28,0 0-1,0 0 0,1 1 1,0 0-1,0-1 0,1 1 1,0 0-1,0 0 0,1 1 1,0-1-1,1 16 0,0-23-13,0 0-1,0 0 0,0 0 1,1 1-1,-1-1 0,1 0 0,-1 0 1,1 0-1,-1 0 0,1 0 0,0 0 1,0 0-1,-1 0 0,1 0 1,0 0-1,0 0 0,0-1 0,0 1 1,0 0-1,0 0 0,0-1 0,0 1 1,0-1-1,0 1 0,2 0 1,1 0 37,0-1 0,0 1 1,0 0-1,0-1 0,0 0 1,0 0-1,0 0 0,4-1 1,2-1 126,0 0 1,0 0-1,0-1 0,0 0 1,14-8-1,-9 2-67,-1-1 0,0 0 0,-1-1 0,0 0 1,-1-1-1,14-17 0,-1-3 420,29-52 1,-70 109-795,-32 60 423,46-78-428,-1-1 0,1 0-1,0 1 1,0-1-1,0 1 1,1-1-1,0 1 1,1 0-1,-1-1 1,1 1 0,2 11-1,-1-16 9,-1-1 1,1 1-1,0-1 1,0 0-1,1 0 0,-1 0 1,0 1-1,0-1 1,0 0-1,1 0 0,-1-1 1,1 1-1,-1 0 0,0 0 1,1-1-1,-1 1 1,1-1-1,0 1 0,-1-1 1,1 0-1,-1 1 0,1-1 1,0 0-1,-1 0 1,1 0-1,0 0 0,-1 0 1,1-1-1,2 0 0,51-9-5934,-18-9 249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1.777"/>
    </inkml:context>
    <inkml:brush xml:id="br0">
      <inkml:brushProperty name="width" value="0.025" units="cm"/>
      <inkml:brushProperty name="height" value="0.025" units="cm"/>
    </inkml:brush>
  </inkml:definitions>
  <inkml:trace contextRef="#ctx0" brushRef="#br0">219 0 2851,'0'0'19074,"-8"4"-18727,1 0-257,0 1 1,0 0 0,1 0-1,-1 1 1,1 0-1,1 0 1,-1 0-1,1 1 1,0-1 0,0 1-1,1 0 1,0 1-1,0-1 1,1 1 0,-4 12-1,4-13-125,1 0-1,1 0 0,-1 0 1,1 0-1,0 0 0,1 1 1,0-1-1,0 0 0,0 0 1,1 1-1,0-1 1,1 0-1,-1 0 0,1 0 1,1 0-1,-1 0 0,1 0 1,0-1-1,7 11 0,5 3 98,-5-8-103,0 1 0,-1 0-1,-1 1 1,0 0 0,7 19 0,-13-29 35,-1 0 1,0 0 0,0 0 0,-1 0 0,1 0 0,-1 0-1,0 0 1,0 0 0,0 0 0,0 0 0,-1 0 0,1 0-1,-1 0 1,0 0 0,-1 0 0,1 0 0,-1 0 0,1 0-1,-1-1 1,0 1 0,-1-1 0,1 1 0,-1-1-1,1 0 1,-7 6 0,1-2 77,0-1-1,0 0 1,0 0-1,-1-1 1,0 1-1,0-2 1,-1 0-1,1 0 1,-20 5-1,26-8-52,1-1 0,-1 1-1,1-1 1,-1 1 0,0-1-1,1 0 1,-1 0 0,0 0-1,0 0 1,1 0 0,-1-1-1,1 1 1,-1-1 0,0 1 0,1-1-1,-1 0 1,1 0 0,-1-1-1,1 1 1,0 0 0,0-1-1,-1 1 1,1-1 0,0 0-1,0 0 1,1 0 0,-1 0 0,0 0-1,1 0 1,-1 0 0,1 0-1,-1-1 1,1 1 0,0-1-1,0 1 1,0-1 0,1 1-1,-1-1 1,0 0 0,1 1 0,-1-6-1,1 1-62,0 0 0,0 0 1,1 0-1,0 0 0,0 0 0,0 0 0,1 0 0,0 0 0,1 1 0,-1-1 1,1 1-1,1-1 0,-1 1 0,1 0 0,0 0 0,0 0 0,1 1 0,-1 0 0,1 0 1,1 0-1,5-5 0,16-10-54,0 0 0,1 2 1,38-18-1,-35 20 61,-9 3 47,25-11 96,-2-2-1,-1-3 1,57-46-1,-98 73-71,-1 0-1,0 0 1,0 0 0,0-1-1,0 1 1,0 0-1,0-1 1,-1 0-1,1 1 1,-1-1 0,0 0-1,0 1 1,0-1-1,0 0 1,1-3-1,-2 5-10,0 0 0,0 1 0,0-1-1,-1 1 1,1-1 0,0 0 0,0 1 0,0-1-1,-1 1 1,1-1 0,0 1 0,0-1-1,-1 0 1,1 1 0,-1-1 0,1 1 0,0 0-1,-1-1 1,1 1 0,-1-1 0,1 1-1,-1 0 1,1-1 0,-1 1 0,0-1-1,-29-1 323,16 6-346,1 0 0,0 0 1,0 1-1,0 1 0,1 0 1,0 1-1,0 1 0,1-1 1,-1 2-1,2-1 0,-1 2 1,1-1-1,1 1 0,0 1 1,-14 20-1,22-29-106,-1 0 0,1 0 0,0 0 0,0 0 0,0 0 0,0 0 0,1 1 0,-1-1-1,0 0 1,1 1 0,0-1 0,-1 0 0,1 1 0,0-1 0,0 0 0,0 1 0,1-1 0,-1 0 0,1 3 0,0-3-214,0 0-1,1-1 1,-1 0 0,0 1 0,0-1 0,1 0 0,-1 1-1,1-1 1,-1 0 0,1 0 0,0 0 0,-1-1 0,1 1-1,0 0 1,-1-1 0,1 1 0,0-1 0,0 1 0,0-1-1,0 0 1,-1 0 0,1 0 0,3 0 0,23 1-5007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2.512"/>
    </inkml:context>
    <inkml:brush xml:id="br0">
      <inkml:brushProperty name="width" value="0.025" units="cm"/>
      <inkml:brushProperty name="height" value="0.025" units="cm"/>
    </inkml:brush>
  </inkml:definitions>
  <inkml:trace contextRef="#ctx0" brushRef="#br0">140 0 13068,'0'0'10202,"-6"12"-9214,-117 299 2594,120-303-3558,1-1 1,0 1 0,1 0 0,0 0 0,0 0 0,1 0-1,0 13 1,1-19-15,-1-1 0,1 1 0,-1-1 0,1 1 0,0 0 0,-1-1 0,1 1 0,0-1 0,0 0 0,0 1 0,0-1 0,0 0 0,1 1 0,-1-1 0,0 0 0,0 0 0,1 0 0,-1 0 0,1 0 0,-1-1 0,1 1 0,-1 0 0,1-1 0,0 1 0,-1-1 0,1 1 0,0-1 0,-1 0 0,1 1 0,0-1 0,-1 0 0,1 0 0,0-1 0,-1 1 0,1 0 0,0 0 0,-1-1 0,1 1 0,2-2 0,2 1 11,0-1 0,-1 0 0,1 0 0,-1 0 0,0-1 0,1 1 0,-1-1 0,-1 0 0,1-1 0,0 1 0,4-6 0,43-52 62,-43 49-71,1 0 0,0 0 1,21-19-1,-31 31-17,0 0-1,1 0 1,-1 0-1,0 0 1,0-1 0,0 1-1,0 0 1,0 0-1,1 0 1,-1 0 0,0 0-1,0 0 1,0-1-1,1 1 1,-1 0 0,0 0-1,0 0 1,0 0 0,1 0-1,-1 0 1,0 0-1,0 0 1,0 0 0,1 0-1,-1 0 1,0 0-1,0 0 1,0 0 0,1 0-1,-1 0 1,0 0-1,0 0 1,0 0 0,1 0-1,-1 1 1,0-1-1,0 0 1,0 0 0,1 0-1,-1 0 1,0 0 0,0 0-1,0 1 1,0-1-1,0 0 1,1 0 0,-1 0-1,0 1 1,0-1-1,0 0 1,0 0 0,0 1-1,1 16-86,-8 19 91,-8-6-23,-4 8-77,16-14-3570,3-23 3440,1-1-1,-1 1 0,0-1 0,0 1 0,0-1 0,1 0 1,-1 1-1,0-1 0,0 0 0,1 1 0,-1-1 1,0 1-1,1-1 0,-1 0 0,1 0 0,-1 1 0,0-1 1,1 0-1,-1 0 0,1 0 0,-1 1 0,1-1 1,-1 0-1,0 0 0,1 0 0,-1 0 0,1 0 1,-1 0-1,1 0 0,-1 0 0,1 0 0,0 0 0,9 0-5843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152"/>
    </inkml:context>
    <inkml:brush xml:id="br0">
      <inkml:brushProperty name="width" value="0.025" units="cm"/>
      <inkml:brushProperty name="height" value="0.025" units="cm"/>
    </inkml:brush>
  </inkml:definitions>
  <inkml:trace contextRef="#ctx0" brushRef="#br0">138 24 14990,'0'0'5968,"-8"-2"-4665,4 0-1217,1 1 0,-1 0-1,1 1 1,-1-1 0,0 0 0,1 1-1,-1 0 1,0 0 0,1 0 0,-1 1-1,1-1 1,-1 1 0,0-1 0,1 1-1,-1 1 1,1-1 0,0 0 0,-1 1-1,1-1 1,0 1 0,0 0 0,0 0 0,0 1-1,0-1 1,0 1 0,1-1 0,-1 1-1,1 0 1,0 0 0,-3 3 0,2-1 24,-1 1 1,1 0-1,0-1 1,0 1-1,1 0 1,-4 11-1,6-16-106,-1 0 0,1 0 0,-1 0 0,1 0-1,0 0 1,0 0 0,-1 1 0,1-1 0,0 0-1,0 0 1,0 0 0,0 1 0,0-1 0,1 0 0,-1 0-1,0 0 1,0 0 0,1 0 0,-1 1 0,1-1 0,-1 0-1,1 0 1,-1 0 0,1 0 0,0 0 0,-1 0-1,1 0 1,0-1 0,0 1 0,0 0 0,0 0 0,0 0-1,0-1 1,0 1 0,0-1 0,0 1 0,0-1-1,0 1 1,0-1 0,0 1 0,2-1 0,5 1 15,-1-1 0,1-1 0,-1 1 1,1-1-1,-1 0 0,1-1 0,-1 0 0,0 0 1,0-1-1,0 0 0,0 0 0,0 0 0,-1-1 1,0 0-1,1 0 0,-1-1 0,9-9 0,-4 6-31,0 0-1,0 0 1,0 1-1,19-8 1,-30 15 7,0 0 1,0-1 0,0 1-1,0 0 1,1 0 0,-1 0-1,0 0 1,0 0 0,0 0-1,1 0 1,-1-1 0,0 1-1,0 0 1,1 0 0,-1 0-1,0 0 1,0 0 0,0 0-1,1 0 1,-1 0 0,0 0-1,0 0 1,1 0 0,-1 0-1,0 0 1,0 0 0,1 1-1,-1-1 1,0 0-1,0 0 1,0 0 0,1 0-1,-1 0 1,0 0 0,0 1-1,0-1 1,0 0 0,1 0-1,-1 0 1,0 0 0,0 1-1,0-1 1,0 0 0,0 0-1,0 0 1,1 1 0,-1-1-1,0 0 1,0 0 0,0 1-1,0-1 1,0 0 0,0 1-1,-6 17 13,-13 18 85,4-13-98,27-27 15,32-32-175,30-51 235,-71 93 21,0-1 1,0 0 0,1 0-1,0-1 1,0 1 0,0-1 0,1 0-1,-1 0 1,1 0 0,6 3-1,-2-4-62,0 0 0,1 0 0,-1-1 0,1 0 0,0-1 0,0 0 0,-1-1 0,1 1 0,0-2 0,0 0 0,0 0 0,-1-1 0,1 0 0,0 0 0,-1-1 0,0 0 0,0-1 0,0 0 0,0-1-1,0 1 1,-1-2 0,0 1 0,0-1 0,-1 0 0,10-11 0,-16 16-210,-4 4 130,-1 0 1,1 0 0,-1-1 0,1 2 0,0-1 0,1 0-1,-6 8 1,5-8 35,-2 4 51,-1 0-1,1 1 0,1-1 1,-1 1-1,1 0 0,1 0 1,-1 0-1,1 1 1,1-1-1,-1 1 0,2 0 1,-1-1-1,1 1 0,0 0 1,1 15-1,0-23-36,1 0-1,-1 0 1,0 0-1,0 0 1,1 0 0,-1 0-1,0-1 1,1 1-1,-1 0 1,1 0-1,-1 0 1,1 0 0,-1 0-1,1-1 1,0 1-1,0 0 1,-1-1-1,1 1 1,0 0 0,0-1-1,-1 1 1,1-1-1,0 1 1,0-1 0,0 1-1,0-1 1,0 0-1,0 0 1,0 1-1,0-1 1,0 0 0,0 0-1,0 0 1,0 0-1,0 0 1,0 0-1,0 0 1,0 0 0,0-1-1,0 1 1,0 0-1,1-1 1,1 0-262,-1 0 0,1 0 1,-1 0-1,1 0 0,-1 0 0,0-1 1,0 1-1,1-1 0,-1 0 0,0 1 1,0-1-1,-1 0 0,1 0 0,0 0 1,1-3-1,7-23-4969,0-7-3208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542"/>
    </inkml:context>
    <inkml:brush xml:id="br0">
      <inkml:brushProperty name="width" value="0.025" units="cm"/>
      <inkml:brushProperty name="height" value="0.025" units="cm"/>
    </inkml:brush>
  </inkml:definitions>
  <inkml:trace contextRef="#ctx0" brushRef="#br0">8 0 15759,'0'0'4548,"-8"61"-4708,22-44-1634,1 0-2530,3-2-4036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963"/>
    </inkml:context>
    <inkml:brush xml:id="br0">
      <inkml:brushProperty name="width" value="0.025" units="cm"/>
      <inkml:brushProperty name="height" value="0.025" units="cm"/>
    </inkml:brush>
  </inkml:definitions>
  <inkml:trace contextRef="#ctx0" brushRef="#br0">154 38 13965,'0'0'1671,"-7"8"230,2-2-1594,0 0 1,0 1 0,0-1 0,1 1 0,0 0 0,0 0 0,1 0-1,0 0 1,0 1 0,1-1 0,0 1 0,0-1 0,1 1-1,-1 10 1,3 64 49,1-37 16,-6 71 0,3-105-104,-1 1 0,0-1 1,-1 1-1,0-1 0,0 0 1,-1 0-1,-1-1 1,0 1-1,-1-1 0,0 0 1,-8 10-1,14-19-226,-1 1 1,0-1-1,1 0 1,-1 0-1,0 1 0,0-1 1,0 0-1,0 0 1,0 0-1,0 0 0,-1-1 1,1 1-1,0 0 1,0 0-1,-1-1 0,1 1 1,0-1-1,-1 1 1,1-1-1,0 1 0,-1-1 1,1 0-1,-1 0 1,-1 1-1,2-2-20,0 0 0,0 0 1,0 0-1,1 0 0,-1 0 0,0 0 0,0 0 1,1-1-1,-1 1 0,0 0 0,1 0 0,-1 0 1,1-1-1,0 1 0,-1 0 0,1-1 0,0 1 1,0 0-1,0 0 0,0-2 0,-1-13-25,1 0 0,1 0 0,3-17 0,-1 15-381,1 0-1,1 1 1,1 0-1,0 0 1,2 0-1,0 1 1,0 0-1,18-24 0,9-6-533,56-55-1,-20 24 1337,-66 71-410,-2 4 11,-1 0 0,0 0 0,0-1-1,0 1 1,0 0 0,0-1 0,0 1 0,-1-1 0,1 0 0,-1 1-1,1-1 1,-1 0 0,0 0 0,0 0 0,-1 0 0,2-5 0,-3 7-20,1 1 1,-1 0-1,1 0 1,0-1-1,-1 1 1,1 0-1,-1 0 1,1 0-1,-1 0 1,1 0-1,-1-1 1,1 1-1,-1 0 1,0 0-1,1 0 1,-1 0-1,1 1 1,-1-1 0,1 0-1,-1 0 1,1 0-1,-1 0 1,1 0-1,-1 1 1,1-1-1,0 0 1,-1 0-1,1 1 1,-1-1-1,1 0 1,-1 1-1,1-1 1,0 0-1,-1 1 1,1 0-1,-15 13-34,10-9 90,1 0 0,1 1 1,-1 0-1,1-1 1,0 1-1,0 1 1,0-1-1,-2 10 1,5-15-39,0 1 0,-1 0 0,1-1 0,0 1 1,0-1-1,0 1 0,0-1 0,0 1 1,0 0-1,0-1 0,1 1 0,-1-1 0,0 1 1,1-1-1,0 1 0,-1-1 0,1 1 0,0-1 1,-1 0-1,1 1 0,0-1 0,0 0 0,0 0 1,0 0-1,1 1 0,-1-1 0,0 0 0,0 0 1,1-1-1,-1 1 0,0 0 0,1 0 0,-1-1 1,1 1-1,-1-1 0,1 1 0,-1-1 1,1 0-1,-1 1 0,3-1 0,20 2 46,0 0-1,0-2 1,0 0 0,0-2-1,0-1 1,-1-1-1,27-7 1,37-6 1103,-87 17-1099,1 1 0,-1-1 0,1 0 0,-1 1 0,1-1 0,-1 1 0,1-1 0,-1 0 0,1 1 0,-1-1 0,1 1 0,-1-1 0,0 1 0,1-1 0,-1 1 0,0-1 0,0 1 0,1 0 0,-1-1 0,0 1 0,0-1 0,0 1 0,0 0 0,0-1 0,0 1 0,0 0 0,0-1 0,0 1 0,0-1 0,0 1 0,0 0 0,0-1 0,0 1 0,-1 0 0,-2 37 685,1-18-191,2-19-552,0 1 1,1 0 0,0 0 0,-1 0-1,1-1 1,0 1 0,0 0 0,0-1-1,0 1 1,0-1 0,0 1 0,1-1-1,-1 1 1,0-1 0,1 0 0,-1 0-1,1 0 1,0 0 0,-1 0 0,1 0-1,0 0 1,-1 0 0,1-1 0,0 1-1,0 0 1,0-1 0,-1 0 0,1 1-1,0-1 1,4 0 0,68 2 75,-59-3-126,-3 0-171,0 0-1,0-2 1,0 1 0,0-1 0,0-1 0,-1 0 0,16-8 0,44-14-433,-77 72 772,5-34-3348,1-10 311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25.973"/>
    </inkml:context>
    <inkml:brush xml:id="br0">
      <inkml:brushProperty name="width" value="0.025" units="cm"/>
      <inkml:brushProperty name="height" value="0.025" units="cm"/>
    </inkml:brush>
  </inkml:definitions>
  <inkml:trace contextRef="#ctx0" brushRef="#br0">4599 131 6470,'-66'-24'379,"-1"3"0,0 2 0,-2 4 0,0 2 0,-126-6 0,-135 14-236,-87-4-467,-9 4 100,335 11 261,1 4 0,-149 36 1,53 9 39,3 8-1,2 7 1,4 9 0,-270 163 0,341-173-78,3 4 0,3 4 1,3 5-1,5 4 0,3 3 0,-92 122 1,113-121-20,4 2 1,5 3 0,3 2-1,5 3 1,5 2 0,4 2-1,-35 131 1,55-142-29,5 1 0,4 0 0,4 1 0,4 0 0,4 0 0,16 137 0,3-104-93,5-1 0,6-1 0,5-1 0,61 144 0,-50-169 114,4-2 1,4-3-1,4-2 1,5-2-1,3-3 1,4-4 0,127 122-1,-27-54 21,6-7 0,315 198 0,-263-208 43,7-10 1,4-10-1,5-11 0,385 109 0,-171-94 401,774 96 1,-786-168-255,800-18 0,-1039-41-135,-1-9 0,-2-9-1,0-9 1,353-116 0,-412 102-9,-3-6-1,-2-7 1,-3-5-1,-3-6 1,-4-6-1,-3-5 1,125-116 0,-182 140 184,-3-3 0,-3-3 1,-4-3-1,98-154 1,-123 167 5,-3 0 1,-3-2 0,-2-2 0,-3 0-1,-3-1 1,-3-1 0,14-104 0,-22 81-37,-5 0 0,-3 0 0,-4-1 0,-4 1 0,-4 0-1,-4 1 1,-3 1 0,-37-105 0,-42-64-64,-11 4 0,-239-403 0,254 503-149,-217-266 1,227 323 62,-5 5 0,-3 3 0,-158-116 0,129 121-26,-4 6 0,-2 5 1,-4 5-1,-158-55 0,119 63-3,-2 8-1,-3 8 1,-180-21-1,-214 13-236,-1 34-602,49 2-1274,402 8 625,-1-5-1,-140-31 1,47-16-3380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23.443"/>
    </inkml:context>
    <inkml:brush xml:id="br0">
      <inkml:brushProperty name="width" value="0.025" units="cm"/>
      <inkml:brushProperty name="height" value="0.025" units="cm"/>
    </inkml:brush>
  </inkml:definitions>
  <inkml:trace contextRef="#ctx0" brushRef="#br0">76 17 1313,'0'0'1986,"-8"-1"-1612,-24-3-187,16-5 1455,12 7-1023,-3 15-793,5-4 210,0 0 0,0 1 0,1-1 0,0 1 0,1 0 1,0-1-1,2 14 0,-1 8 497,0-30-397,0 1-1,0-1 1,0 0-1,0 0 1,0 0 0,1 0-1,-1 0 1,0 0 0,1 0-1,-1 0 1,0 0-1,1-1 1,-1 1 0,1 0-1,-1-1 1,1 0-1,-1 1 1,1-1 0,0 0-1,-1 0 1,1 1-1,2-2 1,41 6 615,548-29 1018,-77 0-436,-236 24-1330,1245 5 53,-406 55-58,-784-36 9,-133-9-9,659 26-17,1125-6 72,-812 6-38,314 16-3,675 7-131,-2-63 915,-1952-2-534,-54 3-238,-33 0-319,125-13 0,-244 11-39,0-1-1,0 1 0,1 0 0,-1-1 1,0 0-1,0 0 0,0 0 0,0 0 0,0 0 1,0-1-1,0 1 0,0-1 0,3-2 0,5-13-5467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8.208"/>
    </inkml:context>
    <inkml:brush xml:id="br0">
      <inkml:brushProperty name="width" value="0.025" units="cm"/>
      <inkml:brushProperty name="height" value="0.025" units="cm"/>
    </inkml:brush>
  </inkml:definitions>
  <inkml:trace contextRef="#ctx0" brushRef="#br0">0 77 5285,'0'0'19474,"6"-5"-19228,1 0-212,-7 4-30,0 1 1,1-1-1,-1 1 0,1-1 0,-1 1 0,1-1 0,-1 1 1,1-1-1,-1 1 0,1-1 0,-1 1 0,1-1 0,-1 1 0,1 0 1,0 0-1,-1-1 0,1 1 0,0 0 0,-1 0 0,1 0 1,0-1-1,0 1 0,-1 0 0,1 0 0,0 0 0,-1 0 0,1 0 1,0 1-1,-1-1 0,1 0 0,0 0 0,-1 0 0,1 1 1,0-1-1,-1 0 0,1 0 0,0 1 0,-1-1 0,1 1 0,-1-1 1,1 1-1,-1-1 0,1 1 0,-1-1 0,1 1 0,-1-1 0,1 1 1,-1-1-1,0 1 0,1 0 0,-1-1 0,0 1 0,0 0 1,1-1-1,-1 2 0,1-1-7,0 1 1,0-1-1,0 0 0,0 0 1,1 0-1,-1 0 0,0 0 1,1 0-1,-1 0 0,1 0 1,-1 0-1,1-1 0,-1 1 1,1-1-1,0 1 1,-1-1-1,1 1 0,0-1 1,-1 0-1,1 0 0,0 0 1,-1 0-1,1 0 0,0 0 1,-1-1-1,1 1 0,0 0 1,-1-1-1,1 1 0,-1-1 1,1 0-1,2-1 0,5-2-23,-1 0 0,1 0 0,-1-1-1,10-8 1,3-7 11,-18 16 20,1 0 0,-1 0 1,1 1-1,0-1 0,0 1 0,0 0 0,7-4 1,-10 47-316,-1-40 226,0 1 1,0 0-1,0-1 0,0 1 1,0 0-1,0-1 0,0 1 1,0 0-1,0-1 0,0 1 1,0 0-1,1-1 0,-1 1 1,0 0-1,0-1 0,1 1 0,-1-1 1,0 1-1,1 0 0,-1-1 1,1 1-1,-1-1 0,1 1 1,-1-1-1,1 0 0,-1 1 1,1-1-1,-1 1 0,1-1 1,-1 0-1,1 1 0,0-1 1,-1 0-1,1 0 0,0 0 1,0 1-1,17-1-4646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9.760"/>
    </inkml:context>
    <inkml:brush xml:id="br0">
      <inkml:brushProperty name="width" value="0.025" units="cm"/>
      <inkml:brushProperty name="height" value="0.025" units="cm"/>
    </inkml:brush>
  </inkml:definitions>
  <inkml:trace contextRef="#ctx0" brushRef="#br0">177 75 5349,'0'0'7741,"10"-9"-3503,28-29-1462,-37 37-2613,0 0 0,0 1 0,0-1-1,-1 0 1,1 0 0,0 0 0,0 0 0,-1 0-1,1 0 1,-1 0 0,1 0 0,-1 0-1,1 0 1,-1 0 0,0 0 0,1 0-1,-1 0 1,0 0 0,0 0 0,0-2 0,0 3-117,-1-1 1,1 1-1,0-1 1,-1 1-1,1 0 1,-1-1-1,1 1 1,-1-1-1,1 1 1,-1 0-1,0 0 1,1-1-1,-1 1 1,1 0-1,-1 0 1,0 0-1,1 0 1,-1-1-1,1 1 1,-1 0-1,0 0 1,1 0-1,-1 0 1,0 1-1,-39 6 82,24-2-127,0 2 0,0 0 0,1 1 1,-22 15-1,28-17-5,0 0 1,1 1-1,0 0 0,0 0 1,0 1-1,1 0 0,0 0 1,-8 14-1,15-21 0,-1 0-1,1-1 1,0 1-1,-1 0 1,1-1-1,0 1 1,0 0-1,-1 0 1,1-1-1,0 1 1,0 0-1,0 0 1,0-1-1,0 1 1,0 0-1,0 0 1,0-1-1,0 1 1,1 0-1,-1 0 1,0-1-1,0 1 1,1 0-1,-1-1 1,0 1-1,1 0 1,-1-1 0,1 1-1,-1 0 1,1-1-1,-1 1 1,1-1-1,-1 1 1,1-1-1,0 1 1,-1-1-1,1 1 1,0-1-1,-1 0 1,1 1-1,0-1 1,0 0-1,-1 0 1,1 0-1,1 1 1,44 5-136,-31-4 91,6 0 23,64 11-73,-78-12 87,-1 1 0,0 0 0,0 0 0,0 1 0,0 0 0,0 0 0,0 0 1,-1 1-1,1-1 0,7 8 0,-11-9 10,-1 0 0,1 0 1,-1 0-1,1 1 0,-1-1 0,1 0 0,-1 1 1,0-1-1,0 0 0,-1 1 0,1-1 1,0 1-1,-1 0 0,1-1 0,-1 1 0,0-1 1,0 1-1,0 0 0,0-1 0,-1 1 1,1 0-1,-1-1 0,1 1 0,-1-1 1,0 1-1,0-1 0,0 1 0,0-1 0,0 0 1,-1 0-1,1 1 0,-1-1 0,0 0 1,1 0-1,-1 0 0,0-1 0,-4 4 0,-3 4 181,-1-1-1,-1 0 0,1-1 0,-1 0 0,0-1 0,-17 8 1,17-10 11,0 0 1,-1-1 0,1 0-1,-1-1 1,1 0 0,-22 1-1,33-3-233,0-1-1,-1 1 1,1 0-1,0 0 1,-1 0-1,1 0 1,0 0-1,-1-1 1,1 1-1,0 0 1,0 0 0,-1-1-1,1 1 1,0 0-1,0 0 1,-1-1-1,1 1 1,0 0-1,0 0 1,0-1-1,0 1 1,0 0-1,-1-1 1,1 1-1,0 0 1,0-1-1,0 1 1,0 0-1,0-1 1,0 1-1,0-1 1,0 1 0,0 0-1,0-1 1,0 1-1,0 0 1,0-1-1,1 1 1,-1 0-1,0-1 1,0 1-1,0 0 1,0 0-1,1-1 1,-1 1-1,0 0 1,0-1-1,0 1 1,1 0-1,-1 0 1,0 0 0,0-1-1,1 1 1,13-19-3012,14-5-2914,8-4-2743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0.165"/>
    </inkml:context>
    <inkml:brush xml:id="br0">
      <inkml:brushProperty name="width" value="0.025" units="cm"/>
      <inkml:brushProperty name="height" value="0.025" units="cm"/>
    </inkml:brush>
  </inkml:definitions>
  <inkml:trace contextRef="#ctx0" brushRef="#br0">252 19 14157,'0'0'3534,"-6"14"-1484,-87 180 2692,56-126-4226,4 2-1,-30 87 1,53-125-529,0-3 244,22-52 85,37-83-425,4 2 1,104-150-1,-152 247 93,5-7 20,0 1 0,1 0 0,14-13 0,-23 24-11,0 0 0,0 0-1,0 0 1,0 0 0,1 1-1,-1-1 1,0 1 0,1-1-1,0 1 1,-1 0 0,1 0-1,-1 0 1,1 0 0,0 1-1,0-1 1,0 1 0,-1-1 0,1 1-1,0 0 1,0 0 0,0 0-1,-1 1 1,1-1 0,0 1-1,0-1 1,4 3 0,-5-2-6,0 1 0,0 0 0,-1 0 0,1 0 0,0 0 0,-1 0 0,1 0 0,-1 0 0,0 1 0,0-1 0,0 0 0,0 1 0,0-1 0,0 1 0,-1-1 0,1 1 0,-1-1 0,1 1 0,-1-1 0,0 1 0,-1 4 0,1-1 12,0-1 0,-1 1-1,1 0 1,-1 0 0,-1-1-1,1 1 1,-1-1-1,0 0 1,-3 6 0,0-3 58,-1 0 1,0 0 0,-1-1-1,1 0 1,-1 0 0,-1-1-1,1 0 1,-1 0 0,0-1-1,-1 0 1,1 0 0,-1-1-1,0 0 1,0-1 0,0 0-1,-1 0 1,1-1-1,-1 0 1,-12 1 0,21-3-146,1-1 0,-1 1 0,0 0 0,1 0 1,-1-1-1,0 1 0,1-1 0,-1 1 0,1 0 0,-1-1 1,0 1-1,1-1 0,-1 1 0,1-1 0,0 0 0,-1 1 0,1-1 1,-1 1-1,1-1 0,0 0 0,0 1 0,-1-1 0,1 0 1,0 1-1,0-1 0,0 0 0,0 0 0,-1 1 0,1-1 1,0 0-1,1 0 0,-1 1 0,0-1 0,0 0 0,0 1 0,0-1 1,0 0-1,1 1 0,-1-2 0,12-32-6904,7 12-1165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1.397"/>
    </inkml:context>
    <inkml:brush xml:id="br0">
      <inkml:brushProperty name="width" value="0.025" units="cm"/>
      <inkml:brushProperty name="height" value="0.025" units="cm"/>
    </inkml:brush>
  </inkml:definitions>
  <inkml:trace contextRef="#ctx0" brushRef="#br0">101 333 9769,'0'0'13042,"-8"8"-12615,3-3-396,-50 56 428,51-56-419,1 1-1,-1 0 0,1 0 0,-1 0 0,2 0 1,-1 0-1,1 1 0,0-1 0,0 1 0,1-1 1,-2 11-1,4-16-35,-1 0 0,0 0 0,1 1 1,-1-1-1,0 0 0,1 0 0,0 0 0,-1 0 0,1 0 0,0 0 1,-1-1-1,1 1 0,0 0 0,0 0 0,0 0 0,0-1 1,0 1-1,-1 0 0,1-1 0,1 1 0,-1-1 0,0 1 0,0-1 1,0 1-1,0-1 0,0 0 0,0 0 0,0 0 0,1 1 1,-1-1-1,0 0 0,0 0 0,0-1 0,0 1 0,2 0 0,46-7 205,-34 1-179,-1-1 0,0-1 1,-1 0-1,0-1 0,0-1 1,0 0-1,-2 0 0,1-1 1,-1-1-1,-1 0 1,0-1-1,-1 1 0,0-2 1,-1 1-1,10-23 0,-35 54-224,-12 23 164,24-35 45,1 1-1,1 0 1,-1 1-1,1-1 1,1 1 0,-1-1-1,1 1 1,1 0-1,-1 0 1,0 10-1,3-17-9,-1-1-1,1 1 1,-1 0-1,1-1 1,-1 1-1,1-1 1,-1 1-1,1-1 1,0 1-1,-1-1 1,1 1 0,0-1-1,-1 0 1,1 1-1,0-1 1,-1 0-1,1 0 1,0 1-1,0-1 1,-1 0-1,1 0 1,0 0-1,0 0 1,-1 0-1,1 0 1,0 0-1,0 0 1,-1 0-1,1-1 1,1 1-1,25-5 171,-12-2-137,-1 0-1,0-1 1,0 0-1,-1-1 1,24-21 0,56-59-2,-79 74-59,67-74 148,-71 78-262,-2-1 1,1 0 0,-1 0 0,-1-1 0,11-26 0,-19 39 127,1 0 1,-1-1 0,1 1 0,0 0 0,-1 0-1,1 0 1,-1-1 0,1 1 0,-1 0 0,1 0-1,-1 0 1,1 0 0,-1 0 0,1 0 0,-1 0 0,1 0-1,-1 0 1,1 0 0,-1 0 0,1 0 0,-1 0-1,1 1 1,-1-1 0,1 0 0,-1 0 0,1 0 0,-1 1-1,1-1 1,-1 1 0,-15 10 24,1 1 0,0 1 0,1 0 0,1 1 0,0 1 0,1 0 0,1 0 0,0 1 0,1 1 0,-15 33 0,22-45 6,1 0 0,0 0 0,1 0 0,-1 0 0,1 1 0,0-1 0,1 1 0,-1-1-1,1 1 1,0 5 0,1-9-17,-1 0-1,1 0 0,-1 0 1,1-1-1,0 1 0,0 0 0,-1 0 1,1-1-1,0 1 0,1-1 1,-1 1-1,0-1 0,0 1 1,1-1-1,-1 0 0,1 0 1,-1 0-1,1 1 0,-1-1 0,1-1 1,0 1-1,-1 0 0,1 0 1,0-1-1,0 1 0,0-1 1,0 1-1,-1-1 0,1 0 1,0 0-1,2 0 0,5 1 4,0-1 1,0 0-1,0-1 1,0 0-1,0 0 0,0-1 1,-1 0-1,1 0 0,0-1 1,11-6-1,-5 1-20,-1 0 0,1-1 0,-2-1-1,1 0 1,12-13 0,10-15 7,-2-1 0,46-68 1,-74 98 26,15-19-1,-9 13 15,-1-1 0,0 0 0,12-27 0,-33 45 450,-13 19-477,1 2 0,2 0 0,0 0 0,1 2 0,-28 50-1,24-34 41,-31 71-1,46-93-15,2-1 0,0 2-1,1-1 1,1 0 0,0 1-1,0 31 1,17-62 368,-4-7-548,-1 0 1,0-1 0,-2 0-1,0-1 1,-1 0 0,-1 1 0,-1-1-1,-1-1 1,0-24 0,-2 44-4,-1 4 87,1-1-1,-1 1 1,1-1-1,-1 1 1,1-1-1,0 1 1,0 0-1,0-1 1,1 5-1,0-6 63,0 1 0,-1-1 0,1 0-1,0 1 1,0-1 0,0 0 0,-1 0 0,1 0 0,1 0 0,-1 0-1,0 0 1,0 0 0,0 0 0,0 0 0,1-1 0,-1 1 0,0 0-1,1-1 1,-1 1 0,0-1 0,1 0 0,-1 1 0,1-1 0,1 0-1,42 2 88,-35-2-74,0 1 4,-1-1 0,1 0-1,-1 0 1,1-1 0,-1-1-1,1 1 1,-1-2 0,0 1-1,0-1 1,0 0 0,0-1-1,0 0 1,-1-1 0,11-7-1,-8-2 25,-16 6-127,3 7 68,0 1-1,0-1 1,0 1-1,0 0 1,0 0-1,-1 0 1,1 0-1,0 0 1,0 0-1,0 0 1,0 1-1,0-1 1,-3 2-1,-6 4 79,-1 0 0,1 1 0,1 1 0,-1-1 0,1 2 1,1-1-1,-1 2 0,2-1 0,-1 1 0,1 0 0,1 1 0,0 0 0,0 0 0,-6 16 0,12-26-44,1 0-1,0 0 1,-1 0-1,1 0 1,0-1-1,0 1 1,0 0 0,0 0-1,0 0 1,0 0-1,0 0 1,0 0-1,0 0 1,0 0-1,1 0 1,-1 0-1,0 0 1,1 0 0,-1 0-1,0 0 1,1-1-1,-1 1 1,1 0-1,0 0 1,-1 0-1,1-1 1,-1 1-1,1 0 1,0-1-1,0 1 1,1 0 0,1 1 19,0-1 0,0 0 0,0-1 0,0 1 0,0 0 0,0-1 0,1 0 0,-1 0 0,0 0 0,4 0 0,8-2 51,0 0 0,0-1 0,20-7 0,29-15-108,-46 16-2,1 1 0,0 1 0,0 1 0,1 1 0,0 0 0,32-2 0,-52 7 34,1 0 0,-1 0 0,1 0 0,-1 1-1,1-1 1,-1 0 0,0 1 0,1-1 0,-1 0-1,0 1 1,1-1 0,-1 0 0,0 1 0,1-1 0,-1 1-1,0-1 1,0 0 0,1 1 0,-1-1 0,0 1-1,0-1 1,0 1 0,0-1 0,0 1 0,1-1-1,-1 1 1,0-1 0,0 1 0,0-1 0,0 1-1,-1-1 1,1 1 0,0 0 0,-2 24 457,1-14 50,3-10-450,1-1 1,0 1-1,0-1 1,0 0-1,0 1 1,0-1-1,0 0 1,-1-1-1,1 1 1,5-2-1,18-6 8,-22 6-92,1 0 1,0 0-1,0 0 1,1 1-1,-1 0 1,0 0 0,0 0-1,1 0 1,-1 1-1,0 0 1,1 0-1,-1 1 1,9 1-1,-13-1 12,0 0 0,0 0 0,0 0-1,0 0 1,-1 0 0,1 0 0,0 0 0,-1 0-1,1 0 1,-1 0 0,1 0 0,-1 1 0,1-1 0,-1 0-1,0 0 1,0 1 0,0-1 0,0 0 0,0 0-1,0 2 1,-1 33-1698,1-25-2195,0-6-1413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2.067"/>
    </inkml:context>
    <inkml:brush xml:id="br0">
      <inkml:brushProperty name="width" value="0.025" units="cm"/>
      <inkml:brushProperty name="height" value="0.025" units="cm"/>
    </inkml:brush>
  </inkml:definitions>
  <inkml:trace contextRef="#ctx0" brushRef="#br0">173 72 10890,'3'-4'962,"0"-1"-1,0 0 0,0 0 1,-1 0-1,0 0 1,1 0-1,-2-1 0,1 1 1,-1 0-1,1-8 1,-2 13-885,0-1 0,-1 0 0,1 1-1,-1-1 1,1 1 0,-1-1 0,1 1 0,-1-1 0,1 1 0,-1-1 0,1 1 0,-1-1 0,0 1 0,1 0 0,-1-1 0,0 1 0,1 0 0,-1 0 0,0 0 0,1-1 0,-1 1 0,0 0 0,0 0 0,1 0 0,-1 0 0,0 0 0,0 0-1,1 0 1,-1 0 0,0 1 0,1-1 0,-1 0 0,0 0 0,0 1 0,-30 7 176,20-3-233,1 0 0,0 1-1,1 0 1,-1 1-1,1 0 1,0 1-1,1-1 1,0 2 0,0-1-1,1 1 1,-9 13-1,57-19-190,-29-2 115,-1 0-1,0 0 0,1 1 0,-1 1 0,0 0 0,19 8 0,-26-9 44,-1-1 0,1 1 0,0 1 0,-1-1 0,1 0 0,-1 1 0,0 0 0,0 0 1,0 0-1,2 3 0,-4-4 10,0 0 0,0-1 0,0 1 1,0 0-1,0 0 0,0 0 1,-1 0-1,1 0 0,-1 0 0,0 0 1,1 0-1,-1 0 0,0 1 1,0-1-1,0 0 0,-1 0 0,1 0 1,0 0-1,-1 0 0,-1 4 1,0-3 62,0 0 1,0 0 0,0-1 0,0 1-1,-1 0 1,1-1 0,-1 0 0,0 1 0,0-1-1,0 0 1,0 0 0,0-1 0,0 1-1,0 0 1,-1-1 0,-3 1 0,-59 16 1283,65-17-1314,-6 0 95,-2 1-43,0 1 0,0-2 0,0 0 0,-1 0 0,1 0 0,-18-2 1,27 1-115,-1 0-1,1 0 1,0 0 0,0 0 0,-1 0 0,1-1 0,0 1 0,0 0 0,-1 0 0,1 0 0,0 0 0,0 0 0,-1 0 0,1 0 0,0-1 0,0 1 0,0 0 0,-1 0 0,1 0 0,0 0 0,0-1 0,0 1 0,0 0 0,-1 0 0,1-1 0,0 1 0,0 0 0,0 0 0,0-1 0,0 1 0,0 0 0,0 0 0,0-1 0,0 1 0,0 0 0,-1 0 0,1-1 0,1 1 0,-1 0 0,0-1 0,8-11-1637,15-5-1190,80-34-8650,-63 33 5076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2.816"/>
    </inkml:context>
    <inkml:brush xml:id="br0">
      <inkml:brushProperty name="width" value="0.025" units="cm"/>
      <inkml:brushProperty name="height" value="0.025" units="cm"/>
    </inkml:brush>
  </inkml:definitions>
  <inkml:trace contextRef="#ctx0" brushRef="#br0">106 0 8360,'0'0'14365,"-7"8"-13900,-8 7-115,2 0-1,-18 26 1,26-33-201,0 0-1,0 0 1,1 0 0,0 1-1,0 0 1,1-1 0,0 2-1,1-1 1,-2 10 0,4-18-145,0 0 0,0 1 1,0-1-1,0 0 0,0 0 1,0 1-1,0-1 0,1 0 1,-1 0-1,0 1 0,1-1 0,-1 0 1,1 0-1,-1 0 0,1 0 1,0 1-1,-1-1 0,1 0 1,0 0-1,0 0 0,0-1 1,-1 1-1,1 0 0,0 0 1,0 0-1,2 0 0,0 0 8,-1 1 1,1-1-1,0-1 0,0 1 0,1 0 1,-1-1-1,0 1 0,0-1 0,0 0 0,5 0 1,2-1 6,-1-1 0,1 1 0,-1-2 0,0 1 0,1-1 0,12-6 0,-4-2-243,-1-1 0,0 0-1,-1-1 1,0-1 0,-1 0 0,-1-1 0,0-1-1,-1 0 1,17-28 0,-61 89-481,21-32 1042,1 1 1,0-1-1,0 2 1,-11 28-1,20-42-319,0-1 0,-1 1 0,1 0 1,0-1-1,0 1 0,0 0 0,0 0 0,0-1 0,0 1 0,0 0 0,0-1 0,0 1 1,0 0-1,1 0 0,-1-1 0,0 1 0,0 0 0,1-1 0,-1 1 0,0 0 0,1-1 0,-1 1 1,1-1-1,-1 1 0,1-1 0,-1 1 0,1-1 0,-1 1 0,1-1 0,-1 1 0,1-1 1,0 0-1,-1 1 0,1-1 0,0 0 0,-1 1 0,1-1 0,0 0 0,-1 0 0,1 0 0,0 0 1,0 0-1,-1 0 0,1 0 0,0 0 0,0 0 0,-1 0 0,1 0 0,0 0 0,-1 0 1,1-1-1,0 1 0,1-1 0,43-10 205,-11-4-191,-1-1 1,54-35-1,-2 1-22,-85 50-10,0-1-1,1 1 1,-1-1-1,0 1 1,1 0-1,-1-1 1,1 1-1,-1 0 1,0 0-1,1-1 1,-1 1-1,1 0 1,-1 0-1,1-1 1,-1 1-1,1 0 1,-1 0-1,1 0 1,-1 0 0,1 0-1,-1 0 1,1 0-1,-1 0 1,1 0-1,-1 0 1,1 0-1,-1 0 1,1 0-1,-1 1 1,1-1-1,-1 0 1,1 0-1,-1 0 1,1 1-1,-1-1 1,1 0-1,-1 1 1,0-1-1,1 0 1,-1 1-1,1-1 1,-1 1 0,0-1-1,0 0 1,1 1-1,-1-1 1,0 1-1,0-1 1,1 1-1,-1-1 1,0 1-1,0-1 1,0 1-1,0-1 1,0 1-1,0-1 1,0 1-1,0-1 1,0 1-1,0-1 1,0 1-1,0-1 1,0 1-1,0-1 1,0 1-1,-1 0 1,-13 52-39,5-20 62,9-33-12,1 1 1,0-1-1,-1 1 0,1-1 1,0 1-1,0-1 1,-1 1-1,1-1 0,0 0 1,0 0-1,0 1 0,-1-1 1,1 0-1,0 0 0,0 0 1,0 0-1,0 0 0,0 0 1,-1 0-1,1 0 0,0 0 1,0 0-1,0 0 1,1-1-1,24-2 105,34-20-108,-50 17-45,0 2 1,1 0 0,-1 0 0,1 0-1,0 2 1,0-1 0,17 0-1,-28 3 33,1 0-1,-1 0 0,1 0 0,-1 0 1,1 0-1,-1 1 0,0-1 0,1 0 0,-1 0 1,1 1-1,-1-1 0,0 0 0,1 1 1,-1-1-1,0 0 0,1 1 0,-1-1 0,0 0 1,1 1-1,-1-1 0,0 1 0,0-1 1,0 1-1,1-1 0,-1 1 0,0-1 0,0 1 1,0-1-1,0 0 0,0 1 0,0-1 1,0 1-1,0-1 0,0 1 0,0-1 0,0 2 1,-4 24 101,2-11-66,29-20 354,5-11-382,-22 11-151,0 0 0,-1 0 0,1 1 0,1 1 0,-1-1 0,0 2 0,1-1 0,15 0 0,-26 3 133,0 0 0,1 0 1,-1 0-1,0 0 1,1 0-1,-1 0 0,0 0 1,1 0-1,-1 0 1,0 0-1,0 0 0,1 1 1,-1-1-1,0 0 1,1 0-1,-1 0 0,0 1 1,0-1-1,0 0 1,1 0-1,-1 1 0,0-1 1,0 0-1,0 0 1,1 1-1,-1-1 0,0 0 1,0 1-1,0-1 1,0 0-1,0 0 0,0 1 1,0-1-1,0 0 1,0 1-1,0-1 1,0 0-1,0 1 0,-4 18-65,-10 14-333,13-32 302,1-1 0,0 1 1,-1-1-1,1 1 0,-1-1 0,1 1 0,0 0 0,-1-1 0,1 1 0,0-1 0,0 1 1,-1 0-1,1-1 0,0 1 0,0 0 0,0-1 0,0 1 0,0 0 0,0-1 0,0 1 1,0 0-1,0-1 0,0 1 0,0 0 0,0-1 0,0 1 0,1-1 0,-1 1 0,0 0 0,1-1 1,-1 1-1,0-1 0,1 1 0,-1 0 0,0-1 0,1 1 0,-1-1 0,1 0 0,-1 1 1,2 0-1,0-1-411,0 1 0,0-1 0,0 0 1,0 0-1,0 0 0,0 0 0,0 0 1,0-1-1,0 1 0,-1-1 0,1 1 1,0-1-1,3-1 0,14-7-4240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3.225"/>
    </inkml:context>
    <inkml:brush xml:id="br0">
      <inkml:brushProperty name="width" value="0.025" units="cm"/>
      <inkml:brushProperty name="height" value="0.025" units="cm"/>
    </inkml:brush>
  </inkml:definitions>
  <inkml:trace contextRef="#ctx0" brushRef="#br0">0 0 8456,'0'0'14237,"0"8"-13457,0 38 37,5-44-768,-1-1 0,1 0 0,0 0 1,0-1-1,0 0 0,0 1 0,-1-2 0,10 0 1,5-2-374,0 0 0,0-1 0,29-11-1,-33 9 268,1 1 0,1 0 0,-1 2 0,0 0 0,22-1 0,-49 43 3036,20-40-3043,1 0 1,-1-1-1,0 0 1,0 0-1,14-6 1,-14 4-283,0 1 0,0 0 0,1 1 1,-1 0-1,17-1 0,-25 3 355,0 1 0,0-1 0,-1 1 0,1 0 0,-1-1 0,1 1 0,-1 0-1,1-1 1,-1 1 0,1 0 0,-1-1 0,1 1 0,-1 0 0,0 0 0,1 0 0,-1-1 0,0 1 0,0 0 0,0 0 0,0 0 0,0 0 0,1-1-1,-2 1 1,1 0 0,0 0 0,0 0 0,0 0 0,0-1 0,0 1 0,-1 0 0,1 0 0,0 0 0,-1-1 0,1 1 0,-1 1 0,-12 34 395,11-32-907,-6 15 1772,7-12-2950,8-5-4184,2-5-551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3.552"/>
    </inkml:context>
    <inkml:brush xml:id="br0">
      <inkml:brushProperty name="width" value="0.025" units="cm"/>
      <inkml:brushProperty name="height" value="0.025" units="cm"/>
    </inkml:brush>
  </inkml:definitions>
  <inkml:trace contextRef="#ctx0" brushRef="#br0">1 59 12268,'0'0'9235,"8"2"-7799,13 0-451,0 0-1,39-1 0,-54-1-900,0 0-1,0-1 1,0 0-1,0 0 1,0-1-1,0 0 1,0 0-1,-1 0 1,1 0-1,0-1 0,-1 0 1,0 0-1,0-1 1,0 1-1,0-1 1,5-6-1,-9 10-79,-1 0 0,0-1 0,1 1 1,-1 0-1,0-1 0,1 1 0,-1 0 0,0-1 0,1 1 0,-1-1 0,0 1 0,0 0 0,0-1 0,1 1 1,-1-1-1,0 1 0,0-1 0,0 1 0,0 0 0,0-1 0,0 1 0,0-1 0,0 1 0,0-1 1,0 1-1,0-1 0,0 1 0,0-1 0,0 1 0,0 0 0,0-1 0,-1 1 0,1-1 0,0 1 0,0-1 1,0 1-1,-1 0 0,1-1 0,-1 0 0,-21-4-5,-30 9-60,43-1 72,0 1 0,0 1 0,1-1 0,-1 2 0,1-1 0,1 1 0,-1 0 0,1 0 0,0 1 0,-11 14 0,15-18 0,1 1 0,-1-1 1,1 1-1,0-1 0,0 1 0,0 0 1,1 0-1,-1 0 0,1 0 0,0 0 1,0 0-1,0 6 0,1-8-22,0 0 0,1 1-1,-1-1 1,0 0-1,1 1 1,0-1 0,0 0-1,-1 0 1,1 0 0,0 1-1,1-1 1,-1 0-1,0 0 1,1-1 0,-1 1-1,1 0 1,-1 0 0,1-1-1,0 1 1,0-1-1,0 1 1,0-1 0,2 1-1,1 1-683,-1-1-1,1 0 0,0 0 0,0-1 0,-1 1 1,1-1-1,0 0 0,10 0 0,18 0-8822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272"/>
    </inkml:context>
    <inkml:brush xml:id="br0">
      <inkml:brushProperty name="width" value="0.025" units="cm"/>
      <inkml:brushProperty name="height" value="0.025" units="cm"/>
    </inkml:brush>
  </inkml:definitions>
  <inkml:trace contextRef="#ctx0" brushRef="#br0">1 158 14734,'0'0'8499,"10"4"-7085,-5-1-1317,0-1 0,0 0-1,1 0 1,-1 0 0,1-1-1,-1 0 1,1 0 0,0 0-1,-1-1 1,1 0 0,0 0-1,-1 0 1,1-1-1,0 0 1,-1 0 0,1 0-1,-1-1 1,9-3 0,-1-2-38,0 0 0,0 0 0,14-13 0,-24 19-46,-1-1 0,1-1 0,-1 1-1,1 0 1,-1 0 0,0-1 0,0 0-1,0 1 1,0-1 0,0 0 0,-1 0 0,0 0-1,1 0 1,-1 0 0,0 0 0,0 0 0,-1 0-1,1-1 1,0 1 0,-1 0 0,0-4 0,-1 6-19,1 0 0,-1 0 1,0 0-1,1 0 1,-1 0-1,0 1 1,0-1-1,0 0 0,0 0 1,0 1-1,0-1 1,0 1-1,0-1 1,0 1-1,0-1 0,0 1 1,0 0-1,0 0 1,0-1-1,0 1 1,0 0-1,0 0 0,-1 0 1,1 0-1,0 0 1,0 0-1,0 1 1,0-1-1,0 0 0,0 0 1,-2 1-1,-38 11-515,29-5 431,1 1 0,1 0 0,0 1 0,0 0 1,0 0-1,-13 18 0,18-20 62,-1 0 1,1 0 0,0 1 0,1 0 0,0 0-1,0 0 1,1 0 0,0 0 0,0 1 0,-2 15-1,5-23 28,0-1 0,0 1 0,0-1 0,0 1 0,0-1 0,0 1 0,0 0 0,0-1-1,0 1 1,1-1 0,-1 1 0,0-1 0,0 1 0,1-1 0,-1 1 0,0-1 0,1 1 0,-1-1-1,0 0 1,1 1 0,-1-1 0,1 0 0,-1 1 0,1-1 0,-1 0 0,1 1 0,-1-1 0,1 0-1,-1 0 1,1 1 0,24 1 45,24-11 159,-13-4-137,0-1-1,-1-2 1,35-22 0,30-15 216,-99 53-286,-1-1 1,1 1 0,-1 0-1,1 0 1,-1-1-1,0 1 1,1 0-1,-1 0 1,1 0 0,-1 0-1,1 0 1,-1 0-1,1 0 1,-1-1 0,1 1-1,-1 1 1,1-1-1,-1 0 1,1 0 0,-1 0-1,1 0 1,-1 0-1,1 0 1,-1 0 0,1 1-1,-1-1 1,1 0-1,-1 0 1,0 1 0,1-1-1,-1 0 1,1 1-1,-1-1 1,0 0-1,1 1 1,-1 0 0,3 24-1,-16 44 86,8-50-80,5-18 2,-1 1-1,1-1 1,0 0-1,-1 0 1,1 0-1,0 1 1,0-1-1,0 0 1,0 0-1,0 1 1,0-1-1,0 0 1,0 0-1,0 1 1,1-1-1,-1 0 0,1 0 1,-1 1-1,1-1 1,-1 0-1,1 0 1,-1 0-1,1 0 1,0 0-1,0 0 1,1 1-1,-1-1 9,1-1 1,-1 0-1,1 0 0,-1 0 1,1 0-1,0 0 0,-1 0 0,1 0 1,-1-1-1,1 1 0,-1-1 1,0 1-1,1-1 0,-1 1 0,1-1 1,-1 0-1,3-1 0,8-6-348,0-1-1,0 0 1,14-15-1,-11 6-1777,0 0 0,-1 0-1,-1-2 1,-1 1 0,-1-2 0,9-21-1,3-8-5231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643"/>
    </inkml:context>
    <inkml:brush xml:id="br0">
      <inkml:brushProperty name="width" value="0.025" units="cm"/>
      <inkml:brushProperty name="height" value="0.025" units="cm"/>
    </inkml:brush>
  </inkml:definitions>
  <inkml:trace contextRef="#ctx0" brushRef="#br0">217 1 8456,'0'0'9865,"-4"10"-8984,-13 28 285,2 1-1,-18 73 1,24-26-1062,8-63-86,-1-1 0,-1 0 0,-12 44 0,15-66-65,0-1 1,0 1-1,0-1 1,0 1-1,0 0 0,0-1 1,-1 1-1,1 0 1,0-1-1,0 1 0,0 0 1,-1-1-1,1 1 1,0 0-1,0-1 0,-1 1 1,1 0-1,0-1 1,-1 1-1,1 0 0,0 0 1,-1 0-1,1-1 1,0 1-1,-1 0 0,1 0 1,-1 0-1,1 0 1,0 0-1,-1 0 0,1 0 1,-1 0-1,1 0 1,0 0-1,-1 0 1,1 0-1,-1 0 0,1 0 1,0 0-1,-1 0 1,1 0-1,-1 0 0,1 0 1,0 1-1,-1-1 1,1 0-1,0 0 0,-1 1 1,1-1-1,0 0 1,-1 0-1,1 1 0,0-1 1,0 0-1,-1 1 1,1-1-1,0 0 0,0 1 1,0-1-1,-1 0 1,1 1-1,0-1 0,0 1 1,0-1-1,0 1 1,-16-43-4246,12 31 3160,-3-4 739,-1 1 0,-17-25 0,16 27 2785,1-1-1,-14-28 0,22 41-2297,0-1 0,0 1-1,0 0 1,0 0 0,0-1 0,0 1-1,0 0 1,0-1 0,0 1-1,0 0 1,0 0 0,0 0 0,0-1-1,1 1 1,-1 0 0,0 0-1,0-1 1,0 1 0,0 0 0,0 0-1,1 0 1,-1-1 0,0 1-1,0 0 1,1 0 0,-1 0 0,0 0-1,0 0 1,0-1 0,1 1-1,-1 0 1,0 0 0,0 0 0,1 0-1,-1 0 1,0 0 0,0 0-1,1 0 1,-1 0 0,1 0 0,20-2 913,21 5-929,11 6-83,34 4-531,-28-12-4726,-56-1 4462,0 0 1,0-1 0,0 1-1,0-1 1,-1 0-1,1 0 1,0 0-1,-1 0 1,1-1 0,-1 1-1,5-4 1,10-8-8015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45.481"/>
    </inkml:context>
    <inkml:brush xml:id="br0">
      <inkml:brushProperty name="width" value="0.025" units="cm"/>
      <inkml:brushProperty name="height" value="0.025" units="cm"/>
    </inkml:brush>
  </inkml:definitions>
  <inkml:trace contextRef="#ctx0" brushRef="#br0">485 240 416,'-11'-1'299,"1"-1"-336,-18-1 1071,-47-14 0,66 14-839,0 1 1,1-2-1,-1 1 0,1-1 1,0-1-1,0 0 1,0 0-1,1 0 0,0-1 1,-10-10-1,11 9-114,-1 1 0,1 0 0,-1 0-1,0 0 1,0 1 0,-1 0 0,0 0-1,0 1 1,0 0 0,0 0 0,-1 1 0,1 0-1,-1 0 1,0 1 0,1 0 0,-1 1-1,0 0 1,0 0 0,0 1 0,-1 0 0,1 1-1,-16 3 1,21-2-88,0 0 0,0 0 0,0 0 0,0 1-1,1-1 1,-1 1 0,1 0 0,0 0 0,-1 1 0,2-1 0,-6 7 0,7-9-39,0 1 1,-1 0-1,1 0 1,0 0-1,0 0 1,0 0-1,0 0 1,0 0-1,0 0 1,1 0-1,-1 1 1,1-1-1,0 0 1,-1 0-1,1 1 1,0-1-1,0 0 1,0 0-1,1 1 1,-1-1 0,1 0-1,-1 0 1,1 0-1,1 3 1,-1-4 15,0 1 0,1-1 1,-1 0-1,0 0 0,1 0 1,0 0-1,-1 0 1,1 0-1,0-1 0,-1 1 1,1 0-1,0-1 1,0 1-1,-1-1 0,1 0 1,0 1-1,3-1 0,39-1 508,-29 1-278,418-22 3771,2408-152-2438,-1879 195-1503,-3 67-39,284 35 14,-839-96 81,286 7 122,-183-48 582,-491 43-4735,-8-26 1751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971"/>
    </inkml:context>
    <inkml:brush xml:id="br0">
      <inkml:brushProperty name="width" value="0.025" units="cm"/>
      <inkml:brushProperty name="height" value="0.025" units="cm"/>
    </inkml:brush>
  </inkml:definitions>
  <inkml:trace contextRef="#ctx0" brushRef="#br0">136 1 11082,'0'0'6577,"-9"1"-4895,4 0-1436,-8 0 305,0 1 0,0 0 0,0 1 1,0 0-1,1 1 0,-1 1 0,-14 7 0,27-12-552,-1 1-1,1-1 1,0 1 0,-1-1-1,1 0 1,0 1 0,-1-1-1,1 1 1,0-1 0,0 1 0,-1-1-1,1 1 1,0-1 0,0 1-1,0 0 1,0-1 0,0 1-1,0-1 1,0 1 0,0-1-1,0 1 1,0-1 0,0 1-1,0 0 1,0-1 0,0 1-1,0-1 1,1 1 0,-1-1-1,0 1 1,0-1 0,1 1 0,-1-1-1,0 1 1,1-1 0,-1 0-1,0 1 1,1-1 0,-1 1-1,1-1 1,-1 0 0,1 1-1,-1-1 1,1 0 0,-1 0-1,1 1 1,-1-1 0,1 0-1,-1 0 1,1 0 0,0 0-1,35 16-520,-31-14 232,9 3-386,2 1-366,0 0 0,-1 0 0,1 2 0,-1 0 0,-1 1 0,23 17 0,-37-26 1140,1 1 0,0-1 0,0 1-1,0 0 1,-1-1 0,1 1 0,-1 0 0,1 0 0,0-1 0,-1 1 0,1 0-1,-1 0 1,0 0 0,1 0 0,-1 0 0,0 0 0,1 0 0,-1 0 0,0 0-1,0 0 1,0 0 0,0 0 0,0 0 0,0 0 0,0 0 0,0 0 0,0 0-1,-1 1 1,0-1 46,0 1 0,0 0 0,-1-1 0,1 0 0,-1 1 0,1-1-1,-1 0 1,1 0 0,-1 1 0,1-1 0,-1-1 0,0 1 0,-3 1 0,-8 3 164,0-1 0,-1-1 0,-15 3 0,25-5-419,-56 3-55,60-4 82,-1 0 0,1 0 0,-1 0 0,1-1 0,-1 1 0,1 0-1,-1 0 1,1-1 0,0 1 0,-1 0 0,1-1 0,-1 1 0,1 0 0,0-1 0,-1 1 0,1-1-1,0 1 1,-1-1 0,1 1 0,0-1 0,0 1 0,-1 0 0,1-1 0,0 0 0,0 1 0,0-1-1,0 1 1,0-1 0,0 1 0,0-1 0,0 1 0,0-1 0,0 1 0,0-2 0,4-20-4863,10-3-2254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5.372"/>
    </inkml:context>
    <inkml:brush xml:id="br0">
      <inkml:brushProperty name="width" value="0.025" units="cm"/>
      <inkml:brushProperty name="height" value="0.025" units="cm"/>
    </inkml:brush>
  </inkml:definitions>
  <inkml:trace contextRef="#ctx0" brushRef="#br0">221 0 9225,'0'0'5098,"1"13"-2792,-1 8-1644,0-1 0,-2 0 0,0 0 0,-2 0 0,-7 26 0,-6 10 613,-3 0 0,-2-1 0,-3-1 0,-2-2 0,-64 95 0,130-246-715,-15 47-657,85-164-2561,-98 196 2453,2 1-1,0 1 0,1 0 0,1 1 0,0 1 1,1 0-1,1 1 0,25-17 0,-37 28 189,0 1-1,1 1 1,-1-1-1,0 1 0,1 0 1,-1 0-1,1 1 1,0-1-1,0 1 1,-1 1-1,1-1 0,9 1 1,-13 0 12,0 0 1,0 1-1,0-1 0,0 1 1,0 0-1,0-1 0,0 1 1,0 0-1,-1 0 0,1 0 1,0 0-1,-1 0 0,1 1 1,-1-1-1,1 0 0,-1 1 1,1-1-1,-1 1 0,0-1 1,0 1-1,0 0 0,0 0 1,0-1-1,0 1 0,0 0 1,-1 0-1,1 0 0,-1 0 1,1 0-1,-1 0 0,0 0 1,0 0-1,0 0 0,0 0 1,0 0-1,0 0 0,-1 3 1,0 0 51,0 0 0,-1 0 0,1 0 0,-1 0 0,0-1 0,-1 1 0,1 0 0,-1-1 0,0 0 0,0 0 0,0 0 0,0 0 0,-1 0 0,1 0 0,-1-1 0,0 0 0,0 0 0,-8 4 0,-11 7 588,0-1 1,-33 13-1,39-19-317,12-5-318,1 0-1,-1 0 0,0 0 1,1-1-1,-1 1 1,0-1-1,0-1 0,-6 1 1,13-10-4137,12-7-486,5-2-1645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5.872"/>
    </inkml:context>
    <inkml:brush xml:id="br0">
      <inkml:brushProperty name="width" value="0.025" units="cm"/>
      <inkml:brushProperty name="height" value="0.025" units="cm"/>
    </inkml:brush>
  </inkml:definitions>
  <inkml:trace contextRef="#ctx0" brushRef="#br0">49 40 3043,'0'0'16490,"-2"11"-15278,-4 16-96,-2-1-1,-17 43 1,18-41-939,11-20-60,10-14-48,-5-2-140,-1-1 1,1 0-1,-2-1 0,1 0 1,-1 0-1,-1 0 0,1-1 1,-2 0-1,8-21 0,8-12-823,28 97 1225,-44-50-318,1 0 0,-1 0 1,1 0-1,0-1 0,0 1 1,0-1-1,0-1 1,0 1-1,0-1 0,1 0 1,-1-1-1,0 1 0,1-1 1,-1 0-1,0-1 1,1 0-1,5-1 0,-8 1 41,-1 0-1,1 0 1,-1 0 0,1 0-1,-1-1 1,0 1-1,0-1 1,0 0-1,0 0 1,0 0-1,0 0 1,0-1-1,-1 1 1,1-1-1,-1 0 1,0 0 0,1 1-1,-1-1 1,-1-1-1,1 1 1,0 0-1,-1 0 1,0-1-1,1 1 1,-2-1-1,1 1 1,0-1-1,0 1 1,-1-1 0,0-5-1,0 8-31,0 0-1,0-1 1,-1 1 0,1 0-1,0 0 1,-1-1 0,1 1-1,-1 0 1,1 0-1,-1 0 1,0-1 0,1 1-1,-1 0 1,0 0 0,0 0-1,0 0 1,0 0-1,0 1 1,0-1 0,0 0-1,0 0 1,0 1 0,0-1-1,0 0 1,-1 1 0,1-1-1,0 1 1,0 0-1,-1-1 1,1 1 0,0 0-1,-1 0 1,1 0 0,0 0-1,-1 0 1,1 0 0,0 0-1,-2 0 1,-1 1-37,-1-1 1,1 0-1,-1 1 0,1 0 1,-1 0-1,1 1 1,0-1-1,0 1 1,-1 0-1,-4 3 0,-4 4 194,1 1 0,0 0 0,-13 15-1,22-22-120,0 0-1,1 0 0,-1 1 1,1-1-1,0 0 0,0 1 1,0 0-1,1-1 0,-1 1 1,1 0-1,0 0 0,0-1 1,0 1-1,0 0 0,1 0 1,0 0-1,0 0 0,0 7 1,1-9-113,0 0 1,0-1 0,0 1 0,0 0-1,0-1 1,1 1 0,-1-1 0,1 1-1,-1-1 1,1 1 0,-1-1-1,1 0 1,0 0 0,0 0 0,-1 0-1,1 0 1,0 0 0,0 0-1,0-1 1,0 1 0,0-1 0,0 1-1,0-1 1,0 0 0,0 0-1,4 0 1,30 1-4179,-8-4-4055,0-2-3889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6.244"/>
    </inkml:context>
    <inkml:brush xml:id="br0">
      <inkml:brushProperty name="width" value="0.025" units="cm"/>
      <inkml:brushProperty name="height" value="0.025" units="cm"/>
    </inkml:brush>
  </inkml:definitions>
  <inkml:trace contextRef="#ctx0" brushRef="#br0">117 9 10954,'0'0'11595,"-55"-9"-10570,38 23-512,-1 3-289,5 2 0,4 3-128,5-3-64,4 0 0,0-7-288,12-1-801,5-6-128,3-5-320,3 0-930,3-5-2433,-2-12-2179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6.587"/>
    </inkml:context>
    <inkml:brush xml:id="br0">
      <inkml:brushProperty name="width" value="0.025" units="cm"/>
      <inkml:brushProperty name="height" value="0.025" units="cm"/>
    </inkml:brush>
  </inkml:definitions>
  <inkml:trace contextRef="#ctx0" brushRef="#br0">164 0 14638,'0'0'4548,"-10"9"-2930,-7 8-872,1 2 1,1 0 0,0 0 0,2 1-1,0 1 1,1 1 0,-13 33-1,2 19 104,22-69-833,0 0-1,0 0 0,0 0 1,1 1-1,-1-1 0,1 0 1,1 0-1,-1 1 0,1-1 1,0 0-1,0 0 0,3 8 1,-3-11-4,0-1 1,1 1 0,-1-1 0,1 0-1,-1 0 1,1 1 0,0-1-1,0 0 1,-1 0 0,1-1 0,0 1-1,0 0 1,0-1 0,0 1 0,0-1-1,0 1 1,0-1 0,0 0-1,0 0 1,0 0 0,0 0 0,0 0-1,0 0 1,0-1 0,0 1 0,2-1-1,5-1-14,-1 0-1,0 0 1,1-1-1,13-7 1,14-13-336,-28 17 239,0 1 0,0 0 0,1 0-1,16-6 1,-24 11 98,-1 0 0,0 0-1,1 0 1,-1 0 0,0 1 0,0-1-1,0 0 1,1 0 0,-1 0 0,0 1-1,0-1 1,0 0 0,1 0-1,-1 1 1,0-1 0,0 0 0,0 0-1,0 1 1,0-1 0,1 0 0,-1 1-1,0-1 1,0 0 0,0 0 0,0 1-1,0-1 1,0 0 0,0 1-1,0-1 1,0 0 0,0 1 0,0-1-1,-1 0 1,1 0 0,0 1 0,0-1-1,0 0 1,0 1 0,0-1 0,0 0-1,-1 0 1,1 1 0,0-1-1,-1 0 1,-4 17-4,-10 5 56,11-17-40,1-1 1,0 1 0,0 0 0,0 0 0,0 0-1,1 0 1,0 1 0,0-1 0,0 1 0,-1 7-1,3-13-128,0 0 0,0 1 1,1-1-1,-1 0 0,0 0 0,0 1 0,0-1 0,0 0 0,1 0 0,-1 0 0,0 0 0,0 1 0,1-1 0,-1 0 0,0 0 0,0 0 0,1 0 0,-1 0 0,0 0 0,0 0 0,1 0 0,-1 1 1,0-1-1,0 0 0,1 0 0,-1 0 0,0 0 0,0 0 0,1-1 0,-1 1 0,0 0 0,1 0 0,-1 0 0,0 0 0,0 0 0,1 0 0,-1 0 0,0 0 0,0-1 0,0 1 0,1 0 0,-1 0 0,0 0 1,0 0-1,0-1 0,1 1 0,-1 0 0,0 0 0,0-1 0,0 1 0,1-1 0,12-9-4611,-1-8-3100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7.011"/>
    </inkml:context>
    <inkml:brush xml:id="br0">
      <inkml:brushProperty name="width" value="0.025" units="cm"/>
      <inkml:brushProperty name="height" value="0.025" units="cm"/>
    </inkml:brush>
  </inkml:definitions>
  <inkml:trace contextRef="#ctx0" brushRef="#br0">45 39 13229,'0'0'6075,"10"5"-4597,-1-1-1069,0 0 0,0 0 0,0-1-1,0 0 1,16 3 0,-23-6-330,0 0 1,0 1-1,0-1 1,0 0 0,-1 0-1,1 0 1,0 0-1,0-1 1,0 1-1,0 0 1,-1-1-1,1 1 1,0-1-1,0 0 1,-1 1-1,1-1 1,0 0 0,-1 0-1,1 0 1,-1 0-1,1-1 1,-1 1-1,0 0 1,0-1-1,1 1 1,-1 0-1,0-1 1,0 1 0,0-1-1,0 0 1,-1 1-1,1-1 1,0 0-1,-1 0 1,1 1-1,-1-1 1,1 0-1,-1 0 1,0 0-1,0 0 1,0 1 0,0-1-1,-1-4 1,1 6-81,0-1 0,-1 0 0,1 0 0,0 0 0,-1 0 0,1 0 0,-1 0 0,1 0 0,-1 1 0,0-1 0,1 0 0,-1 0 0,0 1 0,1-1 0,-1 0 0,0 1 0,0-1 0,0 1 0,1-1 0,-1 1 1,0-1-1,0 1 0,0 0 0,0-1 0,0 1 0,0 0 0,0 0 0,0 0 0,0 0 0,0 0 0,0 0 0,0 0 0,0 0 0,0 0 0,0 0 0,0 0 0,0 1 0,0-1 0,-1 1 0,-41 12-153,32-7 145,0 1 0,1 1-1,0 0 1,-13 13-1,19-18 21,1 1 0,0 0 0,0-1 0,0 1 0,0 0 0,0 0 0,1 1 0,0-1 0,0 0 0,0 1 0,0-1 0,1 1 0,0 0 0,-2 8 0,3-13-8,0 1 0,1 0 0,-1 0 0,0-1 0,0 1 0,0 0 1,1-1-1,-1 1 0,0 0 0,1-1 0,-1 1 0,1-1 0,-1 1 0,0 0 0,1-1 0,-1 1 1,1-1-1,-1 1 0,1-1 0,0 0 0,-1 1 0,1-1 0,0 1 0,-1-1 0,1 0 0,0 0 0,0 1 1,29 3 89,29-11-86,-42 2-74,-1-2 0,0 0-1,0-1 1,24-16 0,-25 14 25,0 2 1,0-1-1,1 2 0,21-8 0,-37 15 49,0 0 0,1 0 0,-1 0 0,0 0 0,0 0-1,1 0 1,-1 0 0,0 0 0,0 0 0,1 0 0,-1 0 0,0 0-1,0 0 1,1 0 0,-1 0 0,0 0 0,0 0 0,0 0 0,1 0-1,-1 0 1,0 0 0,0 0 0,1 1 0,-1-1 0,0 0 0,0 0-1,0 0 1,1 0 0,-1 1 0,0-1 0,0 0 0,0 0 0,0 0-1,0 1 1,1-1 0,-1 0 0,0 0 0,0 0 0,0 1 0,0-1-1,0 0 1,0 0 0,0 1 0,-2 17 99,-11 18 141,13-34-192,-4 7 177,0 1 0,0 0 0,1 1 0,1-1-1,0 0 1,-2 18 0,5-27-220,-1 0 0,1 0 0,0 0 0,-1 0 0,1 0 1,0 0-1,0 0 0,0 0 0,-1 0 0,1 0 0,0-1 0,0 1 0,0 0 0,0-1 0,1 1 0,-1 0 0,0-1 0,0 0 0,0 1 1,0-1-1,1 1 0,-1-1 0,0 0 0,0 0 0,0 0 0,1 0 0,-1 0 0,0 0 0,0 0 0,1 0 0,-1 0 0,0-1 1,2 0-1,48-9 191,-32 2-509,0-2 0,0 0 0,-1-2 0,31-25 0,10-6-1324,-76 84 1870,8-25-466,-15 28 994,17-15-6873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7.353"/>
    </inkml:context>
    <inkml:brush xml:id="br0">
      <inkml:brushProperty name="width" value="0.025" units="cm"/>
      <inkml:brushProperty name="height" value="0.025" units="cm"/>
    </inkml:brush>
  </inkml:definitions>
  <inkml:trace contextRef="#ctx0" brushRef="#br0">174 0 20756,'0'0'7431,"13"49"-6983,-13-14-320,-7 4-32,-8 8-288,1 2-1826,-4 0-2082,-2-1-3491</inkml:trace>
  <inkml:trace contextRef="#ctx0" brushRef="#br0" timeOffset="1">0 715 7751,'0'0'17233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8.658"/>
    </inkml:context>
    <inkml:brush xml:id="br0">
      <inkml:brushProperty name="width" value="0.025" units="cm"/>
      <inkml:brushProperty name="height" value="0.025" units="cm"/>
    </inkml:brush>
  </inkml:definitions>
  <inkml:trace contextRef="#ctx0" brushRef="#br0">1 112 4933,'0'0'7046,"9"-9"-4190,3-2-2183,2 1 1,-1 0-1,1 0 0,1 2 0,0 0 0,0 0 0,0 1 0,1 1 0,0 1 0,0 0 0,18-2 0,-23 6-385,-1-2-90,1 2 0,0-1 1,-1 2-1,1-1 0,0 1 1,0 1-1,11 2 0,-21-3-180,0 1 1,0-1-1,-1 1 0,1-1 1,0 0-1,-1 1 0,1 0 1,0-1-1,-1 1 0,1-1 1,-1 1-1,1 0 0,-1-1 1,1 1-1,-1 0 0,1 0 1,-1-1-1,0 1 0,1 0 1,-1 0-1,0 0 0,0 0 1,1-1-1,-1 1 0,0 0 1,0 0-1,0 0 0,0 0 1,0 0-1,0-1 0,-1 1 1,1 0-1,0 0 0,0 0 1,-1 0-1,1-1 0,-1 3 1,-18 28 560,-5-7-286,-35 25 0,43-37-91,0 0 0,1 1 1,0 0-1,2 1 1,-1 0-1,2 2 0,-20 29 1,31-44-195,0 0 0,1 0 0,-1 0 0,0 0 0,1 0 0,-1 0 0,1 1 0,-1-1 0,1 0 0,0 0 0,-1 0 0,1 1 0,0-1 0,0 0 0,0 0 0,0 1 0,0-1 0,0 0 0,0 0 0,1 0 0,-1 1 0,0-1 0,0 0 0,1 0 0,-1 0 0,1 1 0,0-1 0,-1 0 0,1 0 0,0 0 0,-1 0 0,1 0 0,0 0 0,0-1 0,0 1 0,0 0 0,0 0 0,0 0 0,0-1 0,0 1 0,0-1 0,0 1 0,0-1 1,0 1-1,1-1 0,-1 1 0,0-1 0,0 0 0,3 0 0,8 2 36,1-1 1,-1-1-1,0 0 1,17-2-1,-8 0 16,82-2-327,-60-1-2621,-29 1-1831,-4-5-4346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9.421"/>
    </inkml:context>
    <inkml:brush xml:id="br0">
      <inkml:brushProperty name="width" value="0.025" units="cm"/>
      <inkml:brushProperty name="height" value="0.025" units="cm"/>
    </inkml:brush>
  </inkml:definitions>
  <inkml:trace contextRef="#ctx0" brushRef="#br0">1 219 5637,'0'0'15935,"6"-10"-15011,42-45 166,60-54-1,-65 66-76,-41 42-527,-3 8-388,0 0 1,-1 0-1,0 0 0,0 0 0,0 0 0,-7 13 1,-5 14-82,11-22-29,0 0 1,0 0-1,2 0 1,-1 0 0,2 0-1,0 23 1,0-34-83,1 0 1,-1-1-1,0 1 0,0 0 1,0-1-1,0 1 1,1 0-1,-1-1 1,0 1-1,1 0 0,-1-1 1,1 1-1,-1-1 1,0 1-1,1 0 1,-1-1-1,1 1 1,0-1-1,-1 0 0,1 1 1,-1-1-1,1 1 1,0-1-1,-1 0 1,1 0-1,0 1 0,0-1 1,21 2-6493,-16-3 3940,5 1-2980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9.813"/>
    </inkml:context>
    <inkml:brush xml:id="br0">
      <inkml:brushProperty name="width" value="0.025" units="cm"/>
      <inkml:brushProperty name="height" value="0.025" units="cm"/>
    </inkml:brush>
  </inkml:definitions>
  <inkml:trace contextRef="#ctx0" brushRef="#br0">0 16 9001,'0'0'17040,"2"3"-17297,4-4-1728,-2-7-1571,4-1-3619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17.913"/>
    </inkml:context>
    <inkml:brush xml:id="br0">
      <inkml:brushProperty name="width" value="0.025" units="cm"/>
      <inkml:brushProperty name="height" value="0.025" units="cm"/>
    </inkml:brush>
  </inkml:definitions>
  <inkml:trace contextRef="#ctx0" brushRef="#br0">1 229 5285,'0'0'-32,"2"-3"3618,12-12-3270,6 9-315,-1 0 0,1 1 0,0 1-1,0 1 1,34-1 0,9-2 10,175-36 70,39-5 943,530 1-477,-245 23-485,340 4 184,-681 20-220,216 27-5,-3 33 19,35 3-15,774 0 12,-555-42-16,2200 24-47,-1816-19 463,325 47-458,50 8 1543,453-63-1314,-1840-23-121,241 0 1005,-276 10-1158,-22-5-249,1 1 1,0-1 0,-1 0-1,1 0 1,0 0 0,-1-1 0,1 1-1,0-1 1,0 0 0,0 0-1,4-1 1,-3-8-3658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0.170"/>
    </inkml:context>
    <inkml:brush xml:id="br0">
      <inkml:brushProperty name="width" value="0.025" units="cm"/>
      <inkml:brushProperty name="height" value="0.025" units="cm"/>
    </inkml:brush>
  </inkml:definitions>
  <inkml:trace contextRef="#ctx0" brushRef="#br0">433 17 6502,'-12'-3'897,"4"0"-696,-1 1 0,0-1 0,0 1 0,-1 1 0,1 0 0,0 0 0,-1 1 0,1 0 0,0 0 0,0 1 0,-1 1 0,1-1 0,0 2 0,0-1 0,0 1 0,-12 6 0,2 5 124,0 0 1,1 1-1,1 1 1,0 1-1,1 1 1,1 0 0,1 1-1,0 0 1,2 1-1,0 1 1,-12 30-1,13-26-223,1 0 1,2 0-1,0 1 0,2 1 0,1-1 0,1 1 0,1 0 0,1 0 0,4 46 0,-2-67-90,1-1 0,0 0 0,0 1-1,0-1 1,1 0 0,0 0 0,0 0 0,0 0 0,0 0 0,1 0 0,0 0 0,0-1 0,0 1-1,1-1 1,-1 0 0,1 0 0,4 3 0,-2-3 197,0 0 1,0-1-1,1 0 0,-1 0 0,0 0 1,1-1-1,0 0 0,0 0 1,0-1-1,0 0 0,11 1 0,5-3 378,0 0-1,0-1 0,-1-1 0,1-2 0,-1 0 1,0-1-1,24-10 0,3-4-67,-1-2 0,66-41 0,-88 46-413,-1-1 1,0-1-1,-1-1 0,-2-2 0,33-37 0,-49 51-85,0 0 1,-1-1-1,0 1 1,0-1-1,-1 0 1,0 0-1,0 0 0,-1-1 1,2-10-1,-4 16 7,-1 0-1,1 0 0,-1 0 0,0 0 1,0 1-1,0-1 0,0 0 1,-1 0-1,0 0 0,0 0 0,0 1 1,0-1-1,0 0 0,-1 1 0,1-1 1,-1 1-1,0-1 0,0 1 1,-1 0-1,1 0 0,0 0 0,-1 0 1,0 0-1,0 1 0,-5-5 1,-8-2 2,0 0 1,-1 1 0,0 0-1,0 2 1,0 0-1,-20-4 1,-115-17-744,76 16-1036,45 5 372,-30-4-5205,25 5-3625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4.394"/>
    </inkml:context>
    <inkml:brush xml:id="br0">
      <inkml:brushProperty name="width" value="0.025" units="cm"/>
      <inkml:brushProperty name="height" value="0.025" units="cm"/>
    </inkml:brush>
  </inkml:definitions>
  <inkml:trace contextRef="#ctx0" brushRef="#br0">0 0 8264,'0'0'4004,"7"8"-3695,54 67 1625,38 49 1332,-20-6-2558,363 524 116,-95-113 184,-78-112-991,54 60 172,366 533 444,-255-360 529,218 305-835,-289-456-99,452 588 468,-474-636-65,-295-388-477,-45-62-270,0 0 1,-1-1 0,1 1 0,-1 0-1,0 0 1,1 1 0,-1-1-1,0 0 1,0 0 0,1 0 0,-1 0-1,0 0 1,0 0 0,0 0-1,0 0 1,0 0 0,-1 0 0,1 0-1,0 0 1,0 0 0,-1 1 0,1-1-1,-1 1 1,-13 9-5681,4-9 895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4.753"/>
    </inkml:context>
    <inkml:brush xml:id="br0">
      <inkml:brushProperty name="width" value="0.025" units="cm"/>
      <inkml:brushProperty name="height" value="0.025" units="cm"/>
    </inkml:brush>
  </inkml:definitions>
  <inkml:trace contextRef="#ctx0" brushRef="#br0">0 352 11307,'0'0'2722,"2"10"-1248,-1-2-1330,1-1 0,1 0 0,-1 0 0,1 0 0,0 0 0,1 0 1,-1-1-1,1 1 0,1-1 0,-1 0 0,1 0 0,0-1 0,1 1 1,-1-1-1,12 8 0,33 27 184,3-2-1,1-3 1,1-1 0,62 26 0,-106-55 15,0-1 0,0 0 0,0 0 0,0-1 1,0-1-1,22 3 0,-31-5-273,-1-1 0,1 1 1,-1 0-1,0-1 0,1 1 0,-1-1 0,0 1 0,1-1 1,-1 0-1,0 1 0,0-1 0,0 0 0,0 0 1,0 0-1,0 0 0,0 0 0,0 0 0,0 0 1,0 0-1,0 0 0,0-1 0,-1 1 0,1 0 0,-1 0 1,1-1-1,-1 1 0,1 0 0,-1-1 0,0 1 1,1-1-1,-1 1 0,0 0 0,0-1 0,0 1 0,0-1 1,-1-1-1,-4-59 944,5 61-1000,-13-61 730,-28-83-1,-6-20-559,34 86-447,0 4-2047,0 27-2794,1 18-2738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6.541"/>
    </inkml:context>
    <inkml:brush xml:id="br0">
      <inkml:brushProperty name="width" value="0.025" units="cm"/>
      <inkml:brushProperty name="height" value="0.025" units="cm"/>
    </inkml:brush>
  </inkml:definitions>
  <inkml:trace contextRef="#ctx0" brushRef="#br0">54 275 4676,'0'0'4276,"-6"8"-2957,1-3-1411,-21 29 2641,23-30-1682,1-1 0,0 1 1,1 0-1,-1 0 0,1 0 0,-1 0 0,1 0 0,0 0 0,0 0 0,0 7 0,18-13 767,-2-6-1415,1-1 1,-1 0-1,-1-1 0,0-1 1,0 0-1,16-18 0,-2 4-169,3-1-218,-2 0-1,0-2 1,-2-1-1,-1-2 1,-1 0-1,32-55 1,-64 104 181,0 0 1,1 1 0,1 0-1,-4 32 1,6-33-8,-4 30 481,-1 87 0,8-56-4558,0-45-423,0-19-3807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163"/>
    </inkml:context>
    <inkml:brush xml:id="br0">
      <inkml:brushProperty name="width" value="0.025" units="cm"/>
      <inkml:brushProperty name="height" value="0.025" units="cm"/>
    </inkml:brush>
  </inkml:definitions>
  <inkml:trace contextRef="#ctx0" brushRef="#br0">72 54 5221,'0'0'14227,"10"-7"-12690,-1 1-1222,1 0 0,0 1 0,1 0 0,-1 0 0,1 1 0,0 0 0,0 1 0,0 1 0,1-1 0,14 0 0,-21 3-283,0 0 0,0 0 0,0 0 0,0 1 0,-1-1 0,1 1 0,0 0 0,0 0 0,7 4 0,-11-5-31,0 1 1,0 0-1,0-1 0,0 1 1,-1 0-1,1-1 1,0 1-1,0 0 0,-1 0 1,1 0-1,-1 0 1,1 0-1,-1 0 0,1 0 1,-1 0-1,1 0 1,-1 0-1,0 0 1,1 1-1,-1 1 2,0-1 0,0 0-1,0 1 1,-1-1 0,1 1 0,-1-1-1,1 0 1,-1 1 0,0-1 0,0 0 0,0 0-1,-1 3 1,-10 13 49,-1-1 1,-1 0-1,0-1 0,-1 0 0,-32 24 0,2 1-29,28-25-18,-46 49-11,59-61 1,0 1 0,1 0 0,-1-1 1,1 1-1,1 1 0,-1-1 0,1 0 0,0 0 1,0 1-1,0 0 0,1-1 0,-1 9 0,2-13 2,1 0 0,-1 0 0,1 0 0,0 0 0,-1 0 0,1 0 0,0 0 0,0 0 0,0 0 0,-1-1 0,1 1 0,0 0-1,0-1 1,0 1 0,0 0 0,1-1 0,-1 1 0,0-1 0,0 1 0,0-1 0,0 0 0,0 0 0,1 1 0,-1-1 0,0 0 0,0 0-1,0 0 1,1 0 0,-1 0 0,0 0 0,2-1 0,45-3-288,-30 1-824,-1-2 1,0 0 0,24-11-1,7-6-4858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490"/>
    </inkml:context>
    <inkml:brush xml:id="br0">
      <inkml:brushProperty name="width" value="0.025" units="cm"/>
      <inkml:brushProperty name="height" value="0.025" units="cm"/>
    </inkml:brush>
  </inkml:definitions>
  <inkml:trace contextRef="#ctx0" brushRef="#br0">8 0 16047,'0'0'11275,"-7"31"-14734,26-40-385,-2-3-3139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833"/>
    </inkml:context>
    <inkml:brush xml:id="br0">
      <inkml:brushProperty name="width" value="0.025" units="cm"/>
      <inkml:brushProperty name="height" value="0.025" units="cm"/>
    </inkml:brush>
  </inkml:definitions>
  <inkml:trace contextRef="#ctx0" brushRef="#br0">609 20 9161,'-14'-2'2252,"-21"-5"-1564,-1 2 0,1 2 0,-1 1 0,0 1 0,0 3 0,-40 6 0,62-7-609,1 2 1,-1 0-1,1 0 0,0 2 0,1-1 1,-1 2-1,1-1 0,0 2 1,0 0-1,1 0 0,0 1 1,0 0-1,1 1 0,0 0 0,0 1 1,1 0-1,0 0 0,1 1 1,0 0-1,-9 18 0,5 3 58,0 1 0,2 0 0,2 0 0,1 1 0,2 0-1,1 1 1,1-1 0,2 1 0,2-1 0,7 54 0,-7-76-103,1-1 0,0 0 1,1 0-1,0-1 1,1 1-1,0-1 0,1 1 1,0-1-1,1-1 0,0 1 1,0-1-1,1 0 0,0 0 1,0-1-1,1 0 1,0 0-1,1-1 0,0 0 1,0-1-1,0 1 0,1-2 1,0 1-1,0-2 0,0 1 1,1-1-1,0-1 1,0 0-1,-1 0 0,2-1 1,-1-1-1,20 1 0,2-1 359,0-2 0,0-2 0,0 0 0,0-3 0,0 0 0,-1-2 0,0-2 0,-1-1 0,0-1 0,0-1 0,40-26 0,-40 21-211,-2-2 1,0-1 0,-2-1 0,0-1 0,-2-1 0,0-2-1,-2 0 1,-1-2 0,-1 0 0,30-55 0,-43 69-178,-1-1 1,-1 0 0,-1-1-1,0 1 1,-1-1-1,0 0 1,-1-1 0,-1 1-1,0-27 1,-2 38-61,-1-1 1,1 0-1,-1 0 1,0 0-1,-1 1 1,1-1-1,-1 0 1,0 1-1,-1 0 0,1-1 1,-1 1-1,0 0 1,-1 0-1,1 1 1,-1-1-1,0 1 1,0 0-1,0 0 1,0 0-1,-1 0 0,0 1 1,0-1-1,0 1 1,0 1-1,0-1 1,0 1-1,-1 0 1,1 0-1,-9-2 1,-18-1-1052,0 0 0,-1 2 0,1 2 0,0 1 0,-38 5 0,-19 5-5284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15.288"/>
    </inkml:context>
    <inkml:brush xml:id="br0">
      <inkml:brushProperty name="width" value="0.025" units="cm"/>
      <inkml:brushProperty name="height" value="0.025" units="cm"/>
    </inkml:brush>
  </inkml:definitions>
  <inkml:trace contextRef="#ctx0" brushRef="#br0">1063 975 4740,'0'0'14777,"10"4"-13928,-6-3-773,0 1 52,1-1 0,-1 1-1,1-1 1,-1 0 0,1 0 0,-1-1-1,1 1 1,0-1 0,-1 0 0,1 0-1,0-1 1,-1 1 0,1-1 0,-1 0-1,1 0 1,-1-1 0,7-2 0,15-11 364,0-2 1,-1 0-1,-1-2 1,-1 0 0,0-2-1,25-30 1,-17 14-409,-2-1 0,-1-2 0,28-54 0,-44 71-17,-2-1-1,0 1 0,-2-2 0,7-28 0,-12 38-25,0-1 0,-1 1-1,-1-1 1,0 0 0,-1 0 0,-1 0-1,-5-30 1,3 37-25,0 0 1,-1 0-1,0 0 1,0 0-1,-1 1 0,-1 0 1,1 0-1,-1 0 1,0 1-1,-11-10 0,-11-9 30,-39-28 0,56 46-30,-9-6-15,-1 0 0,-1 2 0,0 0 0,-1 2 0,0 0 0,0 2 0,-1 0 0,0 2 1,-45-6-1,-12 4 3,-136 5 1,127 3 13,49 2-20,0 1 1,0 1 0,1 3-1,0 1 1,-74 26-1,88-25 4,0 2-1,0 1 1,1 1-1,1 1 0,0 1 1,1 2-1,1 0 0,0 1 1,-27 30-1,32-26 2,1 0 1,1 1-1,1 1 1,2 0-1,0 0 1,1 1-1,2 1 1,1 0-1,0 0 1,-5 43-1,4 5-14,3 1 0,7 119 0,-1-184 15,0 0 0,1 1-1,1-1 1,0 0-1,4 14 1,-5-21 0,0-1 0,0 0-1,0 1 1,0-1 0,1 0 0,-1 0-1,1 0 1,-1 0 0,1 0 0,0 0-1,0 0 1,0-1 0,0 1-1,0 0 1,0-1 0,0 0 0,0 1-1,1-1 1,-1 0 0,0 0 0,1-1-1,-1 1 1,1 0 0,-1-1 0,1 1-1,4-1 1,6 0-28,-1-1 0,0 0-1,0-1 1,1 0 0,-1-1-1,16-6 1,39-17-2934,-7 2-4703,-38 16 1250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15.743"/>
    </inkml:context>
    <inkml:brush xml:id="br0">
      <inkml:brushProperty name="width" value="0.025" units="cm"/>
      <inkml:brushProperty name="height" value="0.025" units="cm"/>
    </inkml:brush>
  </inkml:definitions>
  <inkml:trace contextRef="#ctx0" brushRef="#br0">0 15 12364,'0'0'13805,"13"1"-13453,144-8-23,-9-1-268,-147 8-57,0-1 1,0 1 0,1 0-1,-1 1 1,0-1 0,0 0-1,0 0 1,0 0-1,0 1 1,1-1 0,-1 1-1,0-1 1,0 1-1,0-1 1,0 1 0,0-1-1,0 1 1,0 0 0,0 0-1,-1-1 1,1 1-1,0 0 1,0 0 0,-1 0-1,1 0 1,0 2 0,0-1 26,0 1 0,-1-1 0,1 1 0,-1-1 0,0 1 0,1-1 0,-1 1 0,-1 0 0,1-1 0,0 1 0,-2 3 0,0 5 106,-2 0-1,1-1 1,-2 0-1,-8 17 1,-44 61 429,33-52-497,1 0 0,-33 72 1,48-76-1337,12-20-2246,11-10-3874,5-9-5083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0.322"/>
    </inkml:context>
    <inkml:brush xml:id="br0">
      <inkml:brushProperty name="width" value="0.025" units="cm"/>
      <inkml:brushProperty name="height" value="0.025" units="cm"/>
    </inkml:brush>
  </inkml:definitions>
  <inkml:trace contextRef="#ctx0" brushRef="#br0">4817 1 5093,'0'0'9262,"2"4"-8520,-2-1-691,1 0 0,-1 0 0,0 0 0,0 0-1,0 0 1,-1 0 0,1 0 0,0 0 0,-1-1 0,0 1 0,0 0 0,0 0 0,0 0 0,0 0 0,-1-1-1,1 1 1,-3 2 0,-40 62 134,19-32-138,-359 612 43,328-551-180,-220 323-2980,-28-17 2883,102-138 646,-560 728 85,-39 54-500,-230 378 1616,363-531-149,596-806-1236,36-47 52,2 2 1,1 2 0,-43 77-1,76-127-5325,-1-23 1658,1 4 158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52.147"/>
    </inkml:context>
    <inkml:brush xml:id="br0">
      <inkml:brushProperty name="width" value="0.025" units="cm"/>
      <inkml:brushProperty name="height" value="0.025" units="cm"/>
    </inkml:brush>
  </inkml:definitions>
  <inkml:trace contextRef="#ctx0" brushRef="#br0">7394 220 8072,'-153'-48'304,"-295"-53"0,-454 34-413,-7 64 89,701 4 32,-992 38 1017,891-12-761,-567 126-1,613-83-229,-303 126 1,385-120 49,3 9 0,-234 150 1,346-191 64,1 4 1,3 2-1,-108 112 1,128-113-149,2 1 0,2 2 1,2 2-1,3 1 0,-35 79 1,35-56-15,4 0 0,3 2 0,4 1 0,3 0 0,4 2 0,3 0 0,4 0 0,4 110 0,5-159 7,3-1-1,1 0 0,1 0 1,2 0-1,1-1 0,1 0 1,2-1-1,1 0 0,2-1 0,1-1 1,1 0-1,1-1 0,25 28 1,-8-17 30,0-2 1,3-1 0,1-2 0,1-2-1,2-2 1,1-2 0,87 44 0,-30-28-4,1-5 1,3-3 0,177 35-1,331 24 166,-576-90-196,72 9 22,816 100 83,2-31-71,-524-62-60,0-18 0,650-79 0,-464-23 115,-5-25 0,776-272-1,-801 183 282,-434 156-277,-1-5 1,150-103-1,-227 133-56,-2-2 0,-2-1 1,-1-3-1,-1-1 0,-3-2 0,62-86 0,-83 102-17,-1-1 1,-1 0-1,-1 0 0,-1-1 0,-2-1 1,-1 0-1,-1-1 0,-1 1 0,-2-1 1,-1-1-1,-1 1 0,-1-1 0,-2 1 1,-6-49-1,0 46-34,-2 0 0,-1 0 0,-1 1 0,-2 0 0,-1 1 0,-2 0 1,0 1-1,-31-41 0,5 15 63,-2 2-1,-2 2 1,-60-52 0,26 34 222,-3 5 0,-3 2 0,-3 5 0,-2 3 0,-97-42 0,57 41 22,-2 5 0,-2 6 0,-159-30 0,65 32-576,-272-14 1,-229 31-3295,425 24 123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0.711"/>
    </inkml:context>
    <inkml:brush xml:id="br0">
      <inkml:brushProperty name="width" value="0.025" units="cm"/>
      <inkml:brushProperty name="height" value="0.025" units="cm"/>
    </inkml:brush>
  </inkml:definitions>
  <inkml:trace contextRef="#ctx0" brushRef="#br0">279 1 7751,'0'0'9161,"-6"8"-8878,-8 16-118,2 1-1,1 0 1,0 1-1,-7 32 1,-11 27 245,-36 63-22,34-81 67,-42 134-1,64-150-385,9-50-71,0 0 0,0-1 1,0 1-1,0 0 0,0 0 1,0-1-1,0 1 0,0 0 1,1 0-1,-1-1 0,0 1 1,0 0-1,1 0 0,-1-1 1,0 1-1,1 0 0,-1-1 0,1 1 1,-1-1-1,1 1 0,-1 0 1,1-1-1,-1 1 0,1-1 1,0 1-1,-1-1 0,1 0 1,-1 1-1,1-1 0,0 0 1,0 1-1,-1-1 0,1 0 1,0 0-1,0 1 0,-1-1 1,1 0-1,0 0 0,0 0 1,-1 0-1,1 0 0,0 0 1,0 0-1,-1-1 0,1 1 1,0 0-1,0 0 0,-1 0 1,1-1-1,0 1 0,-1 0 1,1-1-1,0 1 0,-1-1 1,1 1-1,0-1 0,-1 1 1,1-1-1,0 0 0,12-8 69,0-1 0,0 0 0,-1-1-1,-1 0 1,18-22 0,5-4-9,23-17-976,2 2 0,106-70 0,-114 86-2883,-8-2-3070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1.524"/>
    </inkml:context>
    <inkml:brush xml:id="br0">
      <inkml:brushProperty name="width" value="0.025" units="cm"/>
      <inkml:brushProperty name="height" value="0.025" units="cm"/>
    </inkml:brush>
  </inkml:definitions>
  <inkml:trace contextRef="#ctx0" brushRef="#br0">0 251 8680,'0'0'7720,"1"-10"-5964,0 2-1445,0 0 0,1 0 0,0 0 0,1 0 1,0 0-1,0 1 0,1-1 0,-1 1 0,1 0 0,1 0 1,0 1-1,0-1 0,9-9 0,7-6 279,0 2 0,24-19 0,-38 33-567,-1 1-1,1 0 1,0 1 0,0 0 0,1 0-1,-1 0 1,1 1 0,0 0 0,0 1 0,0 0-1,0 0 1,9-1 0,-15 4-24,-1-1 1,0 1-1,0 0 1,0-1-1,0 1 1,1 0-1,-1 0 0,0-1 1,0 1-1,0 0 1,-1 0-1,1 0 1,0 0-1,0 0 0,0 1 1,-1-1-1,1 0 1,-1 0-1,1 0 1,-1 1-1,1-1 0,-1 0 1,0 1-1,1-1 1,-1 0-1,0 1 1,0-1-1,0 0 0,0 1 1,0-1-1,-1 0 1,1 0-1,-1 3 1,-6 52 200,0-35-144,0 0 0,-16 30 0,16-37 128,0-1 0,2 1 0,-1 0-1,2 1 1,-1-1 0,2 1 0,-3 27 0,6-42-176,0 1 0,0 0-1,0-1 1,1 1 0,-1 0-1,0-1 1,0 1-1,1 0 1,-1-1 0,0 1-1,1-1 1,-1 1 0,1-1-1,-1 1 1,0-1 0,1 1-1,-1-1 1,1 1 0,0-1-1,-1 0 1,1 1 0,-1-1-1,1 0 1,0 1-1,-1-1 1,1 0 0,0 0-1,28 5 120,31-8 16,-57 3-130,73-14-660,-26 0-2789,-42 12 2453,33-10-6593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2.871"/>
    </inkml:context>
    <inkml:brush xml:id="br0">
      <inkml:brushProperty name="width" value="0.025" units="cm"/>
      <inkml:brushProperty name="height" value="0.025" units="cm"/>
    </inkml:brush>
  </inkml:definitions>
  <inkml:trace contextRef="#ctx0" brushRef="#br0">1 148 4933,'0'0'8199,"2"-9"-5337,0 2-2543,1-1 0,0 1 0,0 0 0,0 0 0,1 0 0,0 1 0,1-1 0,-1 1 0,1 0 0,1 0 0,-1 1 0,1 0 0,0 0 0,0 0 1,0 0-1,10-4 0,28-15 365,-42 23-679,0 0 1,1 0 0,-1 0-1,0 1 1,1-1-1,-1 0 1,1 1 0,-1 0-1,1-1 1,-1 1-1,1 0 1,-1 0 0,0 1-1,1-1 1,-1 0-1,5 2 1,-6-1-1,-1 0-1,1 0 1,0 0-1,-1 0 1,1 0 0,-1 0-1,1 0 1,-1 0-1,1 0 1,-1 0-1,0 1 1,1-1 0,-1 0-1,0 0 1,0 0-1,0 0 1,0 1 0,0-1-1,0 0 1,0 0-1,-1 2 1,-6 27 198,3-20-154,0-1 0,-1 0-1,-12 16 1,11-18-33,1 1 1,0 0-1,0-1 1,1 2-1,-5 12 1,9-21-24,1 1 0,-1-1 0,0 0 0,0 1 0,0-1 0,0 0 0,1 1-1,-1-1 1,0 0 0,0 0 0,1 1 0,-1-1 0,0 0 0,0 0 0,1 0 0,-1 1 0,0-1 0,1 0 0,-1 0 0,0 0 0,1 0 0,-1 0 0,0 1 0,1-1 0,-1 0 0,0 0-1,1 0 1,-1 0 0,0 0 0,1 0 0,-1 0 0,0 0 0,1 0 0,-1-1 0,0 1 0,1 0 0,-1 0 0,0 0 0,1 0 0,-1 0 0,0 0 0,1-1 0,-1 1 0,0 0 0,1-1-1,18-4 41,-19 5-35,13-5-5,-1 1-1,1 0 1,1 1-1,-1 0 1,0 1-1,24 0 1,-34 2 9,0 0 1,1 0 0,-1 1-1,0-1 1,0 1-1,0-1 1,1 1-1,-1 0 1,0 1-1,0-1 1,0 0 0,0 1-1,-1 0 1,1 0-1,0 0 1,-1 0-1,1 0 1,-1 0-1,0 0 1,1 1 0,-1-1-1,0 1 1,-1 0-1,1 0 1,0 0-1,-1 0 1,0 0 0,1 0-1,-1 0 1,-1 0-1,1 0 1,1 5-1,-1 1 300,0 1 0,0-1 0,-1 0-1,0 1 1,-2 10 0,2-17-228,0-1 0,-1 1 1,1 0-1,-1-1 0,1 1 0,-1-1 1,0 1-1,0-1 0,-1 1 0,1-1 1,0 0-1,-1 1 0,1-1 1,-1 0-1,0 0 0,0 0 0,0 0 1,0-1-1,0 1 0,0 0 0,0-1 1,0 0-1,-4 2 0,6-3-177,0 0 0,-1 0 0,1 0 0,0-1 0,-1 1 0,1 0 0,0 0 0,0 0 0,-1-1 0,1 1 0,0 0 0,0 0 0,-1-1 0,1 1 0,0 0 0,0 0 0,0-1 0,-1 1 0,1 0 0,0-1 0,0 1 0,0 0 0,0-1 0,0 1 0,0 0 0,0-1 0,0 1 0,0 0 0,0-1 0,0 1 0,0 0 0,0-1 0,0 1 0,0 0 1,0-1-1,0 1 0,0 0 0,0-1 0,1 1 0,-1 0 0,0-1 0,4-18-4450,6-6-3759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3.261"/>
    </inkml:context>
    <inkml:brush xml:id="br0">
      <inkml:brushProperty name="width" value="0.025" units="cm"/>
      <inkml:brushProperty name="height" value="0.025" units="cm"/>
    </inkml:brush>
  </inkml:definitions>
  <inkml:trace contextRef="#ctx0" brushRef="#br0">1 79 17585,'0'0'6566,"24"-50"-16496,-20 22-608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3.589"/>
    </inkml:context>
    <inkml:brush xml:id="br0">
      <inkml:brushProperty name="width" value="0.025" units="cm"/>
      <inkml:brushProperty name="height" value="0.025" units="cm"/>
    </inkml:brush>
  </inkml:definitions>
  <inkml:trace contextRef="#ctx0" brushRef="#br0">303 46 10346,'-23'9'189,"1"1"1,1 1-1,0 1 0,0 1 1,1 1-1,1 0 0,-28 28 1,36-31-146,1 1 1,0 1-1,1 0 0,0 0 1,1 1-1,0 0 1,1 0-1,1 1 1,0-1-1,1 2 1,1-1-1,-4 24 0,4-5 169,2-1 0,1 1-1,1 0 1,3 0 0,0-1-1,2 1 1,1-1 0,2 0-1,24 60 1,-23-68-187,2 0 0,2-1-1,0-1 1,1 0 0,1-1 0,1 0 0,1-1-1,1-1 1,0-1 0,2-1 0,0 0 0,1-2-1,24 15 1,-32-23 21,1-1 0,0-1 0,0 0-1,0-1 1,1 0 0,0-1 0,0-1 0,0 0 0,0-1-1,0-1 1,0 0 0,18-2 0,-13-1 211,-1-1 1,0-1-1,0-1 0,0-1 1,-1 0-1,1-1 0,-2-1 1,28-17-1,-11 3 16,-2-2 1,-1-2-1,0 0 0,-2-2 1,-1-2-1,-2 0 0,-1-2 0,35-57 1,-36 49 32,-3-1-1,-1 0 1,25-79 0,-36 90-254,-2-1 0,0 0-1,-3 0 1,0 0 0,-2-1-1,-3-44 1,0 66-38,0-1 1,-1 0 0,0 0-1,-1 1 1,0-1 0,0 1-1,-1 0 1,-1 0 0,1 0-1,-2 0 1,1 1 0,-1 0-1,-1 0 1,0 0 0,-13-12-1,9 12-75,1 1-1,-1 1 0,0 0 0,-1 0 1,0 1-1,0 1 0,0 0 0,-1 0 1,1 1-1,-1 1 0,0 0 0,-22-1 1,2 1-600,0 1 0,1 2 0,-1 2 0,0 1 0,-54 12 1,54-7-1248,1 2 1,1 2 0,-32 15-1,3 3-4467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7.017"/>
    </inkml:context>
    <inkml:brush xml:id="br0">
      <inkml:brushProperty name="width" value="0.025" units="cm"/>
      <inkml:brushProperty name="height" value="0.025" units="cm"/>
    </inkml:brush>
  </inkml:definitions>
  <inkml:trace contextRef="#ctx0" brushRef="#br0">501 7612 7495,'0'0'2974,"-8"6"-1287,0-1-1052,-1 0 1,0 0 0,0 0 0,0-1 0,-17 5 0,23-8-513,0 0 1,1-1-1,-1 1 0,0-1 1,0 1-1,1-1 0,-1 0 1,0 0-1,0-1 0,0 1 1,1 0-1,-1-1 0,0 0 1,1 0-1,-1 0 1,1 0-1,-1 0 0,1 0 1,-1 0-1,1-1 0,-1 1 1,1-1-1,0 0 0,0 0 1,0 0-1,0 0 0,0 0 1,1 0-1,-1 0 0,-1-4 1,-19-39-1,1-2 0,-27-93 0,21 55-124,-30-101 86,8-2 1,8-2-1,8-1 1,9-2-1,0-226 1,28-146 201,53 3-308,-16 349 15,9 1-1,97-256 0,-81 302-12,6 4 0,8 2 0,119-177 0,-36 100-48,11 7 0,258-265 0,-258 323 39,7 7-1,7 9 1,217-138-1,563-274 128,34 59 950,-851 439-851,195-61-1,-340 122-7059,-8-16 2538,0 14 1529,2-8-1743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7.375"/>
    </inkml:context>
    <inkml:brush xml:id="br0">
      <inkml:brushProperty name="width" value="0.025" units="cm"/>
      <inkml:brushProperty name="height" value="0.025" units="cm"/>
    </inkml:brush>
  </inkml:definitions>
  <inkml:trace contextRef="#ctx0" brushRef="#br0">1 27 13229,'0'0'7740,"10"0"-7532,199-16 287,-139 9-456,-61 5-24,-4 2-16,-1-1 0,1 1 0,-1 0 1,1 0-1,-1 0 0,1 0 0,4 2 1,-8-2 1,0 1 0,0-1 1,0 1-1,0-1 0,0 1 0,0 0 1,-1-1-1,1 1 0,0 0 1,0 0-1,-1 0 0,1-1 0,-1 1 1,1 0-1,0 0 0,-1 0 0,0 0 1,1 0-1,-1 0 0,0 0 1,1 0-1,-1 0 0,0 0 0,0 0 1,0 0-1,0 1 0,0-1 1,0 0-1,0 0 0,0 0 0,0 0 1,-1 0-1,1 0 0,-1 2 1,-5 15 49,0 0 1,-1-1 0,-1 0 0,-1 0 0,0 0 0,-16 20 0,0 2 1,-38 70 23,-22 37-3723,50-93-3240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8.464"/>
    </inkml:context>
    <inkml:brush xml:id="br0">
      <inkml:brushProperty name="width" value="0.025" units="cm"/>
      <inkml:brushProperty name="height" value="0.025" units="cm"/>
    </inkml:brush>
  </inkml:definitions>
  <inkml:trace contextRef="#ctx0" brushRef="#br0">0 509 7944,'0'0'11018,"8"-8"-9908,13-18-670,-1 0-1,-1-1 0,-2-1 0,26-56 1,45-138 929,-76 170-830,-4 17 906,-5 39-985,-2 24-485,-2 2 42,2 0 0,1 0-1,2-1 1,8 34 0,-10-54-85,1 1-1,0-1 0,1-1 0,0 1 1,0 0-1,1-1 0,0 0 1,0 0-1,1 0 0,0-1 0,0 0 1,1 0-1,0 0 0,0-1 0,1 0 1,15 9-1,-19-13-774,7 4-1386,-5-1-4698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9.322"/>
    </inkml:context>
    <inkml:brush xml:id="br0">
      <inkml:brushProperty name="width" value="0.025" units="cm"/>
      <inkml:brushProperty name="height" value="0.025" units="cm"/>
    </inkml:brush>
  </inkml:definitions>
  <inkml:trace contextRef="#ctx0" brushRef="#br0">1 1 8104,'0'0'14483,"0"13"-14115,0-5-283,1 78 555,-1-76-548,1 0-1,1-1 1,-1 1-1,2 0 1,-1-1-1,1 0 1,7 15-1,-8-21-63,0-1 0,0 0-1,0 0 1,1 1-1,-1-1 1,0-1 0,1 1-1,-1 0 1,1-1 0,-1 1-1,1-1 1,0 0-1,0 0 1,0 0 0,0 0-1,0 0 1,0-1-1,0 1 1,0-1 0,0 0-1,0 0 1,0 0-1,0 0 1,0 0 0,0-1-1,3 0 1,4-1 91,1-1 0,-1 0 1,0 0-1,-1-1 0,1 0 0,10-6 1,-7 2-176,0 0 0,-1 0 1,0-1-1,-1-1 1,0 0-1,12-14 0,-19 19-483,0-1-1,0 1 0,-1-1 0,1 0 0,-1-1 0,3-9 1,-4 10-555,-1 1 0,0-1 0,0 1 0,-1-1 0,1 0 0,-1 0 0,0 1 0,-2-11 0,2 15 1086,0 1-1,0 0 0,0 0 0,0 0 0,0 0 0,0-1 1,0 1-1,-1 0 0,1 0 0,0 0 0,0 0 0,0 0 1,0-1-1,0 1 0,0 0 0,0 0 0,0 0 0,-1 0 1,1 0-1,0 0 0,0 0 0,0 0 0,0 0 0,0-1 1,-1 1-1,1 0 0,0 0 0,0 0 0,0 0 0,0 0 1,-1 0-1,1 0 0,0 0 0,0 0 0,0 0 0,0 0 1,-1 0-1,1 0 0,0 0 0,0 0 0,0 1 0,0-1 1,-1 0-1,1 0 0,0 0 0,0 0 0,0 0 0,0 0 1,0 0-1,0 0 0,-1 0 0,1 1 0,0-1 0,0 0 1,0 0-1,0 0 0,0 0 0,0 0 0,0 1 0,0-1 1,0 0-1,0 0 0,-1 1 62,1-1-1,0 0 1,0 1 0,0-1-1,-1 1 1,1-1 0,0 1-1,0-1 1,0 0 0,0 1-1,0-1 1,0 1 0,0-1-1,0 1 1,0-1 0,0 1-1,0-1 1,0 1 0,1-1-1,-1 0 1,0 1 0,0-1-1,0 1 1,1-1 0,-1 0-1,0 1 1,0-1 0,1 0 0,-1 1-1,0-1 1,1 0 0,-1 1-1,0-1 1,1 0 0,0 1-1,2 3 562,1 1 1,-1 0-1,0 0 0,0 0 0,0 0 0,-1 1 0,0-1 0,0 1 1,0-1-1,0 7 0,8 17 552,-9-26-1161,1 0 1,-1 0-1,1 0 0,-1-1 0,1 1 0,0-1 0,0 1 0,0-1 0,1 0 0,-1 0 0,0 0 0,1 0 0,-1 0 0,1 0 0,0-1 0,4 3 0,-5-4-372,0 1 0,0-1 0,0 0 0,0 1 0,0-1 0,0 0 1,0 0-1,0 0 0,0-1 0,0 1 0,0 0 0,0-1 0,0 0 0,0 1 0,-1-1 0,1 0 0,0 0 0,2-1 0,9-9-4443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9.727"/>
    </inkml:context>
    <inkml:brush xml:id="br0">
      <inkml:brushProperty name="width" value="0.025" units="cm"/>
      <inkml:brushProperty name="height" value="0.025" units="cm"/>
    </inkml:brush>
  </inkml:definitions>
  <inkml:trace contextRef="#ctx0" brushRef="#br0">11 0 11755,'0'0'12748,"-10"44"-13997,21-49-673,0-7-1409,-8-7-4260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27.880"/>
    </inkml:context>
    <inkml:brush xml:id="br0">
      <inkml:brushProperty name="width" value="0.025" units="cm"/>
      <inkml:brushProperty name="height" value="0.025" units="cm"/>
    </inkml:brush>
  </inkml:definitions>
  <inkml:trace contextRef="#ctx0" brushRef="#br0">7943 968 7719,'-71'-50'713,"-1"3"-1,-3 2 0,-1 5 0,-129-50 0,62 41-194,-263-54 0,-453-27-2994,91 18 2170,701 100 639,-1063-183 2877,752 147-3439,-385 2 1,145 63-200,452-2 260,-278 64 1,265-32-128,-173 70 0,248-75 275,2 4-1,-185 117 0,223-117 47,3 4 1,2 2-1,1 2 0,4 3 0,2 2 1,2 3-1,4 1 0,2 3 0,3 1 0,-47 105 1,77-148 17,1 0 0,2 1 0,0 0 0,1 1 0,2-1 1,0 1-1,2 1 0,1-1 0,1 0 0,1 1 1,1-1-1,2 0 0,1 0 0,0 0 0,2 0 1,1 0-1,11 24 0,2-7-20,2-1 1,2-1-1,2-1 0,2-1 1,1-1-1,42 41 0,-23-33 5,2-2 0,1-2 0,108 65-1,-61-52 13,160 65-1,110 12 26,-99-52-255,4-13 0,2-11 0,3-13 0,288 8 0,1723-17 286,-774-123-18,-21-170-153,-1491 258 74,469-121 1,-357 86-3,-2-5 0,111-57 0,-185 78 75,0-2 1,-1-2 0,-1-1-1,44-40 1,-67 53-29,-2 0-1,1-1 1,-2-1-1,0 0 1,0 0 0,-1-1-1,-1-1 1,-1 1-1,0-1 1,-1-1 0,-1 1-1,0-1 1,5-29 0,-8 24 80,-1 1 0,-1 0 0,-1-1 1,-1 1-1,-1-1 0,-1 1 1,-1 0-1,-1 0 0,-9-27 1,2 20-31,0 0 1,-2 0-1,-1 2 1,-1 0-1,-2 0 1,-20-22-1,-21-19 79,-2 3-1,-4 3 1,-93-68-1,-236-134 329,196 150-348,-4 8 0,-5 10 1,-4 8-1,-3 10 0,-4 9 0,-2 10 0,-282-37 0,354 76-880,0 6 0,-1 7 0,-1 6 0,1 7 0,-255 45 0,192-5-1692,10 0-209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0.083"/>
    </inkml:context>
    <inkml:brush xml:id="br0">
      <inkml:brushProperty name="width" value="0.025" units="cm"/>
      <inkml:brushProperty name="height" value="0.025" units="cm"/>
    </inkml:brush>
  </inkml:definitions>
  <inkml:trace contextRef="#ctx0" brushRef="#br0">547 125 7719,'-12'-4'1244,"-26"-8"316,0 1 0,-1 2 1,-59-5-1,85 13-1377,0 1 0,0 1 0,0 0-1,0 0 1,0 1 0,0 1 0,0 0 0,-20 8 0,24-6-167,0 0 0,0 0 0,1 1-1,-1 0 1,1 0 0,0 1 0,1 0 0,0 1 0,0-1-1,0 1 1,-8 15 0,2-2-6,2 1 0,1 1 0,0-1 0,2 1 0,1 1-1,0 0 1,2 0 0,1 0 0,1 0 0,1 1 0,1-1 0,1 1 0,6 45 0,-3-47 7,1-1 1,1 1 0,1 0 0,1-1 0,1 0 0,1-1-1,0 0 1,2 0 0,1-1 0,0-1 0,1 0-1,2 0 1,-1-1 0,31 26 0,-37-37-18,0 0 1,1-1-1,0 0 1,0-1 0,0 0-1,1 0 1,-1-1-1,1 0 1,0-1-1,1 0 1,-1-1-1,0 0 1,1 0-1,13 0 1,-11-3 173,0 0 0,0-1-1,0 0 1,0-1 0,0 0 0,-1-1-1,1 0 1,-1-1 0,0-1 0,14-8 0,0-4 280,-1 0 0,0-2 0,-1 0 0,-2-2 0,0 0 0,-1-2 0,-2 0 0,32-51 0,-31 40-96,-1-1 1,-2-1 0,-1-1 0,18-69 0,-29 86-300,0 0 1,-2-1-1,0 1 0,-1-1 0,-1 0 0,-2 1 0,0-1 0,-1 1 0,-1-1 0,-9-34 1,9 47-77,-1 1 1,0-1 0,0 1 0,-1-1 0,0 1 0,0 1 0,-1-1 0,0 1 0,0 0 0,-1 0 0,1 1 0,-2-1 0,1 2 0,-1-1 0,0 1 0,0 0 0,0 1 0,-1 0 0,1 0 0,-1 1 0,0 0 0,0 0 0,-19-2-1,12 3-183,0 1-1,0 0 1,0 1-1,-1 1 1,1 0-1,0 1 1,0 1-1,0 1 1,1 0-1,-1 1 1,1 1-1,0 0 1,-19 11-1,5 2-1352,0 1-1,-35 31 1,12-3-2910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3.641"/>
    </inkml:context>
    <inkml:brush xml:id="br0">
      <inkml:brushProperty name="width" value="0.025" units="cm"/>
      <inkml:brushProperty name="height" value="0.025" units="cm"/>
    </inkml:brush>
  </inkml:definitions>
  <inkml:trace contextRef="#ctx0" brushRef="#br0">5223 8457 7591,'0'0'8446,"7"1"-8035,-3-1-340,1 0 0,0 0 1,0 0-1,0-1 0,-1 0 1,1 0-1,0 0 1,-1-1-1,1 1 0,-1-1 1,0 0-1,1-1 1,-1 1-1,0-1 0,0 0 1,0 1-1,-1-2 0,1 1 1,-1 0-1,5-7 1,13-14 210,-1-1 1,17-28-1,-27 37-264,80-124 108,-7-4 0,-6-3 0,74-200 0,-79 144-124,-9-3-1,40-231 0,-72 241 82,8-239 1,-37-201 1217,-16 395-1403,-11 0 1,-11 2-1,-10 2 1,-105-319 0,47 267 234,-12 5 0,-12 5 1,-220-350-1,208 409-105,-8 7 0,-260-285-1,274 357 17,-6 7-1,-5 5 0,-322-215 1,-187-18 148,470 279-101,-330-101-1,388 152 18,-2 7 0,0 4 0,-1 7 0,-1 4-1,-179 12 1,20 20 140,-373 77 0,537-72 493,-65 11 424,185-37-2641,10-1 154,11-1-4657,-5-3-3075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4.316"/>
    </inkml:context>
    <inkml:brush xml:id="br0">
      <inkml:brushProperty name="width" value="0.025" units="cm"/>
      <inkml:brushProperty name="height" value="0.025" units="cm"/>
    </inkml:brush>
  </inkml:definitions>
  <inkml:trace contextRef="#ctx0" brushRef="#br0">379 728 10634,'-1'1'203,"1"0"0,0 0 0,-1-1 0,1 1 0,0 0 1,-1 0-1,1-1 0,-1 1 0,1-1 0,-1 1 0,1 0 0,-1-1 0,0 1 0,1-1 0,-1 1 0,0-1 0,1 0 1,-1 1-1,0-1 0,0 0 0,1 1 0,-1-1 0,0 0 0,0 0 0,1 0 0,-1 0 0,0 1 0,0-1 1,0 0-1,1 0 0,-1-1 0,0 1 0,0 0 0,0 0 0,1 0 0,-1 0 0,0-1 0,0 1 0,1 0 0,-2-1 1,-1 0 159,-1 0 1,1 0 0,-1 0 0,1 0-1,0-1 1,0 1 0,0-1 0,-5-3-1,-4-11 101,1-1-1,1 0 1,1 0-1,0-1 1,2 0-1,0-1 0,0 0 1,-4-25-1,-13-34-229,-1 16-197,-3 1 0,-2 2 1,-66-95-1,92 148-24,-18-29 173,21 34-184,1 1 1,-1-1-1,1 1 0,0-1 0,-1 1 0,1-1 0,0 1 1,0-1-1,-1 1 0,1-1 0,0 1 0,0-1 0,0 0 1,-1 1-1,1-1 0,0 1 0,0-1 0,0 0 0,0 1 1,0-1-1,0 1 0,0-1 0,1 0 0,-1 1 0,0-1 1,0 1-1,0-1 0,1 0 0,-1 1 0,0-1 0,0 1 1,1-1-1,-1 1 0,1-1 0,-1 1 0,0 0 0,1-1 0,-1 1 1,1-1-1,-1 1 0,1 0 0,-1-1 0,1 1 0,-1 0 1,1 0-1,0-1 0,-1 1 0,1 0 0,-1 0 0,2 0 1,78-4-57,88 8 1,17 1-54,27-25-2196,-73-6-2969,-65 8-456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6.218"/>
    </inkml:context>
    <inkml:brush xml:id="br0">
      <inkml:brushProperty name="width" value="0.025" units="cm"/>
      <inkml:brushProperty name="height" value="0.025" units="cm"/>
    </inkml:brush>
  </inkml:definitions>
  <inkml:trace contextRef="#ctx0" brushRef="#br0">34 79 10346,'14'-6'2530,"27"-10"-716,0 2 0,1 2 0,1 1 0,56-6 0,14 14-623,-95 9-952,-17 5 297,-2-9-452,-1 0 0,1 1 0,-1-1 0,1 0 0,-1 0 0,0-1 0,0 1 0,0 0 0,0 0 0,0-1 0,-3 3 0,-142 63 1197,10-5-747,120-53-336,1 0-1,0 2 1,1 0-1,0 0 0,-23 24 1,36-33-168,0 0 1,1 0 0,-1 0 0,0 0-1,1 1 1,-1-1 0,1 0 0,0 1-1,0-1 1,0 1 0,0-1 0,0 1-1,0 0 1,1-1 0,-1 1 0,1 0-1,0-1 1,0 1 0,0 3 0,1-4-23,-1-1 0,1 1-1,0 0 1,0-1 0,0 1 0,0 0 0,0-1 0,0 1 0,0-1 0,0 0 0,1 1 0,-1-1 0,0 0 0,1 0 0,-1 0 0,1 0 0,0 0 0,-1 0 0,1 0 0,0 0 0,-1-1 0,1 1 0,0-1 0,0 1 0,0-1 0,-1 0 0,4 1 0,27 2-44,1 0-1,-1-2 1,1-2 0,50-7-1,-12-5-3303,-4-5-4525,-39 7-1947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7.247"/>
    </inkml:context>
    <inkml:brush xml:id="br0">
      <inkml:brushProperty name="width" value="0.025" units="cm"/>
      <inkml:brushProperty name="height" value="0.025" units="cm"/>
    </inkml:brush>
  </inkml:definitions>
  <inkml:trace contextRef="#ctx0" brushRef="#br0">6 48 7976,'-3'-12'128,"0"4"-64,3 3 0,0-1-64,3 2-288,4-3-673,4 2-1089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7.761"/>
    </inkml:context>
    <inkml:brush xml:id="br0">
      <inkml:brushProperty name="width" value="0.025" units="cm"/>
      <inkml:brushProperty name="height" value="0.025" units="cm"/>
    </inkml:brush>
  </inkml:definitions>
  <inkml:trace contextRef="#ctx0" brushRef="#br0">149 36 9865,'0'0'14163,"2"-8"-13037,2-15-621,-3 19-174,-2 21 163,-2 2-248,-2 0 1,0 1-1,-1-2 1,-1 1-1,-11 21 0,11-24-166,0-1 1,0 1-1,2 0 0,0 1 0,1-1 0,0 1 0,-1 23 0,5-39-75,1 0 0,0 1-1,0-1 1,-1 0 0,1 0 0,0 0-1,0 0 1,0 0 0,0 0 0,0 0-1,0-1 1,0 1 0,0 0 0,0 0-1,1-1 1,-1 1 0,0-1 0,0 1-1,1-1 1,-1 0 0,0 1 0,1-1-1,-1 0 1,0 0 0,1 0 0,-1 0-1,0 0 1,1 0 0,2-1 0,49-1 67,-49 2-73,71-12-852,-52 7 471,1 1 1,35-1 0,-59 5 377,1 0 1,0 0-1,0 0 0,-1 0 1,1 0-1,0 0 0,0 0 1,0 0-1,-1 0 0,1 0 1,0 0-1,0 1 1,-1-1-1,1 0 0,0 0 1,0 1-1,-1-1 0,1 1 1,0-1-1,-1 1 0,1-1 1,-1 1-1,1-1 0,0 1 1,-1-1-1,1 1 0,-1 0 1,1 0-1,-1 1 2,0-1 0,0 0-1,0 0 1,0 1 0,0-1 0,0 0-1,-1 0 1,1 1 0,0-1 0,-1 0 0,1 0-1,-1 0 1,0 0 0,1 1 0,-2 0-1,-32 36 49,12-21 235,-2 0 0,0-2 0,-34 17 0,44-26-186,0 0 0,0-1 0,-1 0 0,1-1 0,-1 0 0,0-1 0,-29 1 0,43-4-202,-1 0-1,0 0 1,0 0-1,0-1 1,0 1-1,1 0 1,-1-1-1,0 0 1,0 1-1,1-1 1,-1 0-1,0 0 1,1 0-1,-1 0 1,1 0-1,-1 0 1,1 0-1,0 0 1,-1-1-1,1 1 1,0-1-1,0 1 1,0-1-1,0 1 0,0-1 1,0 0-1,1 1 1,-1-1-1,0 0 1,1 1-1,-1-5 1,-1-5-1660,1 0 0,0 0 0,1 0 0,1-15 0,0 3-2234,-1-25-6794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104"/>
    </inkml:context>
    <inkml:brush xml:id="br0">
      <inkml:brushProperty name="width" value="0.025" units="cm"/>
      <inkml:brushProperty name="height" value="0.025" units="cm"/>
    </inkml:brush>
  </inkml:definitions>
  <inkml:trace contextRef="#ctx0" brushRef="#br0">1 36 13997,'0'0'6695,"50"-29"-4998,-16 24-223,2 4-417,7 1-513,1 0-448,-1 0-64,-3 0-608,-9 4-2179,-10-2-2882,-11 1-5286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479"/>
    </inkml:context>
    <inkml:brush xml:id="br0">
      <inkml:brushProperty name="width" value="0.025" units="cm"/>
      <inkml:brushProperty name="height" value="0.025" units="cm"/>
    </inkml:brush>
  </inkml:definitions>
  <inkml:trace contextRef="#ctx0" brushRef="#br0">1 0 18449,'0'0'5285,"7"26"-12427,3-28-1250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822"/>
    </inkml:context>
    <inkml:brush xml:id="br0">
      <inkml:brushProperty name="width" value="0.025" units="cm"/>
      <inkml:brushProperty name="height" value="0.025" units="cm"/>
    </inkml:brush>
  </inkml:definitions>
  <inkml:trace contextRef="#ctx0" brushRef="#br0">874 126 12460,'-9'-7'592,"-14"-12"-408,-1 2 0,-38-20 0,47 29 136,0 1 0,0 1 0,-1 0 0,1 1 0,-1 1 0,0 0 0,-17-1 1,7 4-170,0 1 0,0 2 0,0 1 0,0 0 1,0 2-1,1 1 0,0 1 0,0 2 0,1 0 1,0 1-1,0 2 0,1 0 0,1 1 0,0 2 1,1 0-1,-29 27 0,34-28-93,1 1 1,0 1-1,1 0 0,1 1 1,0 1-1,1 0 0,1 0 1,1 1-1,0 1 0,2-1 1,0 2-1,1-1 0,2 1 1,0 0-1,1 0 1,0 0-1,2 1 0,1-1 1,1 1-1,2 26 0,0-38-51,0 0 0,0-1 0,0 1 0,1-1 1,1 0-1,0 0 0,0 0 0,0 0 0,1-1 0,1 0 0,-1 0 0,1 0 0,1-1 0,7 8 0,-3-6 2,0 0 0,1 0 0,1-1 0,-1-1 0,1 0-1,1-1 1,-1 0 0,22 5 0,8-1 113,0-1 0,1-3 0,0-2 0,0-2 0,52-3 0,-63-1 125,0-1-1,0-2 0,-1-2 1,0 0-1,0-2 0,46-20 1,-56 19-83,1-1 1,-2-1-1,1-1 0,-2-1 1,0 0-1,0-2 1,-2 0-1,0-1 1,20-25-1,-32 34-104,0 0-1,-1-1 1,0 1-1,0-1 1,-1 0 0,0 0-1,0-1 1,-1 1 0,-1-1-1,0 0 1,2-18-1,-3 21-27,-1 1 0,-1-1 1,1 0-1,-1 0 0,0 0 0,-1 1 0,1-1 0,-1 0 0,-1 1 0,1 0 0,-1-1 0,0 1 0,-1 0 0,0 1 0,1-1 0,-2 0 0,-8-9 0,-4 0-33,-1 1 1,0 1-1,-1 0 0,0 2 1,0 0-1,-2 1 0,1 1 1,-30-9-1,2 4-1856,0 2-1,-85-10 0,72 16-3849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4.833"/>
    </inkml:context>
    <inkml:brush xml:id="br0">
      <inkml:brushProperty name="width" value="0.025" units="cm"/>
      <inkml:brushProperty name="height" value="0.025" units="cm"/>
    </inkml:brush>
  </inkml:definitions>
  <inkml:trace contextRef="#ctx0" brushRef="#br0">0 54 8232,'0'0'7324,"12"1"-7340,494 15-27,-450-14 127,924 0 1199,573 12 1525,-79 3-2588,-1188-19-194,2159-49 139,-36 0 524,-2407 51-677,44-1 122,-1 2 1,1 3-1,45 8 1,-90-12-161,-1 0 1,1 0-1,-1 0 1,1 0 0,0 0-1,-1 0 1,1 0-1,-1 0 1,1 0 0,-1 0-1,1 1 1,0-1 0,-1 0-1,1 0 1,-1 0-1,1 1 1,-1-1 0,1 0-1,-1 1 1,1-1 0,-1 1-1,1-1 1,-1 0-1,0 1 1,1-1 0,-1 1-1,0-1 1,1 2-1,-17 3-546,-31 0-853,29-4 427,-30-4-5910,31-6 198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3.121"/>
    </inkml:context>
    <inkml:brush xml:id="br0">
      <inkml:brushProperty name="width" value="0.025" units="cm"/>
      <inkml:brushProperty name="height" value="0.025" units="cm"/>
    </inkml:brush>
  </inkml:definitions>
  <inkml:trace contextRef="#ctx0" brushRef="#br0">5699 634 10410,'-124'-41'450,"-2"6"1,-173-24-1,52 11-333,-262-69 708,-455-92-512,670 159-303,-390-15 0,340 56 10,0 14-1,-509 75 1,757-63 42,-105 33-1,147-33 123,1 3 0,1 2-1,-73 41 1,98-47-106,1 1 0,0 2 0,2 0 0,0 2 0,1 0 0,2 2 0,-28 36 0,35-39-97,1 1-1,1 1 1,1 0 0,0 0 0,2 1 0,1 0-1,1 1 1,1 0 0,1 0 0,-3 38 0,5-39 0,1 0 1,2 1 0,0-1-1,2 0 1,0 1 0,2-1-1,0 0 1,2 0 0,1-1-1,0 0 1,1 0 0,2 0-1,0-1 1,1-1 0,2 0-1,0 0 1,0-1 0,2-1-1,0 0 1,2-2 0,0 1-1,22 15 1,2-2 47,1-2 0,2-2 1,1-2-1,1-2 0,0-2 0,70 20 1,304 55 149,692 32-54,9-115 81,-702-34-51,658-121 0,-546 23 170,-435 91-195,-1-4-1,-2-4 1,123-68-1,-192 92 32,-1-2-1,0-1 1,-1 0-1,-1-2 1,-1 0-1,0-2 1,-1 0-1,23-33 1,-36 45-119,0-1 0,-1 0 0,0 0 0,-1 0 0,0-1 0,0 1 0,-1-1 0,-1 0 0,1 0 0,-2 0-1,1-1 1,-1 1 0,-1 0 0,0 0 0,0-1 0,-1 1 0,0 0 0,-1 0 0,0 0 0,-1 0 0,0 0 0,-1 0 0,1 0 0,-2 1 0,-6-12 0,-3 1-39,-1 0 0,0 0 0,-2 2 0,0 0 0,-1 1 0,-1 0 0,0 2 0,-1 0 1,-35-18-1,-4 2 29,0 2 1,-88-28-1,28 20-275,-193-34 0,-132 6-5734,394 58 4673,-151-19-6554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5.193"/>
    </inkml:context>
    <inkml:brush xml:id="br0">
      <inkml:brushProperty name="width" value="0.025" units="cm"/>
      <inkml:brushProperty name="height" value="0.025" units="cm"/>
    </inkml:brush>
  </inkml:definitions>
  <inkml:trace contextRef="#ctx0" brushRef="#br0">0 0 4420,'0'0'13277,"14"2"-12509,88 18 666,124 42 0,-97-24-1317,-108-33-109,-1 0 66,0 1 0,-1 0 0,30 15 0,-48-20-54,1-1 0,-1 1 1,0 0-1,1-1 0,-1 1 1,0 0-1,0 0 0,0 0 0,0 0 1,0 0-1,0 0 0,0 0 0,0 0 1,0 0-1,0 1 0,0-1 0,-1 0 1,1 0-1,0 1 0,-1-1 0,1 1 1,-1-1-1,0 0 0,1 1 1,-1-1-1,0 1 0,0-1 0,0 1 1,0-1-1,0 1 0,0-1 0,-1 0 1,1 1-1,0-1 0,-1 1 0,1-1 1,-1 0-1,1 1 0,-1-1 1,0 0-1,0 0 0,1 1 0,-1-1 1,0 0-1,-1 1 0,-6 6 151,1 0 0,-1-1-1,0 0 1,-16 11 0,21-17-142,-200 122 1627,144-92-1608,2 3 0,1 3-1,-70 59 1,95-65-3382,25-24 497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7.283"/>
    </inkml:context>
    <inkml:brush xml:id="br0">
      <inkml:brushProperty name="width" value="0.025" units="cm"/>
      <inkml:brushProperty name="height" value="0.025" units="cm"/>
    </inkml:brush>
  </inkml:definitions>
  <inkml:trace contextRef="#ctx0" brushRef="#br0">17 203 10154,'0'0'6753,"-3"9"-5627,-10 27 86,12-35-1164,2-1-1,-1 1 1,0-1 0,0 1-1,0 0 1,0-1 0,0 1 0,0-1-1,1 1 1,-1-1 0,0 1-1,0 0 1,1-1 0,-1 1 0,0-1-1,1 1 1,-1-1 0,1 0 0,-1 1-1,0-1 1,1 1 0,-1-1-1,1 0 1,-1 1 0,1-1 0,-1 0-1,1 0 1,0 1 0,-1-1-1,1 0 1,-1 0 0,1 0 0,-1 0-1,1 0 1,0 0 0,-1 0-1,1 0 1,-1 0 0,1 0 0,0 0-1,-1 0 1,1 0 0,-1 0-1,1 0 1,1-1 0,28-3 768,9-11-608,0-1 1,-1-2 0,-1-2-1,44-30 1,-46 28-126,129-93-13,-157 115 482,-8 11-104,-9 14 206,-12 14-123,-3 7 149,-23 58-1,42-89-766,1 0 0,1 0 0,0 0 0,1 1-1,0-1 1,2 1 0,0 0 0,1 23-1,4-28-1975,2-8-2221,0-2-3376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136"/>
    </inkml:context>
    <inkml:brush xml:id="br0">
      <inkml:brushProperty name="width" value="0.025" units="cm"/>
      <inkml:brushProperty name="height" value="0.025" units="cm"/>
    </inkml:brush>
  </inkml:definitions>
  <inkml:trace contextRef="#ctx0" brushRef="#br0">249 40 6342,'1'-2'322,"0"1"-1,0 0 1,-1 0 0,1-1-1,0 1 1,-1 0 0,1-1-1,0 1 1,-1 0 0,0-1-1,1 1 1,-1-1-1,0 1 1,0-1 0,0 1-1,0-1 1,0 1 0,0-1-1,-1-2 1,1 3-132,-1 0 0,1 1 0,-1-1 0,0 0 1,1 1-1,-1-1 0,0 1 0,0-1 0,1 1 0,-1-1 0,0 1 0,0 0 0,0-1 0,0 1 0,1 0 0,-1 0 1,0 0-1,0 0 0,0-1 0,0 1 0,0 0 0,0 1 0,-1-1 0,-4 0 75,1 1-1,0 0 0,-1 1 1,1-1-1,0 1 1,0 0-1,0 0 1,0 0-1,-8 6 1,-2 4-65,0 0 1,1 1 0,1 1-1,0 0 1,1 1 0,0 0-1,1 1 1,1 0 0,0 1-1,2 0 1,0 0-1,1 1 1,0 0 0,1 0-1,2 1 1,-6 36 0,10-52-190,0 0 0,0 0 0,0-1 0,0 1 0,0 0 0,1 0 0,-1 0-1,1-1 1,0 1 0,0 0 0,0-1 0,0 1 0,0-1 0,1 1 0,-1-1 0,1 1 0,-1-1 0,1 0 0,0 0 0,0 0 0,0 0 0,3 2 0,0-1 29,0 0 0,0-1 0,0 0 0,0 0 0,0 0 0,0 0 1,1-1-1,-1 0 0,1 0 0,10 0 0,-1-1 39,0-1 1,1 0-1,-1-1 1,0-1 0,0 0-1,0-1 1,26-10-1,-30 8-57,0 0 0,-1-1-1,0 0 1,0-1 0,14-14 0,-22 21-6,0-1 0,-1 0 0,1 0 0,0 0 1,-1 0-1,0-1 0,1 1 0,-1 0 0,0 0 1,0-1-1,-1 1 0,1-1 0,0 1 0,0-5 0,-1 5 12,-1 1 0,1-1 0,-1 1-1,1-1 1,-1 1 0,1-1 0,-1 1-1,0-1 1,0 1 0,0 0-1,0-1 1,0 1 0,0 0 0,0 0-1,0-1 1,0 1 0,0 0 0,-1 0-1,1 0 1,-1 1 0,1-1 0,0 0-1,-1 0 1,1 1 0,-4-1-1,-5-3 26,0 1 0,-1 1 0,1 0 0,-1 0 0,1 1 0,-18 1-1,24-1-92,1 1-1,-1 0 0,0 0 1,1 0-1,-1 1 0,1-1 1,-1 1-1,1 0 0,-1 0 1,1 0-1,0 1 0,-1-1 0,1 1 1,0-1-1,0 1 0,0 0 1,0 0-1,0 1 0,0-1 1,1 1-1,-1-1 0,-2 6 1,4-8-73,1 1 1,-1-1-1,1 1 0,0-1 1,-1 1-1,1 0 1,0-1-1,0 1 1,-1-1-1,1 1 1,0 0-1,0-1 1,0 1-1,0 0 1,0-1-1,0 1 1,0 0-1,0-1 1,0 1-1,0 0 1,0-1-1,1 1 1,-1 0-1,0-1 1,0 1-1,1 0 1,-1-1-1,0 1 1,1-1-1,-1 1 1,1-1-1,-1 1 1,0-1-1,1 1 0,-1-1 1,1 1-1,0-1 1,-1 0-1,1 1 1,0 0-1,30 2-5995,-27-3 5325,27 0-6589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509"/>
    </inkml:context>
    <inkml:brush xml:id="br0">
      <inkml:brushProperty name="width" value="0.025" units="cm"/>
      <inkml:brushProperty name="height" value="0.025" units="cm"/>
    </inkml:brush>
  </inkml:definitions>
  <inkml:trace contextRef="#ctx0" brushRef="#br0">70 1 17200,'0'0'4132,"-47"24"-1730,34-17-832,7-3-577,3 1-705,3-2-256,12-3-3972,3-1-384,0-12-4388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839"/>
    </inkml:context>
    <inkml:brush xml:id="br0">
      <inkml:brushProperty name="width" value="0.025" units="cm"/>
      <inkml:brushProperty name="height" value="0.025" units="cm"/>
    </inkml:brush>
  </inkml:definitions>
  <inkml:trace contextRef="#ctx0" brushRef="#br0">593 26 13421,'-34'-8'505,"1"1"0,-2 2 1,1 1-1,0 2 0,-49 3 1,69 0-490,-1 1 0,2 0 0,-1 1 0,0 0 0,1 2 0,-1-1 0,1 2 0,0-1 0,1 2 0,-1 0 0,1 0 0,1 1 0,-1 1 0,2 0 0,-19 19 0,14-10 37,2 1-1,1 1 1,0 0 0,2 0-1,0 1 1,1 0-1,1 1 1,1 0 0,1 0-1,1 1 1,1 0 0,1-1-1,0 42 1,2-41-3,2 0 1,0 0-1,2 0 0,0 0 1,2-1-1,1 1 0,0-1 0,2 0 1,0-1-1,1 0 0,1 0 1,2-1-1,23 33 1,-26-43-8,-1 0 1,2-1-1,-1 0 1,1-1 0,0 0-1,1-1 1,0 0 0,0 0-1,1-1 1,-1-1-1,1 0 1,17 4 0,-12-5 100,1 0 0,0-2 0,0 0 0,0-1 0,0-1 0,0-1 0,0 0 0,19-4 0,0-4 149,-1-1-1,0-1 1,0-2 0,-1-2 0,-1-1 0,0-1 0,57-41 0,-66 39-94,-1-1 0,0-1-1,-2-1 1,0-1 0,-1-1-1,-2 0 1,0-2 0,20-38 0,-30 48-123,-1 0 1,-1 0 0,0-1 0,-1 0 0,-1-1 0,-1 1 0,0-1 0,-2 0 0,0 0 0,0 0 0,-2 0 0,0 0 0,-2 0 0,0 0 0,0 0-1,-6-17 1,5 26-130,0 1 0,0-1 0,-1 1 0,0 0 0,0 1 0,-1-1 0,0 1 0,-1 0 0,1 0 0,-1 0 0,-1 1 0,1 0-1,-13-9 1,7 8-146,1 0 0,-1 1-1,-1 0 1,1 1 0,-1 0-1,0 1 1,0 1 0,-18-3-1,1 3-316,0 1 0,-1 2-1,1 0 1,0 2 0,0 2-1,0 1 1,-42 12 0,-42 21-3851,1 7-3710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1.950"/>
    </inkml:context>
    <inkml:brush xml:id="br0">
      <inkml:brushProperty name="width" value="0.05" units="cm"/>
      <inkml:brushProperty name="height" value="0.05" units="cm"/>
      <inkml:brushProperty name="color" value="#E71224"/>
    </inkml:brush>
  </inkml:definitions>
  <inkml:trace contextRef="#ctx0" brushRef="#br0">3187 252 8456,'-92'-47'849,"-2"4"0,-122-37 0,143 58-814,-1 4-1,-1 3 1,-132-9-1,113 21-32,1 4-1,-1 5 1,1 3 0,0 4-1,1 4 1,1 5-1,1 3 1,1 4 0,-104 50-1,108-38 159,2 3 0,1 4-1,4 4 1,1 3 0,3 3 0,2 4-1,3 3 1,4 2 0,2 3 0,3 3-1,3 3 1,-80 143 0,84-120-33,5 2 0,4 2 0,4 3 0,5 0 0,5 3 0,5 0 0,4 1 0,5 2 0,-2 149 0,17-154-208,4-1 0,5 0 0,4 0 1,5-1-1,58 193 0,-31-174 80,7-2 0,4-2 0,5-3 0,95 138 0,-86-157 24,4-4 1,4-2-1,4-4 0,175 147 1,-203-196-11,2-1 0,1-3-1,1-3 1,2-2 0,1-2 0,2-4 0,0-2 0,1-3 0,1-2 0,1-3 0,126 9 0,-74-17-52,0-5 1,0-5 0,0-6 0,-1-4-1,-1-6 1,0-4 0,121-44 0,-143 34-23,-1-3 1,-2-4 0,-2-4-1,-2-4 1,-2-4 0,-2-3-1,-3-4 1,124-122 0,-115 87 175,-3-4 0,-5-3 1,-5-4-1,86-160 0,-110 167 162,-3-3 0,-6-2-1,-4-2 1,-4-1 0,27-153-1,-50 182 31,-2 0-1,-4 0 0,-8-120 0,-2 137-177,-3 1-1,-3 0 1,-2 1 0,-3 1-1,-26-64 1,10 47-138,-4 3-1,-2 1 0,-4 2 1,-56-72-1,31 58-253,-3 3-1,-137-120 1,84 100-106,-4 6 1,-5 6 0,-3 5 0,-190-86-1,-90 3-2273,202 100-33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4.278"/>
    </inkml:context>
    <inkml:brush xml:id="br0">
      <inkml:brushProperty name="width" value="0.05" units="cm"/>
      <inkml:brushProperty name="height" value="0.05" units="cm"/>
      <inkml:brushProperty name="color" value="#E71224"/>
    </inkml:brush>
  </inkml:definitions>
  <inkml:trace contextRef="#ctx0" brushRef="#br0">0 16 12524,'0'0'1094,"13"-1"-218,31-3 595,-13-1-851,0 2 1,0 1 0,1 2 0,43 4 0,-73-3-600,0-1 0,0 0 0,0 1 0,0-1 0,0 1 0,0 0 1,0-1-1,-1 1 0,1 0 0,0 0 0,-1 0 0,1 0 0,0 1 0,-1-1 1,1 0-1,-1 1 0,0-1 0,1 1 0,-1-1 0,0 1 0,0 0 0,0-1 1,0 1-1,0 2 0,0-1 48,-1 0 0,0 0 0,0 0 1,0 0-1,0 0 0,0 0 0,-1 0 1,1 0-1,-1 0 0,0-1 0,0 1 1,0 0-1,0 0 0,-2 2 0,-5 9 203,-1 0 0,-1-1 0,0 0-1,-16 16 1,-45 39 560,50-51-378,0 2 0,2 0 0,0 1 0,1 1-1,2 0 1,-15 25 0,29-44-405,1 0 0,0 0 0,0 0 0,1 0 0,-1 0 0,0 1 0,1-1 0,-1 0 0,1 0 0,0 0 0,-1 1 0,1-1 0,0 0 0,1 4 0,-1-5-27,1 0 0,-1 0-1,1 0 1,-1 0 0,1 0 0,-1 0 0,1 0-1,0 0 1,0 0 0,-1 0 0,1 0-1,0-1 1,0 1 0,0 0 0,0-1 0,0 1-1,0 0 1,0-1 0,0 1 0,1-1 0,7 2 47,-1 0 1,0 0 0,0-1 0,1-1 0,-1 0 0,10 0-1,-3 0 28,53-5-253,0-2-1,108-26 1,-161 30-133,38-11-3608,-6 1-3694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9.157"/>
    </inkml:context>
    <inkml:brush xml:id="br0">
      <inkml:brushProperty name="width" value="0.05" units="cm"/>
      <inkml:brushProperty name="height" value="0.05" units="cm"/>
      <inkml:brushProperty name="color" value="#E71224"/>
    </inkml:brush>
  </inkml:definitions>
  <inkml:trace contextRef="#ctx0" brushRef="#br0">44 1 16720,'-1'13'1564,"-14"59"-991,3 1 0,-3 135 0,21-212-4600,1-14 1402,-2-10-1197,-2-7-1703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9.751"/>
    </inkml:context>
    <inkml:brush xml:id="br0">
      <inkml:brushProperty name="width" value="0.05" units="cm"/>
      <inkml:brushProperty name="height" value="0.05" units="cm"/>
      <inkml:brushProperty name="color" value="#E71224"/>
    </inkml:brush>
  </inkml:definitions>
  <inkml:trace contextRef="#ctx0" brushRef="#br0">0 93 9545,'0'0'7954,"8"9"-7319,-1-1-516,-5-5-97,0 0 0,1 0 0,-1 0 0,1 0 0,-1-1 1,1 1-1,0-1 0,0 0 0,1 0 0,-1 0 0,0 0 1,1 0-1,-1 0 0,1-1 0,-1 0 0,1 0 0,0 0 1,4 1-1,2-2 11,1 0 0,-1 0 0,0-1 1,0 0-1,0-1 0,0 0 0,0 0 1,0-1-1,0-1 0,-1 1 0,14-9 1,-18 10-4,0-1 0,-1-1 0,1 1 0,-1 0 0,0-1 0,0 0 0,0 0 0,0 0 0,-1-1 0,0 1 0,1-1 0,-2 0 0,1 0 0,-1 0 0,1 0 0,-1 0 0,-1 0 0,1-1 0,-1 1 0,0 0 0,0-1 0,0-9 0,-1 14-12,0 1 0,0 0 0,0 0 0,0-1 0,0 1 1,0 0-1,0 0 0,0-1 0,0 1 0,0 0 0,0 0 0,0-1 0,0 1 1,0 0-1,-1 0 0,1-1 0,0 1 0,0 0 0,0 0 0,0-1 1,0 1-1,-1 0 0,1 0 0,0 0 0,0-1 0,0 1 0,-1 0 1,1 0-1,0 0 0,0 0 0,0 0 0,-1 0 0,1-1 0,0 1 1,0 0-1,-1 0 0,1 0 0,0 0 0,0 0 0,-1 0 0,1 0 1,0 0-1,-1 0 0,-14 7 226,-10 15-176,19-14-39,1 1 0,-1 0 1,1 0-1,1 1 0,0-1 0,0 1 0,1 0 1,0 0-1,1 0 0,0 0 0,1 0 0,0 0 0,0 1 1,2 13-1,0-21-19,0-1-1,0 0 1,0 0 0,0 0 0,0 0-1,0 0 1,1 0 0,-1-1 0,1 1-1,0 0 1,-1-1 0,1 1 0,0-1-1,0 1 1,0-1 0,0 0 0,0 0-1,0 0 1,0 0 0,0 0 0,1 0-1,-1-1 1,0 1 0,0-1 0,1 0-1,-1 1 1,0-1 0,1 0 0,3-1-1,3 1 35,-1 0 0,1-1-1,0 0 1,-1-1-1,0 0 1,17-6 0,-15 4-17,0-1 1,0-1-1,-1 0 0,0 0 1,0-1-1,0 0 1,-1-1-1,0 1 0,0-2 1,-1 1-1,0-1 1,-1 0-1,0 0 0,9-18 1,-15 25-7,-8 22 6,1-4 53,-14 41 514,19-53-518,1-1 0,0 1 1,1 0-1,-1 0 0,1 0 1,0 0-1,0 0 0,0 0 0,0 0 1,1 0-1,0 0 0,1 5 0,-1-7-28,0-1 0,1 0 0,-1 1 0,0-1 0,1 0 0,0 1 0,-1-1 0,1 0 0,0 0 0,-1 0 0,1-1 0,0 1 0,0 0 0,0-1 0,0 1-1,0-1 1,0 0 0,0 1 0,0-1 0,0 0 0,0 0 0,0 0 0,0-1 0,3 1 0,51-10 328,-33 3-329,0-2 0,-1-1-1,39-23 1,-34 18-55,44-18 0,-70 32 6,0 1-1,-1 0 0,1 0 1,0 0-1,0 0 1,-1 0-1,1 0 1,0 1-1,-1-1 1,1 0-1,0 0 0,0 0 1,-1 1-1,1-1 1,0 0-1,-1 1 1,1-1-1,-1 0 1,1 1-1,-1-1 1,1 1-1,0-1 0,-1 1 1,1-1-1,-1 1 1,0 0-1,1-1 1,-1 1-1,0 0 1,1-1-1,-1 1 0,0 0 1,1-1-1,-1 1 1,0 0-1,0-1 1,0 1-1,0 0 1,0 0-1,0-1 0,0 1 1,0 0-1,0 1 1,0-1 19,0 1-1,0-1 1,1 1 0,-1-1 0,1 1 0,-1-1 0,1 1-1,-1-1 1,1 1 0,0-1 0,0 0 0,0 1 0,0-1-1,0 0 1,0 0 0,0 1 0,0-1 0,0 0-1,3 1 1,4 1 79,1-2-1,0 1 1,1-1-1,-1 0 1,13-1-1,10-1-3550,-8 1-5824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0.108"/>
    </inkml:context>
    <inkml:brush xml:id="br0">
      <inkml:brushProperty name="width" value="0.05" units="cm"/>
      <inkml:brushProperty name="height" value="0.05" units="cm"/>
      <inkml:brushProperty name="color" value="#E71224"/>
    </inkml:brush>
  </inkml:definitions>
  <inkml:trace contextRef="#ctx0" brushRef="#br0">1 0 13325,'0'0'9513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261"/>
    </inkml:context>
    <inkml:brush xml:id="br0">
      <inkml:brushProperty name="width" value="0.025" units="cm"/>
      <inkml:brushProperty name="height" value="0.025" units="cm"/>
    </inkml:brush>
  </inkml:definitions>
  <inkml:trace contextRef="#ctx0" brushRef="#br0">15849 2281 7399,'2'0'242,"0"0"0,0-1 0,1 1 0,-1 0 1,0-1-1,0 1 0,0-1 0,0 0 0,0 0 0,-1 0 0,1 0 0,0 0 0,0 0 0,2-2 1,-3 2-193,1 0 1,-1-1 0,0 1 0,1-1-1,-1 1 1,0-1 0,0 1 0,0-1-1,0 0 1,0 1 0,-1-1 0,1 0-1,0 0 1,-1 1 0,1-1 0,-1 0-1,0 0 1,1 0 0,-1 0-1,0 0 1,0 0 0,0 0 0,-1 0-1,1 1 1,0-1 0,-1 0 0,1 0-1,-1 0 1,0 0 0,1 1 0,-1-1-1,0 0 1,0 1 0,0-1 0,0 0-1,-1 1 1,1 0 0,-2-2 0,-23-16 44,0 2 1,-1 1-1,-1 1 1,0 2 0,-60-20-1,29 11 47,-260-94-158,-632-139 0,877 239-26,-2207-427-1272,143 53-1462,1928 347 2838,-1086-217 1004,-7 31 304,-198 20-1030,-11 103-850,-49 108 515,621 74 368,796-53-377,0 6 0,2 7 0,2 6-1,-190 84 1,260-91 131,3 3 0,1 3 0,1 3-1,3 3 1,2 3 0,2 2 0,-58 67 0,100-104-109,13-14-15,0 1 1,0 0-1,1 0 1,-1 1-1,1-1 0,0 0 1,0 1-1,0-1 1,0 1-1,0 0 0,0 0 1,1-1-1,-1 1 1,-1 6-1,3-9-81,1 1 1,-1-1-1,1 0 0,-1 1 1,1-1-1,-1 0 0,1 1 1,0-1-1,-1 0 0,1 0 1,-1 1-1,1-1 1,0 0-1,-1 0 0,1 0 1,0 0-1,-1 0 0,1 0 1,-1 0-1,1 0 0,0 0 1,-1 0-1,1 0 0,0-1 1,-1 1-1,1 0 0,-1 0 1,1-1-1,0 1 0,-1 0 1,1 0-1,0-1 1,14-15-2459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1.290"/>
    </inkml:context>
    <inkml:brush xml:id="br0">
      <inkml:brushProperty name="width" value="0.05" units="cm"/>
      <inkml:brushProperty name="height" value="0.05" units="cm"/>
      <inkml:brushProperty name="color" value="#E71224"/>
    </inkml:brush>
  </inkml:definitions>
  <inkml:trace contextRef="#ctx0" brushRef="#br0">17 1 16464,'0'0'5407,"0"8"-5337,-16 268 405,30-289 593,-8-4-999,-1-1 1,0 1-1,-2-1 1,1 0-1,-2 0 1,-1 0-1,0 0 1,-3-25-1,2 15-97,-1 14-124,-1 16-191,2 26 43,1-24 167,1 0 1,0 0-1,0 0 0,0 0 1,1 0-1,-1-1 0,1 1 1,0-1-1,0 0 0,0 0 1,0 0-1,1 0 0,0 0 1,-1 0-1,1-1 0,0 0 0,0 0 1,0 0-1,0 0 0,0-1 1,1 0-1,-1 0 0,7 1 1,6 2-1043,0-2 0,0 0 0,0-1 0,31-3 0,-44 2 1179,-1 0 1,0-1-1,0 0 1,0 0-1,1 0 1,-1 0-1,0 0 1,0 0-1,0-1 1,-1 1-1,1-1 1,0 0 0,0 0-1,4-5 1,-5 5 316,0-1 0,0 0 0,0 0 0,0 1 0,0-1 0,-1-1 0,1 1 0,-1 0 0,0 0 1,0-1-1,0 1 0,-1 0 0,1-1 0,-1 1 0,1-1 0,-1 1 0,0 0 0,-1-1 1,1 1-1,-1-1 0,-1-5 0,2 8-285,0 0 1,-1 0-1,1 0 1,-1 1-1,1-1 1,-1 0-1,1 0 1,-1 1-1,1-1 1,-1 1-1,1-1 0,-1 0 1,0 1-1,1-1 1,-1 1-1,0-1 1,0 1-1,1 0 1,-1-1-1,0 1 1,0 0-1,0-1 1,0 1-1,1 0 1,-1 0-1,0 0 0,0 0 1,0 0-1,0 0 1,0 0-1,1 0 1,-1 0-1,0 0 1,0 0-1,0 1 1,0-1-1,0 0 1,1 0-1,-1 1 1,0-1-1,0 1 0,1-1 1,-1 1-1,-1 0 1,-1 1-30,-1 0-1,1 0 1,0 0 0,0 1-1,0-1 1,0 1 0,1 0 0,-1-1-1,-2 5 1,2-2-2,1 0 0,0 0-1,-1 0 1,2 0 0,-1 1 0,1-1-1,0 0 1,0 1 0,0-1-1,1 1 1,0 9 0,0-13 1,0 0 1,1 0-1,-1 0 1,1 0-1,0 0 1,-1-1-1,1 1 1,0 0-1,0 0 1,0 0-1,1-1 1,-1 1-1,0 0 1,1-1-1,-1 0 1,1 1-1,-1-1 1,1 0-1,0 1 1,-1-1-1,1 0 1,0 0-1,0 0 1,0-1-1,0 1 1,0 0-1,0-1 1,0 1-1,0-1 1,0 0-1,0 0 1,0 0-1,3 0 1,2 1 24,-1-1 0,1 0-1,0-1 1,0 0 0,0 0 0,0 0 0,-1-1 0,1 0 0,-1 0 0,1-1 0,-1 1 0,0-1-1,0-1 1,0 1 0,0-1 0,-1 0 0,1-1 0,-1 1 0,0-1 0,0 0 0,-1 0-1,0-1 1,0 1 0,0-1 0,0 0 0,-1 0 0,0 0 0,0 0 0,-1-1 0,0 1 0,0-1-1,2-11 1,-3 4 63,-8 23-117,-6 23-32,13-30 60,-1 0-1,0 0 1,1 0 0,0 0-1,0-1 1,-1 1-1,1 0 1,0 0-1,0 0 1,1 0-1,-1 0 1,0 0-1,1 0 1,-1 0 0,1-1-1,-1 1 1,1 0-1,0 0 1,0-1-1,0 1 1,0 0-1,0-1 1,0 1-1,0-1 1,1 1 0,-1-1-1,0 0 1,1 0-1,2 2 1,1-1 35,1 0 0,0 0 0,0-1 0,0 0 0,0 0 0,0-1 0,0 1 0,9-2 0,-7 1-17,-1 0-1,1-1 1,-1-1 0,1 1-1,-1-1 1,1 0 0,-1-1-1,0 1 1,0-1 0,0-1 0,-1 0-1,10-6 1,-12 7 17,0 0-1,0 0 1,-1-1 0,1 1-1,-1-1 1,0 0 0,0 0 0,0-1-1,0 1 1,-1-1 0,1 1-1,-1-1 1,-1 0 0,1 1-1,0-1 1,-1 0 0,0 0 0,-1 0-1,1-9 1,-13 25 291,11-10-325,0 1 1,0-1-1,0 1 0,0 0 1,0-1-1,1 1 0,-1 0 1,1 0-1,-1-1 0,1 1 1,0 0-1,-1 0 0,1-1 1,0 1-1,0 0 0,0 0 1,1 0-1,-1 0 0,0-1 1,1 1-1,-1 0 0,1 0 1,-1-1-1,1 1 1,0 0-1,0-1 0,0 1 1,0-1-1,0 1 0,0-1 1,0 0-1,1 1 0,-1-1 1,0 0-1,1 0 0,-1 0 1,1 0-1,-1 0 0,1 0 1,-1 0-1,1 0 0,0-1 1,0 1-1,-1-1 0,1 1 1,0-1-1,0 0 0,-1 1 1,1-1-1,0 0 1,0 0-1,2-1 0,2 2 13,-1-1 0,0-1-1,1 1 1,-1-1 0,0 0-1,0 0 1,1 0 0,-1-1-1,0 0 1,0 0 0,0 0-1,-1 0 1,1-1 0,-1 0-1,1 0 1,-1 0 0,7-7 0,2-20-121,-15 26-106,-7 17 48,6-10 137,1 1 0,0-1 0,0 1 1,0 0-1,1 0 0,-1 0 1,1 0-1,0 0 0,0 0 0,0 1 1,1-1-1,-1 0 0,1 0 0,0 1 1,2 7-1,-1-10-197,0 0-1,0 0 1,0 0 0,0 0 0,0 0-1,1 0 1,-1-1 0,1 1 0,0-1 0,-1 1-1,1-1 1,0 1 0,0-1 0,0 0-1,0 0 1,0 0 0,0 0 0,0 0 0,0 0-1,0-1 1,0 1 0,1-1 0,-1 0-1,0 1 1,0-1 0,1 0 0,-1 0 0,0 0-1,0-1 1,4 0 0,26-3-6336,2-11-5364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1.679"/>
    </inkml:context>
    <inkml:brush xml:id="br0">
      <inkml:brushProperty name="width" value="0.05" units="cm"/>
      <inkml:brushProperty name="height" value="0.05" units="cm"/>
      <inkml:brushProperty name="color" value="#E71224"/>
    </inkml:brush>
  </inkml:definitions>
  <inkml:trace contextRef="#ctx0" brushRef="#br0">118 1 13741,'0'0'7324,"-8"2"-5904,2 0-1152,0 0 1,0 1-1,1-1 0,0 1 0,-1 0 0,-5 5 1,9-6-222,0-1 1,0 1 0,0 0 0,1-1 0,-1 1 0,1 0 0,-1 0 0,1 0 0,0 0-1,0 1 1,0-1 0,0 0 0,0 0 0,0 1 0,1-1 0,-1 1 0,1-1 0,-1 0 0,1 1-1,0-1 1,0 1 0,1 3 0,0-4-113,0-1-1,0 1 1,0-1 0,0 1-1,0-1 1,0 1-1,0-1 1,0 0 0,1 0-1,-1 0 1,1 0 0,-1 0-1,1 0 1,-1 0-1,1 0 1,0-1 0,-1 1-1,1 0 1,0-1 0,2 1-1,44 10-1675,-39-10 1390,-2 1 96,50 12-1169,-54-13 1431,0-1-1,0 1 0,0 0 0,0 1 0,-1-1 0,1 0 1,0 1-1,-1 0 0,1-1 0,-1 1 0,1 0 1,-1 0-1,0 1 0,0-1 0,2 4 0,-3-5 149,-1 0 0,0 0 0,0 1 1,0-1-1,0 0 0,-1 0 0,1 1 0,0-1 0,0 0 0,-1 0 0,1 1 0,-1-1 0,1 0 0,-1 0 0,1 0 0,-1 0 0,0 0 0,1 0 0,-1 0 0,0 0 0,0 0 0,0 0 0,0 0 0,0 0 1,0-1-1,0 1 0,0 0 0,0-1 0,0 1 0,0-1 0,-3 2 0,-44 18 2238,40-17-1874,-82 24 2049,28-19-5200,55-11-1831,5-10-3576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4.933"/>
    </inkml:context>
    <inkml:brush xml:id="br0">
      <inkml:brushProperty name="width" value="0.05" units="cm"/>
      <inkml:brushProperty name="height" value="0.05" units="cm"/>
      <inkml:brushProperty name="color" value="#E71224"/>
    </inkml:brush>
  </inkml:definitions>
  <inkml:trace contextRef="#ctx0" brushRef="#br0">0 0 14414,'0'0'4644,"53"0"-4452,-15 0-32,2 0-96,3 1-32,-2 7-32,-8-1-672,-8 3-1346,-13-1-2050,-12 3-1858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5.309"/>
    </inkml:context>
    <inkml:brush xml:id="br0">
      <inkml:brushProperty name="width" value="0.05" units="cm"/>
      <inkml:brushProperty name="height" value="0.05" units="cm"/>
      <inkml:brushProperty name="color" value="#E71224"/>
    </inkml:brush>
  </inkml:definitions>
  <inkml:trace contextRef="#ctx0" brushRef="#br0">1 7 12940,'0'0'5734,"55"6"-4517,-12-6 32,9 0-608,5 0-513,0 0-385,-1-1-3394,-7-10-6406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3.017"/>
    </inkml:context>
    <inkml:brush xml:id="br0">
      <inkml:brushProperty name="width" value="0.05" units="cm"/>
      <inkml:brushProperty name="height" value="0.05" units="cm"/>
      <inkml:brushProperty name="color" value="#E71224"/>
    </inkml:brush>
  </inkml:definitions>
  <inkml:trace contextRef="#ctx0" brushRef="#br0">0 83 11339,'0'0'1623,"13"-8"528,11-4-1173,0 0 0,1 2-1,0 1 1,0 1 0,48-9 0,-58 15-748,-5 0-142,0 1-1,0 0 1,0 0-1,0 2 1,0-1 0,15 3-1,-24-3-83,0 1-1,-1-1 1,1 0-1,0 0 0,0 1 1,-1-1-1,1 0 1,0 1-1,-1-1 0,1 1 1,0-1-1,-1 1 1,1-1-1,0 1 1,-1 0-1,1-1 0,-1 1 1,1 0-1,-1-1 1,0 1-1,1 0 1,-1 0-1,0-1 0,1 1 1,-1 0-1,0 0 1,0 0-1,0 0 0,-6 27 231,-26 20 250,-55 37-190,60-61-140,2 1-1,0 1 0,-29 41 1,52-65-125,0 1 0,1 0 0,-1 0 0,1-1 0,-1 1 0,1 1 0,0-1 0,0 0 0,0 0 1,1 0-1,-1 0 0,1 1 0,-1-1 0,1 4 0,1-5-19,-1 0 0,1-1-1,-1 1 1,1 0 0,0-1 0,0 1-1,0 0 1,0-1 0,0 1-1,0-1 1,0 1 0,1-1 0,-1 0-1,0 0 1,1 1 0,-1-1 0,1 0-1,-1 0 1,1 0 0,0-1 0,-1 1-1,1 0 1,0-1 0,0 1-1,-1-1 1,3 1 0,35 7-152,1-3 0,-1-1 0,1-1 0,63-5 1,-27 0-3688,-13 2-5278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5.997"/>
    </inkml:context>
    <inkml:brush xml:id="br0">
      <inkml:brushProperty name="width" value="0.05" units="cm"/>
      <inkml:brushProperty name="height" value="0.05" units="cm"/>
      <inkml:brushProperty name="color" value="#E71224"/>
    </inkml:brush>
  </inkml:definitions>
  <inkml:trace contextRef="#ctx0" brushRef="#br0">0 521 10634,'0'0'6374,"80"-49"-5253,-20 2-416,9-5-321,9-9-224,9-1-160,3 0 32,0 1-384,-8-2-2819,-7-1-3011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8.583"/>
    </inkml:context>
    <inkml:brush xml:id="br0">
      <inkml:brushProperty name="width" value="0.05" units="cm"/>
      <inkml:brushProperty name="height" value="0.05" units="cm"/>
      <inkml:brushProperty name="color" value="#E71224"/>
    </inkml:brush>
  </inkml:definitions>
  <inkml:trace contextRef="#ctx0" brushRef="#br0">1 198 15759,'0'0'512,"84"0"353,-25-6 288,9-11-352,8-2-641,5-6-96,-4-1-32,-2 0-128,-7-1-897,-16 1-2178,-13 1-5893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6.743"/>
    </inkml:context>
    <inkml:brush xml:id="br0">
      <inkml:brushProperty name="width" value="0.05" units="cm"/>
      <inkml:brushProperty name="height" value="0.05" units="cm"/>
      <inkml:brushProperty name="color" value="#E71224"/>
    </inkml:brush>
  </inkml:definitions>
  <inkml:trace contextRef="#ctx0" brushRef="#br0">58 1 17521,'0'0'2402,"-23"61"-2306,10-22-96,2 4 64,3-2-64,6 1 0,2-6 0,0-7-96,0-6-1057,3-7-673,0-9-704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7.073"/>
    </inkml:context>
    <inkml:brush xml:id="br0">
      <inkml:brushProperty name="width" value="0.05" units="cm"/>
      <inkml:brushProperty name="height" value="0.05" units="cm"/>
      <inkml:brushProperty name="color" value="#E71224"/>
    </inkml:brush>
  </inkml:definitions>
  <inkml:trace contextRef="#ctx0" brushRef="#br0">1 42 12940,'0'0'1346,"52"0"319,-14 0-640,11 0-609,4 0-255,7-4-161,-3-6-1922,-3-2-2498,-8-4-5157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7.416"/>
    </inkml:context>
    <inkml:brush xml:id="br0">
      <inkml:brushProperty name="width" value="0.05" units="cm"/>
      <inkml:brushProperty name="height" value="0.05" units="cm"/>
      <inkml:brushProperty name="color" value="#E71224"/>
    </inkml:brush>
  </inkml:definitions>
  <inkml:trace contextRef="#ctx0" brushRef="#br0">0 261 14221,'0'0'2429,"10"-8"-1382,298-234-337,-307 241-697,0 0 0,1 0-1,-1 0 1,0 0 0,0 0 0,1 1 0,-1-1 0,1 0 0,-1 1 0,0-1 0,1 1 0,-1 0 0,1-1-1,-1 1 1,1 0 0,-1 0 0,3 0 0,-4 0-3,1 1-1,-1-1 1,1 0-1,-1 1 0,0 0 1,1-1-1,-1 1 1,0-1-1,1 1 1,-1-1-1,0 1 1,0 0-1,0-1 1,0 1-1,1-1 1,-1 1-1,0 0 1,0-1-1,0 1 1,0 0-1,0-1 1,-1 1-1,1-1 0,0 1 1,0 0-1,0-1 1,-1 2-1,-22 58 615,17-48-421,-9 25 46,-20 76 0,31-96-366,0 1 0,2 0 0,0-1 0,1 1 0,1 0 0,4 32 0,8-9-3086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636"/>
    </inkml:context>
    <inkml:brush xml:id="br0">
      <inkml:brushProperty name="width" value="0.025" units="cm"/>
      <inkml:brushProperty name="height" value="0.025" units="cm"/>
    </inkml:brush>
  </inkml:definitions>
  <inkml:trace contextRef="#ctx0" brushRef="#br0">530 6 9577,'0'0'1180,"-10"-2"0,-34-2-43,42 4-1111,0 1 1,1-1-1,-1 1 0,0-1 1,0 1-1,0 0 1,0-1-1,1 1 0,-1 0 1,0 0-1,1 0 1,-1 1-1,1-1 0,-1 0 1,1 1-1,0-1 1,0 0-1,-1 1 0,1 0 1,0-1-1,0 1 1,0 0-1,1-1 0,-2 5 1,-2 1-20,-89 188 12,32-61-1,58-129-9,-23 49 3,-58 87 0,75-128 53,-1 0 0,0-1 0,-1 0 0,0-1 0,0 0 0,-2 0-1,1-2 1,-1 1 0,0-1 0,-1-1 0,-26 11 0,311-129 1915,-168 74-1869,210-84-5870,-212 71 506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9.394"/>
    </inkml:context>
    <inkml:brush xml:id="br0">
      <inkml:brushProperty name="width" value="0.05" units="cm"/>
      <inkml:brushProperty name="height" value="0.05" units="cm"/>
      <inkml:brushProperty name="color" value="#E71224"/>
    </inkml:brush>
  </inkml:definitions>
  <inkml:trace contextRef="#ctx0" brushRef="#br0">54 1 17969,'0'0'2018,"-39"61"-1570,31-28-191,2 9-193,6 3-32,0 2-64,2-1 64,13-3 0,2-9-673,4-11-1185,-9-10-1024,1-12-321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9.738"/>
    </inkml:context>
    <inkml:brush xml:id="br0">
      <inkml:brushProperty name="width" value="0.05" units="cm"/>
      <inkml:brushProperty name="height" value="0.05" units="cm"/>
      <inkml:brushProperty name="color" value="#E71224"/>
    </inkml:brush>
  </inkml:definitions>
  <inkml:trace contextRef="#ctx0" brushRef="#br0">0 3 15631,'0'0'1025,"49"5"-609,-11-3 97,8-2-129,9 0-320,2 0-224,-2 0-4356,-8-10-3684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0.083"/>
    </inkml:context>
    <inkml:brush xml:id="br0">
      <inkml:brushProperty name="width" value="0.05" units="cm"/>
      <inkml:brushProperty name="height" value="0.05" units="cm"/>
      <inkml:brushProperty name="color" value="#E71224"/>
    </inkml:brush>
  </inkml:definitions>
  <inkml:trace contextRef="#ctx0" brushRef="#br0">1 19 14638,'9'-1'1553,"39"-7"-673,1 2-1,0 2 1,64 4-1,-109 0-854,-1 0-1,0 1 0,1-1 1,-1 1-1,0 0 0,1 0 1,-1 0-1,0 0 0,0 1 1,0-1-1,0 1 1,0 0-1,0 0 0,0 0 1,-1 0-1,1 0 0,-1 0 1,1 1-1,1 2 0,-3-3 28,0 0-1,0 0 0,0 1 1,0-1-1,-1 0 0,1 0 1,-1 1-1,1-1 0,-1 0 0,0 1 1,0-1-1,0 0 0,0 1 1,-1-1-1,1 0 0,0 0 1,-1 1-1,0-1 0,1 0 1,-1 0-1,0 0 0,0 0 1,0 0-1,-1 0 0,1 0 1,0 0-1,-1 0 0,-2 2 1,-13 16 803,-39 30 1,42-38-563,0 0 0,0 1 0,1 1 0,1-1 0,-17 27 0,27-38-292,1 0 0,0 0 0,0 0 0,0 0 0,0 0 0,0 0 0,0 0 0,1 0 0,-1 0 0,1 1 0,-1-1 0,1 0 0,0 0 0,0 1 0,0-1 0,0 0 0,0 0 0,1 0 0,0 5 0,0-6 7,0 1-1,1 0 1,-1-1-1,0 1 1,1 0-1,-1-1 1,1 0-1,-1 1 1,1-1-1,0 0 1,-1 0-1,1 0 1,0 0-1,0 0 1,0 0-1,0 0 1,2 0-1,12 2 1,-1 0 1,0-1-1,0-1 1,26-1-1,-24 0-119,82-1-3482,-50-2-1078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1.175"/>
    </inkml:context>
    <inkml:brush xml:id="br0">
      <inkml:brushProperty name="width" value="0.05" units="cm"/>
      <inkml:brushProperty name="height" value="0.05" units="cm"/>
      <inkml:brushProperty name="color" value="#E71224"/>
    </inkml:brush>
  </inkml:definitions>
  <inkml:trace contextRef="#ctx0" brushRef="#br0">0 363 11915,'0'0'7656,"91"-40"-6984,-34 6-320,7-8-191,6-5-97,-5 4-32,-3-1-32,-7 5-224,-13 1-1666,-14 3-4548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3.815"/>
    </inkml:context>
    <inkml:brush xml:id="br0">
      <inkml:brushProperty name="width" value="0.05" units="cm"/>
      <inkml:brushProperty name="height" value="0.05" units="cm"/>
      <inkml:brushProperty name="color" value="#E71224"/>
    </inkml:brush>
  </inkml:definitions>
  <inkml:trace contextRef="#ctx0" brushRef="#br0">1 323 13741,'0'0'7335,"101"-44"-7143,-23 1-96,8-5-64,5 0 0,-1 4-832,-10 6-1731,-17 7-2145,-20 5-1474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111"/>
    </inkml:context>
    <inkml:brush xml:id="br0">
      <inkml:brushProperty name="width" value="0.05" units="cm"/>
      <inkml:brushProperty name="height" value="0.05" units="cm"/>
      <inkml:brushProperty name="color" value="#E71224"/>
    </inkml:brush>
  </inkml:definitions>
  <inkml:trace contextRef="#ctx0" brushRef="#br0">1 1 6566,'0'0'13133,"3"52"-12973,-3-20-96,0 7 0,0-4-64,0-1 96,0-7-96,0-2-192,0-7-385,0-5-544,0-5-1473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440"/>
    </inkml:context>
    <inkml:brush xml:id="br0">
      <inkml:brushProperty name="width" value="0.05" units="cm"/>
      <inkml:brushProperty name="height" value="0.05" units="cm"/>
      <inkml:brushProperty name="color" value="#E71224"/>
    </inkml:brush>
  </inkml:definitions>
  <inkml:trace contextRef="#ctx0" brushRef="#br0">1 121 13741,'0'0'4420,"55"-33"-3875,-13 23-193,8-1-256,10-1-64,0-3-801,-5-2-3298,-5-5-4165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785"/>
    </inkml:context>
    <inkml:brush xml:id="br0">
      <inkml:brushProperty name="width" value="0.05" units="cm"/>
      <inkml:brushProperty name="height" value="0.05" units="cm"/>
      <inkml:brushProperty name="color" value="#E71224"/>
    </inkml:brush>
  </inkml:definitions>
  <inkml:trace contextRef="#ctx0" brushRef="#br0">0 8 3523,'0'0'10117,"12"-1"-8826,25-1-422,-13-1-186,0 2-1,0 0 1,1 2-1,27 3 1,-50-3-668,0 0 0,0-1 0,0 1 0,0 0 0,0 1 0,-1-1 0,1 0 0,0 0 0,0 1 0,-1-1 0,1 1 0,-1-1 0,0 1 0,1 0 0,-1-1 1,0 1-1,0 0 0,0 0 0,0 0 0,0 0 0,0 0 0,-1 0 0,1 0 0,-1 0 0,1 1 0,-1-1 0,0 0 0,0 0 0,0 0 0,0 0 0,0 0 0,0 1 0,-1-1 0,1 0 0,-1 0 0,-1 3 0,0 5 95,-1 0 0,-1 0-1,1 0 1,-2 0 0,1 0-1,-7 9 1,-51 60 343,45-61-203,2 2 0,0-1 0,1 2 0,-11 23 0,24-44-245,0 1 0,1 0 1,-1 0-1,1 0 1,-1 0-1,1 0 0,-1 0 1,1 0-1,-1 0 0,1 0 1,0 0-1,0 0 0,-1 0 1,1 0-1,0 0 1,0 0-1,0 0 0,0 0 1,0 0-1,0 0 0,1 0 1,-1 0-1,0 0 0,0 0 1,1 0-1,-1 0 1,1 0-1,-1 0 0,1 0 1,-1 0-1,1 0 0,-1 0 1,1-1-1,0 1 0,0 0 1,-1 0-1,1-1 1,0 1-1,0 0 0,0-1 1,0 1-1,1 0 0,4 0 13,1 0-1,-1 0 0,0 0 0,0-1 0,0 0 0,9-1 0,3 0 22,-3 1-496,1-1 0,-1-1 1,0 0-1,24-7 0,14-8-4129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4.712"/>
    </inkml:context>
    <inkml:brush xml:id="br0">
      <inkml:brushProperty name="width" value="0.05" units="cm"/>
      <inkml:brushProperty name="height" value="0.05" units="cm"/>
      <inkml:brushProperty name="color" value="#E71224"/>
    </inkml:brush>
  </inkml:definitions>
  <inkml:trace contextRef="#ctx0" brushRef="#br0">25 0 17969,'0'0'1185,"-20"69"-1121,16-29-64,4 4 32,0 4-64,0-4-320,9-3-865,1-5-481,1-7-768,-4-10-289,-7-11 33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5.093"/>
    </inkml:context>
    <inkml:brush xml:id="br0">
      <inkml:brushProperty name="width" value="0.05" units="cm"/>
      <inkml:brushProperty name="height" value="0.05" units="cm"/>
      <inkml:brushProperty name="color" value="#E71224"/>
    </inkml:brush>
  </inkml:definitions>
  <inkml:trace contextRef="#ctx0" brushRef="#br0">0 142 14862,'0'0'3235,"83"-34"-2434,-32 18-513,12-3-256,5-4-1057,2 0-4388,-4-4-1762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5.506"/>
    </inkml:context>
    <inkml:brush xml:id="br0">
      <inkml:brushProperty name="width" value="0.025" units="cm"/>
      <inkml:brushProperty name="height" value="0.025" units="cm"/>
    </inkml:brush>
  </inkml:definitions>
  <inkml:trace contextRef="#ctx0" brushRef="#br0">3127 157 10922,'-61'-23'763,"-1"2"-1,-2 2 1,-116-17-1,60 22-1481,-141 3 1,106 11 551,0 7 0,0 7 1,1 7-1,-193 51 1,207-32 286,1 5 1,-245 119-1,316-129-16,3 3-1,1 2 1,2 4 0,2 2-1,2 2 1,2 3 0,-68 80-1,100-100-41,1 1 1,1 1-1,2 1 0,1 1 0,2 0 0,1 1 1,-11 39-1,21-53-62,0-1 0,2 1 1,0 0-1,2 1 0,0-1 1,1 0-1,2 1 0,0-1 1,1 0-1,1 1 0,2-1 0,0-1 1,15 41-1,-8-36 8,1-1 0,1 0 1,1-1-1,1 0 0,1-2 0,1 0 0,1-1 0,28 24 1,-17-20-38,1-1 1,2-2 0,0-1-1,2-1 1,50 20 0,-16-15-80,1-2 1,0-4-1,2-3 1,0-2-1,0-4 1,79 0-1,13-9 185,-1-7 0,289-49 0,316-113 309,-596 127-357,111-25 17,621-167 42,-794 197 167,-3-5 1,203-110-1,-235 106 256,-2-2 0,-2-4 0,-3-3-1,98-99 1,-147 132-520,0 0 0,-1-2-1,-1 1 1,-2-2 0,0 0 0,-1-1 0,15-38-1,-26 52-56,1 1 0,-1 0 0,-1-1 0,0 1 1,0-1-1,-1 0 0,0 0 0,-1 0 0,0 0 0,-1 1 0,0-1 0,-1 0 0,0 1 0,-1-1 0,0 1 0,0-1 0,-1 1 0,-1 0 0,0 1 0,0-1 0,0 1 0,-11-12 0,-3-1 63,-2 1 0,-1 2 0,0 0 0,-1 1 0,-1 1 1,-1 2-1,0 0 0,-1 1 0,0 2 0,-34-11 0,-32-7 339,-165-31 1,70 27 18,0 8 1,-2 8-1,0 9 1,-215 17 0,303 3-305,0 4 0,-193 57 0,-182 96-1833,132-42-4437,184-75-1036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5.422"/>
    </inkml:context>
    <inkml:brush xml:id="br0">
      <inkml:brushProperty name="width" value="0.05" units="cm"/>
      <inkml:brushProperty name="height" value="0.05" units="cm"/>
      <inkml:brushProperty name="color" value="#E71224"/>
    </inkml:brush>
  </inkml:definitions>
  <inkml:trace contextRef="#ctx0" brushRef="#br0">0 190 8584,'0'0'9508,"9"2"-8158,-3-2-1192,-1 0-1,0 1 0,0-2 1,0 1-1,0-1 0,0 0 1,0 0-1,0 0 0,0 0 1,9-5-1,1-2 111,0 0 1,23-17-1,128-103 36,-165 127-306,0 0 0,1 0-1,-1 0 1,0 0-1,1 0 1,-1 0 0,1 0-1,-1 1 1,1-1-1,-1 0 1,1 1-1,-1-1 1,1 1 0,0 0-1,-1 0 1,3-1-1,-3 2-2,-1-1 0,1 0-1,-1 1 1,1-1 0,-1 1 0,0-1-1,1 1 1,-1-1 0,0 1-1,1-1 1,-1 1 0,0-1 0,0 1-1,1 0 1,-1-1 0,0 1-1,0-1 1,0 1 0,0 0 0,0-1-1,0 1 1,0-1 0,0 1 0,0 0-1,0-1 1,0 1 0,0-1-1,-1 2 1,-19 58-97,17-52 190,-12 29-54,2 0-1,2 1 1,-8 51-1,13 0-3220,6-55-3342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2.404"/>
    </inkml:context>
    <inkml:brush xml:id="br0">
      <inkml:brushProperty name="width" value="0.05" units="cm"/>
      <inkml:brushProperty name="height" value="0.05" units="cm"/>
      <inkml:brushProperty name="color" value="#008C3A"/>
    </inkml:brush>
  </inkml:definitions>
  <inkml:trace contextRef="#ctx0" brushRef="#br0">2585 461 9385,'-250'-54'2680,"-178"-28"-1551,379 77-1213,-1 2 1,0 2-1,1 2 1,-1 2-1,0 3 1,-82 20-1,62-4-128,1 2 0,1 4 0,1 2 0,1 4 0,2 2-1,2 3 1,2 2 0,1 3 0,-63 63 0,55-40 480,3 3 0,3 2 0,4 3 0,3 3 0,3 2 0,-68 146 0,62-95-148,5 1 1,7 3-1,-52 260 0,78-274-33,5 0-1,5 2 0,5-1 0,23 223 1,-8-264-107,3-1 1,4 0-1,3-1 1,4-1-1,3-1 1,4-1-1,2-2 1,59 92-1,-63-123 51,1-1 0,1-2 1,3-1-1,1-1 0,81 63 0,-82-76 0,1-2 1,1-1-1,1-1 0,1-3 0,1-1 1,1-1-1,78 17 0,-50-21 7,0-3 0,1-3 0,0-4 0,0-2 0,-1-3 0,1-4 0,-1-2 0,99-27 0,-40 0 31,-3-6 1,-1-5-1,181-98 0,-158 63-33,-4-7-1,-3-6 0,-5-6 0,-4-6 1,-6-5-1,-4-6 0,-5-5 0,-6-5 0,162-245 1,-208 266 315,-5-3 0,-4-3 0,-6-1 0,-4-3 0,-6-2 0,-5-1 0,-5-2 0,-5-1 0,-6 0 0,-5-2 0,-5-189 0,-10 253-219,-2 0 1,-4 0-1,-2 0 1,-2 1-1,-3 1 1,-31-77 0,33 104-137,-2 1 0,-1 1 1,-1 1-1,-1 0 0,-2 1 1,-1 1-1,-1 1 1,-1 1-1,-2 1 0,0 1 1,-1 1-1,-56-35 1,36 32-670,-1 2 0,-1 2 1,-1 3-1,0 1 0,-72-14 1,-264-22-3642,164 35 1645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4.803"/>
    </inkml:context>
    <inkml:brush xml:id="br0">
      <inkml:brushProperty name="width" value="0.05" units="cm"/>
      <inkml:brushProperty name="height" value="0.05" units="cm"/>
      <inkml:brushProperty name="color" value="#008C3A"/>
    </inkml:brush>
  </inkml:definitions>
  <inkml:trace contextRef="#ctx0" brushRef="#br0">34 0 15214,'0'0'3582,"0"10"-2984,-1 44 751,-14 103-1,-1-5-1434,16-151 83,-1-1 0,1 0 0,0 0 0,0 0 0,0 1 0,0-1 1,0 0-1,-1 0 0,1 1 0,0-1 0,0 0 0,0 0 0,0 1 0,0-1 0,0 0 1,0 0-1,0 1 0,0-1 0,0 0 0,0 1 0,0-1 0,0 0 0,0 0 0,0 1 0,0-1 1,1 0-1,-1 0 0,0 1 0,0-1 0,0 0 0,0 0 0,0 0 0,1 1 0,-1-1 1,0 0-1,0 0 0,0 0 0,1 1 0,-1-1 0,0 0 0,0 0 0,0 0 0,1 0 0,-1 0 1,0 0-1,0 1 0,1-1 0,5-7-33,-6 7 29,10-16-41,0 0 0,-1-1 0,-1 1-1,-1-2 1,10-32 0,15-97-1248,-21 93 1488,-12 60-157,0 0 0,1 1-1,0-1 1,1 1 0,-1-1 0,1 1 0,1-1-1,-1 0 1,1 1 0,0-1 0,0 0 0,1 0-1,0 0 1,0-1 0,0 1 0,1-1-1,-1 1 1,7 6 0,-7-9-52,0 0-1,0 1 1,1-1-1,-1 0 1,1-1-1,-1 1 1,1 0-1,0-1 1,0 0-1,0 0 0,0 0 1,0-1-1,0 1 1,1-1-1,-1 0 1,0 0-1,1-1 1,-1 1-1,1-1 1,-1 0-1,1 0 1,-1 0-1,1-1 1,-1 0-1,1 0 1,-1 0-1,7-3 1,-6 1-45,0 0 1,0-1-1,-1 1 1,0-1-1,0-1 1,0 1-1,0 0 1,0-1-1,-1 0 1,0 0-1,0 0 1,0 0-1,-1-1 1,0 1-1,0 0 1,0-1-1,-1 0 1,1 1-1,-1-1 1,-1 0-1,1 0 1,-1-6-1,0 12 59,0 0-1,0 0 1,0-1-1,0 1 1,0 0 0,0 0-1,0 0 1,0-1-1,0 1 1,0 0-1,0 0 1,0 0 0,0 0-1,0-1 1,0 1-1,0 0 1,0 0-1,0 0 1,0-1 0,0 1-1,0 0 1,-1 0-1,1 0 1,0 0-1,0-1 1,0 1 0,0 0-1,0 0 1,-1 0-1,1 0 1,0 0-1,0 0 1,0 0 0,0-1-1,-1 1 1,1 0-1,0 0 1,0 0-1,0 0 1,-1 0 0,1 0-1,0 0 1,0 0-1,0 0 1,-1 0-1,1 0 1,0 0 0,0 0-1,0 0 1,0 0-1,-1 0 1,1 0-1,0 0 1,0 1 0,0-1-1,-1 0 1,1 0-1,0 0 1,0 0-1,0 0 1,0 0 0,0 1-1,-1-1 1,1 0-1,0 0 1,0 0-1,0 0 1,0 1-1,-11 11-74,7-5 187,1 0 0,1-1 0,-1 1 0,1 0 0,0 1 0,1-1 0,0 0 0,0 0 0,0 1 0,1-1 0,0 1 0,1 8 0,0-12-82,-1-1 0,1 1 0,-1-1 0,1 0 0,0 1 0,1-1 0,-1 0 0,0 0 0,1 0 0,0 0 0,0 0 0,0 0 0,0 0 0,0 0 0,0-1 0,1 1 0,-1-1 0,1 0 0,0 0 0,0 0 0,-1 0 0,1 0 0,1-1 0,-1 1 0,0-1 0,0 0 0,6 2 0,2-1 8,-1-1 1,1 0-1,0-1 1,-1 0-1,1-1 1,0 0 0,-1 0-1,1-1 1,-1-1-1,0 0 1,16-6-1,-1-2-85,-1-2-1,0-1 1,27-20-1,-51 34 73,0 0 0,0-1 1,1 1-1,-1 0 0,0 0 0,1 0 0,-1-1 0,1 1 0,-1 0 1,0 0-1,1 0 0,-1 0 0,0 0 0,1 0 0,-1-1 1,1 1-1,-1 0 0,0 0 0,1 0 0,-1 0 0,0 1 0,1-1 1,-1 0-1,1 0 0,-1 0 0,0 0 0,1 0 0,-1 0 1,0 1-1,1-1 0,-1 0 0,0 0 0,1 0 0,-1 1 0,0-1 1,1 0-1,-1 1 0,0-1 0,0 0 0,1 0 0,-1 1 0,0-1 1,0 0-1,0 1 0,0-1 0,1 1 0,-1-1 0,0 1 1,7 30 867,-7-26-842,1 0 1,0-1-1,0 1 1,0 0 0,0-1-1,1 1 1,0-1-1,4 9 1,-3-10-58,1-1-1,-1 1 1,1-1-1,0 0 1,0 0-1,0 0 1,0-1-1,0 1 1,0-1-1,0 0 1,0 0-1,1-1 1,-1 1-1,0-1 1,8 0-1,74-6-2097,-64 4 560,8 1-88,10-2-4919,-26 0-1577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5.175"/>
    </inkml:context>
    <inkml:brush xml:id="br0">
      <inkml:brushProperty name="width" value="0.05" units="cm"/>
      <inkml:brushProperty name="height" value="0.05" units="cm"/>
      <inkml:brushProperty name="color" value="#008C3A"/>
    </inkml:brush>
  </inkml:definitions>
  <inkml:trace contextRef="#ctx0" brushRef="#br0">1 56 18001,'0'0'2883,"20"-55"-21717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5.642"/>
    </inkml:context>
    <inkml:brush xml:id="br0">
      <inkml:brushProperty name="width" value="0.05" units="cm"/>
      <inkml:brushProperty name="height" value="0.05" units="cm"/>
      <inkml:brushProperty name="color" value="#008C3A"/>
    </inkml:brush>
  </inkml:definitions>
  <inkml:trace contextRef="#ctx0" brushRef="#br0">1 1 9001,'0'0'11472,"3"8"-10047,6 25-528,-2-1 0,-1 1 0,-1 1-1,0 50 1,3 20-683,-5-81 35,-3-42 335,-1-11-478,0-21-170,-1 0 0,-14-77 0,15 127-16,8 11-368,-1-2 449,1-1 0,0 0 0,0 0 0,1-1 1,-1 0-1,2 0 0,-1-1 0,1 0 0,-1 0 1,1-1-1,11 4 0,-10-5-419,-1 0 0,0-1-1,0 0 1,1-1 0,11 1 0,-15-2-537,0 0 0,1 0 0,-1-1 1,1 0-1,-1 0 0,0-1 0,0 0 1,7-3-1,14-10-7245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6.297"/>
    </inkml:context>
    <inkml:brush xml:id="br0">
      <inkml:brushProperty name="width" value="0.05" units="cm"/>
      <inkml:brushProperty name="height" value="0.05" units="cm"/>
      <inkml:brushProperty name="color" value="#008C3A"/>
    </inkml:brush>
  </inkml:definitions>
  <inkml:trace contextRef="#ctx0" brushRef="#br0">103 56 3748,'0'0'12753,"-10"7"-11611,3-2-970,0 0 0,0 0 0,1 0-1,-1 1 1,1 0 0,1 0 0,-1 1 0,1 0-1,0 0 1,0 0 0,1 0 0,0 1-1,1 0 1,-1-1 0,1 1 0,-3 13-1,5-15-45,0-1-1,1 1 0,-1-1 0,1 1 0,0-1 0,0 1 1,1-1-1,0 1 0,0-1 0,0 1 0,0-1 0,1 0 0,0 0 1,0 1-1,1-1 0,3 5 0,-4-7-115,1 0 0,0-1 0,0 1 0,0-1 0,1 0 0,-1 0 0,0 0-1,1 0 1,-1-1 0,1 1 0,-1-1 0,1 0 0,0 0 0,0 0 0,0-1 0,-1 1 0,1-1 0,0 0 0,0 0-1,0-1 1,0 1 0,-1-1 0,1 1 0,4-2 0,-2 0-2,1-1 0,-1 1 0,-1-1 0,1 0 0,0 0 0,0 0 0,-1-1-1,0 0 1,0 0 0,0 0 0,0-1 0,-1 1 0,0-1 0,0 0 0,0-1 0,0 1 0,3-9 0,-1 4 11,-1 0 1,0 0-1,-1-1 0,-1 1 1,1-1-1,-2 0 0,1 0 1,-2 0-1,2-14 0,-3 25-2,0 1 0,-1 0 0,1-1-1,0 1 1,0 0 0,0-1-1,-1 1 1,1-1 0,0 1 0,-1 0-1,1-1 1,0 1 0,-1-1-1,1 1 1,-1-1 0,1 1 0,-1-1-1,1 1 1,-1-1 0,1 1 0,-1-1-1,0 0 1,1 1 0,-1-1-1,1 0 1,-1 0 0,0 0 0,1 1-1,-1-1 1,0 0 0,1 0-1,-1 0 1,0 0 0,1 0 0,-1 0-1,0 0 1,1 0 0,-1 0 0,0 0-1,1-1 1,-1 1 0,0 0-1,1 0 1,-1-1 0,0 1 0,1 0-1,-1-1 1,1 1 0,-1-1-1,1 1 1,-1 0 0,1-1 0,-1 1-1,1-1 1,-1 1 0,1-1 0,0 0-1,-1 1 1,1-1 0,0 1-1,0-1 1,-1 0 0,1 1 0,0-1-1,0 0 1,0 1 0,0-2-1,-1 4-13,0 0 0,0 1-1,1-1 1,-1 1 0,1-1-1,0 1 1,0-1 0,0 1-1,0-1 1,0 1-1,0-1 1,1 1 0,-1-1-1,1 1 1,0-1 0,-1 0-1,1 1 1,0-1 0,1 0-1,-1 0 1,0 1-1,1-1 1,-1 0 0,1 0-1,-1-1 1,1 1 0,0 0-1,0-1 1,0 1 0,0-1-1,0 1 1,0-1-1,0 0 1,1 0 0,-1 0-1,0 0 1,1 0 0,3 0-1,1 1-14,-1-1-1,0 0 1,0 0-1,1 0 1,-1-1-1,1 0 0,-1-1 1,0 1-1,1-1 1,-1 0-1,0-1 1,0 0-1,0 0 1,10-4-1,-4-2-18,-1 0 0,0 0 0,0-1-1,-1-1 1,0 0 0,-1 0 0,0-1 0,-1 0 0,0 0 0,0-1-1,6-16 1,-17 38 194,0 0-1,0 1 1,1-1-1,0 1 1,1 0-1,0-1 1,1 1 0,1 15-1,-1-24-163,0 0-1,1 0 1,-1-1 0,1 1-1,-1 0 1,1 0 0,0-1-1,0 1 1,-1 0 0,1-1-1,0 1 1,1-1 0,-1 1 0,0-1-1,0 0 1,1 0 0,-1 1-1,0-1 1,1 0 0,-1 0-1,1 0 1,0 0 0,-1-1-1,1 1 1,0 0 0,-1-1-1,1 1 1,0-1 0,0 1-1,0-1 1,-1 0 0,1 0-1,0 0 1,0 0 0,0 0-1,0 0 1,3-1 0,1 0-16,1 0 0,-1 0 0,0 0 1,1-1-1,-1 1 0,0-2 0,0 1 1,0-1-1,-1 0 0,7-3 0,-4 0-1,-1 0-1,0-1 1,0 0 0,0 0-1,-1 0 1,0-1-1,0 0 1,-1 0 0,0 0-1,0-1 1,-1 0 0,0 0-1,-1 0 1,0 0-1,0-1 1,-1 1 0,2-14-1,-7 18 998,-5 11-636,-3 11-202,8-9-34,0-1 0,1 1 0,-1 0 0,2 0 0,0 0 0,0 0 1,0 0-1,1 0 0,0 0 0,2 15 0,-2-20-155,1 0 1,0 1-1,0-1 0,0 0 1,0 0-1,1 0 1,-1 0-1,1 0 0,0 0 1,0 0-1,0-1 1,0 1-1,0-1 0,1 1 1,-1-1-1,1 0 0,-1 0 1,1 0-1,0 0 1,0 0-1,0-1 0,0 1 1,0-1-1,0 0 1,0 0-1,1 0 0,-1 0 1,5 0-1,5 1-1127,0-1 0,1-1 0,-1 0 0,0 0-1,0-2 1,1 1 0,14-5 0,19-13-5444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6.656"/>
    </inkml:context>
    <inkml:brush xml:id="br0">
      <inkml:brushProperty name="width" value="0.05" units="cm"/>
      <inkml:brushProperty name="height" value="0.05" units="cm"/>
      <inkml:brushProperty name="color" value="#008C3A"/>
    </inkml:brush>
  </inkml:definitions>
  <inkml:trace contextRef="#ctx0" brushRef="#br0">196 2 5765,'0'0'12311,"-8"-1"-9802,4 1-2425,0 0-1,1-1 1,-1 2 0,0-1-1,0 0 1,0 1 0,1-1 0,-1 1-1,0 0 1,1 1 0,-1-1 0,1 0-1,-1 1 1,1 0 0,0 0-1,0 0 1,-1 0 0,1 0 0,1 1-1,-1 0 1,0-1 0,1 1 0,-1 0-1,1 0 1,0 0 0,0 0-1,0 1 1,0-1 0,1 1 0,-1-1-1,1 1 1,0-1 0,0 1 0,0 0-1,1-1 1,-1 1 0,1 5-1,1-7-133,-1-1 0,1 1 0,0 0 0,0 0 0,0-1 0,0 1-1,0 0 1,0-1 0,1 1 0,-1-1 0,0 1 0,1-1-1,-1 0 1,1 0 0,0 0 0,-1 0 0,1 0 0,0 0 0,0 0-1,-1 0 1,1-1 0,0 1 0,0 0 0,0-1 0,0 0-1,0 1 1,2-1 0,63 6-668,-57-6 588,22 0-196,-22-1 264,1 1 1,-1 0-1,0 1 0,0 0 1,0 0-1,0 1 0,0 0 1,11 5-1,-20-7 149,0 1 1,0-1-1,-1 1 0,1-1 1,0 1-1,-1 0 0,1-1 1,-1 1-1,1 0 0,-1-1 1,1 1-1,-1 0 0,1 0 1,-1-1-1,0 1 0,1 0 1,-1 0-1,0 0 0,0-1 1,1 1-1,-1 0 0,0 0 1,0 0-1,0 0 1,0 0-1,0-1 0,0 1 1,-1 0-1,1 0 0,0 0 1,0 0-1,-1-1 0,1 1 1,0 0-1,-1 0 0,1 0 1,0-1-1,-1 1 0,0 0 1,1-1-1,-1 1 0,1 0 1,-1-1-1,0 1 0,1-1 1,-1 1-1,0-1 1,0 1-1,-39 32 2563,36-31-2475,-132 87 2495,39-40-4902,63-39-2354,3-6-3085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8.808"/>
    </inkml:context>
    <inkml:brush xml:id="br0">
      <inkml:brushProperty name="width" value="0.05" units="cm"/>
      <inkml:brushProperty name="height" value="0.05" units="cm"/>
      <inkml:brushProperty name="color" value="#008C3A"/>
    </inkml:brush>
  </inkml:definitions>
  <inkml:trace contextRef="#ctx0" brushRef="#br0">22 547 5061,'0'0'16271,"-21"-52"-15983,47 14-127,10-7 63,14-3 96,7-2 32,11-2-95,2 4-161,7 4-96,5 4-321,-5-1-2593,-2 0-3076,-6-7-5701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9.777"/>
    </inkml:context>
    <inkml:brush xml:id="br0">
      <inkml:brushProperty name="width" value="0.05" units="cm"/>
      <inkml:brushProperty name="height" value="0.05" units="cm"/>
      <inkml:brushProperty name="color" value="#008C3A"/>
    </inkml:brush>
  </inkml:definitions>
  <inkml:trace contextRef="#ctx0" brushRef="#br0">0 196 10250,'0'0'5237,"4"-12"-4239,-3 11-972,0-5 95,2 0 0,-1 0 0,1 0 0,-1 0 0,2 0 0,-1 1 0,0 0 0,1-1 0,0 1 0,1 1 0,-1-1 0,1 1 1,0-1-1,5-3 0,18-9 337,1 0 1,50-21-1,-65 32-437,0 1 0,0 1 0,1 0 0,-1 1 0,1 1 0,0 0 0,0 1 0,19 1 0,-33 0-19,1 0 0,0 1 0,0-1 0,0 1 0,0-1 0,-1 1 0,1 0 0,0 0 0,-1 0 0,1 0 0,-1 0 0,1 0 0,-1 1 0,1-1 0,-1 0 0,0 1 0,1-1 0,-1 1 0,0-1 0,0 1 0,0 0 0,-1-1 0,1 1 0,0 0 0,0 0 0,-1 0 0,1-1 0,-1 1 0,0 0 0,0 0 0,0 0 0,1 0 0,-2 3 0,1 5 38,0 1-1,-1-1 0,0 0 1,-1 0-1,-3 13 0,-9 12-6,0-1 0,-2-1 0,-2 0 0,-1-1 1,-1-1-1,-31 35 0,-31 52 349,80-116-347,1 0-1,-1 1 1,1-1 0,0 0-1,0 1 1,0-1 0,0 1-1,0-1 1,1 1 0,-1 0-1,0 4 1,2-7-30,-1 1 0,0 0 1,0 0-1,0 0 0,0-1 1,1 1-1,-1 0 0,0-1 1,1 1-1,-1 0 0,1-1 0,-1 1 1,0 0-1,1-1 0,0 1 1,-1-1-1,1 1 0,-1 0 0,1-1 1,0 0-1,-1 1 0,1-1 1,0 1-1,-1-1 0,2 1 0,5 0-6,0 0 0,1 0 0,-1 0 0,0-1 0,0 0 0,1-1 0,7-1 0,26-4-778,-1-2 1,0-2 0,60-23 0,-13 2-5836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1.882"/>
    </inkml:context>
    <inkml:brush xml:id="br0">
      <inkml:brushProperty name="width" value="0.05" units="cm"/>
      <inkml:brushProperty name="height" value="0.05" units="cm"/>
      <inkml:brushProperty name="color" value="#008C3A"/>
    </inkml:brush>
  </inkml:definitions>
  <inkml:trace contextRef="#ctx0" brushRef="#br0">0 451 7495,'0'0'12172,"91"-31"-11019,-17-4-577,11-8-448,8-6-32,4-6-31,0 0-1058,-7-5-2210,-10-1-2275,-19-1-3714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5.723"/>
    </inkml:context>
    <inkml:brush xml:id="br0">
      <inkml:brushProperty name="width" value="0.025" units="cm"/>
      <inkml:brushProperty name="height" value="0.025" units="cm"/>
    </inkml:brush>
  </inkml:definitions>
  <inkml:trace contextRef="#ctx0" brushRef="#br0">2414 293 7399,'-512'-161'3972,"429"132"-3890,-1 4-1,0 3 1,-2 4 0,0 4 0,-151-6 0,94 17 269,1 5 0,-1 7 0,-208 40 0,309-41-342,-14 4-3,-105 34-1,147-41-27,1 1 1,-1 0-1,1 1 0,0 0 1,1 1-1,-1 0 0,2 1 1,-1 1-1,1 0 0,1 0 1,0 1-1,-14 19 0,18-20 11,2 0 0,-1 0-1,1 0 1,1 1 0,0-1-1,0 1 1,1 0 0,1 0-1,0-1 1,0 1 0,1 0-1,0 0 1,1 0 0,0 0-1,1 0 1,6 20 0,1 1 1,3 0 1,1-1-1,1-1 1,22 36-1,1-3-132,4-2-1,2-2 1,3-2 0,2-2-1,76 67 1,-90-95 248,3-1-1,0-2 1,1-1-1,1-2 1,1-2-1,1-2 1,61 18 0,308 55 675,-387-86-758,519 76 200,6-53-232,-451-33 38,1-5-1,-2-4 0,0-4 1,-1-4-1,-1-4 1,-1-5-1,-2-3 1,106-58-1,-160 74 133,-2-1-1,0-3 1,-1 0-1,-1-2 0,52-52 1,-72 63 26,-1 0 1,0-1-1,-1 0 1,-1-1-1,0 0 1,-1-1-1,-1 0 0,-1-1 1,0 1-1,-1-1 1,-1 0-1,-1-1 1,0 1-1,1-36 1,-5 32-147,0 1 1,-2 0-1,0 0 1,-1 0 0,-2 0-1,0 0 1,-1 1 0,0 0-1,-2 0 1,-1 0 0,0 1-1,-2 1 1,0-1-1,-1 2 1,0 0 0,-1 0-1,-2 1 1,1 1 0,-2 0-1,0 1 1,0 1 0,-2 0-1,1 2 1,-38-20-1,18 16-66,0 1-1,-1 1 1,0 3-1,-1 1 0,-73-8 1,-202 7-40,60 27-254,23 0-3713,147-17-218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2.815"/>
    </inkml:context>
    <inkml:brush xml:id="br0">
      <inkml:brushProperty name="width" value="0.05" units="cm"/>
      <inkml:brushProperty name="height" value="0.05" units="cm"/>
      <inkml:brushProperty name="color" value="#008C3A"/>
    </inkml:brush>
  </inkml:definitions>
  <inkml:trace contextRef="#ctx0" brushRef="#br0">0 43 4773,'0'0'11627,"51"-23"-10410,-11 18-160,6 0-385,7 4-480,8 1-95,5 0-65,1 0-865,-1 0-2242,-5-9-5253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0.307"/>
    </inkml:context>
    <inkml:brush xml:id="br0">
      <inkml:brushProperty name="width" value="0.05" units="cm"/>
      <inkml:brushProperty name="height" value="0.05" units="cm"/>
      <inkml:brushProperty name="color" value="#008C3A"/>
    </inkml:brush>
  </inkml:definitions>
  <inkml:trace contextRef="#ctx0" brushRef="#br0">0 5 12460,'0'0'4260,"54"-3"-2883,-29 1-544,6 2-513,4 0-224,1 0-32,1 0-544,-3 4-929,-7 1-1218,-10 1-544,-11-2-833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0.713"/>
    </inkml:context>
    <inkml:brush xml:id="br0">
      <inkml:brushProperty name="width" value="0.05" units="cm"/>
      <inkml:brushProperty name="height" value="0.05" units="cm"/>
      <inkml:brushProperty name="color" value="#008C3A"/>
    </inkml:brush>
  </inkml:definitions>
  <inkml:trace contextRef="#ctx0" brushRef="#br0">0 27 9257,'0'0'6982,"67"17"-5604,-26-17-546,7-5-351,4-4-289,1-1-352,-4 1-3652,-9-2-3427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3.611"/>
    </inkml:context>
    <inkml:brush xml:id="br0">
      <inkml:brushProperty name="width" value="0.05" units="cm"/>
      <inkml:brushProperty name="height" value="0.05" units="cm"/>
      <inkml:brushProperty name="color" value="#008C3A"/>
    </inkml:brush>
  </inkml:definitions>
  <inkml:trace contextRef="#ctx0" brushRef="#br0">1 311 11659,'0'0'3545,"9"-9"-2648,39-40-192,2 2 1,3 3 0,1 1 0,106-62-1,-156 103-727,0 0 0,0 0 0,0 0 0,0 1 0,0 0-1,1 0 1,-1 0 0,7-1 0,-10 2 8,0 0 0,0 0 1,1 1-1,-1-1 0,0 0 0,0 0 0,0 1 1,0-1-1,0 1 0,0-1 0,0 1 0,0-1 1,-1 1-1,1 0 0,0-1 0,0 1 0,0 0 1,-1 0-1,1-1 0,0 1 0,-1 0 0,1 0 1,0 0-1,-1 0 0,1 0 0,-1 0 0,0 0 0,1 0 1,-1 0-1,0 0 0,1 0 0,-1 0 0,0 0 1,0 0-1,0 0 0,0 2 0,0 26 118,0 0 0,-2 0 0,-2 0 0,-10 47 0,6-42-64,3-1 1,-4 57-1,9-86-213,0-3 110,0-1 0,0 0 1,0 1-1,-1-1 0,1 1 1,0-1-1,0 0 1,0 1-1,0-1 0,0 0 1,0 1-1,0-1 1,0 1-1,0-1 0,0 0 1,0 1-1,1-1 1,-1 0-1,0 1 0,0-1 1,0 1-1,0-1 1,0 0-1,1 1 0,-1-1 1,0 0-1,0 0 1,1 1-1,-1-1 0,0 0 1,0 1-1,1-1 1,-1 0-1,0 0 0,1 0 1,-1 1-1,0-1 1,1 0-1,-1 0 0,1 0 1,0 0-1,12 0-4715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3.957"/>
    </inkml:context>
    <inkml:brush xml:id="br0">
      <inkml:brushProperty name="width" value="0.05" units="cm"/>
      <inkml:brushProperty name="height" value="0.05" units="cm"/>
      <inkml:brushProperty name="color" value="#008C3A"/>
    </inkml:brush>
  </inkml:definitions>
  <inkml:trace contextRef="#ctx0" brushRef="#br0">68 1 18097,'0'0'1474,"-35"61"-129,22-36-64,2 3-320,5 4-641,3 0-256,3 3-96,0 2 0,3 0-480,4-2-834,-2-1-992,-2-4-1890,-3-6-1890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4.318"/>
    </inkml:context>
    <inkml:brush xml:id="br0">
      <inkml:brushProperty name="width" value="0.05" units="cm"/>
      <inkml:brushProperty name="height" value="0.05" units="cm"/>
      <inkml:brushProperty name="color" value="#008C3A"/>
    </inkml:brush>
  </inkml:definitions>
  <inkml:trace contextRef="#ctx0" brushRef="#br0">1 0 16976,'0'0'801,"54"0"-321,-19 0 33,4 0-225,9 0-192,2 0-576,-3 0-2723,-5 0-1442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4.711"/>
    </inkml:context>
    <inkml:brush xml:id="br0">
      <inkml:brushProperty name="width" value="0.05" units="cm"/>
      <inkml:brushProperty name="height" value="0.05" units="cm"/>
      <inkml:brushProperty name="color" value="#008C3A"/>
    </inkml:brush>
  </inkml:definitions>
  <inkml:trace contextRef="#ctx0" brushRef="#br0">1 303 14446,'0'0'5183,"9"4"-4062,-6-2-1033,1-1 0,-1 0-1,1 0 1,-1 0 0,1 0-1,-1-1 1,1 1 0,0-1-1,-1 0 1,1 0 0,0 0-1,-1 0 1,1-1 0,4-1-1,2-1 27,-1-1-1,0 0 1,0-1 0,0 0-1,12-9 1,55-43-665,99-96 0,-103 87-216,-92 123 2278,4-23-815,2 1-1,-12 44 1,22-63-605,1 0 0,0 1 0,1-1-1,0 1 1,2-1 0,0 1 0,4 26 0,-3-38-252,0 0 0,0-1 0,1 1 0,-1 0 0,1-1 0,0 1 0,1-1 1,-1 0-1,1 0 0,4 5 0,-5-7-408,0 1 0,0-1 1,0 0-1,1-1 0,-1 1 0,1 0 1,-1-1-1,1 1 0,0-1 0,-1 0 0,5 2 1,16-1-10851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8.784"/>
    </inkml:context>
    <inkml:brush xml:id="br0">
      <inkml:brushProperty name="width" value="0.05" units="cm"/>
      <inkml:brushProperty name="height" value="0.05" units="cm"/>
      <inkml:brushProperty name="color" value="#004F8B"/>
    </inkml:brush>
  </inkml:definitions>
  <inkml:trace contextRef="#ctx0" brushRef="#br0">3439 494 4036,'-132'-86'10506,"5"-5"-8434,-121-78-1993,209 147-118,-1 2 0,-1 2 0,-1 1 0,-1 2 0,0 3 0,-1 1 0,-59-7 0,16 9-277,-1 3 0,-158 12 0,160 3-145,0 4-1,1 4 0,1 3 0,1 5 1,1 2-1,-106 52 0,80-25 652,3 5-1,2 4 0,3 5 1,-91 81-1,109-78 202,4 4-1,4 3 0,2 3 0,5 3 1,3 3-1,4 3 0,-64 127 0,91-148-297,2 1 1,4 2-1,3 0 0,3 2 0,3 0 0,4 1 0,3 0 0,3 1 0,3 1 0,4-1 0,10 88 0,-3-118-154,2 0-1,2-1 0,2 0 1,2-1-1,2-1 1,2 0-1,2-1 1,40 63-1,-28-58 12,3-1 0,2-1 1,2-3-1,1-1 0,2-2 0,63 45 0,-27-32 42,2-3-1,2-4 0,1-3 0,3-4 0,1-4 0,2-4 1,0-4-1,134 22 0,-82-29 144,1-6 0,0-7 0,0-5-1,1-7 1,-1-6 0,-1-6 0,-1-6 0,-1-6 0,145-53 0,-133 30 36,-2-7 0,-4-6 0,-2-6 0,-4-7 0,-3-6 0,-4-5 0,222-200 0,-262 201-130,-3-5 0,119-163 0,-159 186-23,-3-2 0,-3-2 0,-4-1 0,53-146 1,-78 178-93,-2-1 0,-1 0 1,-3-1-1,4-85 0,-11 107 29,-2 0 0,0 0 0,-2 0 0,0 0 0,-2 0-1,-1 0 1,-1 1 0,0 0 0,-2 0 0,-22-40 0,10 33-42,-1 1-1,-1 0 1,-1 2 0,-1 1 0,-2 1 0,-1 1-1,0 2 1,-2 1 0,0 1 0,-35-17 0,-19-4-540,-1 3 0,-156-45 0,66 35-1114,-222-30 0,-188 12-2246,341 47 1911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0.826"/>
    </inkml:context>
    <inkml:brush xml:id="br0">
      <inkml:brushProperty name="width" value="0.05" units="cm"/>
      <inkml:brushProperty name="height" value="0.05" units="cm"/>
      <inkml:brushProperty name="color" value="#004F8B"/>
    </inkml:brush>
  </inkml:definitions>
  <inkml:trace contextRef="#ctx0" brushRef="#br0">1 50 5349,'0'0'15754,"5"8"-14788,0 6-793,0 0 0,-1 1 0,0 0 1,-1 0-1,-1 0 0,-1 0 0,0 0 0,-2 28 1,1-39-150,1 6 23,-2 0 1,1 0-1,-1 0 1,-3 11-1,4-20 7,0-31 367,3-9-565,-1 21 30,-1 0 0,-1 0-1,0 0 1,-5-32 0,5 49 117,0 1-1,0-1 1,0 0 0,-1 1-1,1-1 1,0 0 0,0 0-1,0 1 1,0-1 0,-1 0-1,1 1 1,0-1 0,-1 0-1,1 1 1,0-1 0,-1 1-1,1-1 1,-1 1 0,1-1-1,-1 0 1,1 1 0,-1 0-1,0-1 1,1 1 0,-1-1-1,1 1 1,-1 0 0,0-1-1,1 1 1,-1 0 0,0 0-1,1 0 1,-1-1 0,0 1-1,0 0 1,1 0 0,-1 0-1,-1 0 1,2 1 0,0-1 0,-1 1 0,1-1 0,0 1 0,0-1 0,-1 1 0,1-1 0,0 1 0,0-1 0,-1 1 0,1-1 0,0 1 0,0-1 0,0 1 0,0 0 0,0-1-1,0 1 1,0-1 0,0 1 0,0-1 0,0 1 0,1-1 0,-1 1 0,0 0 0,0-1 0,0 1 0,1-1 0,-1 1 0,0-1 0,0 1 0,1-1 0,-1 0 0,1 1 0,-1-1 0,0 1 0,1-1 0,-1 0 0,1 1 0,-1-1 0,1 0-1,-1 1 1,1-1 0,-1 0 0,1 0 0,0 1 0,6 3 2,0 0-1,0-1 0,0 1 1,0-1-1,1-1 1,-1 1-1,1-1 0,0-1 1,0 1-1,12 0 1,-2-1-45,0-1-1,0 0 1,30-5 0,-43 4 44,-1 0 1,1-1-1,-1 1 0,0-1 0,0 0 0,0 0 1,0 0-1,0 0 0,-1-1 0,1 1 0,-1-1 1,1 0-1,-1 0 0,0-1 0,0 1 0,0-1 1,-1 1-1,1-1 0,-1 0 0,0 0 1,0 0-1,0 0 0,-1 0 0,1-1 0,-1 1 1,0 0-1,0-1 0,0 1 0,-1-1 0,0 1 1,0 0-1,-1-8 0,2 12-5,-1 0 0,0-1 0,0 1 1,0 0-1,0-1 0,0 1 0,0 0 0,0 0 0,0-1 0,0 1 0,0 0 1,0-1-1,0 1 0,0 0 0,0 0 0,-1-1 0,1 1 0,0 0 1,0-1-1,0 1 0,0 0 0,0 0 0,-1-1 0,1 1 0,0 0 0,0 0 1,0 0-1,-1-1 0,1 1 0,0 0 0,0 0 0,-1 0 0,1 0 1,0-1-1,0 1 0,-1 0 0,1 0 0,0 0 0,0 0 0,-1 0 0,1 0 1,-14 8-83,-9 19-60,19-16 136,-1-1 0,2 1-1,0-1 1,0 1-1,0 0 1,2 0-1,-1 0 1,1 1-1,1-1 1,0 0 0,1 0-1,2 15 1,-2-21-2,0-1 0,0 1 0,1-1 0,0 1 1,-1-1-1,1 0 0,1 0 0,-1 0 0,1 0 0,-1 0 1,1 0-1,0-1 0,1 1 0,-1-1 0,1 0 1,-1 0-1,1 0 0,0-1 0,0 1 0,0-1 0,0 0 1,0 0-1,1 0 0,-1-1 0,1 1 0,-1-1 0,1 0 1,0 0-1,-1-1 0,1 1 0,5-1 0,-1-1-63,-1 1 0,0-2-1,1 1 1,-1-1-1,0 0 1,0 0 0,0-1-1,0 0 1,-1-1 0,1 0-1,-1 0 1,0 0 0,0-1-1,0 0 1,11-11-1,-3 0 7,-1 1-1,0-2 0,-1 0 0,-1-1 0,10-19 1,-13 20 346,-15 25 547,-14 28 110,19-33-878,0 1 1,0-1-1,1 0 0,-1 0 0,1 0 0,0 1 1,0-1-1,0 0 0,0 0 0,0 1 0,1-1 1,1 4-1,-2-5-39,1 0 1,0-1 0,0 1-1,0 0 1,0-1 0,0 1-1,0-1 1,1 0-1,-1 1 1,0-1 0,1 0-1,-1 0 1,1 0-1,-1 0 1,1 0 0,2 1-1,5 1 8,0-1-1,0 0 1,0 0-1,0-1 1,0 0-1,1-1 1,9 0-1,3-2-255,-1-1 0,0 0 0,1-2 0,-1 0-1,-1-1 1,1-2 0,18-9 0,41-13-739,-80 30 1049,1 0 0,0 1 0,0-1-1,-1 0 1,1 0 0,0 0 0,-1 1 0,1-1 0,0 0-1,-1 0 1,1 1 0,0-1 0,-1 1 0,1-1-1,-1 1 1,1-1 0,-1 1 0,1-1 0,-1 1 0,1-1-1,-1 1 1,1 0 0,-1-1 0,0 1 0,1 0 0,-1-1-1,0 1 1,0 0 0,1-1 0,-1 1 0,0 0 0,0-1-1,0 1 1,0 0 0,0 0 0,0-1 0,0 2-1,0 0-46,0 0 0,1 0 0,-1 0 0,1 0 0,-1 0 0,1-1-1,0 1 1,0 0 0,0 0 0,0-1 0,0 1 0,0-1-1,0 1 1,0-1 0,1 1 0,-1-1 0,1 0 0,-1 1 0,3 0-1,9 2-164,1-1-1,0 0 0,-1-1 1,1-1-1,27-1 0,2-4-8795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1.156"/>
    </inkml:context>
    <inkml:brush xml:id="br0">
      <inkml:brushProperty name="width" value="0.05" units="cm"/>
      <inkml:brushProperty name="height" value="0.05" units="cm"/>
      <inkml:brushProperty name="color" value="#004F8B"/>
    </inkml:brush>
  </inkml:definitions>
  <inkml:trace contextRef="#ctx0" brushRef="#br0">1 1 18033,'0'0'2723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51.704"/>
    </inkml:context>
    <inkml:brush xml:id="br0">
      <inkml:brushProperty name="width" value="0.025" units="cm"/>
      <inkml:brushProperty name="height" value="0.025" units="cm"/>
    </inkml:brush>
  </inkml:definitions>
  <inkml:trace contextRef="#ctx0" brushRef="#br0">1717 236 8456,'-10'-7'304,"-7"-8"-337,0 0 0,1-1 1,1-1-1,1 0 0,-15-24 0,24 33 33,-1 1 0,1-1-1,-1 1 1,0 0 0,-1 1 0,1-1 0,-2 1 0,1 1 0,0-1 0,-1 1 0,-12-6 0,8 6 10,-1 1 1,0 0 0,0 1 0,0 0 0,0 1 0,-1 0-1,-16 1 1,-25 1 42,0 3 0,0 2 0,0 3 1,1 1-1,-84 28 0,38-3-2,-189 94 1,240-101-45,1 1 0,2 3 1,0 2-1,2 1 0,2 3 1,1 1-1,2 2 0,2 2 0,2 1 1,-56 89-1,81-112-13,0 0-1,1 1 1,0 0 0,2 1-1,1-1 1,1 1 0,-5 38-1,9-49 3,1 0 0,0 1 0,0-1 1,1 1-1,1-1 0,0 0 0,0 0 0,1 0 0,1 0 0,0 0 0,0-1 0,1 1 0,0-1 0,1 0 0,0-1 0,14 18 1,-2-10 2,0-1 0,1 0 1,0-1-1,2-1 0,-1-1 1,2-1-1,0-1 0,0 0 1,31 9-1,30 5 1,106 20 0,-167-41 1,109 21 45,1-5-1,200 3 0,-249-23-8,1-4 0,-2-4 0,1-3 0,-1-4 0,95-30 0,-77 12 5,179-83 0,-242 97-26,-2-1-1,0-2 1,-1-1-1,-2-1 1,0-2-1,-2-2 1,52-59-1,-71 73 51,-1-1-1,-1 0 1,0-1 0,-1 0-1,0 0 1,-2-1-1,0 0 1,0 0 0,-2 0-1,0-1 1,-1 0 0,-1 1-1,-1-1 1,0 0 0,-1 0-1,-5-34 1,0 27 58,-1 0 0,-1 0 0,-1 0 0,-1 1 0,-2 0 0,0 1 1,-1 0-1,-1 1 0,-2 0 0,0 1 0,-19-20 0,8 13-146,-1 1-1,-1 2 1,-1 1-1,-2 1 1,0 2-1,-1 1 1,-1 1-1,-1 2 1,0 1-1,-1 2 1,-43-11 0,32 13 63,-1 2 0,1 3 0,-2 1 0,1 2 1,0 3-1,-1 2 0,1 1 0,-72 14 1,-133 42-3224,130-31-779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8.521"/>
    </inkml:context>
    <inkml:brush xml:id="br0">
      <inkml:brushProperty name="width" value="0.025" units="cm"/>
      <inkml:brushProperty name="height" value="0.025" units="cm"/>
    </inkml:brush>
  </inkml:definitions>
  <inkml:trace contextRef="#ctx0" brushRef="#br0">5263 302 6150,'-614'-186'5468,"447"149"-5592,-298-28 1,-319 51-1509,552 16 1459,189-2 178,-1129 34 1072,963-15-987,1 9 0,1 9 0,-316 99 0,431-105-128,-124 60 1,189-77 21,1 1 0,0 0 0,1 2 0,0 2 0,2 0 0,0 1 0,1 1 0,-34 43 0,46-49 7,0 1 1,1 0-1,1 0 0,1 1 1,0 0-1,1 0 0,1 1 1,0 0-1,1 0 0,1 0 1,1 0-1,1 1 0,1-1 1,0 1-1,1-1 0,6 30 1,-2-23 25,1 0 0,2-1 0,0 0 0,2-1 0,0 0 1,2-1-1,0 0 0,2 0 0,0-1 0,2-1 0,26 28 1,-1-11 27,1-1-1,2-2 1,2-2 0,1-2 0,1-2 0,1-2 0,1-2 0,72 22 0,44 5 41,227 40 0,-84-40-50,2-13-1,476-3 1,781-35 322,-1302-9-218,421-66 1,257-107-71,-832 158-69,-101 22 1,413-97 53,-328 72 4,-2-5 1,125-60-1,-203 85 10,0-2 1,0 0 0,-1-1 0,-1 0-1,15-13 1,-25 18-6,1 1 0,-1-1 1,0 0-1,0 0 0,-1-1 0,1 1 1,-1-1-1,0 0 0,-1 0 1,1 0-1,-1 0 0,-1 0 0,1-1 1,-1 1-1,0 0 0,0-1 0,-1-6 1,-1 0-30,0 0 0,-2 0 0,0 0 0,0 0-1,-1 1 1,0 0 0,-1-1 0,-1 2 0,0-1 0,0 1 0,-1 0 0,-1 0 0,0 0 0,0 1 0,-19-16 0,-6-5 55,-2 2 0,-1 1-1,-51-30 1,2 10 218,-3 3 0,-1 5-1,-2 3 1,-1 4 0,-2 5 0,-174-30 0,-598-25-172,725 74-212,-723-34-1114,0 38-2163,684 11 433,3-3-1932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1.624"/>
    </inkml:context>
    <inkml:brush xml:id="br0">
      <inkml:brushProperty name="width" value="0.05" units="cm"/>
      <inkml:brushProperty name="height" value="0.05" units="cm"/>
      <inkml:brushProperty name="color" value="#004F8B"/>
    </inkml:brush>
  </inkml:definitions>
  <inkml:trace contextRef="#ctx0" brushRef="#br0">62 0 9257,'0'0'9123,"1"8"-7970,1 14-347,0 0 0,-2 1 0,0-1 0,-2 0 0,-4 22 0,2-17-486,1 0 1,2 0-1,3 51 1,7-45-289,-9-32-29,1 0 0,-1 0 0,0 0 0,1 0 0,-1 0 0,1 0 0,-1 0 0,1 0 0,-1 0 0,1 0 0,0 0 0,0 0 0,-1-1 0,1 1 1,0 0-1,0 0 0,0-1 0,0 1 0,0-1 0,-1 1 0,1-1 0,0 1 0,1-1 0,-1 0 0,0 1 0,0-1 0,1 0 0,-1 0 4,0-1-1,-1 1 0,1-1 0,-1 0 1,1 0-1,0 1 0,-1-1 1,1 0-1,-1 0 0,0 0 0,1 1 1,-1-1-1,0 0 0,1 0 1,-1 0-1,0 0 0,0 0 0,0 0 1,0 0-1,0 0 0,0 0 1,0 1-1,0-2 0,0-28-96,-1 26 67,-1-18-31,-2-1 0,-1 1 0,-1 0 0,-1 1 0,0-1 0,-2 1 0,0 1 0,-2 0 0,-20-31 1,73 61-487,-19-3 242,0 0-1,1-1 1,0-1-1,0-2 1,28 2-1,6-4-3839,0-3-3882,-20-1-2662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2.280"/>
    </inkml:context>
    <inkml:brush xml:id="br0">
      <inkml:brushProperty name="width" value="0.05" units="cm"/>
      <inkml:brushProperty name="height" value="0.05" units="cm"/>
      <inkml:brushProperty name="color" value="#004F8B"/>
    </inkml:brush>
  </inkml:definitions>
  <inkml:trace contextRef="#ctx0" brushRef="#br0">151 52 10154,'0'0'7164,"-10"-1"-5627,2 1-1324,-1 0 0,1 0 0,0 1 0,-1 0 0,1 1 0,0 0 0,0 0 0,-13 6 0,17-7-93,1 1 0,0 0-1,0 0 1,-1 0 0,1 0-1,0 0 1,1 1 0,-1-1-1,0 1 1,1 0 0,-1 0-1,1-1 1,0 2 0,0-1-1,0 0 1,1 0 0,-1 1 0,1-1-1,-1 1 1,1-1 0,0 1-1,1-1 1,-1 1 0,0 0-1,1 5 1,0-7-102,0-1 0,0 1 0,1-1 0,-1 1 0,0-1 0,1 0 0,-1 1 0,1-1 1,-1 1-1,1-1 0,0 0 0,-1 0 0,1 1 0,0-1 0,0 0 0,0 0 0,0 0 0,0 0 0,0 0 0,0 0 0,0 0 0,3 1 1,0 0 4,1 0 1,-1 0-1,1-1 1,-1 1 0,1-1-1,-1 0 1,7 0-1,2 0-18,0 0 1,-1-1-1,1 0 0,23-5 0,-27 2-114,-1 1 0,1-2 1,-1 1-1,0-1 0,0-1 0,0 1 0,-1-1 1,0-1-1,10-8 0,-12 10 100,-1 0 1,0 0-1,0 0 0,0-1 0,-1 0 1,0 1-1,1-1 0,-2-1 0,1 1 1,-1 0-1,1-1 0,-1 1 0,-1-1 1,1 1-1,0-9 0,-2 14 11,0-1 1,0 1-1,0 0 1,1-1-1,-1 1 0,0-1 1,0 1-1,0 0 1,0-1-1,0 1 0,-1 0 1,1-1-1,0 1 0,0-1 1,0 1-1,0 0 1,0-1-1,0 1 0,-1 0 1,1-1-1,0 1 1,0 0-1,-1-1 0,1 1 1,0 0-1,0 0 1,-1-1-1,1 1 0,0 0 1,-1 0-1,1-1 1,0 1-1,-1 0 0,1 0 1,0 0-1,-1 0 0,0-1 1,-15 8 141,-13 19 182,27-23-290,0 0 1,1 0-1,-1 0 1,1 0-1,0 0 1,0 1 0,0-1-1,0 0 1,1 0-1,-1 1 1,1-1-1,0 1 1,0-1 0,0 0-1,0 1 1,0-1-1,1 1 1,0-1-1,0 0 1,0 0 0,0 1-1,2 3 1,0-3-15,0 0 0,0 0 0,1 0 0,-1 0 1,1-1-1,0 0 0,0 1 0,0-2 0,0 1 0,1 0 1,-1-1-1,1 0 0,7 3 0,-1-1-46,0-1 1,0 0-1,0 0 0,1-1 1,-1-1-1,1 0 0,-1 0 1,1-1-1,0-1 0,-1 0 0,1-1 1,19-4-1,-25 3 12,0 0-1,0-1 1,0 1-1,-1-1 1,1 0 0,-1 0-1,0-1 1,0 1 0,-1-1-1,1 0 1,-1-1-1,0 1 1,-1-1 0,1 0-1,-1 1 1,0-2-1,0 1 1,-1 0 0,0 0-1,0-1 1,-1 1-1,1-1 1,-1 0 0,-1 1-1,1-1 1,-1 0-1,-2-12 1,2 18 21,0 0-1,0 0 1,-1 1-1,1-1 1,0 0-1,0 0 1,-1 1 0,1-1-1,-1 0 1,1 1-1,-1-1 1,1 0-1,-1 1 1,1-1 0,-1 1-1,0-1 1,1 1-1,-1-1 1,0 1-1,1-1 1,-1 1-1,0 0 1,1-1 0,-1 1-1,0 0 1,0 0-1,1-1 1,-1 1-1,0 0 1,0 0 0,0 0-1,0 0 1,1 0-1,-1 0 1,0 0-1,0 0 1,0 1 0,1-1-1,-1 0 1,0 0-1,0 1 1,0-1-1,-1 1 34,0 0 0,0 0-1,0 0 1,0 0 0,0 0-1,0 0 1,0 0-1,1 1 1,-1-1 0,0 1-1,1-1 1,-1 1 0,1-1-1,-3 5 1,3-4-4,0 1-1,-1-1 1,1 1-1,0 0 1,1-1-1,-1 1 1,0 0 0,1-1-1,-1 1 1,1 0-1,0 0 1,0-1-1,0 1 1,0 0 0,1 0-1,-1 0 1,1-1-1,-1 1 1,1 0-1,0-1 1,0 1 0,0-1-1,1 1 1,-1-1-1,1 1 1,-1-1-1,1 0 1,0 0 0,0 0-1,0 0 1,0 0-1,0 0 1,0 0-1,0-1 1,1 1 0,-1-1-1,1 1 1,-1-1-1,4 1 1,-2 0-71,1-1 0,0 0 0,0 0 0,0 0 0,-1 0 1,1-1-1,0 1 0,0-1 0,0-1 0,0 1 0,0-1 0,0 0 0,0 0 0,-1 0 1,1-1-1,0 1 0,-1-1 0,1 0 0,-1-1 0,0 1 0,8-6 0,-3 0 37,-2 0 0,1-1 0,-1 0 0,0 0 0,-1 0 0,0-1 0,-1 0 0,0 0 0,0 0 0,-1-1 0,4-13 0,-9 25 14,-2 13 264,0 0 0,0 0 0,1 0-1,1 0 1,1 15 0,0-24-283,1 0 0,0 0 0,0-1 0,0 1 0,0 0-1,1-1 1,0 1 0,0-1 0,0 1 0,1-1 0,0 0 0,-1 0 0,1 0 0,1-1 0,-1 1 0,0 0 0,1-1 0,0 0-1,4 3 1,-1-2-372,-1 0 0,1 0 0,0-1 0,0 0 0,0 0 0,0 0 0,0-1 0,1 0 0,8 1 0,43 0-5901,-18-4-650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2.643"/>
    </inkml:context>
    <inkml:brush xml:id="br0">
      <inkml:brushProperty name="width" value="0.05" units="cm"/>
      <inkml:brushProperty name="height" value="0.05" units="cm"/>
      <inkml:brushProperty name="color" value="#004F8B"/>
    </inkml:brush>
  </inkml:definitions>
  <inkml:trace contextRef="#ctx0" brushRef="#br0">293 1 14606,'0'0'2450,"-8"1"-5,-4 0-1852,1 2 1,0-1-1,0 1 0,0 1 0,-12 6 1,20-10-638,0 1 0,0 1 0,1-1 0,-1 0 1,0 1-1,1-1 0,-1 1 0,1 0 1,0 0-1,-1 0 0,1 0 0,0 0 1,0 1-1,0-1 0,1 1 0,-1-1 1,1 1-1,-1-1 0,1 1 0,0 0 0,0 0 1,0 0-1,0-1 0,0 1 0,1 0 1,-1 0-1,1 0 0,0 5 0,1-6-46,0-1 1,0 1-1,0-1 0,0 1 0,0-1 0,0 0 0,0 0 0,0 1 1,0-1-1,1 0 0,-1 0 0,1 0 0,-1 0 0,0 0 0,1-1 0,0 1 1,-1 0-1,1-1 0,-1 1 0,1-1 0,2 1 0,44 8-755,-35-7 523,41 7-296,-31-6 713,0 1-1,0 1 0,44 15 1,-66-19 9,0-1 0,1 0-1,-1 1 1,0-1 0,0 1 0,0 0 0,0-1 0,0 1 0,0-1 0,0 1 0,0 0 0,-1 0 0,1 0-1,0 0 1,0 0 0,-1 0 0,1-1 0,0 2 0,-1-1 0,1 0 0,0 1 0,-1-1 7,0 0-1,-1 0 1,1 0 0,0 0 0,0-1 0,-1 1 0,1 0 0,0 0 0,-1 0-1,1-1 1,-1 1 0,1 0 0,-1 0 0,0-1 0,1 1 0,-1-1 0,0 1-1,1 0 1,-1-1 0,0 1 0,-1 0 0,-49 21 2706,50-22-2816,-43 15 665,-130 40 1254,57-29-6775,87-22-2069,2-4-8328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6.529"/>
    </inkml:context>
    <inkml:brush xml:id="br0">
      <inkml:brushProperty name="width" value="0.05" units="cm"/>
      <inkml:brushProperty name="height" value="0.05" units="cm"/>
      <inkml:brushProperty name="color" value="#004F8B"/>
    </inkml:brush>
  </inkml:definitions>
  <inkml:trace contextRef="#ctx0" brushRef="#br0">0 153 13869,'0'0'641,"48"12"-609,2-12 32,12-8 128,16-12 64,9-3-192,10-4-96,0-2-608,-4 1-2179,-16-2-1537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7.277"/>
    </inkml:context>
    <inkml:brush xml:id="br0">
      <inkml:brushProperty name="width" value="0.05" units="cm"/>
      <inkml:brushProperty name="height" value="0.05" units="cm"/>
      <inkml:brushProperty name="color" value="#004F8B"/>
    </inkml:brush>
  </inkml:definitions>
  <inkml:trace contextRef="#ctx0" brushRef="#br0">0 361 5221,'0'0'8008,"60"-43"-7560,-10 7 96,7-4-127,14-5-257,6-3-96,9 2-64,1-4-737,0-2-2914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8.461"/>
    </inkml:context>
    <inkml:brush xml:id="br0">
      <inkml:brushProperty name="width" value="0.05" units="cm"/>
      <inkml:brushProperty name="height" value="0.05" units="cm"/>
      <inkml:brushProperty name="color" value="#004F8B"/>
    </inkml:brush>
  </inkml:definitions>
  <inkml:trace contextRef="#ctx0" brushRef="#br0">0 364 5317,'0'0'13592,"13"-5"-12653,17-7-629,-1-2-1,-1 0 0,40-28 1,89-73-97,-88 64-169,-13 7-11,-30 23-7,36-24 0,-62 45-26,0 0-1,1 0 1,-1 0-1,0 0 0,0 0 1,0 0-1,0 0 1,0 0-1,0 0 0,0 0 1,1 0-1,-1 0 1,0 0-1,0 0 1,0 0-1,0 0 0,0 0 1,0 0-1,0 0 1,1 0-1,-1 0 1,0 0-1,0 0 0,0 0 1,0 0-1,0 0 1,0 0-1,0 0 1,1 0-1,-1 0 0,0 0 1,0 0-1,0 1 1,0-1-1,0 0 0,0 0 1,0 0-1,0 0 1,0 0-1,0 0 1,0 0-1,0 0 0,0 1 1,0-1-1,0 0 1,0 0-1,1 0 1,-1 0-1,0 0 0,0 0 1,0 0-1,0 1 1,0-1-1,-1 0 0,1 0 1,0 0-1,0 0 1,0 0-1,0 0 1,0 0-1,0 1 0,0-1 1,0 0-1,0 0 1,0 0-1,0 0 1,0 0-1,-5 17 32,-8 15 41,-8 7-18,8-16-39,0 0 0,2 0 0,1 1 1,0 1-1,2 0 0,-9 45 0,17-67-28,-1 0-1,1-1 0,0 1 0,0 0 1,1-1-1,-1 1 0,0 0 0,1-1 0,-1 1 1,2 3-1,-1-5-104,0 0 0,-1-1 1,1 1-1,0 0 0,-1 0 0,1 0 0,0 0 0,0-1 1,0 1-1,0 0 0,0-1 0,0 1 0,0 0 1,0-1-1,0 0 0,0 1 0,0-1 0,0 0 1,1 1-1,-1-1 0,0 0 0,0 0 0,2 0 1,19 1-4816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211"/>
    </inkml:context>
    <inkml:brush xml:id="br0">
      <inkml:brushProperty name="width" value="0.05" units="cm"/>
      <inkml:brushProperty name="height" value="0.05" units="cm"/>
      <inkml:brushProperty name="color" value="#004F8B"/>
    </inkml:brush>
  </inkml:definitions>
  <inkml:trace contextRef="#ctx0" brushRef="#br0">94 1 8712,'0'0'8841,"-59"41"-8297,47-5-63,-1 4-321,7 1-128,2 0 0,4-5-64,0-2-705,0-7-1441,0-7-1217,0-9-1250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555"/>
    </inkml:context>
    <inkml:brush xml:id="br0">
      <inkml:brushProperty name="width" value="0.05" units="cm"/>
      <inkml:brushProperty name="height" value="0.05" units="cm"/>
      <inkml:brushProperty name="color" value="#004F8B"/>
    </inkml:brush>
  </inkml:definitions>
  <inkml:trace contextRef="#ctx0" brushRef="#br0">0 43 11691,'0'0'7591,"56"-42"-6982,-17 42-257,6 0-160,10 0-128,2 0-192,2 0-1473,-4 0-2243,-6 0-2530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914"/>
    </inkml:context>
    <inkml:brush xml:id="br0">
      <inkml:brushProperty name="width" value="0.05" units="cm"/>
      <inkml:brushProperty name="height" value="0.05" units="cm"/>
      <inkml:brushProperty name="color" value="#004F8B"/>
    </inkml:brush>
  </inkml:definitions>
  <inkml:trace contextRef="#ctx0" brushRef="#br0">0 305 14926,'0'0'433,"11"-7"410,225-173 559,-95 66-1267,-140 113-134,-1 1 0,0 0 0,0 0 0,0 0 0,0-1 0,0 1 0,1 0 0,-1 0 0,0 0 0,0 0 0,0-1 0,1 1 0,-1 0 0,0 0-1,0 0 1,0 0 0,1 0 0,-1 0 0,0 0 0,0 0 0,1 0 0,-1 0 0,0 0 0,0 0 0,1 0 0,-1 0 0,0 0 0,0 0 0,0 0-1,1 0 1,-1 0 0,0 0 0,0 0 0,1 0 0,-1 0 0,0 0 0,0 1 0,0-1 0,1 0 0,-1 0 0,0 0 0,0 0 0,0 1 0,1 12 180,-8 19 152,3-16-460,-4 9 316,1 1 0,1 0 1,-2 33-1,8-52-280,0 0-1,0 0 1,0 0 0,1 0 0,0 0 0,1 0 0,3 10-1,-4-13-94,0-1-1,1 0 0,-1 0 1,1 0-1,0 0 0,0-1 1,0 1-1,1 0 0,-1-1 1,1 1-1,-1-1 0,1 0 1,0 0-1,0 0 1,0 0-1,3 1 0,27 7-4233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0.273"/>
    </inkml:context>
    <inkml:brush xml:id="br0">
      <inkml:brushProperty name="width" value="0.05" units="cm"/>
      <inkml:brushProperty name="height" value="0.05" units="cm"/>
      <inkml:brushProperty name="color" value="#004F8B"/>
    </inkml:brush>
  </inkml:definitions>
  <inkml:trace contextRef="#ctx0" brushRef="#br0">0 1 7527,'0'0'13389,"78"32"-13069,-36-30-160,5 0-96,3 1-32,-1 0-384,-6 1-1153,-5 2-609,-14-2-2082,-13 1-2275</inkml:trace>
  <inkml:trace contextRef="#ctx0" brushRef="#br0" timeOffset="1">63 206 8488,'0'0'4196,"65"18"-3139,-19-18-609,5 0-384,2 0-832,1-9-3716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1:31.141"/>
    </inkml:context>
    <inkml:brush xml:id="br0">
      <inkml:brushProperty name="width" value="0.025" units="cm"/>
      <inkml:brushProperty name="height" value="0.025" units="cm"/>
    </inkml:brush>
  </inkml:definitions>
  <inkml:trace contextRef="#ctx0" brushRef="#br0">223 54 23831,'-63'5'-3075,"-7"-5"2882,21 5 33,25-2 192,12-2-96,7 0-640,5 1 511,9-2 225,20 0-576,10-20-2563,0-30-1569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0.896"/>
    </inkml:context>
    <inkml:brush xml:id="br0">
      <inkml:brushProperty name="width" value="0.05" units="cm"/>
      <inkml:brushProperty name="height" value="0.05" units="cm"/>
      <inkml:brushProperty name="color" value="#004F8B"/>
    </inkml:brush>
  </inkml:definitions>
  <inkml:trace contextRef="#ctx0" brushRef="#br0">96 138 4036,'0'0'993,"-9"7"2322,-2 1-2589,-1 1 738,1 0 0,0 1-1,0 0 1,-15 19 0,25-29-1372,1 0 0,0 1 0,-1-1 0,1 1 0,-1-1-1,1 1 1,0-1 0,0 1 0,-1-1 0,1 1 0,0-1 0,0 1 0,0-1 0,0 1 0,-1-1 0,1 1 0,0 0 0,0-1 0,0 1 0,0-1 0,0 1-1,0-1 1,1 1 0,-1 0 0,0-1 0,0 1 0,0-1 0,0 1 0,1-1 0,-1 1 0,0-1 0,1 1 0,0 0 0,21 6 1176,36-10-513,-56 2-624,90-15 148,-2-5 0,98-35 0,-84 24-540,118-43-3924,-124 34-1031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1.830"/>
    </inkml:context>
    <inkml:brush xml:id="br0">
      <inkml:brushProperty name="width" value="0.05" units="cm"/>
      <inkml:brushProperty name="height" value="0.05" units="cm"/>
      <inkml:brushProperty name="color" value="#004F8B"/>
    </inkml:brush>
  </inkml:definitions>
  <inkml:trace contextRef="#ctx0" brushRef="#br0">39 221 8168,'0'0'4228,"-7"-12"-2755,3 5-1354,0 1 105,0-1-1,0 0 1,0-1 0,-4-12-1,7 18-110,0-1-1,1 0 1,-1 0-1,1 1 0,0-1 1,-1 0-1,1 0 1,0 0-1,1 1 0,-1-1 1,0 0-1,1 0 1,0 1-1,-1-1 0,1 0 1,0 1-1,1-1 1,-1 1-1,0-1 0,1 1 1,1-3-1,5-3 98,0 0 0,1 1 0,0 0 0,0 0 0,0 1 0,1 0 0,0 1 0,0 0 0,0 1 0,1 0 0,-1 0 0,1 1 0,14-2 0,7-1 19,0 2-1,-1 2 1,46 1 0,-70 1-165,-1 0 0,0 0 1,0 1-1,1 0 0,-1 0 1,0 1-1,0 0 0,0 0 1,0 0-1,-1 1 1,1 0-1,-1 0 0,1 0 1,-1 1-1,0-1 0,6 7 1,-8-6-56,-1-1 0,1 1 0,-1 0 0,0 0 0,0 0 0,-1 0 0,1 0 0,-1 0 0,0 0 0,0 0 0,0 1-1,-1-1 1,1 0 0,-1 1 0,0-1 0,0 1 0,-1-1 0,1 0 0,-1 1 0,0-1 0,0 0 0,-1 0 0,1 0 0,-4 7 0,-3 4 17,0 1-1,-1-2 0,0 1 1,-1-1-1,-1 0 1,0-1-1,-17 15 1,-97 77 109,115-97-132,-163 122 621,172-129-607,-23 20 259,24-21-275,0 0-1,-1 1 1,1-1 0,0 0 0,-1 1-1,1-1 1,0 0 0,0 1 0,0-1-1,-1 0 1,1 1 0,0-1 0,0 1-1,0-1 1,0 0 0,0 1-1,-1-1 1,1 1 0,0-1 0,0 1-1,0-1 1,0 0 0,0 1 0,0-1-1,1 1 1,-1-1 0,0 0 0,0 1-1,0-1 1,0 1 0,0-1-1,1 0 1,-1 1 0,0-1 0,0 1-1,0-1 1,1 0 0,-1 1 0,0-1-1,1 0 1,-1 0 0,0 1-1,1-1 1,-1 0 0,0 0 0,1 1-1,-1-1 1,1 0 0,-1 0 0,0 0-1,1 0 1,-1 0 0,1 0 0,-1 0-1,0 1 1,1-1 0,-1 0-1,1 0 1,-1-1 0,1 1 0,-1 0-1,0 0 1,1 0 0,-1 0 0,1 0-1,-1-1 1,63 3-566,0-3 0,66-11 0,43-11-4103,-134 17 3024,56-9-6626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3:47.926"/>
    </inkml:context>
    <inkml:brush xml:id="br0">
      <inkml:brushProperty name="width" value="0.05" units="cm"/>
      <inkml:brushProperty name="height" value="0.05" units="cm"/>
      <inkml:brushProperty name="color" value="#004F8B"/>
    </inkml:brush>
  </inkml:definitions>
  <inkml:trace contextRef="#ctx0" brushRef="#br0">1 149 5477,'0'0'6828,"14"8"-6171,-9-5-607,4 2 34,0 1-1,0-2 1,1 1 0,0-1 0,0-1-1,0 0 1,0 0 0,1-1 0,-1 0-1,14 0 1,144-8 1291,240-37 0,-163 12-1311,2106-86 2023,-2313 117-2136,-2-1-204,-1 1 0,1 2 0,-1 1 0,59 14 1,-92-17 96,-1 1 1,1-1 0,0 1-1,-1-1 1,1 1 0,-1 0-1,1 0 1,-1 0 0,1 0-1,-1 0 1,0 0 0,1 0 0,-1 0-1,1 2 1,1 8-6116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3:53.131"/>
    </inkml:context>
    <inkml:brush xml:id="br0">
      <inkml:brushProperty name="width" value="0.05" units="cm"/>
      <inkml:brushProperty name="height" value="0.05" units="cm"/>
      <inkml:brushProperty name="color" value="#004F8B"/>
    </inkml:brush>
  </inkml:definitions>
  <inkml:trace contextRef="#ctx0" brushRef="#br0">50 21 5445,'0'0'1281,"-8"0"-725,-25 0-55,25 0 679,20 0 203,23-1-1063,0 2 0,0 1 1,-1 1-1,1 2 0,44 12 1,31 16-288,2-5 0,1-5 1,143 10-1,858-42 90,-175-66-397,-185 11 271,1 48 920,-245 61 31,80 0-1901,-436-45 745,-152 0 158,-2 1-11,0-1 0,0 0-1,1 0 1,-1 0 0,0 0 0,1 0-1,-1 0 1,0 0 0,0 0 0,1 0 0,-1 0-1,0 0 1,1 0 0,-1 0 0,0 0-1,0 0 1,1 0 0,-1-1 0,0 1 0,0 0-1,1 0 1,-1 0 0,0 0 0,0 0-1,1-1 1,-1 1 0,0 0 0,0 0 0,0 0-1,1-1 1,-1 1 0,0 0 0,0 0 0,0-1-1,0 1 1,0 0 0,1 0 0,-1-1-1,0 1 1,0 0 0,0-1 0,0-6-4279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4:07.439"/>
    </inkml:context>
    <inkml:brush xml:id="br0">
      <inkml:brushProperty name="width" value="0.05" units="cm"/>
      <inkml:brushProperty name="height" value="0.05" units="cm"/>
      <inkml:brushProperty name="color" value="#004F8B"/>
    </inkml:brush>
  </inkml:definitions>
  <inkml:trace contextRef="#ctx0" brushRef="#br0">1 1 4292,'0'0'10789,"11"8"-9385,-9-7-1344,5 4 108,-1-1 1,1 0 0,0 0-1,0 0 1,1-1 0,-1 0 0,1 0-1,0-1 1,-1 0 0,1-1-1,0 1 1,13-1 0,622 2 2864,854-24-2463,-1130 16-532,-379 6-2157,-4 0-5361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4:32.454"/>
    </inkml:context>
    <inkml:brush xml:id="br0">
      <inkml:brushProperty name="width" value="0.05" units="cm"/>
      <inkml:brushProperty name="height" value="0.05" units="cm"/>
      <inkml:brushProperty name="color" value="#004F8B"/>
    </inkml:brush>
  </inkml:definitions>
  <inkml:trace contextRef="#ctx0" brushRef="#br0">0 1 4773,'0'0'10201,"14"0"-9251,369 34 1152,105 4-2148,661-51 440,-294-3-1504,-840 16 1063,258 6-98,-217-1-508,0 2 0,99 25 0,-148-31 434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5:21.251"/>
    </inkml:context>
    <inkml:brush xml:id="br0">
      <inkml:brushProperty name="width" value="0.05" units="cm"/>
      <inkml:brushProperty name="height" value="0.05" units="cm"/>
      <inkml:brushProperty name="color" value="#004F8B"/>
    </inkml:brush>
  </inkml:definitions>
  <inkml:trace contextRef="#ctx0" brushRef="#br0">0 88 12620,'0'0'3048,"14"-8"-2797,8-5-220,1 2 1,0 0-1,1 1 0,0 2 0,0 1 1,49-9-1,-15 13-63,0 2 0,0 3 0,0 3 0,69 14 0,-59-9 5,85 4-4,251-9 0,-217-7 88,-67 2-45,726 26 88,291 19-57,-298-22-46,402-7-26,-692-40 23,952-21 1,-199 62 5,-779-11 99,111 6 1227,-474-1-1433,-157-3-3843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5:59.116"/>
    </inkml:context>
    <inkml:brush xml:id="br0">
      <inkml:brushProperty name="width" value="0.05" units="cm"/>
      <inkml:brushProperty name="height" value="0.05" units="cm"/>
      <inkml:brushProperty name="color" value="#004F8B"/>
    </inkml:brush>
  </inkml:definitions>
  <inkml:trace contextRef="#ctx0" brushRef="#br0">1 177 609,'568'9'8856,"338"-6"-7537,-536-17-1592,863-20-410,-612 33 630,1017-8 1744,-5-36 1497,-1510 42-2728,-27 0-343,133-19 0,-195 12-694,-33 10 418,0 0 0,0-1 0,-1 1 0,1-1-1,0 1 1,0-1 0,-1 0 0,1 1-1,0-1 1,-1 0 0,1 1 0,-1-1 0,1 0-1,-1 0 1,1 0 0,-1 1 0,0-1 0,1 0-1,-1 0 1,0 0 0,0 0 0,1 0 0,-1 0-1,0 1 1,0-1 0,0 0 0,0 0-1,0 0 1,0 0 0,-1 0 0,1 0 0,0 0-1,-1 0 1,-9-21-9199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00.527"/>
    </inkml:context>
    <inkml:brush xml:id="br0">
      <inkml:brushProperty name="width" value="0.05" units="cm"/>
      <inkml:brushProperty name="height" value="0.05" units="cm"/>
      <inkml:brushProperty name="color" value="#004F8B"/>
    </inkml:brush>
  </inkml:definitions>
  <inkml:trace contextRef="#ctx0" brushRef="#br0">0 224 9769,'0'0'433,"12"-5"-257,16-7-80,0 1-1,1 2 1,1 1 0,0 1 0,0 2 0,0 1 0,38 0-1,231 15-54,-83 2 150,589-47 1262,-210 2-1086,-210 24-342,550-18-12,782 35 862,-361 3-816,-1-54 187,914-16 2530,-2235 57-2762,-19 0-23,-1 0 0,1 1 0,-1 0 0,1 2 0,-1-1 0,1 2 1,-1 0-1,0 1 0,16 6 0,-29-10-69,0 0 0,0 1 0,-1-1-1,1 1 1,0 0 0,0-1 0,-1 1 0,1-1 0,-1 1 0,1 0 0,0 0 0,-1-1-1,1 1 1,-1 0 0,0 0 0,1 0 0,-1-1 0,0 1 0,1 0 0,-1 2 0,0-3-77,0 1 1,0-1 0,0 1-1,-1 0 1,1-1 0,0 1-1,-1-1 1,1 1 0,0-1 0,-1 1-1,1-1 1,0 1 0,-1-1-1,1 1 1,-1-1 0,1 1-1,-1-1 1,1 0 0,-1 1 0,1-1-1,-1 0 1,1 1 0,-1-1-1,0 0 1,1 0 0,-1 0-1,1 1 1,-1-1 0,0 0 0,1 0-1,-1 0 1,0 0 0,0 0-1,-32 1-5461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01.606"/>
    </inkml:context>
    <inkml:brush xml:id="br0">
      <inkml:brushProperty name="width" value="0.05" units="cm"/>
      <inkml:brushProperty name="height" value="0.05" units="cm"/>
      <inkml:brushProperty name="color" value="#004F8B"/>
    </inkml:brush>
  </inkml:definitions>
  <inkml:trace contextRef="#ctx0" brushRef="#br0">3414 478 11339,'-210'-87'715,"-3"10"0,-309-71 1,422 131-746,0 3 0,-1 5 0,-1 5 0,1 4 0,-136 17 0,105 1-13,2 7 0,0 5-1,-200 75 1,251-74 124,1 3 0,2 4 0,1 3 0,-102 75 0,133-83-52,1 3 1,2 2-1,2 1 1,2 2-1,1 2 1,2 1-1,-53 93 1,61-88 11,2 2 0,3 1 0,1 0 0,3 2 0,3 0 0,1 1-1,-8 100 1,18-123-13,3 1-1,0 0 0,2-1 1,2 1-1,1-1 0,1 0 0,2 0 1,1-1-1,1 0 0,2 0 1,1-1-1,1-1 0,2 0 0,33 45 1,-16-35-23,1-3 1,2 0 0,1-3-1,2-1 1,1-1 0,1-3-1,59 31 1,19 1 38,194 68 0,-159-78-29,2-6 0,1-7 0,2-7 0,2-7-1,0-7 1,0-7 0,1-7 0,0-7 0,195-32 0,-178 8 31,-1-9 0,-2-7 1,-3-7-1,-2-8 0,-2-8 1,-4-7-1,-3-7 1,154-105-1,-248 142-22,-1-3 0,-3-3 0,-2-3 0,-2-2 0,-3-3 0,53-72 0,-87 99-17,-1-1 1,-2-1 0,-2-1 0,-1-1 0,-2 0 0,14-47-1,-22 54 4,-1 0-1,-1-1 0,-2 1 1,-1-1-1,-1 0 0,-1 0 1,-2 1-1,-1-1 0,-7-33 1,3 37-10,0 0 0,-2 1 0,-1 0 1,-1 1-1,-1 0 0,-1 0 0,-19-26 0,7 18-17,-1 0-1,-1 2 0,-1 1 0,-40-30 1,-1 7-46,-3 4 0,-2 2 1,-146-65-1,82 53 111,-3 7-1,-1 5 0,-191-35 0,144 50 43,-1 7-1,-223 1 1,261 25-103,0 7-1,1 7 1,-268 63 0,227-26-892,2 8 0,-263 125 1,74 2-2508,-10 21-2926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1:33.822"/>
    </inkml:context>
    <inkml:brush xml:id="br0">
      <inkml:brushProperty name="width" value="0.025" units="cm"/>
      <inkml:brushProperty name="height" value="0.025" units="cm"/>
    </inkml:brush>
  </inkml:definitions>
  <inkml:trace contextRef="#ctx0" brushRef="#br0">1 114 2434,'0'0'10346,"9"4"-10180,3 0-114,1-1 0,-1 0 0,1-1 0,0 0 1,-1-1-1,1 0 0,0-1 0,19-3 0,44-1 217,124 9 0,-135 0-119,-1-3 0,1-3 0,67-11-1,36-20 80,-76 13-136,0 4 0,126-5 0,-152 20 88,0 4 1,127 23-1,-72-7 68,1-6 0,0-5 0,1-5 1,0-6-1,129-18 0,-58 3-194,2 7 0,333 28 0,-261 5-42,0-12-1,344-30 1,321-5 41,-723 24-50,-90-5 297,149-26-1,-150 13 40,150-1 1,-155 19 1132,-114 0-1452,16-1-4484,-10-3-192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11.315"/>
    </inkml:context>
    <inkml:brush xml:id="br0">
      <inkml:brushProperty name="width" value="0.05" units="cm"/>
      <inkml:brushProperty name="height" value="0.05" units="cm"/>
      <inkml:brushProperty name="color" value="#004F8B"/>
    </inkml:brush>
  </inkml:definitions>
  <inkml:trace contextRef="#ctx0" brushRef="#br0">0 77 11851,'72'9'282,"0"-4"0,1-2 0,88-10 0,-3 1 58,849 28 55,-522-7-176,1654 12 2707,-1503-25-2843,1336-23 325,-980-11 240,1 39 385,272 9-82,-405-86-1548,-740 56-274,4-1-2818,-18-2-3225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1:37.467"/>
    </inkml:context>
    <inkml:brush xml:id="br0">
      <inkml:brushProperty name="width" value="0.025" units="cm"/>
      <inkml:brushProperty name="height" value="0.025" units="cm"/>
    </inkml:brush>
  </inkml:definitions>
  <inkml:trace contextRef="#ctx0" brushRef="#br0">0 409 10570,'0'0'1500,"9"0"-1585,81-17 60,-63 11 409,0 1 0,52-4-1,46 10 1255,-6 1-1184,218-24 0,-54-16-419,320 0 0,115 6 297,141-2 681,916 44 49,-1171 10-421,25 0-235,258-59-274,-244 5-67,-96-7 12,-327 20-52,76 5 47,86-9 384,-335 19-342,-13 1 325,0 1 0,49 2 0,-75 3-312,0 1 1,0 0-1,0 0 1,-1 1-1,8 3 1,19 7-135,-16-8-106,1-1 0,0-1-1,0-1 1,0 0 0,0-2 0,30-2-1,-42 2-170,0-2 0,-1 1 0,1-1-1,0 0 1,-1 0 0,1-1-1,-1 0 1,0 0 0,7-5 0,-9 5-310,0 0 1,-1 0 0,1 0 0,-1-1-1,0 0 1,0 1 0,-1-1-1,1 0 1,-1 0 0,0 0 0,0 0-1,0-1 1,0 1 0,1-10-1,-1-4-8780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1:55.925"/>
    </inkml:context>
    <inkml:brush xml:id="br0">
      <inkml:brushProperty name="width" value="0.025" units="cm"/>
      <inkml:brushProperty name="height" value="0.025" units="cm"/>
    </inkml:brush>
  </inkml:definitions>
  <inkml:trace contextRef="#ctx0" brushRef="#br0">40 288 4260,'0'0'6935,"-6"-4"-6065,4 3-803,-19-11 775,12 15-41,7 14 334,2-16-1121,1 0-1,-1 0 1,1 0-1,-1-1 1,1 1-1,-1 0 0,1 0 1,-1-1-1,1 1 1,0 0-1,-1-1 1,1 1-1,0-1 1,0 1-1,-1-1 1,1 1-1,0-1 1,0 0-1,0 1 1,-1-1-1,1 0 1,0 1-1,0-1 1,0 0-1,0 0 1,0 0-1,1 0 1,32 1 68,-26-1-13,21-2 14,-1-1 1,0-1 0,30-8-1,-29 5-52,0 1 0,54-3 0,129 17 336,-140-3-295,0-3 1,0-3-1,108-15 0,31-29 103,-105 20-125,2 4 1,130-7-1,52 24 493,-153 6-327,-1-6 0,181-29-1,-139-6-129,-103 20-59,1 3-1,1 3 1,120-3 0,-189 17 20,1 1 1,-1-1 0,0 1 0,0 1 0,0 0 0,0 0-1,0 1 1,-1 0 0,1 0 0,-1 0 0,0 1 0,0 0 0,-1 1-1,11 10 1,36 25 607,-53-41-648,0 0 0,0 0 0,0 0 1,0 0-1,0 0 0,0 0 1,1 1-1,-1-1 0,0 0 1,0 0-1,0 0 0,0 0 0,0 0 1,0 0-1,0 1 0,0-1 1,0 0-1,0 0 0,0 0 0,1 0 1,-1 0-1,0 1 0,0-1 1,0 0-1,0 0 0,0 0 1,0 0-1,0 0 0,0 1 0,0-1 1,0 0-1,-1 0 0,1 0 1,0 0-1,0 0 0,0 1 1,0-1-1,0 0 0,0 0 0,0 0 1,0 0-1,0 0 0,0 0 1,0 1-1,-1-1 0,1 0 0,0 0 1,0 0-1,0 0 0,0 0 1,0 0-1,-14 7 123,-22 6-144,28-11 63,-59 21-876,76-28 170,0-1 0,0 0 0,-1-1 1,0 0-1,0 0 0,7-10 0,-8 10-62,27-29-3034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2:07.788"/>
    </inkml:context>
    <inkml:brush xml:id="br0">
      <inkml:brushProperty name="width" value="0.025" units="cm"/>
      <inkml:brushProperty name="height" value="0.025" units="cm"/>
    </inkml:brush>
  </inkml:definitions>
  <inkml:trace contextRef="#ctx0" brushRef="#br0">143 61 32,'0'0'-11,"-8"2"134,-28 8 807,21-5 916,0-1 0,-1 0-1,0-1 1,-20 2 0,36-5-1531,24 0 806,117 12 1361,-93-6-2316,48 1-1,12-7 467,0 5 0,147 26 0,-115-7-542,0-6 1,199-1 0,847-73 20,-266 3 504,-453 27-451,-219 10 3,156 10 1358,-264 7-1838,-134-1 35,-1 0 1,1-1 0,0 1 0,-1-1 0,1 0-1,-1 0 1,1-1 0,-1 0 0,0 0-1,0 0 1,1 0 0,-1-1 0,4-3 0,31-29-3909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2:18.237"/>
    </inkml:context>
    <inkml:brush xml:id="br0">
      <inkml:brushProperty name="width" value="0.025" units="cm"/>
      <inkml:brushProperty name="height" value="0.025" units="cm"/>
    </inkml:brush>
  </inkml:definitions>
  <inkml:trace contextRef="#ctx0" brushRef="#br0">904 166 3844,'-5'-8'-219,"-2"-8"192,6 11 167,-1 0-1,0 0 1,0 1 0,0-1-1,-1 0 1,1 1 0,-1 0-1,0 0 1,0 0 0,-1 0-1,1 0 1,-1 0-1,0 1 1,0 0 0,0 0-1,0 0 1,-1 0 0,-8-3-1,-25 0 665,0 2 0,-1 1 0,1 2 0,-71 8 0,87-4-675,0 1 1,0 1-1,1 1 1,-1 1-1,2 1 0,-1 0 1,-27 16-1,-11 13 102,-56 44 0,74-51-9,27-20-130,0 1-1,1 0 1,0 1-1,1 1 1,0 0 0,-14 21-1,20-24-83,0 0 1,1 0-1,0 1 0,1-1 0,0 1 0,1 0 1,0 0-1,1 1 0,0-1 0,0 21 0,0-11-17,1-1-1,2 1 0,0-1 1,1 1-1,0-1 0,2 0 0,1 0 1,0 0-1,1 0 0,16 32 1,0-11 51,2-1 1,2-1 0,1-1-1,2-1 1,2-2 0,1-1 0,1-1-1,2-2 1,2-2 0,0-1-1,2-1 1,1-3 0,0-1-1,50 19 1,256 83 313,-289-110-343,1-2 0,0-3 0,1-2 1,73 0-1,-50-11 18,1-4 0,-1-3 0,0-4 0,124-37 0,671-265-757,-812 288 604,-1-3 0,75-49-1,-102 55 142,0-2 0,-2-2 0,-2-1 0,51-57-1,22-51 255,-105 136-253,0 0 1,0 0 0,0 0-1,0 0 1,-1 0-1,1 0 1,-1 0 0,1-1-1,-1 1 1,0 0-1,0 0 1,0 0 0,0 0-1,0 0 1,0 0-1,-1-1 1,1 1 0,-1 0-1,0 0 1,1 0-1,-1 0 1,0 0 0,0 0-1,0 1 1,0-1-1,-1 0 1,-2-3 0,-4-5-24,-1 1 0,-1 0 0,-16-13 0,6 5 20,-9-7 4,-1 1 0,0 1-1,-2 2 1,-1 1 0,0 2 0,-2 1 0,-64-21 0,-267-49 87,245 63-100,96 18-19,-565-105 1047,437 89-302,-292-1 0,393 25-692,1 3 1,1 1 0,-1 3 0,1 2 0,1 2 0,-60 25-1,-271 149-3148,365-179 2790,-3 1-1442,0-1-1,-39 13 1,13-11-6052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2:39.028"/>
    </inkml:context>
    <inkml:brush xml:id="br0">
      <inkml:brushProperty name="width" value="0.025" units="cm"/>
      <inkml:brushProperty name="height" value="0.025" units="cm"/>
    </inkml:brush>
  </inkml:definitions>
  <inkml:trace contextRef="#ctx0" brushRef="#br0">2713 181 9001,'-49'-4'301,"1"-2"1,0-1 0,0-3 0,0-2 0,-47-19 0,41 13-244,-1 2 1,-1 3-1,-68-8 0,-267 5 987,166 9 115,119 2-1167,0 4 0,-207 26 0,117 6-36,-116 22 320,259-40-161,0 1 0,1 4 1,-85 39-1,123-50-106,0 0 1,0 2-1,1-1 0,0 2 1,-18 16-1,26-21-5,1 0 0,-1 1 0,1-1 1,1 1-1,-1 0 0,1 0 0,0 0 0,0 0 0,1 1 0,0-1 0,0 1 1,1-1-1,-1 1 0,1 0 0,0 10 0,1 2 1,0 0-1,2-1 1,0 1 0,1-1-1,0 1 1,2-1 0,0 0 0,1 0-1,1-1 1,1 0 0,0 0-1,1-1 1,1 0 0,19 24-1,12 13 56,2-2 0,2-1 0,68 56 0,-85-83-29,2-2 1,0-1-1,1-1 0,0-2 0,2-1 1,0-1-1,64 18 0,3-10 71,184 19 0,108-19-163,-118-9 53,136 21 3,194 11-129,-440-42 247,277-27 0,-410 19-102,453-68 46,-408 56-63,-1-4-1,-1-2 1,-2-4-1,91-45 0,-146 62 36,-1 0-1,0-1 0,-1-1 0,0 0 0,0-1 0,-1-1 0,-1 0 0,0-1 0,13-18 0,-22 26 47,0-1-1,0 1 0,-1-1 0,0 0 1,0 0-1,0-1 0,-1 1 0,0 0 1,-1-1-1,1 1 0,-2-1 0,1 0 1,-1 1-1,0-1 0,0 0 0,-1 1 1,0-1-1,-1 1 0,1-1 0,-1 1 1,-1-1-1,0 1 0,0 0 0,0 0 1,-5-7-1,-7-8-3,0 0 0,-2 1-1,0 1 1,-2 0 0,0 2 0,-1 0 0,-1 1 0,0 1 0,-27-15-1,-11-3-98,-1 3-1,-93-34 0,31 23-154,-239-49 1,-138 11-121,228 41 33,132 16-137,-367-51-1779,167 46-2265,182 25 537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2.494"/>
    </inkml:context>
    <inkml:brush xml:id="br0">
      <inkml:brushProperty name="width" value="0.025" units="cm"/>
      <inkml:brushProperty name="height" value="0.025" units="cm"/>
    </inkml:brush>
  </inkml:definitions>
  <inkml:trace contextRef="#ctx0" brushRef="#br0">5 2335 7399,'0'0'10960,"-2"-8"-10597,1-2-340,0 1 1,0 0-1,1 0 0,0 0 1,1 0-1,0-1 1,1 1-1,-1 0 0,2 0 1,5-15-1,46-101 6,-33 81 10,-7 13-10,394-803-42,-328 694 269,6 3 1,6 4-1,189-209 0,-243 302-484,107-124 2428,-127 139-3017,22-41-1,-29 45-1520,-1-1-1,11-37 1,-13 31-2616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2.823"/>
    </inkml:context>
    <inkml:brush xml:id="br0">
      <inkml:brushProperty name="width" value="0.025" units="cm"/>
      <inkml:brushProperty name="height" value="0.025" units="cm"/>
    </inkml:brush>
  </inkml:definitions>
  <inkml:trace contextRef="#ctx0" brushRef="#br0">1 147 17777,'0'0'3753,"13"-9"-3663,28-16-35,84-38-1,-103 54-91,0 0 0,1 2 0,0 0 0,0 2 1,0 0-1,41-2 0,-62 7 34,-1 0 1,1 0-1,0 0 0,-1 0 1,1 1-1,0-1 0,-1 0 1,1 1-1,-1 0 0,1-1 1,-1 1-1,1 0 0,-1 0 1,1-1-1,-1 1 0,0 0 1,1 1-1,-1-1 0,0 0 1,0 0-1,0 0 0,2 3 1,-2-1 7,1 1-1,-1 0 1,1-1 0,-1 1 0,0 0 0,0-1 0,-1 1 0,1 0-1,-1 6 1,0 8 54,-1 0 0,-2 0-1,-4 23 1,7-40-57,-34 125 304,-2 17-351,32-119-912,1-1 0,0 29 0,3-32-4739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3.687"/>
    </inkml:context>
    <inkml:brush xml:id="br0">
      <inkml:brushProperty name="width" value="0.025" units="cm"/>
      <inkml:brushProperty name="height" value="0.025" units="cm"/>
    </inkml:brush>
  </inkml:definitions>
  <inkml:trace contextRef="#ctx0" brushRef="#br0">16 0 15759,'0'0'5926,"10"55"-5766,-10-13-96,0 6 0,0 4-64,-2-2-833,0-6-128,-2-4-320,-1-7-577,1-10-1537,-4-10-865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4.201"/>
    </inkml:context>
    <inkml:brush xml:id="br0">
      <inkml:brushProperty name="width" value="0.025" units="cm"/>
      <inkml:brushProperty name="height" value="0.025" units="cm"/>
    </inkml:brush>
  </inkml:definitions>
  <inkml:trace contextRef="#ctx0" brushRef="#br0">0 169 16400,'0'0'1857,"12"-10"-138,11-9-1084,1 1-1,2 1 1,-1 1-1,2 1 1,0 1-1,34-11 1,-38 17-597,-1 1 1,1 1 0,0 1 0,0 1-1,0 1 1,0 1 0,36 2-1,-56 0-40,-1 0-1,1 0 1,-1 1-1,1-1 1,-1 1-1,1 0 1,-1-1-1,1 1 1,-1 0-1,0 0 1,1 1-1,-1-1 1,0 0-1,0 1 0,0-1 1,0 1-1,0 0 1,0 0-1,-1-1 1,1 1-1,2 4 1,-3-2 29,0-1 0,0 0 0,0 0 0,0 1 0,-1-1 0,1 1 0,-1-1 0,0 1 0,0-1 0,-1 0 0,1 1 0,-1-1 0,1 1 0,-2 3 0,-3 6 134,0 1 1,-1-1-1,0 0 0,-1 0 0,0-1 1,-14 18-1,-124 131 1019,186-168-1591,-14-1 34,1 2 1,45-4 0,-67 9 313,0 0 1,0 1 0,0 0-1,0 0 1,0 0 0,0 1-1,0 0 1,0 0 0,0 1 0,-1-1-1,1 1 1,0 1 0,-1-1-1,0 1 1,1 0 0,-1 0-1,0 0 1,0 1 0,5 4-1,-8-4 56,0-1 1,1 1-1,-1 0 0,-1-1 0,1 1 0,0 0 1,-1 0-1,0 0 0,0 0 0,0 0 0,0 1 0,-1-1 1,0 0-1,0 0 0,0 0 0,0 1 0,-1-1 1,1 0-1,-1 0 0,0 0 0,0 0 0,-1 0 1,1 0-1,-1 0 0,0 0 0,0-1 0,0 1 0,0 0 1,-1-1-1,-3 4 0,-6 8 440,0-1 0,-1-1 0,0 0 0,-1 0 0,-22 14 0,21-18 37,0 1 0,-1-2 1,0 0-1,-1-1 1,0-1-1,0 0 1,0-1-1,0-1 0,-29 3 1,37-6-473,0 0 1,0-1-1,0 0 0,0 0 1,0-1-1,0 0 1,0-1-1,0 0 1,1 0-1,-1-1 0,1 0 1,-1 0-1,1-1 1,0 0-1,0-1 0,1 0 1,-1 0-1,1 0 1,0-1-1,-10-11 1,10 1-2707,16 10-790,28 6-3899,-22 1 4595,17-1-5435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6.512"/>
    </inkml:context>
    <inkml:brush xml:id="br0">
      <inkml:brushProperty name="width" value="0.025" units="cm"/>
      <inkml:brushProperty name="height" value="0.025" units="cm"/>
    </inkml:brush>
  </inkml:definitions>
  <inkml:trace contextRef="#ctx0" brushRef="#br0">0 1 5862,'0'0'10580,"4"3"-10227,203 177 1504,-20-14-1803,-126-118 265,-2 4 0,-3 1 0,86 107 0,-67-68-72,4-3 0,147 128 1,-71-62-234,20 16 4,-147-149 12,1-2 0,34 17 0,-37-22 122,-1 1 1,0 0-1,29 26 0,-54-42-208,12 13 631,-11-7-1702,-8-7-2728,-8-6-3176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4.747"/>
    </inkml:context>
    <inkml:brush xml:id="br0">
      <inkml:brushProperty name="width" value="0.025" units="cm"/>
      <inkml:brushProperty name="height" value="0.025" units="cm"/>
    </inkml:brush>
  </inkml:definitions>
  <inkml:trace contextRef="#ctx0" brushRef="#br0">194 5 15855,'0'0'3753,"-9"-1"-3230,5 0-460,-1 0 0,0 0 0,0 1 0,1 0 0,-1 0-1,0 0 1,0 0 0,1 1 0,-1 0 0,0 0 0,1 0 0,-1 1 0,1-1 0,-1 1 0,1 0-1,0 1 1,0-1 0,0 1 0,0-1 0,0 1 0,0 0 0,-3 4 0,0-1 237,0 1 1,0 0 0,1 0-1,-1 1 1,2-1-1,-1 1 1,1 1 0,0-1-1,1 1 1,0-1 0,0 1-1,1 1 1,0-1-1,1 0 1,-2 16 0,4-24-294,0 0 0,0 0 0,0 0 0,0 0 1,0 0-1,0 0 0,0 0 0,0-1 0,1 1 1,-1 0-1,0 0 0,1 0 0,-1 0 0,1 0 0,-1-1 1,1 1-1,-1 0 0,1-1 0,-1 1 0,1 0 1,0-1-1,-1 1 0,1 0 0,0-1 0,0 1 1,-1-1-1,1 0 0,0 1 0,0-1 0,1 1 0,1 0 13,0-1 0,1 1 0,-1-1 0,0 0 0,1 0 0,-1 0 0,0 0 0,7-1 0,2-2 46,1 0 1,-1-1-1,19-8 0,6-8 37,48-33 1,-41 24 36,-44 29-130,1-1-1,-1 1 1,0 0 0,0 0 0,1-1-1,-1 1 1,0 0 0,1 0-1,-1 0 1,0 0 0,1 0 0,-1-1-1,1 1 1,-1 0 0,0 0 0,1 0-1,-1 0 1,0 0 0,1 0-1,-1 0 1,0 0 0,1 0 0,-1 0-1,1 0 1,-1 1 0,0-1 0,1 0-1,-1 0 1,0 0 0,1 0 0,-1 1-1,0-1 1,0 0 0,1 0-1,-1 0 1,1 1 0,3 17 255,-6 36 166,0-35-163,4-19-229,0 1 1,-1-1-1,1 0 0,0 0 1,-1 0-1,1 0 0,0 0 1,-1 0-1,1-1 1,-1 1-1,1-1 0,0 1 1,-1-1-1,1 1 0,1-2 1,50-34 528,-48 31-580,0 0 0,0 1 0,1 0 0,-1 0 0,1 0 0,0 0 0,0 1 1,1 0-1,-1 1 0,1-1 0,-1 1 0,1 0 0,0 1 0,11-2 0,-17 4 1,0 0-1,0-1 0,0 1 0,-1-1 0,1 1 1,0 0-1,0 0 0,0 0 0,0-1 0,-1 1 0,1 0 1,0 0-1,-1 0 0,1 0 0,-1 0 0,1 0 1,-1 0-1,1 1 0,-1-1 0,0 0 0,1 0 1,-1 0-1,0 0 0,0 0 0,0 1 0,0-1 0,0 2 1,0 44 68,-1-37-34,1-9-59,0-1 1,0 1-1,1-1 1,-1 0 0,0 1-1,0-1 1,0 1-1,0-1 1,1 0 0,-1 1-1,0-1 1,0 0-1,1 1 1,-1-1 0,0 0-1,0 1 1,1-1-1,-1 0 1,0 0 0,1 1-1,-1-1 1,0 0-1,1 0 1,-1 0-1,1 0 1,-1 1 0,0-1-1,1 0 1,-1 0-1,1 0 1,-1 0 0,0 0-1,1 0 1,-1 0-1,1 0 1,0 0 0,15-6-9108,-8-5 351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5.121"/>
    </inkml:context>
    <inkml:brush xml:id="br0">
      <inkml:brushProperty name="width" value="0.025" units="cm"/>
      <inkml:brushProperty name="height" value="0.025" units="cm"/>
    </inkml:brush>
  </inkml:definitions>
  <inkml:trace contextRef="#ctx0" brushRef="#br0">65 0 10410,'0'0'12759,"0"14"-11067,-2 22-563,-3 0 0,0 1 0,-18 58 0,15-69-1038,1 0 0,2 0-1,1 0 1,-2 33 0,6-59-88,0 1-1,0-1 1,1 0 0,-1 1-1,0-1 1,0 1 0,0-1-1,0 0 1,1 1 0,-1-1 0,0 0-1,0 1 1,1-1 0,-1 0-1,0 1 1,0-1 0,1 0-1,-1 0 1,0 1 0,1-1-1,-1 0 1,1 0 0,-1 0 0,0 1-1,1-1 1,-1 0 0,1 0-1,-1 0 1,0 0 0,1 0-1,-1 0 1,1 0 0,-1 0 0,0 0-1,1 0 1,-1 0 0,1 0-1,-1 0 1,1 0 0,-1 0-1,0-1 1,1 1 0,-1 0-1,1-1 1,21-8 255,-11 0-169,0-1-1,0 0 1,-1-1-1,0 0 1,-1-1 0,0 0-1,12-22 1,43-97 72,-60 123-145,8-19-26,-3 8-157,0 0-1,8-33 1,-16 49-5369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5.464"/>
    </inkml:context>
    <inkml:brush xml:id="br0">
      <inkml:brushProperty name="width" value="0.025" units="cm"/>
      <inkml:brushProperty name="height" value="0.025" units="cm"/>
    </inkml:brush>
  </inkml:definitions>
  <inkml:trace contextRef="#ctx0" brushRef="#br0">2 1 16528,'0'0'5925,"-1"64"-3779,6-46-768,6-4-930,3-2-288,3-4-128,-1-1-1729,-3-7-1955,-1 0-2562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6.542"/>
    </inkml:context>
    <inkml:brush xml:id="br0">
      <inkml:brushProperty name="width" value="0.025" units="cm"/>
      <inkml:brushProperty name="height" value="0.025" units="cm"/>
    </inkml:brush>
  </inkml:definitions>
  <inkml:trace contextRef="#ctx0" brushRef="#br0">90 97 13004,'0'0'7501,"8"0"-7021,27-1 187,-34 0-591,1 0 0,-1 0 0,0 0-1,0 0 1,0 0 0,1 0-1,-1 0 1,0 0 0,0 0-1,-1-1 1,1 1 0,0 0 0,0-1-1,-1 1 1,1 0 0,-1-1-1,1 1 1,-1-1 0,1 1-1,-1-1 1,0 1 0,0-1-1,0 1 1,0-1 0,0 0 0,0 1-1,0-1 1,0 1 0,-1-1-1,1 1 1,-1-1 0,1 1-1,-1 0 1,1-1 0,-1 1 0,0-1-1,0 1 1,-1-2 0,-4 3-59,1 0 1,-1 0-1,0 1 1,1 0 0,-1 0-1,1 1 1,0-1 0,-1 1-1,-9 5 1,12-5 53,0-1 1,0 1 0,0-1-1,1 1 1,-1 0 0,0 0-1,1 0 1,0 1 0,-1-1-1,1 0 1,0 1 0,0 0-1,0-1 1,1 1-1,-1 0 1,1 0 0,-1 0-1,0 5 1,2-9-30,0-1 26,0 1 0,0 0-1,0-1 1,0 1-1,0 0 1,1-1-1,-1 1 1,0 0 0,1-1-1,-1 1 1,1 0-1,-1 0 1,1 0-1,0 0 1,0-1-1,-1 1 1,1 0 0,0 0-1,0 0 1,0 0-1,0 1 1,0-1-1,0 0 1,0 0 0,2 0-1,-3 1 216,25-24 539,-21 21-805,-1 0-1,1 0 1,0-1-1,-1 1 0,0-1 1,0 0-1,0 0 1,0 0-1,-1-1 1,1 1-1,1-6 1,-8 10-2,0 0 1,0 0-1,0 1 1,0-1-1,0 1 1,1 0-1,-1 0 1,0 0-1,-6 3 0,5-1-4,0 0-1,0 0 1,1 0-1,-1 1 1,1-1-1,0 1 1,0 0-1,0 0 0,1 1 1,0-1-1,-1 1 1,1-1-1,1 1 1,-1 0-1,1 0 0,0 0 1,0 1-1,0-1 1,1 0-1,0 1 1,-1 9-1,3-14-1,-1 0-1,1 1 1,0-1-1,0 0 1,0 1-1,0-1 1,0 0-1,0 0 1,0 0 0,0 0-1,0 0 1,0 0-1,1 0 1,-1 0-1,0 0 1,1-1-1,-1 1 1,1-1 0,-1 1-1,1-1 1,-1 1-1,1-1 1,-1 0-1,1 0 1,-1 1-1,1-1 1,-1 0-1,1-1 1,2 1 0,51-2 209,-46 0-192,1-1 0,-1 0 1,0 0-1,1-1 0,-2 0 0,1-1 0,0 0 0,7-6 0,-5 4-16,0 0-1,0 1 1,0 1 0,15-6-1,-26 11-16,1 0 0,-1 0 0,0 0-1,1 0 1,-1 0 0,0-1 0,1 1 0,-1 0 0,0 0 0,1 0-1,-1 0 1,1 0 0,-1 0 0,0 0 0,1 0 0,-1 0 0,0 1-1,1-1 1,-1 0 0,0 0 0,1 0 0,-1 0 0,0 0-1,1 1 1,-1-1 0,0 0 0,0 0 0,1 1 0,-1-1 0,0 0-1,0 0 1,1 1 0,-1-1 0,0 0 0,0 0 0,0 1 0,1-1-1,-1 0 1,0 1 0,0-1 0,0 1 0,-1 20-75,-13 23 224,9-33-75,3-7-40,0-1 1,0 1 0,1 0-1,-1 0 1,1 0 0,0 0-1,-1 7 1,5-11 2,0 0 0,-1 0 0,1-1 0,0 1 0,-1 0 0,1-1-1,0 0 1,-1 0 0,4-1 0,47-34-22,-46 30-91,0 0 0,0 1 0,0 0 0,1 0 0,-1 1 0,1 0 0,1 0 0,-1 0 0,0 1 0,1 1 0,16-4 0,-25 7 69,1-1 0,-1 1-1,1-1 1,0 1-1,-1 0 1,1-1 0,-1 1-1,0-1 1,1 1-1,-1 0 1,0 0-1,1-1 1,-1 1 0,0 0-1,0 0 1,1-1-1,-1 1 1,0 0 0,0 0-1,0-1 1,0 1-1,0 0 1,0 0-1,0 1 1,-1 27 32,1-24-39,0 4-847,0 24 2752,2-20-4803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6.959"/>
    </inkml:context>
    <inkml:brush xml:id="br0">
      <inkml:brushProperty name="width" value="0.025" units="cm"/>
      <inkml:brushProperty name="height" value="0.025" units="cm"/>
    </inkml:brush>
  </inkml:definitions>
  <inkml:trace contextRef="#ctx0" brushRef="#br0">3 3 14958,'-3'0'7431,"9"-1"-6726,12 1-353,9-1-224,9 0-96,4 1 0,7 0-128,1 0-1473,-1 0-1602,-1 0-3844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7.413"/>
    </inkml:context>
    <inkml:brush xml:id="br0">
      <inkml:brushProperty name="width" value="0.025" units="cm"/>
      <inkml:brushProperty name="height" value="0.025" units="cm"/>
    </inkml:brush>
  </inkml:definitions>
  <inkml:trace contextRef="#ctx0" brushRef="#br0">1 113 16239,'0'0'8008,"83"-16"-6855,-22-4-737,12 0-319,7 0-290,-8 0-2657,-11 3-2467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49.483"/>
    </inkml:context>
    <inkml:brush xml:id="br0">
      <inkml:brushProperty name="width" value="0.025" units="cm"/>
      <inkml:brushProperty name="height" value="0.025" units="cm"/>
    </inkml:brush>
  </inkml:definitions>
  <inkml:trace contextRef="#ctx0" brushRef="#br0">5 102 15407,'0'0'6891,"0"12"-6746,-2 32-12,-1 22 414,6 71 0,-3-137-510,0 1 0,1-1 0,-1 1 0,0-1 0,0 0 0,0 1 0,1-1 0,-1 1 0,0-1 0,1 1 0,-1-1 0,0 0 0,1 1 0,-1-1 0,0 0 0,1 1 0,-1-1 0,1 0 0,-1 0 0,1 0 0,-1 1 0,0-1 0,1 0 0,-1 0 0,1 0 0,-1 0 0,1 0 0,-1 0 0,1 0 0,-1 0 0,1 0 0,-1 0 0,1 0 0,-1 0 0,1 0 0,-1 0 0,1 0 0,-1 0 0,1 0 0,-1-1 0,1 1 0,-1 0 0,0 0 0,1-1 0,-1 1 0,1 0 0,-1-1 0,0 1 0,1 0 0,-1-1 0,0 1 0,1 0 0,-1-2 0,25-18 902,27-33-388,-2-2 0,-2-2 0,74-120 0,-138 223-2745,-23 20-4997,17-34 545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50.059"/>
    </inkml:context>
    <inkml:brush xml:id="br0">
      <inkml:brushProperty name="width" value="0.025" units="cm"/>
      <inkml:brushProperty name="height" value="0.025" units="cm"/>
    </inkml:brush>
  </inkml:definitions>
  <inkml:trace contextRef="#ctx0" brushRef="#br0">42 183 14958,'0'0'8873,"10"-11"-7389,-4 5-1287,38-48 623,-41 50-754,-1 0-1,1 0 1,-1-1 0,1 1-1,-2-1 1,1 1-1,0-1 1,-1 0 0,0 0-1,0 0 1,0 0 0,-1 0-1,1 0 1,-2-7 0,1 11-57,0 0 1,-1 0-1,1 0 1,-1 0-1,0 1 1,1-1-1,-1 0 1,0 0-1,1 0 1,-1 0-1,0 1 1,0-1-1,0 0 1,0 1 0,0-1-1,0 1 1,1-1-1,-1 1 1,-1-1-1,1 1 1,0 0-1,0 0 1,0-1-1,0 1 1,0 0-1,0 0 1,0 0 0,0 0-1,0 0 1,0 0-1,0 0 1,0 0-1,0 1 1,-1-1-1,1 0 1,0 1-1,-1 0 1,-3 0-38,0 0 0,0 1 0,0 0-1,0 0 1,1 0 0,-8 5 0,8-5 16,0 1 1,0 0-1,1 0 0,-1 1 1,1-1-1,0 1 0,0 0 1,0-1-1,1 1 0,-1 1 1,1-1-1,0 0 0,0 0 1,0 1-1,-1 7 0,7-11 1,-1 0-1,1 0 0,0-1 1,0 1-1,0-1 0,0 0 1,0 0-1,0-1 0,0 1 1,7-3-1,59-14 149,-51 10-148,0 2 0,0 1-1,0 0 1,1 1 0,0 1 0,33 2 0,-50 0 4,0 0 0,-1 1 0,1 0 0,-1-1 0,1 1 0,-1 0 0,1 0 0,-1 1 0,0-1 0,0 0 0,1 1 1,-1 0-1,0-1 0,0 1 0,0 0 0,-1 0 0,1 0 0,0 0 0,-1 0 0,1 0 0,-1 1 0,0-1 0,2 3 0,-2 0 21,1-1-1,-1 0 0,0 1 0,0-1 0,-1 1 1,1-1-1,-1 1 0,0-1 0,0 1 0,0-1 1,-1 1-1,-1 7 0,2-12 0,0 0 0,0-1 0,0 1 0,0 0 1,0-1-1,0 1 0,0 0 0,0 0 0,-1-1 0,1 1 0,0 0 0,0-1 0,0 1 0,0 0 0,0 0 1,0-1-1,-1 1 0,1 0 0,0 0 0,0 0 0,0-1 0,-1 1 0,1 0 0,0 0 0,0 0 1,-1 0-1,1-1 0,0 1 0,0 0 0,-1 0 0,1 0 0,0 0 0,0 0 0,-1 0 0,1 0 0,0 0 1,-1 0-1,1 0 0,0 0 0,0 0 0,-1 0 0,1 0 0,0 0 0,-1 0 0,1 0 0,0 0 0,0 0 1,-1 0-1,1 0 0,0 1 0,0-1 0,-1 0 0,1 0 0,0 0 0,0 0 0,-1 1 0,1-1 1,0 0-1,0 0 0,0 0 0,-1 1 0,1-1 0,0 0 0,0 0 0,0 1 0,0-1 0,0 0 0,0 1 1,0-1-1,-10-20 554,7 12-465,-4-13-2,1 0 1,1 0-1,1 0 0,-3-32 0,7 52-233,7 19-1346,-5-16 1049,-1 0 0,1-1 0,0 1-1,0-1 1,1 1 0,-1-1 0,0 0-1,0 0 1,1 0 0,-1 0 0,0 0 0,4 0-1,30 2-8534,-14-3 2736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50.433"/>
    </inkml:context>
    <inkml:brush xml:id="br0">
      <inkml:brushProperty name="width" value="0.025" units="cm"/>
      <inkml:brushProperty name="height" value="0.025" units="cm"/>
    </inkml:brush>
  </inkml:definitions>
  <inkml:trace contextRef="#ctx0" brushRef="#br0">94 1 6246,'0'0'16730,"-9"2"-15865,7-2-805,-44 14 581,44-13-628,0 0-1,0-1 1,0 1 0,0 0-1,0 0 1,0 0-1,0 0 1,0 1 0,0-1-1,1 1 1,-1-1 0,1 1-1,-1-1 1,1 1-1,0 0 1,-1-1 0,1 1-1,0 0 1,0 0-1,0 0 1,0 0 0,1 0-1,-2 4 1,6-5-53,0 1-1,0-1 1,0 0 0,0 0 0,0 0 0,1-1-1,-1 1 1,0-1 0,0 0 0,0 0 0,6-2-1,-2 2-213,2 0-94,0 1 1,0-1-1,0 2 0,-1-1 1,1 1-1,0 1 0,14 5 1,-22-7 370,0 1 1,0-1-1,0 0 0,0 1 1,0-1-1,0 1 0,0 0 1,0-1-1,-1 1 1,1 0-1,-1 0 0,1 0 1,-1 0-1,0 1 0,1-1 1,-1 0-1,-1 0 1,1 1-1,0-1 0,0 1 1,-1-1-1,1 0 0,-1 1 1,0-1-1,0 1 1,0-1-1,0 1 0,0-1 1,-1 1-1,1-1 0,-1 1 1,1-1-1,-1 1 1,0-1-1,0 0 0,-1 3 1,-1 0 319,-1 1 0,1-1 0,-1 0 0,1 0 0,-2 0 0,1-1 0,0 1 0,-1-1 1,0 0-1,0 0 0,0-1 0,-7 4 0,6-3-246,-1 0 1,0 0-1,0-1 1,-1 0-1,1 0 0,-1-1 1,1 0-1,-1 0 1,-11 0-1,20-9-6364,7-6-454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50.758"/>
    </inkml:context>
    <inkml:brush xml:id="br0">
      <inkml:brushProperty name="width" value="0.025" units="cm"/>
      <inkml:brushProperty name="height" value="0.025" units="cm"/>
    </inkml:brush>
  </inkml:definitions>
  <inkml:trace contextRef="#ctx0" brushRef="#br0">72 242 16239,'0'0'6567,"-3"74"-5318,0-47-609,3 1-544,0-6-64,0 0-544,0-7-801,2-7-289,-1-5-576,2-3-1954,-3-10-2050</inkml:trace>
  <inkml:trace contextRef="#ctx0" brushRef="#br0" timeOffset="1">18 0 18898,'0'0'3235,"-17"59"-3107,17-39-128,9-1-769,-1-5-2754,1-2-7111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3:49.562"/>
    </inkml:context>
    <inkml:brush xml:id="br0">
      <inkml:brushProperty name="width" value="0.025" units="cm"/>
      <inkml:brushProperty name="height" value="0.025" units="cm"/>
    </inkml:brush>
  </inkml:definitions>
  <inkml:trace contextRef="#ctx0" brushRef="#br0">8 182 4965,'0'0'7927,"8"2"-7617,0-2-136,0 0 0,-1-1 0,1 0 0,0 0 0,0-1 0,-1 1 0,12-6 0,-15 6-33,0-1 0,1 1 0,-1-1 0,0 0 0,-1 0 0,1-1 0,0 1 0,0-1 0,-1 0-1,0 0 1,0 0 0,0 0 0,0 0 0,0-1 0,0 0 0,-1 1 0,3-7 0,-5 10-92,0-1 0,0 1 0,0-1 0,-1 1 0,1 0 1,0-1-1,0 1 0,-1 0 0,1-1 0,0 1 0,-1 0 0,1-1 0,0 1 0,-1 0 1,1 0-1,0-1 0,-1 1 0,1 0 0,-1 0 0,1 0 0,0 0 0,-1 0 0,1-1 1,-1 1-1,1 0 0,-1 0 0,1 0 0,0 0 0,-1 0 0,1 0 0,-1 0 0,1 0 1,-1 1-1,1-1 0,0 0 0,-2 0 0,-18 2 56,13 0-86,0 1 1,0-1-1,1 2 1,-1-1-1,-7 6 1,9-6 14,0 0 1,0 0 0,0 0 0,0-1-1,-1 1 1,1-2 0,-1 1 0,1 0-1,-11 1 1,16-3 301,2-4-316,1 0 0,-1 1-1,1-1 1,0 1-1,0 0 1,1 0-1,-1 0 1,1 0 0,-1 0-1,1 1 1,0 0-1,0 0 1,0 0-1,8-3 1,-13 5 2,1 0 1,0 0-1,0 0 0,0 0 0,0 0 1,0 0-1,0 0 0,0 0 0,-1 0 0,1 0 1,0-1-1,0 1 0,0 0 0,0 0 1,0 0-1,0 0 0,0 0 0,0 0 1,0 0-1,0-1 0,0 1 0,0 0 1,0 0-1,0 0 0,0 0 0,-1 0 1,1 0-1,0-1 0,0 1 0,0 0 1,0 0-1,1 0 0,-1 0 0,0 0 1,0 0-1,0-1 0,0 1 0,0 0 0,0 0 1,0 0-1,0 0 0,0 0 0,0 0 1,0 0-1,0-1 0,0 1 0,0 0 1,0 0-1,1 0 0,-1 0 0,0 0 1,0 0-1,0 0 0,0 0 0,0 0 1,0 0-1,0 0 0,1 0 0,-1 0 1,0 0-1,0-1 0,0 1 0,0 0 1,0 0-1,0 0 0,1 0 0,-1 0 0,0 0 1,0 1-1,-16-12 730,-26-3-253,61 14-1108,28-5 445,-45 5 179,-1 0-1,1 0 0,-1-1 1,1 1-1,-1 0 0,1-1 1,-1 1-1,0-1 0,1 0 1,-1 1-1,0-1 0,1 0 0,-1 0 1,0 0-1,0 0 0,0 0 1,1 0-1,-1 0 0,0 0 1,-1 0-1,1-1 0,0 1 1,0 0-1,0-1 0,-1 1 0,1 0 1,-1-1-1,1-2 0,-36 3 542,-21 20-263,39-13-332,40-19-397,14-10 166,-29 17-136,1 0 0,-1 1 0,1 0 0,0 0 0,0 1 0,15-4 0,-36 30-4751,-18 4 1698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51.362"/>
    </inkml:context>
    <inkml:brush xml:id="br0">
      <inkml:brushProperty name="width" value="0.025" units="cm"/>
      <inkml:brushProperty name="height" value="0.025" units="cm"/>
    </inkml:brush>
  </inkml:definitions>
  <inkml:trace contextRef="#ctx0" brushRef="#br0">125 336 8680,'0'0'14222,"-8"-3"-13678,6 2-536,0 0 0,-1 0 0,1 0 0,0 0 0,-1 0 0,1 1 0,0-1 0,-1 1 0,1 0 0,0 0 0,-1 0 0,1 0 0,-1 0 0,1 0 0,0 1 0,-1-1 0,1 1 0,0-1 0,-1 1 0,1 0 0,0 0 0,0 0 0,0 0 0,0 1 0,0-1 0,0 0 0,0 1 0,0 0 0,0-1 0,1 1 0,-1 0 0,1 0 0,-1 0 0,1 0 0,-2 4 0,-2 2 133,0 0 0,0 0 0,1 0 0,0 1 0,0 0 0,1 0-1,1 0 1,-1 0 0,2 0 0,-1 1 0,1-1 0,0 12 0,1-19-137,0-1 1,1 1 0,-1-1-1,0 0 1,1 1 0,-1-1-1,1 1 1,-1-1 0,1 1-1,0-1 1,-1 0 0,1 0 0,0 1-1,0-1 1,0 0 0,0 0-1,0 0 1,0 0 0,0 0-1,0 0 1,1 0 0,-1 0-1,0-1 1,1 1 0,-1 0-1,0-1 1,1 1 0,-1-1 0,1 1-1,-1-1 1,1 0 0,-1 0-1,1 1 1,-1-1 0,1 0-1,-1-1 1,1 1 0,-1 0-1,3-1 1,2 1 34,1-1-1,0 0 1,0 0 0,-1-1-1,1 0 1,-1 0-1,12-6 1,-6 0-9,0-1 0,0 0-1,-1-1 1,0 0 0,0 0 0,-1-1 0,-1-1 0,0 0-1,-1 0 1,0-1 0,-1 0 0,0 0 0,-1 0 0,0-1-1,4-16 1,-1-2-7,-2-1 0,-1 0 0,-1 0-1,-1 0 1,-3-55 0,-1 85-31,0 1 1,0-1-1,0 0 1,-1 1-1,1-1 1,-1 1-1,0-1 0,0 1 1,0-1-1,0 1 1,0-1-1,0 1 1,-1 0-1,1-1 1,-4-3-1,4 6-2,0-1 1,0 1-1,0 0 1,0-1-1,0 1 1,0 0-1,0-1 0,0 1 1,0 0-1,0 0 1,0 0-1,0 0 1,0 0-1,0 0 0,0 0 1,0 0-1,0 0 1,0 1-1,0-1 0,0 0 1,0 1-1,0-1 1,0 1-1,1-1 1,-1 1-1,0-1 0,0 1 1,0-1-1,0 1 1,1 0-1,-1 0 1,0-1-1,1 1 0,-1 0 1,1 0-1,-1 0 1,1 0-1,-1 0 0,1-1 1,-1 1-1,1 2 1,-8 10-10,1 1 1,1 0-1,1 1 1,0-1-1,1 1 1,0 0-1,1 0 1,1 0-1,0 0 1,1 1-1,1-1 1,2 23 0,-2-35 13,0 0 1,1 0 0,-1 0 0,1 0 0,0 0-1,0 0 1,0 0 0,0 0 0,0 0 0,1-1-1,-1 1 1,1 0 0,-1-1 0,1 0 0,0 1-1,0-1 1,1 0 0,-1 0 0,0 0 0,1 0-1,-1 0 1,1 0 0,5 2 0,3 0-191,0 0 1,0-1-1,1 0 0,22 3 1,5 0-750,-37-5 979,0 1 1,-1-1 0,1 0 0,0 1 0,-1-1-1,1 1 1,-1 0 0,1-1 0,-1 1-1,0 0 1,0 0 0,0 0 0,0 0 0,0 0-1,0 0 1,0 0 0,-1 0 0,1 0-1,-1 0 1,0 0 0,1 1 0,-1-1 0,0 0-1,0 0 1,0 0 0,-1 1 0,1 1-1,0 3-15,-1 0 0,0 0-1,0 0 1,0-1-1,0 1 1,-1 0-1,-5 10 1,2-11-2433,-1-5-2514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3:53.184"/>
    </inkml:context>
    <inkml:brush xml:id="br0">
      <inkml:brushProperty name="width" value="0.025" units="cm"/>
      <inkml:brushProperty name="height" value="0.025" units="cm"/>
    </inkml:brush>
  </inkml:definitions>
  <inkml:trace contextRef="#ctx0" brushRef="#br0">0 165 10922,'0'0'11553,"12"-1"-10972,-1 0-500,-1-1-1,1 0 0,-1-1 0,0 0 0,0 0 0,0-1 1,16-9-1,-21 10-53,-1 1 0,1-1 1,-1 0-1,0 0 1,0 0-1,0-1 0,-1 1 1,1-1-1,-1 0 1,0 0-1,0 0 0,0-1 1,-1 1-1,1-1 1,-1 1-1,0-1 0,0 0 1,-1 0-1,1 0 1,-1 0-1,1-8 0,-3 13-22,1-1 0,0 0 0,0 1-1,0-1 1,0 0 0,0 1 0,-1-1-1,1 1 1,0-1 0,-1 0 0,1 1 0,0-1-1,-1 1 1,1-1 0,-1 1 0,1-1-1,-1 1 1,1 0 0,-1-1 0,1 1 0,-1 0-1,1-1 1,-1 1 0,1 0 0,-1-1-1,0 1 1,1 0 0,-1 0 0,0 0-1,1 0 1,-1-1 0,1 1 0,-1 0 0,0 0-1,1 0 1,-1 1 0,0-1 0,1 0-1,-1 0 1,0 0 0,1 0 0,-1 0-1,1 1 1,-1-1 0,0 0 0,0 1 0,-33 15-203,24-9 227,1 1 1,0 0-1,1 1 0,-1 0 1,1 1-1,1-1 1,0 1-1,1 1 0,-1-1 1,2 1-1,0 0 0,0 1 1,-4 16-1,9-28-20,0 1-1,0-1 1,0 0-1,0 1 1,0-1-1,-1 1 1,1-1-1,0 0 1,0 1-1,1-1 0,-1 1 1,0-1-1,0 0 1,0 1-1,0-1 1,0 0-1,0 1 1,0-1-1,1 0 1,-1 1-1,0-1 1,0 0-1,1 1 1,-1-1-1,0 0 1,0 1-1,1-1 1,-1 0-1,0 0 1,1 1-1,-1-1 1,0 0-1,1 0 1,-1 0-1,0 0 1,1 1-1,-1-1 1,0 0-1,1 0 1,21-3 262,20-16 298,38-33-123,-48 30-445,66-35 0,-96 56-17,0 0 0,1 0 0,-1 0 0,1 0-1,0 0 1,-1 1 0,1-1 0,-1 1 0,1-1-1,0 1 1,-1 0 0,1 0 0,0 0 0,-1 1-1,6 0 1,-6 0 11,-1 0 0,1 0-1,0 0 1,-1 0 0,1 0 0,-1 0-1,0 0 1,1 1 0,-1-1 0,0 0-1,0 1 1,0-1 0,0 1 0,0 0-1,0-1 1,0 1 0,1 3 0,1 7 17,-1 1 0,0-1 1,0 1-1,-1 0 1,-1 20-1,1 8 43,-2-40-42,1 0 0,0 0 0,0 0 1,0 0-1,0 0 0,0 0 0,0 0 0,0 0 0,1 0 0,-1 0 0,0 0 0,0 0 1,1 0-1,-1 0 0,1 0 0,-1 0 0,1 0 0,-1-1 0,1 1 0,-1 0 0,1 0 1,0-1-1,-1 1 0,1 0 0,0 0 0,0-1 0,0 1 0,0 0 0,1-2 36,-1 1-1,0-1 1,0 0 0,1 0-1,-1 0 1,0 0-1,0 1 1,0-1-1,0-1 1,0 1-1,0 0 1,-1 0-1,1 0 1,0 0-1,0-1 1,0-1 0,27-60 619,-17 20-558,-6 27-353,-4 51 66,-1-34 177,0 0 0,0 0-1,0-1 1,0 1-1,0 0 1,0 0 0,0-1-1,0 1 1,0 0 0,1-1-1,-1 1 1,0 0 0,0 0-1,1-1 1,-1 1 0,1 0-1,-1-1 1,0 1-1,1-1 1,-1 1 0,1 0-1,-1-1 1,1 1 0,0-1-1,-1 1 1,1-1 0,-1 0-1,1 1 1,0-1-1,-1 0 1,1 1 0,0-1-1,0 0 1,-1 0 0,2 1-1,1-1 15,0 0-1,0-1 1,0 1-1,0 0 1,0-1-1,0 0 0,-1 0 1,1 0-1,4-2 1,54-33 233,-35 14-220,-21 16-182,1 1 0,-1 0 0,1 0 0,0 0 1,1 0-1,-1 1 0,1 0 0,0 1 0,0-1 0,0 1 0,14-4 1,-20 8 128,0-1 1,0 1 0,0-1 0,-1 1 0,1-1 0,0 1 0,0 0 0,0-1 0,-1 1 0,1 0 0,0-1 0,-1 1 0,1 0-1,-1 0 1,1 0 0,-1 0 0,1-1 0,-1 1 0,0 0 0,1 0 0,-1 0 0,0 0 0,0 0 0,1 0 0,-1 1 0,7 39 1,-4-19 16,-3-21 9,1 0-1,-1 0 1,0 0-1,1 0 1,-1 0-1,1 0 1,-1 0-1,1-1 1,-1 1-1,1 0 1,0 0-1,-1-1 1,1 1-1,0 0 1,-1-1 0,1 1-1,0 0 1,0-1-1,0 1 1,0-1-1,-1 0 1,1 1-1,0-1 1,0 0-1,0 1 1,2-1-1,0 0 6,-1 0-1,1 0 1,-1-1 0,1 1-1,-1-1 1,1 1 0,-1-1-1,0 0 1,1 0 0,2-2-1,8-5-422,-1 0 0,21-18 0,-29 22-31,-4 4 446,37-25-1533,-37 25 1539,1-1 1,0 1-1,0 0 1,-1-1-1,1 1 1,0 0-1,0 0 1,-1 0-1,1-1 1,0 1-1,0 0 1,0 0-1,-1 0 1,1 0-1,0 1 1,0-1-1,-1 0 1,1 0-1,0 0 1,0 1-1,-1-1 1,1 0-1,0 1 1,0-1-1,-1 0 0,1 1 1,0-1-1,-1 1 1,1-1-1,-1 1 1,1 0-1,-1-1 1,1 1-1,-1 0 1,1-1-1,-1 1 1,0 0-1,1-1 1,-1 1-1,0 0 1,1 0-1,-1-1 1,0 1-1,0 0 1,0 0-1,0-1 1,0 1-1,0 0 1,0 1-1,1 4 131,0-1-1,0 1 1,0-1 0,1 0 0,0 1-1,0-1 1,1 0 0,-1 0-1,1 0 1,0-1 0,0 1-1,1-1 1,-1 1 0,1-1-1,0 0 1,7 5 0,2-1 15,-1 0 1,2-1 0,-1-1 0,24 9-1,21 9-278,-53-22 86,0 1 1,-1 0-1,1 0 1,-1 1-1,0-1 1,0 1-1,0 0 1,-1 0-1,1 0 1,-1 0-1,0 1 1,0-1-1,-1 1 1,1 0-1,-1 0 1,0 0-1,-1 0 1,1 0-1,-1 0 0,2 9 1,-3-10 69,0-1 0,1 1-1,-1 0 1,0 0 0,-1 0 0,1-1 0,-1 1-1,0 0 1,0 0 0,0-1 0,0 1 0,-1-1 0,1 1-1,-1-1 1,0 0 0,0 1 0,0-1 0,0 0-1,-1 0 1,1 0 0,-1-1 0,0 1 0,0-1 0,0 1-1,0-1 1,0 0 0,0 0 0,-1 0 0,-3 1-1,1-1 94,1 0-1,-1 0 1,0 0-1,0-1 1,0 0-1,0 0 1,0-1-1,0 0 1,0 0-1,0 0 1,0 0-1,0-1 1,0 0-1,0-1 1,0 1-1,-10-5 1,13 4-139,0 0 0,1 1 0,-1-1 0,0 0 0,1-1 0,0 1 0,-1 0 1,1-1-1,0 1 0,0-1 0,0 0 0,1 0 0,-1 0 0,0 1 0,1-2 0,0 1 0,0 0 0,0 0 1,0 0-1,1 0 0,-1-1 0,1 1 0,-1 0 0,1-1 0,0 1 0,1 0 0,-1 0 0,1-1 0,-1 1 1,1 0-1,0 0 0,1-4 0,1 0-44,-1 1 0,1-1 0,1 1-1,-1-1 1,1 1 0,0 0 0,0 1 0,1-1 0,0 1 0,6-6 0,62-48 116,-33 28 36,-28 21-38,0-1 0,0 0 0,15-20 0,-24 28-32,-1 0 0,0-1 0,1 1 0,-1 0 0,-1-1 0,1 1 0,0-1 0,-1 0 1,0 1-1,0-1 0,0 0 0,0 0 0,-1 0 0,0 0 0,1 1 0,-1-1 0,0 0 0,-1 0 0,1 0 1,-2-6-1,1 9-22,1 0 1,-1 1 0,1-1 0,-1 0-1,1 0 1,-1 1 0,1-1 0,-1 0-1,0 0 1,1 1 0,-1-1 0,0 1-1,0-1 1,1 1 0,-1-1-1,0 1 1,0-1 0,0 1 0,0 0-1,0 0 1,0-1 0,0 1 0,1 0-1,-1 0 1,0 0 0,0 0 0,0 0-1,0 0 1,0 0 0,0 0 0,0 0-1,0 0 1,0 1 0,0-1 0,0 0-1,1 1 1,-3 0 0,1 0 4,-1 0 0,0 0 0,1 1-1,-1-1 1,1 1 0,-1-1 0,1 1 0,0 0 0,0 0 0,-4 4 0,5-4-2,-1 0 1,1 1-1,0-1 1,-1 0 0,1 1-1,0-1 1,0 1 0,1 0-1,-1-1 1,1 1-1,-1 0 1,1-1 0,0 1-1,0 0 1,0-1-1,0 1 1,1 0 0,0 3-1,0-4 1,-1-1 0,1 1 0,0-1-1,0 1 1,0-1 0,0 0 0,0 1-1,1-1 1,-1 0 0,0 0 0,1 0-1,-1 0 1,1 0 0,-1 0 0,1 0-1,-1 0 1,1 0 0,0-1 0,-1 1 0,1-1-1,0 1 1,-1-1 0,1 0 0,0 0-1,0 0 1,-1 0 0,4 0 0,165-13 62,-168 13-55,0 1-1,0-1 1,0 1 0,0-1 0,0 1 0,0 0 0,0 0-1,0-1 1,-1 1 0,1 1 0,0-1 0,0 0 0,-1 0-1,1 1 1,-1-1 0,1 1 0,-1-1 0,0 1 0,2 2-1,-1-2 50,-1 0 0,1 0 0,0 0-1,-1 0 1,1 0 0,0 0 0,0-1-1,1 1 1,-1-1 0,0 1 0,0-1-1,1 0 1,-1 0 0,1 0 0,-1 0-1,5 1 1,7-2 100,1-1 0,0 0 1,-1 0-1,1-2 0,-1 0 0,0 0 0,26-11 0,-23 8-482,-1 1 1,0 0-1,1 2 0,0-1 0,23 0 0,-40 4 318,1 0 0,0 0 1,0 0-1,0 0 0,0 1 0,0-1 0,0 0 0,0 0 1,0 1-1,0-1 0,0 0 0,-1 1 0,1-1 0,0 1 0,0-1 1,0 1-1,-1-1 0,1 1 0,0 0 0,-1-1 0,1 1 0,0 0 1,-1 0-1,1-1 0,-1 1 0,1 0 0,-1 0 0,0 0 1,1 0-1,-1 0 0,0-1 0,0 1 0,1 0 0,-1 0 0,0 0 1,0 0-1,0 0 0,0 0 0,0 0 0,0 0 0,-1 0 0,1 0 1,0 0-1,0 0 0,-1-1 0,0 3 0,1-2-28,0 0 0,0 1 0,-1-1-1,1 0 1,0 1 0,0-1 0,0 1 0,0-1 0,1 0-1,-1 1 1,0-1 0,0 0 0,1 1 0,-1-1-1,1 0 1,-1 0 0,1 1 0,0-1 0,-1 0-1,2 1 1,15-2-9623,0-6-6935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3.669"/>
    </inkml:context>
    <inkml:brush xml:id="br0">
      <inkml:brushProperty name="width" value="0.025" units="cm"/>
      <inkml:brushProperty name="height" value="0.025" units="cm"/>
    </inkml:brush>
  </inkml:definitions>
  <inkml:trace contextRef="#ctx0" brushRef="#br0">0 3 10570,'0'0'12107,"7"2"-11231,10 2-688,0-2 0,0 0 0,0-1 0,0 0-1,0-2 1,0 0 0,26-5 0,50-1 220,-34 13-3871,-12 0-3516,-38-6-5128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5.474"/>
    </inkml:context>
    <inkml:brush xml:id="br0">
      <inkml:brushProperty name="width" value="0.025" units="cm"/>
      <inkml:brushProperty name="height" value="0.025" units="cm"/>
    </inkml:brush>
  </inkml:definitions>
  <inkml:trace contextRef="#ctx0" brushRef="#br0">0 0 3876,'0'0'19907,"4"11"-19774,6 35-64,-2 1 1,2 50-1,1 9-1761,-11-106 1536,0 0 0,0 0 0,0 1 0,0-1 0,1 0 0,-1 1 0,0-1 0,0 0 0,0 0 1,0 1-1,0-1 0,0 0 0,0 1 0,0-1 0,0 0 0,0 0 0,0 1 0,-1-1 0,1 0 0,0 1 0,0-1 0,0 0 0,0 0 0,0 1 1,-1-1-1,1 0 0,0 0 0,0 1 0,0-1 0,-1 0 0,1 0 0,0 0 0,0 1 0,0-1 0,-1 0 0,1 0 0,-1 0 0,-10-5-5342,-5-12-994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5.831"/>
    </inkml:context>
    <inkml:brush xml:id="br0">
      <inkml:brushProperty name="width" value="0.025" units="cm"/>
      <inkml:brushProperty name="height" value="0.025" units="cm"/>
    </inkml:brush>
  </inkml:definitions>
  <inkml:trace contextRef="#ctx0" brushRef="#br0">15 259 11082,'-3'-8'2403,"1"2"-2031,0 1 0,0-1 1,0 0-1,1 0 0,0 0 1,0 1-1,1-1 0,-1 0 0,1 0 1,0 0-1,1 0 0,0 0 1,0 0-1,0 0 0,0 0 0,1 0 1,0 1-1,0-1 0,1 1 1,0-1-1,0 1 0,6-9 1,5 2-227,0 1 0,0 0 0,1 1 0,0 1 0,1 0 0,0 1 0,1 0 0,0 2 0,0 0 0,0 1 0,0 0 0,1 2 0,0 0 0,0 1 0,0 1 0,23 1 0,-39 0-143,1 0 1,-1 0-1,0 0 0,0 1 0,0-1 1,0 1-1,0-1 0,0 1 1,0 0-1,0 0 0,-1 0 1,1 0-1,0 0 0,0 0 1,-1 1-1,1-1 0,-1 0 1,1 1-1,-1-1 0,1 1 0,-1 0 1,0-1-1,0 1 0,0 0 1,0 0-1,0 0 0,0 0 1,-1 0-1,1 0 0,0 0 1,-1 0-1,0 0 0,1 0 0,-1 0 1,0 0-1,0 0 0,0 0 1,0 0-1,-1 1 0,0 1 1,0 4 122,-1 1 0,0-1 1,0-1-1,0 1 0,-1 0 0,-1-1 1,1 1-1,-1-1 0,-6 8 1,-2 0 555,0 0 0,-22 19 1,2-10-674,3-15-3865,62-9-5336,-10-4 2263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6.332"/>
    </inkml:context>
    <inkml:brush xml:id="br0">
      <inkml:brushProperty name="width" value="0.025" units="cm"/>
      <inkml:brushProperty name="height" value="0.025" units="cm"/>
    </inkml:brush>
  </inkml:definitions>
  <inkml:trace contextRef="#ctx0" brushRef="#br0">5 144 4260,'0'0'16234,"5"2"-15380,2 0-668,1 0 0,-1 0-1,1-1 1,0-1 0,-1 1 0,1-1-1,0 0 1,-1-1 0,1 0-1,-1 0 1,1-1 0,-1 0 0,0 0-1,1 0 1,7-5 0,-9 5-161,1-1 0,-1 0 1,0-1-1,-1 1 1,1-1-1,0 0 0,-1-1 1,0 1-1,0-1 1,-1 0-1,1 0 0,-1-1 1,0 1-1,0-1 1,-1 0-1,0 0 0,0 0 1,3-9-1,-6 14-21,1 0-1,-1 0 1,0 0-1,1 0 1,-1 0-1,0 0 1,0-1-1,0 1 1,0 0-1,0 0 1,0 0-1,0 0 1,-1-1-1,1 1 1,0 0-1,-1 0 1,1 0-1,-1 0 1,1 0-1,-1 0 1,1 0-1,-1 0 1,0 0-1,1 0 1,-1 0-1,-2-1 1,1 1 5,0-1 1,0 1-1,0 0 1,-1 1-1,1-1 1,0 0 0,-1 1-1,1-1 1,0 1-1,-1-1 1,1 1-1,-4 0 1,-1 1 7,0-1 0,0 1 1,0 0-1,0 0 0,0 1 0,0 0 0,0 0 1,-10 6-1,7-1 26,0 1 0,0 0-1,1 0 1,1 1 0,-1 0 0,1 1 0,1 0 0,-10 14 0,13-17-18,1-1 1,-1 1-1,1-1 1,0 1 0,1 0-1,0 0 1,0 0-1,0 0 1,1 1 0,0-1-1,0 0 1,1 1-1,0-1 1,0 0 0,2 11-1,-1-16-20,0-1 0,0 1 0,0-1 0,0 1 0,1-1 0,-1 0 0,0 0 0,1 1 0,-1-1 0,1 0 0,-1 0 1,1 0-1,-1 0 0,1-1 0,0 1 0,-1 0 0,1-1 0,0 1 0,0-1 0,-1 0 0,1 1 0,0-1 0,0 0 0,0 0 0,0 0 0,-1-1 0,4 1 0,3-1-196,1 1 1,0-1 0,-1-1-1,14-3 1,-11 0-1489,0 0 0,0-1 0,19-13 0,-1-3-5074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6.690"/>
    </inkml:context>
    <inkml:brush xml:id="br0">
      <inkml:brushProperty name="width" value="0.025" units="cm"/>
      <inkml:brushProperty name="height" value="0.025" units="cm"/>
    </inkml:brush>
  </inkml:definitions>
  <inkml:trace contextRef="#ctx0" brushRef="#br0">0 23 5701,'0'0'13154,"9"1"-11851,-6-1-1258,0 0 0,0 0 0,0 1 1,0-1-1,0 1 0,0-1 0,0 1 1,0 0-1,0 0 0,0 0 0,0 1 0,-1-1 1,1 1-1,-1-1 0,1 1 0,-1 0 1,1 0-1,-1 0 0,0 0 0,0 0 1,0 1-1,0-1 0,-1 1 0,1-1 0,-1 1 1,1 0-1,-1-1 0,0 1 0,0 0 1,0 0-1,0 0 0,-1 0 0,1 0 0,-1 0 1,1 4-1,0 13-71,4 11 1723,5-31-645,8-15-348,7-13-204,38-38-283,-59 63-229,1-1 0,-1 0 0,1 1 0,0 0 0,0 0 0,0 0 0,0 1 0,0 0 0,1 0 0,-1 0 0,1 0 0,7 0 0,-12 2 1,0 0 1,0 0-1,0 0 1,0 1 0,0-1-1,0 0 1,0 1-1,0-1 1,0 1-1,0-1 1,0 1 0,0-1-1,-1 1 1,1 0-1,0-1 1,0 1-1,0 0 1,-1 0 0,1 0-1,-1-1 1,1 1-1,-1 0 1,1 0-1,-1 0 1,1 0 0,-1 0-1,0 0 1,1 0-1,-1 0 1,0 0-1,0 0 1,0 0 0,0 0-1,0 2 1,1 44 46,-1-35 10,-9 97 376,9-109-444,0 1 1,0-1 0,1 0-1,-1 0 1,1 0 0,-1 1 0,0-1-1,1 0 1,-1 0 0,0 0-1,1 0 1,-1 0 0,1 0 0,-1 0-1,0 0 1,1 0 0,-1 0 0,1 0-1,-1 0 1,0 0 0,1 0-1,-1 0 1,1 0 0,-1 0 0,0 0-1,1 0 1,-1-1 0,0 1-1,1 0 1,-1 0 0,0 0 0,1-1-1,-1 1 1,0 0 0,1-1 0,13-7-4413,-9 2-1855,-2-2-5509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7.609"/>
    </inkml:context>
    <inkml:brush xml:id="br0">
      <inkml:brushProperty name="width" value="0.025" units="cm"/>
      <inkml:brushProperty name="height" value="0.025" units="cm"/>
    </inkml:brush>
  </inkml:definitions>
  <inkml:trace contextRef="#ctx0" brushRef="#br0">84 62 3683,'0'0'13213,"7"-8"-11499,5-3-1045,-8 7-272,-1 1 1,1-1 0,0 0 0,-1 0 0,0-1 0,0 1-1,0-1 1,2-4 0,-11 12 2781,-24 11-3107,16-5-73,4-3 7,1 0 0,0 0 0,0 1 0,1 0 0,0 0 0,0 1 0,0 0 0,-6 9 0,14-16-11,0-1-1,0 0 1,0 0 0,0 1-1,-1-1 1,1 0-1,0 1 1,0-1-1,0 0 1,0 0-1,0 1 1,0-1-1,0 0 1,0 1-1,0-1 1,0 0-1,0 1 1,0-1-1,0 0 1,0 1-1,0-1 1,0 0-1,0 1 1,0-1 0,0 0-1,1 0 1,-1 1-1,0-1 1,0 0-1,0 0 1,0 1-1,1-1 1,-1 0-1,0 0 1,0 1-1,1-1 1,15 5-80,26-6 96,-34 1-2,57-8-159,-52 6 7,-1 0-1,1 0 1,0 1 0,0 1-1,1 0 1,-1 1 0,18 3-1,-30-4 126,0 1-1,0-1 0,1 1 0,-1 0 1,0-1-1,0 1 0,0 0 0,0 0 1,0 0-1,0 0 0,0 0 0,0 0 1,-1 0-1,1 0 0,0 0 0,-1 1 1,1-1-1,0 0 0,-1 0 0,1 1 1,-1-1-1,0 0 0,0 0 0,1 1 1,-1-1-1,0 0 0,0 1 0,0-1 1,0 1-1,0-1 0,-1 0 0,1 1 1,-1 0-1,1 2 63,-1 0 0,0 0-1,0 0 1,0-1 0,-1 1 0,1 0 0,-1-1 0,0 1 0,0-1 0,-3 4-1,-4 2 307,0 0 0,0-1-1,-1 0 1,0 0 0,-1-1-1,1-1 1,-1 1 0,-1-2-1,1 0 1,-1 0 0,0-1-1,0-1 1,0 1 0,0-2-1,-23 2 1,35-4-367,0 0-1,0 0 0,1 0 1,-1 0-1,0 0 1,0 0-1,0-1 1,0 1-1,1 0 1,-1 0-1,0 0 1,0 0-1,0 0 1,0-1-1,0 1 0,0 0 1,0 0-1,1 0 1,-1 0-1,0-1 1,0 1-1,0 0 1,0 0-1,0 0 1,0-1-1,0 1 0,0 0 1,0 0-1,0 0 1,0-1-1,0 1 1,0 0-1,0 0 1,0 0-1,0 0 1,-1-1-1,1 1 1,0 0-1,0 0 0,0 0 1,0 0-1,0-1 1,0 1-1,0 0 1,0 0-1,-1 0 1,1 0-1,0 0 1,0-1-1,0 1 1,0 0-1,-1 0 0,1 0 1,0 0-1,0 0 1,0 0-1,0 0 1,-1 0-1,1 0 1,0 0-1,0 0 1,0 0-1,-1 0 0,1 0 1,0 0-1,0 0 1,13-11-1910,68-36-10922,-47 25 2669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7.940"/>
    </inkml:context>
    <inkml:brush xml:id="br0">
      <inkml:brushProperty name="width" value="0.025" units="cm"/>
      <inkml:brushProperty name="height" value="0.025" units="cm"/>
    </inkml:brush>
  </inkml:definitions>
  <inkml:trace contextRef="#ctx0" brushRef="#br0">28 1 8456,'0'0'17040,"-11"59"-16656,3-37-319,2 1-33,5-3-32,0-5-97,1-3-575,0-6-385,3-6-2755,0-13 225,2-12-3844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8.298"/>
    </inkml:context>
    <inkml:brush xml:id="br0">
      <inkml:brushProperty name="width" value="0.025" units="cm"/>
      <inkml:brushProperty name="height" value="0.025" units="cm"/>
    </inkml:brush>
  </inkml:definitions>
  <inkml:trace contextRef="#ctx0" brushRef="#br0">4 9 4869,'0'0'20755,"-4"-9"-25944,13 9-1441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7.232"/>
    </inkml:context>
    <inkml:brush xml:id="br0">
      <inkml:brushProperty name="width" value="0.025" units="cm"/>
      <inkml:brushProperty name="height" value="0.025" units="cm"/>
    </inkml:brush>
  </inkml:definitions>
  <inkml:trace contextRef="#ctx0" brushRef="#br0">18 63 5733,'0'0'18092,"6"-4"-17590,9-4-331,1 1 0,0 1 1,1 0-1,0 1 0,0 1 0,0 0 0,27-2 0,138-1-35,-181 7-2,-40 1 314,-65 9-403,-99 5 145,296-17-302,170-28 0,-350 48 244,-200 34 361,286-52-579,1-1 1,0 1 0,0 0-1,0 0 1,0-1 0,0 1 0,0 0-1,0 0 1,0-1 0,0 1-1,-1 0 1,1 0 0,0-1 0,0 1-1,1 0 1,-1 0 0,0-1-1,0 1 1,0 0 0,0 0 0,0-1-1,0 1 1,0 0 0,0 0-1,0-1 1,0 1 0,1 0 0,-1 0-1,0 0 1,0-1 0,0 1-1,0 0 1,1 0 0,-1 0 0,0 0-1,0-1 1,0 1 0,1 0-1,-1 0 1,0 0 0,0 0 0,1 0-1,-1 0 1,0 0 0,0 0-1,1 0 1,-1 0 0,14-13-3386,13-9-4739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8.656"/>
    </inkml:context>
    <inkml:brush xml:id="br0">
      <inkml:brushProperty name="width" value="0.025" units="cm"/>
      <inkml:brushProperty name="height" value="0.025" units="cm"/>
    </inkml:brush>
  </inkml:definitions>
  <inkml:trace contextRef="#ctx0" brushRef="#br0">133 56 3011,'0'0'19239,"2"-8"-17642,4-27-332,-6 34-1235,0 1 0,0-1 0,0 1 0,0-1 1,0 1-1,0-1 0,0 1 0,0 0 0,0-1 1,-1 1-1,1-1 0,0 1 0,0-1 0,0 1 1,-1 0-1,1-1 0,0 1 0,-1-1 0,1 1 0,0 0 1,-1-1-1,1 1 0,0 0 0,-1 0 0,1-1 1,0 1-1,-1 0 0,1 0 0,-1 0 0,1-1 0,-1 1 1,1 0-1,-1 0 0,1 0 0,-1 0 0,1 0 1,0 0-1,-1 0 0,1 0 0,-1 0 0,1 0 1,-1 0-1,1 0 0,-1 0 0,1 0 0,-1 1 0,1-1 1,0 0-1,-2 1 0,-21 6-183,15-1 133,1-1 0,-1 1 0,1 1 0,0-1 0,0 1 0,1 1 1,0-1-1,0 1 0,1 0 0,0 0 0,0 0 0,1 1 0,0 0 1,0 0-1,1 0 0,1 0 0,-4 19 0,6-27 20,0-1 0,1 1 1,-1-1-1,0 1 0,0-1 0,1 1 0,-1-1 1,0 0-1,1 1 0,-1-1 0,1 1 0,-1-1 0,0 0 1,1 0-1,-1 1 0,1-1 0,-1 0 0,1 1 1,-1-1-1,1 0 0,-1 0 0,1 0 0,-1 0 1,1 0-1,0 0 0,-1 0 0,1 0 0,-1 0 0,1 0 1,-1 0-1,1 0 0,-1 0 0,1 0 0,0 0 1,23-5 67,-6-2-42,-1-1 0,-1-1 0,1-1 1,22-17-1,-27 17-13,1 1 1,0 0 0,1 1-1,0 1 1,0 0 0,1 0-1,28-7 1,-42 14-7,0 0 0,0 0 0,0 0 1,-1 0-1,1 0 0,0 0 0,0 0 0,0 0 0,-1 1 0,1-1 0,0 0 1,0 0-1,-1 1 0,1-1 0,0 1 0,0-1 0,-1 0 0,1 1 1,0 0-1,-1-1 0,1 1 0,-1-1 0,1 1 0,-1 0 0,1-1 0,-1 1 1,1 0-1,-1-1 0,0 1 0,1 0 0,-1 0 0,0-1 0,0 1 1,0 0-1,1 0 0,-1 0 0,0-1 0,0 3 0,1 44 511,-1-13-241,1-33-268,-1-1 0,0 1 1,1 0-1,-1 0 0,0-1 0,1 1 0,-1 0 1,1-1-1,-1 1 0,1-1 0,-1 1 0,1 0 1,0-1-1,-1 1 0,1-1 0,0 0 0,-1 1 1,1-1-1,0 0 0,0 1 0,-1-1 0,1 0 1,0 0-1,0 1 0,-1-1 0,1 0 0,0 0 1,0 0-1,0 0 0,0 0 0,-1 0 0,1 0 1,0-1-1,0 1 0,-1 0 0,1 0 1,0 0-1,0-1 0,-1 1 0,1-1 0,1 0 1,29-18 345,-1-10-116,25-22-382,-52 48 107,1 0-1,-1 1 1,1-1-1,0 1 1,0 0-1,0 0 0,1 0 1,-1 1-1,0 0 1,1-1-1,-1 1 1,8 0-1,-11 1 26,0 1 0,0-1 0,0 1 0,0-1 0,0 1 1,0-1-1,0 1 0,0 0 0,-1 0 0,1-1 0,0 1 0,0 0 0,-1 0 0,1 0 0,0 0 0,-1 0 0,1 0 1,-1 0-1,1 0 0,-1 0 0,0 0 0,1 0 0,-1 0 0,0 0 0,0 0 0,0 0 0,0 0 0,0 1 0,0 1 1,1 44 176,-2-35-133,2 3 598,-1-9-1816,0 0-4390,0-12-2256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39.575"/>
    </inkml:context>
    <inkml:brush xml:id="br0">
      <inkml:brushProperty name="width" value="0.025" units="cm"/>
      <inkml:brushProperty name="height" value="0.025" units="cm"/>
    </inkml:brush>
  </inkml:definitions>
  <inkml:trace contextRef="#ctx0" brushRef="#br0">98 64 4612,'0'0'4981,"3"-9"-1367,5-29-1422,-5 22 5385,-19 106-7063,3 1 0,5 0-1,3 0 1,9 102-1,-3-183 604,1-23-463,1-27-284,-5 20-356,0 1 0,-2 0 0,0-1 0,-1 1 0,-1 1 0,-15-33 1,-14-48-285,35 99 248,0-1 0,0 1 0,0-1 0,0 1-1,0-1 1,0 1 0,0-1 0,1 1 0,-1-1 0,0 1 0,0 0 0,1-1-1,-1 1 1,0-1 0,0 1 0,1 0 0,-1-1 0,1 1 0,-1 0 0,0-1-1,1 1 1,-1 0 0,1 0 0,-1-1 0,0 1 0,1 0 0,-1 0-1,1 0 1,-1-1 0,1 1 0,-1 0 0,1 0 0,-1 0 0,1 0 0,-1 0-1,1 0 1,-1 0 0,1 0 0,-1 0 0,1 0 0,-1 1 0,1-1 0,-1 0-1,0 0 1,2 1 0,32 4-900,-26-3 300,81 4-4668,-31-10-1661,-18-6 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40.039"/>
    </inkml:context>
    <inkml:brush xml:id="br0">
      <inkml:brushProperty name="width" value="0.025" units="cm"/>
      <inkml:brushProperty name="height" value="0.025" units="cm"/>
    </inkml:brush>
  </inkml:definitions>
  <inkml:trace contextRef="#ctx0" brushRef="#br0">121 1 5894,'0'0'12310,"-11"2"-10527,1 0-1489,1-1 51,-1 1 0,1 0 0,0 1 0,-17 7-1,24-9-326,0 0-1,-1 1 0,1-1 1,0 1-1,0-1 0,0 1 0,0 0 1,0 0-1,0-1 0,0 1 0,1 1 1,-1-1-1,1 0 0,-1 0 1,1 1-1,0-1 0,0 1 0,0-1 1,0 1-1,1-1 0,-1 1 0,0-1 1,1 1-1,0 4 0,-1-5-15,1 0-1,0 0 1,0 0 0,0 0-1,0 0 1,0-1 0,1 1-1,-1 0 1,0 0-1,1 0 1,0 0 0,-1-1-1,1 1 1,0 0 0,0-1-1,0 1 1,0 0-1,0-1 1,2 3 0,-1-3 13,1 0 0,-1-1 1,1 1-1,0 0 0,-1-1 0,1 1 1,-1-1-1,1 0 0,0 0 0,-1 0 1,1 0-1,-1-1 0,1 1 1,4-2-1,4-1 9,0 0 1,0-1-1,20-10 1,-25 10-19,0 1 0,0 0 1,1 0-1,-1 0 0,1 1 0,0 0 1,0 0-1,0 0 0,0 1 1,0 0-1,0 1 0,0 0 0,0 0 1,11 1-1,-17 0 22,0-1-1,-1 1 1,1 0 0,0-1 0,0 1-1,-1 0 1,1 0 0,0 0 0,-1-1-1,1 1 1,-1 0 0,1 0-1,-1 0 1,0 0 0,1 0 0,-1 0-1,0 0 1,0 0 0,1 0 0,-1 0-1,0 0 1,0 0 0,0 0-1,0 0 1,-1 1 0,5 15 766,-4-17-777,1 1-1,-1-1 0,1 0 0,-1 1 0,1-1 1,0 0-1,-1 0 0,1 0 0,-1 1 0,1-1 1,-1 0-1,1 0 0,0 0 0,-1 0 1,1 0-1,-1 0 0,1 0 0,0 0 0,-1 0 1,1-1-1,-1 1 0,1 0 0,0 0 0,-1 0 1,1-1-1,-1 1 0,1 0 0,-1-1 0,1 1 1,0-1-1,47-34 800,-44 31-825,0 0 0,1 0 0,-1 0 0,1 1 0,0-1 0,0 1 0,1 1 0,-1-1 0,0 0 0,1 1 0,0 0 0,-1 1 0,1-1 0,0 1 1,9-1-1,-14 2 3,0 1 0,0-1 1,0 0-1,0 0 1,0 0-1,-1 1 0,1-1 1,0 0-1,0 1 1,0-1-1,0 1 0,-1-1 1,1 1-1,0-1 1,-1 1-1,1 0 1,0-1-1,-1 1 0,1 0 1,-1-1-1,1 1 1,-1 0-1,1 0 0,-1-1 1,1 1-1,-1 0 1,0 0-1,1 0 0,-1 0 1,0 0-1,0 0 1,0 0-1,2 39 156,-1-12-142,0-27-74,-1-1 1,0 1 0,0-1-1,0 1 1,1-1-1,-1 0 1,0 1-1,0-1 1,1 1 0,-1-1-1,0 0 1,1 1-1,-1-1 1,0 0-1,1 0 1,-1 1 0,1-1-1,-1 0 1,0 0-1,1 1 1,-1-1 0,1 0-1,-1 0 1,1 0-1,-1 0 1,1 0-1,-1 0 1,0 0 0,1 0-1,-1 0 1,1 0-1,-1 0 1,1 0-1,-1 0 1,1 0 0,-1 0-1,1 0 1,0-1-1,16-11-5710,-4-5-849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4:40.396"/>
    </inkml:context>
    <inkml:brush xml:id="br0">
      <inkml:brushProperty name="width" value="0.025" units="cm"/>
      <inkml:brushProperty name="height" value="0.025" units="cm"/>
    </inkml:brush>
  </inkml:definitions>
  <inkml:trace contextRef="#ctx0" brushRef="#br0">131 152 14061,'0'0'3235,"-12"6"-1393,2-2-1646,-6 3 325,1 0 0,-25 16 1,37-22-496,1 1 0,-1-1 1,1 1-1,0 0 0,-1 0 1,1 0-1,0 0 0,0 0 1,0 0-1,1 0 0,-1 1 1,0-1-1,1 1 1,0-1-1,-1 1 0,1 0 1,0-1-1,0 1 0,1 0 1,-1 0-1,0 0 0,1-1 1,0 1-1,0 5 0,1-6-27,-1-1-1,1 1 0,0-1 0,1 1 1,-1-1-1,0 0 0,0 1 1,0-1-1,1 0 0,-1 0 0,1 0 1,-1 0-1,1 0 0,-1-1 0,1 1 1,-1 0-1,1-1 0,0 1 0,0-1 1,-1 1-1,1-1 0,0 0 0,-1 0 1,1 0-1,0 0 0,2 0 1,49-3 133,-45 1-112,-1 0 0,1 0 1,-1-1-1,0 0 0,0 0 0,0-1 1,-1 0-1,1 0 0,-1 0 0,0-1 1,0 0-1,0 0 0,-1 0 0,0-1 1,0 0-1,0 0 0,-1 0 0,1-1 1,3-8-1,-2 2 66,0 0 0,-1-1 0,0 0 0,-1 0 0,0 0 0,-1 0 0,-1-1 0,0 1 0,0-17 0,-6 9 414,-4 17 40,6 6-528,0 1 1,0-1 0,0 1-1,0-1 1,0 1 0,1 0-1,-1 0 1,0 0 0,1 0-1,0 0 1,-1 0 0,1 0-1,-1 3 1,-5 9 18,1-1-1,1 1 1,0 0-1,1 0 1,0 1 0,1 0-1,1-1 1,0 1-1,1 0 1,1 18-1,1-30-52,-1 1-1,1-1 0,-1 0 0,1 0 0,0 0 0,0 0 0,0 0 1,1 0-1,-1-1 0,1 1 0,-1 0 0,1 0 0,0-1 0,0 1 1,0-1-1,0 0 0,1 0 0,-1 0 0,1 0 0,-1 0 0,1 0 0,0-1 1,-1 1-1,1-1 0,0 0 0,0 1 0,4 0 0,4 0-724,-1 1-1,1-1 1,0-1 0,0 0-1,-1-1 1,22-1-1,23-7-7622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5.993"/>
    </inkml:context>
    <inkml:brush xml:id="br0">
      <inkml:brushProperty name="width" value="0.025" units="cm"/>
      <inkml:brushProperty name="height" value="0.025" units="cm"/>
    </inkml:brush>
  </inkml:definitions>
  <inkml:trace contextRef="#ctx0" brushRef="#br0">22 1 9705,'0'0'12882,"-6"7"-12359,3-3-476,2-3-17,0 0 0,0-1-1,0 1 1,0 0 0,1 0-1,-1 0 1,0 0 0,0 0-1,1 0 1,-1 0 0,0 0-1,1 0 1,-1 0 0,1 0-1,0 1 1,-1-1 0,1 0-1,0 0 1,0 0 0,-1 1 0,1-1-1,0 0 1,0 0 0,0 1-1,1-1 1,-1 0 0,0 0-1,0 1 1,1-1 0,-1 0-1,1 0 1,-1 0 0,1 0-1,-1 0 1,1 0 0,0 0-1,-1 0 1,1 0 0,0 0 0,0 0-1,0 0 1,0 0 0,0 0-1,0-1 1,0 1 0,0 0-1,0-1 1,0 1 0,0-1-1,0 1 1,2 0 0,9 3 200,0 1 0,0-1 0,0-1 1,0 0-1,1-1 0,-1 0 0,19 0 0,94-7 971,-34 0-1115,-79 4-206,-10 1 42,0-1 1,0 1-1,0-1 1,0 1 0,0 0-1,0 0 1,0 0-1,0 0 1,0 1 0,0-1-1,0 0 1,0 1-1,0 0 1,0-1 0,-1 1-1,1 0 1,0 0 0,0 0-1,-1 0 1,4 2-1,-5-2-62,0-1-1,0 0 1,0 0-1,0 0 1,0 0-1,0 1 1,0-1-1,0 0 1,0 0-1,0 0 1,0 0-1,0 0 1,0 1-1,0-1 1,0 0-1,0 0 1,0 0-1,-1 0 1,1 0-1,0 1 1,0-1-1,0 0 1,0 0-1,0 0 1,0 0-1,-1 0 0,1 0 1,0 0-1,0 0 1,0 0-1,0 1 1,0-1-1,-1 0 1,1 0-1,0 0 1,0 0-1,0 0 1,0 0-1,-1 0 1,1 0-1,0 0 1,0 0-1,0 0 1,0 0-1,-1 0 1,1 0-1,0-1 1,0 1-1,0 0 1,0 0-1,0 0 1,-1 0-1,1 0 1,-2 0-1978,-12 0-12050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7.779"/>
    </inkml:context>
    <inkml:brush xml:id="br0">
      <inkml:brushProperty name="width" value="0.025" units="cm"/>
      <inkml:brushProperty name="height" value="0.025" units="cm"/>
    </inkml:brush>
  </inkml:definitions>
  <inkml:trace contextRef="#ctx0" brushRef="#br0">0 63 12588,'0'0'5264,"3"-9"-2718,10-29-53,-13 38-2453,0-1 1,0 0-1,0 1 0,0-1 1,1 0-1,-1 1 0,0-1 1,0 0-1,0 1 0,1-1 1,-1 1-1,0-1 0,1 1 1,-1-1-1,1 0 0,-1 1 1,0-1-1,1 1 0,-1 0 1,1-1-1,-1 1 0,1-1 1,0 1-1,-1 0 0,1-1 1,-1 1-1,1 0 0,0 0 1,-1-1-1,1 1 0,0 0 1,-1 0-1,1 0 0,0 0 1,-1 0-1,1 0 0,0 0 1,-1 0-1,1 0 0,0 0 1,-1 0-1,1 0 0,-1 1 1,1-1-1,0 0 0,-1 0 1,1 1-1,-1-1 0,1 0 1,0 1-1,-1-1 0,1 1 1,-1-1-1,1 1 0,-1-1 1,0 1-1,1 0 0,17 28 125,-9 0-19,-1 1 1,-2 0 0,-1 1-1,2 31 1,-3 34-704,-3-4-3455,-1-88 3742,-1 1-3984,-4-2-2211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8.153"/>
    </inkml:context>
    <inkml:brush xml:id="br0">
      <inkml:brushProperty name="width" value="0.025" units="cm"/>
      <inkml:brushProperty name="height" value="0.025" units="cm"/>
    </inkml:brush>
  </inkml:definitions>
  <inkml:trace contextRef="#ctx0" brushRef="#br0">0 117 14798,'0'0'7303,"68"8"-6054,-30-21-384,5-1-449,1-3-320,-2 2 0,-4 1-96,-9 3-192,-9 3-801,-10 2-512,-10 1-865,0-4-1474,-10-3-3811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8.493"/>
    </inkml:context>
    <inkml:brush xml:id="br0">
      <inkml:brushProperty name="width" value="0.025" units="cm"/>
      <inkml:brushProperty name="height" value="0.025" units="cm"/>
    </inkml:brush>
  </inkml:definitions>
  <inkml:trace contextRef="#ctx0" brushRef="#br0">0 61 18097,'0'0'8648,"80"-31"-8295,-39 23-289,6-1-64,1 3-64,-2 2-865,-4 2-1409,-6 2-1090,-9 0-2369,-6 0-7976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8.849"/>
    </inkml:context>
    <inkml:brush xml:id="br0">
      <inkml:brushProperty name="width" value="0.025" units="cm"/>
      <inkml:brushProperty name="height" value="0.025" units="cm"/>
    </inkml:brush>
  </inkml:definitions>
  <inkml:trace contextRef="#ctx0" brushRef="#br0">11 1 19378,'0'0'1917,"-2"10"-684,-5 34-384,6-42-828,1 0 0,0 0 0,0 0 1,0 0-1,0 0 0,0 0 0,0 0 0,1 0 1,-1 0-1,1 0 0,-1 0 0,1 0 0,0 0 1,0 0-1,0 0 0,0 0 0,0 0 0,0-1 1,1 1-1,-1 0 0,0-1 0,1 1 0,-1-1 1,1 0-1,0 1 0,0-1 0,-1 0 0,1 0 1,0 0-1,0 0 0,0-1 0,0 1 0,0 0 1,0-1-1,0 1 0,0-1 0,0 0 0,0 0 1,3 1-1,3-1 57,0 1-1,0-1 1,0-1 0,0 0 0,0 0 0,0 0-1,0-1 1,9-3 0,34-22 411,-45 23-486,1-1 0,0 1 0,0 0 1,0 1-1,0 0 0,0 0 0,1 0 0,0 1 1,-1 0-1,1 0 0,0 1 0,0 0 1,11 1-1,-18 0-6,0 1 1,1 0 0,-1 0 0,0 0-1,0 0 1,1 0 0,-1 0-1,0 0 1,0 0 0,0 0-1,0 0 1,0 1 0,-1-1-1,1 0 1,0 1 0,0-1 0,-1 1-1,1-1 1,-1 1 0,0-1-1,1 1 1,-1-1 0,0 1-1,0-1 1,0 1 0,0 2 0,0 54 241,0-43-139,-1-6-168,2 18 228,-1-27-211,1 1-1,-1-1 0,0 0 1,0 1-1,1-1 1,-1 0-1,0 1 0,0-1 1,1 1-1,-1-1 1,0 0-1,1 0 1,-1 1-1,1-1 0,-1 0 1,0 0-1,1 1 1,-1-1-1,1 0 0,-1 0 1,0 0-1,1 0 1,-1 1-1,1-1 0,-1 0 1,1 0-1,-1 0 1,1 0-1,-1 0 1,1 0-1,-1 0 0,0-1 1,1 1-1,-1 0 1,1 0-1,-1 0 0,1 0 1,-1 0-1,0-1 1,1 1-1,-1 0 0,1 0 1,-1-1-1,0 1 1,1 0-1,-1-1 0,0 1 1,1 0-1,-1-1 1,13-12-3873,0-3-2845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9.316"/>
    </inkml:context>
    <inkml:brush xml:id="br0">
      <inkml:brushProperty name="width" value="0.025" units="cm"/>
      <inkml:brushProperty name="height" value="0.025" units="cm"/>
    </inkml:brush>
  </inkml:definitions>
  <inkml:trace contextRef="#ctx0" brushRef="#br0">1 32 9321,'0'0'11547,"0"9"-10730,0 22 135,7 51 0,-6-72-933,1 0-1,0 0 1,1-1-1,0 1 1,0-1-1,1 0 1,1 0-1,-1 0 1,1 0 0,9 11-1,-13-19 22,-1 0-1,1 0 1,0 0-1,0 0 1,0 0-1,0 0 1,0 0 0,0-1-1,0 1 1,0 0-1,0-1 1,0 1-1,0 0 1,0-1-1,0 1 1,1-1-1,-1 0 1,0 1 0,0-1-1,1 0 1,-1 0-1,0 0 1,0 0-1,1 0 1,-1 0-1,0 0 1,2 0-1,-1-2 42,0 1-1,0 0 1,-1 0-1,1-1 1,0 1-1,-1-1 1,1 1-1,-1-1 1,1 0-1,-1 1 1,0-1-1,1 0 1,-1 0-1,1-2 1,3-7 78,-1 0 1,0-1-1,-1 1 1,4-18-1,-5 17-83,0 1-1,-1 0 0,0 0 1,-1 0-1,0-1 0,-1 1 1,0 0-1,-4-14 0,6 25-69,-1-1-1,-1 0 0,1 1 0,0-1 0,0 1 1,0-1-1,0 1 0,0-1 0,0 0 0,-1 1 0,1-1 1,0 1-1,0-1 0,-1 1 0,1-1 0,0 1 0,-1-1 1,1 1-1,-1 0 0,1-1 0,0 1 0,-1-1 1,1 1-1,-1 0 0,1 0 0,-1-1 0,1 1 0,-1 0 1,0 0-1,1-1 0,-1 1 0,1 0 0,-1 0 1,1 0-1,-1 0 0,0 0 0,1 0 0,-1 0 0,1 0 1,-1 0-1,1 0 0,-1 0 0,0 0 0,1 1 1,-1-1-1,1 0 0,-1 0 0,1 1 0,-1-1 0,1 0 1,-1 0-1,1 1 0,-1-1 0,1 1 0,-1-1 0,1 0 1,0 1-1,-1 0 0,-1 1 12,1 1 0,-1-1-1,1 0 1,0 1 0,-1-1 0,1 1 0,0 0-1,1-1 1,-1 1 0,0 0 0,1 2 0,-1-3-17,1-1 1,0 1-1,0-1 1,0 1-1,0-1 1,0 1-1,0-1 1,1 1 0,-1-1-1,0 1 1,1-1-1,-1 1 1,1-1-1,0 1 1,-1-1 0,1 0-1,0 1 1,0-1-1,0 0 1,0 0-1,0 0 1,0 0-1,0 0 1,0 0 0,1 0-1,-1 0 1,0 0-1,1 0 1,-1-1-1,2 2 1,2-1 3,0 0 0,0-1 0,-1 1 0,1-1 1,0 0-1,0-1 0,0 1 0,-1-1 0,7-1 0,1-1-61,-1 0-1,0-1 0,0 0 0,-1-1 1,1 0-1,-1-1 0,11-7 0,-17 11 53,0-1-1,0 0 0,-1 0 1,1 0-1,0 0 0,-1-1 0,0 0 1,0 1-1,0-1 0,0 0 0,-1 0 1,0-1-1,1 1 0,-2 0 0,1-1 1,0 1-1,-1-1 0,0 0 0,1-6 1,-2 10 7,0 1 1,-1 0 0,1 0 0,0-1-1,0 1 1,-1 0 0,1 0-1,0-1 1,-1 1 0,1 0-1,0 0 1,-1 0 0,1-1-1,0 1 1,-1 0 0,1 0 0,0 0-1,-1 0 1,1 0 0,-1 0-1,1 0 1,0 0 0,-1 0-1,1 0 1,0 0 0,-1 0 0,1 0-1,-1 0 1,1 0 0,0 1-1,-1-1 1,1 0 0,0 0-1,-1 0 1,1 0 0,0 1-1,-1-1 1,-15 8 28,7 0 54,1 0 0,-1 1 0,1 0 0,1 0 0,0 1 0,-9 15 0,12-18-20,1-1-1,-1 1 1,1 0 0,1 0 0,-1 1-1,1-1 1,0 0 0,1 1 0,0-1 0,0 1-1,0 9 1,2-16-64,-1 0 0,1 0 0,-1 0 0,1-1 0,-1 1 0,1 0 0,0 0 0,-1 0 0,1-1 0,0 1 0,0 0 0,0-1 0,0 1 0,-1-1 0,1 1 0,0-1 0,0 1-1,0-1 1,0 0 0,0 1 0,0-1 0,0 0 0,0 0 0,0 0 0,0 0 0,0 1 0,0-2 0,0 1 0,0 0 0,0 0 0,2-1 0,37-6 171,17-26-279,-50 28 92,0 0 0,0 0 0,1 1 0,-1 0 0,1 0 0,0 1 0,0 0 0,0 0 0,1 1 0,16-3 0,-25 5 13,1 0-1,-1 0 1,1 0 0,-1 1-1,1-1 1,-1 0 0,1 0 0,-1 0-1,1 1 1,-1-1 0,1 0 0,-1 1-1,1-1 1,-1 0 0,0 1 0,1-1-1,-1 1 1,0-1 0,1 0-1,-1 1 1,0-1 0,1 1 0,-1-1-1,0 1 1,0-1 0,0 1 0,1-1-1,-1 1 1,0 0 0,0-1 0,0 1-1,0-1 1,0 2 0,0 28 136,-1-28-122,1 0 0,-1 0 0,1-1 0,-1 1 1,1 0-1,0 0 0,0 0 0,0 0 0,0 0 0,0 0 0,1-1 1,-1 1-1,1 0 0,-1 0 0,1 0 0,-1-1 0,1 1 0,0 0 1,0 0-1,0-1 0,0 1 0,2 1 0,0-2 11,0-1-1,0 0 1,0 0-1,0 0 1,0 0-1,0 0 1,0-1-1,0 1 1,0-1-1,0 0 1,-1 0 0,1 0-1,5-3 1,39-24 55,-9 5-82,-35 22-3,44-18-257,-44 18 221,0 0 0,0 0 0,0 0 1,0 0-1,0 1 0,0 0 0,0-1 0,0 1 1,0 0-1,0 1 0,0-1 0,0 0 0,0 1 1,3 1-1,-5-1 52,0 0 1,0 0-1,-1 0 1,1 1 0,-1-1-1,1 0 1,-1 0-1,1 1 1,-1-1-1,0 0 1,1 1-1,-1-1 1,0 0-1,0 1 1,0-1-1,0 0 1,0 1-1,0-1 1,-1 2-1,2 17-880,-1-19 678,1-1 0,-1 0-1,0 1 1,0-1 0,1 0 0,-1 1 0,0-1-1,0 0 1,1 0 0,-1 1 0,0-1-1,1 0 1,-1 0 0,0 0 0,1 1-1,-1-1 1,1 0 0,-1 0 0,0 0-1,1 0 1,-1 0 0,0 0 0,1 0 0,-1 0-1,1 0 1,-1 0 0,0 0 0,1 0-1,-1 0 1,0 0 0,1 0 0,-1 0-1,1-1 1,-1 1 0,0 0 0,1 0-1,-1 0 1,0 0 0,1-1 0,-1 1 0,0 0-1,1-1 1,14-11-6859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318"/>
    </inkml:context>
    <inkml:brush xml:id="br0">
      <inkml:brushProperty name="width" value="0.025" units="cm"/>
      <inkml:brushProperty name="height" value="0.025" units="cm"/>
    </inkml:brush>
  </inkml:definitions>
  <inkml:trace contextRef="#ctx0" brushRef="#br0">0 122 5765,'0'0'4373,"7"-11"-1822,1-1-1822,3-7 1264,0 1 1,2 0-1,15-17 0,-28 35-1890,1-1 1,-1 0-1,1 1 0,0-1 0,-1 1 1,1-1-1,-1 1 0,1-1 1,0 1-1,0-1 0,-1 1 1,1-1-1,0 1 0,0 0 0,0 0 1,-1-1-1,1 1 0,0 0 1,0 0-1,1 0 0,6 12 646,-6 33-857,-3-34 309,-2 30-113,-1 1 0,-3-1 0,-22 78 0,16-72-67,2 1 1,-7 66-1,17-111-24,1-1 0,0 0 0,0 0 1,0 0-1,0 0 0,0 1 0,0-1 0,0 0 0,1 0 0,-1 0 0,1 0 1,-1 0-1,1 0 0,0 0 0,0 0 0,0 0 0,0 0 0,0 0 0,1 0 0,-1-1 1,0 1-1,1 0 0,1 1 0,0-2 23,0 0 1,0 0-1,0 0 1,0-1-1,0 1 1,0-1-1,0 0 1,0 1-1,0-1 0,0-1 1,0 1-1,0 0 1,0-1-1,0 1 1,0-1-1,0 0 1,3-2-1,11-3 278,-1-2 0,1 0 0,-1 0 0,-1-2-1,0 0 1,19-16 0,80-80 190,-69 62-415,-2-2 0,72-99 0,-109 131-1197,-10 14-792,-23 20-4147,10-7-182,-7 1-4170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5:59.645"/>
    </inkml:context>
    <inkml:brush xml:id="br0">
      <inkml:brushProperty name="width" value="0.025" units="cm"/>
      <inkml:brushProperty name="height" value="0.025" units="cm"/>
    </inkml:brush>
  </inkml:definitions>
  <inkml:trace contextRef="#ctx0" brushRef="#br0">109 1 11147,'0'0'11007,"-10"2"-9058,6-2-1988,-5 2 359,1-1 0,0 1 0,0 1 0,-13 5 1,19-7-328,0 0 0,-1 0 0,1 0 1,0 0-1,0 1 0,0-1 0,0 1 1,1-1-1,-1 1 0,0 0 0,1 0 1,-1 0-1,1 0 0,0 0 0,-1 0 1,1 0-1,0 0 0,0 0 1,1 1-1,-1-1 0,0 0 0,1 1 1,-1-1-1,1 5 0,0-5-64,1-1 0,0 0 0,0 1 0,0-1 0,0 0 0,0 0 0,0 1 0,0-1 0,0 0 0,0 0 0,0 0 0,1 0-1,-1-1 1,0 1 0,1 0 0,-1 0 0,1-1 0,-1 1 0,1-1 0,-1 1 0,4-1 0,35 10-122,-15-8-99,-20-2 284,1-1 0,-1 2 1,1-1-1,-1 1 0,1-1 0,-1 1 1,1 1-1,-1-1 0,0 1 0,0 0 1,1 0-1,-1 1 0,5 3 0,-10-5 66,1 0-1,0 1 1,-1-1-1,0 0 1,1 1-1,-1-1 1,0 0-1,0 1 1,1-1-1,-1 1 0,0-1 1,0 0-1,-1 1 1,1-1-1,0 1 1,0-1-1,-1 0 1,1 1-1,-1-1 1,1 0-1,-1 1 1,1-1-1,-1 0 0,0 0 1,0 0-1,0 0 1,1 1-1,-1-1 1,0 0-1,0 0 1,-3 1-1,-36 30 1809,38-31-1759,-10 8 485,3-3-350,0 1 0,0-1 0,0-1 0,-1 0 0,0 0 0,0-1 1,0 0-1,-19 4 0,29-8-379,-1 0 0,1 0 1,-1 0-1,1 0 1,-1-1-1,1 1 0,-1 0 1,1 0-1,-1-1 0,1 1 1,0 0-1,-1-1 1,1 1-1,0 0 0,-1-1 1,1 1-1,0-1 1,-1 1-1,1-1 0,0 1 1,0 0-1,-1-1 0,1 1 1,0-1-1,0 1 1,0-1-1,0 1 0,0-1 1,0 1-1,0-1 1,0 0-1,0 1 0,0-1 1,0 1-1,0-1 0,2-23-5967,-2 21 4571,5-24-12406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00.827"/>
    </inkml:context>
    <inkml:brush xml:id="br0">
      <inkml:brushProperty name="width" value="0.025" units="cm"/>
      <inkml:brushProperty name="height" value="0.025" units="cm"/>
    </inkml:brush>
  </inkml:definitions>
  <inkml:trace contextRef="#ctx0" brushRef="#br0">49 88 3972,'2'-9'6886,"0"-2"-5261,6-30 1526,2 15 3001,-10 51-2882,2-10-3139,-4 107 968,-1-50-834,3 1-1,3-1 0,25 141 0,-22-195 21,-6-33 148,-7-34 13,-1 25-428,0 1 1,-2 0-1,-1 0 0,-1 1 0,0 1 1,-25-31-1,40 56-39,0 0 0,1 0 1,-1 0-1,1 0 0,0-1 0,-1 0 0,2 0 0,-1 0 0,0 0 1,1 0-1,-1-1 0,1 0 0,0 0 0,0 0 0,-1 0 1,1-1-1,1 0 0,-1 0 0,0 0 0,7-1 0,2 0 39,-1-1 1,1-1-1,0 0 0,-1-1 0,1-1 0,-1 0 0,20-9 1,-13 5-7,0 1 0,26-5 0,-43 11-19,1 1 1,-1-1-1,1 0 1,0 1-1,-1 0 1,1 0 0,0 0-1,-1 0 1,1 1-1,0-1 1,-1 1-1,6 2 1,-8-2 2,1 0 0,-1 0-1,1 1 1,-1-1 0,0 1 0,1-1 0,-1 1 0,0-1 0,0 1 0,0 0 0,0-1-1,0 1 1,-1 0 0,1 0 0,0 0 0,-1-1 0,1 1 0,-1 0 0,0 0 0,0 0-1,0 0 1,0 0 0,0 0 0,0 2 0,-1 12 31,-1 0 1,0-1-1,-7 25 0,-1 6 270,10-45-290,0-1 1,0 0-1,0 1 0,0-1 1,-1 0-1,1 1 1,0-1-1,0 0 1,0 1-1,0-1 0,0 0 1,0 1-1,0-1 1,0 0-1,0 0 0,1 1 1,-1-1-1,0 0 1,0 1-1,0-1 1,0 0-1,0 1 0,0-1 1,1 0-1,-1 0 1,0 1-1,0-1 1,1 0-1,-1 0 0,0 1 1,0-1-1,1 0 1,-1 0-1,0 0 0,0 1 1,1-1-1,-1 0 1,1 0-1,14-4 142,14-15 43,15-21-58,-30 26-128,1 0 0,1 0 0,0 2 0,0 0 0,2 1 0,28-14 0,-45 24-10,-1 0-1,1 1 1,0-1 0,0 1 0,0-1-1,0 1 1,0 0 0,0-1 0,0 1 0,0 0-1,0 0 1,0-1 0,-1 1 0,1 0-1,0 0 1,0 0 0,0 0 0,0 0 0,0 1-1,0-1 1,0 0 0,0 0 0,0 1-1,0-1 1,0 0 0,0 1 0,0-1 0,0 1-1,-1-1 1,1 1 0,0 0 0,0-1-1,0 1 1,-1 0 0,1-1 0,0 3 0,0 0-7,0 1 1,-1 0 0,1 0 0,-1-1 0,0 1 0,0 0 0,-1 0-1,0 4 1,0-5 16,1 1-1,-1 0 1,1 0 0,0 0-1,0 0 1,1-1-1,-1 1 1,2 5-1,-1-9 6,1 0 0,-1 0 0,1 0 0,-1 0 0,1 0 0,0 0 0,-1 0 0,1-1 0,-1 1 0,1-1 0,-1 1 0,1-1 0,-1 1 0,0-1 0,1 0 0,-1 0 0,0 1 0,2-3-1,31-24 80,-29 22-93,1-1 0,0 1 0,0 0 0,0 1 0,1-1 0,0 1-1,-1 1 1,1-1 0,1 1 0,-1 0 0,0 1 0,1 0 0,-1 0-1,10-1 1,-17 3-9,1 0 0,0 0 0,-1 0 0,1 0 0,-1 1 0,1-1 0,-1 0 0,1 0 0,-1 0 0,1 1 0,-1-1 0,1 0 0,-1 0 0,1 1 0,-1-1 0,1 1 0,-1-1 0,1 0 1,-1 1-1,0-1 0,1 1 0,-1-1 0,0 1 0,0-1 0,1 1 0,-1-1 0,0 1 0,0-1 0,0 1 0,1-1 0,-1 2 0,-1 25 493,1-23-848,-1 0 0,0 0 0,0-1 0,-1 1 0,1 0 0,-1 0 0,1-1 0,-1 1 0,0-1 0,-5 7-1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04.615"/>
    </inkml:context>
    <inkml:brush xml:id="br0">
      <inkml:brushProperty name="width" value="0.025" units="cm"/>
      <inkml:brushProperty name="height" value="0.025" units="cm"/>
    </inkml:brush>
  </inkml:definitions>
  <inkml:trace contextRef="#ctx0" brushRef="#br0">0 420 5541,'0'0'326,"0"0"0,1 1 0,-1-1-1,0 0 1,0 1 0,0-1 0,0 0-1,0 1 1,0-1 0,0 0 0,0 1-1,1-1 1,-1 0 0,0 0 0,0 1-1,0-1 1,1 0 0,-1 1 0,0-1-1,0 0 1,1 0 0,-1 0 0,0 1-1,0-1 1,1 0 0,-1 0 0,0 0-1,1 0 1,-1 0 0,0 1 0,1-1-1,-1 0 1,0 0 0,1 0 0,-1 0-1,0 0 1,1 0 0,20-4 2672,16-14-2701,-17 6-109,-1-1 1,18-16 0,-32 26-67,-1-2 0,1 1 0,-1 0 0,0-1 0,0 0-1,0 0 1,-1 0 0,0 0 0,0 0 0,0-1 0,0 0 0,2-10 0,-5 16-98,0 0 1,0 0-1,0 0 0,1-1 1,-1 1-1,0 0 0,0 0 0,0 0 1,0 0-1,0 0 0,0 0 0,0 0 1,0 0-1,0-1 0,0 1 1,0 0-1,0 0 0,0 0 0,0 0 1,0 0-1,0 0 0,0 0 1,0 0-1,-1-1 0,1 1 0,0 0 1,0 0-1,0 0 0,0 0 1,0 0-1,0 0 0,0 0 0,0 0 1,0 0-1,0 0 0,0 0 1,0-1-1,-1 1 0,1 0 0,0 0 1,0 0-1,0 0 0,0 0 1,0 0-1,0 0 0,0 0 0,0 0 1,-1 0-1,1 0 0,0 0 1,0 0-1,0 0 0,0 0 0,0 0 1,0 0-1,0 0 0,0 0 0,-1 0 1,1 0-1,0 0 0,0 0 1,0 0-1,0 1 0,-10 6 457,-8 10-327,13-10-107,1-1-1,0 0 1,0 1 0,0 0 0,1 0 0,0 0 0,1 0-1,-1 1 1,1-1 0,1 0 0,0 1 0,-1 15-1,2-23-44,0 0-1,0 0 1,0 1-1,0-1 0,0 0 1,0 1-1,0-1 1,0 0-1,0 1 0,0-1 1,0 0-1,0 1 1,1-1-1,-1 0 0,0 1 1,0-1-1,0 0 1,1 0-1,-1 1 0,0-1 1,0 0-1,0 0 1,1 0-1,-1 1 0,0-1 1,1 0-1,-1 0 1,0 0-1,0 0 0,1 1 1,-1-1-1,0 0 1,1 0-1,-1 0 0,0 0 1,1 0-1,-1 0 1,0 0-1,1 0 0,-1 0 1,20-6 115,14-14 178,4-13-47,-28 23-222,-1 1-1,1 1 1,1-1-1,0 2 0,14-9 1,-24 16-23,-1-1 1,1 1-1,-1 0 1,1 0-1,-1-1 1,1 1 0,-1 0-1,1 0 1,-1 0-1,1 0 1,-1 0-1,1 0 1,0 0 0,-1 0-1,1 0 1,-1 0-1,1 0 1,-1 0 0,1 0-1,-1 0 1,1 0-1,-1 1 1,1-1-1,-1 0 1,1 0 0,-1 1-1,1-1 1,-1 0-1,1 0 1,-1 1-1,1-1 1,-1 1 0,0-1-1,1 0 1,-1 1-1,0-1 1,1 1-1,-1-1 1,0 1 0,0-1-1,1 1 1,-1-1-1,0 2 1,4 33 147,0 1-70,-4-35-82,0 0 0,1 0 0,-1 0 0,0 0 1,0 0-1,1 0 0,-1 0 0,1 0 0,-1-1 0,1 1 1,-1 0-1,1 0 0,-1 0 0,1-1 0,0 1 0,-1 0 1,1 0-1,0-1 0,0 1 0,0-1 0,-1 1 0,1-1 1,0 1-1,2 0 0,-1-1-16,1 0-1,0 0 1,0-1-1,-1 1 1,1-1 0,0 1-1,-1-1 1,1 0-1,-1 0 1,1 0 0,-1 0-1,1 0 1,-1-1-1,0 1 1,1-1 0,-1 0-1,0 1 1,0-1-1,2-3 1,39-45-1163,-33 37 519,33-45-1402,-22 25-2986,0 0-1,22-53 0,-24 37 4535,-4 0 4987,-23 75 3386,0 2-3806,0-7-3754,2 0 0,1 1 0,1 0 0,-2 23-1,5-30-314,-1 9-108,1 0 0,1 0-1,1 0 1,1 0 0,8 33 0,-9-52 7,-29-32 241,4-2-21,5 6 312,0 0 1,-23-41-1,42 64-332,0-1-1,1 0 1,-1 1-1,1-1 1,-1 1-1,1-1 0,-1 1 1,1-1-1,0 1 1,-1 0-1,1-1 1,-1 1-1,1 0 1,0-1-1,-1 1 1,1 0-1,0 0 1,-1 0-1,1-1 0,0 1 1,-1 0-1,1 0 1,0 0-1,0 0 1,-1 0-1,1 0 1,0 1-1,-1-1 1,2 0-1,36 0-369,-31 0 470,43 1-289,20 0-2851,-24-4-3308,-22-2-765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04.944"/>
    </inkml:context>
    <inkml:brush xml:id="br0">
      <inkml:brushProperty name="width" value="0.025" units="cm"/>
      <inkml:brushProperty name="height" value="0.025" units="cm"/>
    </inkml:brush>
  </inkml:definitions>
  <inkml:trace contextRef="#ctx0" brushRef="#br0">78 0 13549,'0'0'10746,"-3"10"-10703,-7 36 360,2 0 0,2 0 0,0 64 0,8 100 451,-7-245-311,-17-68 1,3 24-56,18 75-381,44 13-2152,35-4-8715,-73-5 9551,29 0-6985</inkml:trace>
  <inkml:trace contextRef="#ctx0" brushRef="#br0" timeOffset="1">307 219 4068,'0'0'20441,"-8"0"-19368,3 1-1014,1-1 1,0 0-1,-1 1 1,1 0-1,0 0 1,0 0-1,-1 1 1,1-1-1,0 1 1,0 0-1,1 0 1,-1 0-1,0 1 1,1-1 0,-1 1-1,1 0 1,0 0-1,0 0 1,0 1-1,0-1 1,1 1-1,-1-1 1,1 1-1,0 0 1,0 0-1,0 0 1,1 0-1,0 0 1,-1 0-1,1 1 1,1-1 0,-2 5-1,2-8-56,0 0 0,1 0 0,-1 0-1,0 0 1,0 0 0,0-1 0,1 1 0,-1 0 0,0 0-1,1 0 1,-1 0 0,1 0 0,-1-1 0,1 1 0,-1 0 0,1 0-1,0-1 1,-1 1 0,1-1 0,0 1 0,-1 0 0,1-1-1,0 1 1,0-1 0,0 1 0,-1-1 0,1 0 0,0 1 0,0-1-1,0 0 1,0 0 0,0 0 0,0 1 0,0-1 0,0 0-1,0 0 1,-1 0 0,1-1 0,0 1 0,0 0 0,0 0-1,0 0 1,0-1 0,0 1 0,1-1 0,3 0-10,1 0-1,-1-1 1,1 1 0,-1-1 0,0-1-1,8-3 1,-3-2-88,0-1 0,0 0 0,13-16 0,-16 17 39,0 0-1,1 0 0,-1 1 0,2 0 0,17-12 0,-26 19 61,0-1 0,1 1 0,-1 0-1,0 0 1,0 0 0,1 0 0,-1 0-1,0 0 1,1 0 0,-1 0-1,0 0 1,1 0 0,-1 0 0,0 0-1,0 0 1,1 0 0,-1 0-1,0 0 1,1 0 0,-1 0 0,0 0-1,0 0 1,1 1 0,-1-1 0,0 0-1,0 0 1,1 0 0,-1 0-1,0 1 1,0-1 0,1 0 0,-1 0-1,0 1 1,0-1 0,0 0 0,0 0-1,1 1 1,-1-1 0,0 0-1,0 0 1,0 1 0,0-1 0,0 0-1,0 1 1,0-1 0,0 0-1,0 0 1,0 1 0,0-1 0,0 1-1,1 25 389,-1-23-357,0 0-1,0-1 1,0 1-1,0-1 0,0 1 1,1 0-1,-1-1 1,1 1-1,-1-1 1,3 4-1,-1-5-25,0 1 0,0-1 0,0-1 0,0 1 0,0 0 0,0 0 0,1-1 1,-1 1-1,0-1 0,1 0 0,-1 0 0,0 0 0,1 0 0,-1 0 0,0 0 0,1-1 0,-1 1 0,3-1 0,43-14-508,-43 13 383,8-3 2,1 1 1,0 0-1,1 0 0,-1 2 0,26-2 0,-40 4 112,1 0 1,-1 1-1,0-1 0,1 0 1,-1 1-1,0-1 0,1 0 1,-1 1-1,0-1 0,0 1 1,0-1-1,1 1 0,-1-1 1,0 0-1,0 1 0,0-1 1,0 1-1,0-1 0,0 1 1,0-1-1,0 1 0,0-1 1,0 0-1,0 1 0,0-1 1,0 1-1,0-1 0,0 1 1,0-1-1,-1 1 1,1-1-1,0 0 0,0 1 1,-1 0-1,-7 24-12,5-18-378,9-5-4649,19-4-483,1-9-3300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05.319"/>
    </inkml:context>
    <inkml:brush xml:id="br0">
      <inkml:brushProperty name="width" value="0.025" units="cm"/>
      <inkml:brushProperty name="height" value="0.025" units="cm"/>
    </inkml:brush>
  </inkml:definitions>
  <inkml:trace contextRef="#ctx0" brushRef="#br0">133 135 9513,'0'0'8339,"-12"4"-4907,-1 1-2705,1 1-1,-1 0 1,-21 15-1,30-19-578,0 1 1,1 0-1,-1-1 0,1 1 1,0 1-1,0-1 0,0 0 1,1 1-1,-1-1 0,1 1 0,0 0 1,-1 0-1,2 0 0,-1 0 1,0 0-1,1 0 0,0 1 1,0-1-1,-1 9 0,3-12-159,-1 0-1,0-1 0,1 1 1,-1 0-1,0 0 1,1 0-1,-1 0 0,1-1 1,0 1-1,-1 0 0,1-1 1,-1 1-1,1 0 1,0-1-1,0 1 0,-1-1 1,1 1-1,0-1 0,0 1 1,0-1-1,-1 0 1,1 1-1,0-1 0,0 0 1,0 0-1,0 1 0,0-1 1,0 0-1,0 0 1,0 0-1,-1 0 0,1 0 1,0 0-1,0-1 0,0 1 1,0 0-1,1-1 1,2 1-64,0-1 1,0 0 0,0 0-1,0 0 1,0 0 0,0-1 0,0 1-1,4-3 1,2-5-167,-1 0 1,1-1-1,-2 1 0,1-2 0,-1 1 1,-1-1-1,9-17 0,38-87-686,-44 92 828,-2-1 1644,-19 41-1009,-19 37 41,20-36-344,2 0-1,0 1 1,1 0-1,1 0 1,1 0-1,0 1 1,1 0 0,-1 38-1,5-57-338,0 0 1,0 0-1,0 0 1,0 0-1,0 0 1,0 0-1,1 0 0,-1 0 1,0 0-1,1 0 1,-1 0-1,1 0 1,-1 0-1,1-1 1,-1 1-1,1 0 0,-1 0 1,1 0-1,0-1 1,-1 1-1,1 0 1,0-1-1,0 1 0,0 0 1,0-1-1,-1 1 1,1-1-1,0 0 1,2 1-1,-1 0-562,1-1-1,-1 1 1,1-1-1,-1 0 1,1 0-1,-1 0 1,1 0 0,-1-1-1,1 1 1,-1-1-1,1 1 1,1-2-1,22-12-10643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05.662"/>
    </inkml:context>
    <inkml:brush xml:id="br0">
      <inkml:brushProperty name="width" value="0.025" units="cm"/>
      <inkml:brushProperty name="height" value="0.025" units="cm"/>
    </inkml:brush>
  </inkml:definitions>
  <inkml:trace contextRef="#ctx0" brushRef="#br0">178 1 5445,'0'0'17633,"-8"5"-16048,6-4-1480,-55 36 1448,52-34-1544,1 1 0,-1-1 0,1 1 1,0 0-1,0 0 0,1 0 0,-1 1 0,1-1 0,0 1 0,0 0 0,-4 10 0,7-14-58,1 0 0,-1 0 0,1 0 0,-1 0 0,1 0-1,-1 0 1,1 0 0,0 0 0,-1 0 0,1-1 0,0 1-1,0 0 1,-1 0 0,1-1 0,0 1 0,0 0 0,0-1 0,0 1-1,0-1 1,0 1 0,0-1 0,0 0 0,0 1 0,0-1-1,0 0 1,0 0 0,1 0 0,-1 0 0,0 0 0,0 0 0,0 0-1,1 0 1,48 3-285,-46-2 171,27-2-180,-23 1 278,1-1 1,0 1-1,-1 1 1,1-1-1,0 1 1,-1 1-1,1 0 1,11 4-1,-19-6 72,0 0-1,-1 1 0,1-1 0,0 0 1,0 1-1,-1-1 0,1 1 0,0-1 1,-1 1-1,1-1 0,0 1 0,-1-1 1,1 1-1,-1 0 0,1-1 0,-1 1 1,1 0-1,-1-1 0,0 1 1,1 0-1,-1 0 0,0-1 0,1 1 1,-1 0-1,0 0 0,0 0 0,0-1 1,0 1-1,0 0 0,0 0 0,0 1 1,-1 0 98,0 1 0,0-1 1,0 0-1,0-1 0,0 1 1,-1 0-1,1 0 1,-1 0-1,1-1 0,-1 1 1,-3 1-1,-50 31 2723,34-25-2011,0 0 0,0-1 0,-29 6 0,34-11-1120,-1 0 0,-31 0 0,48-3 85,-1 0-1,1 0 1,-1 0 0,1 0-1,-1 0 1,1 0 0,0 0-1,-1 0 1,1-1 0,0 1-1,-1 0 1,1 0 0,-1 0 0,1-1-1,0 1 1,-1 0 0,1 0-1,0-1 1,-1 1 0,1 0-1,0 0 1,0-1 0,-1 1-1,1-1 1,0 1 0,0 0-1,0-1 1,-1 1 0,1 0-1,0-1 1,0 1 0,0-1-1,0 1 1,0 0 0,0-1-1,0 1 1,0-1 0,0 1-1,0-1 1,0 1 0,0 0-1,0-2 1,0 1-521,0-15-14433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6:34.974"/>
    </inkml:context>
    <inkml:brush xml:id="br0">
      <inkml:brushProperty name="width" value="0.025" units="cm"/>
      <inkml:brushProperty name="height" value="0.025" units="cm"/>
    </inkml:brush>
  </inkml:definitions>
  <inkml:trace contextRef="#ctx0" brushRef="#br0">121 0 8584,'0'0'6417,"-4"13"-6305,2-6-93,0-1-3,1-1 0,-1 1 0,1-1 1,0 1-1,0 0 0,1 0 0,-1-1 0,1 1 0,1 0 1,-1 0-1,1 0 0,0-1 0,0 1 0,4 9 1,11 31 153,-3 0 0,-1 1 1,-3 0-1,-1 1 1,-3 0-1,-1 52 1,-26 293 1401,-6-100-900,14 382 1,15-646-663,0 182-16,-3-178 39,-1-1 1,-2 0-1,-1-1 0,-16 47 1,22-77 10,0 0 1,0 0-1,1 0 0,-1 0 1,1 1-1,-1-1 0,0 0 1,1 0-1,0 0 0,-1-1 1,1 1-1,-1 0 1,1 0-1,0 0 0,0 0 1,0-1-1,-1 1 0,1 0 1,0-1-1,0 1 0,0 0 1,0-1-1,0 1 0,0-1 1,0 0-1,0 1 0,0-1 1,1 0-1,-1 0 1,0 1-1,0-1 0,0 0 1,2 0-1,51 8-245,-50-7 271,59 4-153,0-3 1,91-8-1,124-29-663,111-5 315,346 54 643,-146 1 40,-14-22-234,258 3 124,-727 11-93,107 21 0,-115-13 452,147 5 0,-244-21-499,1 1-1,-1 0 1,1-1 0,-1 0-1,1 1 1,-1-1-1,1 0 1,-1 0 0,1 1-1,-1-1 1,0 0-1,0-1 1,1 1 0,-1 0-1,0 0 1,0 0-1,0-1 1,0 1-1,-1 0 1,1-1 0,0 1-1,0-1 1,-1 1-1,1-1 1,-1 0 0,0 1-1,1-1 1,-1 1-1,0-1 1,0 0 0,0 1-1,0-3 1,1-67 22,-2 51-10,1 14-15,13-515-206,2 227 195,-15 228 23,-3 0 0,-17-95 0,17 145-9,-40-258 22,40 237-29,2-1 1,1 0 0,2 1 0,2-1-1,11-49 1,3 18-13,-8 34-23,-1 0-1,-2-1 1,-2-1 0,2-37-1,-7 72 39,-1 0 0,1 0 0,0 1 0,-1-1 0,1 0 0,-1 0 0,0 1 0,1-1 0,-1 0 0,0 1 0,0-1 0,-1-1 0,-2-7-40,26 7 19,-45 1-59,0-1-1,0-1 0,0-1 1,-28-11-1,-18-3-80,-83-9 187,-306-13-1,293 31 122,-1546-14 1003,1216 36-1091,-65 3-2,5 33 788,283 5-1403,282-71-4154,14-20-1025,8-18-4964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02.626"/>
    </inkml:context>
    <inkml:brush xml:id="br0">
      <inkml:brushProperty name="width" value="0.025" units="cm"/>
      <inkml:brushProperty name="height" value="0.025" units="cm"/>
    </inkml:brush>
  </inkml:definitions>
  <inkml:trace contextRef="#ctx0" brushRef="#br0">0 163 7751,'0'0'2755,"11"-2"-2600,81-21-20,-59 14-38,-1 1 0,1 1 0,68-5 0,408 23 506,73-36-186,325 8 581,-591 20-1004,-107-3 11,826-13 263,81 6-69,-601 11-137,2828-17 600,-2944 20-343,219-4-45,-360-30-203,-172 14 376,157-1 1,-233 15-424,0 1 1,0 0-1,0 1 0,-1 0 1,1 0-1,-1 1 0,0 1 1,0-1-1,0 2 0,-1-1 1,14 12-1,34 19-1827,-56-36 1643,1 0-1,-1 1 0,1-1 0,0 1 0,0-1 1,-1 0-1,1 1 0,0-1 0,-1 0 1,1 0-1,0 1 0,0-1 0,0 0 1,-1 0-1,1 0 0,0 0 0,0 0 1,-1 0-1,1 0 0,0 0 0,0-1 0,0 1 1,-1 0-1,1 0 0,1-1 0,-1-13-4398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7:12.619"/>
    </inkml:context>
    <inkml:brush xml:id="br0">
      <inkml:brushProperty name="width" value="0.025" units="cm"/>
      <inkml:brushProperty name="height" value="0.025" units="cm"/>
    </inkml:brush>
  </inkml:definitions>
  <inkml:trace contextRef="#ctx0" brushRef="#br0">5436 276 4901,'-214'-11'5029,"-106"-30"-4953,-25-4-249,-167 6-88,-486-51 1611,485 44-1208,376 42-103,-241 25-1,-84 49-47,-309 27 61,682-93 138,-132 22 0,191-20-145,-1 2-1,1 0 1,0 3 0,1 0-1,0 2 1,0 1-1,-45 31 1,56-33-18,1 1 0,0 1 0,1 1 1,1 0-1,0 2 0,1-1 0,0 1 1,2 1-1,-14 26 0,21-34-30,0 1 1,1-1-1,0 1 0,1 1 1,0-1-1,1 0 0,0 1 1,1-1-1,1 1 0,-1 0 1,2-1-1,0 1 0,0-1 1,1 1-1,0-1 0,1 0 1,0 0-1,1 0 0,6 12 0,14 25-9,2-1 0,2-2 0,2 0-1,52 57 1,-21-36 11,126 108-1,-142-139 7,2-2-1,1-2 0,1-2 0,88 38 0,-63-39 137,2-2 0,135 27 0,3-22 284,335 5 0,-407-30-416,323 16 101,525 16-8,-2-64-133,-86-80-835,-770 81 866,-2-6 1,-1-5-1,-1-6 0,211-101 1,-296 122 48,-2-3 0,0-1 1,-2-1-1,68-61 0,-95 75-18,-1 0-1,-1-1 0,0 0 1,0 0-1,-1-1 0,-1-1 0,10-24 1,-14 28 38,0-1 1,-1 1-1,-1-1 1,0 1 0,-1-1-1,0 0 1,0 0-1,-1 0 1,-1 0-1,0 1 1,-5-23 0,0 16 97,-1 1 0,0 0 0,-1 0 0,-1 0 0,0 1 1,-2 0-1,1 1 0,-2 0 0,0 0 0,-26-22 1,0 3 169,-1 2 0,-78-49 0,36 35-239,-2 4-1,-2 4 0,-1 3 0,-1 4 1,-2 4-1,-1 3 0,-156-18 1,-202 6-1552,-4 31-2701,433 5 3903,-191 0-3303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5:24.120"/>
    </inkml:context>
    <inkml:brush xml:id="br0">
      <inkml:brushProperty name="width" value="0.025" units="cm"/>
      <inkml:brushProperty name="height" value="0.025" units="cm"/>
    </inkml:brush>
  </inkml:definitions>
  <inkml:trace contextRef="#ctx0" brushRef="#br0">148 847 4292,'0'0'-459,"0"-9"502,-1-28-11,1 37-32,0-1 1,0 1-1,0 0 1,0-1-1,0 1 1,0 0-1,-1-1 1,1 1-1,0 0 1,0-1-1,0 1 1,0 0-1,0 0 1,0-1-1,-1 1 1,1 0-1,0 0 1,0-1-1,0 1 1,-1 0-1,1 0 1,0-1-1,0 1 1,-1 0-1,1 0 1,0 0-1,0-1 1,-1 1-1,1 0 1,0 0-1,-1 0 1,1 0-1,0 0 1,-1 0-1,1 0 0,0 0 1,-1 0-1,-12 7 1076,-7 13 2255,2 2-2294,1 0 0,1 2-1,2 0 1,-22 45 0,35-68-1042,1 0 1,-1 0-1,1 1 1,-1-1-1,1 0 1,-1 0-1,1 1 1,0-1-1,0 0 1,0 1-1,-1-1 1,1 0-1,0 0 0,1 1 1,-1-1-1,0 0 1,0 1-1,1-1 1,-1 0-1,0 1 1,1-1-1,-1 0 1,1 0-1,0 0 1,-1 0-1,1 1 1,1 1-1,0-2-3,0 0-1,0 0 1,0-1-1,1 1 1,-1 0 0,0-1-1,0 1 1,0-1-1,0 0 1,1 1-1,-1-1 1,0 0 0,0 0-1,0-1 1,3 1-1,4-2 51,0 0 0,1 0 0,-1-1 0,0 0 0,-1 0 0,1-1 0,8-5 1,-14 7 203,1-1 0,0 1 0,0 0 0,0 0 0,0 1 0,0-1 0,1 1 0,-1 0 0,0 0 1,1 0-1,-1 1 0,0-1 0,1 1 0,-1 0 0,6 1 0,-9-1-334,53 0 483,-1-2 0,92-15 0,-117 12-269,1 1 1,-1 2 0,1 1 0,37 3-1,113 23 187,-135-18-379,18 0 59,111-2 0,-125-7 22,1 3 0,0 2-1,-1 2 1,56 13-1,-30 3-26,0-4 1,2-3-1,-1-4 0,88 1 0,309-12-14,-430 4 47,-1 1 0,0 3 0,50 13 1,-39-8-6,64 7 0,310-12 103,-251-9 173,214-31-317,-2-1 2,-263 35-11,0-5 1,145-24-1,-198 14-60,26-5 150,1 4 0,128-2 1,-58 18 278,6 2-236,179-22 0,36 5-30,-258 15-250,142-18 0,-200 8 194,0 3-1,0 3 1,1 3 0,106 15 0,233 15-35,-235-23 49,-27-4 5,213-22 0,331-21 166,-299 46 136,-159 0-198,-183-3 172,107 21 0,-84-10 234,-55-11-504,0-2 0,24-1 1,-18 0 6,-27-1-39,1 0-1,-1 1 1,0-1-1,0 0 1,1 1-1,-1-1 1,0 0-1,0 0 1,0 0-1,0 0 1,0 0-1,0 0 1,0-1 0,-1 1-1,1 0 1,0 0-1,0-1 1,-1 1-1,1-2 1,14-33 15,-12 28-19,4-8-20,-2 0 1,0-1-1,-1 0 1,0 0 0,-1 0-1,-1 0 1,-1 0 0,-1-1-1,0 1 1,-1-1-1,-1 1 1,0 0 0,-1 0-1,-1 0 1,-1 0 0,-7-17-1,3 15 11,0 1-1,-2 0 1,0 0-1,-1 1 1,0 0-1,-1 1 1,-1 1-1,-1 0 1,0 1-1,-1 0 1,-1 1-1,0 1 1,-21-11-1,-56-27-560,-173-63-1,241 104 562,-1 2 0,0 1 0,-1 1 0,-41-2 1,-116 6 228,100 2 39,-127-5 365,-265 13-462,-117 23-447,-3-31 113,272-3 222,-782-40-519,439 8 352,-1162-18 227,1591 45-133,-922-50-11,-236 25-416,1388 32 543,0 0-1,-1 1 1,1 0 0,0 0 0,0 1 0,0 0 0,-14 5 0,20-5-83,0 0 1,1-1 0,-1 1-1,1 0 1,-1 0 0,1 0-1,0 1 1,0-1 0,0 0 0,0 1-1,0-1 1,1 1 0,-1 0-1,1 0 1,-1-1 0,1 1-1,0 0 1,0 0 0,1 0 0,-1 0-1,1 1 1,-1-1 0,1 0-1,0 0 1,0 5 0,2 14-28,0-1 1,2 1 0,0-1 0,2 0 0,11 30-1,12 52 69,-1 57 8,-12-53 30,47 156-1,-60-255-102,18 47-382,-20-52 361,0-1 1,0 1-1,1-1 0,-1 1 0,0-1 0,1 0 0,0 0 1,0 0-1,-1 0 0,1 0 0,0 0 0,1 0 0,-1-1 1,0 1-1,0-1 0,1 0 0,4 2 0,-6-3-54,0 0 0,0 0-1,0-1 1,0 1 0,0-1 0,0 1-1,0-1 1,0 1 0,0-1-1,0 1 1,0-1 0,0 0-1,0 0 1,0 0 0,0 1 0,-1-1-1,1 0 1,0 0 0,-1 0-1,1 0 1,-1 0 0,1 0-1,-1 0 1,1 0 0,-1-1 0,0 1-1,0 0 1,1 0 0,-1 0-1,0 0 1,0 0 0,0-1 0,0 1-1,-1-2 1,2-3-262,5-31-2594,0-4-1259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711"/>
    </inkml:context>
    <inkml:brush xml:id="br0">
      <inkml:brushProperty name="width" value="0.025" units="cm"/>
      <inkml:brushProperty name="height" value="0.025" units="cm"/>
    </inkml:brush>
  </inkml:definitions>
  <inkml:trace contextRef="#ctx0" brushRef="#br0">6 1 16111,'0'0'7463,"-5"64"-6021,10-41-674,6 0-575,10 1-97,2-5-64,7-6-1281,6-5-1826,-1-7 192,-5-1-993,-7-4-2145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2:42.867"/>
    </inkml:context>
    <inkml:brush xml:id="br0">
      <inkml:brushProperty name="width" value="0.025" units="cm"/>
      <inkml:brushProperty name="height" value="0.025" units="cm"/>
    </inkml:brush>
  </inkml:definitions>
  <inkml:trace contextRef="#ctx0" brushRef="#br0">3786 488 15375,'-857'-95'966,"724"84"-848,-210 8-1,259 9-109,-1 3 0,2 5 0,-133 38 0,108-16-4,1 4 0,2 5 1,3 5-1,-129 82 0,165-88 140,2 3-1,3 2 1,1 3-1,3 3 1,2 1-1,3 4 0,-51 74 1,78-94-31,1 1 0,2 1 0,2 1 0,2 1-1,2 0 1,2 1 0,2 1 0,2 0 0,-5 54 0,11-60-102,2 0-1,2 0 0,1 0 1,3 0-1,1 0 1,2-1-1,1 0 1,2 0-1,2-1 0,2 0 1,20 39-1,-9-30-17,2-3-1,2 0 1,2-1-1,1-2 1,68 64 0,-47-57 7,1-3 1,3-3-1,111 64 0,-67-55 14,2-5-1,1-4 1,3-4-1,0-5 0,146 24 1,-25-23-2,2-10 0,0-10 0,254-17 0,-319-8 43,-1-7 1,0-7-1,234-68 1,-258 50 35,-2-6 0,-2-7 0,-3-5 1,146-91-1,-210 108-76,-2-3 0,-2-3 0,-2-3 0,90-98 0,-109 101 13,-3-3-1,-1-1 0,-4-2 1,-2-2-1,-2-1 0,26-68 1,-36 68-21,-1-1 1,-4 0 0,-2-2-1,-3 1 1,-2-2-1,-4 1 1,0-82 0,-8 105-18,-1-1 0,-2 1 0,-1 0 0,-2 0-1,-2 1 1,-2 0 0,-1 1 0,-2 0 0,-1 1 0,-2 1 0,-2 0 0,-39-53 0,21 44 18,-2 1 0,-2 2 0,-1 2 0,-2 2 0,-2 2 0,-1 2 0,-81-41 0,10 16 60,-2 6 0,-158-46-1,106 48-29,-2 8 0,-2 7 0,-1 8 0,-1 8 0,-1 8 0,-1 8-1,1 8 1,0 7 0,-351 72 0,-250 143 0,583-151-11,-341 187-1,455-214 11,2 4 0,3 4 0,2 3 0,-120 121 0,146-126-32,2 3 0,3 2 0,3 2-1,2 2 1,4 2 0,-50 116 0,63-122-13,3 1 0,3 2 0,3 0 0,2 0 0,3 1 1,-3 115-1,13-142-6,1-1 1,3 1 0,0-1 0,3 0 0,1-1-1,1 1 1,2-1 0,2-1 0,1 0-1,1-1 1,2-1 0,1 0 0,34 43 0,-13-30-172,3-2 0,1-2 0,2-2 1,2-1-1,1-3 0,75 42 1,335 142-2896,96-20 1442,-383-153 2250,2-6 0,351 31 0,-345-62-339,-1-8-1,1-7 1,248-42-1,-287 22-173,-1-7 0,-2-6 0,-1-5 0,228-110 0,-270 105-69,-2-4-1,-3-4 1,-2-4-1,-4-3 0,-2-4 1,-3-4-1,-3-3 0,93-120 1,-117 126-5,-3-3 1,-3-1-1,-3-2 1,-4-2-1,-3-1 1,-4-2-1,-3-1 1,-3-2-1,-4 0 1,17-156-1,-33 185 102,-2-1 0,-3 0 1,-3 1-1,-1-1 0,-24-104 0,19 126-67,-2-1 0,-1 1-1,-1 1 1,-2 0 0,-2 1 0,0 1-1,-2 1 1,-1 0 0,-2 1-1,-34-34 1,18 27-53,-2 2-1,0 2 1,-3 2-1,0 1 1,-2 2-1,-1 3 1,0 1 0,-2 2-1,-99-26 1,34 20-128,-1 6 1,-1 4-1,-160-1 1,50 19-454,1 9 0,1 10 0,1 9 0,-421 116 0,213-9-4210,-594 276-1,726-277 472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08:22.827"/>
    </inkml:context>
    <inkml:brush xml:id="br0">
      <inkml:brushProperty name="width" value="0.025" units="cm"/>
      <inkml:brushProperty name="height" value="0.025" units="cm"/>
    </inkml:brush>
  </inkml:definitions>
  <inkml:trace contextRef="#ctx0" brushRef="#br0">2825 173 11050,'-278'-65'2103,"-190"-32"-549,389 90-1526,-1 4 1,0 3-1,1 4 0,-1 3 0,1 4 0,1 3 1,-109 34-1,70-9 15,2 5 1,2 5-1,2 5 1,-115 74-1,-30 54 265,206-142-138,3 4-1,1 1 1,-41 54 0,65-71-73,2 0 0,1 1 0,1 2 0,2-1 1,1 2-1,-21 63 0,30-70-69,0 0 1,2 0 0,1 1-1,0-1 1,2 1-1,1 0 1,2-1-1,0 1 1,1-1-1,10 36 1,-6-37-31,1 0 0,1-1 0,1-1 0,1 0 1,1 0-1,1-1 0,19 25 0,-8-17 0,1-1 0,2-1 0,0-2 0,37 27-1,12-1 109,2-4-1,2-2 0,96 36 0,-24-19 28,3-8-1,2-6 1,264 44 0,499 0 468,725-102-233,-1347-15-302,438-92 0,-521 65-15,-3-8-1,349-151 0,-407 141-38,-4-6 1,271-184-1,-394 240-3,0-2-1,-2 0 0,0-1 1,-2-2-1,0 0 1,22-35-1,-39 51 13,0 0 0,-1-1 0,0 0 0,0 0 1,-1-1-1,0 1 0,-1-1 0,-1 0 0,1 1 0,-2-2 0,1 1 0,-1 0 1,-1 0-1,0 0 0,-1 0 0,0 0 0,-1 0 0,0 0 0,-1 0 0,0 0 1,0 1-1,-8-16 0,-3 0 14,-2 1 1,0 1 0,-2 0-1,0 1 1,-2 1-1,-1 1 1,0 1 0,-31-23-1,-1 4-49,-3 2 0,-95-47-1,36 31 5,-3 6-1,-1 6 0,-2 4 1,-191-32-1,-513-20-42,-688 64-230,1066 43-1823,-857 148 0,1027-110-1930,2-2-2402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0.004"/>
    </inkml:context>
    <inkml:brush xml:id="br0">
      <inkml:brushProperty name="width" value="0.025" units="cm"/>
      <inkml:brushProperty name="height" value="0.025" units="cm"/>
    </inkml:brush>
  </inkml:definitions>
  <inkml:trace contextRef="#ctx0" brushRef="#br0">259 78 9577,'0'0'6593,"4"-8"-4564,1 1-1335,-4 5-469,1-1-1,0 1 1,-1-1-1,1 0 1,-1 1-1,0-1 1,0 0-1,0 0 1,0 0-1,0 0 1,-1 0-1,1 0 1,-1 0-1,0 0 0,0 0 1,-1-5-1,1 7-154,-1 0-1,0 0 1,0 1-1,0-1 0,1 0 1,-1 0-1,0 1 1,0-1-1,0 1 0,0-1 1,0 1-1,0 0 0,0-1 1,0 1-1,-1 0 1,1 0-1,0-1 0,0 1 1,0 0-1,0 0 1,0 0-1,0 0 0,0 1 1,0-1-1,-1 0 0,0 1 1,-35 6 112,20 2-89,0 0-1,0 1 1,1 1 0,0 0 0,1 1 0,0 1-1,1 0 1,1 1 0,0 1 0,0 0 0,2 0-1,-12 21 1,21-33-66,0 1 0,0-1-1,0 0 1,1 1 0,-1 0 0,1-1-1,0 1 1,0 0 0,0 0 0,0-1-1,1 1 1,0 0 0,0 0 0,0 0-1,0 0 1,0 0 0,1 0-1,0-1 1,-1 1 0,1 0 0,1 0-1,-1-1 1,1 1 0,-1-1 0,1 1-1,3 3 1,-1-3-51,0 0 0,1 0 0,0 0 0,-1 0 0,1-1 0,1 0 1,-1 0-1,0 0 0,1-1 0,0 0 0,-1 0 0,1 0 0,0-1 0,0 0 0,0 0 0,8 0 0,56 0-3214,-24-9-4291,-12-4-5780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0.364"/>
    </inkml:context>
    <inkml:brush xml:id="br0">
      <inkml:brushProperty name="width" value="0.025" units="cm"/>
      <inkml:brushProperty name="height" value="0.025" units="cm"/>
    </inkml:brush>
  </inkml:definitions>
  <inkml:trace contextRef="#ctx0" brushRef="#br0">24 0 12908,'0'0'5606,"-5"59"-3941,3-35-416,-3 0-672,-1 2-385,4-5-192,-1-2 32,3-8-128,0-7-577,5-4-864,10-10-609,3-11-2947,2-6-2658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0.752"/>
    </inkml:context>
    <inkml:brush xml:id="br0">
      <inkml:brushProperty name="width" value="0.025" units="cm"/>
      <inkml:brushProperty name="height" value="0.025" units="cm"/>
    </inkml:brush>
  </inkml:definitions>
  <inkml:trace contextRef="#ctx0" brushRef="#br0">140 1 12460,'0'0'10314,"-31"72"-9610,18-38-31,3 0-129,0-4-255,5-4-225,3-5-64,2-7 0,0-5-673,3-5-544,3-4-64,2 0-833,-2 0-2563</inkml:trace>
  <inkml:trace contextRef="#ctx0" brushRef="#br0" timeOffset="1">0 180 128,'0'0'27354,"21"-15"-27034,8 15-256,1 0-96,-1-3-1377,-4-2-2371,-2 1-3587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1.090"/>
    </inkml:context>
    <inkml:brush xml:id="br0">
      <inkml:brushProperty name="width" value="0.025" units="cm"/>
      <inkml:brushProperty name="height" value="0.025" units="cm"/>
    </inkml:brush>
  </inkml:definitions>
  <inkml:trace contextRef="#ctx0" brushRef="#br0">0 1 25368,'0'0'2498,"61"3"-19506</inkml:trace>
  <inkml:trace contextRef="#ctx0" brushRef="#br0" timeOffset="1">28 216 19442,'0'0'7784,"39"-24"-23767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2.045"/>
    </inkml:context>
    <inkml:brush xml:id="br0">
      <inkml:brushProperty name="width" value="0.025" units="cm"/>
      <inkml:brushProperty name="height" value="0.025" units="cm"/>
    </inkml:brush>
  </inkml:definitions>
  <inkml:trace contextRef="#ctx0" brushRef="#br0">0 19 16592,'0'0'8904,"1"13"-8840,4 266 59,-5-277-127,-1 0 0,1 0-1,0-1 1,0 1 0,1 0 0,-1 0 0,0 0-1,0-1 1,1 1 0,-1 0 0,1 0 0,0-1-1,-1 1 1,1 0 0,0-1 0,0 1-1,0-1 1,0 1 0,2 1 0,-2-3 34,0 0 0,0 1 0,0-1 0,0 0 1,0 0-1,0 0 0,0 0 0,0 1 0,0-2 0,0 1 0,1 0 0,-1 0 1,0 0-1,0 0 0,0-1 0,0 1 0,0 0 0,0-1 0,0 1 1,0-1-1,-1 1 0,1-1 0,1-1 0,9-6 469,-1-1-1,0 0 1,16-19-1,-20 21-307,211-259 1384,-214 262-1244,1-3-3035,-22 4-18663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2.433"/>
    </inkml:context>
    <inkml:brush xml:id="br0">
      <inkml:brushProperty name="width" value="0.025" units="cm"/>
      <inkml:brushProperty name="height" value="0.025" units="cm"/>
    </inkml:brush>
  </inkml:definitions>
  <inkml:trace contextRef="#ctx0" brushRef="#br0">1 1 17553,'0'0'7431,"27"53"-6759,-11-39-608,3-1-32,2 1-416,2-1-1346,2 1-1152,-5-6-962,-2-1-1825,-2-5-2915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2.761"/>
    </inkml:context>
    <inkml:brush xml:id="br0">
      <inkml:brushProperty name="width" value="0.025" units="cm"/>
      <inkml:brushProperty name="height" value="0.025" units="cm"/>
    </inkml:brush>
  </inkml:definitions>
  <inkml:trace contextRef="#ctx0" brushRef="#br0">121 1 7015,'0'0'12449,"-10"3"-11931,-1 0-370,1 1 1,0 1-1,0-1 1,-14 10-1,21-12 31,0 0-1,0 0 1,0 1 0,0-1-1,0 1 1,0-1 0,0 1 0,1 0-1,-1 0 1,1 0 0,0 1-1,0-1 1,0 0 0,1 1-1,-1-1 1,1 1 0,0-1-1,0 1 1,0 0 0,-1 4-1,4-7-83,-1 0-1,0-1 0,1 1 0,-1-1 0,1 0 0,-1 1 0,1-1 0,-1 0 0,1 0 0,-1 0 0,0 0 0,1 0 0,-1 0 0,1 0 0,-1-1 0,1 1 0,1-1 0,78-28 987,-68 23-1089,1 1-1,0-1 1,0 2 0,0 0-1,0 1 1,0 0-1,20 0 1,-33 3 1,1 0 1,-1 0-1,0 0 0,1 0 0,-1 1 1,1-1-1,-1 0 0,0 1 0,1-1 1,-1 1-1,0 0 0,0-1 0,1 1 1,-1 0-1,0 0 0,0 0 0,0 0 1,0 0-1,0 0 0,0 0 1,0 0-1,0 0 0,-1 0 0,1 0 1,0 1-1,-1-1 0,1 0 0,-1 0 1,1 1-1,-1-1 0,0 1 0,1-1 1,-1 0-1,0 1 0,0-1 0,0 3 1,0-2 10,0 0 0,1 0 1,-1 0-1,1 0 0,-1 0 1,1 0-1,0 0 0,-1 0 0,1 0 1,0-1-1,1 1 0,-1 0 1,0-1-1,0 1 0,1 0 1,1 1-1,-2-2 15,1-1 0,-1 0 0,0 1 0,0-1 0,1 0 0,-1 0 1,0 1-1,0-1 0,1 0 0,-1-1 0,0 1 0,1 0 0,-1 0 0,0 0 0,0-1 0,1 1 0,-1-1 0,0 1 1,0-1-1,0 1 0,0-1 0,0 0 0,0 1 0,0-1 0,0 0 0,2-1 0,27-28 677,-23 22-573,-4 5-88,0-1-47,0 1 1,0-1 0,0 1 0,0 0 0,1 0 0,-1 0 0,1 0-1,0 1 1,0 0 0,0-1 0,0 1 0,0 1 0,0-1 0,1 1-1,8-2 1,-13 3-16,1 0 0,0 1-1,0 0 1,-1-1 0,1 1-1,0-1 1,-1 1 0,1 0-1,0-1 1,-1 1 0,1 0-1,-1 0 1,1 0 0,-1-1-1,0 1 1,1 0 0,-1 0-1,0 0 1,1 0 0,-1 0-1,0 0 1,0 0 0,0 0-1,0-1 1,0 1 0,0 0-1,0 2 1,0 36-576,-1-30 55,-1 9-571,1-10-1450,0 1-5888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3.089"/>
    </inkml:context>
    <inkml:brush xml:id="br0">
      <inkml:brushProperty name="width" value="0.025" units="cm"/>
      <inkml:brushProperty name="height" value="0.025" units="cm"/>
    </inkml:brush>
  </inkml:definitions>
  <inkml:trace contextRef="#ctx0" brushRef="#br0">73 0 6726,'0'0'14126,"-8"5"-13518,-57 43 1549,94-38-1511,-19-9-854,-1 1 0,0 1 0,0-1 0,-1 2 0,1-1 0,10 6 0,-18-8 223,1 1 0,-1-1 0,1 0-1,-1 0 1,1 1 0,-1-1 0,0 1 0,1-1-1,-1 1 1,0 0 0,0-1 0,0 1 0,0 0 0,-1 0-1,1 0 1,0 0 0,-1 0 0,0 0 0,1 0-1,-1-1 1,0 1 0,0 0 0,0 0 0,0 0 0,0 0-1,0 0 1,-1 0 0,1 0 0,-1 0 0,1 0 0,-1 0-1,0 0 1,0 0 0,1-1 0,-1 1 0,-2 2-1,0 1 339,0 0 0,-1 0 0,1 0 0,-1-1 0,0 0 0,-1 1 0,1-1 0,-10 6-1,12-8-281,0-1-1,0 0 1,0 1 0,-1-1-1,1 0 1,-1 0-1,1 0 1,0 0-1,-1-1 1,1 1-1,-1-1 1,0 1-1,1-1 1,-1 0-1,1 0 1,-1 0-1,0 0 1,1 0-1,-1-1 1,1 1-1,-1-1 1,1 0 0,-3-1-1,4 2-348,1-1-1,0 1 1,-1-1-1,1 1 1,0 0-1,-1-1 1,1 1 0,0-1-1,-1 1 1,1-1-1,0 0 1,0 1-1,0-1 1,-1 1 0,1-1-1,0 1 1,0-1-1,0 0 1,0 1-1,0-1 1,0 1 0,0-1-1,1 0 1,-1-2-1859,0-2-4712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163"/>
    </inkml:context>
    <inkml:brush xml:id="br0">
      <inkml:brushProperty name="width" value="0.025" units="cm"/>
      <inkml:brushProperty name="height" value="0.025" units="cm"/>
    </inkml:brush>
  </inkml:definitions>
  <inkml:trace contextRef="#ctx0" brushRef="#br0">0 143 8040,'0'0'10660,"11"-1"-8898,-8 1-1684,25-2 1183,1-1 0,33-9 1,-54 11-1128,1-1 1,-1-1-1,0 0 1,0 0-1,0-1 0,0 0 1,-1 0-1,0 0 1,1-1-1,-2 0 1,1-1-1,-1 0 1,11-11-1,-16 16-113,0 0-1,0-1 0,0 1 1,1-1-1,-2 0 1,1 1-1,0-1 1,0 0-1,0 1 1,-1-1-1,1 0 1,-1 0-1,1 0 0,-1 0 1,0 0-1,0 1 1,0-1-1,0 0 1,0 0-1,0 0 1,-1-2-1,0 3-12,1 0 1,-1 0-1,0 0 0,0-1 1,0 1-1,0 0 0,0 0 1,0 0-1,-1 1 0,1-1 1,0 0-1,0 0 0,-1 1 1,1-1-1,0 1 0,-1-1 1,1 1-1,-1-1 0,1 1 1,-3 0-1,-2-1-18,0 0 0,0 1-1,0 0 1,0 1 0,0-1 0,0 1-1,0 0 1,0 1 0,0-1-1,1 1 1,-11 5 0,10-4 6,1 1 0,-1-1 0,1 1-1,0 0 1,0 1 0,0-1 0,0 1 0,1 0 0,0 0 0,0 1 0,0-1-1,1 1 1,0 0 0,0 0 0,0 0 0,1 0 0,-1 0 0,2 1 0,-1-1-1,1 1 1,-1 12 0,2-18 5,0 0 1,0 1-1,0-1 0,0 0 0,1 0 1,-1 1-1,0-1 0,1 0 0,-1 0 1,1 0-1,-1 0 0,1 0 0,0 0 0,0 0 1,-1 0-1,1 0 0,0 0 0,0 0 1,0 0-1,0-1 0,0 1 0,0 0 1,1 0-1,34 9 67,-24-9-44,0-1 0,0 0 0,0-1 1,15-3-1,-11-1-6,0 0-1,0-2 1,-1 0 0,0-1-1,0 0 1,-1-1-1,0-1 1,-1 0 0,14-13-1,-30 40-458,-7 9 460,5-17 14,-14 38 297,19-46-320,-1 0 1,1 0-1,0-1 1,-1 1 0,1 0-1,0 0 1,0 0-1,0 0 1,-1 0-1,1 0 1,0 0 0,0 0-1,1 0 1,-1-1-1,0 1 1,0 0-1,0 0 1,1 0 0,-1 0-1,0 0 1,1 0-1,-1-1 1,0 1 0,1 0-1,-1 0 1,1-1-1,0 1 1,-1 0-1,1-1 1,0 1 0,-1 0-1,1-1 1,0 1-1,-1-1 1,1 1-1,0-1 1,0 1 0,0-1-1,0 0 1,-1 1-1,1-1 1,0 0-1,1 0 1,10 1 29,0-1 0,0 0 0,0-1 0,0-1-1,0 0 1,-1 0 0,1-1 0,14-6 0,90-45 392,-48 20-326,-51 31-118,-15 14-19,-23 34-55,2-3 23,20-41 84,1-1 0,0 1 0,-1 0 0,1-1 0,0 1 0,-1-1 0,1 1 0,0-1 0,0 0 0,-1 0 0,1 0 0,0 0 0,0 0 0,-1 0 0,5-1 0,-3 1 22,12-2-46,-1-1 1,0 1 0,-1-2-1,1 0 1,17-8 0,-20 7-141,1 0-1,0 1 1,0 1 0,0 0 0,0 1 0,1 0 0,20-1 0,-33 4 135,1-1 0,-1 1 0,1-1-1,-1 1 1,0-1 0,1 1 0,-1-1 0,1 1-1,-1 0 1,0-1 0,0 1 0,1-1 0,-1 1-1,0 0 1,0-1 0,0 1 0,0 0 0,0 0-1,0-1 1,0 1 0,0 0 0,0-1 0,0 1 0,0 0-1,0-1 1,0 1 0,0 0 0,-1-1 0,1 1-1,0-1 1,-1 2 0,-8 23 57,2-14 176,-2 2-1059,6-7-7093,3-19 255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3.708"/>
    </inkml:context>
    <inkml:brush xml:id="br0">
      <inkml:brushProperty name="width" value="0.025" units="cm"/>
      <inkml:brushProperty name="height" value="0.025" units="cm"/>
    </inkml:brush>
  </inkml:definitions>
  <inkml:trace contextRef="#ctx0" brushRef="#br0">61 1 12748,'0'0'9380,"-8"4"-8975,5-2-258,-1 0-1,1-1 0,0 2 0,0-1 0,0 0 0,0 1 1,0-1-1,0 1 0,0 0 0,1 0 0,0 0 1,-1 0-1,1 0 0,0 1 0,1-1 0,-1 1 1,0-1-1,1 1 0,0-1 0,0 1 0,0 0 0,1 0 1,-1 0-1,1-1 0,0 6 0,0-8-139,0-1 0,0 1 1,0-1-1,0 1 0,0 0 0,0-1 0,1 1 0,-1-1 0,0 1 0,0 0 1,1-1-1,-1 1 0,0-1 0,1 1 0,-1-1 0,1 1 0,-1-1 0,1 0 1,-1 1-1,1-1 0,-1 1 0,1-1 0,-1 0 0,1 1 0,-1-1 0,1 0 1,0 0-1,0 1 0,26 1 137,-20-2-158,0-1 0,-1 0 0,1-1 0,-1 1 0,12-5 0,-11 2-59,0-1-1,-1 1 1,1-1-1,-1 0 0,0-1 1,-1 0-1,1 1 1,6-12-1,-27 65-139,14-48 240,1 1 0,-1 0 0,1-1 0,0 1 0,0-1 0,-1 1 0,1 0-1,0-1 1,0 1 0,-1 0 0,1 0 0,0-1 0,0 1 0,0 0 0,0-1 0,0 1 0,0 0 0,0-1 0,0 1 0,1 0 0,-1-1 0,0 1 0,0 0 0,0-1 0,1 1 0,-1 0 0,1 0 0,16-3 424,32-26-154,-40 22-295,-2 2-69,0 0 0,0 1 0,0 0 0,0 0 0,1 1 1,11-3-1,-17 5 48,0-1 1,1 1 0,-1 0-1,0 0 1,0 0 0,1 0-1,-1 1 1,0-1 0,0 1-1,1-1 1,-1 1 0,0 0-1,0-1 1,0 1 0,0 0-1,0 1 1,0-1 0,0 0-1,-1 0 1,1 1 0,0-1-1,-1 1 1,1 0 0,-1-1 0,3 5-1,-2-4 75,-1 1-1,1 0 1,0-1 0,0 0-1,1 1 1,-1-1 0,0 0-1,1 0 1,-1 0 0,1 0-1,0-1 1,-1 1-1,1-1 1,0 1 0,0-1-1,0 0 1,0 0 0,6 0-1,-4 0 53,1-1 0,-1 0-1,1-1 1,-1 1 0,1-1 0,-1 0-1,0-1 1,1 1 0,-1-1 0,6-3-1,1-1-229,0 1-1,0 0 0,1 1 0,0 0 0,0 1 1,0 1-1,19-2 0,-31 4 116,0 0-1,0 0 1,-1 1 0,1-1 0,0 0-1,0 0 1,-1 1 0,1-1-1,0 0 1,-1 1 0,1-1 0,0 1-1,-1-1 1,1 1 0,-1-1 0,1 1-1,-1-1 1,1 1 0,-1 0-1,1-1 1,-1 1 0,1-1 0,-1 1-1,0 0 1,0 0 0,1-1-1,-1 1 1,0 0 0,0 0 0,0-1-1,1 1 1,-1 0 0,0 0-1,0-1 1,0 1 0,-1 0 0,1 0-1,0-1 1,0 1 0,0 0-1,-1 1 1,1-1 15,-1-1 0,1 1 0,0 0 0,0 0-1,0 0 1,0 0 0,0 0 0,0-1 0,0 1 0,0 0 0,0 0-1,0 0 1,0 0 0,0-1 0,1 1 0,-1 0 0,0 0 0,0 0-1,1 0 1,-1-1 0,1 1 0,-1 0 0,1-1 0,-1 1 0,1 0-1,-1-1 1,1 1 0,0 0 0,-1-1 0,1 1 0,0-1 0,0 0 0,-1 1-1,1-1 1,0 1 0,0-1 0,-1 0 0,1 0 0,0 1 0,0-1-1,0 0 1,1 0 0,3 0 58,0-1 1,-1 0-1,1 0 0,0 0 1,-1-1-1,1 0 1,-1 0-1,1 0 0,-1 0 1,6-4-1,-6 3-189,-1 1 0,1 0 0,0 0 0,0 0 0,-1 0-1,1 1 1,1-1 0,-1 1 0,0 0 0,0 1 0,0-1 0,6 0 0,-9 3-663,0 1-1,-1-1 1,1 0 0,0 0-1,-1 0 1,0 1 0,1-1-1,-1 0 1,0 0 0,0 1-1,0-1 1,0 0 0,-1 3-1,1-4-1091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4.893"/>
    </inkml:context>
    <inkml:brush xml:id="br0">
      <inkml:brushProperty name="width" value="0.025" units="cm"/>
      <inkml:brushProperty name="height" value="0.025" units="cm"/>
    </inkml:brush>
  </inkml:definitions>
  <inkml:trace contextRef="#ctx0" brushRef="#br0">148 187 7719,'1'-1'596,"1"0"-1,-1-1 0,0 1 1,1 0-1,-1-1 1,0 1-1,0-1 0,0 1 1,0-1-1,0 1 0,0-1 1,-1 0-1,1 1 1,0-1-1,-1 0 0,1 0 1,-1-2-1,0 4-433,0-1 1,-1 0-1,1 1 0,0-1 0,-1 0 0,1 1 1,0-1-1,-1 1 0,1-1 0,-1 0 0,1 1 1,-1-1-1,1 1 0,-1 0 0,0-1 0,1 1 1,-1-1-1,0 1 0,1 0 0,-1 0 0,0-1 1,1 1-1,-1 0 0,0 0 0,1 0 0,-1 0 1,0 0-1,-1 0 0,-2-1-93,-1 1-1,0 0 1,0 1 0,0-1-1,0 1 1,0 0 0,1 0-1,-1 1 1,0 0 0,1-1-1,-9 6 1,4-1 65,0 1 0,1 0 0,0 0 0,0 1 0,-8 9 0,14-14-60,-1 0 0,1 0 0,-1 1-1,1-1 1,0 1 0,1-1 0,-1 1 0,0 0 0,1-1 0,0 1 0,0 0 0,0 0 0,0 0 0,1 0 0,0 0 0,0 8 0,0-12-69,1 1 0,0 0 1,-1 0-1,1-1 1,0 1-1,0 0 0,0-1 1,-1 1-1,1-1 1,0 1-1,0-1 0,0 0 1,0 1-1,0-1 1,0 0-1,0 1 0,0-1 1,0 0-1,0 0 1,0 0-1,0 0 0,0 0 1,0 0-1,0 0 1,0 0-1,0-1 0,0 1 1,0 0-1,1-1 1,33-9 189,-12-2-66,-2-1 0,0-1 0,0-1 0,-2-1 0,0-1 0,0 0 0,-2-1 0,0-1 0,-1-1 0,-1-1 0,-1 0 0,12-24 0,-15 18-49,-11 23-328,-7 17-193,-15 34 212,8-22 218,2 1 0,1 0 0,1 1 1,1 0-1,-6 34 0,15-59 9,0-1 0,0 0 0,0 0-1,-1 0 1,1 0 0,0 0 0,0 1-1,1-1 1,-1 0 0,0 0 0,0 0-1,1 0 1,-1 0 0,0 0 0,1 0-1,-1 1 1,1-1 0,-1 0-1,1-1 1,0 1 0,-1 0 0,1 0-1,0 0 1,0 0 0,0 0 0,-1-1-1,3 2 1,-1-1 17,1 0-1,-1 0 0,0-1 1,1 1-1,0-1 0,-1 1 1,1-1-1,-1 0 0,1 0 1,-1 0-1,6-1 0,3-1 38,-1-1-1,1 0 0,-1 0 0,0-1 1,11-6-1,-5 2-42,0 0 0,-1-1 1,-1-1-1,0-1 0,0 0 1,-1-1-1,14-15 0,-20 12 33,-19 18-228,-20 17-113,21-10 259,5-6 73,1 0 1,0 0-1,0 1 1,0 0 0,1 0-1,-1 0 1,1 1-1,-3 6 1,34-12 324,-1-4-262,-5 1-103,0 0-1,0 2 1,36 1 0,-54 0-8,1 0-1,-1 1 1,0-1 0,0 1 0,1-1-1,-1 1 1,0 0 0,0 0 0,0 0-1,0 1 1,0-1 0,0 1-1,0 0 1,0-1 0,-1 1 0,1 1-1,0-1 1,-1 0 0,0 0 0,0 1-1,0 0 1,0-1 0,0 1 0,0 0-1,-1 0 1,1 0 0,-1 0 0,0 0-1,0 0 1,1 5 0,-7-73 3246,4 37-3050,-8-47 0,9 74-213,0 0-1,-1 0 1,1 0 0,0 1 0,-1-1 0,1 0 0,0 0 0,0 0 0,0 0-1,-1 0 1,1 0 0,0 1 0,0-1 0,0 0 0,1 0 0,-1 0 0,0 0-1,0 0 1,0 0 0,1 1 0,-1-1 0,0 0 0,1 0 0,-1 0-1,1 1 1,-1-1 0,1 0 0,0-1 0,21 8-3610,2 3 646,2-5-2732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5.828"/>
    </inkml:context>
    <inkml:brush xml:id="br0">
      <inkml:brushProperty name="width" value="0.025" units="cm"/>
      <inkml:brushProperty name="height" value="0.025" units="cm"/>
    </inkml:brush>
  </inkml:definitions>
  <inkml:trace contextRef="#ctx0" brushRef="#br0">13 15 4612,'-1'24'12614,"0"11"-6804,5 170-5186,-5-204-629,1 0-1,0 0 1,0 0 0,0 0 0,0 0 0,0 0 0,0-1 0,1 1 0,-1 0 0,0 0-1,0 0 1,1 0 0,-1 0 0,0-1 0,1 1 0,-1 0 0,1 0 0,-1-1 0,1 1-1,-1 0 1,1-1 0,-1 1 0,1 0 0,0-1 0,-1 1 0,1-1 0,0 1 0,0-1-1,-1 1 1,2 0 0,0-2-7,0 1 0,-1 0 0,1 0 0,-1-1 0,1 1 0,0-1 0,-1 1 0,1-1 0,-1 0 0,1 1 0,-1-1 0,0 0 0,1 0 0,1-2 0,6-4-119,-1-1-1,-1 0 1,13-15-1,-7 2-111,0-1 0,-1 0-1,-1 0 1,-1-1 0,-1-1 0,-1 1 0,-1-1-1,6-41 1,-35 174-486,14-78 954,1 0 0,2 1 0,-2 44 0,3-54-1865,-7-34-3774,-9-12 4060,-43-27 1745,19 24 3782,53 30-899,15 0-2530,-1 0-624,-2-1-1598,0 0 0,29-1 1,-28-2-1692,13 1-3381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6.464"/>
    </inkml:context>
    <inkml:brush xml:id="br0">
      <inkml:brushProperty name="width" value="0.025" units="cm"/>
      <inkml:brushProperty name="height" value="0.025" units="cm"/>
    </inkml:brush>
  </inkml:definitions>
  <inkml:trace contextRef="#ctx0" brushRef="#br0">107 43 10826,'0'0'4853,"-10"-2"-3129,7 2-1669,-4-1 164,1 0-1,-1 0 1,0 1 0,0 0-1,0 0 1,-13 3-1,19-3-147,-1 1 0,0 0-1,0-1 1,0 1-1,1 0 1,-1 0 0,1 0-1,-1 0 1,1 0-1,-1 0 1,1 1 0,-1-1-1,1 0 1,0 1-1,0-1 1,0 1-1,0 0 1,0-1 0,0 1-1,0 0 1,0-1-1,1 1 1,-1 0 0,1 0-1,-1 0 1,1 0-1,0-1 1,-1 1 0,1 0-1,0 0 1,0 0-1,1 0 1,-1 0 0,0 0-1,1 3 1,0-4-40,0-1 0,0 1 0,0 0 0,-1 0 0,1 0 0,0 0 1,0-1-1,0 1 0,0-1 0,0 1 0,0 0 0,0-1 0,1 0 0,-1 1 0,0-1 1,0 0-1,0 1 0,0-1 0,1 0 0,-1 0 0,0 0 0,0 0 0,0 0 1,1 0-1,0-1 0,35-2 996,-25-1-844,-1-1-1,1 0 0,-1 0 1,0-1-1,0 0 0,-1-1 1,0-1-1,0 1 1,-1-2-1,0 1 0,14-18 1,-23 26-146,-10 35-608,6-24 546,-1 0 0,2 0 0,-1 0 0,1 0 0,1 0 1,0 0-1,1 1 0,0 22 0,1-33 31,0 0 0,1 0 0,-1 0 0,1 0 1,-1 0-1,1 0 0,0-1 0,-1 1 0,1 0 0,0 0 1,0 0-1,-1-1 0,1 1 0,0-1 0,0 1 0,0 0 1,0-1-1,0 0 0,0 1 0,0-1 0,0 0 0,0 1 1,0-1-1,0 0 0,0 0 0,0 0 0,0 0 0,0 0 1,0 0-1,0 0 0,0 0 0,0 0 0,0 0 0,0-1 1,0 1-1,1-1 0,40-12 866,-25 3-757,-1-1 1,0-1 0,0-1 0,-1 0 0,0-1 0,-1 0-1,-1-1 1,-1-1 0,21-33 0,-79 157-613,45-108 525,1 1 0,-1-1 0,1 1-1,-1-1 1,1 1 0,0-1-1,-1 1 1,1 0 0,0-1-1,-1 1 1,1 0 0,0-1-1,0 1 1,0 0 0,-1-1-1,1 1 1,0 0 0,0-1-1,0 1 1,0 0 0,0 0-1,1-1 1,-1 1 0,0 0-1,0-1 1,0 1 0,1 0 0,-1-1-1,0 1 1,0-1 0,1 1-1,-1 0 1,1-1 0,0 1-1,22-11 965,30-33-175,-52 42-851,22-24 78,-17 19-50,-1-1 0,1 1-1,1 0 1,-1 0 0,1 1 0,10-6-1,-16 11-3,-1 1-1,1-1 1,-1 0-1,0 1 1,1-1-1,-1 1 0,1-1 1,-1 1-1,0-1 1,1 1-1,-1-1 1,0 1-1,1-1 0,-1 1 1,0-1-1,0 1 1,0 0-1,1-1 1,-1 1-1,0-1 0,0 1 1,0 0-1,0-1 1,0 1-1,0 0 1,0-1-1,-1 1 0,1-1 1,0 2-1,-1 24-8,-11 71 67,12-97-181,1 1 0,0-1 0,-1 1 0,1-1 0,0 1 0,0-1 0,-1 0 0,1 1 0,0-1 1,0 0-1,0 0 0,-1 0 0,1 0 0,0 0 0,0 0 0,0 0 0,-1 0 0,1 0 0,0 0 0,0 0 0,0 0 0,0 0 0,-1-1 0,2 0 0,23-5-8837,-11-3-2721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6.855"/>
    </inkml:context>
    <inkml:brush xml:id="br0">
      <inkml:brushProperty name="width" value="0.025" units="cm"/>
      <inkml:brushProperty name="height" value="0.025" units="cm"/>
    </inkml:brush>
  </inkml:definitions>
  <inkml:trace contextRef="#ctx0" brushRef="#br0">136 43 20275,'0'0'7186,"-8"-8"-6957,-27-21-223,33 28-19,-1 0 0,1 1 1,0-1-1,0 0 1,-1 0-1,1 1 1,0 0-1,-1-1 0,1 1 1,0 0-1,-1 0 1,1 0-1,0 0 0,-1 1 1,1-1-1,0 1 1,-1-1-1,1 1 1,0 0-1,0 0 0,-1 0 1,1 0-1,0 0 1,-2 2-1,1-1 24,1-1-1,0 1 1,-1-1 0,1 1-1,0 0 1,0 0 0,0 0-1,0 0 1,1 0 0,-1 0-1,0 0 1,1 1 0,-1-1-1,1 0 1,0 1-1,0-1 1,-1 5 0,2-6-9,1-1 1,-1 1-1,1 0 1,-1-1-1,1 1 1,0-1 0,-1 1-1,1 0 1,0-1-1,-1 1 1,1-1-1,0 0 1,0 1-1,0-1 1,-1 0 0,1 1-1,0-1 1,0 0-1,0 0 1,0 0-1,-1 0 1,3 0-1,26 4-99,-23-4 8,1 1 0,6 0-194,1 1 1,-1 1 0,1 0-1,13 5 1,-26-8 247,1 1 0,-1 0-1,1-1 1,-1 1 0,1 0-1,-1 0 1,1 0 0,-1 0-1,0 0 1,1 0 0,-1 1-1,0-1 1,0 0 0,0 1 0,0-1-1,0 0 1,1 3 0,-2-2 28,0 0 1,0-1 0,0 1 0,0-1-1,0 1 1,-1 0 0,1-1 0,0 1-1,-1-1 1,1 1 0,-1-1 0,0 1 0,1-1-1,-1 1 1,0-1 0,0 0 0,0 1-1,0-1 1,0 0 0,0 0 0,0 0-1,-3 2 1,-1 3 117,-1 0 0,0-1 0,0 0 0,-1 0 0,1-1 0,-1 0 0,0 0 0,0 0 0,0-1 1,-1 0-1,1 0 0,-1-1 0,0 0 0,-13 2 0,21-4-269,-1 0 1,0 0 0,1-1 0,-1 1-1,1 0 1,-1 0 0,1 0-1,-1 0 1,1-1 0,-1 1-1,1 0 1,-1 0 0,1-1-1,-1 1 1,1 0 0,-1-1 0,1 1-1,0 0 1,-1-1 0,1 1-1,0-1 1,-1 1 0,1-1-1,0 1 1,-1-1 0,1 1 0,0-1-1,0 1 1,0-1 0,0 1-1,-1-1 1,1 1 0,0-1-1,0 1 1,0-1 0,0 1 0,0-1-1,0 0 1,0 1 0,0-1-1,1 1 1,-1-1 0,0 1-1,0-1 1,0-2-734,0-13-6952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7.212"/>
    </inkml:context>
    <inkml:brush xml:id="br0">
      <inkml:brushProperty name="width" value="0.025" units="cm"/>
      <inkml:brushProperty name="height" value="0.025" units="cm"/>
    </inkml:brush>
  </inkml:definitions>
  <inkml:trace contextRef="#ctx0" brushRef="#br0">71 1 16207,'0'0'4522,"-5"10"-3679,-8 20 388,1 1-1,2 0 1,1 1-1,1 0 1,-5 53-1,13-84-1226,0-1 0,0 1 0,0 0 0,0 0 0,0-1 0,0 1 0,0 0 0,0 0 0,0 0 0,1-1 0,-1 1 0,0 0 0,1-1 0,-1 1 0,0 0 0,1-1 0,-1 1 0,1 0 0,-1-1 0,1 1 0,-1-1 0,1 1 0,-1-1 0,1 1 0,0-1 0,-1 1 0,1-1 0,0 0 0,1 1 0,25-3 22,-19-1-134,-1 1 0,1-2 0,-1 1 0,0-1 0,8-6 1,-1-3-338,-11 9 412,0 1-1,0 0 1,1-1-1,-1 2 1,1-1-1,-1 0 1,1 1-1,0-1 1,7-2-1,-11 32 77,-10 14 144,0 8-2024,13-54-3503,7-4 2267,-5 4-344,12-12-9347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8:28.367"/>
    </inkml:context>
    <inkml:brush xml:id="br0">
      <inkml:brushProperty name="width" value="0.025" units="cm"/>
      <inkml:brushProperty name="height" value="0.025" units="cm"/>
    </inkml:brush>
  </inkml:definitions>
  <inkml:trace contextRef="#ctx0" brushRef="#br0">131 249 11243,'0'0'9070,"-9"2"-7053,5-2-1895,-7 1 337,1 1 0,-1 0-1,1 1 1,0 0 0,-15 6 0,23-8-441,-1 0 0,1 0 0,-1 1 1,1-1-1,0 1 0,-1 0 0,1 0 1,0-1-1,0 1 0,0 1 1,1-1-1,-1 0 0,0 0 0,1 1 1,-1-1-1,1 1 0,0-1 0,0 1 1,0 0-1,0-1 0,0 1 0,1 0 1,-1 0-1,1-1 0,0 1 0,0 0 1,0 0-1,0 0 0,1 4 0,-1-6-9,1 0 0,-1 0 0,1 0 0,0-1 1,0 1-1,-1 0 0,1 0 0,0 0 0,0-1 0,0 1 0,0 0 0,0-1 0,0 1 0,0 0 0,0-1 0,0 1 0,0-1 0,0 0 0,0 1 0,0-1 0,0 0 0,0 0 0,0 0 0,0 0 0,1 0 0,-1 0 0,0 0 0,0 0 0,0 0 0,0 0 0,0-1 0,0 1 0,3-1 1,0 0-6,1 0 0,-1 0 0,1 0 1,-1-1-1,0 0 0,1 1 1,5-5-1,-5 2-26,1-1-1,-1 1 1,0-1 0,0-1-1,-1 1 1,0-1 0,0 1-1,0-1 1,0 0-1,-1-1 1,0 1 0,0 0-1,-1-1 1,0 0 0,1-6-1,-4 13-11,0 0 1,0 0-1,0 0 0,0 1 0,0-1 0,-1 1 0,1-1 0,0 1 0,0-1 0,0 1 0,0-1 0,0 1 0,0 0 1,1 0-1,-1 0 0,-2 1 0,-3 6 13,1 0 0,-1 1 0,1 0 0,1 0 0,0 0 0,0 0 0,1 0 0,0 1 0,0 0 0,1 0 0,0-1 0,0 12 1,2-20 32,1 0 1,-1 0 0,0 0 0,0-1 0,0 1 0,1 0 0,-1 0 0,0-1 0,1 1 0,-1 0 0,1 0 0,-1-1 0,1 1 0,-1 0 0,1-1 0,0 1 0,-1-1 0,1 1 0,0-1 0,-1 1 0,1-1-1,0 1 1,0-1 0,-1 0 0,1 1 0,0-1 0,0 0 0,0 0 0,-1 1 0,1-1 0,0 0 0,0 0 0,0 0 0,0 0 0,-1 0 0,1 0 0,0 0 0,0-1 0,0 1 0,0 0 0,-1 0-1,1-1 1,1 0 0,38-14 592,-14-6-582,0 0-1,-2-1 1,-1-2-1,-1 0 1,-1-1-1,-1-2 1,-1 0-1,27-53 1,-45 79-23,0-1 1,0 1-1,0 0 0,0-1 1,-1 0-1,1 1 0,0-1 1,-1 0-1,0 1 1,1-1-1,-1 0 0,0 1 1,0-1-1,0 0 0,0-2 1,-1 4-2,1 0 0,-1 0 0,1-1 0,0 1 0,-1 0 0,1 0 0,-1 0 0,0 0 0,1 0 0,-1-1 0,1 1 0,-1 0 1,1 0-1,-1 0 0,1 1 0,-1-1 0,1 0 0,-1 0 0,1 0 0,-1 0 0,1 0 0,-1 1 0,1-1 0,-1 0 0,1 0 0,-1 1 0,1-1 0,0 0 0,-2 1 1,-5 4 8,0 0 1,1 0 0,-1 1-1,-10 11 1,10-9 32,1 1 1,0 0-1,0 0 0,1 0 0,0 1 1,0-1-1,1 1 0,1 0 0,0 1 0,0-1 1,1 0-1,0 1 0,1 0 0,0-1 1,0 1-1,2 0 0,1 16 0,-1-25-39,0 1-1,0-1 0,0 1 1,0-1-1,0 0 1,1 0-1,-1 0 0,1 1 1,0-1-1,-1-1 0,1 1 1,0 0-1,0 0 1,0-1-1,1 1 0,-1-1 1,0 0-1,0 1 0,1-1 1,-1 0-1,1-1 1,-1 1-1,1 0 0,-1-1 1,1 1-1,0-1 0,-1 0 1,1 0-1,3 0 1,0 0 18,0 0 0,1 0 0,-1-1 0,0 0 0,0 0 0,0-1 1,0 1-1,0-1 0,0 0 0,-1-1 0,10-5 0,-2-2 17,-1-1 0,0-1 0,-1 0 0,0 0-1,-1-1 1,0-1 0,-1 0 0,15-29 0,-9 11 275,-2-1 0,-1 0 0,9-39 0,-19 47-222,-3 24-90,1 1 0,0 0 0,0 0 0,-1 0 0,1-1 0,0 1 0,0 0 0,-1 0 0,1 0 0,0 0 0,-1 0 0,1 0 0,0 0 0,-1 0 0,1 0 0,0 0 0,0 0 0,-1 0 0,1 0 0,0 0 0,-1 0 0,1 0 0,0 0 0,-1 0 0,1 0 0,0 0 0,0 1 0,-1-1 0,1 0 0,0 0 0,0 0 0,-1 0 0,1 1 0,0-1 0,0 0 0,-1 0 0,1 1 0,0-1 0,-29 35-127,19-13 131,1 0-1,1 0 1,0 1-1,2 0 1,1 0-1,0 0 1,2 1-1,1 0 1,1 0 0,1 0-1,4 38 1,12-9 41,-16-51-37,1 0-1,0 0 1,0 0 0,0 0-1,0 0 1,0 0 0,0 0-1,0 0 1,1 0-1,-1-1 1,0 1 0,1-1-1,0 1 1,-1-1 0,1 1-1,0-1 1,0 0 0,0 0-1,0 0 1,0 0 0,3 1-1,-4-2 42,0-1 0,0 0 0,0 1 0,-1-1 0,1 0-1,0 1 1,-1-1 0,1 0 0,0 0 0,-1 0 0,1 1 0,-1-1-1,1 0 1,-1 0 0,0 0 0,1 0 0,-1 0 0,0 0 0,0 0-1,1 0 1,-1 0 0,0 0 0,0 0 0,0-2 0,2-32 399,-2 30-420,0-3 20,0-55 57,-1 59-139,1 0 0,-1 0 0,1 0 0,-1 0 0,-1 0 0,1 0 0,0 1 0,-1-1 0,0 0 0,0 1 0,0-1 1,-5-5-1,63 8-725,-44 0 717,1-1-1,-1 0 0,0 0 1,0-2-1,0 1 0,0-2 1,-1 1-1,1-2 0,-1 1 0,0-1 1,-1-1-1,1 0 0,-1-1 1,-1 0-1,0 0 0,0-1 0,15-19 1,-23 27 65,-1 0-1,1 1 1,-1-1 0,1 1 0,-1-1-1,1 0 1,-1 1 0,0-1 0,1 0-1,-1 0 1,0 1 0,1-1 0,-1 0-1,0 0 1,0 1 0,0-1 0,0 0-1,0 0 1,0 0 0,0 1 0,0-1 0,0 0-1,0 0 1,0 0 0,-1 1 0,1-2-1,-1 1-13,0 1 0,0-1 0,0 1-1,1-1 1,-1 1 0,0 0 0,0-1-1,0 1 1,0 0 0,0 0 0,0 0 0,0 0-1,0 0 1,0 0 0,0 0 0,0 0-1,0 0 1,-1 0 0,-3 1-19,-1 0 0,1 0-1,0 1 1,-1 0 0,1 0 0,-8 4 0,5 1 57,0-1 1,0 1 0,1 1 0,0-1-1,0 1 1,1 1 0,0-1 0,-8 16-1,11-19 17,0 0 0,1 0-1,-1 1 1,1-1-1,1 1 1,-1-1 0,1 1-1,0 0 1,0 0 0,1-1-1,-1 1 1,1 0-1,1 0 1,-1-1 0,1 1-1,0 0 1,2 7 0,-1-10-35,0 0 0,1-1 0,-1 1 0,1 0 1,-1-1-1,1 1 0,0-1 0,0 0 0,0 0 1,0 0-1,0 0 0,1-1 0,-1 1 0,1-1 1,-1 0-1,1 0 0,-1 0 0,1 0 0,-1-1 1,1 1-1,0-1 0,4 0 0,8 1-612,1-1 0,-1 0 0,28-5 0,-3-8-4563,3-4-5328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2.748"/>
    </inkml:context>
    <inkml:brush xml:id="br0">
      <inkml:brushProperty name="width" value="0.025" units="cm"/>
      <inkml:brushProperty name="height" value="0.025" units="cm"/>
    </inkml:brush>
  </inkml:definitions>
  <inkml:trace contextRef="#ctx0" brushRef="#br0">1 1 4228,'0'0'21882,"0"7"-21167,0 8-586,0 0-1,2 0 1,0 0-1,0 0 0,6 17 1,-7-29-140,0 1 0,0-1-1,1 1 1,-1-1 0,1 0 0,-1 1 0,1-1 0,0 0 0,0 0 0,1 0 0,-1-1 0,1 1-1,-1 0 1,1-1 0,0 0 0,0 1 0,0-1 0,0 0 0,0 0 0,0-1 0,1 1 0,-1-1-1,1 0 1,-1 0 0,1 0 0,-1 0 0,1 0 0,5-1 0,-3 0-368,-1 0 0,0-1 0,1 0 0,-1 0 1,0 0-1,0-1 0,0 1 0,0-1 0,5-3 0,-1 0-1248,-1 0-1,0 0 1,0-1-1,8-8 1,7-10-5361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3.093"/>
    </inkml:context>
    <inkml:brush xml:id="br0">
      <inkml:brushProperty name="width" value="0.025" units="cm"/>
      <inkml:brushProperty name="height" value="0.025" units="cm"/>
    </inkml:brush>
  </inkml:definitions>
  <inkml:trace contextRef="#ctx0" brushRef="#br0">209 1 15214,'0'0'8601,"-9"12"-7635,-20 31-680,2 2 0,2 0-1,2 2 1,2 1 0,2 0 0,3 1 0,1 1 0,-7 52 0,19-71-1071,3-18-2267,0-9 958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3.437"/>
    </inkml:context>
    <inkml:brush xml:id="br0">
      <inkml:brushProperty name="width" value="0.025" units="cm"/>
      <inkml:brushProperty name="height" value="0.025" units="cm"/>
    </inkml:brush>
  </inkml:definitions>
  <inkml:trace contextRef="#ctx0" brushRef="#br0">63 0 16656,'0'0'7239,"-15"58"-6887,5-26-160,0 3-128,0-3-32,2-3-32,0-5 0,7-6-128,1-9-641,0-6-768,1-3-705,12-13-705,1-14-2626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505"/>
    </inkml:context>
    <inkml:brush xml:id="br0">
      <inkml:brushProperty name="width" value="0.025" units="cm"/>
      <inkml:brushProperty name="height" value="0.025" units="cm"/>
    </inkml:brush>
  </inkml:definitions>
  <inkml:trace contextRef="#ctx0" brushRef="#br0">1 0 19282,'0'0'5477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3.782"/>
    </inkml:context>
    <inkml:brush xml:id="br0">
      <inkml:brushProperty name="width" value="0.025" units="cm"/>
      <inkml:brushProperty name="height" value="0.025" units="cm"/>
    </inkml:brush>
  </inkml:definitions>
  <inkml:trace contextRef="#ctx0" brushRef="#br0">180 0 10858,'0'0'8462,"-3"10"-7816,-24 67 513,17-53-974,1 0 0,0 0 0,2 1 0,1 0 0,-4 43-1,10-68-224,0 0 0,0 1 0,0-1-1,0 0 1,0 0 0,0 0-1,0 0 1,0 1 0,0-1 0,0 0-1,0 0 1,0 0 0,0 0-1,0 1 1,0-1 0,0 0 0,0 0-1,0 0 1,0 0 0,0 0-1,0 1 1,1-1 0,-1 0 0,0 0-1,0 0 1,0 0 0,0 0 0,0 0-1,0 1 1,1-1 0,-1 0-1,0 0 1,0 0 0,0 0 0,0 0-1,1 0 1,-1 0 0,0 0-1,0 0 1,0 0 0,0 0 0,1 0-1,-1 0 1,0 0 0,0 0-1,0 0 1,0 0 0,1 0 0,-1 0-1,0 0 1,0 0 0,0 0 0,0 0-1,0 0 1,1-1 0,-1 1-1,0 0 1,0 0 0,0 0 0,0 0-1,0 0 1,1-1 0,6-9-8446,-6-1-2725</inkml:trace>
  <inkml:trace contextRef="#ctx0" brushRef="#br0" timeOffset="1">1 180 11050,'0'0'13966,"71"-13"-13838,-41 7-128,-3-2-1634,-4 0-2786,-5-2-6502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4.888"/>
    </inkml:context>
    <inkml:brush xml:id="br0">
      <inkml:brushProperty name="width" value="0.025" units="cm"/>
      <inkml:brushProperty name="height" value="0.025" units="cm"/>
    </inkml:brush>
  </inkml:definitions>
  <inkml:trace contextRef="#ctx0" brushRef="#br0">53 1 5509,'0'0'17216,"1"11"-17023,-1 42-37,-3 1 0,-15 84 0,1-9-26,11-76-114,-4 68 427,10-121-956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5.512"/>
    </inkml:context>
    <inkml:brush xml:id="br0">
      <inkml:brushProperty name="width" value="0.025" units="cm"/>
      <inkml:brushProperty name="height" value="0.025" units="cm"/>
    </inkml:brush>
  </inkml:definitions>
  <inkml:trace contextRef="#ctx0" brushRef="#br0">21 54 7015,'0'0'7068,"1"-8"-5728,4-13-180,-2 8 3409,-8 32-2798,-1 2-1576,0-1 0,2 1 1,0 0-1,2 1 0,0-1 0,2 43 1,1-63-176,-1 0 0,0 0 1,1 0-1,-1 0 1,1 0-1,-1 0 1,1 0-1,-1-1 0,1 1 1,0 0-1,0 0 1,-1 0-1,1-1 0,0 1 1,0 0-1,0-1 1,-1 1-1,1-1 0,0 1 1,0-1-1,0 1 1,0-1-1,0 0 1,0 0-1,0 1 0,0-1 1,0 0-1,0 0 1,0 0-1,1 0 0,-1 0 1,0 0-1,0 0 1,0 0-1,0-1 0,1 0 1,3 1 119,-1-1 0,1 0-1,-1-1 1,0 1 0,1-1 0,-1 0 0,7-4-1,4-7 127,0 0 0,0 0-1,-1-2 1,-1 0-1,0 0 1,-2-1 0,1-1-1,-2 0 1,0 0-1,-1-1 1,11-35-1,-26 77-570,-2 2 259,1 1 1,1 0-1,1 1 0,0 30 1,5-58-1,0 1 0,0 0 0,0 0 0,0 0 1,0-1-1,0 1 0,1 0 0,-1 0 0,0-1 1,1 1-1,-1 0 0,0 0 0,1-1 1,-1 1-1,1 0 0,-1-1 0,1 1 0,-1-1 1,1 1-1,0 0 0,-1-1 0,1 0 0,-1 1 1,1-1-1,0 1 0,0-1 0,-1 0 0,1 1 1,0-1-1,0 0 0,-1 0 0,1 0 1,0 1-1,0-1 0,0 0 0,0 0 0,-1 0 1,1 0-1,0-1 0,0 1 0,1 0 0,1-1-568,1 1 0,-1-1-1,1 0 1,-1 0 0,1 0-1,-1 0 1,1-1 0,3-2-1,11-11-6431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6.024"/>
    </inkml:context>
    <inkml:brush xml:id="br0">
      <inkml:brushProperty name="width" value="0.025" units="cm"/>
      <inkml:brushProperty name="height" value="0.025" units="cm"/>
    </inkml:brush>
  </inkml:definitions>
  <inkml:trace contextRef="#ctx0" brushRef="#br0">0 0 13613,'0'0'13004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39:56.400"/>
    </inkml:context>
    <inkml:brush xml:id="br0">
      <inkml:brushProperty name="width" value="0.025" units="cm"/>
      <inkml:brushProperty name="height" value="0.025" units="cm"/>
    </inkml:brush>
  </inkml:definitions>
  <inkml:trace contextRef="#ctx0" brushRef="#br0">0 13 15759,'0'0'8840,"2"-13"-21139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7.146"/>
    </inkml:context>
    <inkml:brush xml:id="br0">
      <inkml:brushProperty name="width" value="0.025" units="cm"/>
      <inkml:brushProperty name="height" value="0.025" units="cm"/>
    </inkml:brush>
  </inkml:definitions>
  <inkml:trace contextRef="#ctx0" brushRef="#br0">0 1 4805,'0'0'17243,"1"12"-16742,-2 310-63,1-322-1121,0-2-833,0-39-5061,0 7 1623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7.493"/>
    </inkml:context>
    <inkml:brush xml:id="br0">
      <inkml:brushProperty name="width" value="0.025" units="cm"/>
      <inkml:brushProperty name="height" value="0.025" units="cm"/>
    </inkml:brush>
  </inkml:definitions>
  <inkml:trace contextRef="#ctx0" brushRef="#br0">1 104 12236,'0'0'12726,"11"-1"-11797,18-7-658,0-2 1,0 0-1,-1-2 0,39-22 0,-55 27-389,-8 4-88,-1 1 0,1 0 0,-1 0 0,1 0 0,0 0-1,0 0 1,0 1 0,0 0 0,0 0 0,0 0 0,0 0 0,9 0 0,-13 1 7,0 1 0,1-1 0,-1 1 0,1-1 0,-1 1 0,0-1 1,0 0-1,1 1 0,-1-1 0,0 1 0,0 0 0,0-1 0,1 1 0,-1-1 0,0 1 1,0-1-1,0 1 0,0-1 0,0 1 0,0-1 0,0 1 0,0 0 0,0-1 0,0 1 1,-1-1-1,1 1 0,0-1 0,0 1 0,0-1 0,-1 1 0,1 0 0,-8 17-5335,-4 0-3173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7.850"/>
    </inkml:context>
    <inkml:brush xml:id="br0">
      <inkml:brushProperty name="width" value="0.025" units="cm"/>
      <inkml:brushProperty name="height" value="0.025" units="cm"/>
    </inkml:brush>
  </inkml:definitions>
  <inkml:trace contextRef="#ctx0" brushRef="#br0">52 27 7783,'0'0'18290,"68"0"-18130,-34-12-96,-6 2-96,0 6-1506,-9 4-1152,-10 0-545,-9 4-1506,0 14-1056</inkml:trace>
  <inkml:trace contextRef="#ctx0" brushRef="#br0" timeOffset="1">1 219 6374,'0'0'17777,"51"35"-16656,-19-47-448,2 1-481,-1-2-128,-3 1-32,-3 3-737,-6 3-1537,-4 1-1698,-3 1-3395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8.192"/>
    </inkml:context>
    <inkml:brush xml:id="br0">
      <inkml:brushProperty name="width" value="0.025" units="cm"/>
      <inkml:brushProperty name="height" value="0.025" units="cm"/>
    </inkml:brush>
  </inkml:definitions>
  <inkml:trace contextRef="#ctx0" brushRef="#br0">4 17 16111,'0'0'3935,"-1"9"-3647,0-1-139,0 0-49,1 0-1,-1 0 1,1 0 0,1 0 0,1 14 0,-1-21-87,-1 1-1,0-1 1,1 1-1,-1-1 0,1 0 1,0 1-1,-1-1 1,1 0-1,0 1 0,0-1 1,0 0-1,0 0 0,0 0 1,0 0-1,0 0 1,0 0-1,0 0 0,0 0 1,0 0-1,1-1 1,-1 1-1,0 0 0,1-1 1,-1 1-1,1-1 1,-1 0-1,1 1 0,-1-1 1,0 0-1,1 0 0,-1 0 1,1 0-1,-1 0 1,1 0-1,-1 0 0,1 0 1,-1-1-1,1 1 1,-1-1-1,0 1 0,1-1 1,1-1-1,5-1 112,-1-1-1,0-1 0,0 1 1,0-1-1,-1 0 1,0-1-1,0 1 1,10-14-1,-12 14-127,1 0 0,-1-1-1,1 2 1,0-1 0,0 1 0,0-1 0,1 1-1,-1 1 1,1-1 0,0 1 0,0 0-1,0 0 1,10-2 0,-15 5 5,0 1-1,0-1 1,0 1 0,-1-1-1,1 1 1,0-1 0,0 1 0,-1 0-1,1-1 1,0 1 0,-1 0 0,1 0-1,0-1 1,-1 1 0,1 0 0,-1 0-1,0 0 1,1 0 0,-1 0 0,0 0-1,1 0 1,-1 0 0,0-1-1,0 1 1,0 0 0,0 0 0,0 0-1,0 0 1,0 0 0,0 0 0,0 1-1,-1 44 625,1-37-488,0-10-125,1 1 1,-1-1 0,0 1-1,1-1 1,-1 1 0,0 0 0,1-1-1,-1 1 1,1-1 0,-1 1 0,1 0-1,-1-1 1,1 1 0,-1 0 0,1 0-1,-1-1 1,1 1 0,-1 0-1,1 0 1,-1 0 0,1 0 0,0 0-1,-1 0 1,1 0 0,-1 0 0,1 0-1,-1 0 1,1 0 0,0 0 0,-1 0-1,1 0 1,-1 0 0,1 0 0,-1 1-1,1-1 1,-1 0 0,1 0-1,-1 1 1,1-1 0,-1 0 0,1 1-1,-1-1 1,1 1 0,-1-1 0,0 1-1,1-1 1,-1 0 0,0 1 0,1-1-1,-1 1 1,0-1 0,0 1 0,0 0-1,1-1 1,-1 1 0,0-1-1,0 1 1,0-1 0,0 1 0,0 0-1,0-1 1,0 1 0,0-1 0,0 1-1,0-1 1,0 1 0,0 0 0,-1-1-1,1 1 1,41-44 667,-28 29-783,-10 10 78,25-21 81,-27 24-75,1 0-1,-1 0 1,0 0 0,0 0 0,1 1-1,-1-1 1,0 0 0,1 1 0,-1-1 0,0 1-1,1 0 1,-1-1 0,1 1 0,-1 0-1,0 0 1,1 0 0,-1 0 0,1 0-1,-1 0 1,1 0 0,-1 0 0,2 1 0,-1 3-88,-1 0 0,0-1 1,-1 1-1,1 0 0,-1 0 1,1-1-1,-1 1 0,0 0 1,-1 0-1,0 6 0,1-3-294,-2 9-1860,-2-6-2536,0-5-3007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8.549"/>
    </inkml:context>
    <inkml:brush xml:id="br0">
      <inkml:brushProperty name="width" value="0.025" units="cm"/>
      <inkml:brushProperty name="height" value="0.025" units="cm"/>
    </inkml:brush>
  </inkml:definitions>
  <inkml:trace contextRef="#ctx0" brushRef="#br0">0 0 18225,'0'0'5702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7:59.634"/>
    </inkml:context>
    <inkml:brush xml:id="br0">
      <inkml:brushProperty name="width" value="0.025" units="cm"/>
      <inkml:brushProperty name="height" value="0.025" units="cm"/>
    </inkml:brush>
  </inkml:definitions>
  <inkml:trace contextRef="#ctx0" brushRef="#br0">5342 401 8712,'-157'-58'-116,"-470"-156"314,497 178 58,-2 5-1,-257-24 1,223 49-260,0 7 0,-1 8 0,2 6 0,-232 53 0,132-3-10,-489 191 0,605-193 21,-201 115 1,271-130-4,2 3 1,3 4-1,2 3 1,-65 67-1,41-21-3,3 4-1,6 3 0,4 5 1,-103 192-1,127-192-102,5 3 1,5 1-1,6 3 0,4 2 0,-23 141 1,45-153 50,4 1 0,5 0 1,13 199-1,3-244 106,3-2-1,3 1 1,3-2 0,3 0 0,3-1-1,2-1 1,3-1 0,38 59 0,7-2-4,5-5 0,181 206 0,-166-222-55,4-4 0,5-4 1,3-4-1,5-6 0,2-4 0,4-5 1,3-5-1,3-6 0,233 83 1,401 55-66,18-64 18,-355-66 90,-263-42 4,951 145-10,-813-141-1,529-13-1,-661-29-28,-1-8 0,0-7-1,-2-7 1,-2-6 0,-1-8-1,-2-6 1,226-113 0,-295 121-60,-2-3 0,-2-4 0,-2-3 0,76-72 0,-108 83 268,-1-2 1,-3-1-1,-2-3 0,-2-1 0,-3-2 0,-2-2 0,29-61 0,-23 21 365,-4-2 1,-4-1 0,-4-1 0,-5-2-1,15-148 1,-19 12-137,-14-294 0,-11 381-327,-6 0 1,-7 1 0,-55-212 0,48 269 53,-3 2 1,-5 2 0,-3 1-1,-5 1 1,-3 3-1,-91-128 1,54 107-343,-5 4 1,-5 4-1,-175-143 1,79 96-342,-250-144 0,260 185 378,-4 7 0,-4 9 0,-345-109 0,377 152-32,-2 7 1,0 6-1,-2 8 1,-1 6-1,-226 7 1,281 15-560,-184 37 0,-96 53-2746,119-20-1153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881"/>
    </inkml:context>
    <inkml:brush xml:id="br0">
      <inkml:brushProperty name="width" value="0.025" units="cm"/>
      <inkml:brushProperty name="height" value="0.025" units="cm"/>
    </inkml:brush>
  </inkml:definitions>
  <inkml:trace contextRef="#ctx0" brushRef="#br0">4 122 16496,'0'0'8856,"10"1"-7858,5 0-812,1-1-1,0 0 1,0-1-1,0-1 1,23-6-1,-33 7-157,0 0 0,1-1 0,-1-1 0,0 1 0,0-1 0,0 0 0,0 0 0,-1 0 0,1-1 0,-1 0 0,0 0 0,0 0 0,0-1 0,-1 0 0,0 0 0,1 0 0,-2 0-1,4-6 1,-6 10-15,0 0 0,-1 0-1,1 0 1,-1 0-1,0 0 1,1 0-1,-1 1 1,0-1-1,1 0 1,-1 0 0,0 0-1,0-1 1,0 1-1,0 0 1,0 0-1,0 0 1,0 0-1,0 0 1,0 0-1,0 0 1,-1 0 0,1 0-1,0 0 1,-1 0-1,1 1 1,-1-1-1,1 0 1,-1 0-1,0 0 1,1 0 0,-2-1-1,0 1-10,0 0-1,-1 0 1,1 0 0,-1 0-1,1 0 1,-1 1 0,1-1-1,-1 1 1,1-1 0,-1 1-1,1 0 1,-5 0 0,-3 1-35,1 0 0,-1 0 0,0 1 0,0 0 0,0 0 0,-9 5 0,9-2 17,0 1 1,1 0 0,0 0-1,0 1 1,0 0-1,1 1 1,-12 12 0,16-15 30,0 0 0,1 0 1,0 0-1,0 0 0,0 1 1,0-1-1,1 1 1,0 0-1,0-1 0,0 1 1,1 0-1,0 0 0,0 0 1,1 0-1,0 10 0,1-13-9,-1 0 0,2 1-1,-1-1 1,0 0 0,1 0-1,-1 0 1,1 0-1,0 0 1,0 0 0,0-1-1,0 1 1,1-1 0,-1 1-1,1-1 1,-1 0-1,1 0 1,0 0 0,0 0-1,0-1 1,0 1-1,0-1 1,0 1 0,1-1-1,-1 0 1,0-1 0,6 2-1,12 2 23,-1 0 0,40 1-1,43-3-1684,-35-9-3738,-17-6-1844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9.020"/>
    </inkml:context>
    <inkml:brush xml:id="br0">
      <inkml:brushProperty name="width" value="0.025" units="cm"/>
      <inkml:brushProperty name="height" value="0.025" units="cm"/>
    </inkml:brush>
  </inkml:definitions>
  <inkml:trace contextRef="#ctx0" brushRef="#br0">1 0 15599,'0'0'5178,"0"8"-4938,0 272 476,0-276-624,1 0 1,-1 1-1,1-1 1,-1 0 0,1 0-1,0 0 1,1 0 0,-1-1-1,1 1 1,2 4-1,-3-7-42,-1 0 0,1 0 0,0 0-1,0-1 1,0 1 0,0 0-1,0 0 1,0-1 0,0 1-1,0-1 1,0 1 0,0-1 0,1 1-1,-1-1 1,0 0 0,0 1-1,0-1 1,1 0 0,-1 0 0,0 0-1,0 0 1,1 0 0,-1 0-1,0 0 1,0 0 0,0-1 0,1 1-1,-1 0 1,0-1 0,0 1-1,0-1 1,0 1 0,0-1 0,0 0-1,0 1 1,0-1 0,0 0-1,1-1 1,8-6 321,0 0-1,-1-1 1,0 1 0,0-2-1,-1 1 1,11-18-1,39-73-133,-22 36-121,-12 34-1263,-22 28-2044,-8 7-2217,0 0 2854,-7 5-6249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9.348"/>
    </inkml:context>
    <inkml:brush xml:id="br0">
      <inkml:brushProperty name="width" value="0.025" units="cm"/>
      <inkml:brushProperty name="height" value="0.025" units="cm"/>
    </inkml:brush>
  </inkml:definitions>
  <inkml:trace contextRef="#ctx0" brushRef="#br0">1 0 13741,'0'0'8872,"41"50"-8840,-23-46-480,-1-3-1762,-1-1-2210,-1 0-2627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19.782"/>
    </inkml:context>
    <inkml:brush xml:id="br0">
      <inkml:brushProperty name="width" value="0.025" units="cm"/>
      <inkml:brushProperty name="height" value="0.025" units="cm"/>
    </inkml:brush>
  </inkml:definitions>
  <inkml:trace contextRef="#ctx0" brushRef="#br0">99 3 14382,'0'0'4964,"-9"1"-4510,3-1-370,0 1 0,1 0 0,-1 0 0,0 0 0,1 1 0,-1 0 0,1 0 0,-8 4 0,11-4-9,-1-1-1,1 1 0,0 0 1,0 0-1,-1 0 0,1 0 1,1 0-1,-1 1 1,0-1-1,1 1 0,-1-1 1,1 1-1,0-1 0,-1 1 1,2 0-1,-1 0 0,0-1 1,0 1-1,1 0 0,-1 0 1,1 0-1,0 5 0,25-9 749,40-30-211,-56 26-626,-1 0-1,1 0 1,0 1-1,0 0 1,0 1-1,1 0 1,-1 0 0,1 1-1,0 0 1,18-1-1,-27 4 17,0-1 0,0 0 0,0 1-1,0-1 1,0 1 0,0-1 0,0 1 0,-1 0 0,1-1-1,0 1 1,0 0 0,0 0 0,0-1 0,-1 1-1,1 0 1,0 0 0,-1 0 0,1 0 0,-1 0-1,1 0 1,-1 0 0,0 0 0,1 0 0,-1 0-1,0 0 1,0 0 0,1 0 0,-1 0 0,0 1-1,0 0 1,0 44 120,0-34-108,0-12-11,0 0-1,1 0 0,-1 1 1,0-1-1,0 0 0,1 0 0,-1 1 1,0-1-1,1 0 0,-1 0 0,0 0 1,1 0-1,-1 0 0,0 1 1,1-1-1,-1 0 0,0 0 0,1 0 1,-1 0-1,0 0 0,1 0 0,-1 0 1,0 0-1,1 0 0,-1 0 0,1 0 1,-1-1-1,0 1 0,1 0 1,-1 0-1,0 0 0,1 0 0,-1 0 1,0-1-1,0 1 0,1 0 0,-1 0 1,0-1-1,0 1 0,1 0 1,-1 0-1,0-1 0,0 1 0,1 0 1,-1-1-1,0 1 0,0 0 0,0-1 1,0 1-1,17-15 199,-12 9-172,45-44 1,-48 47-73,1 1 1,-1 0 0,1 0-1,0 1 1,0-1-1,0 1 1,0-1 0,0 1-1,0 0 1,0 0-1,0 0 1,0 0 0,1 1-1,-1-1 1,0 1-1,1 0 1,-1 0-1,6 1 1,-8 0 27,0-1 0,0 1-1,0 0 1,0 0 0,0 0 0,-1 0 0,1 0-1,0 0 1,-1 1 0,1-1 0,0 0 0,-1 0-1,1 0 1,-1 0 0,0 1 0,1-1 0,-1 0-1,0 1 1,0-1 0,0 0 0,0 0-1,0 3 1,-1 41 406,1-31 97,28-48 718,15-5-1187,-41 38-66,0-1 0,0 1 0,-1 0 0,1 0-1,0-1 1,0 1 0,0 1 0,1-1 0,-1 0 0,0 0 0,0 1 0,0-1 0,1 1 0,-1 0 0,0 0 0,0 0 0,1 0 0,-1 0 0,0 0 0,0 0 0,0 1 0,1-1 0,2 2 0,-4 2 27,1 1-1,-1-1 1,0 0 0,0 1 0,-1-1 0,0 1 0,1 0 0,-2 5 0,-1 5-4705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0.268"/>
    </inkml:context>
    <inkml:brush xml:id="br0">
      <inkml:brushProperty name="width" value="0.025" units="cm"/>
      <inkml:brushProperty name="height" value="0.025" units="cm"/>
    </inkml:brush>
  </inkml:definitions>
  <inkml:trace contextRef="#ctx0" brushRef="#br0">20 1 11627,'0'0'3139,"-1"8"-1532,-6 39 609,-4 45 2529,12-92-4715,-1 0 0,1 0-1,0 1 1,0-1 0,0 0 0,-1 0-1,1 0 1,0 0 0,0 0 0,0 0-1,0 0 1,-1 0 0,1 0-1,0 0 1,0 0 0,0 0 0,-1-1-1,1 1 1,0 0 0,0-1 0,0 1-1,-1 0 1,1-1 0,0 1 0,-1-1-1,1 1 1,0-2 0,46-48-36,-42 43-87,-1 0 1,2 1-1,-1-1 0,1 1 0,0 0 1,0 1-1,1 0 0,-1 0 0,1 0 0,0 1 1,1 0-1,10-5 0,-17 9 89,-1 0-1,1 0 1,0 0 0,-1 0-1,1 1 1,0-1-1,-1 0 1,1 0 0,-1 0-1,1 1 1,0-1 0,-1 0-1,1 1 1,-1-1-1,1 1 1,-1-1 0,1 0-1,-1 1 1,1-1-1,-1 1 1,1-1 0,-1 1-1,0 0 1,1-1 0,-1 1-1,0-1 1,1 1-1,-1 0 1,0-1 0,0 1-1,0 0 1,0-1 0,1 1-1,-1 0 1,0-1-1,0 1 1,0 0 0,0-1-1,-1 2 1,1 37 368,-1-27-137,36-35 537,1 4-1203,-35 18 415,-1 1 0,1-1 0,-1 1 0,1 0 0,0-1 0,-1 1 0,1 0 0,0 0 0,0-1 1,-1 1-1,1 0 0,0 0 0,-1 0 0,1 0 0,0 0 0,0 0 0,-1 0 0,1 0 0,0 0 0,0 0 0,-1 0 0,1 0 0,0 1 0,0-1 0,-1 0 0,1 1 0,0-1 0,-1 0 1,1 1-1,-1-1 0,1 1 0,0-1 0,-1 1 0,1-1 0,-1 1 0,1-1 0,-1 1 0,1 0 0,-1-1 0,0 1 0,1 0 0,-1-1 0,0 1 0,0 0 0,1-1 0,-1 1 1,0 0-1,0 1 0,1 6-621,0 22 1206,-2-21-3615,-1-4-3492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1.125"/>
    </inkml:context>
    <inkml:brush xml:id="br0">
      <inkml:brushProperty name="width" value="0.025" units="cm"/>
      <inkml:brushProperty name="height" value="0.025" units="cm"/>
    </inkml:brush>
  </inkml:definitions>
  <inkml:trace contextRef="#ctx0" brushRef="#br0">15 95 12107,'0'0'10901,"10"-5"-10740,-5 2-123,40-23 121,-42 24-133,-1 0-1,0 1 1,0-1-1,1 0 1,-1-1-1,-1 1 1,1 0 0,0-1-1,-1 1 1,1-1-1,-1 1 1,1-1-1,-1 1 1,0-1 0,0 0-1,-1 0 1,1 0-1,0-5 1,-1 8-16,0-1 1,0 1-1,0-1 0,0 1 1,0 0-1,0-1 1,0 1-1,0 0 0,0-1 1,0 1-1,0 0 1,0-1-1,-1 1 0,1 0 1,0-1-1,0 1 1,0 0-1,-1-1 0,1 1 1,0 0-1,0-1 0,-1 1 1,1 0-1,0 0 1,-1 0-1,1-1 0,0 1 1,0 0-1,-1 0 1,1 0-1,-1 0 0,1-1 1,0 1-1,-1 0 0,1 0 1,-1 0-1,-17 4 38,-14 16-186,27-15 174,0 0 0,1 1 0,0-1 1,0 1-1,1 0 0,-1 0 1,1 0-1,0 0 0,1 1 1,0-1-1,0 1 0,0-1 0,1 1 1,-1 10-1,2-16-24,0-1-1,0 0 1,1 1 0,-1-1-1,0 0 1,1 1-1,-1-1 1,0 0 0,1 0-1,-1 0 1,1 1 0,-1-1-1,0 0 1,1 0 0,-1 0-1,1 0 1,-1 0-1,0 1 1,1-1 0,-1 0-1,1 0 1,-1 0 0,1 0-1,-1 0 1,0 0 0,1-1-1,-1 1 1,1 0-1,-1 0 1,0 0 0,1 0-1,-1 0 1,1-1 0,-1 1-1,1 0 1,17-7 290,35-26 240,-45 26-565,1 1-1,0 0 1,0 1 0,0 0 0,1 0-1,-1 1 1,1 0 0,0 1 0,1 0 0,-1 0-1,0 1 1,14 0 0,-23 2 18,0 0 0,0 0 1,0 0-1,1 0 0,-1 0 0,0 1 0,0-1 1,0 0-1,0 1 0,0-1 0,0 1 0,0-1 1,0 1-1,0 0 0,0-1 0,0 1 0,0 0 1,0 0-1,0-1 0,-1 1 0,1 0 0,0 0 1,-1 0-1,1 0 0,0 0 0,-1 0 1,1 2-1,7 34-108,-3-9 77,-5-27 44,0-1-1,1 1 1,-1 0-1,0-1 1,1 1-1,-1-1 1,1 1-1,-1-1 1,0 1 0,1-1-1,0 1 1,-1-1-1,1 1 1,-1-1-1,1 1 1,-1-1 0,1 0-1,0 0 1,-1 1-1,1-1 1,0 0-1,-1 0 1,1 0-1,0 1 1,-1-1 0,1 0-1,0 0 1,0 0-1,-1 0 1,1 0-1,0-1 1,-1 1-1,1 0 1,0 0 0,-1 0-1,1 0 1,0-1-1,-1 1 1,1 0-1,0-1 1,-1 1 0,1-1-1,-1 1 1,1 0-1,-1-1 1,1 1-1,0-2 1,26-23 433,-27 25-439,13-15 43,20-21 38,-31 34-122,0 1-1,0-1 1,0 1 0,0-1-1,0 1 1,0 0-1,1 0 1,-1 0 0,0 0-1,1 0 1,-1 1 0,1-1-1,-1 1 1,1-1 0,4 1-1,-7 0 10,1 1-1,0-1 0,0 1 1,-1 0-1,1-1 0,0 1 1,-1-1-1,1 1 0,0 0 1,-1 0-1,1-1 0,-1 1 0,1 0 1,-1 0-1,0 0 0,1-1 1,-1 1-1,0 0 0,0 0 1,1 0-1,-1 0 0,0 0 1,0 0-1,0 0 0,0-1 1,0 1-1,0 1 0,0 34-122,-1-28-148,1-5-140,0 7-1150,-2-5-2714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1.794"/>
    </inkml:context>
    <inkml:brush xml:id="br0">
      <inkml:brushProperty name="width" value="0.025" units="cm"/>
      <inkml:brushProperty name="height" value="0.025" units="cm"/>
    </inkml:brush>
  </inkml:definitions>
  <inkml:trace contextRef="#ctx0" brushRef="#br0">48 1 11851,'0'0'9268,"-8"9"-8372,3-3-787,0 1 0,0 0 0,1 0 0,0 1-1,0 0 1,1-1 0,-3 10 0,5-15-84,0 0 1,1 0 0,-1 0-1,1 0 1,0 0-1,-1 0 1,1 0 0,0 0-1,0 0 1,0-1 0,0 1-1,1 0 1,-1 0-1,0 0 1,1 0 0,0 0-1,-1 0 1,1 0 0,0-1-1,0 1 1,0 0-1,0 0 1,0-1 0,0 1-1,1-1 1,-1 1 0,0-1-1,1 0 1,-1 1-1,1-1 1,-1 0 0,1 0-1,0 0 1,0 0 0,-1 0-1,1-1 1,0 1-1,0 0 1,0-1 0,0 1-1,0-1 1,0 0-1,0 0 1,2 0 0,5 1 106,1 0 0,-1 0 0,1-2 0,-1 1 1,0-1-1,1 0 0,-1-1 0,0 0 0,0-1 1,0 0-1,0 0 0,0-1 0,-1 0 0,1 0 1,-1-1-1,0 0 0,0-1 0,-1 1 0,0-1 1,8-9-1,-14 15-106,-1-1 1,1 0 0,0 1-1,0-1 1,0 0 0,-1 0-1,1 0 1,0 1 0,-1-1-1,1 0 1,-1 0 0,1 0-1,-1 0 1,0 0 0,1 0-1,-1 0 1,0 0 0,0 0-1,1 0 1,-1 0 0,0 0-1,0 0 1,0-1 0,0 1-1,-1-2 1,0 3-10,1-1-1,-1 0 1,0 1 0,0-1-1,0 0 1,0 1 0,0-1 0,0 1-1,0 0 1,0-1 0,0 1-1,0 0 1,0-1 0,0 1-1,0 0 1,0 0 0,0 0-1,-1 0 1,1 0 0,-1 0 0,-2 0-33,0 1 0,-1-1 0,1 1 0,0 0 0,0 0 1,-1 0-1,1 0 0,0 1 0,0 0 0,1 0 0,-1 0 1,-6 5-1,9-6-2,0 0-1,0 0 1,0 0 0,0 0 0,0 0 0,0 0-1,0 0 1,1 1 0,-1-1 0,0 0-1,1 0 1,0 1 0,-1-1 0,1 0 0,-1 1-1,1 1 1,0-3-82,0 1 0,1-1 0,-1 1 0,0-1 0,0 0 0,1 1 0,-1-1 0,0 1 0,1-1 0,-1 0 0,0 1 0,1-1 0,-1 0 0,0 1 0,1-1 0,-1 0 0,1 0 0,-1 1 0,1-1 0,-1 0 1,1 0-1,-1 0 0,1 0 0,-1 0 0,0 0 0,1 1 0,-1-1 0,1 0 0,0-1 0,4 1-913,0 0-1,0 0 1,-1-1 0,1 0 0,0 0 0,-1 0-1,1-1 1,5-2 0,17-8-5820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2.181"/>
    </inkml:context>
    <inkml:brush xml:id="br0">
      <inkml:brushProperty name="width" value="0.025" units="cm"/>
      <inkml:brushProperty name="height" value="0.025" units="cm"/>
    </inkml:brush>
  </inkml:definitions>
  <inkml:trace contextRef="#ctx0" brushRef="#br0">42 15 13485,'0'0'10975,"-8"8"-9442,-24 24-823,31-27-563,11-5-117,12-5 17,-5-2 2,-7 2-98,0 1-1,0 0 1,1 0-1,-1 1 0,1 0 1,0 1-1,0 0 0,0 1 1,0 1-1,20 0 0,-29 1 47,-1-1 0,0 1-1,1 0 1,-1 0 0,1-1-1,-1 1 1,0 0 0,0 0-1,1 0 1,-1 1-1,0-1 1,0 0 0,0 0-1,0 1 1,0-1 0,-1 0-1,1 1 1,0-1 0,-1 1-1,2 1 1,9 14 157,-9-17-137,-1 0-1,0-1 0,1 1 1,-1 0-1,0 0 0,0 0 1,1-1-1,-1 1 0,0-1 1,0 1-1,1-1 0,-1 0 1,0 1-1,0-1 0,0 0 0,0 0 1,0 1-1,0-1 0,0 0 1,0 0-1,0-1 0,3-3-87,0 1 0,1 0 0,-1 0 0,1 0 0,0 0 0,0 1 0,0 0 0,0 0 0,0 1 0,1-1 0,-1 1 0,1 0 0,0 1-1,0-1 1,8 0 0,-13 2 53,0 0-1,0 1 0,0-1 0,0 1 0,-1-1 1,1 1-1,0-1 0,0 1 0,0 0 0,-1-1 1,1 1-1,0 0 0,-1 0 0,1-1 0,-1 1 1,1 0-1,-1 0 0,1 0 0,-1 0 0,1 0 1,-1 0-1,0-1 0,0 1 0,1 0 0,-1 0 1,0 0-1,0 0 0,0 0 0,0 0 0,0 0 1,0 0-1,0 0 0,-1 0 0,1 2 0,-4 24-520,2-16-3844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3.008"/>
    </inkml:context>
    <inkml:brush xml:id="br0">
      <inkml:brushProperty name="width" value="0.025" units="cm"/>
      <inkml:brushProperty name="height" value="0.025" units="cm"/>
    </inkml:brush>
  </inkml:definitions>
  <inkml:trace contextRef="#ctx0" brushRef="#br0">40 1 12812,'0'0'9914,"-2"8"-9722,-7 33-130,0-6 320,2 0-1,-5 72 0,12-106-360,0 0-1,0 0 1,0 1 0,0-1-1,0 0 1,0 0-1,1 1 1,-1-1 0,0 0-1,1 0 1,-1 1-1,1-1 1,-1 0 0,1 0-1,0 0 1,-1 0-1,1 0 1,0 0 0,0 0-1,0 0 1,0 0 0,0 0-1,0-1 1,0 1-1,0 0 1,0 0 0,0-1-1,0 1 1,0-1-1,1 1 1,-1-1 0,0 0-1,0 1 1,1-1-1,-1 0 1,0 0 0,0 0-1,1 0 1,-1 0-1,0 0 1,0 0 0,1 0-1,-1-1 1,0 1-1,0 0 1,1-1 0,-1 1-1,0-1 1,2 0 0,7-3 164,-1 1 0,0-2 0,0 1 0,0-1 0,9-6 0,-1-2-104,0 0 1,-2-1-1,1-1 0,-2 0 1,0-1-1,-1 0 1,0-1-1,-1 0 1,-1-1-1,-1-1 0,11-28 1,-26 106-381,-5-14 373,6-32 68,1 0 0,0 0-1,1 0 1,0 1 0,1-1 0,0 1 0,1 0 0,3 18-1,-2-31-143,-1 0-1,1 0 1,0 0-1,-1 0 0,1 0 1,0 0-1,0 0 0,0 0 1,0-1-1,0 1 0,0 0 1,0 0-1,0-1 1,0 1-1,0-1 0,0 1 1,0-1-1,0 0 0,0 1 1,1-1-1,-1 0 0,0 0 1,0 0-1,0 1 1,1-1-1,-1-1 0,0 1 1,0 0-1,0 0 0,2-1 1,37-8-2036,-12-7-3535,-1-5-6156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3.925"/>
    </inkml:context>
    <inkml:brush xml:id="br0">
      <inkml:brushProperty name="width" value="0.025" units="cm"/>
      <inkml:brushProperty name="height" value="0.025" units="cm"/>
    </inkml:brush>
  </inkml:definitions>
  <inkml:trace contextRef="#ctx0" brushRef="#br0">136 26 6086,'0'0'18593,"-10"-4"-17883,6 1-653,-35-13 238,37 16-289,1-1-1,-1 1 1,0-1 0,0 1 0,0 0 0,0 0 0,0 0 0,0 0-1,0 0 1,1 0 0,-1 0 0,0 0 0,0 1 0,0-1-1,0 1 1,1 0 0,-1-1 0,0 1 0,0 0 0,1 0-1,-1 0 1,-2 2 0,0 1-8,0 1 1,1 0-1,-1 0 0,1 0 0,0 0 0,0 1 1,0-1-1,1 1 0,0 0 0,0 0 1,1 0-1,-1-1 0,1 2 0,0 8 0,1-14 3,0-1 0,1 1-1,-1 0 1,1-1-1,-1 1 1,1-1-1,-1 1 1,1-1-1,-1 1 1,1-1-1,-1 1 1,1-1-1,0 1 1,-1-1-1,1 0 1,-1 1 0,1-1-1,0 0 1,0 0-1,-1 1 1,1-1-1,0 0 1,-1 0-1,1 0 1,0 0-1,0 0 1,-1 0-1,1 0 1,0 0-1,0 0 1,-1 0 0,1-1-1,0 1 1,-1 0-1,1 0 1,0-1-1,-1 1 1,1 0-1,1-2 1,31-11 84,-3-7-963,55-49 0,-85 68 866,0 1 0,0 0 0,0 0-1,0 0 1,0-1 0,1 1 0,-1 0 0,0 0 0,0 0 0,0 0 0,0-1 0,1 1 0,-1 0-1,0 0 1,0 0 0,0 0 0,1 0 0,-1 0 0,0 0 0,0-1 0,1 1 0,-1 0 0,0 0-1,0 0 1,0 0 0,1 0 0,-1 0 0,0 0 0,0 0 0,1 0 0,-1 0 0,0 0-1,0 0 1,1 1 0,-1-1 0,0 0 0,0 0 0,0 0 0,1 0 0,-1 0 0,0 0 0,0 0-1,0 1 1,0-1 0,1 0 0,-1 0 0,0 0 0,0 0 0,0 1 0,0-1 0,0 0 0,1 0-1,-1 0 1,0 1 0,1 21-93,-9 34 655,6-48-415,2-6-89,-1 0 0,1 0 0,0 0-1,0 0 1,-1 0 0,1 0-1,1 0 1,-1 0 0,0 0-1,0 0 1,1 0 0,-1 0-1,2 3 1,-2-5-17,1 0 0,-1 1 0,0-1 0,1 1-1,-1-1 1,1 0 0,-1 1 0,1-1 0,-1 0 0,1 0 0,-1 1 0,1-1 0,-1 0 0,1 0 0,-1 0-1,1 1 1,-1-1 0,1 0 0,0 0 0,-1 0 0,1 0 0,-1 0 0,1 0 0,-1 0 0,1-1 0,0 1-1,-1 0 1,1 0 0,0 0 0,6-3 128,-1-1-1,1 1 0,-1-1 1,0 0-1,8-8 0,-1 1-93,35-24 31,-46 33-113,0 1 1,1-1-1,-1 1 0,0 0 0,1 0 0,-1 0 1,1 0-1,0 0 0,-1 1 0,1-1 0,0 1 1,-1 0-1,1-1 0,0 1 0,-1 1 1,1-1-1,5 1 0,-7 1 18,0-1-1,0 1 1,1 0-1,-1 0 1,0 0 0,0-1-1,-1 1 1,1 0-1,0 0 1,-1 1 0,1-1-1,-1 0 1,0 0 0,1 0-1,-1 0 1,0 0-1,0 0 1,0 0 0,-1 1-1,1-1 1,-1 3-1,1 14 17,0-19-11,0 1 1,0-1-1,1 0 1,-1 1-1,0-1 0,0 0 1,1 1-1,-1-1 1,1 0-1,-1 1 1,0-1-1,1 0 0,-1 0 1,1 1-1,-1-1 1,0 0-1,1 0 0,-1 0 1,1 0-1,-1 0 1,1 0-1,-1 0 1,1 0-1,-1 0 0,0 0 1,1 0-1,-1 0 1,1 0-1,-1 0 0,1 0 1,-1 0-1,1 0 1,-1 0-1,0-1 1,1 1-1,-1 0 0,1 0 1,-1-1-1,0 1 1,1 0-1,-1 0 0,0-1 1,1 1-1,-1 0 1,0-1-1,1 1 1,-1-1-1,0 0 0,23-17 286,-22 17-273,2-1-38,-2-1-13,1 1-1,0 0 1,0 0-1,0 1 0,0-1 1,1 0-1,-1 1 1,0-1-1,1 1 0,-1 0 1,1 0-1,0 0 1,-1 0-1,1 0 0,0 0 1,-1 1-1,1-1 1,0 1-1,0 0 0,4 0 1,-5 4-431,-1-1 0,0 1 0,0 0 0,-1-1 0,1 1 0,-1 0 0,0 0 0,0 0 0,0-1 0,-1 8 1,0-7-4800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4.874"/>
    </inkml:context>
    <inkml:brush xml:id="br0">
      <inkml:brushProperty name="width" value="0.025" units="cm"/>
      <inkml:brushProperty name="height" value="0.025" units="cm"/>
    </inkml:brush>
  </inkml:definitions>
  <inkml:trace contextRef="#ctx0" brushRef="#br0">73 0 8008,'1'2'8265,"-1"7"-4216,-3 54-3413,-33 73 1084,4-19-461,31-115-1302,1 1 0,-1-1 0,1 1 0,0-1 0,0 1 0,0-1-1,0 1 1,0-1 0,0 1 0,0 0 0,1-1 0,0 3 0,9-1-2350,8-17-1167,1-9-2237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5.702"/>
    </inkml:context>
    <inkml:brush xml:id="br0">
      <inkml:brushProperty name="width" value="0.025" units="cm"/>
      <inkml:brushProperty name="height" value="0.025" units="cm"/>
    </inkml:brush>
  </inkml:definitions>
  <inkml:trace contextRef="#ctx0" brushRef="#br0">93 83 7559,'5'-10'3379,"17"-40"547,-15 28 4827,-55 171-8124,7-28-575,39-115-53,-6 21-18,0 1-1,2 0 0,1 0 1,1 1-1,1 0 0,2 28 1,1-56 12,-1 0 1,1 0 0,0 0-1,1 0 1,-1 0 0,0 0-1,0-1 1,0 1-1,0 0 1,1 0 0,-1 0-1,0 0 1,1-1 0,-1 1-1,1 0 1,-1 0 0,1-1-1,-1 1 1,1 0 0,-1-1-1,1 1 1,0-1 0,-1 1-1,1-1 1,0 1 0,0-1-1,-1 1 1,1-1 0,0 1-1,0-1 1,0 0 0,-1 0-1,2 1 1,1-1 14,0-1-1,0 1 1,-1-1 0,1 1-1,-1-1 1,1 0 0,-1 0-1,1 0 1,-1 0 0,1 0-1,2-2 1,8-6 210,0-1 1,21-19-1,-3-3 77,-1-1-1,-1-1 0,-2-2 1,-1-1-1,-3-1 0,0-1 0,23-57 1,-35 69-431,-31 133-174,12-69 249,-7 65-1,15-102 60,-1 12-17,1-1-1,0 0 1,0 0 0,1 0-1,5 20 1,-6-29 16,1 0 1,0 0-1,-1 0 0,1 0 1,0 0-1,0 0 1,1-1-1,-1 1 0,0 0 1,0-1-1,1 1 0,-1-1 1,1 1-1,0-1 1,-1 0-1,1 0 0,0 0 1,0 0-1,-1 0 1,1 0-1,0 0 0,0 0 1,0-1-1,0 1 1,0-1-1,0 0 0,1 1 1,-1-1-1,0 0 1,0 0-1,0 0 0,0 0 1,0-1-1,0 1 0,0-1 1,0 1-1,0-1 1,3-1-1,3-1 59,0-1 0,-1 1 1,1-2-1,-1 1 0,0-1 0,0 0 0,0 0 1,-1-1-1,0 0 0,0 0 0,0-1 0,8-13 1,3-5 329,-1 0 0,16-38 1,-15 20-624,-2-1 0,10-47 0,-38 130-7451,7-22 1813,2 0-4398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5.249"/>
    </inkml:context>
    <inkml:brush xml:id="br0">
      <inkml:brushProperty name="width" value="0.025" units="cm"/>
      <inkml:brushProperty name="height" value="0.025" units="cm"/>
    </inkml:brush>
  </inkml:definitions>
  <inkml:trace contextRef="#ctx0" brushRef="#br0">77 0 18257,'0'0'2520,"-2"10"-1842,-11 40-631,-35 145 2940,39-130-6466,5-4-5061,4-76-1720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0:25.590"/>
    </inkml:context>
    <inkml:brush xml:id="br0">
      <inkml:brushProperty name="width" value="0.025" units="cm"/>
      <inkml:brushProperty name="height" value="0.025" units="cm"/>
    </inkml:brush>
  </inkml:definitions>
  <inkml:trace contextRef="#ctx0" brushRef="#br0">1 76 10826,'0'0'13485,"77"-18"-12940,-31 8-417,-3-3-96,3-3-2178,-4-3-4485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6.011"/>
    </inkml:context>
    <inkml:brush xml:id="br0">
      <inkml:brushProperty name="width" value="0.025" units="cm"/>
      <inkml:brushProperty name="height" value="0.025" units="cm"/>
    </inkml:brush>
  </inkml:definitions>
  <inkml:trace contextRef="#ctx0" brushRef="#br0">0 1 5862,'0'0'16874,"7"8"-15870,-3-4-888,-1-1-58,0 0 0,0 0 1,0 0-1,0 1 0,-1-1 0,1 1 0,-1 0 0,0-1 0,-1 1 1,1 0-1,0 0 0,-1 0 0,0 0 0,0 1 0,0-1 1,0 8-1,-1 45-414,-2 0 0,-11 61 0,13-117 276,0-1 1,0 0-1,0 0 0,0 0 0,0 1 1,0-1-1,0 0 0,0 0 0,0 0 1,0 1-1,0-1 0,0 0 0,0 0 1,0 0-1,0 0 0,0 1 0,0-1 1,0 0-1,0 0 0,0 0 0,0 1 1,0-1-1,0 0 0,0 0 0,-1 0 1,1 0-1,0 0 0,0 1 0,0-1 1,0 0-1,0 0 0,-1 0 0,1 0 1,0 0-1,0 0 0,0 0 0,0 0 1,-1 1-1,1-1 0,0 0 0,0 0 1,0 0-1,-1 0 0,1 0 0,0 0 1,0 0-1,0 0 0,-1 0 0,1 0 0,0 0 1,0 0-1,0-1 0,0 1 0,-1 0 1,1 0-1,0 0 0,0 0 0,0 0 1,0 0-1,-1 0 0,1 0 1,-7-12-4709,-1-8-1954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6.384"/>
    </inkml:context>
    <inkml:brush xml:id="br0">
      <inkml:brushProperty name="width" value="0.025" units="cm"/>
      <inkml:brushProperty name="height" value="0.025" units="cm"/>
    </inkml:brush>
  </inkml:definitions>
  <inkml:trace contextRef="#ctx0" brushRef="#br0">0 123 9673,'0'0'14670,"59"-36"-13517,-9 22-640,5-3-225,2-3-224,-4 4 0,-4 4-64,-7 6-833,-7 4-2210,-14 2-1377,-6 0-3940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6.714"/>
    </inkml:context>
    <inkml:brush xml:id="br0">
      <inkml:brushProperty name="width" value="0.025" units="cm"/>
      <inkml:brushProperty name="height" value="0.025" units="cm"/>
    </inkml:brush>
  </inkml:definitions>
  <inkml:trace contextRef="#ctx0" brushRef="#br0">61 0 13869,'0'0'3876,"-22"81"-2467,8-42-768,4 1-161,0-2-320,6-3-128,3-5-32,1-8-32,0-9-865,10-11-736,4-2 544,3-18 32,2-9-961,2-11-865,5-3-864,-2-1-2884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7.041"/>
    </inkml:context>
    <inkml:brush xml:id="br0">
      <inkml:brushProperty name="width" value="0.025" units="cm"/>
      <inkml:brushProperty name="height" value="0.025" units="cm"/>
    </inkml:brush>
  </inkml:definitions>
  <inkml:trace contextRef="#ctx0" brushRef="#br0">179 1 8136,'0'0'10345,"-27"77"-9768,14-37-385,1 3-128,4-6-32,2-2-32,4-8 64,2-5-96,0-5 32,0-11 0,0-4-704,2-2-578,-2-3-1312,0-9-3652</inkml:trace>
  <inkml:trace contextRef="#ctx0" brushRef="#br0" timeOffset="1">1 187 14125,'0'0'8520,"54"-43"-7911,-22 29-481,12-3-128,2-2-128,-1-3-3555,0 0-5414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7.399"/>
    </inkml:context>
    <inkml:brush xml:id="br0">
      <inkml:brushProperty name="width" value="0.025" units="cm"/>
      <inkml:brushProperty name="height" value="0.025" units="cm"/>
    </inkml:brush>
  </inkml:definitions>
  <inkml:trace contextRef="#ctx0" brushRef="#br0">23 1 17136,'0'0'4549,"-13"50"-4549,13-40-2050,6-4-4036</inkml:trace>
  <inkml:trace contextRef="#ctx0" brushRef="#br0" timeOffset="1">0 189 13196,'0'0'12492,"1"20"-14157,6-31-4389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8.150"/>
    </inkml:context>
    <inkml:brush xml:id="br0">
      <inkml:brushProperty name="width" value="0.025" units="cm"/>
      <inkml:brushProperty name="height" value="0.025" units="cm"/>
    </inkml:brush>
  </inkml:definitions>
  <inkml:trace contextRef="#ctx0" brushRef="#br0">222 35 8072,'0'0'13821,"-11"-7"-13277,4 2-457,5 2-64,0 1 0,-1 0 0,1 0-1,-1 0 1,0 1 0,0-1 0,0 1-1,0-1 1,0 1 0,0 0-1,0 0 1,0 0 0,0 0 0,-1 1-1,1 0 1,0-1 0,0 1 0,-1 0-1,1 0 1,0 1 0,-6 0-1,-5 5 2,1 0-1,0 0 0,0 1 0,-16 12 0,25-17-35,0 0 1,1 1 0,-1 0-1,1 0 1,0 0-1,-1 0 1,1 1 0,1-1-1,-1 1 1,0-1-1,1 1 1,0 0 0,0 0-1,0 0 1,1 0-1,-1 1 1,1-1-1,-2 7 1,4-10 3,-1 0 1,1 0-1,-1 0 0,1 0 1,0 0-1,-1 0 0,1 0 0,0 0 1,0 0-1,-1 0 0,1 0 1,0 0-1,0-1 0,0 1 1,0 0-1,0-1 0,0 1 0,0-1 1,1 1-1,-1-1 0,0 1 1,0-1-1,0 0 0,0 0 1,1 1-1,0-1 0,42 6 68,-35-5-67,-3 0 25,16 1-67,0 1 0,0 1 0,0 1 0,-1 1 0,24 9 0,-42-13 37,0-1 0,1 0 0,-1 1 0,0 0 0,0 0 0,0 0 0,0 0 0,-1 0 0,1 1 0,0-1 0,-1 1 0,0 0 0,1-1 0,-1 1 0,0 0 0,-1 0 0,1 1 0,0-1 0,-1 0 0,0 1 0,0-1 0,0 0 0,0 1 0,0-1 0,-1 1 0,0 0 0,1-1 0,-1 1 0,-1-1 0,1 1 0,0-1 0,-1 1 0,0-1 0,0 1 0,0-1 0,0 1 0,0-1 0,-1 0 0,1 0 0,-4 5-1,0 0 286,1 0 0,-1 0 0,-1-1-1,1 1 1,-1-1 0,-1-1-1,1 1 1,-1-1 0,0 0-1,0-1 1,-1 1 0,0-2-1,0 1 1,0-1 0,0 0-1,-1-1 1,0 0 0,1 0-1,-1-1 1,0 0 0,0 0 0,-1-1-1,1 0 1,-17-2 0,23 1-296,0 0 1,1-1 0,-1 1 0,0-1-1,0 0 1,1 0 0,-1 0 0,1 0-1,-1 0 1,1-1 0,-1 1-1,1-1 1,0 0 0,0 1 0,0-1-1,0 0 1,0 0 0,0-1 0,0 1-1,1 0 1,-1 0 0,1-1 0,-1 1-1,1-1 1,0 1 0,0-1 0,0 0-1,1 0 1,-1 1 0,1-1 0,-1 0-1,1 0 1,0 1 0,0-5 0,0 1-492,1 0 1,-1 0 0,1 0 0,0 0 0,1 0-1,0 0 1,0 1 0,0-1 0,0 1 0,1-1 0,0 1-1,0 0 1,0 0 0,1 0 0,5-6 0,25-18-5504,6 0-1835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8.975"/>
    </inkml:context>
    <inkml:brush xml:id="br0">
      <inkml:brushProperty name="width" value="0.025" units="cm"/>
      <inkml:brushProperty name="height" value="0.025" units="cm"/>
    </inkml:brush>
  </inkml:definitions>
  <inkml:trace contextRef="#ctx0" brushRef="#br0">58 1 16207,'0'0'7762,"-1"9"-7169,-16 121 312,9-82-463,-4 84-1,12-92 575,0-34-257,0-25-286,0-6-269,1 16-186,0 0-1,-1 0 1,0-1-1,-1 1 1,0 0-1,0 0 0,-1 0 1,0 0-1,-7-16 1,6 25-612,1 11 376,2-9 211,0-1-1,0 1 1,0 0 0,0 0-1,1 0 1,-1 0-1,0 0 1,1-1 0,0 1-1,-1 0 1,1 0 0,2 2-1,0-1-1,0 0 1,1-1-1,-1 0 0,1 0 1,0 0-1,0 0 0,-1-1 0,1 1 1,0-1-1,1 0 0,-1 0 0,0 0 1,0-1-1,0 0 0,0 1 0,1-1 1,-1-1-1,0 1 0,5-2 0,5 0-10,-1 0-1,1-1 1,-1-1-1,21-8 1,-32 11 22,19-8-4,39-24 1,-57 31 12,1 0 1,-1-1 0,1 1 0,-1 0-1,0-1 1,0 0 0,0 0 0,0 0-1,-1 0 1,1 0 0,-1-1-1,0 1 1,0-1 0,0 1 0,0-1-1,-1 0 1,0 0 0,1 0-1,0-5 1,-2 9-13,0-1-1,0 1 1,-1 0-1,1-1 1,0 1-1,0 0 1,0-1-1,0 1 1,0 0-1,-1 0 1,1-1-1,0 1 1,0 0-1,0 0 1,-1-1-1,1 1 1,0 0-1,0 0 1,-1 0-1,1 0 1,0-1-1,-1 1 1,1 0-1,0 0 1,-1 0-1,1 0 1,0 0-1,0 0 1,-1 0-1,1 0 1,0 0-1,-1 0 1,1 0-1,0 0 1,-1 0-1,1 0 1,0 0-1,-1 0 1,1 0-1,0 0 1,-1 1-1,1-1 1,0 0-1,0 0 1,-1 0-1,1 0 1,0 1-1,0-1 1,-1 0 0,1 0-1,0 0 1,0 1-1,0-1 1,-1 0-1,1 1 1,0-1-1,0 1 1,-18 13-196,11-6 198,0-1 1,1 1-1,0 1 0,0-1 0,1 1 1,0 0-1,0 0 0,1 1 1,0-1-1,1 1 0,0 0 0,0 0 1,-1 15-1,4-24 0,0-1 0,0 1-1,0 0 1,0-1 0,0 1 0,0 0-1,1-1 1,-1 1 0,0-1 0,0 1-1,1 0 1,-1-1 0,0 1 0,1-1-1,-1 1 1,1-1 0,-1 1 0,0-1-1,1 1 1,-1-1 0,1 1 0,-1-1-1,1 0 1,0 1 0,-1-1 0,1 0-1,-1 1 1,1-1 0,1 0 0,24 1 125,25-15 109,-38 6-203,-1 0-1,0-1 1,0 0-1,-1-1 1,0 0 0,-1-1-1,0 0 1,-1-1-1,0 0 1,14-25-1,-29 82-673,3-32 651,-1 1-7,1 1 0,0 0 0,-1 28 0,4-42 1,0-1 0,1 1 1,-1 0-1,1-1 0,-1 1 0,1-1 0,-1 0 1,0 1-1,1-1 0,-1 1 0,1-1 1,0 0-1,-1 1 0,1-1 0,-1 0 0,1 1 1,0-1-1,-1 0 0,1 0 0,-1 0 1,1 0-1,0 1 0,-1-1 0,1 0 1,0 0-1,-1 0 0,1-1 0,0 1 0,-1 0 1,1 0-1,0 0 0,-1 0 0,1 0 1,-1-1-1,1 1 0,0 0 0,-1-1 1,1 1-1,-1 0 0,1-1 0,28-13 202,-14 2-174,0-1 1,-1-1 0,0-1-1,-2 0 1,0 0 0,0-2-1,-1 1 1,12-27-1,-45 110-629,21-64 597,-3 5 8,1 0 0,0 1 0,0-1 0,0 1 0,1 0 0,1-1 0,-2 16 0,3-24-15,0 1 0,1 0-1,-1-1 1,0 1 0,0-1 0,0 1 0,1-1 0,-1 1 0,0-1 0,0 1 0,1-1 0,-1 1 0,0-1 0,1 1 0,-1-1 0,1 0 0,-1 1-1,1-1 1,-1 0 0,0 1 0,1-1 0,-1 0 0,1 0 0,0 1 0,-1-1 0,1 0 0,-1 0 0,1 0 0,-1 0 0,1 1 0,0-1 0,23 1-3411,-19-1 1136,11 0-6751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39.989"/>
    </inkml:context>
    <inkml:brush xml:id="br0">
      <inkml:brushProperty name="width" value="0.025" units="cm"/>
      <inkml:brushProperty name="height" value="0.025" units="cm"/>
    </inkml:brush>
  </inkml:definitions>
  <inkml:trace contextRef="#ctx0" brushRef="#br0">36 84 4612,'-7'7'10667,"8"-3"-4758,17-1-2239,-14-2-3579,1-1-1,-1-1 1,1 1-1,-1-1 1,1 0-1,-1 0 0,1 0 1,6-3-1,-7 1 13,0-1-1,0 1 1,0-1-1,0 0 1,-1 0 0,6-9-1,-7 11-81,-1 0-1,0 1 1,0-1-1,0 0 1,0 0-1,-1 0 1,1 0-1,0 0 1,-1 0 0,1 0-1,-1 0 1,0 0-1,0 0 1,0 0-1,0 0 1,0 0-1,0 0 1,0 0 0,0 0-1,-1 0 1,1 0-1,-2-2 1,1 3-21,0 1 0,1-1 0,-1 0 0,0 1 0,0-1 0,0 0 1,0 1-1,0-1 0,0 1 0,0 0 0,0-1 0,0 1 0,-1 0 0,1-1 0,0 1 1,0 0-1,0 0 0,0 0 0,0 0 0,0 0 0,-1 1 0,1-1 0,0 0 1,0 0-1,0 1 0,0-1 0,0 0 0,0 1 0,-1 0 0,-31 17-89,27-13 76,0 0-1,1 0 0,-1 1 0,1 0 0,0 0 0,1 1 1,-1-1-1,1 1 0,1 0 0,-1 0 0,1 0 1,0 0-1,1 1 0,0-1 0,0 1 0,-1 8 0,3-15 20,0-1 0,0 1-1,0-1 1,1 1-1,-1-1 1,0 1-1,0-1 1,1 1-1,-1-1 1,0 0-1,1 1 1,-1-1 0,0 1-1,1-1 1,-1 0-1,0 0 1,1 1-1,-1-1 1,1 0-1,-1 0 1,1 1 0,-1-1-1,1 0 1,-1 0-1,1 0 1,-1 0-1,1 1 1,-1-1-1,1 0 1,-1 0-1,1 0 1,-1 0 0,1 0-1,-1-1 1,2 1-1,19-3 148,-3-4-42,-1-1 0,0 0 1,18-13-1,-25 14-139,0 0-1,1 1 1,-1 0 0,1 1-1,1 1 1,-1-1 0,1 2-1,-1-1 1,1 2 0,21-3-1,-31 5-11,-1 0-1,1 1 1,-1-1-1,1 0 1,-1 1-1,1-1 1,-1 1-1,1-1 1,-1 1-1,0 0 1,1-1-1,-1 1 1,0 0-1,1 0 1,-1 0-1,0 0 1,0 0-1,0 0 1,0 1-1,0-1 1,0 0-1,0 1 1,0-1-1,-1 0 1,1 1-1,-1-1 1,1 1-1,-1-1 1,1 1 0,-1-1-1,0 1 1,1-1-1,-1 3 1,1 8 51,-1 0 1,0-1 0,-2 20 0,1-16 4,3-16 65,1 0 1,-1 0-1,1-1 0,-1 1 1,0-1-1,0 1 0,1-1 1,-1 0-1,0 0 0,-1 0 1,3-2-1,-3 3-53,3-4-37,-1 1 1,1 1 0,0-1 0,0 1-1,1-1 1,-1 1 0,1 0-1,-1 0 1,1 1 0,0 0 0,0 0-1,0 0 1,0 0 0,0 1-1,1-1 1,-1 2 0,0-1 0,1 0-1,6 1 1,-11 0 2,0 1 0,0-1-1,0 1 1,0-1 0,0 1-1,0 0 1,0-1 0,0 1-1,0 0 1,-1 0 0,1 0 0,0-1-1,0 1 1,-1 0 0,1 0-1,-1 0 1,1 0 0,-1 0-1,1 0 1,-1 0 0,1 0 0,-1 1-1,0-1 1,0 0 0,1 0-1,-1 0 1,0 0 0,0 0 0,0 0-1,0 1 1,-1-1 0,1 2-1,0-3 9,-1 1-1,1 0 1,0 0 0,0 0-1,0 0 1,-1 0-1,1 0 1,0-1-1,0 1 1,0 0-1,1 0 1,-1 0 0,0 0-1,0 0 1,0 0-1,1-1 1,-1 1-1,0 0 1,1 0-1,-1 0 1,1-1 0,-1 1-1,1 0 1,-1 0-1,1-1 1,0 1-1,-1 0 1,1-1 0,0 1-1,-1-1 1,1 1-1,0-1 1,0 1-1,0-1 1,-1 0-1,1 1 1,0-1 0,0 0-1,0 0 1,0 0-1,0 1 1,0-1-1,-1 0 1,1 0-1,0 0 1,0 0 0,0-1-1,0 1 1,0 0-1,0 0 1,0 0-1,-1-1 1,1 1-1,0 0 1,0-1 0,0 1-1,0-1 1,23-13 160,-22 12-174,0 0 0,0 1 1,-1-1-1,1 1 0,0 0 0,1-1 0,-1 1 1,0 0-1,0 0 0,0 0 0,1 1 0,-1-1 1,0 1-1,1-1 0,-1 1 0,1 0 0,-1 0 1,0 0-1,1 0 0,2 0 0,-3 2-254,-1 0 0,0 0 0,0 0 0,0 0 0,0 0 0,0 0 0,-1 1 0,1-1 0,0 0 0,-1 0 0,0 1 0,0-1-1,1 0 1,-1 0 0,0 1 0,-1-1 0,0 4 0,1-1-2910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6.698"/>
    </inkml:context>
    <inkml:brush xml:id="br0">
      <inkml:brushProperty name="width" value="0.025" units="cm"/>
      <inkml:brushProperty name="height" value="0.025" units="cm"/>
    </inkml:brush>
  </inkml:definitions>
  <inkml:trace contextRef="#ctx0" brushRef="#br0">1 457 12139,'0'0'3171,"8"0"-256,-2-1-2518,0 0 0,0 0-1,1 0 1,-1-1 0,0 0 0,0-1-1,0 1 1,-1-1 0,1 0 0,-1-1-1,1 1 1,-1-1 0,0 0-1,0 0 1,-1-1 0,1 1 0,-1-1-1,5-8 1,-6 10-272,1-1 0,-1 0 0,-1 0 1,1 0-1,-1 0 0,1-1 0,-1 1 0,0-1 0,-1 1 0,1-1 0,-1 1 0,0-1 1,0 0-1,0 0 0,0-6 0,-2 11-119,1-1 1,-1 1 0,1-1-1,0 1 1,-1-1-1,1 1 1,-1 0-1,1-1 1,-1 1-1,1 0 1,-1-1-1,1 1 1,-1 0-1,0-1 1,1 1 0,-1 0-1,0 0 1,1 0-1,-1 0 1,1-1-1,-1 1 1,0 0-1,1 0 1,-1 0-1,0 0 1,1 1-1,-1-1 1,1 0 0,-1 0-1,-1 1 1,-19 4-130,14-1 83,1 0 0,0 0 0,0 0 0,1 1 0,-1-1 0,1 1 0,-9 11 0,12-13 21,-1 0 0,1 0 0,0 0 0,0 0 0,0 0 0,0 0 0,1 0 0,-1 1 0,1-1 0,0 0 0,0 1 0,0-1 0,1 1 0,-1 0 0,1-1 0,0 1 0,0 6 0,1-9 13,0 0-1,0 0 1,0 0-1,0 0 1,0 0 0,0 0-1,0 0 1,1-1-1,-1 1 1,0 0-1,1-1 1,-1 1 0,0-1-1,1 0 1,-1 1-1,0-1 1,1 0 0,-1 0-1,1 0 1,-1 0-1,0 0 1,1 0-1,-1 0 1,1-1 0,-1 1-1,0 0 1,2-1-1,41-9-91,-21 2-448,0 1-1,0 1 1,1 1-1,47-3 0,-63 7 395,-1 0 0,0-1 0,1 0 1,-1 0-1,0-1 0,0 0 0,0 0 0,0-1 0,-1 0 0,1 0 0,-1-1 0,0 1 0,0-1 0,-1 0 0,6-7 0,6-6-747,-2-1 0,0 0 0,18-30 0,-21 25 956,-1-1 1,-1 0-1,-1 0 0,-1-1 0,-2 0 0,7-51 1,-16 92 405,-2 1 1,-11 28 0,-6 22 547,15-40-645,2 1 0,0 1 0,2-1 0,2 1 0,0-1 0,6 55 0,-5-81-364,1 0-1,-1-1 1,0 1-1,0 0 1,1 0-1,-1 0 1,0 0-1,1 0 1,-1-1-1,1 1 1,-1 0-1,1 0 1,-1-1-1,1 1 1,-1 0-1,1-1 1,0 1-1,-1-1 1,1 1-1,0 0 1,0-1-1,0 0 1,-1 1-1,2 0 1,-1-1 10,0 0-1,-1 0 1,1 0 0,-1 0-1,1-1 1,0 1 0,-1 0-1,1 0 1,-1 0 0,1 0-1,-1-1 1,1 1 0,-1 0-1,1 0 1,-1-1 0,1 1-1,-1-1 1,1 1 0,-1 0-1,1-1 1,-1 1 0,0-1-1,1 1 1,-1-1 0,0 1 0,1-1-1,-1 1 1,0-1 0,0 1-1,0-1 1,1 0 0,-1 1-1,0-1 1,0 1 0,0-1-1,0-1 1,3-12-239,-1 0 0,-1-1 0,0 1 0,0 0 1,-4-29-1,3 44 227,0-1 0,0 0 1,-1 1-1,1-1 0,0 1 1,0-1-1,0 0 0,0 1 1,0-1-1,0 1 1,-1-1-1,1 0 0,0 1 1,0-1-1,-1 0 0,1 1 1,0-1-1,-1 0 0,1 1 1,0-1-1,-1 0 0,1 0 1,0 1-1,-1-1 0,1 0 1,0 0-1,-1 0 0,1 0 1,-1 1-1,1-1 0,0 0 1,-1 0-1,1 0 0,-1 0 1,1 0-1,-1 0 0,1 0 1,0 0-1,-1 0 0,1 0 1,-1 0-1,1-1 1,0 1-1,-1 0 0,1 0 1,-1 0-1,1 0 0,0-1 1,-1 1-1,1 0 0,0 0 1,-1-1-1,1 1 0,0 0 1,-1-1-1,1 1 0,0 0 1,0-1-1,-1 1 0,1 0 1,0-1-1,0 3-11,-1-1-1,1 1 1,1 0 0,-1 0-1,0 0 1,0 0 0,1 0-1,-1 0 1,1 0-1,0 0 1,-1-1 0,1 1-1,0 0 1,0 0 0,0-1-1,0 1 1,0-1-1,1 1 1,-1-1 0,0 1-1,1-1 1,-1 0 0,1 0-1,2 2 1,1 0 15,0-1-1,0 0 1,1 0 0,-1 0-1,1-1 1,-1 0 0,1 0-1,9 0 1,2 0 18,0-1 1,0-1-1,0-1 0,0-1 0,20-5 1,20-15-738,-46 17 495,0 1 0,0 0 1,0 1-1,1 0 0,0 1 1,14-2-1,-25 7 279,0 0 0,0 1 0,0-1 0,0 0 0,0 1 0,-1-1 0,1 1 0,-1-1 0,1 1 0,-1-1 0,0 1 0,0-1 0,0 1 0,-1-1 0,0 5 0,2 10 102,0-14-156,0 0-1,0 1 1,1-2 0,-1 1 0,1 0-1,0 0 1,-1 0 0,1-1-1,1 1 1,-1-1 0,0 0 0,1 1-1,-1-1 1,1 0 0,-1 0 0,7 2-1,54 25-739,-48-23 162,81 41-2822,-87-42 3318,0 1 0,-1 0-1,1 0 1,-1 1 0,-1 0 0,1 0 0,-1 1 0,7 10 0,-11-14 275,-1 1 1,0 0-1,0 0 0,-1 0 1,1 0-1,-1 0 0,0 0 1,0 0-1,-1 0 0,0 0 1,0 1-1,0-1 1,0 0-1,-1 0 0,0 0 1,0 0-1,0 1 0,0-1 1,-1-1-1,0 1 0,0 0 1,-1 0-1,-4 7 0,3-5 161,-1 0 0,1-1 0,-1 1 0,-1-1 0,1-1-1,-1 1 1,0-1 0,0 0 0,0 0 0,-1 0-1,0-1 1,1 0 0,-2-1 0,-13 6 0,18-8-261,1 0 1,-1-1-1,1 1 1,-1-1 0,1 0-1,-1 0 1,0 0-1,1 0 1,-1 0-1,1-1 1,-1 1-1,1-1 1,-1 1-1,1-1 1,-1 0 0,1 0-1,0 0 1,-1 0-1,1-1 1,0 1-1,-4-3 1,3 0-33,-1 0 1,1 0 0,0 0-1,0-1 1,1 1 0,-1-1-1,1 1 1,0-1-1,0 0 1,-1-7 0,-2-9-234,1-1 0,1 0 0,1 0 0,1-23 0,1 40 173,0 1 0,0-1 1,1 1-1,0-1 0,-1 1 0,1 0 1,1 0-1,-1-1 0,1 1 1,-1 0-1,1 0 0,0 0 1,1 0-1,-1 1 0,1-1 0,-1 1 1,1-1-1,0 1 0,1 0 1,-1 0-1,7-4 0,3-1-284,1 1-1,-1 1 1,1 0-1,1 1 0,15-3 1,24-9-4163,-5-3-3374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0.959"/>
    </inkml:context>
    <inkml:brush xml:id="br0">
      <inkml:brushProperty name="width" value="0.025" units="cm"/>
      <inkml:brushProperty name="height" value="0.025" units="cm"/>
    </inkml:brush>
  </inkml:definitions>
  <inkml:trace contextRef="#ctx0" brushRef="#br0">107 122 4452,'0'0'12844,"3"-8"-10564,12-26-123,-15 33-2097,0 1 0,0-1 0,0 1 0,0 0 0,0-1 0,0 1 0,0-1 0,0 1 0,0 0 0,0-1 0,0 1 0,-1 0 0,1-1 0,0 1 0,0-1 0,0 1 0,0 0 0,-1-1 0,1 1 0,0 0 0,0-1 0,0 1 0,-1 0 0,1 0 0,0-1 0,-1 1 0,1 0 0,0 0 0,-1-1 0,1 1 0,0 0 0,-1 0 0,1 0 0,0 0-1,-1-1 1,1 1 0,-1 0 0,1 0 0,0 0 0,-1 0 0,1 0 0,-1 0 0,1 0 0,0 0 0,-1 0 0,1 0 0,0 0 0,-1 1 0,1-1 0,-1 0 0,1 0 0,-20 4 429,13 1-497,1-1 1,1 1-1,-1 0 0,1 0 0,0 1 0,0 0 0,0 0 1,1 0-1,0 0 0,-5 11 0,4-7 9,0 1 0,0 0 0,1 0 0,1 0-1,0 0 1,-2 13 0,5-23 0,0 0 0,-1 0 0,1 0-1,0-1 1,0 1 0,0 0 0,0 0-1,0 0 1,0 0 0,1 0 0,-1 0-1,0-1 1,0 1 0,1 0 0,-1 0-1,0 0 1,1 0 0,-1-1 0,1 1-1,-1 0 1,1 0 0,-1-1 0,1 1-1,-1 0 1,1-1 0,0 1 0,-1-1-1,1 1 1,0-1 0,0 1 0,1 0 0,0-1 14,1 1 1,0-1 0,-1 0 0,1 0 0,-1 0 0,1 0 0,-1 0 0,1 0 0,-1-1 0,1 1 0,2-2 0,6-2 60,0 0 1,-1 0-1,1-1 1,12-9-1,-2-1-26,-1-1 0,0-1 0,28-32 1,-39 39-20,-1 0 0,-1 0 0,1-1 0,-2 0 1,1 0-1,-2 0 0,1-1 0,-2 0 0,6-17 1,-56 124-70,41-85 94,2 1 0,-1 0 0,1-1 0,0 1 1,1 0-1,1 0 0,0 1 0,0-1 0,1 12 0,1-21-42,-1-1 0,1 0 0,-1 0 1,1 0-1,-1 0 0,1 0 0,0-1 1,-1 1-1,1 0 0,0 0 0,0 0 0,0 0 1,-1-1-1,1 1 0,0 0 0,0-1 1,0 1-1,0-1 0,0 1 0,0-1 1,0 1-1,1-1 0,-1 0 0,0 0 0,0 1 1,0-1-1,0 0 0,0 0 0,0 0 1,1 0-1,-1 0 0,0-1 0,0 1 0,0 0 1,0 0-1,2-2 0,1 2 42,0-1 1,0 0-1,0-1 0,0 1 0,-1-1 1,1 0-1,0 1 0,-1-2 1,5-2-1,-3 0-49,-1 0 0,1-1 0,-1 1-1,0-1 1,0 0 0,-1-1 0,1 1 0,-1 0 0,-1-1 0,0 0 0,1 0 0,-2 1 0,1-1 0,-1 0-1,0-1 1,-1-8 0,-18 39-973,14-15 971,-1 1 1,1 0-1,1 0 0,-1 0 1,2 0-1,-1 0 0,1 0 1,-1 18-1,4-26 7,0 0 0,-1 0 0,1 0 0,0 0 0,0 0 0,0-1 0,0 1 0,0 0 0,0-1 0,1 1 0,-1-1 0,0 1 0,0-1 0,0 1 0,0-1 0,1 0 0,-1 0 0,0 0 0,0 0 0,1 0 0,-1 0 0,0 0 0,0 0 0,1 0 0,-1 0 0,0-1 0,2 0 0,4 1 36,25-1 75,48-9 0,-48 5-1244,46-1 0,-64 10 1480,-26-14 1150,-37-82 296,48 91-1848,31 11-2263,18-5-5291,-24-5-3693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1.782"/>
    </inkml:context>
    <inkml:brush xml:id="br0">
      <inkml:brushProperty name="width" value="0.025" units="cm"/>
      <inkml:brushProperty name="height" value="0.025" units="cm"/>
    </inkml:brush>
  </inkml:definitions>
  <inkml:trace contextRef="#ctx0" brushRef="#br0">14 2 8456,'0'0'14109,"3"13"-12875,-1 18-836,-1-1 0,-2 0 1,-8 60-1,5-49-390,1-22 21,2 0 1,0 1-1,3 34 0,-2-54-25,0 1 1,0 0-1,0 0 0,1 0 0,-1-1 0,0 1 0,0 0 0,0 0 0,1 0 0,-1-1 0,0 1 0,1 0 0,-1-1 0,1 1 0,-1 0 0,1-1 0,-1 1 0,1 0 0,-1-1 0,1 1 0,0-1 0,-1 1 0,1-1 0,0 1 0,-1-1 0,1 0 0,0 1 0,0-1 0,-1 0 0,1 1 0,0-1 0,0 0 0,0 0 0,-1 0 0,1 0 0,0 0 0,0 0 0,0 0 0,-1 0 0,1 0 0,0 0 0,0 0 0,0-1 0,-1 1 0,1 0 0,0-1 0,0 1 0,-1 0 0,2-2 0,2 1 20,-1-2 0,1 1 0,-1 0 0,0-1 0,1 1 0,-1-1 0,-1 0 0,6-5 0,5-16-136,0 1 0,-1-2 0,-1 1-1,-2-1 1,0-1 0,-2 0 0,0 0 0,-2-1 0,-1 1 0,-1-1 0,-1-31 0,-3 66-40,0 0-1,0-1 1,-1 1 0,0-1 0,-1 0 0,-4 12 0,-6 17 144,3 2-29,-17 77 199,25-102-124,0 0 1,1 0-1,0 0 1,1 0 0,1 0-1,3 21 1,-4-46-1321,0 9 1186,1 1 0,-1 0 0,0 0 0,0 0 0,0-1 0,-1 1 0,1 0 0,0 0 0,-1 0-1,1 0 1,-1 0 0,0 0 0,-2-4 0,-2-5 112,-1 1-1,-1 0 1,0 0-1,0 1 1,-1 0-1,0 0 1,-1 1-1,1 0 0,-12-8 1,24 26 672,9 4-410,-4-8-258,0-1 1,0-1-1,1 1 0,-1-2 0,1 1 1,0-1-1,0-1 0,0 0 0,0 0 1,17 0-1,41-2-2398,-6-5-4366,-29-2 1438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2.342"/>
    </inkml:context>
    <inkml:brush xml:id="br0">
      <inkml:brushProperty name="width" value="0.025" units="cm"/>
      <inkml:brushProperty name="height" value="0.025" units="cm"/>
    </inkml:brush>
  </inkml:definitions>
  <inkml:trace contextRef="#ctx0" brushRef="#br0">151 29 5381,'0'0'7410,"-8"-2"-4277,4 1-2933,0 0-1,0 0 0,0 0 0,0 0 0,0 1 0,0 0 0,0 0 0,-1 0 0,1 0 0,0 1 1,0 0-1,0-1 0,0 2 0,0-1 0,0 0 0,1 1 0,-1-1 0,0 1 0,1 0 0,-1 1 1,1-1-1,0 0 0,0 1 0,-1 0 0,2 0 0,-5 4 0,-21 35 1126,27-41-1251,-1 1-1,1 0 1,0-1-1,1 1 1,-1 0-1,0 0 1,0 0-1,1 0 1,-1 0-1,1 0 1,-1 0-1,1 0 0,0 0 1,0 0-1,0 0 1,0 0-1,0 0 1,1 0-1,-1 0 1,1 0-1,0 3 1,3-4-17,-1 0 0,0 0 1,0-1-1,1 1 0,-1-1 0,0 0 1,1 0-1,-1 0 0,1 0 1,-1-1-1,0 1 0,0-1 0,1 0 1,4-2-1,2-1 3,0-1 0,0 0 1,0-1-1,-1 0 0,0 0 0,-1-1 0,14-13 0,-3 0-116,32-43-1,-50 62-87,-4 37-363,-1-17 557,0-4 115,1 1 0,0 0 0,0 19 0,3-34-142,0-1 0,0 1 0,0-1 0,0 1 0,0-1 0,0 1-1,0-1 1,0 1 0,1-1 0,-1 1 0,0-1 0,0 1 0,0-1 0,1 1 0,-1-1 0,0 1-1,1-1 1,-1 0 0,0 1 0,1-1 0,-1 0 0,0 1 0,1-1 0,-1 0 0,1 1 0,-1-1-1,1 0 1,-1 0 0,1 0 0,-1 1 0,1-1 0,-1 0 0,1 0 0,0 0 0,23-3 502,20-18-37,-34 13-517,0-1-1,0 0 1,0-1 0,-1 0-1,-1-1 1,0 1 0,0-2-1,-1 1 1,7-16 0,-22 50-373,-12 36 248,18-55 204,1 1-1,0-1 1,1 0-1,-1 1 1,1-1-1,-1 0 1,1 1-1,1-1 1,-1 1-1,1 4 1,0-8-32,-1-1 0,1 0 0,-1 1 0,1-1 0,-1 0 0,1 0 0,-1 1 0,1-1 0,-1 0 0,1 0 0,0 0 0,-1 0 0,1 0 0,-1 0 0,1 0 0,-1 0 0,1 0 0,0 0 0,-1 0 0,1 0 0,-1 0 0,1 0 0,-1 0 0,1-1 0,-1 1 0,1 0 0,-1 0 0,1-1 0,-1 1 0,1 0 0,-1-1 0,1 1 0,0-1 0,17-10 299,-3-3-225,-1-1 1,0 0 0,16-25-1,3-1-713,-40 83-191,3-29 763,0 0-1,1 0 0,0 0 0,1 0 0,0 21 1,1-34-48,1 0 0,0 1 1,0-1-1,0 0 1,0 0-1,0 0 1,0 1-1,0-1 1,0 0-1,0 0 1,0 0-1,0 1 1,0-1-1,0 0 0,0 0 1,0 0-1,0 1 1,0-1-1,0 0 1,0 0-1,0 0 1,0 1-1,1-1 1,-1 0-1,0 0 1,0 0-1,0 0 0,0 1 1,0-1-1,0 0 1,1 0-1,-1 0 1,0 0-1,0 0 1,0 1-1,0-1 1,1 0-1,-1 0 1,0 0-1,0 0 1,0 0-1,1 0 0,-1 0 1,0 0-1,0 0 1,0 0-1,1 0 1,-1 0-1,0 0 1,0 0-1,0 0 1,1 0-1,-1 0 1,0 0-1,0 0 0,0 0 1,1 0-1,-1 0 1,0-1-1,11-2-6399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3.029"/>
    </inkml:context>
    <inkml:brush xml:id="br0">
      <inkml:brushProperty name="width" value="0.025" units="cm"/>
      <inkml:brushProperty name="height" value="0.025" units="cm"/>
    </inkml:brush>
  </inkml:definitions>
  <inkml:trace contextRef="#ctx0" brushRef="#br0">174 1 11915,'0'0'14291,"-11"0"-13853,0 0-374,0 0-1,0 1 1,0 0 0,0 1-1,-14 4 1,21-5-52,0 0 0,-1 0 0,1 0 0,1 1 0,-1 0 0,0 0 0,0 0 0,1 0 0,-1 1 1,1 0-1,0-1 0,-1 1 0,2 0 0,-1 1 0,0-1 0,0 0 0,1 1 0,0-1 0,0 1 0,-3 5 0,5-8-16,0 0 0,0 0 0,0 0 0,0-1 0,0 1 0,0 0 0,1 0 0,-1 0 0,0 0 0,0 0 0,1-1 0,-1 1 0,0 0 0,1 0-1,-1-1 1,1 1 0,-1 0 0,1 0 0,-1-1 0,1 1 0,-1 0 0,1-1 0,0 1 0,-1-1 0,1 1 0,0-1 0,0 1 0,-1-1 0,1 0 0,0 1 0,0-1 0,0 0 0,0 0 0,-1 1 0,1-1 0,0 0 0,0 0 0,0 0-1,0 0 1,0 0 0,1 0 0,47 1-170,-40-1 80,14 0-90,57 2-474,-76-1 530,1 0-1,-1-1 1,1 2 0,-1-1 0,1 0 0,-1 1 0,0 0-1,0 0 1,0 0 0,0 0 0,0 1 0,0-1-1,-1 1 1,4 4 0,-5-6 112,-1 0 0,0 0 0,-1 0 0,1 0 0,0 1 0,0-1 0,0 0-1,-1 0 1,1 1 0,0-1 0,-1 1 0,0-1 0,1 0 0,-1 1 0,0-1 0,1 1 0,-1-1 0,0 1 0,0-1-1,0 1 1,-1-1 0,1 1 0,0-1 0,0 0 0,-1 1 0,0 1 0,-1 0 119,0 0 1,0 0-1,0-1 0,0 1 1,0-1-1,-1 0 0,1 0 1,-1 0-1,1 0 0,-1 0 1,-4 2-1,-8 3 650,0 0 0,0-1-1,-26 6 1,22-8-437,1-1 0,-1 0 0,0-2 0,-29 0 0,47-1-358,0 0 0,-1 0 0,1 0 0,0 0 0,0-1 0,0 1 0,0 0 0,0 0 0,0-1 0,-1 1 0,1 0 0,0-1 1,0 0-1,0 1 0,0-1 0,0 1 0,1-1 0,-1 0 0,0 0 0,0 1 0,0-1 0,1 0 0,-1 0 0,0 0 0,1 0 0,-1 0 0,1 0 0,-1 0 0,1 0 0,-1 0 0,1 0 0,0 0 0,-1 0 0,1-1 0,0 1 0,0 0 0,0 0 0,0 0 0,0 0 0,0-2 0,1 0-333,-1 1-1,1-1 0,0 0 1,-1 0-1,1 1 1,1-1-1,-1 0 1,0 1-1,1-1 1,-1 1-1,1 0 0,0-1 1,-1 1-1,1 0 1,4-3-1,38-25-8058,-17 13 2076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3.403"/>
    </inkml:context>
    <inkml:brush xml:id="br0">
      <inkml:brushProperty name="width" value="0.025" units="cm"/>
      <inkml:brushProperty name="height" value="0.025" units="cm"/>
    </inkml:brush>
  </inkml:definitions>
  <inkml:trace contextRef="#ctx0" brushRef="#br0">97 0 11275,'0'0'12497,"-5"9"-11755,-9 18-335,0 0 1,2 1-1,1 0 1,1 1-1,1 0 1,2 0-1,1 1 1,-3 41-1,9-71-401,0 1 0,0 0 0,0 0 0,0-1 0,0 1 0,0 0 0,0 0 0,1-1 0,-1 1 0,0 0 0,0-1 0,1 1 0,-1 0 0,0 0 0,1-1 0,-1 1 0,0-1 0,1 1 0,-1 0 0,1-1 0,-1 1 0,1-1 0,-1 1 0,1-1 0,0 0 0,-1 1 0,1-1 0,0 1 0,1-1 0,23-2 232,25-22 97,-14-3-281,-30 21-79,1 0 0,0 0 0,0 1 1,1 0-1,-1 1 0,1-1 1,10-3-1,-17 9 8,-1 0-1,1-1 1,0 1-1,-1 0 1,1 0 0,-1-1-1,1 1 1,-1 0-1,0 0 1,1 0 0,-1-1-1,0 1 1,1 0-1,-1 0 1,0 0 0,0 0-1,0 0 1,0 0-1,0 0 1,0 0 0,0-1-1,0 1 1,0 0 0,-1 2-1,0 28 10,-23 89 61,24-120-66,0 0 0,0-1 0,0 1 0,0 0-1,1 0 1,-1 0 0,0-1 0,0 1 0,0 0 0,0 0 0,1 0-1,-1 0 1,0 0 0,0 0 0,1 0 0,-1 0 0,0-1 0,0 1-1,0 0 1,1 0 0,-1 0 0,0 0 0,0 0 0,1 0 0,-1 0-1,0 0 1,0 0 0,1 0 0,-1 1 0,0-1 0,0 0 0,1 0-1,-1 0 1,0 0 0,0 0 0,0 0 0,1 0 0,-1 1 0,0-1-1,0 0 1,0 0 0,0 0 0,1 0 0,-1 1 0,0-1 0,0 0-1,0 0 1,0 0 0,0 1 0,0-1 0,0 0 0,1 0 0,-1 1-1,0-1 1,0 0 0,0 0 0,0 0 0,0 1 0,0-1 0,0 0-1,0 0 1,0 1 0,0-1 0,0 0 0,0 0 0,-1 1 0,1-1-1,0 0 1,0 0 0,11-9-1069,27-35-6242,-16 17 133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2:44.480"/>
    </inkml:context>
    <inkml:brush xml:id="br0">
      <inkml:brushProperty name="width" value="0.025" units="cm"/>
      <inkml:brushProperty name="height" value="0.025" units="cm"/>
    </inkml:brush>
  </inkml:definitions>
  <inkml:trace contextRef="#ctx0" brushRef="#br0">104 263 9993,'0'0'12369,"-10"5"-10687,3-1-1391,-48 27 869,52-29-1135,1 0-1,0 0 1,-1 0-1,1 0 1,0 0-1,0 0 0,0 1 1,0-1-1,1 1 1,-1 0-1,1-1 1,-1 1-1,1 0 0,0 0 1,0 0-1,0-1 1,1 1-1,-1 0 1,1 0-1,-1 5 1,2-7-18,-1 0 1,1-1-1,0 1 1,-1-1-1,1 1 1,0-1 0,-1 1-1,1-1 1,0 1-1,0-1 1,0 0 0,-1 1-1,1-1 1,0 0-1,0 0 1,0 0-1,0 1 1,0-1 0,0 0-1,-1 0 1,1 0-1,0-1 1,0 1-1,0 0 1,0 0 0,0 0-1,1-1 1,29-7 276,-18 1-284,-1-2 0,0 1 0,-1-2 0,1 1 0,-2-1 0,0-1 0,0 0 0,-1-1 0,0 1 0,-1-2 0,0 1 0,10-24 0,-20 41-56,-8 13 32,0 0-1,2 0 1,0 1 0,1 1-1,1-1 1,1 1-1,-5 39 1,9-58 32,1 0 0,0 0 0,0 0 0,0-1 0,0 1 0,1 0 0,-1 0 0,0 0-1,0 0 1,0 0 0,1 0 0,-1-1 0,0 1 0,1 0 0,-1 0 0,1 0 0,-1-1 0,1 1 0,-1 0 0,1-1 0,-1 1 0,1 0-1,0-1 1,-1 1 0,1-1 0,0 1 0,0-1 0,-1 1 0,2 0 0,0-1 14,0 0 1,1 1 0,-1-1-1,0 0 1,0 0-1,0-1 1,0 1-1,0 0 1,0-1-1,0 1 1,0-1-1,3-1 1,3-1 22,-1-1 0,1 0 0,0 0 0,-1 0 0,9-9 0,7-8-147,-2-2 0,-1 0 0,0-1 0,-2-1 0,-1-1 0,-1 0 0,-1-2 0,-2 1 0,19-54 0,-27 62 108,-5 19-9,0 0 1,0-1 0,0 1 0,0 0 0,1-1 0,-1 1 0,0 0-1,0-1 1,0 1 0,0 0 0,0-1 0,0 1 0,0 0 0,0 0-1,0-1 1,0 1 0,0 0 0,0-1 0,0 1 0,-1 0-1,1-1 1,0 1 0,0 0 0,0-1 0,0 1 0,0 0 0,-1 0-1,1-1 1,0 1 0,0 0 0,-1 0 0,1 0 0,0-1 0,0 1-1,-1 0 1,1 0 0,0 0 0,0-1 0,-1 1 0,1 0-1,0 0 1,-1 0 0,1 0 0,0 0 0,-1 0 0,1 0 0,0 0-1,-1 0 1,1 0 0,0 0 0,0 0 0,-1 0 0,1 0 0,0 0-1,-1 0 1,1 0 0,0 0 0,-1 1 0,1-1 0,0 0-1,-1 0 1,1 0 0,0 0 0,0 1 0,-1-1 0,1 0 0,-9 5-9,0 0 0,0 0 0,1 1 0,-1 0 0,1 1 0,1-1 0,-1 1 0,1 1 0,-6 8 0,3-3 19,0 1 0,0 0 0,2 0 0,-14 29 0,18-32 30,1 1 1,-1-1-1,2 1 1,-1-1-1,0 24 0,2-33-31,1 0-1,0 0 0,0 1 0,0-1 0,0 0 0,0 1 0,1-1 0,-1 0 0,1 0 0,-1 1 0,1-1 0,0 0 0,0 0 0,0 0 0,0 0 0,0 0 0,0 0 0,1 0 0,-1 0 0,1-1 0,-1 1 0,1 0 0,0-1 0,-1 1 0,1-1 0,0 0 0,0 0 1,0 0-1,0 0 0,0 0 0,0 0 0,0 0 0,1 0 0,-1-1 0,0 1 0,4-1 0,2 1 15,0-1 0,0-1-1,0 1 1,0-1 0,0-1 0,-1 1 0,1-2 0,0 1-1,-1-1 1,1 0 0,10-6 0,-6 2 3,0-2 0,0 1-1,-1-1 1,0-1 0,18-20 0,-9 4 30,-1 0 1,-1-1 0,-2-1-1,0 0 1,11-31 0,-24 51-24,0 1 5,0 0-1,0-1 1,0 1-1,-1-1 0,0 0 1,-1 1-1,1-14 1,-31 58-319,13-6 308,1 1 0,2 1 0,1 0 0,1 0 0,2 1 0,2 1 0,1-1 0,1 1 0,0 51 0,11-93 393,1-11-318,-3 2-31,-2-1 1,1-32-1,-3 43-69,0 0 1,0-1-1,-1 1 1,1 0-1,-1 0 1,-1 0-1,1 0 1,-1 1-1,0-1 1,-1 0-1,-3-7 1,5 13-97,1 2 83,0 0 1,1 1 0,-1-1-1,0 0 1,1 1 0,-1-1-1,1 0 1,0 0-1,0 0 1,0 0 0,0 1-1,0-1 1,0 0 0,1-1-1,-1 1 1,1 0 0,-1 0-1,1-1 1,-1 1 0,5 2-1,-2-1 12,1 0-1,0-1 1,0 0-1,0 0 1,0 0-1,0-1 1,0 0-1,0 1 1,6-1 0,0 0-2,-1 0 0,0-1-1,0-1 1,0 1 0,1-2 0,-1 1 0,0-1 0,0-1 0,14-5 0,-11 1-10,0 0 0,0-1 0,14-11-1,-24 16 88,1 0 0,-1 0-1,1 0 1,-1-1 0,0 1-1,-1-1 1,1 1 0,0-1-1,-1 0 1,0 0-1,0 0 1,0-1 0,-1 1-1,3-7 1,-5 10-56,1 1 0,-1-1 0,1 1 0,-1-1 0,1 1 0,-1 0-1,1-1 1,-1 1 0,1 0 0,-1-1 0,1 1 0,-1 0 0,1-1 0,-1 1 0,0 0 0,1 0 0,-1 0-1,0 0 1,1 0 0,-1 0 0,1 0 0,-1 0 0,0 0 0,1 0 0,-1 0 0,0 0 0,1 0 0,-1 0-1,1 1 1,-1-1 0,0 0 0,1 0 0,-1 1 0,0 0 0,-27 8-106,17-2 101,-1 1 0,1 0-1,0 1 1,1 0-1,0 1 1,1 0 0,-10 14-1,14-18 66,0 1 0,0 0 0,1 0 0,0 0-1,1 1 1,0 0 0,0-1 0,0 1 0,1 0-1,0 0 1,1 0 0,0 0 0,-1 13 0,3-19-68,-1 0 0,1 1-1,0-1 1,0 0 0,-1 0 0,1 1 0,0-1 0,1 0 0,-1 0 0,0 0 0,1 0-1,-1-1 1,1 1 0,0 0 0,-1-1 0,1 1 0,0-1 0,0 1 0,0-1 0,0 0 0,0 0-1,0 0 1,0 0 0,1 0 0,-1 0 0,0-1 0,1 1 0,-1-1 0,0 1 0,3-1-1,11 2-189,1 0 0,-1-1 0,21-2-1,-23 0-269,1 1-800,-1-1 0,1-1 0,-1 0 0,1-1 0,19-7 0,23-12-9860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5.059"/>
    </inkml:context>
    <inkml:brush xml:id="br0">
      <inkml:brushProperty name="width" value="0.025" units="cm"/>
      <inkml:brushProperty name="height" value="0.025" units="cm"/>
    </inkml:brush>
  </inkml:definitions>
  <inkml:trace contextRef="#ctx0" brushRef="#br0">1 0 9961,'0'0'10570,"0"62"-9064,0-30-417,1 4-224,12 4-65,2-1-479,6-6-225,2-5-64,7-9 0,-1-8-416,1-8-641,1-3-353,-3-3-672,-3-11-1249,-6-3-2658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5.434"/>
    </inkml:context>
    <inkml:brush xml:id="br0">
      <inkml:brushProperty name="width" value="0.025" units="cm"/>
      <inkml:brushProperty name="height" value="0.025" units="cm"/>
    </inkml:brush>
  </inkml:definitions>
  <inkml:trace contextRef="#ctx0" brushRef="#br0">183 0 14798,'0'0'5701,"-10"12"-4548,-5 4-771,2 0-1,0 2 0,1-1 1,1 1-1,1 1 0,-11 25 1,0 18 224,-17 77 0,31-107-889,2 1 0,1-1 0,2 1 0,1 45 0,6-74-5242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5.963"/>
    </inkml:context>
    <inkml:brush xml:id="br0">
      <inkml:brushProperty name="width" value="0.025" units="cm"/>
      <inkml:brushProperty name="height" value="0.025" units="cm"/>
    </inkml:brush>
  </inkml:definitions>
  <inkml:trace contextRef="#ctx0" brushRef="#br0">67 0 15855,'0'0'5424,"-1"12"-4196,-4 20-737,-1 0 0,-12 34 0,8-36-938,2 1 0,1 0 0,-5 63 0,12-93 412,0-1-1,0 0 1,0 0 0,0 0 0,0 0 0,0 0 0,0 0 0,0 0 0,1 0-1,-1 0 1,0 1 0,0-1 0,0 0 0,0 0 0,0 0 0,0 0 0,0 0-1,0 0 1,0 0 0,0 0 0,0 0 0,0 0 0,0 0 0,0 1 0,0-1-1,0 0 1,0 0 0,1 0 0,-1 0 0,0 0 0,0 0 0,0 0 0,0 0 0,0 0-1,0 0 1,0 0 0,0 0 0,0 0 0,1 0 0,-1 0 0,0 0 0,0 0-1,0 0 1,0 0 0,0 0 0,0 0 0,0 0 0,0 0 0,0 0 0,1 0-1,-1 0 1,0 0 0,0 0 0,0 0 0,0 0 0,0 0 0,0-1 0,0 1-1,0 0 1,0 0 0,0 0 0,0 0 0,0 0 0,0 0 0,0 0 0,1 0-1,-1 0 1,0 0 0,0-1 0,9-9-1164,9-15-519,43-88-5999,-23 36 6062,-16 30 4028,1 0 3601,-36 90-2440,7-17-3385,-5 11-33,1 1-1,2 0 0,2 0 1,-3 59-1,10-95-503,-1-2 199,0 1-1,0-1 1,0 0-1,0 1 1,0-1-1,0 0 1,0 1-1,0-1 1,0 0-1,0 1 1,0-1-1,0 0 1,0 1-1,-1-1 1,1 0-1,0 0 1,0 1-1,0-1 1,0 0-1,0 1 1,-1-1-1,1 0 1,0 0-1,0 1 1,-1-1-1,1 0 1,0 0-1,0 1 1,-1-1-1,1 0 1,0 0-1,-1 0 1,-6 1-5181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6.292"/>
    </inkml:context>
    <inkml:brush xml:id="br0">
      <inkml:brushProperty name="width" value="0.025" units="cm"/>
      <inkml:brushProperty name="height" value="0.025" units="cm"/>
    </inkml:brush>
  </inkml:definitions>
  <inkml:trace contextRef="#ctx0" brushRef="#br0">0 116 14478,'0'0'8135,"61"-15"-7430,-30 6-513,2-1-192,-1-3-256,2-4-1986,-4-6-2018,-4-5-1890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7.841"/>
    </inkml:context>
    <inkml:brush xml:id="br0">
      <inkml:brushProperty name="width" value="0.025" units="cm"/>
      <inkml:brushProperty name="height" value="0.025" units="cm"/>
    </inkml:brush>
  </inkml:definitions>
  <inkml:trace contextRef="#ctx0" brushRef="#br0">71 31 18578,'-2'11'3133,"-23"56"-1948,17-49-1159,1 0 0,0 0 0,2 0 0,0 1 0,1 0 0,-3 33 0,7-52-28,0 1 0,0-1 0,0 1 0,0 0 1,0-1-1,0 1 0,0 0 0,0-1 0,0 1 0,0-1 0,0 1 1,0 0-1,1-1 0,-1 1 0,0-1 0,0 1 0,1-1 0,-1 1 1,0 0-1,1-1 0,-1 1 0,1-1 0,-1 0 0,1 1 0,-1-1 1,1 1-1,-1-1 0,1 0 0,-1 1 0,1-1 0,-1 0 1,1 1-1,-1-1 0,1 0 0,0 0 0,-1 0 0,2 0 0,28-10 288,25-30 460,94-109 1683,-148 148-2435,0 0 1,0 0 0,0 0-1,1 0 1,-1 0 0,0 0-1,1 0 1,-1 1 0,0-1-1,1 0 1,-1 1-1,1-1 1,-1 1 0,1 0-1,1-1 1,-2 1-4,-1 0 0,1 1 1,-1-1-1,1 0 0,-1 0 0,1 0 0,-1 1 0,1-1 1,-1 0-1,1 1 0,-1-1 0,1 1 0,-1-1 1,0 0-1,1 1 0,-1-1 0,0 1 0,1-1 0,-1 1 1,0-1-1,1 1 0,-1-1 0,0 1 0,0-1 1,0 1-1,0-1 0,1 2 0,0 6-56,-1 0-1,0 1 1,0-1-1,-2 14 1,1 0 282,0-7-183,1-9-41,-1-1 1,1 0-1,1 0 0,-1 0 1,0 1-1,3 8 0,-2-13 14,-1 0-1,1 0 1,0 0 0,-1 0-1,1 0 1,0 0-1,-1 0 1,1-1-1,0 1 1,0 0-1,0 0 1,0-1-1,0 1 1,0 0-1,0-1 1,0 1-1,0-1 1,0 0 0,0 1-1,0-1 1,0 0-1,0 1 1,0-1-1,1 0 1,-1 0-1,0 0 1,0 0-1,0 0 1,0 0-1,0-1 1,1 1 0,-1 0-1,0 0 1,0-1-1,0 1 1,2-2-1,4-1 37,-1-1 0,1 0 1,-1 0-1,0-1 0,0 1 0,0-1 0,0-1 0,-1 1 0,0-1 1,0 0-1,-1 0 0,1 0 0,-1-1 0,5-12 0,-2 7-94,0 1 0,1-1 0,13-13 0,-30 52-1294,8-26 1346,-4 8 29,1 1 0,0-1 0,0 1 0,1 0 0,0 1 0,0-1-1,-1 20 1,4-30-25,0 1-1,0-1 1,1 0-1,-1 1 1,0-1-1,0 0 0,0 1 1,1-1-1,-1 0 1,0 1-1,0-1 1,1 0-1,-1 0 1,0 1-1,1-1 1,-1 0-1,0 0 1,1 1-1,-1-1 1,0 0-1,1 0 0,-1 0 1,1 0-1,-1 0 1,0 0-1,1 1 1,-1-1-1,1 0 1,-1 0-1,0 0 1,1 0-1,-1-1 1,1 1-1,-1 0 0,0 0 1,1 0-1,-1 0 1,0 0-1,1-1 1,18-4 206,-4-3-133,0-2 0,0 1 0,-1-2 0,0 0 0,13-13 0,29-23-66,-55 47-51,-1-1 0,1 0 0,-1 1 0,1-1 0,0 1 0,-1 0 0,1-1 0,0 1 0,-1-1 0,1 1 0,0 0 0,-1 0 0,1-1 0,0 1 0,0 0 0,-1 0 0,1 0 0,0 0 0,0 0 0,-1 0 0,1 0 0,0 0 0,0 0 0,0 0 0,-1 0 0,1 0 0,0 1 0,-1-1 0,1 0 0,1 1 0,-1 0 3,0 1 0,0-1 1,-1 1-1,1-1 0,0 0 0,-1 1 0,1-1 1,-1 1-1,1-1 0,-1 1 0,0 0 0,0-1 1,1 1-1,-1 1 0,-7 71 16,5-59 62,2-13-20,-1 0 1,1-1-1,0 1 0,0 0 0,0 0 1,0 0-1,0 0 0,0 0 0,0 0 1,1 0-1,-1-1 0,1 1 0,0 0 1,-1 0-1,1 0 0,0-1 0,0 1 1,0 0-1,0-1 0,0 1 0,0-1 1,1 1-1,-1-1 0,0 0 0,1 0 1,-1 1-1,1-1 0,0 0 0,-1 0 0,1 0 1,0-1-1,-1 1 0,1 0 0,2 0 1,3 0 37,0 0 0,-1 0 0,1-1 0,0 0 0,0 0 0,-1 0 0,1-1 0,12-3 0,-10 1-19,-1 1-1,1-2 1,-1 1 0,0-1 0,0-1 0,-1 1 0,1-1-1,-1-1 1,0 1 0,0-1 0,11-13 0,-16 17 39,0-1 1,0 1 0,0-1-1,0 0 1,0 1-1,0-1 1,-1 0-1,0 0 1,1 0-1,-1 0 1,0 0 0,0 0-1,-1-1 1,1 1-1,-1 0 1,1 0-1,-1-1 1,0 1-1,0 0 1,0-1 0,-1 1-1,1 0 1,-1 0-1,0 0 1,0 0-1,0-1 1,0 1 0,-1 0-1,1 0 1,-1 1-1,0-1 1,1 0-1,-1 1 1,-5-6-1,-77-54 315,130 61-2055,33-7-4153,-26-2-1933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6.667"/>
    </inkml:context>
    <inkml:brush xml:id="br0">
      <inkml:brushProperty name="width" value="0.025" units="cm"/>
      <inkml:brushProperty name="height" value="0.025" units="cm"/>
    </inkml:brush>
  </inkml:definitions>
  <inkml:trace contextRef="#ctx0" brushRef="#br0">131 1 8168,'0'0'13234,"-5"9"-12039,-19 37-350,3 2-1,1 1 0,-15 59 1,27-76-1526,2 0 1,1 0 0,-1 59 0,6-61-5731,3-24 362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7.011"/>
    </inkml:context>
    <inkml:brush xml:id="br0">
      <inkml:brushProperty name="width" value="0.025" units="cm"/>
      <inkml:brushProperty name="height" value="0.025" units="cm"/>
    </inkml:brush>
  </inkml:definitions>
  <inkml:trace contextRef="#ctx0" brushRef="#br0">138 37 12172,'0'0'10703,"-10"6"-10559,-7 7-56,0 0 0,0 0 0,2 2 0,0 0 1,-20 24-1,35-39-72,0 0-1,0 1 1,0-1 0,-1 0 0,1 0 0,0 0 0,0 1 0,0-1 0,0 0 0,0 0 0,0 1 0,-1-1 0,1 0 0,0 0 0,0 1 0,0-1-1,0 0 1,0 0 0,0 1 0,0-1 0,0 0 0,0 1 0,0-1 0,0 0 0,0 0 0,0 1 0,0-1 0,0 0 0,1 0 0,-1 1 0,0-1-1,0 0 1,0 0 0,0 1 0,0-1 0,1 0 0,-1 0 0,0 0 0,0 1 0,0-1 0,1 0 0,-1 0 0,0 0 0,0 0 0,0 0 0,1 1-1,-1-1 1,20 2 246,30-10-288,-44 7 72,2 0 30,2-1-194,1 0 0,0 1 0,-1 0 0,12 1 1,-21 0 94,1 0 1,0 0-1,-1 0 1,1 0-1,-1 0 0,1 1 1,-1-1-1,1 1 1,-1-1-1,0 1 1,1-1-1,-1 1 1,0 0-1,1-1 1,-1 1-1,0 0 1,0 0-1,1 0 1,-1 0-1,0 0 1,0 1-1,0-1 1,0 0-1,-1 0 1,1 1-1,0-1 1,0 0-1,-1 1 1,1-1-1,-1 1 1,1-1-1,-1 1 1,0-1-1,0 1 1,1 1-1,-1 3 125,-1 0 1,1 0-1,-1 0 0,0 0 0,-1 0 1,1 0-1,-1 0 0,0 0 0,-1 0 1,1-1-1,-1 0 0,0 1 1,-1-1-1,1 0 0,-1 0 0,0-1 1,0 1-1,-8 6 0,6-6 118,-1-1 0,1 1 0,-1-1 0,1 0 0,-1-1 0,0 0 0,-1 0 0,1 0 0,0-1 0,-1 0 0,0-1-1,1 1 1,-1-2 0,-11 1 0,18-1-264,0 0 0,-1 0 0,1 0 0,0-1 0,0 1 0,-1 0 0,1-1 0,0 1 0,0-1 0,0 1 0,-1-1 0,1 1 0,0-1 0,0 0 0,0 0 0,0 0 0,0 1 0,0-1 0,1 0 0,-1 0 0,0 0 0,0 0 0,1 0 0,-1-1 0,0 1 0,1 0 0,-1 0 0,1 0 0,0-1-1,-1 1 1,1 0 0,0 0 0,0-1 0,0 1 0,0 0 0,0 0 0,0-1 0,0 1 0,0 0 0,0-1 0,1 1 0,-1 0 0,1-2 0,1-3-1065,-1 0 1,1 0-1,0 1 0,0-1 1,0 1-1,1 0 0,0 0 1,6-8-1,11-10-8089</inkml:trace>
  <inkml:trace contextRef="#ctx0" brushRef="#br0" timeOffset="1">271 0 15471,'0'0'9609,"-10"69"-8809,-1-35-319,3 2-289,1-4-128,4-1-32,1-7-64,2-5-737,0-4-512,0-5-224,0-2-321,0-5-1025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7.354"/>
    </inkml:context>
    <inkml:brush xml:id="br0">
      <inkml:brushProperty name="width" value="0.025" units="cm"/>
      <inkml:brushProperty name="height" value="0.025" units="cm"/>
    </inkml:brush>
  </inkml:definitions>
  <inkml:trace contextRef="#ctx0" brushRef="#br0">0 245 11883,'0'0'14382,"62"-49"-14350,-35 43-32,2-2-673,-4 0-2242,0-1-2177,3-4-6471</inkml:trace>
  <inkml:trace contextRef="#ctx0" brushRef="#br0" timeOffset="1">369 1 13421,'0'0'12556,"6"20"-17841,3-20-4741</inkml:trace>
  <inkml:trace contextRef="#ctx0" brushRef="#br0" timeOffset="2">374 219 18481,'0'0'8585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9.583"/>
    </inkml:context>
    <inkml:brush xml:id="br0">
      <inkml:brushProperty name="width" value="0.025" units="cm"/>
      <inkml:brushProperty name="height" value="0.025" units="cm"/>
    </inkml:brush>
  </inkml:definitions>
  <inkml:trace contextRef="#ctx0" brushRef="#br0">35 71 2498,'5'-8'10293,"5"-13"-7304,10-21 3508,-21 71-2767,1-4-3739,-7 12 146,-17 51 0,-6 26 128,27-101-248,1 0 1,1 0-1,0 1 1,1-1 0,0 0-1,4 19 1,-3-30-61,0 0 0,0 0 0,0 0 0,0 0 0,0 0 0,1 0 0,-1 0 0,1-1 1,0 1-1,-1-1 0,1 1 0,0-1 0,0 0 0,0 1 0,0-1 0,0 0 0,0 0 0,0-1 0,0 1 0,0 0 0,0-1 0,0 1 1,1-1-1,-1 1 0,0-1 0,0 0 0,1 0 0,-1 0 0,3-1 0,8 1-701,0-1-1,0 0 1,22-5 0,4-9-3687,-1-5-2451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3:59.939"/>
    </inkml:context>
    <inkml:brush xml:id="br0">
      <inkml:brushProperty name="width" value="0.025" units="cm"/>
      <inkml:brushProperty name="height" value="0.025" units="cm"/>
    </inkml:brush>
  </inkml:definitions>
  <inkml:trace contextRef="#ctx0" brushRef="#br0">140 19 15439,'0'0'3560,"-11"2"-741,4-1-2617,1 0 1,-1 1-1,1 0 1,0 1-1,0-1 0,-1 1 1,2 0-1,-1 1 1,0 0-1,1-1 0,-1 2 1,1-1-1,0 1 0,1-1 1,-1 1-1,1 1 1,0-1-1,0 1 0,1-1 1,-1 1-1,1 0 1,-3 8-1,5-11-170,0 1 0,-1-1-1,1 0 1,0 1 0,1-1 0,-1 0 0,1 1-1,-1-1 1,1 1 0,0-1 0,0 1 0,0-1-1,1 1 1,-1-1 0,1 1 0,0-1 0,2 4-1,-2-5-26,1 0-1,-1 0 0,1 0 0,0 0 0,0-1 1,-1 1-1,2-1 0,-1 1 0,0-1 1,0 0-1,0 0 0,0 0 0,1 0 1,-1 0-1,0-1 0,1 1 0,-1-1 0,1 1 1,-1-1-1,1 0 0,-1 0 0,1 0 1,-1 0-1,4-1 0,1 0 74,1 0 0,-1-1 0,1 0 0,-1-1 0,0 1-1,0-1 1,0-1 0,0 1 0,0-1 0,-1-1 0,1 1 0,-1-1 0,0 0 0,-1 0 0,1-1 0,-1 0-1,0 0 1,-1 0 0,1 0 0,-1-1 0,-1 1 0,1-1 0,-1 0 0,0-1 0,-1 1 0,1 0 0,-1-1-1,-1 1 1,0-1 0,0 0 0,0-10 0,-1 17-64,0 0-1,0 0 1,-1 0-1,1 0 1,0 0 0,-1 0-1,1 0 1,-1 0-1,1 0 1,-1 0-1,1 0 1,-1 0 0,1 1-1,-1-1 1,0 0-1,0 0 1,1 1-1,-1-1 1,0 0 0,0 1-1,0-1 1,0 1-1,1-1 1,-1 1-1,0 0 1,0-1 0,0 1-1,0 0 1,0-1-1,0 1 1,0 0 0,0 0-1,-1 0 1,1 0-1,0 0 1,0 0-1,0 0 1,0 1 0,0-1-1,0 0 1,-1 1-1,-2 0-35,0 0 0,0 0-1,0 1 1,0-1 0,0 1-1,1 0 1,-1 0 0,0 0-1,-3 3 1,2 0-184,1-1 0,0 1 0,-1 0 0,2 1 0,-1-1 0,0 1 0,1 0 0,0 0 0,1 0 0,-1 0 0,-1 8 0,4-14 116,0 1 0,0-1 0,0 0 0,-1 0 0,1 0 0,0 0 0,0 1 0,0-1 0,0 0 0,0 0-1,0 0 1,0 0 0,0 1 0,0-1 0,0 0 0,0 0 0,0 0 0,0 0 0,0 1 0,0-1 0,0 0 0,0 0-1,0 0 1,1 0 0,-1 1 0,0-1 0,0 0 0,0 0 0,0 0 0,0 0 0,0 0 0,0 1 0,1-1 0,-1 0-1,0 0 1,0 0 0,0 0 0,0 0 0,0 0 0,1 0 0,-1 0 0,0 0 0,0 1 0,0-1 0,0 0 0,1 0-1,-1 0 1,0 0 0,0 0 0,12-5-1923,11-10-267,21-40-5392,-20 20 2387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0.418"/>
    </inkml:context>
    <inkml:brush xml:id="br0">
      <inkml:brushProperty name="width" value="0.025" units="cm"/>
      <inkml:brushProperty name="height" value="0.025" units="cm"/>
    </inkml:brush>
  </inkml:definitions>
  <inkml:trace contextRef="#ctx0" brushRef="#br0">62 0 7911,'0'0'15658,"-3"9"-14980,-1 1-599,-7 15 174,2 0-1,0 1 1,2 0 0,0 0 0,-4 50 0,11-75-251,0 0 1,0 0-1,0-1 0,0 1 1,0 0-1,1 0 0,-1-1 0,0 1 1,0 0-1,1-1 0,-1 1 1,1 0-1,-1-1 0,0 1 0,1 0 1,-1-1-1,1 1 0,-1-1 1,1 1-1,0-1 0,-1 1 1,1-1-1,-1 1 0,1-1 0,0 0 1,0 1-1,-1-1 0,2 1 1,30 1 156,28-15 5,-53 11-166,-2-1 1,0 1-1,0 1 0,0-1 1,0 1-1,0 0 0,0 0 1,1 0-1,-1 1 0,0-1 1,1 1-1,7 2 0,-12-2 1,0 1 0,-1-1 0,1 1 0,0-1-1,-1 1 1,1 0 0,0 0 0,-1-1 0,1 1-1,-1 0 1,1 0 0,-1 0 0,1-1 0,-1 1-1,0 0 1,1 0 0,-1 0 0,0 0-1,0 0 1,0 0 0,0 0 0,0 0 0,0 1-1,0 32-9,1-3 9,-1-31 3,1 1 0,-1-1 0,1 1 0,-1-1 0,1 1 0,0-1 0,-1 0 0,1 1 0,-1-1 0,1 0 0,0 0 0,-1 1 0,1-1 0,0 0 0,-1 0 0,1 0 0,0 0 0,-1 0 0,1 0 0,0 0 0,-1 0 0,1 0 0,0 0 0,-1 0 0,1 0 0,0 0 0,-1-1 1,1 1-1,0 0 0,-1-1 0,1 1 0,-1 0 0,1-1 0,0 1 0,-1 0 0,1-1 0,-1 1 0,1-1 0,-1 1 0,0-1 0,1-1 0,24-20 67,-25 22-67,20-24-1,23-22-31,-41 43 25,1 1 0,0 0 0,-1 0 1,1 0-1,0 0 0,0 1 0,1-1 1,-1 1-1,0-1 0,0 1 0,1 0 1,-1 1-1,1-1 0,4 0 0,-8 1 0,1 0 0,0 1 0,0-1 0,-1 0 0,1 1 0,0-1 0,-1 0 0,1 1 0,0-1 0,-1 1 0,1-1 0,-1 1 0,1-1 0,-1 1 0,1-1 0,-1 1 0,1 0 0,-1-1 0,0 1 0,1 0 0,-1-1 0,0 1 0,0 0 0,1 0 0,-1-1 0,0 1 0,0 0 0,0 0 0,0-1 0,0 1 0,0 0 1,0 1-2,0 31 40,-1-25 10,-11 52 342,6-34-58,28-57-62,-19 26-393,28-43 312,-29 46-322,-1 0 0,0 0 0,1 0 1,-1 1-1,1-1 0,0 0 0,-1 1 0,1-1 0,0 1 0,0 0 0,0-1 0,0 1 1,0 0-1,0 0 0,1 0 0,-1 1 0,0-1 0,0 0 0,4 0 0,-5 2 13,0 0 0,0 0 1,0 0-1,-1 0 0,1 0 0,-1 1 0,1-1 0,-1 0 0,1 0 0,-1 0 0,0 0 0,1 0 0,-1 1 0,0-1 0,0 0 0,0 0 0,0 1 1,0-1-1,0 0 0,-1 2 0,0 27-38,-5 6 65,6-35-206,-1 1 0,1 0 0,0-1 0,-1 1 0,1-1 0,-1 1 1,0-1-1,0 1 0,1-1 0,-1 1 0,0-1 0,0 1 0,0-1 0,0 0 0,-1 0 1,1 1-1,-2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0.836"/>
    </inkml:context>
    <inkml:brush xml:id="br0">
      <inkml:brushProperty name="width" value="0.025" units="cm"/>
      <inkml:brushProperty name="height" value="0.025" units="cm"/>
    </inkml:brush>
  </inkml:definitions>
  <inkml:trace contextRef="#ctx0" brushRef="#br0">0 85 16239,'0'0'5483,"10"5"-4319,-4-1-991,1-1 0,0 0 0,0 0 1,1-1-1,-1 0 0,0 0 0,1 0 0,9 0 1,-13-2-132,1 0 0,-1 0 0,0-1 0,0 1 1,1-1-1,-1 0 0,0 0 0,0-1 0,0 1 0,0-1 0,0 0 1,0 0-1,-1 0 0,1 0 0,-1-1 0,1 1 0,-1-1 1,0 0-1,5-5 0,-6 6 9,0-1 0,0 0 1,0 0-1,0 0 0,0 0 0,0 0 1,-1 0-1,1-1 0,-1 1 0,0 0 1,0-1-1,0 1 0,-1-1 0,1 1 1,-1-1-1,0 1 0,0-1 0,0 1 1,-1-7-1,0 10-52,0-1 1,1 1-1,-1-1 0,0 0 0,0 1 1,0-1-1,0 1 0,1 0 1,-1-1-1,0 1 0,0 0 1,0 0-1,0-1 0,0 1 0,0 0 1,0 0-1,0 0 0,0 0 1,0 0-1,0 0 0,0 0 1,0 1-1,0-1 0,0 0 0,0 0 1,1 1-1,-1-1 0,0 1 1,0-1-1,0 1 0,0-1 1,1 1-1,-2 0 0,-26 19-87,11-3 74,1 1 1,-19 27 0,30-39 107,1 1 0,0-1 0,0 1 0,1 1 0,0-1 0,0 0 0,1 1 0,0-1 0,0 1 1,0 0-1,0 9 0,3-16-76,-1 1 0,1-1 0,0 0 0,-1 0 0,1 0 1,0 0-1,0 0 0,-1 0 0,1 0 0,0 0 0,0 0 0,0 0 0,0 0 1,0 0-1,1-1 0,-1 1 0,0 0 0,0-1 0,0 1 0,1-1 0,-1 1 1,0-1-1,0 0 0,1 0 0,-1 1 0,0-1 0,1 0 0,-1 0 0,0 0 0,1 0 1,-1-1-1,0 1 0,3-1 0,50-7 215,35-22-742,-82 26-751,1 0 1,-1 0-1,0 0 0,0-1 1,7-7-1,-4 0-5039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1.174"/>
    </inkml:context>
    <inkml:brush xml:id="br0">
      <inkml:brushProperty name="width" value="0.025" units="cm"/>
      <inkml:brushProperty name="height" value="0.025" units="cm"/>
    </inkml:brush>
  </inkml:definitions>
  <inkml:trace contextRef="#ctx0" brushRef="#br0">0 39 16207,'0'0'5221,"56"-18"-4932,-20 14-289,4-3-1538,-2-2-3907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3.348"/>
    </inkml:context>
    <inkml:brush xml:id="br0">
      <inkml:brushProperty name="width" value="0.025" units="cm"/>
      <inkml:brushProperty name="height" value="0.025" units="cm"/>
    </inkml:brush>
  </inkml:definitions>
  <inkml:trace contextRef="#ctx0" brushRef="#br0">270 298 3587,'0'-1'435,"1"0"-1,-1 0 1,0 1-1,1-1 1,-1 0-1,0 1 0,0-1 1,1 0-1,-1 0 1,0 0-1,0 1 1,0-1-1,0 0 0,0 0 1,0 0-1,0 1 1,0-1-1,0 0 1,0 0-1,-1 0 1,1 1-1,0-1 0,0 0 1,-1 0-1,1 1 1,-1-1-1,1 0 1,0 1-1,-1-1 0,1 0 1,-2 0-1,0-1-73,0 1-1,-1 0 1,1 0-1,0 0 1,-1 0-1,1 0 1,0 0-1,-1 1 1,1-1-1,-5 1 1,-3-1-201,0 0 0,-1 1 0,1 1 1,-14 2-1,13 0-140,0 1 0,0 0 1,0 1-1,1 0 0,0 1 1,0 0-1,0 0 0,0 1 0,-15 16 1,20-19 10,0 0 0,1 0 0,0 0 0,0 1 0,1 0 0,-1-1 0,1 1 0,0 1 0,0-1 0,0 0 0,1 1 0,0-1 0,0 1 0,1 0 1,-1 0-1,1 0 0,0-1 0,1 1 0,-1 0 0,1 0 0,1 6 0,0-11-25,-1 1 1,1-1-1,0 0 0,0 0 0,0-1 1,-1 1-1,1 0 0,0 0 1,0 0-1,0-1 0,0 1 1,0 0-1,1-1 0,-1 1 1,0-1-1,0 1 0,0-1 1,1 1-1,-1-1 0,0 0 1,0 0-1,0 0 0,1 0 1,-1 0-1,0 0 0,1 0 0,-1 0 1,0 0-1,3-1 0,39-9 120,-27 2-80,0 0 0,0-1 0,-1-1-1,0-1 1,-1 0 0,19-18 0,0-5-6,38-48-1,-46 49-65,31-52 0,-50 74 187,0 0-1,0 0 1,-1 0-1,-1-1 1,0 0 0,0 0-1,-2 0 1,1 0-1,0-16 1,-3 28-137,0 0 0,0-1 0,0 1 0,1 0 0,-1 0 1,0 0-1,0 0 0,0-1 0,0 1 0,0 0 0,0 0 0,0 0 1,0-1-1,0 1 0,0 0 0,0 0 0,0 0 0,0 0 0,0-1 0,0 1 1,0 0-1,0 0 0,-1 0 0,1-1 0,0 1 0,0 0 0,0 0 1,0 0-1,0 0 0,0 0 0,0-1 0,-1 1 0,1 0 0,0 0 1,0 0-1,0 0 0,0 0 0,0 0 0,-1 0 0,1 0 0,0-1 1,0 1-1,0 0 0,0 0 0,-1 0 0,1 0 0,0 0 0,0 0 1,0 0-1,-1 0 0,1 0 0,-9 8 264,-2 7-245,1-1 0,0 1 1,1 1-1,1 0 0,-11 28 1,-25 90 64,38-117-106,1 1 0,1-1 1,0 1-1,1 0 0,1 0 1,1 35-1,1-52-17,0 0 0,0 0 0,0-1 0,1 1 1,-1 0-1,0-1 0,1 1 0,-1 0 0,1-1 0,-1 1 0,0-1 1,1 1-1,-1-1 0,1 1 0,0-1 0,-1 1 0,1-1 0,-1 1 1,1-1-1,0 0 0,-1 1 0,1-1 0,0 0 0,-1 0 0,1 1 1,0-1-1,0 0 0,-1 0 0,1 0 0,0 0 0,-1 0 0,1 0 1,0 0-1,0 0 0,-1 0 0,1 0 0,0-1 0,-1 1 0,1 0 1,0 0-1,-1-1 0,1 1 0,0 0 0,-1-1 0,1 1 0,0-1 0,-1 1 1,1-1-1,-1 1 0,1-2 0,32-23-1469,9-31-5024,-23 26 92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3.675"/>
    </inkml:context>
    <inkml:brush xml:id="br0">
      <inkml:brushProperty name="width" value="0.025" units="cm"/>
      <inkml:brushProperty name="height" value="0.025" units="cm"/>
    </inkml:brush>
  </inkml:definitions>
  <inkml:trace contextRef="#ctx0" brushRef="#br0">26 133 11755,'0'0'10394,"12"-6"-9684,-12 6-705,16-7 47,-1-1 0,0 0 0,0-1 1,-1-1-1,-1 0 0,0-1 1,0-1-1,18-20 0,-31 32-5,1-1 0,-1 1 0,1-1 0,-1 0 0,0 1 0,1-1 0,-1 1 0,1-1 0,-1 1 0,0-1 0,0 0-1,1 1 1,-1-1 0,0 0 0,0 1 0,0-1 0,0 0 0,0 1 0,0-1 0,0 0 0,0 1 0,0-1 0,0 0 0,0 0 0,0 1 0,-1-1 0,1 0 0,-16 0 1013,-24 17-371,29-9-630,1 1 0,0 0 0,0 0 0,1 1 0,0 0 1,1 1-1,0 0 0,0 0 0,1 1 0,1 0 0,-1 1 0,2-1 0,0 1 0,0 0 0,1 0 0,-4 20 0,8-32-57,0 1 0,0 0-1,0 0 1,0 0 0,0 0 0,1 0 0,-1 0 0,0 0-1,0-1 1,1 1 0,-1 0 0,1 0 0,-1 0-1,1-1 1,-1 1 0,1 0 0,-1 0 0,1-1 0,0 1-1,-1 0 1,1-1 0,0 1 0,-1-1 0,1 1 0,0-1-1,0 0 1,0 1 0,0-1 0,-1 1 0,1-1-1,0 0 1,0 0 0,0 0 0,0 0 0,0 1 0,0-1-1,0 0 1,-1-1 0,1 1 0,0 0 0,0 0 0,0 0-1,0 0 1,0-1 0,0 1 0,-1 0 0,2-1-1,46-15-398,6-11-2371,0-3-3875,-18 8-468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8.776"/>
    </inkml:context>
    <inkml:brush xml:id="br0">
      <inkml:brushProperty name="width" value="0.025" units="cm"/>
      <inkml:brushProperty name="height" value="0.025" units="cm"/>
    </inkml:brush>
  </inkml:definitions>
  <inkml:trace contextRef="#ctx0" brushRef="#br0">2 201 9769,'0'0'16523,"-1"6"-16876,1-4 350,0-1 0,0 1 0,0 0 0,0-1 0,0 1 0,0-1 0,1 1 0,-1-1 0,0 1-1,1-1 1,-1 1 0,1-1 0,-1 1 0,1-1 0,0 1 0,0-1 0,0 0 0,0 0 0,0 1 0,0-1 0,1 1-1,0-1 13,0 0-1,0-1 0,0 1 1,0-1-1,0 0 0,0 0 0,0 1 1,0-1-1,0 0 0,0-1 1,0 1-1,0 0 0,-1-1 0,1 1 1,0-1-1,0 1 0,0-1 1,0 0-1,0 0 0,-1 0 0,1 0 1,2-2-1,12-7 35,0-1 1,0-1-1,-2 0 1,1-1-1,-2-1 1,0 0-1,0 0 1,-2-2-1,1 1 1,-2-2-1,0 1 1,-1-1-1,12-34 1,-45 124-923,12-43 953,2 0 0,-12 63 0,21-86-52,0 0 0,0 0 0,1 0 0,0 0 0,0 0 0,1 0 1,0 0-1,0 0 0,4 13 0,-4-19 8,-1 1-1,1-1 1,0 1 0,0-1-1,0 1 1,0-1 0,1 1 0,-1-1-1,0 0 1,1 0 0,-1 0 0,0 0-1,1 0 1,0 0 0,-1 0-1,1 0 1,1 0 0,1 0 115,0 0 1,-1-1-1,1 1 0,0-1 0,0 0 1,-1 0-1,1 0 0,0-1 1,-1 1-1,8-3 0,-4 1 10,0-1 0,0 1 1,0-2-1,-1 1 0,1-1 0,-1 1 0,0-2 0,0 1 1,-1-1-1,8-7 0,47-61 83,-24 27-90,-40 86-1339,1-29 1207,1-2-21,0 0-1,1 0 0,0 0 0,0 12 0,1-20 9,0 1 0,0-1 0,0 0 1,1 1-1,-1-1 0,0 0 0,0 1 0,1-1 1,-1 0-1,1 0 0,-1 1 0,1-1 0,-1 0 1,1 0-1,0 0 0,0 0 0,0 0 0,-1 0 1,1 0-1,0 0 0,0 0 0,0 0 0,0 0 1,1-1-1,-1 1 0,0 0 0,0-1 0,0 1 0,1-1 1,-1 1-1,0-1 0,0 0 0,1 0 0,-1 1 1,3-1-1,8-1 70,1 0 1,-1-1-1,0 0 1,0-1 0,0 0-1,0-1 1,-1-1-1,0 1 1,1-2-1,-2 0 1,1 0-1,-1-1 1,0 0 0,0-1-1,-1 0 1,0 0-1,16-20 1,-23 27-64,-1-1 0,1 0 0,-1 0 1,0 0-1,1 0 0,-1 0 0,0 0 1,0 0-1,0 0 0,-1-1 0,1 1 0,0 0 1,-1 0-1,0-1 0,1 1 0,-1 0 1,0-1-1,0-2 0,-1 4-21,1 0-1,-1 0 1,0 0 0,1 0-1,-1 0 1,0 0-1,0 0 1,1 0 0,-1 0-1,0 1 1,0-1 0,0 0-1,0 1 1,0-1 0,0 0-1,0 1 1,-1-1-1,1 1 1,0 0 0,0-1-1,0 1 1,0 0 0,-1 0-1,1 0 1,0 0-1,0 0 1,0 0 0,-1 0-1,1 0 1,0 0 0,0 0-1,0 1 1,-2 0 0,0-1-6,0 1 1,0 0 0,0 0-1,0 1 1,0-1 0,0 1-1,0 0 1,0-1 0,1 1 0,-1 0-1,1 1 1,-1-1 0,1 0-1,0 1 1,0-1 0,0 1-1,0 0 1,0-1 0,1 1 0,-1 0-1,1 0 1,0 0 0,-2 6-1,2-7 28,1 0-1,-1 0 0,1 1 0,-1-1 0,1 0 0,0 0 0,0 0 1,0 1-1,0-1 0,0 0 0,1 0 0,-1 0 0,1 0 0,-1 0 0,1 1 1,0-1-1,0 0 0,0 0 0,0-1 0,0 1 0,0 0 0,0 0 1,1 0-1,-1-1 0,1 1 0,-1-1 0,1 1 0,0-1 0,-1 1 1,1-1-1,0 0 0,0 0 0,0 0 0,0 0 0,0 0 0,3 0 1,11 3-262,1 0 1,0-1 0,0-1 0,1-1-1,-1 0 1,0-1 0,29-4 0,-44 4-102,-1-1 0,1 1 0,0-1 0,-1 1 0,1-1 0,-1 1 0,1-1 0,-1 0 0,0 0 0,1 0 0,-1 0 1,0 0-1,1 0 0,-1 0 0,0 0 0,0-1 0,0 1 0,0 0 0,0-1 0,0 1 0,-1 0 0,1-1 0,0 1 0,-1-1 1,2-2-1,3-23-11073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4.049"/>
    </inkml:context>
    <inkml:brush xml:id="br0">
      <inkml:brushProperty name="width" value="0.025" units="cm"/>
      <inkml:brushProperty name="height" value="0.025" units="cm"/>
    </inkml:brush>
  </inkml:definitions>
  <inkml:trace contextRef="#ctx0" brushRef="#br0">131 0 13421,'0'0'7676,"-9"1"-5450,-1 1-1917,1 0 0,-1 0 0,1 1 0,0 0-1,0 0 1,0 1 0,0 0 0,1 1 0,-1 0-1,1 0 1,0 1 0,-7 7 0,58-10-1932,-21-4 1533,-7 0-87,0 1-1,0 1 0,0 0 0,26 5 0,-39-6 194,1 1 1,-1 0-1,0-1 0,1 1 0,-1 0 0,0 0 1,0 0-1,0 0 0,1 1 0,-1-1 0,-1 1 1,1-1-1,0 1 0,0 0 0,0-1 1,-1 1-1,1 0 0,-1 0 0,0 0 0,1 0 1,-1 0-1,0 1 0,0-1 0,-1 0 0,1 1 1,0-1-1,-1 0 0,1 1 0,-1-1 1,0 0-1,0 1 0,0-1 0,0 1 0,0-1 1,0 1-1,-1 2 0,-1-1 146,1 0 0,-1 0 0,0-1 0,-1 1 0,1 0 0,0-1 0,-1 1 0,0-1 0,0 0 0,0 0 0,0 0 0,-1 0 1,1 0-1,-1-1 0,1 0 0,-8 4 0,4-2 15,-1 0-1,0 0 1,0-1 0,0 0 0,0-1 0,-1 1-1,-13 1 1,21-4-207,1 0-1,-1 1 0,0-1 0,0 0 1,0 0-1,0 0 0,0 0 1,0 0-1,0 0 0,0 0 0,1 0 1,-1 0-1,0 0 0,0-1 0,0 1 1,0 0-1,0 0 0,0-1 1,1 1-1,-1-1 0,0 1 0,0-1 1,1 1-1,-1-1 0,0 1 1,1-1-1,-1 0 0,0 1 0,1-1 1,-1 0-1,1 0 0,-1 1 1,1-1-1,0 0 0,-1 0 0,1 0 1,0 0-1,-1 1 0,1-1 0,0 0 1,0 0-1,0 0 0,0 0 1,0-1-1,7-18-4231,6 1-3498,-2 7-4113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4.982"/>
    </inkml:context>
    <inkml:brush xml:id="br0">
      <inkml:brushProperty name="width" value="0.025" units="cm"/>
      <inkml:brushProperty name="height" value="0.025" units="cm"/>
    </inkml:brush>
  </inkml:definitions>
  <inkml:trace contextRef="#ctx0" brushRef="#br0">147 15 8264,'0'0'15257,"-8"-4"-14835,5 3-417,1-1 0,-1 1 0,1 0 0,-1 0 0,0 0 0,1 0 0,-1 0 0,0 1 0,1-1 0,-1 1 0,0 0 0,0 0 0,0 0 0,1 0 0,-1 0 0,0 1 0,0-1 0,1 1 0,-1 0 0,0 0 0,1 0 0,-1 0 0,1 0 0,-1 0 0,1 1 0,-1-1 0,1 1 0,0 0 0,0 0 0,0 0 0,0 0 0,0 0 0,-2 3 0,-5 4-16,5-6-24,0 0 0,1 0 0,0 0 1,0 1-1,0-1 0,0 1 0,0 0 0,1 0 1,-1 0-1,1 0 0,0 0 0,0 0 0,1 1 0,-2 4 1,7-6-35,1 0 1,-1-1 0,1 1 0,0-1 0,0-1-1,0 1 1,0-1 0,11 2 0,-9-1 30,-5-2 33,24 7-78,0 1 0,40 18 0,-62-24 75,1 0 0,0 0 0,-1 0 0,0 1 0,0-1 0,0 1 0,0 0 0,0 1 0,0-1 0,-1 1 0,0-1 0,1 1 0,-1 0 0,-1 0 0,1 0 0,-1 1 0,1-1 0,-1 0 1,0 1-1,-1 0 0,1-1 0,0 7 0,-2-6 39,-1-1 1,0 0-1,-1 1 0,1-1 1,-1 0-1,0 0 1,0 0-1,0 0 1,0-1-1,-1 1 1,1 0-1,-1-1 1,0 0-1,0 0 1,-1 0-1,1 0 1,0 0-1,-1 0 1,0-1-1,0 0 0,-3 2 1,-13 7 364,1-1-1,-38 14 1,49-21-292,4-1-45,-1 0 0,0 0 0,0-1 0,0 1 0,1-1 0,-2 0 0,1-1 0,0 1 0,0-1 0,-6-1-1,10 1-95,0-1-1,1 1 1,-1-1-1,0 1 1,1-1-1,-1 0 0,1 1 1,-1-1-1,1 0 1,-1 1-1,1-1 1,-1 0-1,1 0 0,0 1 1,0-1-1,-1 0 1,1 0-1,0 0 0,0 1 1,0-1-1,0 0 1,0 0-1,0 0 1,0 0-1,0 0 0,0 1 1,0-1-1,0 0 1,0 0-1,1 0 1,-1-1-1,9-28-2502,29-42-4208,-26 52 4352,21-38-4939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5.310"/>
    </inkml:context>
    <inkml:brush xml:id="br0">
      <inkml:brushProperty name="width" value="0.025" units="cm"/>
      <inkml:brushProperty name="height" value="0.025" units="cm"/>
    </inkml:brush>
  </inkml:definitions>
  <inkml:trace contextRef="#ctx0" brushRef="#br0">72 0 6951,'0'0'10666,"-6"66"-9193,-7-17-576,-1 6-64,2 4-385,1-3-288,8-7-64,3-10-96,0-11 0,10-9-929,0-13-288,2-6 128,-6-3-576,-3-14-1506,-3-7-1281,-1-5-3556</inkml:trace>
  <inkml:trace contextRef="#ctx0" brushRef="#br0" timeOffset="1">1 236 7751,'0'0'12044,"25"0"-11980,0 5 0,11-3-416,5-2-770,2 0-960,0-8-1601,-6-4-545,-6-3-3395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5.700"/>
    </inkml:context>
    <inkml:brush xml:id="br0">
      <inkml:brushProperty name="width" value="0.025" units="cm"/>
      <inkml:brushProperty name="height" value="0.025" units="cm"/>
    </inkml:brush>
  </inkml:definitions>
  <inkml:trace contextRef="#ctx0" brushRef="#br0">144 13 384,'0'0'242,"0"0"0,0 0 0,0-1-1,0 1 1,0 0 0,1 0 0,-1 0-1,0 0 1,0 0 0,0-1-1,0 1 1,0 0 0,0 0 0,1 0-1,-1 0 1,0-1 0,0 1 0,0 0-1,0 0 1,0 0 0,0-1 0,0 1-1,0 0 1,0 0 0,0 0 0,0-1-1,0 1 1,0 0 0,0 0 0,0 0-1,0-1 1,0 1 0,0 0-1,0 0 1,-1 0 0,1 0 0,0-1-1,0 1 1,0 0 0,0 0 0,0 0-1,0 0 1,0-1 0,-1 1 0,1 0-1,0 0 1,0 0 0,0 0 0,0 0-1,-1 0 1,-12 5 3187,-16 15-1917,15-5-730,0 1-1,1 1 1,-12 17 0,20-26-507,1 0 1,-1 1 0,1-1-1,1 1 1,-1 0 0,2 0-1,-1 0 1,1 0-1,-1 11 1,3-19-261,0 0 0,0-1-1,0 1 1,0 0 0,0-1 0,0 1-1,1 0 1,-1-1 0,0 1 0,0 0 0,1-1-1,-1 1 1,0-1 0,1 1 0,-1 0 0,1-1-1,-1 1 1,0-1 0,1 1 0,-1-1 0,1 0-1,0 1 1,-1-1 0,1 1 0,-1-1 0,1 0-1,-1 1 1,1-1 0,0 0 0,-1 0 0,1 0-1,0 1 1,-1-1 0,1 0 0,0 0 0,-1 0-1,1 0 1,0 0 0,0 0 0,-1 0 0,1-1-1,0 1 1,-1 0 0,1 0 0,-1 0-1,1-1 1,0 1 0,-1 0 0,2-1 0,35-16 233,-24 6-213,1-1 1,-1-1-1,-1 0 1,0-1-1,-1 0 1,-1 0 0,0-1-1,-1-1 1,-1 1-1,0-2 1,6-16 0,-25 63-214,4-11 189,0 1 0,1 0 0,1 0 0,-5 41 0,10-61-10,0 1 0,0-1 0,0 1 0,0-1-1,1 1 1,-1-1 0,0 1 0,0-1 0,0 1 0,1-1 0,-1 1 0,0-1 0,1 1 0,-1-1 0,0 1 0,1-1-1,-1 0 1,1 1 0,-1-1 0,0 0 0,1 1 0,-1-1 0,1 0 0,-1 1 0,1-1 0,-1 0 0,1 0 0,0 0 0,-1 0-1,1 1 1,-1-1 0,1 0 0,-1 0 0,1 0 0,-1 0 0,1 0 0,-1 0 0,1 0 0,0-1 0,-1 1 0,1 0-1,-1 0 1,1 0 0,-1 0 0,1-1 0,-1 1 0,1 0 0,-1-1 0,1 1 0,-1 0 0,0-1 0,1 1 0,0-1-1,29-19-241,53-59-4167,-32 22-2651,-36 41 3909,7-8-6069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6.370"/>
    </inkml:context>
    <inkml:brush xml:id="br0">
      <inkml:brushProperty name="width" value="0.025" units="cm"/>
      <inkml:brushProperty name="height" value="0.025" units="cm"/>
    </inkml:brush>
  </inkml:definitions>
  <inkml:trace contextRef="#ctx0" brushRef="#br0">93 242 8456,'-7'9'3913,"-78"111"3753,91-132-7651,0 1 1,-1-1-1,0 0 0,-1 0 1,0-1-1,-1 1 0,3-18 1,-6 22-155,0 19 106,-2 1 0,0-1 0,0 0 0,-1 0 0,-4 12 0,3-13 222,1 1 1,0 1 0,0-1-1,1 0 1,0 15-1,2-26-169,0 1 0,0-1-1,0 1 1,0 0 0,0-1-1,1 1 1,-1-1 0,0 1-1,0-1 1,1 1 0,-1-1-1,0 1 1,1-1-1,-1 1 1,1-1 0,-1 1-1,0-1 1,1 1 0,-1-1-1,1 0 1,-1 1 0,1-1-1,0 0 1,-1 1-1,1-1 1,-1 0 0,1 0-1,-1 0 1,1 1 0,0-1-1,-1 0 1,1 0 0,-1 0-1,1 0 1,0 0 0,-1 0-1,1 0 1,0 0-1,-1 0 1,1-1 0,-1 1-1,1 0 1,-1 0 0,1 0-1,0-1 1,-1 1 0,1-1-1,31-15 394,-8-3-410,-1-2-1,-1-1 1,-1-1-1,-1-1 0,30-47 1,-17 17-69,47-108 0,-77 156 504,-5 7-144,-10 18 1,-15 34 135,14-18-98,2 0 0,2 1 0,1 0-1,1 1 1,2 0 0,0 68 0,19-135 249,-5-22-858,1-66-1,-11 125 265,1 0 1,0 0-1,0 0 0,1 0 0,0 0 0,0-1 0,1 1 1,3 11-1,-4-16 13,1 0 0,-1 0 0,0 0-1,1-1 1,-1 1 0,1 0 0,0-1 0,0 0 0,-1 1 0,1-1 0,0 0 0,0 0 0,0 0 0,0 0 0,0 0 0,0 0 0,1-1 0,-1 1 0,0-1-1,0 1 1,1-1 0,-1 0 0,0 0 0,0 0 0,1 0 0,-1 0 0,0-1 0,0 1 0,0-1 0,5-1 0,-2 0 11,1 0 0,0 0 0,-1-1 0,0 0-1,1 0 1,-1 0 0,0 0 0,-1-1 0,1 0 0,-1 0 0,1-1 0,5-7 0,-4 5 10,0-2 0,0 1 0,-1-1-1,0 1 1,0-2 0,5-15 0,-40 48-21,13-2 93,0 1 0,-14 28 0,27-44 5,0 0 0,1 1 1,0-1-1,0 1 0,1-1 0,0 1 1,0 0-1,0 0 0,1 0 1,0 0-1,1 0 0,-1 1 1,2 11-1,0-17-93,0-1 1,-1 0-1,1 1 1,0-1-1,0 0 1,0 0-1,0 0 1,0 0-1,0 0 1,1 0-1,-1 0 1,0 0-1,0 0 1,1 0-1,-1-1 1,1 1-1,-1-1 1,0 1-1,1-1 1,-1 1-1,1-1 1,-1 0-1,1 0 1,2 0-1,45 2-1517,-39-2 186,15-2-3340,1-6-3721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6.711"/>
    </inkml:context>
    <inkml:brush xml:id="br0">
      <inkml:brushProperty name="width" value="0.025" units="cm"/>
      <inkml:brushProperty name="height" value="0.025" units="cm"/>
    </inkml:brush>
  </inkml:definitions>
  <inkml:trace contextRef="#ctx0" brushRef="#br0">165 0 20820,'-9'0'1847,"-3"0"-1020,-62 4 2105,69-4-2859,0 1 0,1 0 1,-1 0-1,1 0 1,0 1-1,-1-1 0,1 1 1,0 0-1,0 1 0,0-1 1,0 0-1,1 1 0,-1 0 1,1 0-1,-4 4 0,7-6-100,1-1-1,-1 1 1,0-1 0,1 1-1,-1-1 1,1 0-1,-1 1 1,1-1-1,-1 1 1,1-1-1,-1 0 1,1 1-1,0-1 1,-1 0-1,1 0 1,-1 1-1,1-1 1,0 0-1,-1 0 1,1 0-1,0 0 1,-1 0-1,1 0 1,-1 0-1,1 0 1,0 0 0,-1 0-1,1 0 1,0 0-1,0-1 1,33 2 168,-30-1-210,3 0 49,3-1-123,0 1-1,0 0 1,0 0 0,0 1-1,0 1 1,0 0 0,0 0 0,0 1-1,0 0 1,16 8 0,-25-11 141,-1 1-1,1-1 1,0 1 0,0 0 0,-1 0 0,1-1-1,-1 1 1,1 0 0,0 0 0,-1 0 0,1-1-1,-1 1 1,0 0 0,1 0 0,-1 0 0,0 0-1,0 0 1,1 0 0,-1 0 0,0 0 0,0 0-1,0 0 1,0 0 0,0 0 0,0 0-1,-1 0 1,1 0 0,0 0 0,0 0 0,-1 0-1,1-1 1,0 1 0,-1 0 0,1 0 0,-1 0-1,1 0 1,-1-1 0,0 1 0,-1 1 0,-30 29 580,31-30-534,-12 10 185,2-2-75,0 0-1,0 0 1,-1-1-1,0-1 1,-1 0-1,1 0 1,-19 6-1,31-13-301,0 0-1,-1 0 1,1 0-1,-1 0 1,1 0 0,-1 0-1,1 0 1,0 0-1,-1 0 1,1 0 0,-1-1-1,1 1 1,0 0-1,-1 0 1,1 0 0,-1 0-1,1-1 1,0 1-1,-1 0 1,1 0 0,0-1-1,-1 1 1,1 0-1,0 0 1,-1-1 0,1 1-1,0 0 1,0-1-1,0 1 1,-1-1 0,1 1-1,0 0 1,0-1-1,0 1 1,0-1-1,-1 1 1,1 0 0,0-1-1,0 1 1,0-1-1,0 1 1,0-1 0,0 1-1,0 0 1,0-1-1,1 1 1,-1-1 0,0 1-1,0 0 1,0-1-1,0 1 1,0-1 0,1 1-1,-1-1 1,1-2-909,2-22-10373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7.662"/>
    </inkml:context>
    <inkml:brush xml:id="br0">
      <inkml:brushProperty name="width" value="0.025" units="cm"/>
      <inkml:brushProperty name="height" value="0.025" units="cm"/>
    </inkml:brush>
  </inkml:definitions>
  <inkml:trace contextRef="#ctx0" brushRef="#br0">136 94 9865,'0'0'2232,"4"-9"576,9-30 78,-10 10-391,-3 29-2367,0-1 1,0 0 0,0 1 0,0-1-1,-1 0 1,1 0 0,0 1-1,0-1 1,-1 1 0,1-1-1,0 0 1,-1 1 0,1-1-1,0 0 1,-1 1 0,1-1-1,-1 1 1,1-1 0,-1 1-1,0 0 1,1-1 0,-1 1-1,1-1 1,-1 1 0,0 0-1,1-1 1,-1 1 0,-1 0-1,-1-1-88,0 1-1,-1-1 1,1 1-1,0 0 0,-1 0 1,1 1-1,0-1 1,0 1-1,-1 0 0,1-1 1,0 1-1,0 1 0,0-1 1,0 0-1,0 1 1,0-1-1,-4 4 0,2 0 46,-1 0-1,1 0 1,0 0-1,1 0 0,-1 1 1,1 0-1,-7 12 0,5-6-5,1 0-1,0 1 0,0-1 0,1 1 0,1 0 0,0 0 0,1 0 1,-1 23-1,3-35-77,0 0 0,1 0 0,-1 0 0,0-1 0,1 1-1,-1 0 1,1 0 0,-1 0 0,1 0 0,-1 0 0,1-1 0,0 1 0,0 0 0,-1 0 0,1-1 0,0 1 0,0-1 0,-1 1 0,1-1 0,0 1 0,0-1 0,0 1 0,0-1 0,0 0 0,0 1 0,0-1 0,0 0 0,0 0 0,0 0 0,0 0 0,0 0 0,0 0-1,0 0 1,0 0 0,0 0 0,0 0 0,0 0 0,0-1 0,0 1 0,0 0 0,0-1 0,1 0 0,45-18 80,-28 5-55,-1 0 0,0-2-1,-1 0 1,-1-1 0,21-27-1,25-27 19,-60 94-354,-16 32 289,11-46 22,0 0 0,0 0 0,1 1 0,0-1 0,0 0 0,1 1 0,1 0 0,-1-1 0,2 1 0,1 14 0,-2-23 3,0-1-1,1 1 1,-1 0 0,0-1 0,1 1 0,-1 0 0,1-1 0,-1 1 0,0-1 0,1 1 0,-1-1-1,1 1 1,0-1 0,-1 1 0,1-1 0,-1 1 0,1-1 0,0 0 0,-1 1 0,1-1 0,0 0-1,-1 1 1,1-1 0,0 0 0,-1 0 0,1 0 0,0 0 0,0 0 0,27-5 263,20-21 298,16-24-307,-44 32-196,1 2 0,1 0 1,34-18-1,-56 34-62,1-1 0,0 0 0,0 1 0,0-1 0,0 1 0,0-1 0,0 1 0,0-1 0,0 1 0,0 0 0,0 0 0,0-1 0,0 1 0,0 0 0,0 0 0,0 0 1,0 0-1,0 0 0,1 0 0,-1 1 0,0-1 0,0 0 0,0 1 0,0-1 0,0 0 0,0 1 0,0-1 0,-1 1 0,1-1 0,0 1 0,0 0 0,0-1 0,0 1 0,-1 0 0,1 0 0,0-1 0,-1 1 1,1 0-1,0 0 0,-1 0 0,1 0 0,-1 0 0,1 0 0,-1 0 0,0 0 0,0 0 0,1 0 0,-1 0 0,0 0 0,0 0 0,0 0 0,0 0 0,0 0 0,0 0 0,0 2 0,-1 12 2,0 0 0,0 0 0,-6 20 0,3-8 4,4-27 5,-1 1 1,1 0 0,0 0-1,0 0 1,0-1-1,0 1 1,0 0 0,0 0-1,0 0 1,0 0 0,0-1-1,0 1 1,0 0-1,1 0 1,-1 0 0,0-1-1,0 1 1,1 0 0,-1 0-1,1-1 1,-1 1-1,1 0 1,-1-1 0,1 1-1,-1-1 1,1 1-1,-1 0 1,1-1 0,0 1-1,0-1 1,1 1 19,-1-1 0,1 0 0,0 0 0,-1 0 0,1-1 0,-1 1 0,1 0 0,0 0 0,-1-1 0,1 1 0,-1-1 0,1 0 0,-1 1 0,3-3 0,58-42 618,-48 33-682,-14 12 33,8-6 1,0-1-1,0 1 1,1 1-1,0-1 1,0 1-1,0 1 1,1 0-1,-1 0 1,20-4-1,-28 8-5,-1 0-1,1 0 0,0 0 0,-1 0 0,1 0 0,0 0 0,0 0 0,-1 1 0,1-1 0,0 0 0,-1 0 0,1 1 0,0-1 0,-1 0 0,1 1 0,-1-1 0,1 0 0,-1 1 0,1-1 1,0 1-1,-1-1 0,0 1 0,1 0 0,-1-1 0,1 1 0,-1-1 0,0 1 0,1 0 0,-1-1 0,0 1 0,1 0 0,-1 1 0,1 32 153,-17 31 223,13-57 145,0-2-1979,3-14-2868,0 2 2502,0-14-7555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8.500"/>
    </inkml:context>
    <inkml:brush xml:id="br0">
      <inkml:brushProperty name="width" value="0.025" units="cm"/>
      <inkml:brushProperty name="height" value="0.025" units="cm"/>
    </inkml:brush>
  </inkml:definitions>
  <inkml:trace contextRef="#ctx0" brushRef="#br0">37 82 6854,'14'-23'3847,"11"-16"253,-6 22 1380,-20 63-2176,-40 99-1619,29-109-1518,0 1 0,3 0 1,-8 65-1,16-101-193,1 1 0,0-1 0,-1 0 0,1 1-1,0-1 1,0 1 0,0-1 0,0 1 0,0-1 0,0 0-1,1 1 1,-1-1 0,0 0 0,1 1 0,-1-1 0,1 0 0,-1 1-1,1-1 1,0 0 0,-1 0 0,1 1 0,0-1 0,0 0-1,0 0 1,0 0 0,0 0 0,1 1 0,0-2-48,0 0 0,0 0 0,0 0 1,0 0-1,-1 0 0,1-1 0,0 1 1,0 0-1,0-1 0,-1 1 0,1-1 0,0 0 1,-1 0-1,1 1 0,0-1 0,-1 0 0,3-2 1,8-6-628,1-1 0,-1-1 1,16-18-1,-6 2-763,-1-1 1,-1-1-1,-1-1 0,-2 0 1,-2-1-1,18-48 0,-25 57 1642,-2 0 0,-1-1 0,4-29 0,-18 72 6721,-37 104-5108,39-104-1696,1 1-1,2 0 0,0 1 0,1-1 0,1 1 0,0-1 1,2 1-1,1 0 0,1-1 0,7 38 0,-7-41-5128,-2-14-150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4:08.826"/>
    </inkml:context>
    <inkml:brush xml:id="br0">
      <inkml:brushProperty name="width" value="0.025" units="cm"/>
      <inkml:brushProperty name="height" value="0.025" units="cm"/>
    </inkml:brush>
  </inkml:definitions>
  <inkml:trace contextRef="#ctx0" brushRef="#br0">0 113 13421,'0'0'8167,"22"-54"-6629,5 40-321,8 1-544,8 4-545,5 1-96,0 2-897,-5 2-3619,-4 0-9866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1.993"/>
    </inkml:context>
    <inkml:brush xml:id="br0">
      <inkml:brushProperty name="width" value="0.025" units="cm"/>
      <inkml:brushProperty name="height" value="0.025" units="cm"/>
    </inkml:brush>
  </inkml:definitions>
  <inkml:trace contextRef="#ctx0" brushRef="#br0">0 49 14157,'0'0'1543,"9"-6"-614,6-1-428,0 0-1,0 1 1,0 1 0,20-4-1,-26 6-194,0 1-1,0 1 0,0 0 1,0 0-1,1 1 0,-1 0 0,0 0 1,0 1-1,1 0 0,11 4 1,-19-4-277,0 0 0,-1 0 1,1 0-1,0 0 0,-1 0 1,1 0-1,-1 1 1,1-1-1,-1 0 0,0 1 1,1-1-1,-1 1 0,0 0 1,0-1-1,0 1 0,0 0 1,-1 0-1,1-1 1,0 1-1,-1 0 0,1 0 1,-1 0-1,0 0 0,1 0 1,-1 0-1,0 0 0,0 0 1,-1 0-1,1 0 1,0 0-1,0 0 0,-1 0 1,0-1-1,-1 5 0,0 2 60,-1 1 0,-1-1 0,1 0 0,-1 0 0,-1 0-1,-6 9 1,-34 37 106,33-42 10,0 1 0,1 0 0,0 1 1,1 1-1,1 0 0,0 0 0,-9 25 1,17-39-190,0 0-1,0 1 1,1-1 0,-1 1 0,1-1 0,0 1 0,-1-1 0,1 1 0,0-1 0,0 1 0,0-1 0,0 1 0,0-1 0,0 1 0,0-1 0,1 1 0,-1-1 0,1 1 0,-1-1 0,1 1 0,-1-1 0,1 1-1,0-1 1,-1 0 0,1 1 0,0-1 0,0 0 0,0 0 0,0 0 0,0 0 0,1 0 0,-1 0 0,0 0 0,0 0 0,1 0 0,-1 0 0,0-1 0,1 1 0,-1 0 0,1-1 0,-1 0 0,1 1 0,-1-1 0,1 0-1,-1 0 1,1 1 0,-1-1 0,1 0 0,0-1 0,2 1 0,7-1 12,0 0 0,0-1 1,-1 0-1,1-1 0,20-7 0,-18 5-60,54-25-963,-31 3-2713,-29 15-56,-6 2-2076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9.209"/>
    </inkml:context>
    <inkml:brush xml:id="br0">
      <inkml:brushProperty name="width" value="0.025" units="cm"/>
      <inkml:brushProperty name="height" value="0.025" units="cm"/>
    </inkml:brush>
  </inkml:definitions>
  <inkml:trace contextRef="#ctx0" brushRef="#br0">0 0 21396,'0'0'8488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2.365"/>
    </inkml:context>
    <inkml:brush xml:id="br0">
      <inkml:brushProperty name="width" value="0.025" units="cm"/>
      <inkml:brushProperty name="height" value="0.025" units="cm"/>
    </inkml:brush>
  </inkml:definitions>
  <inkml:trace contextRef="#ctx0" brushRef="#br0">1 40 15246,'0'0'8008,"56"-13"-7175,-18 5-513,7-1-256,2 3-128,3 3-1025,-4 3-1537,-6 0-1731,-7 0-2305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2.691"/>
    </inkml:context>
    <inkml:brush xml:id="br0">
      <inkml:brushProperty name="width" value="0.025" units="cm"/>
      <inkml:brushProperty name="height" value="0.025" units="cm"/>
    </inkml:brush>
  </inkml:definitions>
  <inkml:trace contextRef="#ctx0" brushRef="#br0">25 0 9961,'0'0'10122,"-18"71"-9225,15-43-481,0 5-256,3-2-128,0-2-224,0-7-929,6-4-448,7-9 223,2-9-159,-2-6-865,1-17-1794</inkml:trace>
  <inkml:trace contextRef="#ctx0" brushRef="#br0" timeOffset="1">152 12 14061,'0'0'3203,"-33"72"-2434,25-45-160,3-1 127,5-3 129,0-5-416,0-2-353,11-5-64,0 0-609,1-3-352,-3 0-1057,-3-3-1665,-3 2-1346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3.050"/>
    </inkml:context>
    <inkml:brush xml:id="br0">
      <inkml:brushProperty name="width" value="0.025" units="cm"/>
      <inkml:brushProperty name="height" value="0.025" units="cm"/>
    </inkml:brush>
  </inkml:definitions>
  <inkml:trace contextRef="#ctx0" brushRef="#br0">1 317 11147,'0'0'10634,"65"-19"-10602,-27 19-32,0 1-1698,-2-1-2017,-1 0-3300</inkml:trace>
  <inkml:trace contextRef="#ctx0" brushRef="#br0" timeOffset="0.5">513 1 19859,'0'0'4260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3.392"/>
    </inkml:context>
    <inkml:brush xml:id="br0">
      <inkml:brushProperty name="width" value="0.025" units="cm"/>
      <inkml:brushProperty name="height" value="0.025" units="cm"/>
    </inkml:brush>
  </inkml:definitions>
  <inkml:trace contextRef="#ctx0" brushRef="#br0">0 1 13645,'0'0'9705,"25"17"-17680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4.716"/>
    </inkml:context>
    <inkml:brush xml:id="br0">
      <inkml:brushProperty name="width" value="0.025" units="cm"/>
      <inkml:brushProperty name="height" value="0.025" units="cm"/>
    </inkml:brush>
  </inkml:definitions>
  <inkml:trace contextRef="#ctx0" brushRef="#br0">0 1 3908,'0'0'19842,"3"14"-19206,5 45 6,-1 107 0,-7-69-2470,0-59-612,-1-58-1271,-5-6-2353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5.058"/>
    </inkml:context>
    <inkml:brush xml:id="br0">
      <inkml:brushProperty name="width" value="0.025" units="cm"/>
      <inkml:brushProperty name="height" value="0.025" units="cm"/>
    </inkml:brush>
  </inkml:definitions>
  <inkml:trace contextRef="#ctx0" brushRef="#br0">0 83 13164,'0'0'10602,"52"-41"-9673,-14 36-384,5-3-289,1 1-160,-2 0-32,0-2-32,-5 4-64,-6 4-1153,-3 1-1089,-10 0-1474,-5 9-2369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5.606"/>
    </inkml:context>
    <inkml:brush xml:id="br0">
      <inkml:brushProperty name="width" value="0.025" units="cm"/>
      <inkml:brushProperty name="height" value="0.025" units="cm"/>
    </inkml:brush>
  </inkml:definitions>
  <inkml:trace contextRef="#ctx0" brushRef="#br0">1 0 10314,'0'0'10826,"1"10"-9908,4 33-228,-3-20-429,1 0-1,0 1 1,2-2-1,1 1 1,14 38-1,-19-60-224,0 1 1,-1-1-1,1 0 0,0 1 1,0-1-1,0 0 1,0 1-1,0-1 0,0 0 1,0 0-1,0 0 1,0 0-1,1 0 0,-1 0 1,0 0-1,1 0 0,-1-1 1,2 2-1,-2-2 11,0 0 0,0-1 0,-1 1-1,1 0 1,0 0 0,-1 0 0,1-1 0,0 1 0,0 0-1,-1-1 1,1 1 0,0 0 0,-1-1 0,1 1-1,-1-1 1,1 1 0,-1-1 0,1 1 0,-1-1 0,1 0-1,-1 1 1,1-1 0,-1 0 0,0 1 0,1-2 0,1-4 66,1 0 1,-1 1 0,-1-1 0,1 0-1,-1 0 1,0 0 0,0-10 0,-1 6-103,-3-47 220,3 55-246,0 1 1,0-1 0,0 1 0,0-1 0,-1 1-1,1-1 1,-1 1 0,1 0 0,-1-1-1,1 1 1,-1-1 0,0 1 0,0 0-1,0 0 1,1 0 0,-1-1 0,0 1-1,-1 0 1,1 0 0,0 0 0,0 0-1,0 1 1,0-1 0,-1 0 0,1 0 0,0 1-1,-1-1 1,1 1 0,-1-1 0,1 1-1,-3-1 1,4 2-82,0-1 1,0 0-1,-1 1 0,1-1 1,0 0-1,0 1 0,-1-1 1,1 1-1,0-1 0,0 1 0,0-1 1,0 1-1,0-1 0,-1 0 1,1 1-1,0-1 0,0 1 0,0-1 1,0 1-1,1-1 0,-1 1 1,0-1-1,0 1 0,0-1 1,0 1-1,0-1 0,0 0 0,1 1 1,-1-1-1,0 1 0,0-1 1,1 0-1,-1 1 0,0-1 1,1 0-1,-1 1 0,0-1 0,1 0 1,-1 1-1,0-1 0,1 0 1,-1 0-1,1 1 0,-1-1 1,1 0-1,-1 0 0,0 0 0,1 0 1,-1 0-1,1 0 0,-1 1 1,1-1-1,-1 0 0,1-1 0,10 2-2571,-1 0-1,0-1 0,21-4 0,-5-3-3573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6.026"/>
    </inkml:context>
    <inkml:brush xml:id="br0">
      <inkml:brushProperty name="width" value="0.025" units="cm"/>
      <inkml:brushProperty name="height" value="0.025" units="cm"/>
    </inkml:brush>
  </inkml:definitions>
  <inkml:trace contextRef="#ctx0" brushRef="#br0">57 0 10122,'0'0'8381,"-4"10"-6587,-5 8-1082,-22 46 1082,29-58-1660,0-1 1,0 1-1,0 0 0,1-1 0,-1 1 1,2 0-1,-1 0 0,1 0 0,0 9 1,0-14-121,1-1 0,-1 1 0,0-1 0,1 1 0,-1-1 0,1 1 0,-1-1 1,1 0-1,-1 1 0,1-1 0,0 0 0,-1 1 0,1-1 0,-1 0 0,1 0 1,-1 0-1,1 1 0,0-1 0,-1 0 0,1 0 0,0 0 0,-1 0 0,1 0 1,0 0-1,-1 0 0,1 0 0,-1-1 0,1 1 0,0 0 0,-1 0 0,2-1 1,21-5 509,-12-1-379,0 1-1,0-2 0,0 0 1,9-9-1,-14 11-141,0 0 0,1 0 0,0 0 0,1 1 0,-1 0 0,1 1 0,0-1 0,0 2 0,0-1 0,0 1 0,15-3 0,-22 6-3,-1 0 0,1 1 0,0-1 0,0 0 0,0 1 0,0-1 0,-1 1 0,1-1 0,0 1 0,0 0 0,-1-1 0,1 1 0,-1 0 0,1-1 0,0 1 0,-1 0 0,1 0 0,-1-1 0,0 1 0,1 0 0,-1 0 0,0 0 0,1 0 0,-1 0 0,0 0 0,0 0 0,0-1 0,0 1 0,0 0 0,0 0 0,0 0 0,0 1 0,0 43 442,-1-33-280,-2 62 142,3-74-295,0 0 1,0 1-1,0-1 0,1 0 0,-1 0 1,0 0-1,0 1 0,0-1 0,1 0 1,-1 0-1,0 0 0,0 1 0,1-1 1,-1 0-1,0 0 0,0 0 0,1 0 1,-1 0-1,0 0 0,1 0 0,-1 0 1,0 0-1,0 0 0,1 0 0,-1 0 1,0 0-1,1 0 0,-1 0 0,0 0 1,0 0-1,1 0 0,-1 0 0,0 0 1,1 0-1,-1 0 0,0 0 0,0-1 1,1 1-1,-1 0 0,0 0 0,0 0 0,1-1 1,-1 1-1,0 0 0,15-9 370,33-43 125,-42 44-507,0 0-1,1 0 1,0 1 0,0-1-1,0 2 1,1-1-1,0 1 1,1 0 0,16-9-1,-24 15-4,-1 0 0,1 0 0,-1 0 0,1 0 0,-1-1 0,1 1-1,-1 0 1,1 0 0,-1 0 0,1 0 0,-1 0 0,1 0 0,-1 0 0,1 0 0,-1 0-1,1 0 1,-1 1 0,1-1 0,-1 0 0,1 0 0,-1 0 0,1 1 0,-1-1 0,0 0 0,1 1-1,-1-1 1,1 0 0,-1 1 0,0-1 0,1 0 0,-1 1 0,0-1 0,1 1 0,-1-1-1,0 0 1,0 1 0,1 0 0,2 27-81,-14 28-400,7-32-367,9-16-2610,-2-9 2814,0 0-1,-1 0 1,1 0 0,-1 0-1,1-1 1,-1 1 0,1-1-1,-1 1 1,0-1 0,0 0-1,3-3 1,16-13-5332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6.357"/>
    </inkml:context>
    <inkml:brush xml:id="br0">
      <inkml:brushProperty name="width" value="0.025" units="cm"/>
      <inkml:brushProperty name="height" value="0.025" units="cm"/>
    </inkml:brush>
  </inkml:definitions>
  <inkml:trace contextRef="#ctx0" brushRef="#br0">59 0 11307,'0'0'12449,"-9"4"-12038,3-3-352,3 0-51,1-1 1,-1 1-1,1-1 1,-1 1-1,1 0 1,-1 0-1,1 0 1,-1 0-1,1 1 1,0-1-1,0 1 0,-1-1 1,1 1-1,0 0 1,1 0-1,-3 2 1,4-4-32,-1 1 0,1-1 0,0 1 0,0-1 0,-1 1 0,1-1 0,0 1 1,0-1-1,0 1 0,0-1 0,0 1 0,0-1 0,0 1 0,0-1 0,0 1 0,0-1 0,0 1 1,0 0-1,0-1 0,0 1 0,0-1 0,0 1 0,1-1 0,-1 1 0,0-1 0,0 1 0,1-1 1,-1 1-1,0-1 0,1 1 0,19 10-298,37 0 36,-42-8-1,-11-3 306,-1 1 0,1 0 1,-1 0-1,0 0 0,1 0 0,-1 1 0,0-1 0,0 1 0,0 0 0,0 0 1,0 0-1,0 0 0,-1 0 0,1 1 0,-1-1 0,3 4 0,-4-4 73,-1 0 0,1 0 0,-1-1 0,1 1 0,-1 0 0,0 0 0,0 0 0,0 0 0,0-1 0,0 1 0,0 0 0,-1 0 0,1 0 0,0-1 0,-1 1 0,0 0 0,1 0 0,-1-1 0,0 1 0,0 0 0,0-1 0,0 1 0,0-1 0,0 1 0,0-1 0,-1 0 0,1 0 0,0 1 0,-1-1 0,1 0 0,-1 0 0,-2 1 0,-41 27 1751,42-27-1817,0-1 0,1 0 1,-1 0-1,0 0 0,0 0 0,0 0 1,0-1-1,0 1 0,0-1 0,0 0 1,0 0-1,0 0 0,0 0 0,0-1 1,-5 0-1,8 0-341,-1 0 0,0 0-1,0 0 1,1 0 0,-1 0 0,1-1 0,-1 1 0,1 0-1,-1 0 1,1 0 0,0-1 0,-1 1 0,1 0 0,0 0-1,0-1 1,0 1 0,0 0 0,0 0 0,0-1 0,1-1-1,-1-1-1671,0-11-7607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7.431"/>
    </inkml:context>
    <inkml:brush xml:id="br0">
      <inkml:brushProperty name="width" value="0.025" units="cm"/>
      <inkml:brushProperty name="height" value="0.025" units="cm"/>
    </inkml:brush>
  </inkml:definitions>
  <inkml:trace contextRef="#ctx0" brushRef="#br0">0 0 3587,'0'0'16459,"0"11"-15669,19 405 3793,-15-356-4501,-3-48-53,-2-9-6,1 1 1,0-1-1,0 0 0,0 0 0,0 1 0,1-1 0,-1 0 0,1 0 0,0 0 0,0 0 0,0 1 1,0-1-1,3 4 0,-3-8-1,0 1 1,0-1-1,-1 1 0,1-1 1,0 0-1,0 1 0,-1-1 1,1 0-1,0 1 0,-1-1 1,1 0-1,-1 0 0,1 1 1,-1-1-1,1 0 1,-1 0-1,1 0 0,-1 0 1,0 0-1,0 0 0,1 0 1,-1 0-1,0 0 0,0 0 1,0 0-1,0-1 0,6-32 176,-1 2-150,-2 0 0,-1-1 0,-2 0 0,-6-52 0,7 93-125,0-2-56,-1-1 1,1 0 0,0 0-1,1 0 1,0 0-1,3 8 1,-4-11 108,0-1 0,0 1 0,0-1 0,0 1 0,0-1 0,0 0 1,1 1-1,-1-1 0,0 0 0,1 0 0,-1 0 0,1 0 0,0 0 0,-1 0 0,1-1 0,0 1 0,-1 0 0,1-1 0,0 0 1,0 1-1,-1-1 0,1 0 0,0 0 0,0 0 0,0 0 0,0 0 0,-1 0 0,3-1 0,0 0 36,0 0-1,-1 0 1,1-1-1,-1 0 1,0 1-1,0-1 1,1 0 0,-1-1-1,-1 1 1,1-1-1,0 1 1,0-1-1,-1 0 1,0 0-1,1 0 1,1-4-1,32-59 63,-31 55-72,0 0 14,-1 4-1,0-1-1,-1 1 1,0-1 0,0 0 0,0-1-1,-1 1 1,1-10 0,-19 25 156,2 5-166,2 1 0,0 0 1,0 1-1,1 0 0,1 1 1,0 0-1,1 1 0,-10 24 1,18-39 1,1 0 0,-1 0 0,1 0 0,0 0 0,-1 0 0,1 0 0,0 0 1,0-1-1,0 1 0,0 0 0,0 0 0,0 0 0,0 0 0,0 0 0,0 0 0,0 0 0,0 0 0,1 0 1,-1 0-1,0 0 0,1 0 0,-1-1 0,1 1 0,-1 0 0,1 0 0,-1 0 0,1 0 0,1 1 7,0-1-1,0 0 0,0 0 0,-1 0 0,1-1 1,0 1-1,0 0 0,0-1 0,0 1 1,0-1-1,0 1 0,3-1 0,11 0 58,-1 0-1,30-5 0,-31 3-53,11-1-5,-4 0-6,0 1 0,0 0 0,0 2 0,32 3 0,-51-3 10,-1 1 0,0 0 0,0-1 0,0 1-1,0 0 1,0 0 0,0 0 0,0 0 0,0 0-1,0-1 1,-1 2 0,1-1 0,0 0 0,0 0-1,-1 0 1,1 0 0,-1 0 0,1 1 0,-1-1 0,1 2-1,0 2 801,-5-19-111,-29-105 346,34 120-1472,-1 1 0,1-1 0,0 1-1,0-1 1,0 1 0,0-1-1,0 0 1,0 1 0,0-1-1,1 0 1,-1 0 0,0 0-1,1 0 1,-1 0 0,1 0-1,1 1 1,23 5-7124,-6-6 93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1.883"/>
    </inkml:context>
    <inkml:brush xml:id="br0">
      <inkml:brushProperty name="width" value="0.025" units="cm"/>
      <inkml:brushProperty name="height" value="0.025" units="cm"/>
    </inkml:brush>
  </inkml:definitions>
  <inkml:trace contextRef="#ctx0" brushRef="#br0">49 110 11563,'4'-12'3865,"25"-85"2616,-55 172-4004,14-45-2383,2 0 1,1 1-1,1 0 0,2 0 0,-3 35 1,8-65-83,1 1 1,0-1 0,0 1 0,0-1 0,0 1 0,0 0-1,0-1 1,0 1 0,0-1 0,1 1 0,-1-1 0,0 1-1,1-1 1,-1 1 0,1-1 0,0 1 0,0-1-1,-1 0 1,1 1 0,0-1 0,0 0 0,0 0 0,0 0-1,1 0 1,-1 0 0,0 0 0,0 0 0,1 0 0,-1 0-1,0 0 1,1-1 0,-1 1 0,1 0 0,-1-1 0,1 0-1,-1 1 1,1-1 0,-1 0 0,1 1 0,-1-1-1,1 0 1,0 0 0,-1-1 0,1 1 0,-1 0 0,3-1-1,5-1 143,0 0-1,-1-1 0,0 0 0,0-1 0,0 0 1,0 0-1,9-7 0,1-2-19,-1-1 0,0 0 0,-1-2 0,24-29 0,-31 34 57,-1-1 0,0 0 0,-1 0 0,0 0 0,-1-1-1,0 0 1,-1 0 0,5-21 0,-13 51-455,-2 2 149,2 0 1,0 0-1,1 0 0,1 0 0,2 24 1,-1-38 109,1 0 0,0 0 0,0-1 1,0 1-1,1 0 0,-1-1 0,1 1 0,0-1 1,0 0-1,1 0 0,-1 0 0,1 0 0,0 0 1,0 0-1,0-1 0,1 1 0,-1-1 1,1 0-1,0 0 0,0 0 0,0-1 0,0 0 1,0 1-1,1-1 0,-1 0 0,1-1 0,7 2 1,-5-1 48,0 0 1,0 0 0,0-1 0,0-1 0,1 1 0,-1-1 0,0 0-1,1-1 1,-1 0 0,0 0 0,0 0 0,0-1 0,0 0 0,0-1-1,0 1 1,-1-1 0,1-1 0,-1 1 0,1-1 0,10-9-1,-9 6 151,-1-1-1,0 0 1,-1 0-1,1 0 1,-1-1-1,-1 0 1,0 0-1,0-1 1,-1 1-1,0-1 1,-1 0-1,0 0 1,3-21-1,-1-4 59,0-62-1,-5 96-264,1 1 0,-1 0 0,0-1 0,0 1 0,0-1 0,0 1 0,0 0 0,0-1 0,1 1 0,-1-1 0,0 1 0,0-1 0,0 1 0,-1 0 0,1-1 0,0 1 0,0-1 0,0 1 0,0 0 0,0-1 0,0 1 0,0-1 0,-1 1 0,1 0 0,0-1 0,0 1 0,-1 0 0,1-1 0,0 1 0,-1 0 0,1-1 0,0 1 0,-1 0-1,1 0 1,0-1 0,-1 1 0,1 0 0,0 0 0,-1 0 0,1-1 0,-1 1 0,1 0 0,0 0 0,-1 0 0,1 0 0,-1 0 0,1 0 0,-1 0 0,0 1-166,0-1 1,0 1-1,0 0 0,0 0 0,0-1 1,0 1-1,1 0 0,-1 0 0,0 0 1,0 0-1,1 0 0,-1 0 1,1 0-1,-1 0 0,1 1 0,-1 0 1,-1 7-2034,1-1 1,0 1 0,0-1 0,1 14 0,0-20 1745,0 17-5777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8.279"/>
    </inkml:context>
    <inkml:brush xml:id="br0">
      <inkml:brushProperty name="width" value="0.025" units="cm"/>
      <inkml:brushProperty name="height" value="0.025" units="cm"/>
    </inkml:brush>
  </inkml:definitions>
  <inkml:trace contextRef="#ctx0" brushRef="#br0">134 90 8968,'12'-25'4551,"-9"19"-3578,0 1 0,0 0 0,-1-1 0,0 1 1,0-1-1,0 0 0,-1 0 0,2-7 0,-4 12-924,1 1 0,-1-1 0,1 1 0,-1-1 0,1 1 0,-1 0 0,1-1 0,-1 1 0,1-1 0,-1 1 0,0 0 0,1-1 0,-1 1 0,0 0-1,1 0 1,-1 0 0,0 0 0,1 0 0,-1-1 0,0 1 0,1 0 0,-1 0 0,0 0 0,0 1 0,1-1 0,-1 0 0,0 0 0,1 0 0,-1 0 0,0 1 0,1-1 0,-1 0 0,1 1 0,-1-1 0,0 0 0,1 1 0,-1-1 0,0 1-1,-28 14 173,23-11-142,-6 2 42,1 1 1,0 1 0,1 0 0,0 1-1,0 0 1,0 0 0,1 1 0,-15 22 0,24-31-121,0-1 1,0 1 0,0-1 0,0 1 0,1-1 0,-1 1 0,0-1 0,0 1 0,0-1 0,1 1 0,-1-1 0,0 1-1,1-1 1,-1 1 0,0-1 0,1 1 0,-1-1 0,1 0 0,-1 1 0,1-1 0,-1 0 0,0 1 0,1-1 0,-1 0-1,1 1 1,0-1 0,-1 0 0,1 0 0,-1 0 0,1 0 0,-1 0 0,1 1 0,-1-1 0,1 0 0,0 0 0,-1 0 0,1-1-1,-1 1 1,1 0 0,-1 0 0,1 0 0,0 0 0,39 0 96,-31-1-86,17 1-39,-14-1-15,0 0 0,0 1-1,1 1 1,-1 0 0,17 4-1,-27-4 41,0 0-1,0-1 1,0 1-1,0 0 1,0 0 0,0 0-1,0 0 1,0 1-1,0-1 1,0 0-1,-1 1 1,1-1 0,-1 1-1,1 0 1,-1-1-1,0 1 1,1 0-1,-1 0 1,0 0-1,0 0 1,0 0 0,-1 0-1,1 0 1,0 0-1,-1 1 1,1-1-1,-1 0 1,0 0-1,0 0 1,0 1 0,0-1-1,0 0 1,0 0-1,-1 1 1,0 2-1,0-1 71,-1 0-1,0-1 0,0 0 1,0 1-1,0-1 0,0 0 1,0 0-1,-1 0 0,0 0 1,1 0-1,-1-1 0,0 1 0,-1-1 1,1 0-1,0 0 0,-1 0 1,1 0-1,-1 0 0,1-1 1,-1 0-1,0 1 0,-4 0 1,-1 0-72,0 0 0,1 0 0,-1 0 1,0-1-1,0-1 0,0 1 0,1-1 1,-1-1-1,-10-1 0,18 2-229,1-1 0,-1 1 0,1 0-1,-1 0 1,0-1 0,1 1 0,-1 0 0,1-1 0,-1 1-1,0-1 1,1 1 0,-1 0 0,1-1 0,0 0 0,-1 1-1,1-1 1,-1 1 0,1-1 0,0 1 0,-1-1 0,1 0-1,0 1 1,0-1 0,-1 0 0,1 1 0,0-1 0,0 0-1,0 1 1,0-1 0,0-1 0,0-11-9333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9.010"/>
    </inkml:context>
    <inkml:brush xml:id="br0">
      <inkml:brushProperty name="width" value="0.025" units="cm"/>
      <inkml:brushProperty name="height" value="0.025" units="cm"/>
    </inkml:brush>
  </inkml:definitions>
  <inkml:trace contextRef="#ctx0" brushRef="#br0">68 1 3619,'0'0'21023,"-7"8"-20815,0-1-138,0 0-47,0 0-1,0 0 1,1 0 0,0 1 0,0 0 0,-7 14 0,14-21-23,0 1 0,1-1 0,-1 0 0,1 0 0,0 0 0,-1-1 0,1 1 0,0 0 0,0-1 0,-1 1 0,1-1 0,0 1 0,0-1 0,0 0 0,0 0 0,0 0 0,-1 0 0,5 0 0,4 1 0,-1 0-8,0 1 1,-1 1 0,1-1-1,-1 1 1,0 1 0,0 0-1,0 0 1,0 0 0,8 8-1,-13-10 7,0 0-1,-1 0 0,1 1 0,-1-1 0,1 1 0,-1 0 1,0-1-1,0 1 0,0 0 0,-1 1 0,1-1 0,-1 0 1,1 0-1,-1 1 0,0-1 0,-1 0 0,1 1 0,0-1 1,-1 1-1,0-1 0,0 1 0,0-1 0,0 1 0,0-1 1,-1 1-1,-1 3 0,1-3 72,-1-1 1,0 0-1,-1 0 0,1 1 1,0-2-1,-1 1 0,0 0 1,0 0-1,0-1 1,0 1-1,0-1 0,0 0 1,0 0-1,-1 0 0,1-1 1,-1 1-1,1-1 0,-1 0 1,0 0-1,-5 1 1,0 0 51,1 0 1,-1 0 0,0-1 0,0-1 0,0 1 0,1-1 0,-1-1 0,-9-1 0,17 2-177,0 0 0,0-1 1,0 1-1,0-1 0,1 1 1,-1-1-1,0 1 0,0-1 1,1 0-1,-1 1 0,0-1 1,1 0-1,-1 1 0,1-1 1,-1 0-1,1 0 0,-1 0 1,1 1-1,0-1 0,-1 0 1,1 0-1,0 0 0,-1 0 1,1 0-1,0 0 0,0 0 1,0 0-1,0 0 0,0-1 1,7-28-7455,3 16 360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49.493"/>
    </inkml:context>
    <inkml:brush xml:id="br0">
      <inkml:brushProperty name="width" value="0.025" units="cm"/>
      <inkml:brushProperty name="height" value="0.025" units="cm"/>
    </inkml:brush>
  </inkml:definitions>
  <inkml:trace contextRef="#ctx0" brushRef="#br0">1 133 7495,'0'0'10501,"9"3"-8873,-5-1-1560,1-1 0,-1 1-1,0-1 1,0 0 0,1 0 0,-1 0 0,0-1-1,1 0 1,-1 0 0,1 0 0,-1 0 0,0 0 0,1-1-1,-1 0 1,1 0 0,-1 0 0,0-1 0,0 1-1,0-1 1,0 0 0,0 0 0,0-1 0,-1 1-1,1-1 1,-1 1 0,4-5 0,-2 3-8,-1 0 1,0 0-1,-1 0 1,1-1-1,-1 0 1,0 0-1,0 0 1,0 0-1,-1 0 1,0 0-1,0-1 1,0 1-1,0-1 1,-1 1-1,0-1 1,0 0 0,-1-9-1,0 14-45,0 0-1,0 1 1,0-1-1,0 0 1,0 1-1,0-1 1,-1 0 0,1 1-1,0-1 1,-1 1-1,1-1 1,0 0 0,-1 1-1,1-1 1,-1 1-1,1-1 1,-1 1-1,1 0 1,-1-1 0,1 1-1,-1-1 1,1 1-1,-1 0 1,1-1 0,-1 1-1,0 0 1,1 0-1,-1 0 1,0-1-1,1 1 1,-1 0 0,0 0-1,1 0 1,-1 0-1,0 0 1,1 0 0,-1 0-1,1 0 1,-1 0-1,0 1 1,1-1-1,-1 0 1,0 0 0,1 0-1,-1 1 1,1-1-1,-1 0 1,0 1-1,1-1 1,-1 1 0,1-1-1,-1 1 1,-3 1-23,1 0 0,-1 0-1,1 1 1,0-1 0,0 1 0,0-1 0,1 1-1,-4 4 1,0 5 26,0 0 0,1 1 0,1-1 0,0 1 0,1 0 0,0 0 0,1 0 0,1 1 0,0-1 0,2 23 0,-1-35-12,0 0 0,0 0 0,0 1 0,0-1 0,0 0 0,1 0 0,-1 0 0,0 0 0,1 0 0,-1 0 0,1 0 0,-1 0 0,1 0 0,0 0 0,-1 0 0,1-1 1,0 1-1,0 0 0,-1 0 0,1-1 0,0 1 0,0 0 0,0-1 0,0 1 0,0-1 0,0 1 0,0-1 0,0 1 0,0-1 0,0 0 0,0 1 0,0-1 0,1 0 0,-1 0 0,0 0 0,0 0 0,0 0 0,0 0 0,0 0 0,0-1 0,0 1 0,0 0 1,1-1-1,-1 1 0,0 0 0,1-1 0,4-1 25,0 0 0,1-1 0,-1 1 0,0-1 0,0 0 1,8-7-1,9-10-348,-2-1 0,-1-1 0,0 0 1,-2-2-1,22-35 0,-46 92 488,-7 5 358,7-20-53,0-1 0,1 1 0,1 1 0,1-1 0,-2 23 0,5-41-464,0 1 1,0-1 0,0 1 0,0-1 0,0 1 0,0-1-1,0 1 1,0-1 0,0 1 0,0-1 0,0 1 0,0-1-1,0 1 1,1-1 0,-1 1 0,0-1 0,0 1 0,1-1-1,-1 1 1,0-1 0,0 0 0,1 1 0,-1-1 0,1 1-1,-1-1 1,0 0 0,1 1 0,-1-1 0,1 0 0,-1 0 0,0 1-1,1-1 1,-1 0 0,1 0 0,-1 0 0,1 0 0,0 1-1,21-10 296,17-24-1328,-19 3-2877,-12 7-4383,-7 9-4083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0.283"/>
    </inkml:context>
    <inkml:brush xml:id="br0">
      <inkml:brushProperty name="width" value="0.025" units="cm"/>
      <inkml:brushProperty name="height" value="0.025" units="cm"/>
    </inkml:brush>
  </inkml:definitions>
  <inkml:trace contextRef="#ctx0" brushRef="#br0">9 1 7239,'0'0'13725,"4"12"-13138,3 18 24,-2-1 1,-1 1-1,-2 0 0,-1 0 0,-5 59 1,-8-2 225,6-53-780,4-31-40,2-14 22,2-15-133,-1 16-34,0 0-1,-1 0 0,1 0 0,-2 0 0,1 0 0,-2 0 0,1 1 0,-1-1 0,-4-12 0,5 21-47,20 24-246,-13-20 419,1-1 0,0 0 0,-1 0 0,1 0 0,0-1-1,0 0 1,1-1 0,-1 1 0,0-1 0,0-1 0,0 0 0,0 1 0,0-2-1,0 1 1,12-5 0,-13 4 4,0 0 0,0 0-1,-1-1 1,1 0 0,0 0-1,-1 0 1,0-1 0,0 1-1,0-1 1,0 0 0,0-1 0,-1 1-1,0-1 1,0 0 0,0 0-1,-1 0 1,6-12 0,-21 25-16,-6 12 30,8-6 245,0 1 0,2 0 0,0 1 0,0 0 0,1 0 0,-6 24 0,13-40-245,0 1 0,0-1 0,-1 1 0,1-1 0,0 1 0,0-1 0,0 1 0,0-1 0,0 1-1,0-1 1,0 1 0,0-1 0,0 1 0,0-1 0,0 1 0,0-1 0,0 1 0,0-1 0,0 1 0,0-1 0,0 1 0,1-1-1,-1 1 1,0-1 0,0 0 0,1 1 0,-1-1 0,0 1 0,1-1 0,-1 0 0,0 1 0,1-1 0,-1 0 0,1 1 0,-1-1-1,1 1 1,20-6 223,21-21-72,-12 2-129,-24 18-49,0 0 0,0 1 0,1-1 0,-1 1 1,1 1-1,0-1 0,1 1 0,-1 0 0,1 1 0,0 0 0,0 0 0,14-2 0,-21 5 4,0 0 0,-1 1 0,1-1 0,0 0 0,-1 1 0,1-1 0,-1 1 0,1-1 0,-1 1-1,1-1 1,-1 1 0,1 0 0,-1-1 0,1 1 0,-1-1 0,1 1 0,-1 0 0,0-1 0,0 1-1,1 0 1,-1 0 0,0-1 0,0 1 0,0 0 0,0 0 0,0-1 0,0 1 0,0 0 0,0 1 0,0 31-17,0-25 31,0 46-1,0-54-4,0 0 0,0 0 1,0 1-1,0-1 0,0 0 0,0 0 0,0 1 0,0-1 0,0 0 1,0 0-1,0 1 0,0-1 0,0 0 0,0 1 0,0-1 0,0 0 1,0 0-1,0 0 0,1 1 0,-1-1 0,0 0 0,0 0 0,0 1 1,0-1-1,1 0 0,-1 0 0,0 0 0,0 0 0,0 1 0,1-1 1,-1 0-1,0 0 0,0 0 0,1 0 0,-1 0 0,0 0 0,0 0 1,1 0-1,-1 0 0,0 1 0,1-1 0,-1 0 0,0 0 0,0 0 1,1-1-1,-1 1 0,0 0 0,0 0 0,1 0 0,-1 0 0,0 0 1,0 0-1,1 0 0,-1 0 0,0 0 0,0-1 0,1 1 0,-1 0 1,0 0-1,0 0 0,1-1 0,10-8 111,-11 9-108,24-25 71,17-19-30,-38 42-50,0 0 1,-1 0 0,1 0-1,0 0 1,0 0 0,0 1-1,0-1 1,1 1-1,-1 0 1,0 0 0,1 0-1,-1 0 1,6 0 0,-8 2 1,0-1 0,0 1 1,0-1-1,0 1 0,-1 0 1,1-1-1,0 1 0,-1 0 0,1 0 1,-1-1-1,1 1 0,-1 0 1,1 0-1,-1 0 0,1 0 1,-1 0-1,0 0 0,1 0 1,-1 0-1,0 0 0,0 0 1,0 0-1,0 0 0,0 0 0,0 0 1,0 0-1,0 1 0,0 39-63,-1-32 58,1-2-115,1 5-2052,3-17-1786,7-9-35,2-3-4615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0.626"/>
    </inkml:context>
    <inkml:brush xml:id="br0">
      <inkml:brushProperty name="width" value="0.025" units="cm"/>
      <inkml:brushProperty name="height" value="0.025" units="cm"/>
    </inkml:brush>
  </inkml:definitions>
  <inkml:trace contextRef="#ctx0" brushRef="#br0">108 0 13389,'0'0'7537,"-6"6"-7200,2-3-288,2-2-41,0 1 0,0-1 0,1 1 0,-1-1 0,0 1 0,1-1 0,-1 1-1,1 0 1,0 0 0,-1 0 0,1 0 0,0 0 0,0 0 0,0 0 0,0 0 0,1 0 0,-2 4 0,2-5-28,0 0-1,0-1 1,0 1 0,0 0-1,1-1 1,-1 1 0,0-1 0,0 1-1,0 0 1,1-1 0,-1 1-1,0-1 1,1 1 0,-1 0-1,0-1 1,1 1 0,-1-1 0,1 1-1,-1-1 1,1 0 0,-1 1-1,1-1 1,-1 0 0,1 1-1,0-1 1,-1 0 0,1 1-1,-1-1 1,1 0 0,0 0 0,-1 0-1,1 1 1,-1-1 0,2 0-1,30-1-838,-29 0 828,0 1-1,0-1 0,-1 1 1,1 0-1,0 0 1,0 0-1,-1 0 1,1 1-1,0-1 1,0 1-1,4 1 0,-6-1 39,-1 0-1,1 0 0,0 0 0,0 1 0,-1-1 0,1 0 0,0 0 0,-1 1 0,0-1 0,1 0 0,-1 1 0,0-1 0,1 0 0,-1 1 0,0-1 0,0 1 1,0-1-1,0 0 0,0 1 0,-1-1 0,1 0 0,0 1 0,-1-1 0,1 0 0,-1 1 0,1-1 0,-1 0 0,1 0 0,-1 1 0,0-1 0,-1 1 0,-26 35 414,24-33-165,-1 0 0,0 0 0,0 0-1,0 0 1,-1-1 0,1 0 0,-1 0-1,-6 2 1,-18-2-164,27-4-342,1 1 0,0-1-1,0 0 1,0 0 0,0 0 0,0 0 0,0 0 0,0 0 0,0 0 0,0-1 0,0 1 0,-2-3 0,-14-14-5088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0.969"/>
    </inkml:context>
    <inkml:brush xml:id="br0">
      <inkml:brushProperty name="width" value="0.025" units="cm"/>
      <inkml:brushProperty name="height" value="0.025" units="cm"/>
    </inkml:brush>
  </inkml:definitions>
  <inkml:trace contextRef="#ctx0" brushRef="#br0">0 0 14958,'0'0'737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1.781"/>
    </inkml:context>
    <inkml:brush xml:id="br0">
      <inkml:brushProperty name="width" value="0.025" units="cm"/>
      <inkml:brushProperty name="height" value="0.025" units="cm"/>
    </inkml:brush>
  </inkml:definitions>
  <inkml:trace contextRef="#ctx0" brushRef="#br0">125 181 8008,'0'0'11146,"-10"-6"-10425,5 3-674,2 0-16,0 1-1,0 0 1,-1 0 0,1 1 0,0-1 0,-1 1 0,0-1 0,1 1 0,-6-1-1,6 2-25,1 1-1,0-1 1,0 0-1,0 1 0,0-1 1,0 1-1,0 0 0,0-1 1,0 1-1,0 0 0,0 0 1,0 0-1,1 1 0,-1-1 1,0 0-1,1 1 0,-1-1 1,1 1-1,-1-1 1,1 1-1,0 0 0,0 0 1,-1 0-1,0 3 0,-2 3-7,0 0 0,1 0 1,0 0-1,0 0 0,0 1 0,1 0 0,1-1 0,0 1 0,0 0 0,0 13 0,1-22 5,0 1-1,0 0 1,0 0-1,0-1 1,0 1-1,0 0 1,0 0-1,0-1 1,1 1-1,-1 0 1,0-1-1,0 1 1,0 0-1,1 0 0,-1-1 1,1 1-1,-1-1 1,0 1-1,1 0 1,-1-1-1,1 1 1,-1-1-1,1 1 1,-1-1-1,1 1 1,0-1-1,-1 1 1,1-1-1,0 0 1,-1 1-1,1-1 1,0 0-1,-1 0 1,1 1-1,0-1 1,0 0-1,-1 0 1,1 0-1,0 0 1,0 0-1,-1 0 1,1 0-1,0 0 1,0 0-1,-1 0 0,1-1 1,0 1-1,-1 0 1,1 0-1,0-1 1,-1 1-1,1 0 1,1-1-1,36-24 357,-11 0 163,-2-1 0,-1-2 0,-1 0 1,-2-1-1,0-2 0,-2 0 0,23-53 0,-54 115-397,1 2 0,1 0 1,2 0-1,1 0 0,1 1 0,2 0 0,1 37 0,3-70-114,0 0 1,0 0-1,0 1 0,1-1 0,-1 0 1,0 0-1,1 1 0,-1-1 0,1 0 0,-1 0 1,1 0-1,-1 0 0,1 0 0,0 0 1,0 0-1,-1 0 0,1 0 0,0 0 1,0 0-1,0 0 0,0-1 0,0 1 0,0 0 1,0-1-1,0 1 0,1 0 0,-1-1 1,0 0-1,0 1 0,0-1 0,1 0 0,-1 1 1,0-1-1,0 0 0,1 0 0,-1 0 1,0 0-1,0 0 0,1-1 0,-1 1 1,0 0-1,0 0 0,0-1 0,1 1 0,-1-1 1,0 1-1,1-2 0,5 0 12,0 0-1,0-1 0,0 0 1,-1-1-1,1 0 0,10-7 1,63-68 72,-72 71-85,-1-1 0,-1 0-1,1 0 1,-1 0 0,-1-1 0,0 0 0,8-20 0,-13 30-9,0 0 0,0-1 0,0 1 1,0 0-1,0 0 0,0 0 0,0 0 0,0-1 0,0 1 0,0 0 0,0 0 0,0 0 0,0-1 0,0 1 0,0 0 1,0 0-1,0 0 0,0-1 0,-1 1 0,1 0 0,0 0 0,0 0 0,0 0 0,0-1 0,0 1 0,0 0 0,-1 0 0,1 0 1,0 0-1,0 0 0,0 0 0,0 0 0,-1-1 0,1 1 0,0 0 0,0 0 0,0 0 0,0 0 0,-1 0 0,1 0 0,0 0 1,0 0-1,0 0 0,-1 0 0,1 0 0,0 0 0,0 0 0,0 0 0,-1 0 0,1 0 0,0 0 0,0 0 0,0 0 0,0 0 1,-1 1-1,1-1 0,0 0 0,0 0 0,0 0 0,0 0 0,-1 0 0,1 0 0,0 1 0,0-1 0,0 0 0,0 0 1,-11 6-28,-1 4 118,2 1 0,-1 0 0,1 1 1,1-1-1,0 2 0,1-1 0,0 1 0,1 1 0,0-1 1,1 1-1,1 0 0,-5 21 0,9-34-83,1 1-1,-1-1 1,1 1 0,0 0 0,0-1-1,0 1 1,0 0 0,0-1-1,0 1 1,0-1 0,0 1 0,0 0-1,1-1 1,-1 1 0,1-1-1,-1 1 1,1-1 0,0 1 0,0-1-1,-1 0 1,1 1 0,0-1-1,0 0 1,0 1 0,1-1-1,-1 0 1,0 0 0,0 0 0,2 1-1,2 0-17,0-1 0,0 0 0,0 0-1,0 0 1,0-1 0,1 1 0,8-2 0,-11 1-1,48-3-1718,-45 2 845,0 0-1,1-1 0,-1 0 1,0 0-1,11-6 1,13-9-5875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2.127"/>
    </inkml:context>
    <inkml:brush xml:id="br0">
      <inkml:brushProperty name="width" value="0.025" units="cm"/>
      <inkml:brushProperty name="height" value="0.025" units="cm"/>
    </inkml:brush>
  </inkml:definitions>
  <inkml:trace contextRef="#ctx0" brushRef="#br0">91 1 15022,'0'0'4015,"-8"0"-2932,3 0-998,-1-1-29,0 1 0,0 1 0,0-1 0,0 1 0,-11 3 0,16-4-51,-1 0-1,1 1 1,0 0-1,-1-1 1,1 1 0,-1 0-1,1 0 1,0-1-1,0 1 1,-1 0-1,1 0 1,0 1-1,0-1 1,0 0 0,0 0-1,0 0 1,0 1-1,1-1 1,-1 0-1,0 1 1,1-1-1,-1 1 1,1-1 0,-1 1-1,1-1 1,0 1-1,0-1 1,-1 1-1,1-1 1,0 1-1,0 0 1,1 1 0,2-1 2,0 0 0,0-1 1,0 1-1,0-1 1,0 0-1,1 0 0,-1 0 1,0 0-1,1 0 1,-1-1-1,1 0 0,5 0 1,4 2-8,1 0-134,0 1 0,0 1 0,-1 0 0,1 1 0,20 11 0,-32-15 151,0 0 1,0 0-1,0 0 0,0 1 1,0-1-1,0 1 1,-1 0-1,1-1 1,-1 1-1,1 0 1,-1 0-1,0 0 0,1 0 1,-1 0-1,0 0 1,0 0-1,1 4 1,-2-3 114,-1-1 0,1 1 1,0-1-1,-1 1 1,1-1-1,-1 1 0,0-1 1,0 0-1,0 1 1,0-1-1,0 0 0,0 0 1,0 0-1,-1 0 1,1 0-1,-1 0 0,0 0 1,0 0-1,1-1 0,-5 4 1,-1 1 19,1 0 0,-1-1 1,0 1-1,0-1 0,-1-1 1,0 0-1,1 0 0,-1 0 1,-1-1-1,1 0 0,0 0 0,-1-1 1,0-1-1,1 1 0,-1-1 1,-12 0-1,20-2-401,0 1-1,0 0 1,0 0 0,0-1 0,0 1-1,0-1 1,0 1 0,0-1 0,0 1-1,0-1 1,0 0 0,1 1 0,-1-1-1,0 0 1,0 0 0,1 0 0,-1 1-1,0-1 1,1 0 0,-1 0 0,1 0-1,-1 0 1,1 0 0,-1 0 0,1 0-1,0 0 1,0 0 0,-1-2 0,-4-23-9926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2.731"/>
    </inkml:context>
    <inkml:brush xml:id="br0">
      <inkml:brushProperty name="width" value="0.025" units="cm"/>
      <inkml:brushProperty name="height" value="0.025" units="cm"/>
    </inkml:brush>
  </inkml:definitions>
  <inkml:trace contextRef="#ctx0" brushRef="#br0">163 34 2915,'0'0'18086,"-9"-7"-17168,-32-17-576,39 23-335,0 1 0,0-1 0,0 1 0,0 0-1,0-1 1,0 1 0,0 0 0,0 0 0,0 1 0,-1-1 0,1 0-1,0 1 1,0-1 0,0 1 0,0 0 0,0 0 0,1 0 0,-1 0-1,0 0 1,0 0 0,0 0 0,1 0 0,-1 1 0,1-1 0,-1 1 0,1-1-1,-1 1 1,0 1 0,-31 47-9,33-49 3,0-1-9,-1 1 0,1-1 1,0 0-1,0 0 1,0 1-1,0-1 1,0 0-1,0 1 0,-1-1 1,1 0-1,0 1 1,0-1-1,0 0 1,0 1-1,0-1 0,0 0 1,0 1-1,0-1 1,0 0-1,1 1 0,-1-1 1,0 0-1,0 1 1,0-1-1,0 0 1,0 0-1,1 1 0,-1-1 1,0 0-1,0 1 1,0-1-1,1 0 1,-1 0-1,0 0 0,0 1 1,1-1-1,-1 0 1,0 0-1,1 1 1,19 3-286,39-7-141,-36 2 348,-13 0 71,0 2 1,0-1-1,0 1 0,0 1 1,0 0-1,0 0 0,10 4 1,-18-5 26,0 0 1,0 0-1,1 1 1,-1-1-1,0 0 1,-1 1-1,1-1 0,0 1 1,0 0-1,-1-1 1,1 1-1,-1 0 1,1 0-1,-1 0 1,0 0-1,0 0 0,0 1 1,0-1-1,0 0 1,0 0-1,-1 1 1,1-1-1,-1 0 1,1 1-1,-1-1 0,0 1 1,0-1-1,0 0 1,0 1-1,-1-1 1,1 1-1,-1-1 1,1 0-1,-1 1 0,-2 3 1,1 0 75,-1-1-1,0 1 1,-1-1 0,1 0-1,-1 0 1,0 0 0,0 0 0,-1-1-1,1 1 1,-1-1 0,0 0-1,0-1 1,0 1 0,-12 4-1,-1 1 68,0 0-1,-1-2 0,-27 8 0,41-14-141,-1 1-1,1-1 0,-1 0 0,1-1 1,0 1-1,-1-1 0,1 0 0,-9-1 1,13 0-81,1 1 1,-1 0 0,0 0 0,0-1-1,0 1 1,0-1 0,0 1 0,1 0 0,-1-1-1,0 0 1,0 1 0,1-1 0,-1 1-1,0-1 1,1 0 0,-1 0 0,0 1 0,1-1-1,-1 0 1,1 0 0,-1-1 0,1 0-215,-1 0 0,1 0 1,0 0-1,0 0 0,0 0 0,0 0 1,0 0-1,1 0 0,-1 0 0,0 0 1,1 0-1,-1 0 0,1 1 0,1-3 1,13-25-5143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3.074"/>
    </inkml:context>
    <inkml:brush xml:id="br0">
      <inkml:brushProperty name="width" value="0.025" units="cm"/>
      <inkml:brushProperty name="height" value="0.025" units="cm"/>
    </inkml:brush>
  </inkml:definitions>
  <inkml:trace contextRef="#ctx0" brushRef="#br0">87 1 12908,'0'0'4266,"-1"12"-2291,-8 66 186,-9 130 103,18-142-3550,-7-72-3664,-8-11 3766,-13-51 217,19 21 5185,46 45-2024,62 2-3819,-33 0-4288,-30 0 724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274"/>
    </inkml:context>
    <inkml:brush xml:id="br0">
      <inkml:brushProperty name="width" value="0.025" units="cm"/>
      <inkml:brushProperty name="height" value="0.025" units="cm"/>
    </inkml:brush>
  </inkml:definitions>
  <inkml:trace contextRef="#ctx0" brushRef="#br0">35 109 12075,'0'0'9503,"-5"9"-8815,-2 0-373,5-6-190,-1 0-1,1 0 0,0 1 0,0-1 0,0 0 0,0 1 0,1 0 0,-1-1 0,1 1 1,0 0-1,-1 4 0,2-7-93,0-1 0,0 1 0,-1-1 1,1 1-1,0-1 0,0 1 0,0-1 0,0 1 1,0-1-1,0 1 0,0-1 0,1 1 0,-1-1 1,0 1-1,0-1 0,0 1 0,0-1 0,1 1 1,-1-1-1,0 1 0,1-1 0,-1 1 0,0-1 1,1 0-1,-1 1 0,0-1 0,1 0 0,-1 1 1,1-1-1,-1 0 0,0 1 0,2-1 0,18 0 642,23-15 342,-3-10-651,-29 17-212,1 0 0,0 1 0,24-10 0,-35 17-147,-1 0 1,1 0 0,-1 0 0,1 0 0,-1 0-1,1 0 1,-1 0 0,1 0 0,-1 0-1,1 0 1,-1 0 0,1 0 0,-1 0 0,1 1-1,-1-1 1,0 0 0,1 0 0,-1 1 0,1-1-1,-1 0 1,0 1 0,1-1 0,-1 0-1,0 1 1,1-1 0,-1 0 0,0 1 0,0-1-1,1 1 1,-1-1 0,0 0 0,0 1 0,0-1-1,1 1 1,-1-1 0,0 2 0,6 25 153,0-1 17,-4-24-161,0 0 0,0 0 0,0 0 0,1-1-1,-1 1 1,0-1 0,1 1 0,-1-1-1,0 0 1,1 0 0,0 0 0,-1-1 0,1 1-1,-1 0 1,1-1 0,0 0 0,-1 1-1,1-1 1,0 0 0,0-1 0,-1 1 0,1 0-1,0-1 1,4-1 0,2 0 52,0-1 1,0 0-1,0 0 1,0-1-1,14-8 1,-11 3-317,0-1 0,0 0 0,-1 0 0,0-1 0,-1-1 0,14-20 0,-5 7-4094,-5 11 602,1-1-3280,-4 2-186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3.416"/>
    </inkml:context>
    <inkml:brush xml:id="br0">
      <inkml:brushProperty name="width" value="0.025" units="cm"/>
      <inkml:brushProperty name="height" value="0.025" units="cm"/>
    </inkml:brush>
  </inkml:definitions>
  <inkml:trace contextRef="#ctx0" brushRef="#br0">119 34 7911,'0'0'6727,"-10"-2"-5473,8 1-1173,-1 0 0,0 1 0,0-1-1,0 1 1,0 0 0,0 0-1,0 0 1,0 0 0,0 0 0,0 1-1,0-1 1,0 1 0,0 0-1,0 0 1,1 0 0,-1 0 0,0 1-1,1-1 1,-1 1 0,0-1 0,1 1-1,0 0 1,-1 0 0,1 0-1,0 0 1,0 0 0,0 1 0,1-1-1,-1 1 1,0-1 0,1 1-1,-2 3 1,0-1 51,0 0 0,0 1 0,0-1 0,1 1 0,-1 0 0,1-1 0,1 1 1,-1 0-1,1 0 0,0 0 0,1 0 0,-1 0 0,1 0 0,1 9 0,0-14-112,0 0 1,0 0-1,0 0 1,0 0-1,0 0 0,0 0 1,0 0-1,0-1 1,1 1-1,-1 0 1,0-1-1,0 1 1,1 0-1,-1-1 0,1 0 1,-1 1-1,0-1 1,1 0-1,-1 0 1,1 0-1,-1 0 1,0 0-1,1 0 1,-1 0-1,1 0 0,-1-1 1,0 1-1,1 0 1,-1-1-1,3 0 1,42-16 364,-35 10-340,0 0 0,0-1 0,-1-1 0,0 1 0,0-2 0,-1 1 0,-1-1 0,0-1 0,0 1 0,0-1 0,-2-1 0,1 1 0,8-25 0,-19 48 43,-1-1-1,0 1 0,-13 20 0,-16 34 669,31-57-519,0 0-1,0 0 1,1 1-1,0-1 0,0 15 1,2-23-230,0 0 0,0 0 0,0 0 0,0 0 0,0 0 0,0 0 0,0 0 0,0 0-1,1-1 1,-1 1 0,0 0 0,1 0 0,-1 0 0,0 0 0,1-1 0,-1 1 0,1 0 0,-1-1 0,1 1 0,0 0 0,-1-1 0,1 1 0,0 0 0,-1-1 0,3 2 0,-1-2-82,0 0 1,0 0-1,0 0 0,0 0 1,0-1-1,0 1 0,0 0 1,0-1-1,1 1 1,-1-1-1,-1 0 0,1 0 1,0 0-1,0 0 1,0 0-1,3-2 0,4-4-1565,0 0 0,0 0 0,14-16-1,2-6-6259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3.899"/>
    </inkml:context>
    <inkml:brush xml:id="br0">
      <inkml:brushProperty name="width" value="0.025" units="cm"/>
      <inkml:brushProperty name="height" value="0.025" units="cm"/>
    </inkml:brush>
  </inkml:definitions>
  <inkml:trace contextRef="#ctx0" brushRef="#br0">69 39 4676,'0'0'13592,"-8"7"-12113,-6 1-1142,-23 19 521,36-24-864,-1 0 0,1 0-1,0 0 1,0 0 0,0 0-1,0 0 1,1 0 0,-1 0-1,1 0 1,-1 0-1,1 0 1,0 0 0,1 5-1,-1-6 11,0-1 0,0 1-1,0 0 1,0-1 0,0 1-1,0 0 1,0-1-1,1 1 1,-1-1 0,1 1-1,-1-1 1,1 1 0,0-1-1,-1 1 1,1-1-1,0 1 1,0-1 0,0 0-1,0 1 1,0-1 0,0 0-1,1 0 1,-1 0 0,0 0-1,2 1 1,1-2-13,-1-1-1,1 0 1,-1 1 0,1-1 0,-1 0 0,1-1-1,-1 1 1,0-1 0,1 0 0,-1 1-1,0-1 1,0-1 0,0 1 0,-1 0 0,1-1-1,0 1 1,-1-1 0,0 0 0,1 0-1,-1 0 1,0 0 0,-1 0 0,3-6 0,3-2-19,-1-1-1,-1-1 1,0 1 0,-1-1 0,4-17 0,-8 29 50,1 1 0,-1-1-1,0 0 1,1 1 0,-1-1 0,0 0 0,0 0-1,1 1 1,-1-1 0,0 0 0,0 0-1,0 1 1,0-1 0,0 0 0,0 0-1,0 1 1,0-1 0,-1 0 0,1 0-1,0 1 1,0-1 0,0 0 0,-1 1 0,1-1-1,0 0 1,-1 1 0,1-1 0,-2-1-1,-12 19 197,-15 34-165,27-46-108,-2 2 307,0 0-1,0 0 1,1 1-1,0-1 1,0 1-1,1 0 1,0 0-1,1 0 1,-1 0-1,2 0 1,-1 11-1,2-17-201,0-1-1,0 0 1,0 1-1,0-1 1,0 0 0,0 0-1,0 0 1,1 0-1,-1 0 1,0 0 0,1 0-1,-1 0 1,1-1-1,-1 1 1,1 0 0,-1-1-1,1 1 1,-1-1-1,1 0 1,2 1 0,39 6-151,-37-7 62,-3 0-107,-1 0 1,0 0-1,1 0 0,-1-1 0,0 1 0,0 0 0,0-1 0,0 0 0,1 0 1,-1 0-1,0 0 0,0 0 0,0 0 0,-1 0 0,1 0 0,0-1 0,0 1 0,-1-1 1,1 0-1,-1 1 0,1-1 0,-1 0 0,0 0 0,1 0 0,-1 0 0,0 0 1,1-3-1,3-8-2730,0 1 0,-1-1 0,4-18 0,-8 31 2876,3-17-6854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4.509"/>
    </inkml:context>
    <inkml:brush xml:id="br0">
      <inkml:brushProperty name="width" value="0.025" units="cm"/>
      <inkml:brushProperty name="height" value="0.025" units="cm"/>
    </inkml:brush>
  </inkml:definitions>
  <inkml:trace contextRef="#ctx0" brushRef="#br0">129 0 15887,'0'0'6369,"-6"14"-5937,-7 13-163,-57 143 2402,62-147-2484,1 1-1,2 1 0,0-1 0,1 1 0,0 43 0,3-66-186,1 0 0,1 0 0,-1 0 0,0-1 0,0 1 0,1 0 0,-1 0 0,1 0 0,-1-1 0,1 1 0,0 0 0,0-1 0,1 3 0,-1-3 5,-1 0-1,1-1 1,-1 1-1,1-1 1,0 0-1,-1 1 1,1-1-1,0 1 1,-1-1-1,1 0 1,0 1-1,-1-1 1,1 0-1,0 0 1,0 0-1,-1 0 1,1 0-1,0 1 1,0-1-1,-1 0 1,1-1-1,1 1 1,0-1 3,0 1 0,0-1 1,0 0-1,0 0 1,0 0-1,-1 0 0,1 0 1,0-1-1,-1 1 1,1 0-1,-1-1 0,1 1 1,-1-1-1,0 0 1,0 1-1,0-1 1,0 0-1,0 0 0,0 0 1,0 0-1,1-3 1,1-7 4,-1 0 0,0 0 0,0-1 0,-1 1 0,-1-1 0,-2-21 0,2 30-16,0 0 1,-1-1-1,1 1 1,-1 0-1,0 0 1,0 0-1,0 0 1,-1 0 0,0 0-1,1 0 1,-1 1-1,-1-1 1,1 1-1,0-1 1,-1 1-1,0 0 1,0 0-1,0 0 1,0 0-1,0 0 1,0 1 0,-1-1-1,-4-1 1,7 3-2,1 1 0,-1 0 1,0 0-1,1 0 1,-1 0-1,0 0 1,1 0-1,-1 0 1,0 0-1,1 0 0,-1 0 1,0 0-1,1 1 1,-1-1-1,1 0 1,-1 0-1,0 1 0,1-1 1,-1 0-1,1 1 1,-1-1-1,1 0 1,-1 1-1,1-1 1,-1 1-1,1-1 0,-1 1 1,1-1-1,-1 1 1,1 0-1,0-1 1,0 1-1,-1-1 0,1 1 1,0 0-1,0-1 1,-1 1-1,1 0 1,0-1-1,0 1 0,0-1 1,0 1-1,0 0 1,0 0-1,0-1 1,0 1-1,0-1 1,1 1-1,-1 0 0,0-1 1,0 2-1,1 1 0,-1 0 0,0 0 0,1 1 0,-1-1 0,1 0 0,0 0 0,0 0 0,0 0 0,1 0 0,1 3 0,1-2-45,1 0 0,0-1-1,0 0 1,0 0 0,0 0 0,0 0 0,1-1-1,-1 0 1,1 0 0,0 0 0,-1-1-1,1 0 1,0 0 0,0 0 0,0-1 0,0 0-1,-1 0 1,1 0 0,7-2 0,4 0-303,0-1 0,1-1 0,-2 0 0,1-1 0,20-9 0,-27 10 374,0-1 0,-1 0-1,0 0 1,0-1 0,0 0 0,0 0 0,-1-1 0,0 0 0,10-13 0,-18 20 41,0 0 1,-1-1-1,1 1 1,0 0-1,0-1 0,-1 1 1,1 0-1,0-1 1,-1 1-1,1 0 1,0 0-1,-1-1 1,1 1-1,-1 0 1,1 0-1,0 0 1,-1-1-1,1 1 1,-1 0-1,1 0 1,-1 0-1,1 0 0,0 0 1,-1 0-1,1 0 1,-1 0-1,1 0 1,-1 0-1,1 0 1,0 0-1,-1 0 1,1 0-1,-1 1 1,-20 0-50,11 2 103,1 1 0,0 0 0,0 1 0,0 0-1,0 0 1,1 1 0,0 0 0,0 0 0,-12 13-1,15-14 52,-1 1-1,1 0 0,0 0 0,0 0 0,0 1 1,1 0-1,0-1 0,1 1 0,-1 1 1,1-1-1,1 0 0,-4 15 0,6-21-159,0 0 0,0 0 0,0 0 0,0 0 0,0 0 0,0 0-1,0 0 1,0 0 0,0 0 0,1 0 0,-1 0 0,0 0 0,1 0 0,-1 0 0,1 0-1,-1 0 1,1 0 0,0 0 0,-1 0 0,1-1 0,0 1 0,-1 0 0,1 0-1,0-1 1,0 1 0,0-1 0,0 1 0,0-1 0,1 1 0,1 0-62,0 0-1,1 0 1,-1 0 0,0-1 0,1 0-1,-1 1 1,0-2 0,1 1 0,5-1-1,0 0-920,0-1 0,0 0 0,0-1 0,0 0-1,0-1 1,12-6 0,5-11-5858,1-2-4831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4.866"/>
    </inkml:context>
    <inkml:brush xml:id="br0">
      <inkml:brushProperty name="width" value="0.025" units="cm"/>
      <inkml:brushProperty name="height" value="0.025" units="cm"/>
    </inkml:brush>
  </inkml:definitions>
  <inkml:trace contextRef="#ctx0" brushRef="#br0">104 0 7751,'0'0'11894,"-10"5"-9246,5-3-2395,-46 26 1787,48-26-2001,1 0 1,-1-1-1,1 1 0,0 0 0,0 1 0,0-1 0,0 0 0,0 1 0,0-1 0,0 1 0,1-1 0,0 1 0,-1 0 1,1-1-1,0 1 0,0 0 0,1 0 0,-1 0 0,0 5 0,2-7-68,0 0 1,0 0-1,0 0 1,0 0-1,1 0 0,-1 0 1,0 0-1,1 0 1,-1 0-1,0-1 0,1 1 1,-1 0-1,1-1 0,-1 1 1,1-1-1,-1 0 1,1 1-1,0-1 0,1 0 1,37 6-516,-38-5 400,9 0-248,46 8-1091,-56-9 1510,1 0-1,-1 1 1,0-1-1,1 0 0,-1 1 1,0-1-1,0 0 1,1 1-1,-1 0 0,0-1 1,0 1-1,0 0 1,0 0-1,0-1 0,0 1 1,0 0-1,0 0 1,0 0-1,0 0 0,0 0 1,0 0-1,-1 1 1,1-1-1,-1 0 0,1 0 1,-1 0-1,1 1 1,-1-1-1,1 0 0,-1 1 1,0-1-1,0 3 1,-1-1 158,0-1 1,-1 1 0,1 0 0,-1-1 0,1 1 0,-1-1-1,0 0 1,0 0 0,0 1 0,-1-1 0,1 0 0,0-1 0,-1 1-1,1 0 1,-1-1 0,-4 2 0,-47 21 279,52-23-427,-37 10-390,12-10-3423,14-5-2401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5.772"/>
    </inkml:context>
    <inkml:brush xml:id="br0">
      <inkml:brushProperty name="width" value="0.025" units="cm"/>
      <inkml:brushProperty name="height" value="0.025" units="cm"/>
    </inkml:brush>
  </inkml:definitions>
  <inkml:trace contextRef="#ctx0" brushRef="#br0">145 43 3940,'0'0'18737,"-10"-8"-17893,-34-23-177,42 30-634,0 1 0,0-1-1,0 1 1,1-1-1,-1 1 1,0 0 0,0 0-1,0 0 1,0 0 0,0 0-1,0 0 1,0 0 0,0 1-1,0-1 1,1 1 0,-1-1-1,0 1 1,0 0-1,0-1 1,1 1 0,-1 0-1,1 0 1,-1 0 0,0 1-1,1-1 1,0 0 0,-1 1-1,1-1 1,0 1 0,-2 2-1,-2 2 65,0 0-1,1 0 1,0 1-1,0 0 1,-3 10-1,6-15-87,0 1 1,0-1-1,0 0 0,0 0 1,1 0-1,0 0 0,-1 1 1,1-1-1,0 0 0,0 0 0,0 1 1,0-1-1,0 0 0,1 1 1,0 2-1,-1-5-1,1 1-1,-1 0 1,1-1-1,-1 1 1,1 0 0,0-1-1,-1 1 1,1 0-1,0-1 1,-1 1 0,1-1-1,0 0 1,0 1-1,0-1 1,-1 1 0,1-1-1,0 0 1,0 0-1,0 1 1,0-1 0,-1 0-1,1 0 1,0 0-1,0 0 1,2 0-1,3-1 22,0-1 0,0 1 0,0-1 0,0 0 0,-1 0 0,1-1 0,-1 1 0,1-1-1,8-7 1,8-7-20,-16 12-11,0-1 0,0 1 0,1 1 0,0-1-1,0 1 1,0 0 0,0 1 0,13-5 0,-19 9-3,-1-1 1,1 0 0,-1 1 0,1-1 0,-1 1 0,1-1 0,-1 1-1,1-1 1,-1 1 0,0-1 0,1 1 0,-1-1 0,0 1 0,0 0-1,1-1 1,-1 1 0,0-1 0,0 1 0,0 0 0,0-1-1,0 1 1,0 0 0,0-1 0,0 1 0,0 0 0,0-1 0,0 1-1,0-1 1,0 1 0,0 0 0,0-1 0,-1 1 0,1 0-1,0-1 1,-1 2 0,-7 27-113,-1-9 119,-10 29 14,18-46-14,0-1 0,0 1 0,0-1 0,1 1 0,0 0 0,-1 0 0,1-1 0,0 1 0,0 0 0,0-1 0,1 1 0,-1 0 0,1 0 0,0 2 0,0-4 12,0 0 0,-1-1 0,1 1 0,0 0 0,0-1 0,0 1 0,0-1-1,0 0 1,0 1 0,0-1 0,0 0 0,0 1 0,0-1 0,0 0 0,0 0 0,0 0 0,0 0 0,0 0 0,0 0 0,0 0 0,0 0 0,0 0 0,0 0 0,0-1 0,0 1 0,1-1 0,27-9 404,-12 1-323,1-2-1,-2 0 1,21-18 0,-21 16-48,0 1-1,0 0 1,25-12 0,-41 24-47,1 0 0,0-1 0,-1 1 0,1 0-1,0-1 1,-1 1 0,1 0 0,0 0 0,-1 0 0,1 0 0,0-1 0,0 1 0,-1 0-1,1 0 1,0 0 0,0 1 0,-1-1 0,1 0 0,0 0 0,-1 0 0,1 0-1,0 1 1,-1-1 0,1 0 0,0 1 0,-1-1 0,1 1 0,-1-1 0,2 1 0,7 23-9,-10 46-8,0-50 14,1-19 21,0 0 1,-1 0-1,1 0 1,0 0-1,0-1 1,0 1-1,0 0 1,0 0-1,0 0 1,0 0-1,1 0 1,-1 0-1,0-1 1,0 1-1,1 0 1,-1 0-1,0 0 1,1-1-1,-1 1 1,1 0-1,-1-1 0,1 1 1,-1 0-1,1-1 1,-1 1-1,1 0 1,0-1-1,-1 1 1,1-1-1,0 1 1,1 0-1,0-1 52,0-1 0,0 1 0,0-1 0,0 1 0,0-1 0,0 0-1,0 0 1,0 0 0,0 0 0,0 0 0,-1 0 0,1 0 0,2-2 0,32-28 282,27-19-210,-57 46-147,-1 1 1,1-1-1,0 1 0,0 1 1,0-1-1,0 1 1,1 0-1,-1 0 1,10 0-1,-15 2 0,-1 0 0,1 0 0,-1 0 1,1 0-1,-1 0 0,1 0 0,-1 0 0,1 0 0,-1 0 1,1 0-1,-1 0 0,1 1 0,-1-1 0,1 0 0,-1 0 1,0 1-1,1-1 0,-1 0 0,1 1 0,-1-1 1,0 0-1,1 1 0,-1-1 0,0 1 0,1-1 0,-1 0 1,0 1-1,0-1 0,1 1 0,-1-1 0,0 1 0,0-1 1,0 1-1,0 24 12,-13 20 65,1-22 90,8-15-1887,15-24-3001,1 0-1109,-1-1-3352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6.097"/>
    </inkml:context>
    <inkml:brush xml:id="br0">
      <inkml:brushProperty name="width" value="0.025" units="cm"/>
      <inkml:brushProperty name="height" value="0.025" units="cm"/>
    </inkml:brush>
  </inkml:definitions>
  <inkml:trace contextRef="#ctx0" brushRef="#br0">70 1 5157,'0'0'20526,"0"9"-19592,-2 13-402,-1 0 0,-1-1 0,-1 0 0,-14 39 0,11-40-454,1 0 0,2-1 0,0 2-1,1-1 1,1 1 0,0-1 0,2 36 0,1-55-170,0-1 0,1 1 0,-1-1 0,0 1 0,0 0-1,1-1 1,-1 1 0,0-1 0,1 1 0,-1 0 0,1-1-1,-1 1 1,1-1 0,-1 0 0,1 1 0,-1-1 0,1 1-1,-1-1 1,1 0 0,0 1 0,-1-1 0,1 0 0,-1 0 0,1 1-1,0-1 1,-1 0 0,1 0 0,0 0 0,-1 0 0,1 0-1,0 0 1,-1 0 0,1 0 0,0 0 0,-1 0 0,1 0 0,0-1-1,-1 1 1,1 0 0,0 0 0,-1-1 0,1 1 0,-1 0-1,1-1 1,-1 1 0,1-1 0,-1 1 0,1 0 0,-1-1 0,1 0-1,31-22-4746,-7-9-708,0-6-1452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6.437"/>
    </inkml:context>
    <inkml:brush xml:id="br0">
      <inkml:brushProperty name="width" value="0.025" units="cm"/>
      <inkml:brushProperty name="height" value="0.025" units="cm"/>
    </inkml:brush>
  </inkml:definitions>
  <inkml:trace contextRef="#ctx0" brushRef="#br0">223 0 12172,'0'0'11776,"-6"13"-11248,-5 16-45,1 0 0,1 1-1,2 0 1,-6 44-1,9 106-965,4-141-2471,-5-47-3860,-12-10 3959,8 9 1372,-36-41-235,-3-3 3281,40 44 529,1-1 1,0 1 0,-8-19-1,14 28-1906,1-1-1,0 1 0,0-1 0,0 1 0,0-1 1,-1 1-1,1 0 0,0-1 0,0 1 1,0-1-1,0 1 0,0-1 0,0 1 0,0-1 1,0 1-1,0-1 0,0 1 0,1 0 1,-1-1-1,0 1 0,0-1 0,0 1 0,0-1 1,1 1-1,-1 0 0,0-1 0,0 1 0,1 0 1,-1-1-1,0 1 0,1 0 0,0-1 1,19-6 2252,34 5-2228,-41 2 324,3-1-653,56-5-226,-26-7-5389,-17-2-5098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49:58.086"/>
    </inkml:context>
    <inkml:brush xml:id="br0">
      <inkml:brushProperty name="width" value="0.025" units="cm"/>
      <inkml:brushProperty name="height" value="0.025" units="cm"/>
    </inkml:brush>
  </inkml:definitions>
  <inkml:trace contextRef="#ctx0" brushRef="#br0">146 1 4100,'0'0'17328,"-48"10"-16687,24 20-161,5 6-255,-2 8 31,6 3 96,2 4-32,8-2-223,5-4-65,0-4-64,16-9-961,6-9-1121,9-8-2339,2-12-6661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4.249"/>
    </inkml:context>
    <inkml:brush xml:id="br0">
      <inkml:brushProperty name="width" value="0.025" units="cm"/>
      <inkml:brushProperty name="height" value="0.025" units="cm"/>
    </inkml:brush>
  </inkml:definitions>
  <inkml:trace contextRef="#ctx0" brushRef="#br0">142 50 3331,'18'-17'4814,"-15"14"-3755,0-1 0,1 1 1,-1-1-1,1 1 0,0 0 0,0 1 1,0-1-1,0 1 0,8-4 1,-13 9-820,1 0 0,0 0 0,-1 0 1,0 0-1,0 0 0,1 0 0,-2 0 1,1-1-1,-3 5 0,-76 109 2,47-73-203,-43 79 0,72-110-1520,18-28-747,22-34-5647,-15 18-784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5.464"/>
    </inkml:context>
    <inkml:brush xml:id="br0">
      <inkml:brushProperty name="width" value="0.025" units="cm"/>
      <inkml:brushProperty name="height" value="0.025" units="cm"/>
    </inkml:brush>
  </inkml:definitions>
  <inkml:trace contextRef="#ctx0" brushRef="#br0">159 0 256,'0'0'16037,"-6"9"-14751,-8 15-1219,1 1 0,1 0 0,1 0 0,1 1 0,1 1 0,2 0 0,1 0 0,0 0 0,3 0 0,-2 40 0,4-71-831,0 1 1,0-1-1,0 1 0,0 0 0,-1-1 1,1 1-1,-1 0 0,0 0 1,0 0-1,0 0 0,0 1 1,0-1-1,-1 0 0,-2-1 0,-14-20-195,10 0 8222,9 22-7005,1 1 0,-1 0 0,0-1 0,1 1 0,0 0 0,-1 0-1,1-1 1,0 1 0,-1 0 0,1 0 0,0 0 0,0 0-1,0 0 1,0 0 0,0 0 0,0 0 0,0 1 0,0-1-1,1 0 1,0 0 0,32-15 418,-24 12-211,-1-1-359,1 1 0,-1 1 1,1 0-1,0 0 0,0 1 0,0 0 0,17 0 1,-24 1-102,-1 1 1,0 0-1,1 0 1,-1 1 0,0-1-1,0 0 1,1 1-1,-1 0 1,0-1-1,0 1 1,0 0 0,0 0-1,0 0 1,0 0-1,0 1 1,0-1 0,0 0-1,0 1 1,-1-1-1,1 1 1,-1 0 0,1 0-1,-1-1 1,0 1-1,1 0 1,-1 0 0,0 0-1,0 0 1,0 1-1,-1-1 1,1 0 0,-1 0-1,1 0 1,-1 1-1,1-1 1,-1 0 0,0 1-1,0 2 1,0 2 125,1 0 0,-1 0 1,0 0-1,-1 1 0,0-1 1,0 0-1,0 0 0,-1-1 1,0 1-1,0 0 0,-1-1 1,0 1-1,0-1 0,-5 8 1,6-47 2104,5 12-2241,1-1 0,1 0-1,1 1 1,13-32 0,-2 102-454,-16-48 459,0 0 0,0 1 0,0-1 0,0 1 1,0-1-1,0 0 0,0 0 0,0 0 0,1 1 1,-1-1-1,0-1 0,1 1 0,-1 0 0,0 0 1,1 0-1,-1-1 0,1 1 0,0 0 1,-1-1-1,1 0 0,-1 1 0,1-1 0,0 0 1,-1 0-1,1 0 0,0 0 0,-1 0 0,1 0 1,0 0-1,-1-1 0,1 1 0,-1-1 0,1 1 1,-1-1-1,1 1 0,-1-1 0,1 0 1,-1 0-1,1 0 0,-1 0 0,2-1 0,4-3-19,-1 0-1,1-1 1,-1 1-1,0-2 1,0 1-1,7-11 0,-5 6-28,-1 0 0,0-1 0,-1 1 0,0-1 0,-1 0 0,0-1 0,-1 0 0,-1 1 0,0-1 0,3-24 0,-27 56-315,11-5 399,1 0 0,0 0 0,1 1 0,0 1-1,2-1 1,-1 1 0,2 0 0,0 0 0,1 1 0,-2 26 0,6-42-31,0 0 1,0 0 0,0 0-1,0 0 1,0 0-1,0 0 1,0 0-1,1-1 1,-1 1-1,0 0 1,1 0-1,-1 0 1,1 0-1,-1 0 1,1-1-1,-1 1 1,1 0-1,0-1 1,-1 1-1,1 0 1,0-1 0,0 1-1,-1 0 1,1-1-1,0 0 1,0 1-1,0-1 1,1 1-1,1 0 11,0 0 1,1-1-1,-1 1 0,0-1 0,1 0 0,-1 0 1,1 0-1,4-1 0,1 0-60,-1-1-1,0 0 1,0 0-1,0-1 1,0 0-1,9-5 1,-11 3-99,0 1 1,0-1-1,-1 0 1,0 0-1,6-8 0,-10 12 147,1-1-1,-1 0 1,1 0-1,-1 0 0,0 0 1,0 0-1,0 0 0,0 0 1,-1 0-1,1 0 0,0 0 1,-1 0-1,0-1 0,1 1 1,-1 0-1,0 0 0,0-1 1,0 1-1,-1 0 0,0-5 1,1 7 6,0 0 1,-1-1 0,1 1-1,0 0 1,-1-1-1,1 1 1,0 0-1,-1 0 1,1-1-1,0 1 1,-1 0 0,1 0-1,-1 0 1,1-1-1,0 1 1,-1 0-1,1 0 1,-1 0 0,1 0-1,-1 0 1,1 0-1,0 0 1,-1 0-1,1 0 1,-1 0-1,1 0 1,-1 0 0,1 0-1,0 0 1,-1 1-1,1-1 1,-1 0-1,1 0 1,0 0 0,-1 1-1,1-1 1,-1 0-1,1 0 1,0 1-1,-1-1 1,1 1-1,-15 12 70,13-10-50,1-1-1,-1 1 1,1 0-1,-1 0 1,1 0-1,0 0 1,0 0-1,0 0 1,1 0-1,-1 1 1,1-1-1,0 0 1,-1 0 0,2 0-1,-1 7 1,1-9-23,-1 0 0,0-1 0,1 1 1,-1 0-1,1 0 0,-1 0 0,1-1 1,-1 1-1,1 0 0,-1 0 0,1-1 1,0 1-1,-1 0 0,1-1 0,0 1 1,0-1-1,-1 1 0,1-1 0,0 1 1,0-1-1,1 1 0,0-1-1,1 0-1,-1 1 1,0-1-1,0 0 1,1 0 0,-1-1-1,0 1 1,0 0-1,1-1 1,-1 1 0,0-1-1,3-1 1,2-1-141,-1 0 1,0-1-1,0 0 1,0 0-1,-1 0 1,1-1-1,-1 1 0,0-1 1,6-8-1,-15 20 214,0-1 0,1 1 0,1 0 0,-1 1 0,1-1 0,0 0 0,0 1 0,0 14-1,2-22-71,0 0 0,0 1-1,1-1 1,-1 0 0,0 1-1,0-1 1,1 0 0,-1 0-1,0 1 1,1-1 0,-1 0-1,0 0 1,1 0 0,-1 1-1,1-1 1,-1 0 0,0 0-1,1 0 1,-1 0 0,1 0-1,-1 0 1,0 0 0,1 0-1,-1 0 1,1 0-1,-1 0 1,0 0 0,1 0-1,-1 0 1,1 0 0,-1 0-1,0 0 1,1-1 0,-1 1-1,0 0 1,1 0 0,-1 0-1,0-1 1,1 1 0,-1 0-1,0 0 1,1-1 0,-1 1-1,0 0 1,1-1 0,16-10 81,13-26-36,10-7-290,-40 43 195,-1 28-155,-3-9 317,2-10-24,0-1 0,1 1 0,0 0 1,0 0-1,1 0 0,1 12 0,-1-19-91,0-1 0,0 1 0,0-1 0,1 0 0,-1 1 0,0-1 1,1 1-1,-1-1 0,0 0 0,1 1 0,-1-1 0,0 0 0,1 1 0,-1-1 0,1 0 0,-1 0 0,1 0 0,-1 1 0,0-1 0,1 0 0,-1 0 0,1 0 0,-1 0 1,1 0-1,-1 0 0,1 0 0,-1 0 0,1 0 0,-1 0 0,1 0 0,-1 0 0,1 0 0,-1 0 0,1 0 0,-1 0 0,1-1 0,-1 1 0,0 0 0,1 0 0,-1-1 1,1 1-1,-1 0 0,0-1 0,1 1 0,-1 0 0,1-1 0,19-14-403,10-26-2267,-7-3-3466,-12 16 148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648"/>
    </inkml:context>
    <inkml:brush xml:id="br0">
      <inkml:brushProperty name="width" value="0.025" units="cm"/>
      <inkml:brushProperty name="height" value="0.025" units="cm"/>
    </inkml:brush>
  </inkml:definitions>
  <inkml:trace contextRef="#ctx0" brushRef="#br0">112 59 7687,'0'0'7159,"0"-9"-3924,-2-27-721,2 36-2461,1-1 0,-1 1-1,0 0 1,0-1 0,0 1-1,0-1 1,0 1 0,0-1-1,0 1 1,0-1 0,-1 1-1,1 0 1,0-1 0,0 1-1,0-1 1,0 1 0,0-1-1,-1 1 1,1 0 0,0-1-1,0 1 1,-1 0 0,1-1-1,0 1 1,-1 0 0,1-1-1,0 1 1,-1 0 0,1 0-1,-1-1 1,1 1 0,0 0-1,-1 0 1,1 0 0,-1-1-1,1 1 1,-1 0 0,1 0-1,0 0 1,-1 0 0,1 0-1,-1 0 1,1 0 0,-1 0-1,1 0 1,-1 0 0,1 0-1,0 0 1,-1 0 0,1 1-1,-1-1 1,1 0 0,-1 0-1,1 0 1,0 1 0,-1-1-1,1 0 1,0 0 0,-1 1-1,1-1 1,0 0 0,-1 1-1,1-1 1,0 1 0,-1-1-1,1 0 1,0 2 0,-19 19-245,8 1 419,0 0 0,2 0 0,0 1 0,2 0 0,0 1 0,1 0 0,2 0-1,1 0 1,-1 43 0,4-65-183,0-1 1,0 1-1,0-1 0,0 1 1,0-1-1,1 1 0,-1-1 0,0 1 1,1-1-1,0 1 0,-1-1 1,1 1-1,0-1 0,0 0 0,-1 1 1,1-1-1,0 0 0,0 0 1,1 0-1,-1 0 0,0 0 0,0 0 1,0 0-1,1 0 0,-1 0 1,1 0-1,-1-1 0,0 1 0,1-1 1,-1 1-1,1-1 0,-1 1 1,1-1-1,0 0 0,-1 0 0,1 0 1,-1 0-1,1 0 0,-1 0 1,1 0-1,-1 0 0,1-1 0,-1 1 1,1-1-1,2 0 0,3-1 165,0 0-1,0 0 0,0-1 1,-1 0-1,1 0 1,-1 0-1,1-1 1,-1 0-1,5-5 0,1-4-184,0-1 0,-1-1 0,-1 0-1,-1 0 1,0 0 0,12-30 0,-17 36-436,-16 17-13132,1 2 7080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5.825"/>
    </inkml:context>
    <inkml:brush xml:id="br0">
      <inkml:brushProperty name="width" value="0.025" units="cm"/>
      <inkml:brushProperty name="height" value="0.025" units="cm"/>
    </inkml:brush>
  </inkml:definitions>
  <inkml:trace contextRef="#ctx0" brushRef="#br0">84 1 10602,'-5'57'9124,"-6"14"-6981,2-21-2593,-3 82 0,20-208-559,-8 64 944,0 1-1,-1 0 1,-5-20-1,6 29 61,0 0 0,-1 0 0,1 0 0,-1 0 0,1 0-1,-1 0 1,0 1 0,0-1 0,0 0 0,0 0 0,0 1-1,0-1 1,0 0 0,0 1 0,-1-1 0,1 1 0,-1 0 0,1-1-1,-1 1 1,0 0 0,1 0 0,-1 0 0,0 0 0,0 0 0,0 0-1,0 1 1,0-1 0,0 1 0,-2-1 0,4 1 52,-1 1 0,0-1-1,1 1 1,-1-1 0,1 1 0,-1-1 0,1 1 0,0-1-1,-1 1 1,1-1 0,-1 1 0,1-1 0,0 1 0,0 0-1,-1-1 1,1 1 0,0 0 0,0-1 0,0 1 0,0 0-1,-1-1 1,1 1 0,0 0 0,0-1 0,0 1 0,1 0-1,-1-1 1,0 1 0,0 0 0,0-1 0,0 1 0,1 0-1,-1-1 1,0 1 0,1-1 0,-1 1 0,0 0 0,1-1-1,-1 1 1,1-1 0,-1 1 0,1-1 0,-1 0 0,1 1-1,-1-1 1,1 1 0,-1-1 0,1 0 0,0 1 0,-1-1-1,1 0 1,0 1 0,0-1-61,54 3 895,-52-3-1043,0 0-1,0 0 1,0 0-1,0 0 0,0-1 1,0 0-1,0 1 0,0-1 1,0 0-1,0 0 0,0-1 1,-1 1-1,1 0 0,0-1 1,2-2-1,-2-3-3600,-2-2-3636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6.165"/>
    </inkml:context>
    <inkml:brush xml:id="br0">
      <inkml:brushProperty name="width" value="0.025" units="cm"/>
      <inkml:brushProperty name="height" value="0.025" units="cm"/>
    </inkml:brush>
  </inkml:definitions>
  <inkml:trace contextRef="#ctx0" brushRef="#br0">1 0 13132,'0'0'6567,"69"0"-6984,-44 0-4259,3 0-4581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6.490"/>
    </inkml:context>
    <inkml:brush xml:id="br0">
      <inkml:brushProperty name="width" value="0.025" units="cm"/>
      <inkml:brushProperty name="height" value="0.025" units="cm"/>
    </inkml:brush>
  </inkml:definitions>
  <inkml:trace contextRef="#ctx0" brushRef="#br0">95 0 5285,'0'0'19720,"-6"3"-19571,3-2-230,1-1 13,0 0 0,0 1 0,0-1-1,0 1 1,0 0 0,0-1 0,0 1-1,0 0 1,0 0 0,1 0-1,-1 1 1,0-1 0,0 0 0,-2 4-1,3-4-35,1 0 0,-1 0 0,0 1-1,1-1 1,-1 0 0,1 1 0,-1-1-1,1 1 1,-1-1 0,1 1 0,0-1-1,0 1 1,0-1 0,0 1 0,0-1-1,0 1 1,0-1 0,1 0 0,-1 1-1,0-1 1,1 1 0,-1-1 0,1 1-1,1 0 1,25 24-3592,-24-24 3475,0 0-1,0 0 0,-1 0 0,1 1 0,-1-1 0,1 1 0,-1 0 0,0 0 1,3 4-1,-4-5 355,-1 0 0,0 0 1,1-1-1,-1 1 0,0 0 0,0 0 1,0 0-1,0-1 0,-1 1 0,1 0 1,0 0-1,-1-1 0,1 1 1,-1 0-1,0-1 0,0 1 0,1 0 1,-1-1-1,0 1 0,0-1 1,-1 1-1,1-1 0,0 0 0,0 1 1,-2 0-1,-37 35 3507,37-34-3447,0-1 0,0 0 0,0-1 0,0 1 0,0-1 0,0 1 0,0-1 0,-1 0 0,1 0 0,0 0 0,-1 0 0,1-1 0,-6 1 0,8-3-408,0 0 1,1 0 0,-1 0-1,1 0 1,-1 0-1,1 0 1,0 0-1,0 0 1,0 0-1,0 0 1,0 0-1,0 0 1,0 0-1,1 0 1,-1 0-1,2-3 1,9-19-3886,3-4-2664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6.851"/>
    </inkml:context>
    <inkml:brush xml:id="br0">
      <inkml:brushProperty name="width" value="0.025" units="cm"/>
      <inkml:brushProperty name="height" value="0.025" units="cm"/>
    </inkml:brush>
  </inkml:definitions>
  <inkml:trace contextRef="#ctx0" brushRef="#br0">42 1 13549,'0'0'8648,"-8"49"-7143,1-22-287,-1 4-418,1 0-223,1 0-289,2-3-224,3-4-64,1-3-64,0-8-1569,2-8-1667,9-5-2785,2 0-5959</inkml:trace>
  <inkml:trace contextRef="#ctx0" brushRef="#br0" timeOffset="1">129 145 9577,'0'0'9812,"-6"10"-8654,0-1-941,1 0 0,0 0 0,1 1-1,0-1 1,0 1 0,1 0 0,1 0-1,0 0 1,-2 20 0,4-30-194,0 1 0,0 0 0,1-1 1,-1 1-1,0-1 0,1 1 0,-1-1 0,1 1 0,-1-1 1,0 1-1,1-1 0,-1 1 0,1-1 0,-1 1 1,1-1-1,-1 0 0,1 1 0,0-1 0,-1 0 0,1 1 1,-1-1-1,1 0 0,0 0 0,-1 0 0,1 0 0,0 1 1,-1-1-1,1 0 0,0 0 0,-1 0 0,1 0 1,0-1-1,-1 1 0,1 0 0,0 0 0,-1 0 0,1 0 1,-1-1-1,1 1 0,0 0 0,-1-1 0,1 1 1,-1 0-1,1-1 0,-1 1 0,1-1 0,30-16 281,-25 12-267,0 0-1,-1-1 0,0 0 1,-1 1-1,1-1 1,-1-1-1,0 1 1,0-1-1,-1 0 0,0 1 1,0-1-1,-1-1 1,0 1-1,0 0 1,-1-1-1,1-8 0,-2 15-7,0 1 0,0-1-1,0 1 1,-1-1 0,1 1-1,0-1 1,-1 1 0,1 0-1,0-1 1,-1 1 0,1-1-1,0 1 1,-1 0 0,1-1-1,-1 1 1,1 0 0,-1 0-1,1-1 1,-1 1 0,1 0-1,-1 0 1,1 0 0,-1 0-1,1 0 1,-1 0 0,1 0-1,-1-1 1,1 1 0,-1 1-1,1-1 1,-1 0 0,1 0-1,-1 0 1,1 0 0,-1 0-1,1 0 1,-1 1 0,1-1-1,-1 0 1,1 0 0,-1 1-1,1-1 1,0 0 0,-1 0-1,0 1 1,-23 14-93,6 14-150,15-16-5033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7.536"/>
    </inkml:context>
    <inkml:brush xml:id="br0">
      <inkml:brushProperty name="width" value="0.025" units="cm"/>
      <inkml:brushProperty name="height" value="0.025" units="cm"/>
    </inkml:brush>
  </inkml:definitions>
  <inkml:trace contextRef="#ctx0" brushRef="#br0">136 20 3844,'0'0'19399,"-8"-5"-18406,6 3-970,-1 1 0,0-1 0,1 0-1,-1 1 1,0 0 0,0 0 0,0 0-1,0 0 1,0 0 0,0 0 0,0 1 0,-1 0-1,1-1 1,0 1 0,0 0 0,0 1-1,0-1 1,-1 0 0,1 1 0,0 0 0,0 0-1,0 0 1,0 0 0,0 0 0,1 1-1,-1-1 1,0 1 0,1 0 0,-5 3 0,5-4-18,-1 1 1,0 0 0,1 0 0,0 0 0,-1 0 0,1 0 0,0 0 0,0 0 0,0 1 0,1-1-1,-1 1 1,0 0 0,1 0 0,0-1 0,-1 1 0,1 0 0,1 0 0,-2 4 0,4-5-150,0 0 1,0-1-1,0 0 1,0 0-1,0 1 1,0-1-1,1 0 1,-1-1-1,0 1 1,1 0-1,-1-1 1,1 1-1,-1-1 1,1 0-1,-1 0 1,5 0-1,0 1-294,18 1-1029,-17-2 814,-1 0-1,1 1 1,-1 0-1,1 0 1,-1 1-1,1 0 1,-1 0-1,0 1 1,11 5-1,-17-7 764,0-1 0,-1 0 1,1 1-1,0-1 0,-1 1 0,1 0 0,0-1 1,-1 1-1,1-1 0,-1 1 0,1 0 0,-1-1 0,1 1 1,-1 0-1,0 0 0,1-1 0,-1 1 0,0 0 1,0 0-1,1 0 0,-1-1 0,0 1 0,0 0 1,0 0-1,0 0 0,0 0 0,0-1 0,0 1 0,0 0 1,-1 1-1,0 1 105,0-2 0,0 1-1,-1 0 1,1 0 0,-1 0 0,1-1 0,-1 1 0,0 0 0,0-1 0,1 0 0,-4 2 0,-49 23 1718,10-16-896,28-16-2269,15 6 920,0-1 1,1 0 0,-1 0 0,0 0 0,1 1 0,-1-1-1,1 0 1,0 0 0,-1 0 0,1 0 0,0 0 0,-1 0-1,1 0 1,0 0 0,0 0 0,0 0 0,0 0 0,0-1-1,0-11-5987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8.067"/>
    </inkml:context>
    <inkml:brush xml:id="br0">
      <inkml:brushProperty name="width" value="0.025" units="cm"/>
      <inkml:brushProperty name="height" value="0.025" units="cm"/>
    </inkml:brush>
  </inkml:definitions>
  <inkml:trace contextRef="#ctx0" brushRef="#br0">80 4 11403,'0'0'13186,"-5"-2"-13197,3 2 28,0-1 0,0 1 0,0 0-1,0-1 1,0 1 0,0 0 0,0 0 0,0 0 0,0 1 0,0-1-1,0 0 1,0 1 0,0-1 0,0 1 0,1 0 0,-1 0 0,0 0-1,0 0 1,0 0 0,1 0 0,-3 2 0,1-1 17,0 1 1,1 0-1,-1 0 1,1 0-1,0 0 1,-1 0-1,1 0 1,1 1 0,-1-1-1,0 1 1,1-1-1,0 1 1,-1 4-1,2-7-26,-1-1 0,1 1 0,0-1 0,0 0 1,0 1-1,0-1 0,0 1 0,-1-1 0,1 1 0,0-1 0,0 1 0,0-1 0,0 1 0,0-1 0,0 0 1,1 1-1,-1-1 0,0 1 0,0-1 0,0 1 0,0-1 0,0 1 0,1-1 0,-1 0 0,0 1 0,0-1 1,1 1-1,-1-1 0,0 0 0,1 1 0,-1-1 0,0 0 0,1 0 0,-1 1 0,1-1 0,18-3-645,25-23-2162,-38 22 2084,3-2-101,-6 4 745,0-1 0,1 1 0,-1 0 0,1 0 1,0 0-1,0 0 0,0 1 0,0-1 0,0 1 0,6-1 0,-10 4 254,1 0 0,-1-1 0,1 1 0,-1 0 0,1 0 0,-1 0 0,0-1 0,0 1 0,0 0 0,0 0 0,0 0-1,-1 0 1,0 1 0,3 26 1954,0-29-2094,1 0 0,-1 0 1,0-1-1,0 1 0,0-1 0,0 1 0,0-1 1,0 0-1,0 0 0,0 0 0,0 0 0,0 0 1,0 0-1,0-1 0,-1 1 0,1-1 0,-1 1 1,3-3-1,-2 1-229,0 1 0,1 0 0,-1 0 0,1 0 0,0 0 0,-1 0 0,1 1 0,0-1 1,0 1-1,0-1 0,0 1 0,6-1 0,-9 5-31,1 1 0,-1-1 0,0 0-1,1 1 1,-2-1 0,1 1 0,0-1 0,-1 0 0,1 0 0,-1 1 0,-2 5 0,-12 12-4631,12-16 946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9.329"/>
    </inkml:context>
    <inkml:brush xml:id="br0">
      <inkml:brushProperty name="width" value="0.025" units="cm"/>
      <inkml:brushProperty name="height" value="0.025" units="cm"/>
    </inkml:brush>
  </inkml:definitions>
  <inkml:trace contextRef="#ctx0" brushRef="#br0">37 261 4965,'0'0'15780,"-7"9"-15075,-20 31-300,27-40-399,0 0-1,0 0 0,-1 1 1,1-1-1,0 0 0,0 0 1,0 1-1,-1-1 0,1 0 0,0 1 1,0-1-1,0 0 0,0 1 1,0-1-1,0 0 0,0 0 1,-1 1-1,1-1 0,0 0 1,0 1-1,0-1 0,1 0 1,-1 1-1,0-1 0,0 0 0,0 1 1,0-1-1,0 0 0,0 1 1,0-1-1,0 0 0,1 1 1,-1-1-1,0 0 0,0 0 1,0 1-1,1-1 0,-1 1 0,16 1 103,14-8 4,17-17-43,-40 19-69,-1 0 0,1 1 0,-1-1 0,1 1 0,0 1 0,0-1 0,0 1 1,1 1-1,12-3 0,-18 7-9,-1-1 0,0 0 0,0 0 0,-1 0 1,1 1-1,0-1 0,-1 0 0,1 1 0,-1-1 0,0 0 1,0 1-1,0-1 0,0 0 0,0 1 0,0-1 0,-1 3 1,0 2 8,2 32 83,-2-1 0,-1 1 0,-2-1-1,-2 0 1,-16 57 0,21-93-24,0 0 1,1 0-1,-1 0 1,0 0 0,0-1-1,0 1 1,0 0-1,0 0 1,0-1-1,0 1 1,-1-1-1,1 1 1,-1-1-1,1 1 1,-1-1 0,0 0-1,1 0 1,-1 0-1,0 0 1,0 0-1,0 0 1,0 0-1,0 0 1,1-1-1,-4 1 1,3-1-33,0 0 1,0-1-1,1 1 1,-1-1-1,0 0 0,0 0 1,1 1-1,-1-1 1,1 0-1,-1 0 0,1 0 1,-1-1-1,1 1 1,0 0-1,0 0 0,-1-1 1,1 1-1,0-1 1,0 1-1,0-1 0,1 1 1,-1-1-1,0 0 1,0 1-1,1-1 0,-1 0 1,1 0-1,0 1 1,-1-3-1,-1-4-49,1 0 0,-1-1 0,1 1 1,1-1-1,-1 1 0,1 0 0,1-1 0,0 1 0,0 0 0,0-1 1,1 1-1,1 0 0,-1 0 0,1 0 0,0 0 0,1 1 0,0-1 1,0 1-1,1 0 0,10-12 0,2 1-60,1 1 0,1 1 0,1 1 1,0 0-1,41-22 0,-21 10 111,-38 26-26,0-1-1,0 0 1,-1 0-1,1 1 1,-1-1-1,1 0 1,-1 0-1,0-1 1,0 1-1,0 0 1,0 0-1,0 0 1,0-1-1,-1 1 1,1 0-1,-1-1 1,1-2 0,-1 4-4,-1 1 1,1-1 0,0 1 0,0-1 0,0 1 0,0-1 0,-1 1-1,1 0 1,0-1 0,-1 1 0,1-1 0,0 1 0,0 0-1,-1-1 1,1 1 0,-1 0 0,1-1 0,0 1 0,-1 0 0,1 0-1,-1 0 1,1-1 0,-1 1 0,1 0 0,-1 0 0,1 0 0,0 0-1,-1 0 1,1 0 0,-1 0 0,1 0 0,-1 0 0,1 0-1,-1 0 1,1 0 0,-1 0 0,1 0 0,-1 0 0,1 0 0,-1 1-1,1-1 1,-1 0 0,1 0 0,0 0 0,-1 1 0,1-1 0,-1 0-1,1 1 1,0-1 0,-1 0 0,1 1 0,-24 17 13,-5 35 199,28-50-173,-1 0 0,1 1 1,0-1-1,0 1 0,0 0 0,1-1 1,-1 1-1,1 0 0,0-1 0,0 1 1,0 0-1,0-1 0,1 1 0,0 4 1,0-7-31,0 0 1,0 0 0,0 0 0,0-1 0,-1 1-1,1 0 1,0-1 0,0 1 0,0-1 0,0 1 0,1-1-1,-1 1 1,0-1 0,0 0 0,0 0 0,0 1-1,0-1 1,0 0 0,1 0 0,-1 0 0,0 0-1,0 0 1,0 0 0,0-1 0,0 1 0,1 0-1,-1 0 1,0-1 0,0 1 0,1-2 0,35-13 102,-13-3-717,-1 0-1,-1-1 1,0-1-1,-2-2 1,0 0-1,-2 0 1,0-2 0,16-30-1,-20 29 880,-1-1-1,13-36 1,-25 62-202,-1-1 1,0 1-1,1-1 1,-1 1-1,0-1 1,0 0 0,1 1-1,-1-1 1,0 1-1,0-1 1,0 0-1,0 1 1,0-1-1,0 0 1,0 1 0,0-1-1,0 1 1,0-1-1,0 0 1,0 1-1,-1-1 1,1 1-1,0-1 1,0 0-1,-1 1 1,1-1 0,-1 0-1,-14 4 484,-18 19-570,19-8 203,0 0 0,1 0 0,0 2 0,2-1 0,-14 24 0,20-31-103,0 1 0,1 0 0,0 0 0,1 0 0,0 0 0,0 1 0,1-1 0,0 1 0,0 0 0,1 0 0,1-1 1,0 17-1,1-25-144,-1 1 0,0-1 0,1 1 0,-1-1 0,1 1 0,-1-1 0,1 0 0,0 1 0,0-1 0,-1 0 0,1 0 0,0 0 0,0 0 0,0 1 0,0-1 0,0 0 0,1-1 0,-1 1 0,0 0 0,0 0 0,3 1 0,0-1-338,0 1 1,0-1 0,0 0 0,0 0 0,1 0-1,-1-1 1,7 1 0,1-2-1202,0 1 0,0-2 0,0 1 0,22-8 0,2-4-6854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09.703"/>
    </inkml:context>
    <inkml:brush xml:id="br0">
      <inkml:brushProperty name="width" value="0.025" units="cm"/>
      <inkml:brushProperty name="height" value="0.025" units="cm"/>
    </inkml:brush>
  </inkml:definitions>
  <inkml:trace contextRef="#ctx0" brushRef="#br0">83 179 12524,'0'0'1644,"-10"9"-96,5-5-1409,-37 35 1177,40-36-1095,-1 0-1,1 0 1,-1 0 0,1 0 0,0 0-1,0 0 1,1 1 0,-1-1-1,1 1 1,-1-1 0,1 1-1,0 0 1,1-1 0,-1 1 0,0 4-1,2-7-200,-1-1-1,0 1 1,1-1 0,-1 1-1,1-1 1,-1 0 0,0 1-1,1-1 1,-1 1-1,1-1 1,-1 0 0,1 1-1,0-1 1,-1 0 0,1 0-1,-1 0 1,1 1-1,-1-1 1,1 0 0,0 0-1,-1 0 1,1 0-1,-1 0 1,1 0 0,0 0-1,-1 0 1,1 0 0,0-1-1,20-1 389,-12-2-364,0 0 0,0-1-1,0 1 1,0-2 0,-1 1 0,0-1-1,0 0 1,0-1 0,8-9 0,3-5-130,-1-1 1,16-24 0,-29 39 84,2-3 39,1 0-1,-2 0 1,1-1-1,-2 0 0,1 0 1,-1 0-1,-1-1 1,0 1-1,-1-1 0,2-13 1,-27 60 474,-1 8-300,-33 69 1883,51-99-1912,0 0 1,1 0 0,0 0 0,1 1-1,1-1 1,-2 26 0,4-38-237,0-1 0,0 1 0,0-1 0,0 1 0,0-1 0,0 1 1,0-1-1,0 1 0,1-1 0,-1 1 0,0-1 0,0 1 0,0-1 0,1 1 0,-1-1 0,0 1 0,0-1 1,1 1-1,-1-1 0,0 0 0,1 1 0,-1-1 0,1 1 0,-1-1 0,1 1 0,15 1-4830,-14-2 3919,15 0-9125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0.264"/>
    </inkml:context>
    <inkml:brush xml:id="br0">
      <inkml:brushProperty name="width" value="0.025" units="cm"/>
      <inkml:brushProperty name="height" value="0.025" units="cm"/>
    </inkml:brush>
  </inkml:definitions>
  <inkml:trace contextRef="#ctx0" brushRef="#br0">111 0 8040,'0'0'12812,"-34"76"-11851,24-39 32,-4 7-417,2 5-159,-1 4-129,2 1-128,2-6-64,1-4-64,8-11-64,0-11-1345,0-13-1826,12-9-5638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2.915"/>
    </inkml:context>
    <inkml:brush xml:id="br0">
      <inkml:brushProperty name="width" value="0.025" units="cm"/>
      <inkml:brushProperty name="height" value="0.025" units="cm"/>
    </inkml:brush>
  </inkml:definitions>
  <inkml:trace contextRef="#ctx0" brushRef="#br0">210 21 3523,'0'0'17478,"-11"-5"-16650,-35-11-150,43 16-615,0 1 0,0 0 1,0-1-1,0 1 0,0 0 1,1 0-1,-1 1 0,0-1 1,0 0-1,1 1 0,-1 0 1,1 0-1,-1 0 0,1 0 1,0 0-1,0 0 0,0 0 1,0 1-1,0-1 0,0 1 1,1-1-1,-2 5 0,-3 1 50,-10 13-19,1 1 0,-17 33 0,28-46-92,0 0 0,0 0 0,1 0 0,0 0 0,0 1 0,1-1 0,1 1 0,0-1 0,0 1 0,1 9 0,0-17 4,1 0 0,0 0 0,0 0-1,-1-1 1,2 1 0,-1 0 0,0-1 0,0 1-1,0-1 1,1 1 0,-1-1 0,1 0-1,-1 1 1,1-1 0,-1 0 0,1 0-1,0 0 1,-1 0 0,1-1 0,0 1 0,0 0-1,0-1 1,0 1 0,0-1 0,0 0-1,-1 1 1,1-1 0,0 0 0,0 0-1,2-1 1,69 0 184,-67 0-185,-1 1-1,1-1-1,-1-1 1,0 1-1,1-1 1,-1 1-1,6-4 1,-10 4 3,0 1 1,0 0-1,0-1 1,0 1-1,0-1 0,0 0 1,0 1-1,0-1 1,0 0-1,0 0 1,0 1-1,0-1 1,-1 0-1,1 0 1,0 0-1,0 0 1,-1 0-1,1 0 1,-1 0-1,1 0 1,-1 0-1,0-1 1,1 1-1,-1 0 0,0 0 1,0 0-1,0 0 1,0 0-1,0-1 1,0 1-1,0 0 1,0 0-1,0 0 1,0 0-1,-1-3 1,-1 3 22,1 0 0,-1 0 0,0 0 1,1 0-1,-1 0 0,0 0 1,1 0-1,-1 1 0,0-1 0,0 0 1,0 1-1,0 0 0,0-1 0,0 1 1,0 0-1,0 0 0,1 0 0,-4 1 1,-36 2 472,39-2-473,-1 0 0,1 0 0,0 0 0,-1 1 0,1-1 0,0 1 0,0-1 0,0 1 0,1 0 0,-1 0 0,-2 3 0,3-5-18,0 1 0,1 0 0,-1 0 0,0 0 0,1 0 0,-1 0 0,0 0 0,1 0 0,-1 0 0,1 0 0,0 0 0,-1 0 0,1 1 0,0-1-1,0 0 1,-1 0 0,1 0 0,0 0 0,0 1 0,0-1 0,1 0 0,-1 0 0,0 0 0,0 0 0,1 0 0,0 2 0,0-2-5,0 0-1,0-1 1,0 1-1,0-1 1,0 1-1,0-1 1,1 0 0,-1 1-1,0-1 1,0 0-1,0 0 1,1 0-1,-1 0 1,0 0-1,0 0 1,0 0-1,1 0 1,-1-1-1,0 1 1,1-1-1,27-7 103,24-22 5,-47 25-127,1 0-1,0 0 1,0 1 0,0 0 0,1 1-1,-1-1 1,1 1 0,0 1-1,-1-1 1,14-1 0,-20 5 5,0 0-1,0 0 1,0 1 0,0-1-1,-1 0 1,1 0 0,0 1 0,-1-1-1,1 0 1,-1 0 0,1 1-1,-1-1 1,1 1 0,-1-1-1,0 0 1,0 1 0,0-1 0,0 1-1,0-1 1,0 1 0,0-1-1,0 1 1,-1-1 0,0 3-1,-5 41 99,-1-20-38,4-15-50,0 0-1,1 0 0,0 0 1,0 15-1,28-49-5729,-12 3 1052,2-3-2980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008"/>
    </inkml:context>
    <inkml:brush xml:id="br0">
      <inkml:brushProperty name="width" value="0.025" units="cm"/>
      <inkml:brushProperty name="height" value="0.025" units="cm"/>
    </inkml:brush>
  </inkml:definitions>
  <inkml:trace contextRef="#ctx0" brushRef="#br0">1 0 10025,'0'0'12781,"48"43"-10956,-28-37-768,0 2-832,0-3-225,-2-1 0,-1-1-801,-2-3-1986,-10 0-2530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3.271"/>
    </inkml:context>
    <inkml:brush xml:id="br0">
      <inkml:brushProperty name="width" value="0.025" units="cm"/>
      <inkml:brushProperty name="height" value="0.025" units="cm"/>
    </inkml:brush>
  </inkml:definitions>
  <inkml:trace contextRef="#ctx0" brushRef="#br0">4 93 14061,'0'0'12092,"11"-1"-11980,-2 0-93,0 0 1,1 0-1,-1-1 1,-1-1-1,1 0 1,10-4-1,-16 6-16,0-1 1,0 1-1,0-1 1,-1 0-1,1 0 0,0 0 1,-1 0-1,1 0 0,-1-1 1,0 1-1,0-1 1,0 1-1,0-1 0,0 0 1,-1 0-1,1 0 1,-1 0-1,0 0 0,0 0 1,0 0-1,0 0 0,0 0 1,-1-1-1,1 1 1,-1-4-1,0 7-6,-1 0-1,1-1 1,0 1 0,-1 0 0,1 0-1,-1-1 1,1 1 0,0 0 0,-1 0-1,1-1 1,-1 1 0,1 0-1,0 0 1,-1 0 0,1 0 0,-1 0-1,1 0 1,-1 0 0,1 0-1,-1 0 1,1 0 0,0 0 0,-1 0-1,1 0 1,-1 0 0,1 0-1,-1 1 1,1-1 0,-1 0 0,1 0-1,0 0 1,-1 1 0,1-1-1,0 0 1,-1 0 0,0 1 0,-16 8-127,6 1 122,1 0 0,0 0 0,1 1 0,0 0-1,-10 16 1,15-19 79,-1-1-1,1 1 1,1-1 0,-1 1-1,1 0 1,0 0-1,1 1 1,0-1-1,-2 18 1,5-25-128,0 0-1,-1-1 1,1 1 0,-1 0 0,1 0 0,0 0-1,0 0 1,-1 0 0,1-1 0,0 1 0,0 0-1,0-1 1,0 1 0,0-1 0,0 1 0,0-1 0,0 1-1,0-1 1,0 0 0,0 0 0,0 1 0,0-1-1,0 0 1,0 0 0,1 0 0,-1 0 0,0 0-1,0 0 1,0 0 0,0-1 0,0 1 0,0 0-1,0-1 1,2 0 0,40-9-6248,-16-4-1008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3.615"/>
    </inkml:context>
    <inkml:brush xml:id="br0">
      <inkml:brushProperty name="width" value="0.025" units="cm"/>
      <inkml:brushProperty name="height" value="0.025" units="cm"/>
    </inkml:brush>
  </inkml:definitions>
  <inkml:trace contextRef="#ctx0" brushRef="#br0">86 0 16784,'0'0'5173,"-8"2"-3743,6-2-1392,-41 11 1225,41-10-1240,0-1 0,1 1 0,-1-1 0,0 1-1,1 0 1,-1 0 0,0 0 0,1 0 0,-1 0 0,1 0 0,-1 1 0,1-1-1,0 0 1,-1 1 0,1-1 0,0 1 0,0-1 0,0 1 0,0 0-1,0-1 1,1 1 0,-1 0 0,0 0 0,1 0 0,-1 2 0,37 8-1422,-27-10 993,-1 0-111,-1 1 1,0 0-1,1 0 0,-1 0 0,-1 1 1,1 0-1,11 9 0,-17-12 484,0 1 0,0-1-1,0 0 1,0 1 0,0-1 0,0 0 0,0 1-1,0-1 1,0 1 0,-1-1 0,1 1-1,-1 0 1,1-1 0,-1 1 0,0 0 0,0-1-1,1 3 1,-2-2 226,1 1 0,-1-1 0,1 1 0,-1-1 0,0 0 0,0 1 0,0-1 1,0 0-1,-1 0 0,1 1 0,0-1 0,-1 0 0,0-1 0,-3 5 0,0-1 149,0 1 1,-1-1-1,0 0 0,0 0 1,0 0-1,0-1 1,-1 0-1,0-1 1,0 1-1,0-1 0,0-1 1,0 1-1,-15 2 1,22-29-4817,8 7 428,3 0-2435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4.115"/>
    </inkml:context>
    <inkml:brush xml:id="br0">
      <inkml:brushProperty name="width" value="0.025" units="cm"/>
      <inkml:brushProperty name="height" value="0.025" units="cm"/>
    </inkml:brush>
  </inkml:definitions>
  <inkml:trace contextRef="#ctx0" brushRef="#br0">29 0 14574,'0'0'6379,"-5"10"-5567,3-5-735,-1 1-11,0 0 1,0 0-1,0 0 0,1 0 0,0 0 0,0 1 0,1-1 0,0 1 1,0-1-1,0 1 0,1 0 0,0-1 0,1 10 0,0-15-61,0 0 0,0-1 1,-1 1-1,1 0 0,0-1 0,0 1 0,0 0 0,0-1 0,0 1 1,-1-1-1,1 1 0,0-1 0,0 0 0,0 1 0,0-1 0,1 0 0,-1 0 1,0 0-1,0 0 0,0 1 0,0-2 0,0 1 0,0 0 0,0 0 1,0 0-1,0 0 0,0-1 0,0 1 0,0 0 0,1-1 0,32-13 98,38-51-391,-71 66 297,0 1 1,0-1 0,-1 0 0,1 0 0,0 0-1,-1 0 1,1 1 0,-1-1 0,0 0 0,1 0-1,-1 1 1,0-1 0,0 0 0,0 0 0,0 1 0,0-1-1,0 0 1,0 1 0,-1 1 0,2 39 612,-1-40-544,0-1-47,0-1-1,0 1 1,0 0-1,0-1 1,0 1-1,0 0 0,0-1 1,0 1-1,0 0 1,1-1-1,-1 1 1,0-1-1,0 1 0,0 0 1,1-1-1,-1 1 1,0-1-1,1 1 1,-1-1-1,1 1 0,-1-1 1,1 1-1,-1-1 1,1 0-1,-1 1 1,1-1-1,-1 1 1,1-1-1,-1 0 0,1 0 1,0 1-1,23-5 394,32-28-362,-44 24-32,-6 4-108,0 1 0,0 0-1,0 0 1,1 0 0,-1 1 0,10-2 0,-15 4 74,0 0 0,0 0-1,0 0 1,1 0 0,-1 0 0,0 0 0,0 0 0,0 0-1,0 0 1,0 1 0,1-1 0,-1 0 0,0 1 0,0-1-1,0 1 1,0 0 0,0-1 0,0 1 0,0 0 0,0-1-1,-1 1 1,1 0 0,0 0 0,0 0 0,-1 0 0,1 0-1,0 0 1,-1 0 0,1 0 0,-1 0 0,1 0 0,-1 0-1,0 0 1,1 0 0,-1 0 0,0 0 0,0 1 0,0-1-1,0 0 1,0 0 0,0 0 0,0 3 0,0-3-1,0-1 0,0 1-1,0 0 1,0 0 0,0 0 0,0 0 0,1 0 0,-1-1 0,0 1 0,1 0-1,-1 0 1,0-1 0,1 1 0,-1 0 0,1 0 0,-1-1 0,1 1 0,-1 0 0,1-1-1,0 1 1,-1-1 0,1 1 0,0-1 0,-1 1 0,1-1 0,0 1 0,0-1 0,0 0-1,-1 1 1,2-1 0,1 1-52,0-1 1,0 0-1,0 0 0,0 0 0,1 0 0,-1-1 1,0 1-1,0-1 0,3-1 0,68-29-5961,-66 27 3511,21-12-4507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4.445"/>
    </inkml:context>
    <inkml:brush xml:id="br0">
      <inkml:brushProperty name="width" value="0.025" units="cm"/>
      <inkml:brushProperty name="height" value="0.025" units="cm"/>
    </inkml:brush>
  </inkml:definitions>
  <inkml:trace contextRef="#ctx0" brushRef="#br0">110 158 12908,'0'0'9166,"-10"2"-8093,1 0-781,-1 1 0,1-1 0,-1 2 0,-11 4 0,19-6-245,-1-1 0,1 0 0,-1 1 0,1-1 0,0 1-1,-1-1 1,1 1 0,0 0 0,0 0 0,0 0 0,1 1 0,-1-1 0,0 0-1,1 1 1,-1-1 0,1 1 0,0-1 0,0 1 0,0-1 0,0 1 0,0 0-1,1 0 1,-1-1 0,1 4 0,0-5-43,0 0 0,1-1 1,-1 1-1,0-1 0,1 1 0,-1-1 0,1 1 0,-1 0 1,1-1-1,-1 0 0,1 1 0,-1-1 0,1 1 1,-1-1-1,1 0 0,0 1 0,-1-1 0,1 0 0,-1 0 1,1 1-1,0-1 0,-1 0 0,1 0 0,0 0 1,-1 0-1,1 0 0,0 0 0,-1 0 0,1 0 0,0 0 1,-1 0-1,1 0 0,0 0 0,-1-1 0,1 1 1,0 0-1,-1 0 0,1-1 0,0 1 0,29-12 91,-17 0-171,1-2 0,-2 1 0,0-2 0,0 1 0,-1-2 0,-1 1 0,-1-1 0,0-1 0,-1 0 0,-1 0 0,-1-1 0,8-29 0,-31 97 1216,9-30-765,0 0-1,-7 39 1,14-50-142,0 0 0,1 0 1,-1 0-1,3 15 0,-2-22-320,0-1 0,1 1-1,-1-1 1,1 1 0,-1-1-1,1 1 1,-1-1 0,1 1 0,0-1-1,0 0 1,-1 1 0,1-1-1,0 0 1,0 0 0,2 2 0,-2-3-256,1 1 1,-1-1 0,0 1 0,0-1 0,0 1 0,1-1 0,-1 0 0,0 0 0,0 0-1,1 0 1,-1 0 0,0 0 0,1 0 0,-1 0 0,0 0 0,0-1 0,0 1 0,1 0 0,-1-1-1,0 1 1,0-1 0,2 0 0,9-9-10420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5.884"/>
    </inkml:context>
    <inkml:brush xml:id="br0">
      <inkml:brushProperty name="width" value="0.025" units="cm"/>
      <inkml:brushProperty name="height" value="0.025" units="cm"/>
    </inkml:brush>
  </inkml:definitions>
  <inkml:trace contextRef="#ctx0" brushRef="#br0">60 124 5765,'0'0'15460,"-6"9"-14424,-31 59 522,34-61-1343,1-1 1,-1 1 0,1 0-1,0-1 1,1 1-1,0 0 1,0 0-1,0 0 1,1 0 0,1 14-1,0-20-179,0 0 0,0 0 0,0 1 0,0-1 0,0 0 0,1 0 0,-1 0 0,0 0 0,1 0 0,-1-1 0,0 1 0,1 0 0,-1-1 0,1 1 0,-1-1 0,1 1 0,-1-1 0,1 0 0,0 1 0,-1-1 0,1 0 0,-1 0 0,1 0 0,0 0 0,-1-1 0,1 1 0,2-1 0,47-8 152,-29 0-164,-16 6-42,0 1 0,1-1 0,-1 1 0,1 0 0,-1 1 0,14-2 0,-19 4 11,0 0 0,1 0-1,-1 0 1,0 0-1,0 0 1,-1 0-1,1 0 1,0 0-1,0 0 1,0 0-1,-1 0 1,1 1 0,0-1-1,-1 0 1,1 0-1,-1 1 1,0-1-1,1 0 1,-1 1-1,0-1 1,0 1-1,0-1 1,0 0 0,0 1-1,0-1 1,0 0-1,-1 1 1,1-1-1,-1 2 1,-5 46 70,4-30 28,6-13-16,16-24 22,20-39-114,-29 37-119,2 0-615,-9 23 492,-3 15 300,-1-18-40,0 0 0,0 1 1,0-1-1,0 0 0,0 0 0,0 0 1,0 1-1,-1-1 0,1 0 1,0 0-1,1 0 0,-1 1 0,0-1 1,0 0-1,0 0 0,0 0 0,0 1 1,0-1-1,0 0 0,0 0 1,0 0-1,0 0 0,0 1 0,0-1 1,1 0-1,-1 0 0,0 0 0,0 0 1,0 0-1,0 0 0,0 1 1,1-1-1,-1 0 0,0 0 0,0 0 1,0 0-1,0 0 0,1 0 0,-1 0 1,0 0-1,0 0 0,0 0 1,1 0-1,-1 0 0,0 0 0,0 0 1,11-7 69,6-14-15,-4-9-73,-13 26-57,-7 21 15,3-6 75,0 0 0,1 1 0,0-1 0,1 1 0,0 0 0,1 0 0,0 14 0,1-25-9,-1 0-1,1-1 0,0 1 0,0 0 1,1 0-1,-1-1 0,0 1 0,0 0 0,0-1 1,0 1-1,1 0 0,-1-1 0,0 1 1,0 0-1,1-1 0,-1 1 0,1 0 1,-1-1-1,1 1 0,-1-1 0,1 1 0,-1-1 1,1 1-1,-1-1 0,1 1 0,-1-1 1,1 0-1,0 1 0,-1-1 0,2 0 1,23-2 110,-19 0-103,0-1 1,0 1-1,-1-1 0,1 0 1,-1-1-1,8-5 0,-5-1-199,1 1-1,-1-2 0,-1 1 1,0-1-1,0 0 0,-1 0 1,-1-1-1,8-22 0,-13 34-134,4 25-266,-4-25 550,0 0-1,1 0 0,-1 0 1,0 1-1,1-1 0,-1 0 1,0 0-1,0 0 0,1 0 1,-1 0-1,0 0 0,1 0 1,-1 0-1,0 0 1,1 0-1,-1 0 0,0 0 1,0 0-1,1 0 0,-1 0 1,0 0-1,1-1 0,-1 1 1,0 0-1,0 0 1,1 0-1,-1 0 0,0-1 1,0 1-1,1 0 0,-1 0 1,0 0-1,0-1 0,0 1 1,1 0-1,-1 0 0,0-1 1,0 1-1,0-1 1,25-42-2221,-15 16 2112,-1 0-1,-1-1 1,5-33-1,-4-1 2687,-14 103-2094,-10 42 1,8-49-29,1 0 0,-2 55 0,8-76-328,1 27-427,-1-39 303,0 0-1,0 0 0,0 0 0,1 0 0,-1 0 0,0 0 1,1-1-1,-1 1 0,0 0 0,1 0 0,-1 0 0,1 0 0,-1 0 1,1-1-1,0 1 0,-1 0 0,1-1 0,0 1 0,-1 0 0,1-1 1,0 1-1,0-1 0,0 1 0,-1-1 0,1 1 0,0-1 0,0 0 1,0 1-1,0-1 0,0 0 0,0 0 0,1 1 0,-1-3 43,0 1-1,0 0 1,-1 0-1,1 0 1,-1-1-1,1 1 1,-1 0-1,1 0 1,-1-1-1,0 1 1,1 0-1,-1-1 1,0 1-1,0-1 1,0 1-1,0 0 1,0-1-1,-1 0 1,-1-30 70,-2 24-134,-1 0 0,0 0 0,0 1 0,-1 0 0,0 0 1,0 0-1,0 0 0,-1 1 0,0 0 0,-13-8 0,15 10 1945,15 5-1572,60 2 477,-67-3-822,0 0 0,0 0 0,0 0 1,0 0-1,0-1 0,-1 1 0,1-1 0,0 0 1,0 0-1,0 0 0,-1 0 0,1-1 0,-1 1 1,1-1-1,-1 1 0,1-1 0,-1 0 0,0 0 0,3-3 1,-4 4-394,-1 0 1,1-1 0,-1 1-1,1-1 1,-1 1 0,0 0-1,0-1 1,1 1 0,-1-1-1,0 1 1,0-1 0,0 1-1,-1-1 1,1 1 0,0-1-1,0 1 1,-1 0 0,1-1-1,-2-1 1,-9-9-7364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6.208"/>
    </inkml:context>
    <inkml:brush xml:id="br0">
      <inkml:brushProperty name="width" value="0.025" units="cm"/>
      <inkml:brushProperty name="height" value="0.025" units="cm"/>
    </inkml:brush>
  </inkml:definitions>
  <inkml:trace contextRef="#ctx0" brushRef="#br0">1 0 3459,'0'5'13325,"13"-5"-11083,6 1-1313,3 1-513,4-1-192,-2 4-256,2-1-1505,-3 1-3684,-1-1-6662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6.550"/>
    </inkml:context>
    <inkml:brush xml:id="br0">
      <inkml:brushProperty name="width" value="0.025" units="cm"/>
      <inkml:brushProperty name="height" value="0.025" units="cm"/>
    </inkml:brush>
  </inkml:definitions>
  <inkml:trace contextRef="#ctx0" brushRef="#br0">68 0 14798,'0'0'8248,"0"4"-8179,-8 28-44,6-28-148,0 0 1,0 1-1,1-1 1,0 1-1,0 0 0,0-1 1,0 1-1,1 0 0,0 0 1,0-1-1,1 7 1,0-10-126,0 1 1,0-1 0,0 0-1,0 0 1,0 0 0,1 1-1,-1-1 1,0 0 0,1 0 0,-1-1-1,1 1 1,-1 0 0,1 0-1,-1-1 1,3 1 0,21 15-773,-24-15 1123,-1 0-1,1 0 0,-1 0 0,0 0 1,1 0-1,-1 1 0,0-1 1,0 0-1,0 0 0,0 0 1,0 0-1,0 0 0,0 0 1,0 0-1,0 0 0,-1 0 1,1 0-1,0 0 0,-1 0 1,1 0-1,-1 0 0,1 0 1,-1 0-1,1 0 0,-1 0 1,0 0-1,1 0 0,-1-1 0,0 1 1,-1 1-1,-2 2 354,0 0 0,-1 0 0,0-1 0,1 1 0,-1-1 0,-8 4 0,12-6-394,-1 0 0,0 0 0,0 0 1,0 0-1,0-1 0,0 1 0,0 0 0,0-1 1,0 0-1,0 1 0,0-1 0,0 0 1,0 0-1,0 0 0,0 0 0,0 0 1,0-1-1,0 1 0,0-1 0,0 1 1,0-1-1,-2-1 0,1-13-5470,3 4-2460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7.017"/>
    </inkml:context>
    <inkml:brush xml:id="br0">
      <inkml:brushProperty name="width" value="0.025" units="cm"/>
      <inkml:brushProperty name="height" value="0.025" units="cm"/>
    </inkml:brush>
  </inkml:definitions>
  <inkml:trace contextRef="#ctx0" brushRef="#br0">3 1 7944,'0'0'10634,"0"9"-9273,-2 89 681,3 124 1516,-1-222-3552,0 1 1,0-1 0,0 0-1,0 1 1,0-1-1,0 0 1,0 1-1,1-1 1,-1 0-1,0 0 1,0 1 0,0-1-1,0 0 1,1 0-1,-1 1 1,0-1-1,0 0 1,1 0-1,-1 0 1,0 1 0,0-1-1,1 0 1,-1 0-1,0 0 1,1 0-1,-1 0 1,0 1 0,0-1-1,1 0 1,-1 0-1,0 0 1,1 0-1,-1 0 1,0 0-1,1 0 1,-1 0 0,0 0-1,1 0 1,-1 0-1,0-1 1,1 1-1,-1 0 1,0 0-1,0 0 1,1 0 0,-1 0-1,0-1 1,0 1-1,1 0 1,-1 0-1,0 0 1,0-1 0,1 1-1,-1 0 1,0 0-1,0-1 1,0 1-1,1 0 1,14-15 236,3-20-3287,-15 28 1487,-1 0 0,-1 0 0,1 0 1,-2-1-1,2-13 0,-2 7-6301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7.484"/>
    </inkml:context>
    <inkml:brush xml:id="br0">
      <inkml:brushProperty name="width" value="0.025" units="cm"/>
      <inkml:brushProperty name="height" value="0.025" units="cm"/>
    </inkml:brush>
  </inkml:definitions>
  <inkml:trace contextRef="#ctx0" brushRef="#br0">1 134 11755,'0'0'5557,"9"0"-3774,-3 0-1676,0 0 0,0 0 0,0-1 0,0 0 0,0 0 0,-1 0 0,1-1 0,0 0 0,-1 0 0,1-1 0,-1 1 0,1-1 0,-1 0 0,0-1 0,0 1 0,-1-1 0,1 0 0,-1 0 0,0-1 0,0 1 0,0-1 0,0 0 0,-1 0 0,0 0 0,4-9 0,-6 12-92,0 0 0,0 0 0,-1 0 1,1 0-1,-1 0 0,1-1 0,-1 1 0,0 0 1,0 0-1,0 0 0,0 0 0,0 0 1,0 0-1,-1-1 0,1 1 0,-2-3 0,2 4 0,-1 0 0,0 0-1,1 0 1,-1 1 0,0-1-1,0 0 1,1 0-1,-1 1 1,0-1 0,0 1-1,0-1 1,0 1-1,0-1 1,0 1 0,0-1-1,0 1 1,0 0 0,0-1-1,0 1 1,0 0-1,0 0 1,0 0 0,-2 0-1,0 0-5,-1 1-1,1 0 1,0-1-1,-1 1 1,1 0-1,0 1 1,0-1-1,0 1 1,0-1-1,0 1 1,0 0-1,1 0 1,-1 0-1,0 0 1,1 0-1,0 1 1,-1-1-1,1 1 1,-3 5-1,-1 4 9,1 0-1,1 0 1,0 0-1,0 0 1,1 1-1,1-1 1,0 1-1,1 0 1,0 15 0,1-27-5,0 0 1,0 0-1,0 0 1,0 0-1,0 0 1,0 0-1,0 0 1,1 0-1,-1 0 1,0 0 0,1 0-1,-1 0 1,1 0-1,-1 0 1,1 0-1,-1 0 1,1 0-1,-1-1 1,1 1-1,0 0 1,0 0-1,-1-1 1,1 1 0,0-1-1,0 1 1,0 0-1,0-1 1,1 1-1,1 0 20,0-1-1,-1 1 1,1-1 0,0 0-1,0 0 1,0 0-1,0 0 1,0 0-1,-1 0 1,5-2-1,2 0 38,0-1-1,0 0 1,0 0-1,-1-1 0,14-8 1,-7 1-50,-1-1-1,0-1 1,-1 0 0,-1-1 0,0 0 0,11-19 0,-2 5-39,-26 69-39,4-37 109,-5 18 804,1 0-1,1 1 1,-2 38 0,6-61-835,-1 0 0,1 1 1,0-1-1,0 0 1,0 1-1,0-1 0,0 1 1,0-1-1,1 0 0,-1 1 1,0-1-1,0 0 0,0 1 1,0-1-1,0 0 1,0 1-1,1-1 0,-1 0 1,0 1-1,0-1 0,0 0 1,1 0-1,-1 1 1,0-1-1,0 0 0,1 0 1,-1 1-1,0-1 0,1 0 1,-1 0-1,0 0 1,1 0-1,-1 1 0,0-1 1,1 0-1,-1 0 0,0 0 1,1 0-1,-1 0 1,1 0-1,18-7 140,14-20-1828,-17-5-3741,-11 8-1677,-4 1-3157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50:17.904"/>
    </inkml:context>
    <inkml:brush xml:id="br0">
      <inkml:brushProperty name="width" value="0.025" units="cm"/>
      <inkml:brushProperty name="height" value="0.025" units="cm"/>
    </inkml:brush>
  </inkml:definitions>
  <inkml:trace contextRef="#ctx0" brushRef="#br0">1 1 13549,'0'0'11403,"32"1"-27226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22</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25</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28</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40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41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42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43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44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8" Type="http://schemas.openxmlformats.org/officeDocument/2006/relationships/customXml" Target="../ink/ink55.xml"/><Relationship Id="rId3" Type="http://schemas.openxmlformats.org/officeDocument/2006/relationships/image" Target="../media/image5210.png"/><Relationship Id="rId7" Type="http://schemas.openxmlformats.org/officeDocument/2006/relationships/image" Target="../media/image54.png"/><Relationship Id="rId2" Type="http://schemas.openxmlformats.org/officeDocument/2006/relationships/customXml" Target="../ink/ink52.xml"/><Relationship Id="rId1" Type="http://schemas.openxmlformats.org/officeDocument/2006/relationships/slideLayout" Target="../slideLayouts/slideLayout1.xml"/><Relationship Id="rId6" Type="http://schemas.openxmlformats.org/officeDocument/2006/relationships/customXml" Target="../ink/ink54.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56.xml"/><Relationship Id="rId4" Type="http://schemas.openxmlformats.org/officeDocument/2006/relationships/customXml" Target="../ink/ink53.xml"/><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9" Type="http://schemas.openxmlformats.org/officeDocument/2006/relationships/image" Target="../media/image60.png"/><Relationship Id="rId21" Type="http://schemas.openxmlformats.org/officeDocument/2006/relationships/hyperlink" Target="https://www.iwkoeln.de/" TargetMode="External"/><Relationship Id="rId34" Type="http://schemas.openxmlformats.org/officeDocument/2006/relationships/customXml" Target="../ink/ink58.xml"/><Relationship Id="rId42" Type="http://schemas.openxmlformats.org/officeDocument/2006/relationships/customXml" Target="../ink/ink62.xml"/><Relationship Id="rId47" Type="http://schemas.openxmlformats.org/officeDocument/2006/relationships/image" Target="../media/image64.png"/><Relationship Id="rId7" Type="http://schemas.openxmlformats.org/officeDocument/2006/relationships/hyperlink" Target="https://ec.europa.eu/eurostat"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32" Type="http://schemas.openxmlformats.org/officeDocument/2006/relationships/customXml" Target="../ink/ink57.xml"/><Relationship Id="rId37" Type="http://schemas.openxmlformats.org/officeDocument/2006/relationships/image" Target="../media/image59.png"/><Relationship Id="rId40" Type="http://schemas.openxmlformats.org/officeDocument/2006/relationships/customXml" Target="../ink/ink61.xml"/><Relationship Id="rId45" Type="http://schemas.openxmlformats.org/officeDocument/2006/relationships/image" Target="../media/image63.png"/><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36" Type="http://schemas.openxmlformats.org/officeDocument/2006/relationships/customXml" Target="../ink/ink59.xm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4" Type="http://schemas.openxmlformats.org/officeDocument/2006/relationships/customXml" Target="../ink/ink63.xm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 Id="rId35" Type="http://schemas.openxmlformats.org/officeDocument/2006/relationships/image" Target="../media/image58.png"/><Relationship Id="rId43" Type="http://schemas.openxmlformats.org/officeDocument/2006/relationships/image" Target="../media/image62.png"/><Relationship Id="rId8" Type="http://schemas.openxmlformats.org/officeDocument/2006/relationships/hyperlink" Target="https://www.ecb.europa.eu/" TargetMode="External"/><Relationship Id="rId3" Type="http://schemas.openxmlformats.org/officeDocument/2006/relationships/hyperlink" Target="https://www.destatis.de/DE/Home/_inhalt.html"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33" Type="http://schemas.openxmlformats.org/officeDocument/2006/relationships/image" Target="../media/image57.png"/><Relationship Id="rId38" Type="http://schemas.openxmlformats.org/officeDocument/2006/relationships/customXml" Target="../ink/ink60.xml"/><Relationship Id="rId46" Type="http://schemas.openxmlformats.org/officeDocument/2006/relationships/customXml" Target="../ink/ink64.xml"/><Relationship Id="rId20" Type="http://schemas.openxmlformats.org/officeDocument/2006/relationships/hyperlink" Target="http://www.imk-boeckler.de/" TargetMode="External"/><Relationship Id="rId41"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67.xml"/><Relationship Id="rId3" Type="http://schemas.openxmlformats.org/officeDocument/2006/relationships/hyperlink" Target="https://www.aeaweb.org/articles?id=10.1257/jep.23.1.221" TargetMode="External"/><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6.xml"/><Relationship Id="rId5" Type="http://schemas.openxmlformats.org/officeDocument/2006/relationships/image" Target="../media/image65.png"/><Relationship Id="rId4" Type="http://schemas.openxmlformats.org/officeDocument/2006/relationships/customXml" Target="../ink/ink65.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ustomXml" Target="../ink/ink68.xml"/><Relationship Id="rId7" Type="http://schemas.openxmlformats.org/officeDocument/2006/relationships/customXml" Target="../ink/ink70.xml"/><Relationship Id="rId12"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customXml" Target="../ink/ink72.xml"/><Relationship Id="rId5" Type="http://schemas.openxmlformats.org/officeDocument/2006/relationships/customXml" Target="../ink/ink69.xml"/><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customXml" Target="../ink/ink71.xml"/></Relationships>
</file>

<file path=ppt/slides/_rels/slide15.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customXml" Target="../ink/ink74.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80.xml"/><Relationship Id="rId18" Type="http://schemas.openxmlformats.org/officeDocument/2006/relationships/image" Target="../media/image82.png"/><Relationship Id="rId3" Type="http://schemas.openxmlformats.org/officeDocument/2006/relationships/customXml" Target="../ink/ink75.xml"/><Relationship Id="rId7" Type="http://schemas.openxmlformats.org/officeDocument/2006/relationships/customXml" Target="../ink/ink77.xml"/><Relationship Id="rId12" Type="http://schemas.openxmlformats.org/officeDocument/2006/relationships/image" Target="../media/image79.png"/><Relationship Id="rId17" Type="http://schemas.openxmlformats.org/officeDocument/2006/relationships/customXml" Target="../ink/ink82.xml"/><Relationship Id="rId2" Type="http://schemas.openxmlformats.org/officeDocument/2006/relationships/notesSlide" Target="../notesSlides/notesSlide7.xml"/><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79.xml"/><Relationship Id="rId5" Type="http://schemas.openxmlformats.org/officeDocument/2006/relationships/customXml" Target="../ink/ink76.xml"/><Relationship Id="rId15" Type="http://schemas.openxmlformats.org/officeDocument/2006/relationships/customXml" Target="../ink/ink81.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78.xml"/><Relationship Id="rId14" Type="http://schemas.openxmlformats.org/officeDocument/2006/relationships/image" Target="../media/image80.png"/></Relationships>
</file>

<file path=ppt/slides/_rels/slide17.xml.rels><?xml version="1.0" encoding="UTF-8" standalone="yes"?>
<Relationships xmlns="http://schemas.openxmlformats.org/package/2006/relationships"><Relationship Id="rId117" Type="http://schemas.openxmlformats.org/officeDocument/2006/relationships/customXml" Target="../ink/ink141.xml"/><Relationship Id="rId299" Type="http://schemas.openxmlformats.org/officeDocument/2006/relationships/image" Target="../media/image226.png"/><Relationship Id="rId21" Type="http://schemas.openxmlformats.org/officeDocument/2006/relationships/customXml" Target="../ink/ink92.xml"/><Relationship Id="rId63" Type="http://schemas.openxmlformats.org/officeDocument/2006/relationships/image" Target="../media/image110.png"/><Relationship Id="rId159" Type="http://schemas.openxmlformats.org/officeDocument/2006/relationships/customXml" Target="../ink/ink162.xml"/><Relationship Id="rId324" Type="http://schemas.openxmlformats.org/officeDocument/2006/relationships/customXml" Target="../ink/ink246.xml"/><Relationship Id="rId170" Type="http://schemas.openxmlformats.org/officeDocument/2006/relationships/image" Target="../media/image163.png"/><Relationship Id="rId226" Type="http://schemas.openxmlformats.org/officeDocument/2006/relationships/customXml" Target="../ink/ink196.xml"/><Relationship Id="rId268" Type="http://schemas.openxmlformats.org/officeDocument/2006/relationships/image" Target="../media/image211.png"/><Relationship Id="rId32" Type="http://schemas.openxmlformats.org/officeDocument/2006/relationships/customXml" Target="../ink/ink98.xml"/><Relationship Id="rId74" Type="http://schemas.openxmlformats.org/officeDocument/2006/relationships/customXml" Target="../ink/ink119.xml"/><Relationship Id="rId128" Type="http://schemas.openxmlformats.org/officeDocument/2006/relationships/image" Target="../media/image142.png"/><Relationship Id="rId335" Type="http://schemas.openxmlformats.org/officeDocument/2006/relationships/image" Target="../media/image244.png"/><Relationship Id="rId5" Type="http://schemas.openxmlformats.org/officeDocument/2006/relationships/customXml" Target="../ink/ink84.xml"/><Relationship Id="rId181" Type="http://schemas.openxmlformats.org/officeDocument/2006/relationships/customXml" Target="../ink/ink173.xml"/><Relationship Id="rId237" Type="http://schemas.openxmlformats.org/officeDocument/2006/relationships/customXml" Target="../ink/ink202.xml"/><Relationship Id="rId279" Type="http://schemas.openxmlformats.org/officeDocument/2006/relationships/customXml" Target="../ink/ink223.xml"/><Relationship Id="rId43" Type="http://schemas.openxmlformats.org/officeDocument/2006/relationships/image" Target="../media/image100.png"/><Relationship Id="rId139" Type="http://schemas.openxmlformats.org/officeDocument/2006/relationships/customXml" Target="../ink/ink152.xml"/><Relationship Id="rId290" Type="http://schemas.openxmlformats.org/officeDocument/2006/relationships/customXml" Target="../ink/ink229.xml"/><Relationship Id="rId304" Type="http://schemas.openxmlformats.org/officeDocument/2006/relationships/customXml" Target="../ink/ink236.xml"/><Relationship Id="rId346" Type="http://schemas.openxmlformats.org/officeDocument/2006/relationships/customXml" Target="../ink/ink257.xml"/><Relationship Id="rId85" Type="http://schemas.openxmlformats.org/officeDocument/2006/relationships/image" Target="../media/image121.png"/><Relationship Id="rId150" Type="http://schemas.openxmlformats.org/officeDocument/2006/relationships/image" Target="../media/image153.png"/><Relationship Id="rId192" Type="http://schemas.openxmlformats.org/officeDocument/2006/relationships/image" Target="../media/image174.png"/><Relationship Id="rId206" Type="http://schemas.openxmlformats.org/officeDocument/2006/relationships/customXml" Target="../ink/ink186.xml"/><Relationship Id="rId248" Type="http://schemas.openxmlformats.org/officeDocument/2006/relationships/image" Target="../media/image201.png"/><Relationship Id="rId12" Type="http://schemas.openxmlformats.org/officeDocument/2006/relationships/image" Target="../media/image85.png"/><Relationship Id="rId108" Type="http://schemas.openxmlformats.org/officeDocument/2006/relationships/image" Target="../media/image132.png"/><Relationship Id="rId315" Type="http://schemas.openxmlformats.org/officeDocument/2006/relationships/image" Target="../media/image234.png"/><Relationship Id="rId357" Type="http://schemas.openxmlformats.org/officeDocument/2006/relationships/image" Target="../media/image255.png"/><Relationship Id="rId54" Type="http://schemas.openxmlformats.org/officeDocument/2006/relationships/customXml" Target="../ink/ink109.xml"/><Relationship Id="rId96" Type="http://schemas.openxmlformats.org/officeDocument/2006/relationships/customXml" Target="../ink/ink130.xml"/><Relationship Id="rId161" Type="http://schemas.openxmlformats.org/officeDocument/2006/relationships/customXml" Target="../ink/ink163.xml"/><Relationship Id="rId217" Type="http://schemas.openxmlformats.org/officeDocument/2006/relationships/image" Target="../media/image186.png"/><Relationship Id="rId259" Type="http://schemas.openxmlformats.org/officeDocument/2006/relationships/customXml" Target="../ink/ink213.xml"/><Relationship Id="rId23" Type="http://schemas.openxmlformats.org/officeDocument/2006/relationships/customXml" Target="../ink/ink93.xml"/><Relationship Id="rId119" Type="http://schemas.openxmlformats.org/officeDocument/2006/relationships/customXml" Target="../ink/ink142.xml"/><Relationship Id="rId270" Type="http://schemas.openxmlformats.org/officeDocument/2006/relationships/image" Target="../media/image212.png"/><Relationship Id="rId326" Type="http://schemas.openxmlformats.org/officeDocument/2006/relationships/customXml" Target="../ink/ink247.xml"/><Relationship Id="rId65" Type="http://schemas.openxmlformats.org/officeDocument/2006/relationships/image" Target="../media/image111.png"/><Relationship Id="rId130" Type="http://schemas.openxmlformats.org/officeDocument/2006/relationships/image" Target="../media/image143.png"/><Relationship Id="rId172" Type="http://schemas.openxmlformats.org/officeDocument/2006/relationships/image" Target="../media/image164.png"/><Relationship Id="rId228" Type="http://schemas.openxmlformats.org/officeDocument/2006/relationships/customXml" Target="../ink/ink197.xml"/><Relationship Id="rId281" Type="http://schemas.openxmlformats.org/officeDocument/2006/relationships/customXml" Target="../ink/ink224.xml"/><Relationship Id="rId337" Type="http://schemas.openxmlformats.org/officeDocument/2006/relationships/image" Target="../media/image245.png"/><Relationship Id="rId34" Type="http://schemas.openxmlformats.org/officeDocument/2006/relationships/customXml" Target="../ink/ink99.xml"/><Relationship Id="rId76" Type="http://schemas.openxmlformats.org/officeDocument/2006/relationships/customXml" Target="../ink/ink120.xml"/><Relationship Id="rId141" Type="http://schemas.openxmlformats.org/officeDocument/2006/relationships/customXml" Target="../ink/ink153.xml"/><Relationship Id="rId7" Type="http://schemas.openxmlformats.org/officeDocument/2006/relationships/customXml" Target="../ink/ink85.xml"/><Relationship Id="rId183" Type="http://schemas.openxmlformats.org/officeDocument/2006/relationships/customXml" Target="../ink/ink174.xml"/><Relationship Id="rId239" Type="http://schemas.openxmlformats.org/officeDocument/2006/relationships/customXml" Target="../ink/ink203.xml"/><Relationship Id="rId250" Type="http://schemas.openxmlformats.org/officeDocument/2006/relationships/image" Target="../media/image202.png"/><Relationship Id="rId292" Type="http://schemas.openxmlformats.org/officeDocument/2006/relationships/customXml" Target="../ink/ink230.xml"/><Relationship Id="rId306" Type="http://schemas.openxmlformats.org/officeDocument/2006/relationships/customXml" Target="../ink/ink237.xml"/><Relationship Id="rId45" Type="http://schemas.openxmlformats.org/officeDocument/2006/relationships/image" Target="../media/image101.png"/><Relationship Id="rId87" Type="http://schemas.openxmlformats.org/officeDocument/2006/relationships/image" Target="../media/image122.png"/><Relationship Id="rId110" Type="http://schemas.openxmlformats.org/officeDocument/2006/relationships/image" Target="../media/image133.png"/><Relationship Id="rId348" Type="http://schemas.openxmlformats.org/officeDocument/2006/relationships/customXml" Target="../ink/ink258.xml"/><Relationship Id="rId152" Type="http://schemas.openxmlformats.org/officeDocument/2006/relationships/image" Target="../media/image154.png"/><Relationship Id="rId194" Type="http://schemas.openxmlformats.org/officeDocument/2006/relationships/image" Target="../media/image175.png"/><Relationship Id="rId208" Type="http://schemas.openxmlformats.org/officeDocument/2006/relationships/customXml" Target="../ink/ink187.xml"/><Relationship Id="rId261" Type="http://schemas.openxmlformats.org/officeDocument/2006/relationships/customXml" Target="../ink/ink214.xml"/><Relationship Id="rId14" Type="http://schemas.openxmlformats.org/officeDocument/2006/relationships/image" Target="../media/image86.png"/><Relationship Id="rId56" Type="http://schemas.openxmlformats.org/officeDocument/2006/relationships/customXml" Target="../ink/ink110.xml"/><Relationship Id="rId317" Type="http://schemas.openxmlformats.org/officeDocument/2006/relationships/image" Target="../media/image235.png"/><Relationship Id="rId359" Type="http://schemas.openxmlformats.org/officeDocument/2006/relationships/image" Target="../media/image256.png"/><Relationship Id="rId98" Type="http://schemas.openxmlformats.org/officeDocument/2006/relationships/customXml" Target="../ink/ink131.xml"/><Relationship Id="rId121" Type="http://schemas.openxmlformats.org/officeDocument/2006/relationships/customXml" Target="../ink/ink143.xml"/><Relationship Id="rId163" Type="http://schemas.openxmlformats.org/officeDocument/2006/relationships/customXml" Target="../ink/ink164.xml"/><Relationship Id="rId219" Type="http://schemas.openxmlformats.org/officeDocument/2006/relationships/image" Target="../media/image187.png"/><Relationship Id="rId230" Type="http://schemas.openxmlformats.org/officeDocument/2006/relationships/customXml" Target="../ink/ink198.xml"/><Relationship Id="rId25" Type="http://schemas.openxmlformats.org/officeDocument/2006/relationships/customXml" Target="../ink/ink94.xml"/><Relationship Id="rId67" Type="http://schemas.openxmlformats.org/officeDocument/2006/relationships/image" Target="../media/image112.png"/><Relationship Id="rId272" Type="http://schemas.openxmlformats.org/officeDocument/2006/relationships/image" Target="../media/image213.png"/><Relationship Id="rId328" Type="http://schemas.openxmlformats.org/officeDocument/2006/relationships/customXml" Target="../ink/ink248.xml"/><Relationship Id="rId88" Type="http://schemas.openxmlformats.org/officeDocument/2006/relationships/customXml" Target="../ink/ink126.xml"/><Relationship Id="rId111" Type="http://schemas.openxmlformats.org/officeDocument/2006/relationships/customXml" Target="../ink/ink138.xml"/><Relationship Id="rId132" Type="http://schemas.openxmlformats.org/officeDocument/2006/relationships/image" Target="../media/image144.png"/><Relationship Id="rId153" Type="http://schemas.openxmlformats.org/officeDocument/2006/relationships/customXml" Target="../ink/ink159.xml"/><Relationship Id="rId174" Type="http://schemas.openxmlformats.org/officeDocument/2006/relationships/image" Target="../media/image165.png"/><Relationship Id="rId195" Type="http://schemas.openxmlformats.org/officeDocument/2006/relationships/customXml" Target="../ink/ink180.xml"/><Relationship Id="rId209" Type="http://schemas.openxmlformats.org/officeDocument/2006/relationships/image" Target="../media/image182.png"/><Relationship Id="rId360" Type="http://schemas.openxmlformats.org/officeDocument/2006/relationships/customXml" Target="../ink/ink264.xml"/><Relationship Id="rId220" Type="http://schemas.openxmlformats.org/officeDocument/2006/relationships/customXml" Target="../ink/ink193.xml"/><Relationship Id="rId241" Type="http://schemas.openxmlformats.org/officeDocument/2006/relationships/customXml" Target="../ink/ink204.xml"/><Relationship Id="rId15" Type="http://schemas.openxmlformats.org/officeDocument/2006/relationships/customXml" Target="../ink/ink89.xml"/><Relationship Id="rId36" Type="http://schemas.openxmlformats.org/officeDocument/2006/relationships/customXml" Target="../ink/ink100.xml"/><Relationship Id="rId57" Type="http://schemas.openxmlformats.org/officeDocument/2006/relationships/image" Target="../media/image107.png"/><Relationship Id="rId262" Type="http://schemas.openxmlformats.org/officeDocument/2006/relationships/image" Target="../media/image208.png"/><Relationship Id="rId283" Type="http://schemas.openxmlformats.org/officeDocument/2006/relationships/image" Target="../media/image218.png"/><Relationship Id="rId318" Type="http://schemas.openxmlformats.org/officeDocument/2006/relationships/customXml" Target="../ink/ink243.xml"/><Relationship Id="rId339" Type="http://schemas.openxmlformats.org/officeDocument/2006/relationships/image" Target="../media/image246.png"/><Relationship Id="rId78" Type="http://schemas.openxmlformats.org/officeDocument/2006/relationships/customXml" Target="../ink/ink121.xml"/><Relationship Id="rId99" Type="http://schemas.openxmlformats.org/officeDocument/2006/relationships/customXml" Target="../ink/ink132.xml"/><Relationship Id="rId101" Type="http://schemas.openxmlformats.org/officeDocument/2006/relationships/customXml" Target="../ink/ink133.xml"/><Relationship Id="rId122" Type="http://schemas.openxmlformats.org/officeDocument/2006/relationships/image" Target="../media/image139.png"/><Relationship Id="rId143" Type="http://schemas.openxmlformats.org/officeDocument/2006/relationships/customXml" Target="../ink/ink154.xml"/><Relationship Id="rId164" Type="http://schemas.openxmlformats.org/officeDocument/2006/relationships/image" Target="../media/image160.png"/><Relationship Id="rId185" Type="http://schemas.openxmlformats.org/officeDocument/2006/relationships/customXml" Target="../ink/ink175.xml"/><Relationship Id="rId350" Type="http://schemas.openxmlformats.org/officeDocument/2006/relationships/customXml" Target="../ink/ink259.xml"/><Relationship Id="rId9" Type="http://schemas.openxmlformats.org/officeDocument/2006/relationships/customXml" Target="../ink/ink86.xml"/><Relationship Id="rId210" Type="http://schemas.openxmlformats.org/officeDocument/2006/relationships/customXml" Target="../ink/ink188.xml"/><Relationship Id="rId26" Type="http://schemas.openxmlformats.org/officeDocument/2006/relationships/image" Target="../media/image92.png"/><Relationship Id="rId231" Type="http://schemas.openxmlformats.org/officeDocument/2006/relationships/customXml" Target="../ink/ink199.xml"/><Relationship Id="rId252" Type="http://schemas.openxmlformats.org/officeDocument/2006/relationships/image" Target="../media/image203.png"/><Relationship Id="rId273" Type="http://schemas.openxmlformats.org/officeDocument/2006/relationships/customXml" Target="../ink/ink220.xml"/><Relationship Id="rId294" Type="http://schemas.openxmlformats.org/officeDocument/2006/relationships/customXml" Target="../ink/ink231.xml"/><Relationship Id="rId308" Type="http://schemas.openxmlformats.org/officeDocument/2006/relationships/customXml" Target="../ink/ink238.xml"/><Relationship Id="rId329" Type="http://schemas.openxmlformats.org/officeDocument/2006/relationships/image" Target="../media/image241.png"/><Relationship Id="rId47" Type="http://schemas.openxmlformats.org/officeDocument/2006/relationships/image" Target="../media/image102.png"/><Relationship Id="rId68" Type="http://schemas.openxmlformats.org/officeDocument/2006/relationships/customXml" Target="../ink/ink116.xml"/><Relationship Id="rId89" Type="http://schemas.openxmlformats.org/officeDocument/2006/relationships/image" Target="../media/image123.png"/><Relationship Id="rId112" Type="http://schemas.openxmlformats.org/officeDocument/2006/relationships/image" Target="../media/image134.png"/><Relationship Id="rId133" Type="http://schemas.openxmlformats.org/officeDocument/2006/relationships/customXml" Target="../ink/ink149.xml"/><Relationship Id="rId154" Type="http://schemas.openxmlformats.org/officeDocument/2006/relationships/image" Target="../media/image155.png"/><Relationship Id="rId175" Type="http://schemas.openxmlformats.org/officeDocument/2006/relationships/customXml" Target="../ink/ink170.xml"/><Relationship Id="rId340" Type="http://schemas.openxmlformats.org/officeDocument/2006/relationships/customXml" Target="../ink/ink254.xml"/><Relationship Id="rId361" Type="http://schemas.openxmlformats.org/officeDocument/2006/relationships/image" Target="../media/image257.png"/><Relationship Id="rId196" Type="http://schemas.openxmlformats.org/officeDocument/2006/relationships/image" Target="../media/image176.png"/><Relationship Id="rId200" Type="http://schemas.openxmlformats.org/officeDocument/2006/relationships/image" Target="../media/image178.png"/><Relationship Id="rId16" Type="http://schemas.openxmlformats.org/officeDocument/2006/relationships/image" Target="../media/image87.png"/><Relationship Id="rId221" Type="http://schemas.openxmlformats.org/officeDocument/2006/relationships/image" Target="../media/image188.png"/><Relationship Id="rId242" Type="http://schemas.openxmlformats.org/officeDocument/2006/relationships/image" Target="../media/image198.png"/><Relationship Id="rId263" Type="http://schemas.openxmlformats.org/officeDocument/2006/relationships/customXml" Target="../ink/ink215.xml"/><Relationship Id="rId284" Type="http://schemas.openxmlformats.org/officeDocument/2006/relationships/customXml" Target="../ink/ink226.xml"/><Relationship Id="rId319" Type="http://schemas.openxmlformats.org/officeDocument/2006/relationships/image" Target="../media/image236.png"/><Relationship Id="rId37" Type="http://schemas.openxmlformats.org/officeDocument/2006/relationships/image" Target="../media/image97.png"/><Relationship Id="rId58" Type="http://schemas.openxmlformats.org/officeDocument/2006/relationships/customXml" Target="../ink/ink111.xml"/><Relationship Id="rId79" Type="http://schemas.openxmlformats.org/officeDocument/2006/relationships/image" Target="../media/image118.png"/><Relationship Id="rId102" Type="http://schemas.openxmlformats.org/officeDocument/2006/relationships/image" Target="../media/image129.png"/><Relationship Id="rId123" Type="http://schemas.openxmlformats.org/officeDocument/2006/relationships/customXml" Target="../ink/ink144.xml"/><Relationship Id="rId144" Type="http://schemas.openxmlformats.org/officeDocument/2006/relationships/image" Target="../media/image150.png"/><Relationship Id="rId330" Type="http://schemas.openxmlformats.org/officeDocument/2006/relationships/customXml" Target="../ink/ink249.xml"/><Relationship Id="rId90" Type="http://schemas.openxmlformats.org/officeDocument/2006/relationships/customXml" Target="../ink/ink127.xml"/><Relationship Id="rId165" Type="http://schemas.openxmlformats.org/officeDocument/2006/relationships/customXml" Target="../ink/ink165.xml"/><Relationship Id="rId186" Type="http://schemas.openxmlformats.org/officeDocument/2006/relationships/image" Target="../media/image171.png"/><Relationship Id="rId351" Type="http://schemas.openxmlformats.org/officeDocument/2006/relationships/image" Target="../media/image252.png"/><Relationship Id="rId211" Type="http://schemas.openxmlformats.org/officeDocument/2006/relationships/image" Target="../media/image183.png"/><Relationship Id="rId232" Type="http://schemas.openxmlformats.org/officeDocument/2006/relationships/image" Target="../media/image193.png"/><Relationship Id="rId253" Type="http://schemas.openxmlformats.org/officeDocument/2006/relationships/customXml" Target="../ink/ink210.xml"/><Relationship Id="rId274" Type="http://schemas.openxmlformats.org/officeDocument/2006/relationships/image" Target="../media/image214.png"/><Relationship Id="rId295" Type="http://schemas.openxmlformats.org/officeDocument/2006/relationships/image" Target="../media/image224.png"/><Relationship Id="rId309" Type="http://schemas.openxmlformats.org/officeDocument/2006/relationships/image" Target="../media/image231.png"/><Relationship Id="rId27" Type="http://schemas.openxmlformats.org/officeDocument/2006/relationships/customXml" Target="../ink/ink95.xml"/><Relationship Id="rId48" Type="http://schemas.openxmlformats.org/officeDocument/2006/relationships/customXml" Target="../ink/ink106.xml"/><Relationship Id="rId69" Type="http://schemas.openxmlformats.org/officeDocument/2006/relationships/image" Target="../media/image113.png"/><Relationship Id="rId113" Type="http://schemas.openxmlformats.org/officeDocument/2006/relationships/customXml" Target="../ink/ink139.xml"/><Relationship Id="rId134" Type="http://schemas.openxmlformats.org/officeDocument/2006/relationships/image" Target="../media/image145.png"/><Relationship Id="rId320" Type="http://schemas.openxmlformats.org/officeDocument/2006/relationships/customXml" Target="../ink/ink244.xml"/><Relationship Id="rId80" Type="http://schemas.openxmlformats.org/officeDocument/2006/relationships/customXml" Target="../ink/ink122.xml"/><Relationship Id="rId155" Type="http://schemas.openxmlformats.org/officeDocument/2006/relationships/customXml" Target="../ink/ink160.xml"/><Relationship Id="rId176" Type="http://schemas.openxmlformats.org/officeDocument/2006/relationships/image" Target="../media/image166.png"/><Relationship Id="rId197" Type="http://schemas.openxmlformats.org/officeDocument/2006/relationships/customXml" Target="../ink/ink181.xml"/><Relationship Id="rId341" Type="http://schemas.openxmlformats.org/officeDocument/2006/relationships/image" Target="../media/image247.png"/><Relationship Id="rId201" Type="http://schemas.openxmlformats.org/officeDocument/2006/relationships/customXml" Target="../ink/ink183.xml"/><Relationship Id="rId222" Type="http://schemas.openxmlformats.org/officeDocument/2006/relationships/customXml" Target="../ink/ink194.xml"/><Relationship Id="rId243" Type="http://schemas.openxmlformats.org/officeDocument/2006/relationships/customXml" Target="../ink/ink205.xml"/><Relationship Id="rId264" Type="http://schemas.openxmlformats.org/officeDocument/2006/relationships/image" Target="../media/image209.png"/><Relationship Id="rId285" Type="http://schemas.openxmlformats.org/officeDocument/2006/relationships/image" Target="../media/image219.png"/><Relationship Id="rId17" Type="http://schemas.openxmlformats.org/officeDocument/2006/relationships/customXml" Target="../ink/ink90.xml"/><Relationship Id="rId38" Type="http://schemas.openxmlformats.org/officeDocument/2006/relationships/customXml" Target="../ink/ink101.xml"/><Relationship Id="rId59" Type="http://schemas.openxmlformats.org/officeDocument/2006/relationships/image" Target="../media/image108.png"/><Relationship Id="rId103" Type="http://schemas.openxmlformats.org/officeDocument/2006/relationships/customXml" Target="../ink/ink134.xml"/><Relationship Id="rId124" Type="http://schemas.openxmlformats.org/officeDocument/2006/relationships/image" Target="../media/image140.png"/><Relationship Id="rId310" Type="http://schemas.openxmlformats.org/officeDocument/2006/relationships/customXml" Target="../ink/ink239.xml"/><Relationship Id="rId70" Type="http://schemas.openxmlformats.org/officeDocument/2006/relationships/customXml" Target="../ink/ink117.xml"/><Relationship Id="rId91" Type="http://schemas.openxmlformats.org/officeDocument/2006/relationships/image" Target="../media/image124.png"/><Relationship Id="rId145" Type="http://schemas.openxmlformats.org/officeDocument/2006/relationships/customXml" Target="../ink/ink155.xml"/><Relationship Id="rId166" Type="http://schemas.openxmlformats.org/officeDocument/2006/relationships/image" Target="../media/image161.png"/><Relationship Id="rId187" Type="http://schemas.openxmlformats.org/officeDocument/2006/relationships/customXml" Target="../ink/ink176.xml"/><Relationship Id="rId331" Type="http://schemas.openxmlformats.org/officeDocument/2006/relationships/image" Target="../media/image242.png"/><Relationship Id="rId352" Type="http://schemas.openxmlformats.org/officeDocument/2006/relationships/customXml" Target="../ink/ink260.xml"/><Relationship Id="rId1" Type="http://schemas.openxmlformats.org/officeDocument/2006/relationships/slideLayout" Target="../slideLayouts/slideLayout7.xml"/><Relationship Id="rId212" Type="http://schemas.openxmlformats.org/officeDocument/2006/relationships/customXml" Target="../ink/ink189.xml"/><Relationship Id="rId233" Type="http://schemas.openxmlformats.org/officeDocument/2006/relationships/customXml" Target="../ink/ink200.xml"/><Relationship Id="rId254" Type="http://schemas.openxmlformats.org/officeDocument/2006/relationships/image" Target="../media/image204.png"/><Relationship Id="rId28" Type="http://schemas.openxmlformats.org/officeDocument/2006/relationships/customXml" Target="../ink/ink96.xml"/><Relationship Id="rId49" Type="http://schemas.openxmlformats.org/officeDocument/2006/relationships/image" Target="../media/image103.png"/><Relationship Id="rId114" Type="http://schemas.openxmlformats.org/officeDocument/2006/relationships/image" Target="../media/image135.png"/><Relationship Id="rId275" Type="http://schemas.openxmlformats.org/officeDocument/2006/relationships/customXml" Target="../ink/ink221.xml"/><Relationship Id="rId296" Type="http://schemas.openxmlformats.org/officeDocument/2006/relationships/customXml" Target="../ink/ink232.xml"/><Relationship Id="rId300" Type="http://schemas.openxmlformats.org/officeDocument/2006/relationships/customXml" Target="../ink/ink234.xml"/><Relationship Id="rId60" Type="http://schemas.openxmlformats.org/officeDocument/2006/relationships/customXml" Target="../ink/ink112.xml"/><Relationship Id="rId81" Type="http://schemas.openxmlformats.org/officeDocument/2006/relationships/image" Target="../media/image119.png"/><Relationship Id="rId135" Type="http://schemas.openxmlformats.org/officeDocument/2006/relationships/customXml" Target="../ink/ink150.xml"/><Relationship Id="rId156" Type="http://schemas.openxmlformats.org/officeDocument/2006/relationships/image" Target="../media/image156.png"/><Relationship Id="rId177" Type="http://schemas.openxmlformats.org/officeDocument/2006/relationships/customXml" Target="../ink/ink171.xml"/><Relationship Id="rId198" Type="http://schemas.openxmlformats.org/officeDocument/2006/relationships/image" Target="../media/image177.png"/><Relationship Id="rId321" Type="http://schemas.openxmlformats.org/officeDocument/2006/relationships/image" Target="../media/image237.png"/><Relationship Id="rId342" Type="http://schemas.openxmlformats.org/officeDocument/2006/relationships/customXml" Target="../ink/ink255.xml"/><Relationship Id="rId202" Type="http://schemas.openxmlformats.org/officeDocument/2006/relationships/customXml" Target="../ink/ink184.xml"/><Relationship Id="rId223" Type="http://schemas.openxmlformats.org/officeDocument/2006/relationships/image" Target="../media/image189.png"/><Relationship Id="rId244" Type="http://schemas.openxmlformats.org/officeDocument/2006/relationships/image" Target="../media/image199.png"/><Relationship Id="rId18" Type="http://schemas.openxmlformats.org/officeDocument/2006/relationships/image" Target="../media/image88.png"/><Relationship Id="rId39" Type="http://schemas.openxmlformats.org/officeDocument/2006/relationships/image" Target="../media/image98.png"/><Relationship Id="rId265" Type="http://schemas.openxmlformats.org/officeDocument/2006/relationships/customXml" Target="../ink/ink216.xml"/><Relationship Id="rId286" Type="http://schemas.openxmlformats.org/officeDocument/2006/relationships/customXml" Target="../ink/ink227.xml"/><Relationship Id="rId50" Type="http://schemas.openxmlformats.org/officeDocument/2006/relationships/customXml" Target="../ink/ink107.xml"/><Relationship Id="rId104" Type="http://schemas.openxmlformats.org/officeDocument/2006/relationships/image" Target="../media/image130.png"/><Relationship Id="rId125" Type="http://schemas.openxmlformats.org/officeDocument/2006/relationships/customXml" Target="../ink/ink145.xml"/><Relationship Id="rId146" Type="http://schemas.openxmlformats.org/officeDocument/2006/relationships/image" Target="../media/image151.png"/><Relationship Id="rId167" Type="http://schemas.openxmlformats.org/officeDocument/2006/relationships/customXml" Target="../ink/ink166.xml"/><Relationship Id="rId188" Type="http://schemas.openxmlformats.org/officeDocument/2006/relationships/image" Target="../media/image172.png"/><Relationship Id="rId311" Type="http://schemas.openxmlformats.org/officeDocument/2006/relationships/image" Target="../media/image232.png"/><Relationship Id="rId332" Type="http://schemas.openxmlformats.org/officeDocument/2006/relationships/customXml" Target="../ink/ink250.xml"/><Relationship Id="rId353" Type="http://schemas.openxmlformats.org/officeDocument/2006/relationships/image" Target="../media/image253.png"/><Relationship Id="rId71" Type="http://schemas.openxmlformats.org/officeDocument/2006/relationships/image" Target="../media/image114.png"/><Relationship Id="rId92" Type="http://schemas.openxmlformats.org/officeDocument/2006/relationships/customXml" Target="../ink/ink128.xml"/><Relationship Id="rId213" Type="http://schemas.openxmlformats.org/officeDocument/2006/relationships/image" Target="../media/image184.png"/><Relationship Id="rId234" Type="http://schemas.openxmlformats.org/officeDocument/2006/relationships/image" Target="../media/image194.png"/><Relationship Id="rId2" Type="http://schemas.openxmlformats.org/officeDocument/2006/relationships/notesSlide" Target="../notesSlides/notesSlide8.xml"/><Relationship Id="rId29" Type="http://schemas.openxmlformats.org/officeDocument/2006/relationships/image" Target="../media/image93.png"/><Relationship Id="rId255" Type="http://schemas.openxmlformats.org/officeDocument/2006/relationships/customXml" Target="../ink/ink211.xml"/><Relationship Id="rId276" Type="http://schemas.openxmlformats.org/officeDocument/2006/relationships/image" Target="../media/image215.png"/><Relationship Id="rId297" Type="http://schemas.openxmlformats.org/officeDocument/2006/relationships/image" Target="../media/image225.png"/><Relationship Id="rId40" Type="http://schemas.openxmlformats.org/officeDocument/2006/relationships/customXml" Target="../ink/ink102.xml"/><Relationship Id="rId115" Type="http://schemas.openxmlformats.org/officeDocument/2006/relationships/customXml" Target="../ink/ink140.xml"/><Relationship Id="rId136" Type="http://schemas.openxmlformats.org/officeDocument/2006/relationships/image" Target="../media/image146.png"/><Relationship Id="rId157" Type="http://schemas.openxmlformats.org/officeDocument/2006/relationships/customXml" Target="../ink/ink161.xml"/><Relationship Id="rId178" Type="http://schemas.openxmlformats.org/officeDocument/2006/relationships/image" Target="../media/image167.png"/><Relationship Id="rId301" Type="http://schemas.openxmlformats.org/officeDocument/2006/relationships/image" Target="../media/image227.png"/><Relationship Id="rId322" Type="http://schemas.openxmlformats.org/officeDocument/2006/relationships/customXml" Target="../ink/ink245.xml"/><Relationship Id="rId343" Type="http://schemas.openxmlformats.org/officeDocument/2006/relationships/image" Target="../media/image248.png"/><Relationship Id="rId61" Type="http://schemas.openxmlformats.org/officeDocument/2006/relationships/image" Target="../media/image109.png"/><Relationship Id="rId82" Type="http://schemas.openxmlformats.org/officeDocument/2006/relationships/customXml" Target="../ink/ink123.xml"/><Relationship Id="rId199" Type="http://schemas.openxmlformats.org/officeDocument/2006/relationships/customXml" Target="../ink/ink182.xml"/><Relationship Id="rId203" Type="http://schemas.openxmlformats.org/officeDocument/2006/relationships/image" Target="../media/image179.png"/><Relationship Id="rId19" Type="http://schemas.openxmlformats.org/officeDocument/2006/relationships/customXml" Target="../ink/ink91.xml"/><Relationship Id="rId224" Type="http://schemas.openxmlformats.org/officeDocument/2006/relationships/customXml" Target="../ink/ink195.xml"/><Relationship Id="rId245" Type="http://schemas.openxmlformats.org/officeDocument/2006/relationships/customXml" Target="../ink/ink206.xml"/><Relationship Id="rId266" Type="http://schemas.openxmlformats.org/officeDocument/2006/relationships/image" Target="../media/image210.png"/><Relationship Id="rId287" Type="http://schemas.openxmlformats.org/officeDocument/2006/relationships/image" Target="../media/image220.png"/><Relationship Id="rId30" Type="http://schemas.openxmlformats.org/officeDocument/2006/relationships/customXml" Target="../ink/ink97.xml"/><Relationship Id="rId105" Type="http://schemas.openxmlformats.org/officeDocument/2006/relationships/customXml" Target="../ink/ink135.xml"/><Relationship Id="rId126" Type="http://schemas.openxmlformats.org/officeDocument/2006/relationships/image" Target="../media/image141.png"/><Relationship Id="rId147" Type="http://schemas.openxmlformats.org/officeDocument/2006/relationships/customXml" Target="../ink/ink156.xml"/><Relationship Id="rId168" Type="http://schemas.openxmlformats.org/officeDocument/2006/relationships/image" Target="../media/image162.png"/><Relationship Id="rId312" Type="http://schemas.openxmlformats.org/officeDocument/2006/relationships/customXml" Target="../ink/ink240.xml"/><Relationship Id="rId333" Type="http://schemas.openxmlformats.org/officeDocument/2006/relationships/image" Target="../media/image243.png"/><Relationship Id="rId354" Type="http://schemas.openxmlformats.org/officeDocument/2006/relationships/customXml" Target="../ink/ink261.xml"/><Relationship Id="rId51" Type="http://schemas.openxmlformats.org/officeDocument/2006/relationships/image" Target="../media/image104.png"/><Relationship Id="rId72" Type="http://schemas.openxmlformats.org/officeDocument/2006/relationships/customXml" Target="../ink/ink118.xml"/><Relationship Id="rId93" Type="http://schemas.openxmlformats.org/officeDocument/2006/relationships/image" Target="../media/image125.png"/><Relationship Id="rId189" Type="http://schemas.openxmlformats.org/officeDocument/2006/relationships/customXml" Target="../ink/ink177.xml"/><Relationship Id="rId3" Type="http://schemas.openxmlformats.org/officeDocument/2006/relationships/customXml" Target="../ink/ink83.xml"/><Relationship Id="rId214" Type="http://schemas.openxmlformats.org/officeDocument/2006/relationships/customXml" Target="../ink/ink190.xml"/><Relationship Id="rId235" Type="http://schemas.openxmlformats.org/officeDocument/2006/relationships/customXml" Target="../ink/ink201.xml"/><Relationship Id="rId256" Type="http://schemas.openxmlformats.org/officeDocument/2006/relationships/image" Target="../media/image205.png"/><Relationship Id="rId277" Type="http://schemas.openxmlformats.org/officeDocument/2006/relationships/customXml" Target="../ink/ink222.xml"/><Relationship Id="rId298" Type="http://schemas.openxmlformats.org/officeDocument/2006/relationships/customXml" Target="../ink/ink233.xml"/><Relationship Id="rId116" Type="http://schemas.openxmlformats.org/officeDocument/2006/relationships/image" Target="../media/image136.png"/><Relationship Id="rId137" Type="http://schemas.openxmlformats.org/officeDocument/2006/relationships/customXml" Target="../ink/ink151.xml"/><Relationship Id="rId158" Type="http://schemas.openxmlformats.org/officeDocument/2006/relationships/image" Target="../media/image157.png"/><Relationship Id="rId302" Type="http://schemas.openxmlformats.org/officeDocument/2006/relationships/customXml" Target="../ink/ink235.xml"/><Relationship Id="rId323" Type="http://schemas.openxmlformats.org/officeDocument/2006/relationships/image" Target="../media/image238.png"/><Relationship Id="rId344" Type="http://schemas.openxmlformats.org/officeDocument/2006/relationships/customXml" Target="../ink/ink256.xml"/><Relationship Id="rId20" Type="http://schemas.openxmlformats.org/officeDocument/2006/relationships/image" Target="../media/image89.png"/><Relationship Id="rId41" Type="http://schemas.openxmlformats.org/officeDocument/2006/relationships/image" Target="../media/image99.png"/><Relationship Id="rId62" Type="http://schemas.openxmlformats.org/officeDocument/2006/relationships/customXml" Target="../ink/ink113.xml"/><Relationship Id="rId83" Type="http://schemas.openxmlformats.org/officeDocument/2006/relationships/image" Target="../media/image120.png"/><Relationship Id="rId179" Type="http://schemas.openxmlformats.org/officeDocument/2006/relationships/customXml" Target="../ink/ink172.xml"/><Relationship Id="rId190" Type="http://schemas.openxmlformats.org/officeDocument/2006/relationships/image" Target="../media/image173.png"/><Relationship Id="rId204" Type="http://schemas.openxmlformats.org/officeDocument/2006/relationships/customXml" Target="../ink/ink185.xml"/><Relationship Id="rId225" Type="http://schemas.openxmlformats.org/officeDocument/2006/relationships/image" Target="../media/image190.png"/><Relationship Id="rId246" Type="http://schemas.openxmlformats.org/officeDocument/2006/relationships/image" Target="../media/image200.png"/><Relationship Id="rId267" Type="http://schemas.openxmlformats.org/officeDocument/2006/relationships/customXml" Target="../ink/ink217.xml"/><Relationship Id="rId288" Type="http://schemas.openxmlformats.org/officeDocument/2006/relationships/customXml" Target="../ink/ink228.xml"/><Relationship Id="rId106" Type="http://schemas.openxmlformats.org/officeDocument/2006/relationships/image" Target="../media/image131.png"/><Relationship Id="rId127" Type="http://schemas.openxmlformats.org/officeDocument/2006/relationships/customXml" Target="../ink/ink146.xml"/><Relationship Id="rId313" Type="http://schemas.openxmlformats.org/officeDocument/2006/relationships/image" Target="../media/image233.png"/><Relationship Id="rId10" Type="http://schemas.openxmlformats.org/officeDocument/2006/relationships/image" Target="../media/image84.png"/><Relationship Id="rId31" Type="http://schemas.openxmlformats.org/officeDocument/2006/relationships/image" Target="../media/image94.png"/><Relationship Id="rId52" Type="http://schemas.openxmlformats.org/officeDocument/2006/relationships/customXml" Target="../ink/ink108.xml"/><Relationship Id="rId73" Type="http://schemas.openxmlformats.org/officeDocument/2006/relationships/image" Target="../media/image115.png"/><Relationship Id="rId94" Type="http://schemas.openxmlformats.org/officeDocument/2006/relationships/customXml" Target="../ink/ink129.xml"/><Relationship Id="rId148" Type="http://schemas.openxmlformats.org/officeDocument/2006/relationships/image" Target="../media/image152.png"/><Relationship Id="rId169" Type="http://schemas.openxmlformats.org/officeDocument/2006/relationships/customXml" Target="../ink/ink167.xml"/><Relationship Id="rId334" Type="http://schemas.openxmlformats.org/officeDocument/2006/relationships/customXml" Target="../ink/ink251.xml"/><Relationship Id="rId355" Type="http://schemas.openxmlformats.org/officeDocument/2006/relationships/image" Target="../media/image254.png"/><Relationship Id="rId4" Type="http://schemas.openxmlformats.org/officeDocument/2006/relationships/image" Target="../media/image810.png"/><Relationship Id="rId180" Type="http://schemas.openxmlformats.org/officeDocument/2006/relationships/image" Target="../media/image168.png"/><Relationship Id="rId215" Type="http://schemas.openxmlformats.org/officeDocument/2006/relationships/image" Target="../media/image185.png"/><Relationship Id="rId236" Type="http://schemas.openxmlformats.org/officeDocument/2006/relationships/image" Target="../media/image195.png"/><Relationship Id="rId257" Type="http://schemas.openxmlformats.org/officeDocument/2006/relationships/customXml" Target="../ink/ink212.xml"/><Relationship Id="rId278" Type="http://schemas.openxmlformats.org/officeDocument/2006/relationships/image" Target="../media/image216.png"/><Relationship Id="rId303" Type="http://schemas.openxmlformats.org/officeDocument/2006/relationships/image" Target="../media/image228.png"/><Relationship Id="rId42" Type="http://schemas.openxmlformats.org/officeDocument/2006/relationships/customXml" Target="../ink/ink103.xml"/><Relationship Id="rId84" Type="http://schemas.openxmlformats.org/officeDocument/2006/relationships/customXml" Target="../ink/ink124.xml"/><Relationship Id="rId138" Type="http://schemas.openxmlformats.org/officeDocument/2006/relationships/image" Target="../media/image147.png"/><Relationship Id="rId345" Type="http://schemas.openxmlformats.org/officeDocument/2006/relationships/image" Target="../media/image249.png"/><Relationship Id="rId191" Type="http://schemas.openxmlformats.org/officeDocument/2006/relationships/customXml" Target="../ink/ink178.xml"/><Relationship Id="rId205" Type="http://schemas.openxmlformats.org/officeDocument/2006/relationships/image" Target="../media/image180.png"/><Relationship Id="rId247" Type="http://schemas.openxmlformats.org/officeDocument/2006/relationships/customXml" Target="../ink/ink207.xml"/><Relationship Id="rId107" Type="http://schemas.openxmlformats.org/officeDocument/2006/relationships/customXml" Target="../ink/ink136.xml"/><Relationship Id="rId289" Type="http://schemas.openxmlformats.org/officeDocument/2006/relationships/image" Target="../media/image221.png"/><Relationship Id="rId11" Type="http://schemas.openxmlformats.org/officeDocument/2006/relationships/customXml" Target="../ink/ink87.xml"/><Relationship Id="rId53" Type="http://schemas.openxmlformats.org/officeDocument/2006/relationships/image" Target="../media/image105.png"/><Relationship Id="rId149" Type="http://schemas.openxmlformats.org/officeDocument/2006/relationships/customXml" Target="../ink/ink157.xml"/><Relationship Id="rId314" Type="http://schemas.openxmlformats.org/officeDocument/2006/relationships/customXml" Target="../ink/ink241.xml"/><Relationship Id="rId356" Type="http://schemas.openxmlformats.org/officeDocument/2006/relationships/customXml" Target="../ink/ink262.xml"/><Relationship Id="rId95" Type="http://schemas.openxmlformats.org/officeDocument/2006/relationships/image" Target="../media/image126.png"/><Relationship Id="rId160" Type="http://schemas.openxmlformats.org/officeDocument/2006/relationships/image" Target="../media/image158.png"/><Relationship Id="rId216" Type="http://schemas.openxmlformats.org/officeDocument/2006/relationships/customXml" Target="../ink/ink191.xml"/><Relationship Id="rId258" Type="http://schemas.openxmlformats.org/officeDocument/2006/relationships/image" Target="../media/image206.png"/><Relationship Id="rId22" Type="http://schemas.openxmlformats.org/officeDocument/2006/relationships/image" Target="../media/image90.png"/><Relationship Id="rId64" Type="http://schemas.openxmlformats.org/officeDocument/2006/relationships/customXml" Target="../ink/ink114.xml"/><Relationship Id="rId118" Type="http://schemas.openxmlformats.org/officeDocument/2006/relationships/image" Target="../media/image137.png"/><Relationship Id="rId325" Type="http://schemas.openxmlformats.org/officeDocument/2006/relationships/image" Target="../media/image239.png"/><Relationship Id="rId171" Type="http://schemas.openxmlformats.org/officeDocument/2006/relationships/customXml" Target="../ink/ink168.xml"/><Relationship Id="rId227" Type="http://schemas.openxmlformats.org/officeDocument/2006/relationships/image" Target="../media/image191.png"/><Relationship Id="rId269" Type="http://schemas.openxmlformats.org/officeDocument/2006/relationships/customXml" Target="../ink/ink218.xml"/><Relationship Id="rId33" Type="http://schemas.openxmlformats.org/officeDocument/2006/relationships/image" Target="../media/image95.png"/><Relationship Id="rId129" Type="http://schemas.openxmlformats.org/officeDocument/2006/relationships/customXml" Target="../ink/ink147.xml"/><Relationship Id="rId280" Type="http://schemas.openxmlformats.org/officeDocument/2006/relationships/image" Target="../media/image217.png"/><Relationship Id="rId336" Type="http://schemas.openxmlformats.org/officeDocument/2006/relationships/customXml" Target="../ink/ink252.xml"/><Relationship Id="rId75" Type="http://schemas.openxmlformats.org/officeDocument/2006/relationships/image" Target="../media/image116.png"/><Relationship Id="rId140" Type="http://schemas.openxmlformats.org/officeDocument/2006/relationships/image" Target="../media/image148.png"/><Relationship Id="rId182" Type="http://schemas.openxmlformats.org/officeDocument/2006/relationships/image" Target="../media/image169.png"/><Relationship Id="rId6" Type="http://schemas.openxmlformats.org/officeDocument/2006/relationships/image" Target="../media/image820.png"/><Relationship Id="rId238" Type="http://schemas.openxmlformats.org/officeDocument/2006/relationships/image" Target="../media/image196.png"/><Relationship Id="rId291" Type="http://schemas.openxmlformats.org/officeDocument/2006/relationships/image" Target="../media/image222.png"/><Relationship Id="rId305" Type="http://schemas.openxmlformats.org/officeDocument/2006/relationships/image" Target="../media/image229.png"/><Relationship Id="rId347" Type="http://schemas.openxmlformats.org/officeDocument/2006/relationships/image" Target="../media/image250.png"/><Relationship Id="rId44" Type="http://schemas.openxmlformats.org/officeDocument/2006/relationships/customXml" Target="../ink/ink104.xml"/><Relationship Id="rId86" Type="http://schemas.openxmlformats.org/officeDocument/2006/relationships/customXml" Target="../ink/ink125.xml"/><Relationship Id="rId151" Type="http://schemas.openxmlformats.org/officeDocument/2006/relationships/customXml" Target="../ink/ink158.xml"/><Relationship Id="rId193" Type="http://schemas.openxmlformats.org/officeDocument/2006/relationships/customXml" Target="../ink/ink179.xml"/><Relationship Id="rId207" Type="http://schemas.openxmlformats.org/officeDocument/2006/relationships/image" Target="../media/image181.png"/><Relationship Id="rId249" Type="http://schemas.openxmlformats.org/officeDocument/2006/relationships/customXml" Target="../ink/ink208.xml"/><Relationship Id="rId13" Type="http://schemas.openxmlformats.org/officeDocument/2006/relationships/customXml" Target="../ink/ink88.xml"/><Relationship Id="rId109" Type="http://schemas.openxmlformats.org/officeDocument/2006/relationships/customXml" Target="../ink/ink137.xml"/><Relationship Id="rId260" Type="http://schemas.openxmlformats.org/officeDocument/2006/relationships/image" Target="../media/image207.png"/><Relationship Id="rId316" Type="http://schemas.openxmlformats.org/officeDocument/2006/relationships/customXml" Target="../ink/ink242.xml"/><Relationship Id="rId55" Type="http://schemas.openxmlformats.org/officeDocument/2006/relationships/image" Target="../media/image106.png"/><Relationship Id="rId97" Type="http://schemas.openxmlformats.org/officeDocument/2006/relationships/image" Target="../media/image127.png"/><Relationship Id="rId120" Type="http://schemas.openxmlformats.org/officeDocument/2006/relationships/image" Target="../media/image138.png"/><Relationship Id="rId358" Type="http://schemas.openxmlformats.org/officeDocument/2006/relationships/customXml" Target="../ink/ink263.xml"/><Relationship Id="rId162" Type="http://schemas.openxmlformats.org/officeDocument/2006/relationships/image" Target="../media/image159.png"/><Relationship Id="rId218" Type="http://schemas.openxmlformats.org/officeDocument/2006/relationships/customXml" Target="../ink/ink192.xml"/><Relationship Id="rId271" Type="http://schemas.openxmlformats.org/officeDocument/2006/relationships/customXml" Target="../ink/ink219.xml"/><Relationship Id="rId24" Type="http://schemas.openxmlformats.org/officeDocument/2006/relationships/image" Target="../media/image91.png"/><Relationship Id="rId66" Type="http://schemas.openxmlformats.org/officeDocument/2006/relationships/customXml" Target="../ink/ink115.xml"/><Relationship Id="rId131" Type="http://schemas.openxmlformats.org/officeDocument/2006/relationships/customXml" Target="../ink/ink148.xml"/><Relationship Id="rId327" Type="http://schemas.openxmlformats.org/officeDocument/2006/relationships/image" Target="../media/image240.png"/><Relationship Id="rId173" Type="http://schemas.openxmlformats.org/officeDocument/2006/relationships/customXml" Target="../ink/ink169.xml"/><Relationship Id="rId229" Type="http://schemas.openxmlformats.org/officeDocument/2006/relationships/image" Target="../media/image192.png"/><Relationship Id="rId240" Type="http://schemas.openxmlformats.org/officeDocument/2006/relationships/image" Target="../media/image197.png"/><Relationship Id="rId35" Type="http://schemas.openxmlformats.org/officeDocument/2006/relationships/image" Target="../media/image96.png"/><Relationship Id="rId77" Type="http://schemas.openxmlformats.org/officeDocument/2006/relationships/image" Target="../media/image117.png"/><Relationship Id="rId100" Type="http://schemas.openxmlformats.org/officeDocument/2006/relationships/image" Target="../media/image128.png"/><Relationship Id="rId282" Type="http://schemas.openxmlformats.org/officeDocument/2006/relationships/customXml" Target="../ink/ink225.xml"/><Relationship Id="rId338" Type="http://schemas.openxmlformats.org/officeDocument/2006/relationships/customXml" Target="../ink/ink253.xml"/><Relationship Id="rId8" Type="http://schemas.openxmlformats.org/officeDocument/2006/relationships/image" Target="../media/image83.png"/><Relationship Id="rId142" Type="http://schemas.openxmlformats.org/officeDocument/2006/relationships/image" Target="../media/image149.png"/><Relationship Id="rId184" Type="http://schemas.openxmlformats.org/officeDocument/2006/relationships/image" Target="../media/image170.png"/><Relationship Id="rId251" Type="http://schemas.openxmlformats.org/officeDocument/2006/relationships/customXml" Target="../ink/ink209.xml"/><Relationship Id="rId46" Type="http://schemas.openxmlformats.org/officeDocument/2006/relationships/customXml" Target="../ink/ink105.xml"/><Relationship Id="rId293" Type="http://schemas.openxmlformats.org/officeDocument/2006/relationships/image" Target="../media/image223.png"/><Relationship Id="rId307" Type="http://schemas.openxmlformats.org/officeDocument/2006/relationships/image" Target="../media/image230.png"/><Relationship Id="rId349" Type="http://schemas.openxmlformats.org/officeDocument/2006/relationships/image" Target="../media/image251.png"/></Relationships>
</file>

<file path=ppt/slides/_rels/slide18.xml.rels><?xml version="1.0" encoding="UTF-8" standalone="yes"?>
<Relationships xmlns="http://schemas.openxmlformats.org/package/2006/relationships"><Relationship Id="rId117" Type="http://schemas.openxmlformats.org/officeDocument/2006/relationships/customXml" Target="../ink/ink322.xml"/><Relationship Id="rId299" Type="http://schemas.openxmlformats.org/officeDocument/2006/relationships/customXml" Target="../ink/ink414.xml"/><Relationship Id="rId21" Type="http://schemas.openxmlformats.org/officeDocument/2006/relationships/customXml" Target="../ink/ink274.xml"/><Relationship Id="rId63" Type="http://schemas.openxmlformats.org/officeDocument/2006/relationships/customXml" Target="../ink/ink295.xml"/><Relationship Id="rId159" Type="http://schemas.openxmlformats.org/officeDocument/2006/relationships/customXml" Target="../ink/ink343.xml"/><Relationship Id="rId324" Type="http://schemas.openxmlformats.org/officeDocument/2006/relationships/image" Target="../media/image416.png"/><Relationship Id="rId366" Type="http://schemas.openxmlformats.org/officeDocument/2006/relationships/image" Target="../media/image437.png"/><Relationship Id="rId170" Type="http://schemas.openxmlformats.org/officeDocument/2006/relationships/image" Target="../media/image340.png"/><Relationship Id="rId226" Type="http://schemas.openxmlformats.org/officeDocument/2006/relationships/customXml" Target="../ink/ink377.xml"/><Relationship Id="rId433" Type="http://schemas.openxmlformats.org/officeDocument/2006/relationships/customXml" Target="../ink/ink481.xml"/><Relationship Id="rId268" Type="http://schemas.openxmlformats.org/officeDocument/2006/relationships/image" Target="../media/image388.png"/><Relationship Id="rId32" Type="http://schemas.openxmlformats.org/officeDocument/2006/relationships/image" Target="../media/image272.png"/><Relationship Id="rId74" Type="http://schemas.openxmlformats.org/officeDocument/2006/relationships/image" Target="../media/image293.png"/><Relationship Id="rId128" Type="http://schemas.openxmlformats.org/officeDocument/2006/relationships/image" Target="../media/image319.png"/><Relationship Id="rId335" Type="http://schemas.openxmlformats.org/officeDocument/2006/relationships/customXml" Target="../ink/ink432.xml"/><Relationship Id="rId377" Type="http://schemas.openxmlformats.org/officeDocument/2006/relationships/customXml" Target="../ink/ink453.xml"/><Relationship Id="rId5" Type="http://schemas.openxmlformats.org/officeDocument/2006/relationships/customXml" Target="../ink/ink266.xml"/><Relationship Id="rId181" Type="http://schemas.openxmlformats.org/officeDocument/2006/relationships/customXml" Target="../ink/ink354.xml"/><Relationship Id="rId237" Type="http://schemas.openxmlformats.org/officeDocument/2006/relationships/image" Target="../media/image373.png"/><Relationship Id="rId402" Type="http://schemas.openxmlformats.org/officeDocument/2006/relationships/image" Target="../media/image455.png"/><Relationship Id="rId279" Type="http://schemas.openxmlformats.org/officeDocument/2006/relationships/customXml" Target="../ink/ink404.xml"/><Relationship Id="rId444" Type="http://schemas.openxmlformats.org/officeDocument/2006/relationships/image" Target="../media/image476.png"/><Relationship Id="rId43" Type="http://schemas.openxmlformats.org/officeDocument/2006/relationships/customXml" Target="../ink/ink285.xml"/><Relationship Id="rId139" Type="http://schemas.openxmlformats.org/officeDocument/2006/relationships/customXml" Target="../ink/ink333.xml"/><Relationship Id="rId290" Type="http://schemas.openxmlformats.org/officeDocument/2006/relationships/image" Target="../media/image399.png"/><Relationship Id="rId304" Type="http://schemas.openxmlformats.org/officeDocument/2006/relationships/image" Target="../media/image406.png"/><Relationship Id="rId346" Type="http://schemas.openxmlformats.org/officeDocument/2006/relationships/image" Target="../media/image427.png"/><Relationship Id="rId388" Type="http://schemas.openxmlformats.org/officeDocument/2006/relationships/image" Target="../media/image448.png"/><Relationship Id="rId85" Type="http://schemas.openxmlformats.org/officeDocument/2006/relationships/customXml" Target="../ink/ink306.xml"/><Relationship Id="rId150" Type="http://schemas.openxmlformats.org/officeDocument/2006/relationships/image" Target="../media/image330.png"/><Relationship Id="rId192" Type="http://schemas.openxmlformats.org/officeDocument/2006/relationships/image" Target="../media/image351.png"/><Relationship Id="rId206" Type="http://schemas.openxmlformats.org/officeDocument/2006/relationships/image" Target="../media/image358.png"/><Relationship Id="rId413" Type="http://schemas.openxmlformats.org/officeDocument/2006/relationships/customXml" Target="../ink/ink471.xml"/><Relationship Id="rId248" Type="http://schemas.openxmlformats.org/officeDocument/2006/relationships/customXml" Target="../ink/ink388.xml"/><Relationship Id="rId12" Type="http://schemas.openxmlformats.org/officeDocument/2006/relationships/image" Target="../media/image262.png"/><Relationship Id="rId108" Type="http://schemas.openxmlformats.org/officeDocument/2006/relationships/image" Target="../media/image309.png"/><Relationship Id="rId315" Type="http://schemas.openxmlformats.org/officeDocument/2006/relationships/customXml" Target="../ink/ink422.xml"/><Relationship Id="rId357" Type="http://schemas.openxmlformats.org/officeDocument/2006/relationships/customXml" Target="../ink/ink443.xml"/><Relationship Id="rId54" Type="http://schemas.openxmlformats.org/officeDocument/2006/relationships/image" Target="../media/image283.png"/><Relationship Id="rId96" Type="http://schemas.openxmlformats.org/officeDocument/2006/relationships/image" Target="../media/image303.png"/><Relationship Id="rId161" Type="http://schemas.openxmlformats.org/officeDocument/2006/relationships/customXml" Target="../ink/ink344.xml"/><Relationship Id="rId217" Type="http://schemas.openxmlformats.org/officeDocument/2006/relationships/customXml" Target="../ink/ink372.xml"/><Relationship Id="rId399" Type="http://schemas.openxmlformats.org/officeDocument/2006/relationships/customXml" Target="../ink/ink464.xml"/><Relationship Id="rId259" Type="http://schemas.openxmlformats.org/officeDocument/2006/relationships/customXml" Target="../ink/ink394.xml"/><Relationship Id="rId424" Type="http://schemas.openxmlformats.org/officeDocument/2006/relationships/image" Target="../media/image466.png"/><Relationship Id="rId23" Type="http://schemas.openxmlformats.org/officeDocument/2006/relationships/customXml" Target="../ink/ink275.xml"/><Relationship Id="rId119" Type="http://schemas.openxmlformats.org/officeDocument/2006/relationships/customXml" Target="../ink/ink323.xml"/><Relationship Id="rId270" Type="http://schemas.openxmlformats.org/officeDocument/2006/relationships/image" Target="../media/image389.png"/><Relationship Id="rId326" Type="http://schemas.openxmlformats.org/officeDocument/2006/relationships/image" Target="../media/image417.png"/><Relationship Id="rId65" Type="http://schemas.openxmlformats.org/officeDocument/2006/relationships/customXml" Target="../ink/ink296.xml"/><Relationship Id="rId130" Type="http://schemas.openxmlformats.org/officeDocument/2006/relationships/image" Target="../media/image320.png"/><Relationship Id="rId368" Type="http://schemas.openxmlformats.org/officeDocument/2006/relationships/image" Target="../media/image438.png"/><Relationship Id="rId172" Type="http://schemas.openxmlformats.org/officeDocument/2006/relationships/image" Target="../media/image341.png"/><Relationship Id="rId228" Type="http://schemas.openxmlformats.org/officeDocument/2006/relationships/customXml" Target="../ink/ink378.xml"/><Relationship Id="rId435" Type="http://schemas.openxmlformats.org/officeDocument/2006/relationships/customXml" Target="../ink/ink482.xml"/><Relationship Id="rId281" Type="http://schemas.openxmlformats.org/officeDocument/2006/relationships/customXml" Target="../ink/ink405.xml"/><Relationship Id="rId337" Type="http://schemas.openxmlformats.org/officeDocument/2006/relationships/customXml" Target="../ink/ink433.xml"/><Relationship Id="rId34" Type="http://schemas.openxmlformats.org/officeDocument/2006/relationships/image" Target="../media/image273.png"/><Relationship Id="rId76" Type="http://schemas.openxmlformats.org/officeDocument/2006/relationships/image" Target="../media/image294.png"/><Relationship Id="rId141" Type="http://schemas.openxmlformats.org/officeDocument/2006/relationships/customXml" Target="../ink/ink334.xml"/><Relationship Id="rId379" Type="http://schemas.openxmlformats.org/officeDocument/2006/relationships/customXml" Target="../ink/ink454.xml"/><Relationship Id="rId7" Type="http://schemas.openxmlformats.org/officeDocument/2006/relationships/customXml" Target="../ink/ink267.xml"/><Relationship Id="rId183" Type="http://schemas.openxmlformats.org/officeDocument/2006/relationships/customXml" Target="../ink/ink355.xml"/><Relationship Id="rId239" Type="http://schemas.openxmlformats.org/officeDocument/2006/relationships/image" Target="../media/image374.png"/><Relationship Id="rId390" Type="http://schemas.openxmlformats.org/officeDocument/2006/relationships/image" Target="../media/image449.png"/><Relationship Id="rId404" Type="http://schemas.openxmlformats.org/officeDocument/2006/relationships/image" Target="../media/image456.png"/><Relationship Id="rId446" Type="http://schemas.openxmlformats.org/officeDocument/2006/relationships/image" Target="../media/image477.png"/><Relationship Id="rId250" Type="http://schemas.openxmlformats.org/officeDocument/2006/relationships/customXml" Target="../ink/ink389.xml"/><Relationship Id="rId292" Type="http://schemas.openxmlformats.org/officeDocument/2006/relationships/image" Target="../media/image400.png"/><Relationship Id="rId306" Type="http://schemas.openxmlformats.org/officeDocument/2006/relationships/image" Target="../media/image407.png"/><Relationship Id="rId45" Type="http://schemas.openxmlformats.org/officeDocument/2006/relationships/customXml" Target="../ink/ink286.xml"/><Relationship Id="rId87" Type="http://schemas.openxmlformats.org/officeDocument/2006/relationships/customXml" Target="../ink/ink307.xml"/><Relationship Id="rId110" Type="http://schemas.openxmlformats.org/officeDocument/2006/relationships/image" Target="../media/image310.png"/><Relationship Id="rId348" Type="http://schemas.openxmlformats.org/officeDocument/2006/relationships/image" Target="../media/image428.png"/><Relationship Id="rId152" Type="http://schemas.openxmlformats.org/officeDocument/2006/relationships/image" Target="../media/image331.png"/><Relationship Id="rId194" Type="http://schemas.openxmlformats.org/officeDocument/2006/relationships/image" Target="../media/image352.png"/><Relationship Id="rId208" Type="http://schemas.openxmlformats.org/officeDocument/2006/relationships/image" Target="../media/image359.png"/><Relationship Id="rId415" Type="http://schemas.openxmlformats.org/officeDocument/2006/relationships/customXml" Target="../ink/ink472.xml"/><Relationship Id="rId261" Type="http://schemas.openxmlformats.org/officeDocument/2006/relationships/customXml" Target="../ink/ink395.xml"/><Relationship Id="rId14" Type="http://schemas.openxmlformats.org/officeDocument/2006/relationships/image" Target="../media/image263.png"/><Relationship Id="rId56" Type="http://schemas.openxmlformats.org/officeDocument/2006/relationships/image" Target="../media/image284.png"/><Relationship Id="rId317" Type="http://schemas.openxmlformats.org/officeDocument/2006/relationships/customXml" Target="../ink/ink423.xml"/><Relationship Id="rId359" Type="http://schemas.openxmlformats.org/officeDocument/2006/relationships/customXml" Target="../ink/ink444.xml"/><Relationship Id="rId98" Type="http://schemas.openxmlformats.org/officeDocument/2006/relationships/image" Target="../media/image304.png"/><Relationship Id="rId121" Type="http://schemas.openxmlformats.org/officeDocument/2006/relationships/customXml" Target="../ink/ink324.xml"/><Relationship Id="rId163" Type="http://schemas.openxmlformats.org/officeDocument/2006/relationships/customXml" Target="../ink/ink345.xml"/><Relationship Id="rId219" Type="http://schemas.openxmlformats.org/officeDocument/2006/relationships/image" Target="../media/image364.png"/><Relationship Id="rId370" Type="http://schemas.openxmlformats.org/officeDocument/2006/relationships/image" Target="../media/image439.png"/><Relationship Id="rId426" Type="http://schemas.openxmlformats.org/officeDocument/2006/relationships/image" Target="../media/image467.png"/><Relationship Id="rId230" Type="http://schemas.openxmlformats.org/officeDocument/2006/relationships/customXml" Target="../ink/ink379.xml"/><Relationship Id="rId25" Type="http://schemas.openxmlformats.org/officeDocument/2006/relationships/customXml" Target="../ink/ink276.xml"/><Relationship Id="rId67" Type="http://schemas.openxmlformats.org/officeDocument/2006/relationships/customXml" Target="../ink/ink297.xml"/><Relationship Id="rId272" Type="http://schemas.openxmlformats.org/officeDocument/2006/relationships/image" Target="../media/image390.png"/><Relationship Id="rId328" Type="http://schemas.openxmlformats.org/officeDocument/2006/relationships/image" Target="../media/image418.png"/><Relationship Id="rId132" Type="http://schemas.openxmlformats.org/officeDocument/2006/relationships/image" Target="../media/image321.png"/><Relationship Id="rId174" Type="http://schemas.openxmlformats.org/officeDocument/2006/relationships/image" Target="../media/image342.png"/><Relationship Id="rId381" Type="http://schemas.openxmlformats.org/officeDocument/2006/relationships/customXml" Target="../ink/ink455.xml"/><Relationship Id="rId241" Type="http://schemas.openxmlformats.org/officeDocument/2006/relationships/image" Target="../media/image375.png"/><Relationship Id="rId437" Type="http://schemas.openxmlformats.org/officeDocument/2006/relationships/customXml" Target="../ink/ink483.xml"/><Relationship Id="rId36" Type="http://schemas.openxmlformats.org/officeDocument/2006/relationships/image" Target="../media/image274.png"/><Relationship Id="rId283" Type="http://schemas.openxmlformats.org/officeDocument/2006/relationships/customXml" Target="../ink/ink406.xml"/><Relationship Id="rId339" Type="http://schemas.openxmlformats.org/officeDocument/2006/relationships/customXml" Target="../ink/ink434.xml"/><Relationship Id="rId78" Type="http://schemas.openxmlformats.org/officeDocument/2006/relationships/image" Target="../media/image295.png"/><Relationship Id="rId101" Type="http://schemas.openxmlformats.org/officeDocument/2006/relationships/customXml" Target="../ink/ink314.xml"/><Relationship Id="rId143" Type="http://schemas.openxmlformats.org/officeDocument/2006/relationships/customXml" Target="../ink/ink335.xml"/><Relationship Id="rId185" Type="http://schemas.openxmlformats.org/officeDocument/2006/relationships/customXml" Target="../ink/ink356.xml"/><Relationship Id="rId350" Type="http://schemas.openxmlformats.org/officeDocument/2006/relationships/image" Target="../media/image429.png"/><Relationship Id="rId406" Type="http://schemas.openxmlformats.org/officeDocument/2006/relationships/image" Target="../media/image457.png"/><Relationship Id="rId9" Type="http://schemas.openxmlformats.org/officeDocument/2006/relationships/customXml" Target="../ink/ink268.xml"/><Relationship Id="rId210" Type="http://schemas.openxmlformats.org/officeDocument/2006/relationships/image" Target="../media/image360.png"/><Relationship Id="rId392" Type="http://schemas.openxmlformats.org/officeDocument/2006/relationships/image" Target="../media/image450.png"/><Relationship Id="rId448" Type="http://schemas.openxmlformats.org/officeDocument/2006/relationships/image" Target="../media/image478.png"/><Relationship Id="rId252" Type="http://schemas.openxmlformats.org/officeDocument/2006/relationships/customXml" Target="../ink/ink390.xml"/><Relationship Id="rId294" Type="http://schemas.openxmlformats.org/officeDocument/2006/relationships/image" Target="../media/image401.png"/><Relationship Id="rId308" Type="http://schemas.openxmlformats.org/officeDocument/2006/relationships/image" Target="../media/image408.png"/><Relationship Id="rId47" Type="http://schemas.openxmlformats.org/officeDocument/2006/relationships/customXml" Target="../ink/ink287.xml"/><Relationship Id="rId89" Type="http://schemas.openxmlformats.org/officeDocument/2006/relationships/customXml" Target="../ink/ink308.xml"/><Relationship Id="rId112" Type="http://schemas.openxmlformats.org/officeDocument/2006/relationships/image" Target="../media/image311.png"/><Relationship Id="rId154" Type="http://schemas.openxmlformats.org/officeDocument/2006/relationships/image" Target="../media/image332.png"/><Relationship Id="rId361" Type="http://schemas.openxmlformats.org/officeDocument/2006/relationships/customXml" Target="../ink/ink445.xml"/><Relationship Id="rId196" Type="http://schemas.openxmlformats.org/officeDocument/2006/relationships/image" Target="../media/image353.png"/><Relationship Id="rId417" Type="http://schemas.openxmlformats.org/officeDocument/2006/relationships/customXml" Target="../ink/ink473.xml"/><Relationship Id="rId16" Type="http://schemas.openxmlformats.org/officeDocument/2006/relationships/image" Target="../media/image264.png"/><Relationship Id="rId221" Type="http://schemas.openxmlformats.org/officeDocument/2006/relationships/image" Target="../media/image365.png"/><Relationship Id="rId263" Type="http://schemas.openxmlformats.org/officeDocument/2006/relationships/customXml" Target="../ink/ink396.xml"/><Relationship Id="rId319" Type="http://schemas.openxmlformats.org/officeDocument/2006/relationships/customXml" Target="../ink/ink424.xml"/><Relationship Id="rId58" Type="http://schemas.openxmlformats.org/officeDocument/2006/relationships/image" Target="../media/image285.png"/><Relationship Id="rId123" Type="http://schemas.openxmlformats.org/officeDocument/2006/relationships/customXml" Target="../ink/ink325.xml"/><Relationship Id="rId330" Type="http://schemas.openxmlformats.org/officeDocument/2006/relationships/image" Target="../media/image419.png"/><Relationship Id="rId165" Type="http://schemas.openxmlformats.org/officeDocument/2006/relationships/customXml" Target="../ink/ink346.xml"/><Relationship Id="rId372" Type="http://schemas.openxmlformats.org/officeDocument/2006/relationships/image" Target="../media/image440.png"/><Relationship Id="rId428" Type="http://schemas.openxmlformats.org/officeDocument/2006/relationships/image" Target="../media/image468.png"/><Relationship Id="rId232" Type="http://schemas.openxmlformats.org/officeDocument/2006/relationships/customXml" Target="../ink/ink380.xml"/><Relationship Id="rId274" Type="http://schemas.openxmlformats.org/officeDocument/2006/relationships/image" Target="../media/image391.png"/><Relationship Id="rId27" Type="http://schemas.openxmlformats.org/officeDocument/2006/relationships/customXml" Target="../ink/ink277.xml"/><Relationship Id="rId69" Type="http://schemas.openxmlformats.org/officeDocument/2006/relationships/customXml" Target="../ink/ink298.xml"/><Relationship Id="rId134" Type="http://schemas.openxmlformats.org/officeDocument/2006/relationships/image" Target="../media/image322.png"/><Relationship Id="rId80" Type="http://schemas.openxmlformats.org/officeDocument/2006/relationships/image" Target="../media/image296.png"/><Relationship Id="rId176" Type="http://schemas.openxmlformats.org/officeDocument/2006/relationships/image" Target="../media/image343.png"/><Relationship Id="rId341" Type="http://schemas.openxmlformats.org/officeDocument/2006/relationships/customXml" Target="../ink/ink435.xml"/><Relationship Id="rId383" Type="http://schemas.openxmlformats.org/officeDocument/2006/relationships/customXml" Target="../ink/ink456.xml"/><Relationship Id="rId439" Type="http://schemas.openxmlformats.org/officeDocument/2006/relationships/customXml" Target="../ink/ink484.xml"/><Relationship Id="rId201" Type="http://schemas.openxmlformats.org/officeDocument/2006/relationships/customXml" Target="../ink/ink364.xml"/><Relationship Id="rId243" Type="http://schemas.openxmlformats.org/officeDocument/2006/relationships/image" Target="../media/image376.png"/><Relationship Id="rId285" Type="http://schemas.openxmlformats.org/officeDocument/2006/relationships/customXml" Target="../ink/ink407.xml"/><Relationship Id="rId450" Type="http://schemas.openxmlformats.org/officeDocument/2006/relationships/image" Target="../media/image479.png"/><Relationship Id="rId38" Type="http://schemas.openxmlformats.org/officeDocument/2006/relationships/image" Target="../media/image275.png"/><Relationship Id="rId103" Type="http://schemas.openxmlformats.org/officeDocument/2006/relationships/customXml" Target="../ink/ink315.xml"/><Relationship Id="rId310" Type="http://schemas.openxmlformats.org/officeDocument/2006/relationships/image" Target="../media/image409.png"/><Relationship Id="rId91" Type="http://schemas.openxmlformats.org/officeDocument/2006/relationships/customXml" Target="../ink/ink309.xml"/><Relationship Id="rId145" Type="http://schemas.openxmlformats.org/officeDocument/2006/relationships/customXml" Target="../ink/ink336.xml"/><Relationship Id="rId187" Type="http://schemas.openxmlformats.org/officeDocument/2006/relationships/customXml" Target="../ink/ink357.xml"/><Relationship Id="rId352" Type="http://schemas.openxmlformats.org/officeDocument/2006/relationships/image" Target="../media/image430.png"/><Relationship Id="rId394" Type="http://schemas.openxmlformats.org/officeDocument/2006/relationships/image" Target="../media/image451.png"/><Relationship Id="rId408" Type="http://schemas.openxmlformats.org/officeDocument/2006/relationships/image" Target="../media/image458.png"/><Relationship Id="rId212" Type="http://schemas.openxmlformats.org/officeDocument/2006/relationships/image" Target="../media/image361.png"/><Relationship Id="rId254" Type="http://schemas.openxmlformats.org/officeDocument/2006/relationships/image" Target="../media/image381.png"/><Relationship Id="rId49" Type="http://schemas.openxmlformats.org/officeDocument/2006/relationships/customXml" Target="../ink/ink288.xml"/><Relationship Id="rId114" Type="http://schemas.openxmlformats.org/officeDocument/2006/relationships/image" Target="../media/image312.png"/><Relationship Id="rId296" Type="http://schemas.openxmlformats.org/officeDocument/2006/relationships/image" Target="../media/image402.png"/><Relationship Id="rId60" Type="http://schemas.openxmlformats.org/officeDocument/2006/relationships/image" Target="../media/image286.png"/><Relationship Id="rId156" Type="http://schemas.openxmlformats.org/officeDocument/2006/relationships/image" Target="../media/image333.png"/><Relationship Id="rId198" Type="http://schemas.openxmlformats.org/officeDocument/2006/relationships/image" Target="../media/image354.png"/><Relationship Id="rId321" Type="http://schemas.openxmlformats.org/officeDocument/2006/relationships/customXml" Target="../ink/ink425.xml"/><Relationship Id="rId363" Type="http://schemas.openxmlformats.org/officeDocument/2006/relationships/customXml" Target="../ink/ink446.xml"/><Relationship Id="rId419" Type="http://schemas.openxmlformats.org/officeDocument/2006/relationships/customXml" Target="../ink/ink474.xml"/><Relationship Id="rId223" Type="http://schemas.openxmlformats.org/officeDocument/2006/relationships/image" Target="../media/image366.png"/><Relationship Id="rId430" Type="http://schemas.openxmlformats.org/officeDocument/2006/relationships/image" Target="../media/image469.png"/><Relationship Id="rId18" Type="http://schemas.openxmlformats.org/officeDocument/2006/relationships/image" Target="../media/image265.png"/><Relationship Id="rId265" Type="http://schemas.openxmlformats.org/officeDocument/2006/relationships/customXml" Target="../ink/ink397.xml"/><Relationship Id="rId50" Type="http://schemas.openxmlformats.org/officeDocument/2006/relationships/image" Target="../media/image281.png"/><Relationship Id="rId104" Type="http://schemas.openxmlformats.org/officeDocument/2006/relationships/image" Target="../media/image307.png"/><Relationship Id="rId125" Type="http://schemas.openxmlformats.org/officeDocument/2006/relationships/customXml" Target="../ink/ink326.xml"/><Relationship Id="rId146" Type="http://schemas.openxmlformats.org/officeDocument/2006/relationships/image" Target="../media/image328.png"/><Relationship Id="rId167" Type="http://schemas.openxmlformats.org/officeDocument/2006/relationships/customXml" Target="../ink/ink347.xml"/><Relationship Id="rId188" Type="http://schemas.openxmlformats.org/officeDocument/2006/relationships/image" Target="../media/image349.png"/><Relationship Id="rId311" Type="http://schemas.openxmlformats.org/officeDocument/2006/relationships/customXml" Target="../ink/ink420.xml"/><Relationship Id="rId332" Type="http://schemas.openxmlformats.org/officeDocument/2006/relationships/image" Target="../media/image420.png"/><Relationship Id="rId353" Type="http://schemas.openxmlformats.org/officeDocument/2006/relationships/customXml" Target="../ink/ink441.xml"/><Relationship Id="rId374" Type="http://schemas.openxmlformats.org/officeDocument/2006/relationships/image" Target="../media/image441.png"/><Relationship Id="rId395" Type="http://schemas.openxmlformats.org/officeDocument/2006/relationships/customXml" Target="../ink/ink462.xml"/><Relationship Id="rId409" Type="http://schemas.openxmlformats.org/officeDocument/2006/relationships/customXml" Target="../ink/ink469.xml"/><Relationship Id="rId71" Type="http://schemas.openxmlformats.org/officeDocument/2006/relationships/customXml" Target="../ink/ink299.xml"/><Relationship Id="rId92" Type="http://schemas.openxmlformats.org/officeDocument/2006/relationships/image" Target="../media/image301.png"/><Relationship Id="rId213" Type="http://schemas.openxmlformats.org/officeDocument/2006/relationships/customXml" Target="../ink/ink370.xml"/><Relationship Id="rId234" Type="http://schemas.openxmlformats.org/officeDocument/2006/relationships/customXml" Target="../ink/ink381.xml"/><Relationship Id="rId420" Type="http://schemas.openxmlformats.org/officeDocument/2006/relationships/image" Target="../media/image464.png"/><Relationship Id="rId2" Type="http://schemas.openxmlformats.org/officeDocument/2006/relationships/notesSlide" Target="../notesSlides/notesSlide9.xml"/><Relationship Id="rId29" Type="http://schemas.openxmlformats.org/officeDocument/2006/relationships/customXml" Target="../ink/ink278.xml"/><Relationship Id="rId255" Type="http://schemas.openxmlformats.org/officeDocument/2006/relationships/customXml" Target="../ink/ink392.xml"/><Relationship Id="rId276" Type="http://schemas.openxmlformats.org/officeDocument/2006/relationships/image" Target="../media/image392.png"/><Relationship Id="rId297" Type="http://schemas.openxmlformats.org/officeDocument/2006/relationships/customXml" Target="../ink/ink413.xml"/><Relationship Id="rId441" Type="http://schemas.openxmlformats.org/officeDocument/2006/relationships/customXml" Target="../ink/ink485.xml"/><Relationship Id="rId40" Type="http://schemas.openxmlformats.org/officeDocument/2006/relationships/image" Target="../media/image276.png"/><Relationship Id="rId115" Type="http://schemas.openxmlformats.org/officeDocument/2006/relationships/customXml" Target="../ink/ink321.xml"/><Relationship Id="rId136" Type="http://schemas.openxmlformats.org/officeDocument/2006/relationships/image" Target="../media/image323.png"/><Relationship Id="rId157" Type="http://schemas.openxmlformats.org/officeDocument/2006/relationships/customXml" Target="../ink/ink342.xml"/><Relationship Id="rId178" Type="http://schemas.openxmlformats.org/officeDocument/2006/relationships/image" Target="../media/image344.png"/><Relationship Id="rId301" Type="http://schemas.openxmlformats.org/officeDocument/2006/relationships/customXml" Target="../ink/ink415.xml"/><Relationship Id="rId322" Type="http://schemas.openxmlformats.org/officeDocument/2006/relationships/image" Target="../media/image415.png"/><Relationship Id="rId343" Type="http://schemas.openxmlformats.org/officeDocument/2006/relationships/customXml" Target="../ink/ink436.xml"/><Relationship Id="rId364" Type="http://schemas.openxmlformats.org/officeDocument/2006/relationships/image" Target="../media/image436.png"/><Relationship Id="rId61" Type="http://schemas.openxmlformats.org/officeDocument/2006/relationships/customXml" Target="../ink/ink294.xml"/><Relationship Id="rId82" Type="http://schemas.openxmlformats.org/officeDocument/2006/relationships/image" Target="../media/image205.png"/><Relationship Id="rId199" Type="http://schemas.openxmlformats.org/officeDocument/2006/relationships/customXml" Target="../ink/ink363.xml"/><Relationship Id="rId203" Type="http://schemas.openxmlformats.org/officeDocument/2006/relationships/customXml" Target="../ink/ink365.xml"/><Relationship Id="rId385" Type="http://schemas.openxmlformats.org/officeDocument/2006/relationships/customXml" Target="../ink/ink457.xml"/><Relationship Id="rId19" Type="http://schemas.openxmlformats.org/officeDocument/2006/relationships/customXml" Target="../ink/ink273.xml"/><Relationship Id="rId224" Type="http://schemas.openxmlformats.org/officeDocument/2006/relationships/customXml" Target="../ink/ink376.xml"/><Relationship Id="rId245" Type="http://schemas.openxmlformats.org/officeDocument/2006/relationships/image" Target="../media/image377.png"/><Relationship Id="rId266" Type="http://schemas.openxmlformats.org/officeDocument/2006/relationships/image" Target="../media/image387.png"/><Relationship Id="rId287" Type="http://schemas.openxmlformats.org/officeDocument/2006/relationships/customXml" Target="../ink/ink408.xml"/><Relationship Id="rId410" Type="http://schemas.openxmlformats.org/officeDocument/2006/relationships/image" Target="../media/image459.png"/><Relationship Id="rId431" Type="http://schemas.openxmlformats.org/officeDocument/2006/relationships/customXml" Target="../ink/ink480.xml"/><Relationship Id="rId30" Type="http://schemas.openxmlformats.org/officeDocument/2006/relationships/image" Target="../media/image271.png"/><Relationship Id="rId105" Type="http://schemas.openxmlformats.org/officeDocument/2006/relationships/customXml" Target="../ink/ink316.xml"/><Relationship Id="rId126" Type="http://schemas.openxmlformats.org/officeDocument/2006/relationships/image" Target="../media/image318.png"/><Relationship Id="rId147" Type="http://schemas.openxmlformats.org/officeDocument/2006/relationships/customXml" Target="../ink/ink337.xml"/><Relationship Id="rId168" Type="http://schemas.openxmlformats.org/officeDocument/2006/relationships/image" Target="../media/image339.png"/><Relationship Id="rId312" Type="http://schemas.openxmlformats.org/officeDocument/2006/relationships/image" Target="../media/image410.png"/><Relationship Id="rId333" Type="http://schemas.openxmlformats.org/officeDocument/2006/relationships/customXml" Target="../ink/ink431.xml"/><Relationship Id="rId354" Type="http://schemas.openxmlformats.org/officeDocument/2006/relationships/image" Target="../media/image431.png"/><Relationship Id="rId51" Type="http://schemas.openxmlformats.org/officeDocument/2006/relationships/customXml" Target="../ink/ink289.xml"/><Relationship Id="rId72" Type="http://schemas.openxmlformats.org/officeDocument/2006/relationships/image" Target="../media/image292.png"/><Relationship Id="rId93" Type="http://schemas.openxmlformats.org/officeDocument/2006/relationships/customXml" Target="../ink/ink310.xml"/><Relationship Id="rId189" Type="http://schemas.openxmlformats.org/officeDocument/2006/relationships/customXml" Target="../ink/ink358.xml"/><Relationship Id="rId375" Type="http://schemas.openxmlformats.org/officeDocument/2006/relationships/customXml" Target="../ink/ink452.xml"/><Relationship Id="rId396" Type="http://schemas.openxmlformats.org/officeDocument/2006/relationships/image" Target="../media/image452.png"/><Relationship Id="rId3" Type="http://schemas.openxmlformats.org/officeDocument/2006/relationships/customXml" Target="../ink/ink265.xml"/><Relationship Id="rId214" Type="http://schemas.openxmlformats.org/officeDocument/2006/relationships/image" Target="../media/image362.png"/><Relationship Id="rId235" Type="http://schemas.openxmlformats.org/officeDocument/2006/relationships/image" Target="../media/image372.png"/><Relationship Id="rId256" Type="http://schemas.openxmlformats.org/officeDocument/2006/relationships/image" Target="../media/image382.png"/><Relationship Id="rId277" Type="http://schemas.openxmlformats.org/officeDocument/2006/relationships/customXml" Target="../ink/ink403.xml"/><Relationship Id="rId298" Type="http://schemas.openxmlformats.org/officeDocument/2006/relationships/image" Target="../media/image403.png"/><Relationship Id="rId400" Type="http://schemas.openxmlformats.org/officeDocument/2006/relationships/image" Target="../media/image454.png"/><Relationship Id="rId421" Type="http://schemas.openxmlformats.org/officeDocument/2006/relationships/customXml" Target="../ink/ink475.xml"/><Relationship Id="rId442" Type="http://schemas.openxmlformats.org/officeDocument/2006/relationships/image" Target="../media/image475.png"/><Relationship Id="rId116" Type="http://schemas.openxmlformats.org/officeDocument/2006/relationships/image" Target="../media/image313.png"/><Relationship Id="rId137" Type="http://schemas.openxmlformats.org/officeDocument/2006/relationships/customXml" Target="../ink/ink332.xml"/><Relationship Id="rId158" Type="http://schemas.openxmlformats.org/officeDocument/2006/relationships/image" Target="../media/image334.png"/><Relationship Id="rId302" Type="http://schemas.openxmlformats.org/officeDocument/2006/relationships/image" Target="../media/image405.png"/><Relationship Id="rId323" Type="http://schemas.openxmlformats.org/officeDocument/2006/relationships/customXml" Target="../ink/ink426.xml"/><Relationship Id="rId344" Type="http://schemas.openxmlformats.org/officeDocument/2006/relationships/image" Target="../media/image426.png"/><Relationship Id="rId20" Type="http://schemas.openxmlformats.org/officeDocument/2006/relationships/image" Target="../media/image266.png"/><Relationship Id="rId41" Type="http://schemas.openxmlformats.org/officeDocument/2006/relationships/customXml" Target="../ink/ink284.xml"/><Relationship Id="rId62" Type="http://schemas.openxmlformats.org/officeDocument/2006/relationships/image" Target="../media/image287.png"/><Relationship Id="rId83" Type="http://schemas.openxmlformats.org/officeDocument/2006/relationships/customXml" Target="../ink/ink305.xml"/><Relationship Id="rId179" Type="http://schemas.openxmlformats.org/officeDocument/2006/relationships/customXml" Target="../ink/ink353.xml"/><Relationship Id="rId365" Type="http://schemas.openxmlformats.org/officeDocument/2006/relationships/customXml" Target="../ink/ink447.xml"/><Relationship Id="rId386" Type="http://schemas.openxmlformats.org/officeDocument/2006/relationships/image" Target="../media/image447.png"/><Relationship Id="rId190" Type="http://schemas.openxmlformats.org/officeDocument/2006/relationships/image" Target="../media/image350.png"/><Relationship Id="rId204" Type="http://schemas.openxmlformats.org/officeDocument/2006/relationships/image" Target="../media/image357.png"/><Relationship Id="rId225" Type="http://schemas.openxmlformats.org/officeDocument/2006/relationships/image" Target="../media/image367.png"/><Relationship Id="rId246" Type="http://schemas.openxmlformats.org/officeDocument/2006/relationships/customXml" Target="../ink/ink387.xml"/><Relationship Id="rId267" Type="http://schemas.openxmlformats.org/officeDocument/2006/relationships/customXml" Target="../ink/ink398.xml"/><Relationship Id="rId288" Type="http://schemas.openxmlformats.org/officeDocument/2006/relationships/image" Target="../media/image398.png"/><Relationship Id="rId411" Type="http://schemas.openxmlformats.org/officeDocument/2006/relationships/customXml" Target="../ink/ink470.xml"/><Relationship Id="rId432" Type="http://schemas.openxmlformats.org/officeDocument/2006/relationships/image" Target="../media/image470.png"/><Relationship Id="rId106" Type="http://schemas.openxmlformats.org/officeDocument/2006/relationships/image" Target="../media/image308.png"/><Relationship Id="rId127" Type="http://schemas.openxmlformats.org/officeDocument/2006/relationships/customXml" Target="../ink/ink327.xml"/><Relationship Id="rId313" Type="http://schemas.openxmlformats.org/officeDocument/2006/relationships/customXml" Target="../ink/ink421.xml"/><Relationship Id="rId10" Type="http://schemas.openxmlformats.org/officeDocument/2006/relationships/image" Target="../media/image261.png"/><Relationship Id="rId31" Type="http://schemas.openxmlformats.org/officeDocument/2006/relationships/customXml" Target="../ink/ink279.xml"/><Relationship Id="rId52" Type="http://schemas.openxmlformats.org/officeDocument/2006/relationships/image" Target="../media/image282.png"/><Relationship Id="rId73" Type="http://schemas.openxmlformats.org/officeDocument/2006/relationships/customXml" Target="../ink/ink300.xml"/><Relationship Id="rId94" Type="http://schemas.openxmlformats.org/officeDocument/2006/relationships/image" Target="../media/image302.png"/><Relationship Id="rId148" Type="http://schemas.openxmlformats.org/officeDocument/2006/relationships/image" Target="../media/image329.png"/><Relationship Id="rId169" Type="http://schemas.openxmlformats.org/officeDocument/2006/relationships/customXml" Target="../ink/ink348.xml"/><Relationship Id="rId334" Type="http://schemas.openxmlformats.org/officeDocument/2006/relationships/image" Target="../media/image421.png"/><Relationship Id="rId355" Type="http://schemas.openxmlformats.org/officeDocument/2006/relationships/customXml" Target="../ink/ink442.xml"/><Relationship Id="rId376" Type="http://schemas.openxmlformats.org/officeDocument/2006/relationships/image" Target="../media/image442.png"/><Relationship Id="rId397" Type="http://schemas.openxmlformats.org/officeDocument/2006/relationships/customXml" Target="../ink/ink463.xml"/><Relationship Id="rId4" Type="http://schemas.openxmlformats.org/officeDocument/2006/relationships/image" Target="../media/image258.png"/><Relationship Id="rId180" Type="http://schemas.openxmlformats.org/officeDocument/2006/relationships/image" Target="../media/image345.png"/><Relationship Id="rId215" Type="http://schemas.openxmlformats.org/officeDocument/2006/relationships/customXml" Target="../ink/ink371.xml"/><Relationship Id="rId236" Type="http://schemas.openxmlformats.org/officeDocument/2006/relationships/customXml" Target="../ink/ink382.xml"/><Relationship Id="rId257" Type="http://schemas.openxmlformats.org/officeDocument/2006/relationships/customXml" Target="../ink/ink393.xml"/><Relationship Id="rId278" Type="http://schemas.openxmlformats.org/officeDocument/2006/relationships/image" Target="../media/image393.png"/><Relationship Id="rId401" Type="http://schemas.openxmlformats.org/officeDocument/2006/relationships/customXml" Target="../ink/ink465.xml"/><Relationship Id="rId422" Type="http://schemas.openxmlformats.org/officeDocument/2006/relationships/image" Target="../media/image465.png"/><Relationship Id="rId443" Type="http://schemas.openxmlformats.org/officeDocument/2006/relationships/customXml" Target="../ink/ink486.xml"/><Relationship Id="rId303" Type="http://schemas.openxmlformats.org/officeDocument/2006/relationships/customXml" Target="../ink/ink416.xml"/><Relationship Id="rId42" Type="http://schemas.openxmlformats.org/officeDocument/2006/relationships/image" Target="../media/image277.png"/><Relationship Id="rId84" Type="http://schemas.openxmlformats.org/officeDocument/2006/relationships/image" Target="../media/image297.png"/><Relationship Id="rId138" Type="http://schemas.openxmlformats.org/officeDocument/2006/relationships/image" Target="../media/image324.png"/><Relationship Id="rId345" Type="http://schemas.openxmlformats.org/officeDocument/2006/relationships/customXml" Target="../ink/ink437.xml"/><Relationship Id="rId387" Type="http://schemas.openxmlformats.org/officeDocument/2006/relationships/customXml" Target="../ink/ink458.xml"/><Relationship Id="rId191" Type="http://schemas.openxmlformats.org/officeDocument/2006/relationships/customXml" Target="../ink/ink359.xml"/><Relationship Id="rId205" Type="http://schemas.openxmlformats.org/officeDocument/2006/relationships/customXml" Target="../ink/ink366.xml"/><Relationship Id="rId247" Type="http://schemas.openxmlformats.org/officeDocument/2006/relationships/image" Target="../media/image378.png"/><Relationship Id="rId412" Type="http://schemas.openxmlformats.org/officeDocument/2006/relationships/image" Target="../media/image460.png"/><Relationship Id="rId107" Type="http://schemas.openxmlformats.org/officeDocument/2006/relationships/customXml" Target="../ink/ink317.xml"/><Relationship Id="rId289" Type="http://schemas.openxmlformats.org/officeDocument/2006/relationships/customXml" Target="../ink/ink409.xml"/><Relationship Id="rId11" Type="http://schemas.openxmlformats.org/officeDocument/2006/relationships/customXml" Target="../ink/ink269.xml"/><Relationship Id="rId53" Type="http://schemas.openxmlformats.org/officeDocument/2006/relationships/customXml" Target="../ink/ink290.xml"/><Relationship Id="rId149" Type="http://schemas.openxmlformats.org/officeDocument/2006/relationships/customXml" Target="../ink/ink338.xml"/><Relationship Id="rId314" Type="http://schemas.openxmlformats.org/officeDocument/2006/relationships/image" Target="../media/image411.png"/><Relationship Id="rId356" Type="http://schemas.openxmlformats.org/officeDocument/2006/relationships/image" Target="../media/image432.png"/><Relationship Id="rId398" Type="http://schemas.openxmlformats.org/officeDocument/2006/relationships/image" Target="../media/image453.png"/><Relationship Id="rId95" Type="http://schemas.openxmlformats.org/officeDocument/2006/relationships/customXml" Target="../ink/ink311.xml"/><Relationship Id="rId160" Type="http://schemas.openxmlformats.org/officeDocument/2006/relationships/image" Target="../media/image335.png"/><Relationship Id="rId216" Type="http://schemas.openxmlformats.org/officeDocument/2006/relationships/image" Target="../media/image363.png"/><Relationship Id="rId423" Type="http://schemas.openxmlformats.org/officeDocument/2006/relationships/customXml" Target="../ink/ink476.xml"/><Relationship Id="rId258" Type="http://schemas.openxmlformats.org/officeDocument/2006/relationships/image" Target="../media/image383.png"/><Relationship Id="rId22" Type="http://schemas.openxmlformats.org/officeDocument/2006/relationships/image" Target="../media/image267.png"/><Relationship Id="rId64" Type="http://schemas.openxmlformats.org/officeDocument/2006/relationships/image" Target="../media/image288.png"/><Relationship Id="rId118" Type="http://schemas.openxmlformats.org/officeDocument/2006/relationships/image" Target="../media/image314.png"/><Relationship Id="rId325" Type="http://schemas.openxmlformats.org/officeDocument/2006/relationships/customXml" Target="../ink/ink427.xml"/><Relationship Id="rId367" Type="http://schemas.openxmlformats.org/officeDocument/2006/relationships/customXml" Target="../ink/ink448.xml"/><Relationship Id="rId171" Type="http://schemas.openxmlformats.org/officeDocument/2006/relationships/customXml" Target="../ink/ink349.xml"/><Relationship Id="rId227" Type="http://schemas.openxmlformats.org/officeDocument/2006/relationships/image" Target="../media/image368.png"/><Relationship Id="rId269" Type="http://schemas.openxmlformats.org/officeDocument/2006/relationships/customXml" Target="../ink/ink399.xml"/><Relationship Id="rId434" Type="http://schemas.openxmlformats.org/officeDocument/2006/relationships/image" Target="../media/image471.png"/><Relationship Id="rId33" Type="http://schemas.openxmlformats.org/officeDocument/2006/relationships/customXml" Target="../ink/ink280.xml"/><Relationship Id="rId129" Type="http://schemas.openxmlformats.org/officeDocument/2006/relationships/customXml" Target="../ink/ink328.xml"/><Relationship Id="rId280" Type="http://schemas.openxmlformats.org/officeDocument/2006/relationships/image" Target="../media/image394.png"/><Relationship Id="rId336" Type="http://schemas.openxmlformats.org/officeDocument/2006/relationships/image" Target="../media/image422.png"/><Relationship Id="rId75" Type="http://schemas.openxmlformats.org/officeDocument/2006/relationships/customXml" Target="../ink/ink301.xml"/><Relationship Id="rId140" Type="http://schemas.openxmlformats.org/officeDocument/2006/relationships/image" Target="../media/image325.png"/><Relationship Id="rId182" Type="http://schemas.openxmlformats.org/officeDocument/2006/relationships/image" Target="../media/image346.png"/><Relationship Id="rId378" Type="http://schemas.openxmlformats.org/officeDocument/2006/relationships/image" Target="../media/image443.png"/><Relationship Id="rId403" Type="http://schemas.openxmlformats.org/officeDocument/2006/relationships/customXml" Target="../ink/ink466.xml"/><Relationship Id="rId6" Type="http://schemas.openxmlformats.org/officeDocument/2006/relationships/image" Target="../media/image259.png"/><Relationship Id="rId238" Type="http://schemas.openxmlformats.org/officeDocument/2006/relationships/customXml" Target="../ink/ink383.xml"/><Relationship Id="rId445" Type="http://schemas.openxmlformats.org/officeDocument/2006/relationships/customXml" Target="../ink/ink487.xml"/><Relationship Id="rId291" Type="http://schemas.openxmlformats.org/officeDocument/2006/relationships/customXml" Target="../ink/ink410.xml"/><Relationship Id="rId305" Type="http://schemas.openxmlformats.org/officeDocument/2006/relationships/customXml" Target="../ink/ink417.xml"/><Relationship Id="rId347" Type="http://schemas.openxmlformats.org/officeDocument/2006/relationships/customXml" Target="../ink/ink438.xml"/><Relationship Id="rId44" Type="http://schemas.openxmlformats.org/officeDocument/2006/relationships/image" Target="../media/image278.png"/><Relationship Id="rId86" Type="http://schemas.openxmlformats.org/officeDocument/2006/relationships/image" Target="../media/image298.png"/><Relationship Id="rId151" Type="http://schemas.openxmlformats.org/officeDocument/2006/relationships/customXml" Target="../ink/ink339.xml"/><Relationship Id="rId389" Type="http://schemas.openxmlformats.org/officeDocument/2006/relationships/customXml" Target="../ink/ink459.xml"/><Relationship Id="rId193" Type="http://schemas.openxmlformats.org/officeDocument/2006/relationships/customXml" Target="../ink/ink360.xml"/><Relationship Id="rId207" Type="http://schemas.openxmlformats.org/officeDocument/2006/relationships/customXml" Target="../ink/ink367.xml"/><Relationship Id="rId249" Type="http://schemas.openxmlformats.org/officeDocument/2006/relationships/image" Target="../media/image379.png"/><Relationship Id="rId414" Type="http://schemas.openxmlformats.org/officeDocument/2006/relationships/image" Target="../media/image461.png"/><Relationship Id="rId13" Type="http://schemas.openxmlformats.org/officeDocument/2006/relationships/customXml" Target="../ink/ink270.xml"/><Relationship Id="rId109" Type="http://schemas.openxmlformats.org/officeDocument/2006/relationships/customXml" Target="../ink/ink318.xml"/><Relationship Id="rId260" Type="http://schemas.openxmlformats.org/officeDocument/2006/relationships/image" Target="../media/image384.png"/><Relationship Id="rId316" Type="http://schemas.openxmlformats.org/officeDocument/2006/relationships/image" Target="../media/image412.png"/><Relationship Id="rId55" Type="http://schemas.openxmlformats.org/officeDocument/2006/relationships/customXml" Target="../ink/ink291.xml"/><Relationship Id="rId97" Type="http://schemas.openxmlformats.org/officeDocument/2006/relationships/customXml" Target="../ink/ink312.xml"/><Relationship Id="rId120" Type="http://schemas.openxmlformats.org/officeDocument/2006/relationships/image" Target="../media/image315.png"/><Relationship Id="rId358" Type="http://schemas.openxmlformats.org/officeDocument/2006/relationships/image" Target="../media/image433.png"/><Relationship Id="rId162" Type="http://schemas.openxmlformats.org/officeDocument/2006/relationships/image" Target="../media/image336.png"/><Relationship Id="rId218" Type="http://schemas.openxmlformats.org/officeDocument/2006/relationships/customXml" Target="../ink/ink373.xml"/><Relationship Id="rId425" Type="http://schemas.openxmlformats.org/officeDocument/2006/relationships/customXml" Target="../ink/ink477.xml"/><Relationship Id="rId271" Type="http://schemas.openxmlformats.org/officeDocument/2006/relationships/customXml" Target="../ink/ink400.xml"/><Relationship Id="rId24" Type="http://schemas.openxmlformats.org/officeDocument/2006/relationships/image" Target="../media/image268.png"/><Relationship Id="rId66" Type="http://schemas.openxmlformats.org/officeDocument/2006/relationships/image" Target="../media/image289.png"/><Relationship Id="rId131" Type="http://schemas.openxmlformats.org/officeDocument/2006/relationships/customXml" Target="../ink/ink329.xml"/><Relationship Id="rId327" Type="http://schemas.openxmlformats.org/officeDocument/2006/relationships/customXml" Target="../ink/ink428.xml"/><Relationship Id="rId369" Type="http://schemas.openxmlformats.org/officeDocument/2006/relationships/customXml" Target="../ink/ink449.xml"/><Relationship Id="rId173" Type="http://schemas.openxmlformats.org/officeDocument/2006/relationships/customXml" Target="../ink/ink350.xml"/><Relationship Id="rId229" Type="http://schemas.openxmlformats.org/officeDocument/2006/relationships/image" Target="../media/image369.png"/><Relationship Id="rId380" Type="http://schemas.openxmlformats.org/officeDocument/2006/relationships/image" Target="../media/image444.png"/><Relationship Id="rId436" Type="http://schemas.openxmlformats.org/officeDocument/2006/relationships/image" Target="../media/image472.png"/><Relationship Id="rId240" Type="http://schemas.openxmlformats.org/officeDocument/2006/relationships/customXml" Target="../ink/ink384.xml"/><Relationship Id="rId35" Type="http://schemas.openxmlformats.org/officeDocument/2006/relationships/customXml" Target="../ink/ink281.xml"/><Relationship Id="rId77" Type="http://schemas.openxmlformats.org/officeDocument/2006/relationships/customXml" Target="../ink/ink302.xml"/><Relationship Id="rId100" Type="http://schemas.openxmlformats.org/officeDocument/2006/relationships/image" Target="../media/image305.png"/><Relationship Id="rId282" Type="http://schemas.openxmlformats.org/officeDocument/2006/relationships/image" Target="../media/image395.png"/><Relationship Id="rId338" Type="http://schemas.openxmlformats.org/officeDocument/2006/relationships/image" Target="../media/image423.png"/><Relationship Id="rId8" Type="http://schemas.openxmlformats.org/officeDocument/2006/relationships/image" Target="../media/image260.png"/><Relationship Id="rId142" Type="http://schemas.openxmlformats.org/officeDocument/2006/relationships/image" Target="../media/image326.png"/><Relationship Id="rId184" Type="http://schemas.openxmlformats.org/officeDocument/2006/relationships/image" Target="../media/image347.png"/><Relationship Id="rId391" Type="http://schemas.openxmlformats.org/officeDocument/2006/relationships/customXml" Target="../ink/ink460.xml"/><Relationship Id="rId405" Type="http://schemas.openxmlformats.org/officeDocument/2006/relationships/customXml" Target="../ink/ink467.xml"/><Relationship Id="rId447" Type="http://schemas.openxmlformats.org/officeDocument/2006/relationships/customXml" Target="../ink/ink488.xml"/><Relationship Id="rId251" Type="http://schemas.openxmlformats.org/officeDocument/2006/relationships/image" Target="../media/image380.png"/><Relationship Id="rId46" Type="http://schemas.openxmlformats.org/officeDocument/2006/relationships/image" Target="../media/image279.png"/><Relationship Id="rId293" Type="http://schemas.openxmlformats.org/officeDocument/2006/relationships/customXml" Target="../ink/ink411.xml"/><Relationship Id="rId307" Type="http://schemas.openxmlformats.org/officeDocument/2006/relationships/customXml" Target="../ink/ink418.xml"/><Relationship Id="rId349" Type="http://schemas.openxmlformats.org/officeDocument/2006/relationships/customXml" Target="../ink/ink439.xml"/><Relationship Id="rId88" Type="http://schemas.openxmlformats.org/officeDocument/2006/relationships/image" Target="../media/image299.png"/><Relationship Id="rId111" Type="http://schemas.openxmlformats.org/officeDocument/2006/relationships/customXml" Target="../ink/ink319.xml"/><Relationship Id="rId153" Type="http://schemas.openxmlformats.org/officeDocument/2006/relationships/customXml" Target="../ink/ink340.xml"/><Relationship Id="rId195" Type="http://schemas.openxmlformats.org/officeDocument/2006/relationships/customXml" Target="../ink/ink361.xml"/><Relationship Id="rId209" Type="http://schemas.openxmlformats.org/officeDocument/2006/relationships/customXml" Target="../ink/ink368.xml"/><Relationship Id="rId360" Type="http://schemas.openxmlformats.org/officeDocument/2006/relationships/image" Target="../media/image434.png"/><Relationship Id="rId416" Type="http://schemas.openxmlformats.org/officeDocument/2006/relationships/image" Target="../media/image462.png"/><Relationship Id="rId220" Type="http://schemas.openxmlformats.org/officeDocument/2006/relationships/customXml" Target="../ink/ink374.xml"/><Relationship Id="rId15" Type="http://schemas.openxmlformats.org/officeDocument/2006/relationships/customXml" Target="../ink/ink271.xml"/><Relationship Id="rId57" Type="http://schemas.openxmlformats.org/officeDocument/2006/relationships/customXml" Target="../ink/ink292.xml"/><Relationship Id="rId262" Type="http://schemas.openxmlformats.org/officeDocument/2006/relationships/image" Target="../media/image385.png"/><Relationship Id="rId318" Type="http://schemas.openxmlformats.org/officeDocument/2006/relationships/image" Target="../media/image413.png"/><Relationship Id="rId99" Type="http://schemas.openxmlformats.org/officeDocument/2006/relationships/customXml" Target="../ink/ink313.xml"/><Relationship Id="rId122" Type="http://schemas.openxmlformats.org/officeDocument/2006/relationships/image" Target="../media/image316.png"/><Relationship Id="rId164" Type="http://schemas.openxmlformats.org/officeDocument/2006/relationships/image" Target="../media/image337.png"/><Relationship Id="rId371" Type="http://schemas.openxmlformats.org/officeDocument/2006/relationships/customXml" Target="../ink/ink450.xml"/><Relationship Id="rId427" Type="http://schemas.openxmlformats.org/officeDocument/2006/relationships/customXml" Target="../ink/ink478.xml"/><Relationship Id="rId26" Type="http://schemas.openxmlformats.org/officeDocument/2006/relationships/image" Target="../media/image269.png"/><Relationship Id="rId231" Type="http://schemas.openxmlformats.org/officeDocument/2006/relationships/image" Target="../media/image370.png"/><Relationship Id="rId273" Type="http://schemas.openxmlformats.org/officeDocument/2006/relationships/customXml" Target="../ink/ink401.xml"/><Relationship Id="rId329" Type="http://schemas.openxmlformats.org/officeDocument/2006/relationships/customXml" Target="../ink/ink429.xml"/><Relationship Id="rId68" Type="http://schemas.openxmlformats.org/officeDocument/2006/relationships/image" Target="../media/image290.png"/><Relationship Id="rId133" Type="http://schemas.openxmlformats.org/officeDocument/2006/relationships/customXml" Target="../ink/ink330.xml"/><Relationship Id="rId175" Type="http://schemas.openxmlformats.org/officeDocument/2006/relationships/customXml" Target="../ink/ink351.xml"/><Relationship Id="rId340" Type="http://schemas.openxmlformats.org/officeDocument/2006/relationships/image" Target="../media/image424.png"/><Relationship Id="rId200" Type="http://schemas.openxmlformats.org/officeDocument/2006/relationships/image" Target="../media/image355.png"/><Relationship Id="rId382" Type="http://schemas.openxmlformats.org/officeDocument/2006/relationships/image" Target="../media/image445.png"/><Relationship Id="rId438" Type="http://schemas.openxmlformats.org/officeDocument/2006/relationships/image" Target="../media/image473.png"/><Relationship Id="rId242" Type="http://schemas.openxmlformats.org/officeDocument/2006/relationships/customXml" Target="../ink/ink385.xml"/><Relationship Id="rId284" Type="http://schemas.openxmlformats.org/officeDocument/2006/relationships/image" Target="../media/image396.png"/><Relationship Id="rId37" Type="http://schemas.openxmlformats.org/officeDocument/2006/relationships/customXml" Target="../ink/ink282.xml"/><Relationship Id="rId79" Type="http://schemas.openxmlformats.org/officeDocument/2006/relationships/customXml" Target="../ink/ink303.xml"/><Relationship Id="rId102" Type="http://schemas.openxmlformats.org/officeDocument/2006/relationships/image" Target="../media/image306.png"/><Relationship Id="rId144" Type="http://schemas.openxmlformats.org/officeDocument/2006/relationships/image" Target="../media/image327.png"/><Relationship Id="rId90" Type="http://schemas.openxmlformats.org/officeDocument/2006/relationships/image" Target="../media/image300.png"/><Relationship Id="rId186" Type="http://schemas.openxmlformats.org/officeDocument/2006/relationships/image" Target="../media/image348.png"/><Relationship Id="rId351" Type="http://schemas.openxmlformats.org/officeDocument/2006/relationships/customXml" Target="../ink/ink440.xml"/><Relationship Id="rId393" Type="http://schemas.openxmlformats.org/officeDocument/2006/relationships/customXml" Target="../ink/ink461.xml"/><Relationship Id="rId407" Type="http://schemas.openxmlformats.org/officeDocument/2006/relationships/customXml" Target="../ink/ink468.xml"/><Relationship Id="rId449" Type="http://schemas.openxmlformats.org/officeDocument/2006/relationships/customXml" Target="../ink/ink489.xml"/><Relationship Id="rId211" Type="http://schemas.openxmlformats.org/officeDocument/2006/relationships/customXml" Target="../ink/ink369.xml"/><Relationship Id="rId253" Type="http://schemas.openxmlformats.org/officeDocument/2006/relationships/customXml" Target="../ink/ink391.xml"/><Relationship Id="rId295" Type="http://schemas.openxmlformats.org/officeDocument/2006/relationships/customXml" Target="../ink/ink412.xml"/><Relationship Id="rId309" Type="http://schemas.openxmlformats.org/officeDocument/2006/relationships/customXml" Target="../ink/ink419.xml"/><Relationship Id="rId48" Type="http://schemas.openxmlformats.org/officeDocument/2006/relationships/image" Target="../media/image280.png"/><Relationship Id="rId113" Type="http://schemas.openxmlformats.org/officeDocument/2006/relationships/customXml" Target="../ink/ink320.xml"/><Relationship Id="rId320" Type="http://schemas.openxmlformats.org/officeDocument/2006/relationships/image" Target="../media/image414.png"/><Relationship Id="rId155" Type="http://schemas.openxmlformats.org/officeDocument/2006/relationships/customXml" Target="../ink/ink341.xml"/><Relationship Id="rId197" Type="http://schemas.openxmlformats.org/officeDocument/2006/relationships/customXml" Target="../ink/ink362.xml"/><Relationship Id="rId362" Type="http://schemas.openxmlformats.org/officeDocument/2006/relationships/image" Target="../media/image435.png"/><Relationship Id="rId418" Type="http://schemas.openxmlformats.org/officeDocument/2006/relationships/image" Target="../media/image463.png"/><Relationship Id="rId222" Type="http://schemas.openxmlformats.org/officeDocument/2006/relationships/customXml" Target="../ink/ink375.xml"/><Relationship Id="rId264" Type="http://schemas.openxmlformats.org/officeDocument/2006/relationships/image" Target="../media/image386.png"/><Relationship Id="rId17" Type="http://schemas.openxmlformats.org/officeDocument/2006/relationships/customXml" Target="../ink/ink272.xml"/><Relationship Id="rId59" Type="http://schemas.openxmlformats.org/officeDocument/2006/relationships/customXml" Target="../ink/ink293.xml"/><Relationship Id="rId124" Type="http://schemas.openxmlformats.org/officeDocument/2006/relationships/image" Target="../media/image317.png"/><Relationship Id="rId70" Type="http://schemas.openxmlformats.org/officeDocument/2006/relationships/image" Target="../media/image291.png"/><Relationship Id="rId166" Type="http://schemas.openxmlformats.org/officeDocument/2006/relationships/image" Target="../media/image338.png"/><Relationship Id="rId331" Type="http://schemas.openxmlformats.org/officeDocument/2006/relationships/customXml" Target="../ink/ink430.xml"/><Relationship Id="rId373" Type="http://schemas.openxmlformats.org/officeDocument/2006/relationships/customXml" Target="../ink/ink451.xml"/><Relationship Id="rId429" Type="http://schemas.openxmlformats.org/officeDocument/2006/relationships/customXml" Target="../ink/ink479.xml"/><Relationship Id="rId1" Type="http://schemas.openxmlformats.org/officeDocument/2006/relationships/slideLayout" Target="../slideLayouts/slideLayout7.xml"/><Relationship Id="rId233" Type="http://schemas.openxmlformats.org/officeDocument/2006/relationships/image" Target="../media/image371.png"/><Relationship Id="rId440" Type="http://schemas.openxmlformats.org/officeDocument/2006/relationships/image" Target="../media/image474.png"/><Relationship Id="rId28" Type="http://schemas.openxmlformats.org/officeDocument/2006/relationships/image" Target="../media/image270.png"/><Relationship Id="rId275" Type="http://schemas.openxmlformats.org/officeDocument/2006/relationships/customXml" Target="../ink/ink402.xml"/><Relationship Id="rId300" Type="http://schemas.openxmlformats.org/officeDocument/2006/relationships/image" Target="../media/image404.png"/><Relationship Id="rId81" Type="http://schemas.openxmlformats.org/officeDocument/2006/relationships/customXml" Target="../ink/ink304.xml"/><Relationship Id="rId135" Type="http://schemas.openxmlformats.org/officeDocument/2006/relationships/customXml" Target="../ink/ink331.xml"/><Relationship Id="rId177" Type="http://schemas.openxmlformats.org/officeDocument/2006/relationships/customXml" Target="../ink/ink352.xml"/><Relationship Id="rId342" Type="http://schemas.openxmlformats.org/officeDocument/2006/relationships/image" Target="../media/image425.png"/><Relationship Id="rId384" Type="http://schemas.openxmlformats.org/officeDocument/2006/relationships/image" Target="../media/image446.png"/><Relationship Id="rId202" Type="http://schemas.openxmlformats.org/officeDocument/2006/relationships/image" Target="../media/image356.png"/><Relationship Id="rId244" Type="http://schemas.openxmlformats.org/officeDocument/2006/relationships/customXml" Target="../ink/ink386.xml"/><Relationship Id="rId39" Type="http://schemas.openxmlformats.org/officeDocument/2006/relationships/customXml" Target="../ink/ink283.xml"/><Relationship Id="rId286" Type="http://schemas.openxmlformats.org/officeDocument/2006/relationships/image" Target="../media/image397.png"/></Relationships>
</file>

<file path=ppt/slides/_rels/slide19.xml.rels><?xml version="1.0" encoding="UTF-8" standalone="yes"?>
<Relationships xmlns="http://schemas.openxmlformats.org/package/2006/relationships"><Relationship Id="rId8" Type="http://schemas.openxmlformats.org/officeDocument/2006/relationships/image" Target="../media/image482.png"/><Relationship Id="rId3" Type="http://schemas.openxmlformats.org/officeDocument/2006/relationships/customXml" Target="../ink/ink490.xml"/><Relationship Id="rId7" Type="http://schemas.openxmlformats.org/officeDocument/2006/relationships/customXml" Target="../ink/ink492.xml"/><Relationship Id="rId12" Type="http://schemas.openxmlformats.org/officeDocument/2006/relationships/image" Target="../media/image48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1.png"/><Relationship Id="rId11" Type="http://schemas.openxmlformats.org/officeDocument/2006/relationships/customXml" Target="../ink/ink494.xml"/><Relationship Id="rId5" Type="http://schemas.openxmlformats.org/officeDocument/2006/relationships/customXml" Target="../ink/ink491.xml"/><Relationship Id="rId10" Type="http://schemas.openxmlformats.org/officeDocument/2006/relationships/image" Target="../media/image483.png"/><Relationship Id="rId4" Type="http://schemas.openxmlformats.org/officeDocument/2006/relationships/image" Target="../media/image480.png"/><Relationship Id="rId9" Type="http://schemas.openxmlformats.org/officeDocument/2006/relationships/customXml" Target="../ink/ink49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7.png"/><Relationship Id="rId13" Type="http://schemas.openxmlformats.org/officeDocument/2006/relationships/customXml" Target="../ink/ink500.xml"/><Relationship Id="rId18" Type="http://schemas.openxmlformats.org/officeDocument/2006/relationships/image" Target="../media/image492.png"/><Relationship Id="rId3" Type="http://schemas.openxmlformats.org/officeDocument/2006/relationships/customXml" Target="../ink/ink495.xml"/><Relationship Id="rId7" Type="http://schemas.openxmlformats.org/officeDocument/2006/relationships/customXml" Target="../ink/ink497.xml"/><Relationship Id="rId12" Type="http://schemas.openxmlformats.org/officeDocument/2006/relationships/image" Target="../media/image489.png"/><Relationship Id="rId17" Type="http://schemas.openxmlformats.org/officeDocument/2006/relationships/customXml" Target="../ink/ink502.xml"/><Relationship Id="rId2" Type="http://schemas.openxmlformats.org/officeDocument/2006/relationships/notesSlide" Target="../notesSlides/notesSlide11.xml"/><Relationship Id="rId16" Type="http://schemas.openxmlformats.org/officeDocument/2006/relationships/image" Target="../media/image491.png"/><Relationship Id="rId20" Type="http://schemas.openxmlformats.org/officeDocument/2006/relationships/image" Target="../media/image493.png"/><Relationship Id="rId1" Type="http://schemas.openxmlformats.org/officeDocument/2006/relationships/slideLayout" Target="../slideLayouts/slideLayout7.xml"/><Relationship Id="rId6" Type="http://schemas.openxmlformats.org/officeDocument/2006/relationships/image" Target="../media/image486.png"/><Relationship Id="rId11" Type="http://schemas.openxmlformats.org/officeDocument/2006/relationships/customXml" Target="../ink/ink499.xml"/><Relationship Id="rId5" Type="http://schemas.openxmlformats.org/officeDocument/2006/relationships/customXml" Target="../ink/ink496.xml"/><Relationship Id="rId15" Type="http://schemas.openxmlformats.org/officeDocument/2006/relationships/customXml" Target="../ink/ink501.xml"/><Relationship Id="rId10" Type="http://schemas.openxmlformats.org/officeDocument/2006/relationships/image" Target="../media/image488.png"/><Relationship Id="rId19" Type="http://schemas.openxmlformats.org/officeDocument/2006/relationships/customXml" Target="../ink/ink503.xml"/><Relationship Id="rId4" Type="http://schemas.openxmlformats.org/officeDocument/2006/relationships/image" Target="../media/image485.png"/><Relationship Id="rId9" Type="http://schemas.openxmlformats.org/officeDocument/2006/relationships/customXml" Target="../ink/ink498.xml"/><Relationship Id="rId14" Type="http://schemas.openxmlformats.org/officeDocument/2006/relationships/image" Target="../media/image490.png"/></Relationships>
</file>

<file path=ppt/slides/_rels/slide21.xml.rels><?xml version="1.0" encoding="UTF-8" standalone="yes"?>
<Relationships xmlns="http://schemas.openxmlformats.org/package/2006/relationships"><Relationship Id="rId8" Type="http://schemas.openxmlformats.org/officeDocument/2006/relationships/customXml" Target="../ink/ink506.xml"/><Relationship Id="rId13" Type="http://schemas.openxmlformats.org/officeDocument/2006/relationships/image" Target="../media/image499.png"/><Relationship Id="rId18" Type="http://schemas.openxmlformats.org/officeDocument/2006/relationships/customXml" Target="../ink/ink511.xml"/><Relationship Id="rId26" Type="http://schemas.openxmlformats.org/officeDocument/2006/relationships/customXml" Target="../ink/ink515.xml"/><Relationship Id="rId3" Type="http://schemas.openxmlformats.org/officeDocument/2006/relationships/image" Target="../media/image494.png"/><Relationship Id="rId21" Type="http://schemas.openxmlformats.org/officeDocument/2006/relationships/image" Target="../media/image503.png"/><Relationship Id="rId7" Type="http://schemas.openxmlformats.org/officeDocument/2006/relationships/image" Target="../media/image496.png"/><Relationship Id="rId12" Type="http://schemas.openxmlformats.org/officeDocument/2006/relationships/customXml" Target="../ink/ink508.xml"/><Relationship Id="rId17" Type="http://schemas.openxmlformats.org/officeDocument/2006/relationships/image" Target="../media/image501.png"/><Relationship Id="rId25" Type="http://schemas.openxmlformats.org/officeDocument/2006/relationships/image" Target="../media/image505.png"/><Relationship Id="rId2" Type="http://schemas.openxmlformats.org/officeDocument/2006/relationships/notesSlide" Target="../notesSlides/notesSlide12.xml"/><Relationship Id="rId16" Type="http://schemas.openxmlformats.org/officeDocument/2006/relationships/customXml" Target="../ink/ink510.xml"/><Relationship Id="rId20" Type="http://schemas.openxmlformats.org/officeDocument/2006/relationships/customXml" Target="../ink/ink512.xml"/><Relationship Id="rId1" Type="http://schemas.openxmlformats.org/officeDocument/2006/relationships/slideLayout" Target="../slideLayouts/slideLayout7.xml"/><Relationship Id="rId6" Type="http://schemas.openxmlformats.org/officeDocument/2006/relationships/customXml" Target="../ink/ink505.xml"/><Relationship Id="rId11" Type="http://schemas.openxmlformats.org/officeDocument/2006/relationships/image" Target="../media/image498.png"/><Relationship Id="rId24" Type="http://schemas.openxmlformats.org/officeDocument/2006/relationships/customXml" Target="../ink/ink514.xml"/><Relationship Id="rId5" Type="http://schemas.openxmlformats.org/officeDocument/2006/relationships/image" Target="../media/image495.png"/><Relationship Id="rId15" Type="http://schemas.openxmlformats.org/officeDocument/2006/relationships/image" Target="../media/image500.png"/><Relationship Id="rId23" Type="http://schemas.openxmlformats.org/officeDocument/2006/relationships/image" Target="../media/image504.png"/><Relationship Id="rId10" Type="http://schemas.openxmlformats.org/officeDocument/2006/relationships/customXml" Target="../ink/ink507.xml"/><Relationship Id="rId19" Type="http://schemas.openxmlformats.org/officeDocument/2006/relationships/image" Target="../media/image502.png"/><Relationship Id="rId4" Type="http://schemas.openxmlformats.org/officeDocument/2006/relationships/customXml" Target="../ink/ink504.xml"/><Relationship Id="rId9" Type="http://schemas.openxmlformats.org/officeDocument/2006/relationships/image" Target="../media/image497.png"/><Relationship Id="rId14" Type="http://schemas.openxmlformats.org/officeDocument/2006/relationships/customXml" Target="../ink/ink509.xml"/><Relationship Id="rId22" Type="http://schemas.openxmlformats.org/officeDocument/2006/relationships/customXml" Target="../ink/ink513.xml"/><Relationship Id="rId27" Type="http://schemas.openxmlformats.org/officeDocument/2006/relationships/image" Target="../media/image506.png"/></Relationships>
</file>

<file path=ppt/slides/_rels/slide22.xml.rels><?xml version="1.0" encoding="UTF-8" standalone="yes"?>
<Relationships xmlns="http://schemas.openxmlformats.org/package/2006/relationships"><Relationship Id="rId8" Type="http://schemas.openxmlformats.org/officeDocument/2006/relationships/image" Target="../media/image5040.png"/><Relationship Id="rId13" Type="http://schemas.openxmlformats.org/officeDocument/2006/relationships/customXml" Target="../ink/ink521.xml"/><Relationship Id="rId3" Type="http://schemas.openxmlformats.org/officeDocument/2006/relationships/customXml" Target="../ink/ink516.xml"/><Relationship Id="rId7" Type="http://schemas.openxmlformats.org/officeDocument/2006/relationships/customXml" Target="../ink/ink518.xml"/><Relationship Id="rId12" Type="http://schemas.openxmlformats.org/officeDocument/2006/relationships/image" Target="../media/image5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30.png"/><Relationship Id="rId11" Type="http://schemas.openxmlformats.org/officeDocument/2006/relationships/customXml" Target="../ink/ink520.xml"/><Relationship Id="rId5" Type="http://schemas.openxmlformats.org/officeDocument/2006/relationships/customXml" Target="../ink/ink517.xml"/><Relationship Id="rId10" Type="http://schemas.openxmlformats.org/officeDocument/2006/relationships/image" Target="../media/image507.png"/><Relationship Id="rId4" Type="http://schemas.openxmlformats.org/officeDocument/2006/relationships/image" Target="../media/image5020.png"/><Relationship Id="rId9" Type="http://schemas.openxmlformats.org/officeDocument/2006/relationships/customXml" Target="../ink/ink519.xml"/><Relationship Id="rId14" Type="http://schemas.openxmlformats.org/officeDocument/2006/relationships/image" Target="../media/image509.png"/></Relationships>
</file>

<file path=ppt/slides/_rels/slide23.xml.rels><?xml version="1.0" encoding="UTF-8" standalone="yes"?>
<Relationships xmlns="http://schemas.openxmlformats.org/package/2006/relationships"><Relationship Id="rId3" Type="http://schemas.openxmlformats.org/officeDocument/2006/relationships/customXml" Target="../ink/ink52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50.png"/></Relationships>
</file>

<file path=ppt/slides/_rels/slide24.xml.rels><?xml version="1.0" encoding="UTF-8" standalone="yes"?>
<Relationships xmlns="http://schemas.openxmlformats.org/package/2006/relationships"><Relationship Id="rId117" Type="http://schemas.openxmlformats.org/officeDocument/2006/relationships/image" Target="../media/image562.png"/><Relationship Id="rId21" Type="http://schemas.openxmlformats.org/officeDocument/2006/relationships/image" Target="../media/image515.png"/><Relationship Id="rId42" Type="http://schemas.openxmlformats.org/officeDocument/2006/relationships/customXml" Target="../ink/ink542.xml"/><Relationship Id="rId63" Type="http://schemas.openxmlformats.org/officeDocument/2006/relationships/image" Target="../media/image535.png"/><Relationship Id="rId84" Type="http://schemas.openxmlformats.org/officeDocument/2006/relationships/customXml" Target="../ink/ink563.xml"/><Relationship Id="rId138" Type="http://schemas.openxmlformats.org/officeDocument/2006/relationships/customXml" Target="../ink/ink590.xml"/><Relationship Id="rId107" Type="http://schemas.openxmlformats.org/officeDocument/2006/relationships/image" Target="../media/image557.png"/><Relationship Id="rId11" Type="http://schemas.openxmlformats.org/officeDocument/2006/relationships/image" Target="../media/image5101.png"/><Relationship Id="rId32" Type="http://schemas.openxmlformats.org/officeDocument/2006/relationships/customXml" Target="../ink/ink537.xml"/><Relationship Id="rId53" Type="http://schemas.openxmlformats.org/officeDocument/2006/relationships/image" Target="../media/image530.png"/><Relationship Id="rId74" Type="http://schemas.openxmlformats.org/officeDocument/2006/relationships/customXml" Target="../ink/ink558.xml"/><Relationship Id="rId128" Type="http://schemas.openxmlformats.org/officeDocument/2006/relationships/customXml" Target="../ink/ink585.xml"/><Relationship Id="rId149" Type="http://schemas.openxmlformats.org/officeDocument/2006/relationships/image" Target="../media/image578.png"/><Relationship Id="rId5" Type="http://schemas.openxmlformats.org/officeDocument/2006/relationships/image" Target="../media/image5070.png"/><Relationship Id="rId95" Type="http://schemas.openxmlformats.org/officeDocument/2006/relationships/image" Target="../media/image551.png"/><Relationship Id="rId22" Type="http://schemas.openxmlformats.org/officeDocument/2006/relationships/customXml" Target="../ink/ink532.xml"/><Relationship Id="rId27" Type="http://schemas.openxmlformats.org/officeDocument/2006/relationships/image" Target="../media/image518.png"/><Relationship Id="rId43" Type="http://schemas.openxmlformats.org/officeDocument/2006/relationships/image" Target="../media/image205.png"/><Relationship Id="rId48" Type="http://schemas.openxmlformats.org/officeDocument/2006/relationships/customXml" Target="../ink/ink545.xml"/><Relationship Id="rId64" Type="http://schemas.openxmlformats.org/officeDocument/2006/relationships/customXml" Target="../ink/ink553.xml"/><Relationship Id="rId69" Type="http://schemas.openxmlformats.org/officeDocument/2006/relationships/image" Target="../media/image538.png"/><Relationship Id="rId113" Type="http://schemas.openxmlformats.org/officeDocument/2006/relationships/image" Target="../media/image560.png"/><Relationship Id="rId118" Type="http://schemas.openxmlformats.org/officeDocument/2006/relationships/customXml" Target="../ink/ink580.xml"/><Relationship Id="rId134" Type="http://schemas.openxmlformats.org/officeDocument/2006/relationships/customXml" Target="../ink/ink588.xml"/><Relationship Id="rId139" Type="http://schemas.openxmlformats.org/officeDocument/2006/relationships/image" Target="../media/image573.png"/><Relationship Id="rId80" Type="http://schemas.openxmlformats.org/officeDocument/2006/relationships/customXml" Target="../ink/ink561.xml"/><Relationship Id="rId85" Type="http://schemas.openxmlformats.org/officeDocument/2006/relationships/image" Target="../media/image546.png"/><Relationship Id="rId12" Type="http://schemas.openxmlformats.org/officeDocument/2006/relationships/customXml" Target="../ink/ink527.xml"/><Relationship Id="rId17" Type="http://schemas.openxmlformats.org/officeDocument/2006/relationships/image" Target="../media/image513.png"/><Relationship Id="rId33" Type="http://schemas.openxmlformats.org/officeDocument/2006/relationships/image" Target="../media/image521.png"/><Relationship Id="rId38" Type="http://schemas.openxmlformats.org/officeDocument/2006/relationships/customXml" Target="../ink/ink540.xml"/><Relationship Id="rId59" Type="http://schemas.openxmlformats.org/officeDocument/2006/relationships/image" Target="../media/image533.png"/><Relationship Id="rId103" Type="http://schemas.openxmlformats.org/officeDocument/2006/relationships/image" Target="../media/image555.png"/><Relationship Id="rId108" Type="http://schemas.openxmlformats.org/officeDocument/2006/relationships/customXml" Target="../ink/ink575.xml"/><Relationship Id="rId124" Type="http://schemas.openxmlformats.org/officeDocument/2006/relationships/customXml" Target="../ink/ink583.xml"/><Relationship Id="rId129" Type="http://schemas.openxmlformats.org/officeDocument/2006/relationships/image" Target="../media/image568.png"/><Relationship Id="rId54" Type="http://schemas.openxmlformats.org/officeDocument/2006/relationships/customXml" Target="../ink/ink548.xml"/><Relationship Id="rId70" Type="http://schemas.openxmlformats.org/officeDocument/2006/relationships/customXml" Target="../ink/ink556.xml"/><Relationship Id="rId75" Type="http://schemas.openxmlformats.org/officeDocument/2006/relationships/image" Target="../media/image541.png"/><Relationship Id="rId91" Type="http://schemas.openxmlformats.org/officeDocument/2006/relationships/image" Target="../media/image549.png"/><Relationship Id="rId96" Type="http://schemas.openxmlformats.org/officeDocument/2006/relationships/customXml" Target="../ink/ink569.xml"/><Relationship Id="rId140" Type="http://schemas.openxmlformats.org/officeDocument/2006/relationships/customXml" Target="../ink/ink591.xml"/><Relationship Id="rId145" Type="http://schemas.openxmlformats.org/officeDocument/2006/relationships/image" Target="../media/image576.png"/><Relationship Id="rId1" Type="http://schemas.openxmlformats.org/officeDocument/2006/relationships/slideLayout" Target="../slideLayouts/slideLayout7.xml"/><Relationship Id="rId6" Type="http://schemas.openxmlformats.org/officeDocument/2006/relationships/customXml" Target="../ink/ink524.xml"/><Relationship Id="rId23" Type="http://schemas.openxmlformats.org/officeDocument/2006/relationships/image" Target="../media/image516.png"/><Relationship Id="rId28" Type="http://schemas.openxmlformats.org/officeDocument/2006/relationships/customXml" Target="../ink/ink535.xml"/><Relationship Id="rId49" Type="http://schemas.openxmlformats.org/officeDocument/2006/relationships/image" Target="../media/image528.png"/><Relationship Id="rId114" Type="http://schemas.openxmlformats.org/officeDocument/2006/relationships/customXml" Target="../ink/ink578.xml"/><Relationship Id="rId119" Type="http://schemas.openxmlformats.org/officeDocument/2006/relationships/image" Target="../media/image563.png"/><Relationship Id="rId44" Type="http://schemas.openxmlformats.org/officeDocument/2006/relationships/customXml" Target="../ink/ink543.xml"/><Relationship Id="rId60" Type="http://schemas.openxmlformats.org/officeDocument/2006/relationships/customXml" Target="../ink/ink551.xml"/><Relationship Id="rId65" Type="http://schemas.openxmlformats.org/officeDocument/2006/relationships/image" Target="../media/image536.png"/><Relationship Id="rId81" Type="http://schemas.openxmlformats.org/officeDocument/2006/relationships/image" Target="../media/image544.png"/><Relationship Id="rId86" Type="http://schemas.openxmlformats.org/officeDocument/2006/relationships/customXml" Target="../ink/ink564.xml"/><Relationship Id="rId130" Type="http://schemas.openxmlformats.org/officeDocument/2006/relationships/customXml" Target="../ink/ink586.xml"/><Relationship Id="rId135" Type="http://schemas.openxmlformats.org/officeDocument/2006/relationships/image" Target="../media/image571.png"/><Relationship Id="rId13" Type="http://schemas.openxmlformats.org/officeDocument/2006/relationships/image" Target="../media/image511.png"/><Relationship Id="rId18" Type="http://schemas.openxmlformats.org/officeDocument/2006/relationships/customXml" Target="../ink/ink530.xml"/><Relationship Id="rId39" Type="http://schemas.openxmlformats.org/officeDocument/2006/relationships/image" Target="../media/image524.png"/><Relationship Id="rId109" Type="http://schemas.openxmlformats.org/officeDocument/2006/relationships/image" Target="../media/image558.png"/><Relationship Id="rId34" Type="http://schemas.openxmlformats.org/officeDocument/2006/relationships/customXml" Target="../ink/ink538.xml"/><Relationship Id="rId50" Type="http://schemas.openxmlformats.org/officeDocument/2006/relationships/customXml" Target="../ink/ink546.xml"/><Relationship Id="rId55" Type="http://schemas.openxmlformats.org/officeDocument/2006/relationships/image" Target="../media/image531.png"/><Relationship Id="rId76" Type="http://schemas.openxmlformats.org/officeDocument/2006/relationships/customXml" Target="../ink/ink559.xml"/><Relationship Id="rId97" Type="http://schemas.openxmlformats.org/officeDocument/2006/relationships/image" Target="../media/image552.png"/><Relationship Id="rId104" Type="http://schemas.openxmlformats.org/officeDocument/2006/relationships/customXml" Target="../ink/ink573.xml"/><Relationship Id="rId120" Type="http://schemas.openxmlformats.org/officeDocument/2006/relationships/customXml" Target="../ink/ink581.xml"/><Relationship Id="rId125" Type="http://schemas.openxmlformats.org/officeDocument/2006/relationships/image" Target="../media/image566.png"/><Relationship Id="rId141" Type="http://schemas.openxmlformats.org/officeDocument/2006/relationships/image" Target="../media/image574.png"/><Relationship Id="rId146" Type="http://schemas.openxmlformats.org/officeDocument/2006/relationships/customXml" Target="../ink/ink594.xml"/><Relationship Id="rId7" Type="http://schemas.openxmlformats.org/officeDocument/2006/relationships/image" Target="../media/image5080.png"/><Relationship Id="rId71" Type="http://schemas.openxmlformats.org/officeDocument/2006/relationships/image" Target="../media/image539.png"/><Relationship Id="rId92" Type="http://schemas.openxmlformats.org/officeDocument/2006/relationships/customXml" Target="../ink/ink567.xml"/><Relationship Id="rId2" Type="http://schemas.openxmlformats.org/officeDocument/2006/relationships/notesSlide" Target="../notesSlides/notesSlide15.xml"/><Relationship Id="rId29" Type="http://schemas.openxmlformats.org/officeDocument/2006/relationships/image" Target="../media/image519.png"/><Relationship Id="rId24" Type="http://schemas.openxmlformats.org/officeDocument/2006/relationships/customXml" Target="../ink/ink533.xml"/><Relationship Id="rId40" Type="http://schemas.openxmlformats.org/officeDocument/2006/relationships/customXml" Target="../ink/ink541.xml"/><Relationship Id="rId45" Type="http://schemas.openxmlformats.org/officeDocument/2006/relationships/image" Target="../media/image526.png"/><Relationship Id="rId66" Type="http://schemas.openxmlformats.org/officeDocument/2006/relationships/customXml" Target="../ink/ink554.xml"/><Relationship Id="rId87" Type="http://schemas.openxmlformats.org/officeDocument/2006/relationships/image" Target="../media/image547.png"/><Relationship Id="rId110" Type="http://schemas.openxmlformats.org/officeDocument/2006/relationships/customXml" Target="../ink/ink576.xml"/><Relationship Id="rId115" Type="http://schemas.openxmlformats.org/officeDocument/2006/relationships/image" Target="../media/image561.png"/><Relationship Id="rId131" Type="http://schemas.openxmlformats.org/officeDocument/2006/relationships/image" Target="../media/image569.png"/><Relationship Id="rId136" Type="http://schemas.openxmlformats.org/officeDocument/2006/relationships/customXml" Target="../ink/ink589.xml"/><Relationship Id="rId61" Type="http://schemas.openxmlformats.org/officeDocument/2006/relationships/image" Target="../media/image534.png"/><Relationship Id="rId82" Type="http://schemas.openxmlformats.org/officeDocument/2006/relationships/customXml" Target="../ink/ink562.xml"/><Relationship Id="rId19" Type="http://schemas.openxmlformats.org/officeDocument/2006/relationships/image" Target="../media/image514.png"/><Relationship Id="rId14" Type="http://schemas.openxmlformats.org/officeDocument/2006/relationships/customXml" Target="../ink/ink528.xml"/><Relationship Id="rId30" Type="http://schemas.openxmlformats.org/officeDocument/2006/relationships/customXml" Target="../ink/ink536.xml"/><Relationship Id="rId35" Type="http://schemas.openxmlformats.org/officeDocument/2006/relationships/image" Target="../media/image522.png"/><Relationship Id="rId56" Type="http://schemas.openxmlformats.org/officeDocument/2006/relationships/customXml" Target="../ink/ink549.xml"/><Relationship Id="rId77" Type="http://schemas.openxmlformats.org/officeDocument/2006/relationships/image" Target="../media/image542.png"/><Relationship Id="rId100" Type="http://schemas.openxmlformats.org/officeDocument/2006/relationships/customXml" Target="../ink/ink571.xml"/><Relationship Id="rId105" Type="http://schemas.openxmlformats.org/officeDocument/2006/relationships/image" Target="../media/image556.png"/><Relationship Id="rId126" Type="http://schemas.openxmlformats.org/officeDocument/2006/relationships/customXml" Target="../ink/ink584.xml"/><Relationship Id="rId147" Type="http://schemas.openxmlformats.org/officeDocument/2006/relationships/image" Target="../media/image577.png"/><Relationship Id="rId8" Type="http://schemas.openxmlformats.org/officeDocument/2006/relationships/customXml" Target="../ink/ink525.xml"/><Relationship Id="rId51" Type="http://schemas.openxmlformats.org/officeDocument/2006/relationships/image" Target="../media/image529.png"/><Relationship Id="rId72" Type="http://schemas.openxmlformats.org/officeDocument/2006/relationships/customXml" Target="../ink/ink557.xml"/><Relationship Id="rId93" Type="http://schemas.openxmlformats.org/officeDocument/2006/relationships/image" Target="../media/image550.png"/><Relationship Id="rId98" Type="http://schemas.openxmlformats.org/officeDocument/2006/relationships/customXml" Target="../ink/ink570.xml"/><Relationship Id="rId121" Type="http://schemas.openxmlformats.org/officeDocument/2006/relationships/image" Target="../media/image564.png"/><Relationship Id="rId142" Type="http://schemas.openxmlformats.org/officeDocument/2006/relationships/customXml" Target="../ink/ink592.xml"/><Relationship Id="rId3" Type="http://schemas.openxmlformats.org/officeDocument/2006/relationships/image" Target="../media/image510.png"/><Relationship Id="rId25" Type="http://schemas.openxmlformats.org/officeDocument/2006/relationships/image" Target="../media/image517.png"/><Relationship Id="rId46" Type="http://schemas.openxmlformats.org/officeDocument/2006/relationships/customXml" Target="../ink/ink544.xml"/><Relationship Id="rId67" Type="http://schemas.openxmlformats.org/officeDocument/2006/relationships/image" Target="../media/image537.png"/><Relationship Id="rId116" Type="http://schemas.openxmlformats.org/officeDocument/2006/relationships/customXml" Target="../ink/ink579.xml"/><Relationship Id="rId137" Type="http://schemas.openxmlformats.org/officeDocument/2006/relationships/image" Target="../media/image572.png"/><Relationship Id="rId20" Type="http://schemas.openxmlformats.org/officeDocument/2006/relationships/customXml" Target="../ink/ink531.xml"/><Relationship Id="rId41" Type="http://schemas.openxmlformats.org/officeDocument/2006/relationships/image" Target="../media/image525.png"/><Relationship Id="rId62" Type="http://schemas.openxmlformats.org/officeDocument/2006/relationships/customXml" Target="../ink/ink552.xml"/><Relationship Id="rId83" Type="http://schemas.openxmlformats.org/officeDocument/2006/relationships/image" Target="../media/image545.png"/><Relationship Id="rId88" Type="http://schemas.openxmlformats.org/officeDocument/2006/relationships/customXml" Target="../ink/ink565.xml"/><Relationship Id="rId111" Type="http://schemas.openxmlformats.org/officeDocument/2006/relationships/image" Target="../media/image559.png"/><Relationship Id="rId132" Type="http://schemas.openxmlformats.org/officeDocument/2006/relationships/customXml" Target="../ink/ink587.xml"/><Relationship Id="rId15" Type="http://schemas.openxmlformats.org/officeDocument/2006/relationships/image" Target="../media/image512.png"/><Relationship Id="rId36" Type="http://schemas.openxmlformats.org/officeDocument/2006/relationships/customXml" Target="../ink/ink539.xml"/><Relationship Id="rId57" Type="http://schemas.openxmlformats.org/officeDocument/2006/relationships/image" Target="../media/image532.png"/><Relationship Id="rId106" Type="http://schemas.openxmlformats.org/officeDocument/2006/relationships/customXml" Target="../ink/ink574.xml"/><Relationship Id="rId127" Type="http://schemas.openxmlformats.org/officeDocument/2006/relationships/image" Target="../media/image567.png"/><Relationship Id="rId10" Type="http://schemas.openxmlformats.org/officeDocument/2006/relationships/customXml" Target="../ink/ink526.xml"/><Relationship Id="rId31" Type="http://schemas.openxmlformats.org/officeDocument/2006/relationships/image" Target="../media/image520.png"/><Relationship Id="rId52" Type="http://schemas.openxmlformats.org/officeDocument/2006/relationships/customXml" Target="../ink/ink547.xml"/><Relationship Id="rId73" Type="http://schemas.openxmlformats.org/officeDocument/2006/relationships/image" Target="../media/image540.png"/><Relationship Id="rId78" Type="http://schemas.openxmlformats.org/officeDocument/2006/relationships/customXml" Target="../ink/ink560.xml"/><Relationship Id="rId94" Type="http://schemas.openxmlformats.org/officeDocument/2006/relationships/customXml" Target="../ink/ink568.xml"/><Relationship Id="rId99" Type="http://schemas.openxmlformats.org/officeDocument/2006/relationships/image" Target="../media/image553.png"/><Relationship Id="rId101" Type="http://schemas.openxmlformats.org/officeDocument/2006/relationships/image" Target="../media/image554.png"/><Relationship Id="rId122" Type="http://schemas.openxmlformats.org/officeDocument/2006/relationships/customXml" Target="../ink/ink582.xml"/><Relationship Id="rId143" Type="http://schemas.openxmlformats.org/officeDocument/2006/relationships/image" Target="../media/image575.png"/><Relationship Id="rId148" Type="http://schemas.openxmlformats.org/officeDocument/2006/relationships/customXml" Target="../ink/ink595.xml"/><Relationship Id="rId4" Type="http://schemas.openxmlformats.org/officeDocument/2006/relationships/customXml" Target="../ink/ink523.xml"/><Relationship Id="rId9" Type="http://schemas.openxmlformats.org/officeDocument/2006/relationships/image" Target="../media/image5090.png"/><Relationship Id="rId26" Type="http://schemas.openxmlformats.org/officeDocument/2006/relationships/customXml" Target="../ink/ink534.xml"/><Relationship Id="rId47" Type="http://schemas.openxmlformats.org/officeDocument/2006/relationships/image" Target="../media/image527.png"/><Relationship Id="rId68" Type="http://schemas.openxmlformats.org/officeDocument/2006/relationships/customXml" Target="../ink/ink555.xml"/><Relationship Id="rId89" Type="http://schemas.openxmlformats.org/officeDocument/2006/relationships/image" Target="../media/image548.png"/><Relationship Id="rId112" Type="http://schemas.openxmlformats.org/officeDocument/2006/relationships/customXml" Target="../ink/ink577.xml"/><Relationship Id="rId133" Type="http://schemas.openxmlformats.org/officeDocument/2006/relationships/image" Target="../media/image570.png"/><Relationship Id="rId16" Type="http://schemas.openxmlformats.org/officeDocument/2006/relationships/customXml" Target="../ink/ink529.xml"/><Relationship Id="rId37" Type="http://schemas.openxmlformats.org/officeDocument/2006/relationships/image" Target="../media/image523.png"/><Relationship Id="rId58" Type="http://schemas.openxmlformats.org/officeDocument/2006/relationships/customXml" Target="../ink/ink550.xml"/><Relationship Id="rId79" Type="http://schemas.openxmlformats.org/officeDocument/2006/relationships/image" Target="../media/image543.png"/><Relationship Id="rId102" Type="http://schemas.openxmlformats.org/officeDocument/2006/relationships/customXml" Target="../ink/ink572.xml"/><Relationship Id="rId123" Type="http://schemas.openxmlformats.org/officeDocument/2006/relationships/image" Target="../media/image565.png"/><Relationship Id="rId144" Type="http://schemas.openxmlformats.org/officeDocument/2006/relationships/customXml" Target="../ink/ink593.xml"/><Relationship Id="rId90" Type="http://schemas.openxmlformats.org/officeDocument/2006/relationships/customXml" Target="../ink/ink566.xml"/></Relationships>
</file>

<file path=ppt/slides/_rels/slide25.xml.rels><?xml version="1.0" encoding="UTF-8" standalone="yes"?>
<Relationships xmlns="http://schemas.openxmlformats.org/package/2006/relationships"><Relationship Id="rId117" Type="http://schemas.openxmlformats.org/officeDocument/2006/relationships/image" Target="../media/image636.png"/><Relationship Id="rId21" Type="http://schemas.openxmlformats.org/officeDocument/2006/relationships/image" Target="../media/image588.png"/><Relationship Id="rId42" Type="http://schemas.openxmlformats.org/officeDocument/2006/relationships/customXml" Target="../ink/ink615.xml"/><Relationship Id="rId63" Type="http://schemas.openxmlformats.org/officeDocument/2006/relationships/image" Target="../media/image609.png"/><Relationship Id="rId84" Type="http://schemas.openxmlformats.org/officeDocument/2006/relationships/customXml" Target="../ink/ink636.xml"/><Relationship Id="rId138" Type="http://schemas.openxmlformats.org/officeDocument/2006/relationships/customXml" Target="../ink/ink663.xml"/><Relationship Id="rId159" Type="http://schemas.openxmlformats.org/officeDocument/2006/relationships/image" Target="../media/image657.png"/><Relationship Id="rId170" Type="http://schemas.openxmlformats.org/officeDocument/2006/relationships/customXml" Target="../ink/ink679.xml"/><Relationship Id="rId191" Type="http://schemas.openxmlformats.org/officeDocument/2006/relationships/customXml" Target="../ink/ink690.xml"/><Relationship Id="rId205" Type="http://schemas.openxmlformats.org/officeDocument/2006/relationships/customXml" Target="../ink/ink697.xml"/><Relationship Id="rId226" Type="http://schemas.openxmlformats.org/officeDocument/2006/relationships/image" Target="../media/image689.png"/><Relationship Id="rId107" Type="http://schemas.openxmlformats.org/officeDocument/2006/relationships/image" Target="../media/image631.png"/><Relationship Id="rId11" Type="http://schemas.openxmlformats.org/officeDocument/2006/relationships/image" Target="../media/image583.png"/><Relationship Id="rId32" Type="http://schemas.openxmlformats.org/officeDocument/2006/relationships/customXml" Target="../ink/ink610.xml"/><Relationship Id="rId53" Type="http://schemas.openxmlformats.org/officeDocument/2006/relationships/image" Target="../media/image604.png"/><Relationship Id="rId74" Type="http://schemas.openxmlformats.org/officeDocument/2006/relationships/customXml" Target="../ink/ink631.xml"/><Relationship Id="rId128" Type="http://schemas.openxmlformats.org/officeDocument/2006/relationships/customXml" Target="../ink/ink658.xml"/><Relationship Id="rId149" Type="http://schemas.openxmlformats.org/officeDocument/2006/relationships/image" Target="../media/image652.png"/><Relationship Id="rId5" Type="http://schemas.openxmlformats.org/officeDocument/2006/relationships/image" Target="../media/image580.png"/><Relationship Id="rId95" Type="http://schemas.openxmlformats.org/officeDocument/2006/relationships/image" Target="../media/image625.png"/><Relationship Id="rId160" Type="http://schemas.openxmlformats.org/officeDocument/2006/relationships/customXml" Target="../ink/ink674.xml"/><Relationship Id="rId181" Type="http://schemas.openxmlformats.org/officeDocument/2006/relationships/customXml" Target="../ink/ink685.xml"/><Relationship Id="rId216" Type="http://schemas.openxmlformats.org/officeDocument/2006/relationships/image" Target="../media/image684.png"/><Relationship Id="rId237" Type="http://schemas.openxmlformats.org/officeDocument/2006/relationships/customXml" Target="../ink/ink713.xml"/><Relationship Id="rId22" Type="http://schemas.openxmlformats.org/officeDocument/2006/relationships/customXml" Target="../ink/ink605.xml"/><Relationship Id="rId43" Type="http://schemas.openxmlformats.org/officeDocument/2006/relationships/image" Target="../media/image599.png"/><Relationship Id="rId64" Type="http://schemas.openxmlformats.org/officeDocument/2006/relationships/customXml" Target="../ink/ink626.xml"/><Relationship Id="rId118" Type="http://schemas.openxmlformats.org/officeDocument/2006/relationships/customXml" Target="../ink/ink653.xml"/><Relationship Id="rId139" Type="http://schemas.openxmlformats.org/officeDocument/2006/relationships/image" Target="../media/image647.png"/><Relationship Id="rId85" Type="http://schemas.openxmlformats.org/officeDocument/2006/relationships/image" Target="../media/image620.png"/><Relationship Id="rId150" Type="http://schemas.openxmlformats.org/officeDocument/2006/relationships/customXml" Target="../ink/ink669.xml"/><Relationship Id="rId171" Type="http://schemas.openxmlformats.org/officeDocument/2006/relationships/image" Target="../media/image663.png"/><Relationship Id="rId192" Type="http://schemas.openxmlformats.org/officeDocument/2006/relationships/image" Target="../media/image672.png"/><Relationship Id="rId206" Type="http://schemas.openxmlformats.org/officeDocument/2006/relationships/image" Target="../media/image679.png"/><Relationship Id="rId227" Type="http://schemas.openxmlformats.org/officeDocument/2006/relationships/customXml" Target="../ink/ink708.xml"/><Relationship Id="rId12" Type="http://schemas.openxmlformats.org/officeDocument/2006/relationships/customXml" Target="../ink/ink600.xml"/><Relationship Id="rId33" Type="http://schemas.openxmlformats.org/officeDocument/2006/relationships/image" Target="../media/image594.png"/><Relationship Id="rId108" Type="http://schemas.openxmlformats.org/officeDocument/2006/relationships/customXml" Target="../ink/ink648.xml"/><Relationship Id="rId129" Type="http://schemas.openxmlformats.org/officeDocument/2006/relationships/image" Target="../media/image642.png"/><Relationship Id="rId54" Type="http://schemas.openxmlformats.org/officeDocument/2006/relationships/customXml" Target="../ink/ink621.xml"/><Relationship Id="rId75" Type="http://schemas.openxmlformats.org/officeDocument/2006/relationships/image" Target="../media/image615.png"/><Relationship Id="rId96" Type="http://schemas.openxmlformats.org/officeDocument/2006/relationships/customXml" Target="../ink/ink642.xml"/><Relationship Id="rId140" Type="http://schemas.openxmlformats.org/officeDocument/2006/relationships/customXml" Target="../ink/ink664.xml"/><Relationship Id="rId161" Type="http://schemas.openxmlformats.org/officeDocument/2006/relationships/image" Target="../media/image658.png"/><Relationship Id="rId182" Type="http://schemas.openxmlformats.org/officeDocument/2006/relationships/image" Target="../media/image667.png"/><Relationship Id="rId217" Type="http://schemas.openxmlformats.org/officeDocument/2006/relationships/customXml" Target="../ink/ink703.xml"/><Relationship Id="rId6" Type="http://schemas.openxmlformats.org/officeDocument/2006/relationships/customXml" Target="../ink/ink597.xml"/><Relationship Id="rId238" Type="http://schemas.openxmlformats.org/officeDocument/2006/relationships/image" Target="../media/image695.png"/><Relationship Id="rId23" Type="http://schemas.openxmlformats.org/officeDocument/2006/relationships/image" Target="../media/image589.png"/><Relationship Id="rId119" Type="http://schemas.openxmlformats.org/officeDocument/2006/relationships/image" Target="../media/image637.png"/><Relationship Id="rId44" Type="http://schemas.openxmlformats.org/officeDocument/2006/relationships/customXml" Target="../ink/ink616.xml"/><Relationship Id="rId65" Type="http://schemas.openxmlformats.org/officeDocument/2006/relationships/image" Target="../media/image610.png"/><Relationship Id="rId86" Type="http://schemas.openxmlformats.org/officeDocument/2006/relationships/customXml" Target="../ink/ink637.xml"/><Relationship Id="rId130" Type="http://schemas.openxmlformats.org/officeDocument/2006/relationships/customXml" Target="../ink/ink659.xml"/><Relationship Id="rId151" Type="http://schemas.openxmlformats.org/officeDocument/2006/relationships/image" Target="../media/image653.png"/><Relationship Id="rId172" Type="http://schemas.openxmlformats.org/officeDocument/2006/relationships/customXml" Target="../ink/ink680.xml"/><Relationship Id="rId193" Type="http://schemas.openxmlformats.org/officeDocument/2006/relationships/customXml" Target="../ink/ink691.xml"/><Relationship Id="rId207" Type="http://schemas.openxmlformats.org/officeDocument/2006/relationships/customXml" Target="../ink/ink698.xml"/><Relationship Id="rId228" Type="http://schemas.openxmlformats.org/officeDocument/2006/relationships/image" Target="../media/image690.png"/><Relationship Id="rId13" Type="http://schemas.openxmlformats.org/officeDocument/2006/relationships/image" Target="../media/image584.png"/><Relationship Id="rId109" Type="http://schemas.openxmlformats.org/officeDocument/2006/relationships/image" Target="../media/image632.png"/><Relationship Id="rId34" Type="http://schemas.openxmlformats.org/officeDocument/2006/relationships/customXml" Target="../ink/ink611.xml"/><Relationship Id="rId55" Type="http://schemas.openxmlformats.org/officeDocument/2006/relationships/image" Target="../media/image605.png"/><Relationship Id="rId76" Type="http://schemas.openxmlformats.org/officeDocument/2006/relationships/customXml" Target="../ink/ink632.xml"/><Relationship Id="rId97" Type="http://schemas.openxmlformats.org/officeDocument/2006/relationships/image" Target="../media/image626.png"/><Relationship Id="rId120" Type="http://schemas.openxmlformats.org/officeDocument/2006/relationships/customXml" Target="../ink/ink654.xml"/><Relationship Id="rId141" Type="http://schemas.openxmlformats.org/officeDocument/2006/relationships/image" Target="../media/image648.png"/><Relationship Id="rId7" Type="http://schemas.openxmlformats.org/officeDocument/2006/relationships/image" Target="../media/image581.png"/><Relationship Id="rId162" Type="http://schemas.openxmlformats.org/officeDocument/2006/relationships/customXml" Target="../ink/ink675.xml"/><Relationship Id="rId183" Type="http://schemas.openxmlformats.org/officeDocument/2006/relationships/customXml" Target="../ink/ink686.xml"/><Relationship Id="rId218" Type="http://schemas.openxmlformats.org/officeDocument/2006/relationships/image" Target="../media/image685.png"/><Relationship Id="rId239" Type="http://schemas.openxmlformats.org/officeDocument/2006/relationships/customXml" Target="../ink/ink714.xml"/><Relationship Id="rId24" Type="http://schemas.openxmlformats.org/officeDocument/2006/relationships/customXml" Target="../ink/ink606.xml"/><Relationship Id="rId45" Type="http://schemas.openxmlformats.org/officeDocument/2006/relationships/image" Target="../media/image600.png"/><Relationship Id="rId66" Type="http://schemas.openxmlformats.org/officeDocument/2006/relationships/customXml" Target="../ink/ink627.xml"/><Relationship Id="rId87" Type="http://schemas.openxmlformats.org/officeDocument/2006/relationships/image" Target="../media/image621.png"/><Relationship Id="rId110" Type="http://schemas.openxmlformats.org/officeDocument/2006/relationships/customXml" Target="../ink/ink649.xml"/><Relationship Id="rId131" Type="http://schemas.openxmlformats.org/officeDocument/2006/relationships/image" Target="../media/image643.png"/><Relationship Id="rId152" Type="http://schemas.openxmlformats.org/officeDocument/2006/relationships/customXml" Target="../ink/ink670.xml"/><Relationship Id="rId173" Type="http://schemas.openxmlformats.org/officeDocument/2006/relationships/image" Target="../media/image205.png"/><Relationship Id="rId194" Type="http://schemas.openxmlformats.org/officeDocument/2006/relationships/image" Target="../media/image673.png"/><Relationship Id="rId208" Type="http://schemas.openxmlformats.org/officeDocument/2006/relationships/image" Target="../media/image680.png"/><Relationship Id="rId229" Type="http://schemas.openxmlformats.org/officeDocument/2006/relationships/customXml" Target="../ink/ink709.xml"/><Relationship Id="rId240" Type="http://schemas.openxmlformats.org/officeDocument/2006/relationships/image" Target="../media/image696.png"/><Relationship Id="rId14" Type="http://schemas.openxmlformats.org/officeDocument/2006/relationships/customXml" Target="../ink/ink601.xml"/><Relationship Id="rId35" Type="http://schemas.openxmlformats.org/officeDocument/2006/relationships/image" Target="../media/image595.png"/><Relationship Id="rId56" Type="http://schemas.openxmlformats.org/officeDocument/2006/relationships/customXml" Target="../ink/ink622.xml"/><Relationship Id="rId77" Type="http://schemas.openxmlformats.org/officeDocument/2006/relationships/image" Target="../media/image616.png"/><Relationship Id="rId100" Type="http://schemas.openxmlformats.org/officeDocument/2006/relationships/customXml" Target="../ink/ink644.xml"/><Relationship Id="rId8" Type="http://schemas.openxmlformats.org/officeDocument/2006/relationships/customXml" Target="../ink/ink598.xml"/><Relationship Id="rId98" Type="http://schemas.openxmlformats.org/officeDocument/2006/relationships/customXml" Target="../ink/ink643.xml"/><Relationship Id="rId121" Type="http://schemas.openxmlformats.org/officeDocument/2006/relationships/image" Target="../media/image638.png"/><Relationship Id="rId142" Type="http://schemas.openxmlformats.org/officeDocument/2006/relationships/customXml" Target="../ink/ink665.xml"/><Relationship Id="rId163" Type="http://schemas.openxmlformats.org/officeDocument/2006/relationships/image" Target="../media/image659.png"/><Relationship Id="rId184" Type="http://schemas.openxmlformats.org/officeDocument/2006/relationships/image" Target="../media/image668.png"/><Relationship Id="rId219" Type="http://schemas.openxmlformats.org/officeDocument/2006/relationships/customXml" Target="../ink/ink704.xml"/><Relationship Id="rId230" Type="http://schemas.openxmlformats.org/officeDocument/2006/relationships/image" Target="../media/image691.png"/><Relationship Id="rId25" Type="http://schemas.openxmlformats.org/officeDocument/2006/relationships/image" Target="../media/image590.png"/><Relationship Id="rId46" Type="http://schemas.openxmlformats.org/officeDocument/2006/relationships/customXml" Target="../ink/ink617.xml"/><Relationship Id="rId67" Type="http://schemas.openxmlformats.org/officeDocument/2006/relationships/image" Target="../media/image611.png"/><Relationship Id="rId88" Type="http://schemas.openxmlformats.org/officeDocument/2006/relationships/customXml" Target="../ink/ink638.xml"/><Relationship Id="rId111" Type="http://schemas.openxmlformats.org/officeDocument/2006/relationships/image" Target="../media/image633.png"/><Relationship Id="rId132" Type="http://schemas.openxmlformats.org/officeDocument/2006/relationships/customXml" Target="../ink/ink660.xml"/><Relationship Id="rId153" Type="http://schemas.openxmlformats.org/officeDocument/2006/relationships/image" Target="../media/image654.png"/><Relationship Id="rId174" Type="http://schemas.openxmlformats.org/officeDocument/2006/relationships/customXml" Target="../ink/ink681.xml"/><Relationship Id="rId195" Type="http://schemas.openxmlformats.org/officeDocument/2006/relationships/customXml" Target="../ink/ink692.xml"/><Relationship Id="rId209" Type="http://schemas.openxmlformats.org/officeDocument/2006/relationships/customXml" Target="../ink/ink699.xml"/><Relationship Id="rId220" Type="http://schemas.openxmlformats.org/officeDocument/2006/relationships/image" Target="../media/image686.png"/><Relationship Id="rId241" Type="http://schemas.openxmlformats.org/officeDocument/2006/relationships/customXml" Target="../ink/ink715.xml"/><Relationship Id="rId15" Type="http://schemas.openxmlformats.org/officeDocument/2006/relationships/image" Target="../media/image585.png"/><Relationship Id="rId36" Type="http://schemas.openxmlformats.org/officeDocument/2006/relationships/customXml" Target="../ink/ink612.xml"/><Relationship Id="rId57" Type="http://schemas.openxmlformats.org/officeDocument/2006/relationships/image" Target="../media/image606.png"/><Relationship Id="rId106" Type="http://schemas.openxmlformats.org/officeDocument/2006/relationships/customXml" Target="../ink/ink647.xml"/><Relationship Id="rId127" Type="http://schemas.openxmlformats.org/officeDocument/2006/relationships/image" Target="../media/image641.png"/><Relationship Id="rId10" Type="http://schemas.openxmlformats.org/officeDocument/2006/relationships/customXml" Target="../ink/ink599.xml"/><Relationship Id="rId31" Type="http://schemas.openxmlformats.org/officeDocument/2006/relationships/image" Target="../media/image593.png"/><Relationship Id="rId52" Type="http://schemas.openxmlformats.org/officeDocument/2006/relationships/customXml" Target="../ink/ink620.xml"/><Relationship Id="rId73" Type="http://schemas.openxmlformats.org/officeDocument/2006/relationships/image" Target="../media/image614.png"/><Relationship Id="rId78" Type="http://schemas.openxmlformats.org/officeDocument/2006/relationships/customXml" Target="../ink/ink633.xml"/><Relationship Id="rId94" Type="http://schemas.openxmlformats.org/officeDocument/2006/relationships/customXml" Target="../ink/ink641.xml"/><Relationship Id="rId99" Type="http://schemas.openxmlformats.org/officeDocument/2006/relationships/image" Target="../media/image627.png"/><Relationship Id="rId101" Type="http://schemas.openxmlformats.org/officeDocument/2006/relationships/image" Target="../media/image628.png"/><Relationship Id="rId122" Type="http://schemas.openxmlformats.org/officeDocument/2006/relationships/customXml" Target="../ink/ink655.xml"/><Relationship Id="rId143" Type="http://schemas.openxmlformats.org/officeDocument/2006/relationships/image" Target="../media/image649.png"/><Relationship Id="rId148" Type="http://schemas.openxmlformats.org/officeDocument/2006/relationships/customXml" Target="../ink/ink668.xml"/><Relationship Id="rId164" Type="http://schemas.openxmlformats.org/officeDocument/2006/relationships/customXml" Target="../ink/ink676.xml"/><Relationship Id="rId169" Type="http://schemas.openxmlformats.org/officeDocument/2006/relationships/image" Target="../media/image662.png"/><Relationship Id="rId185" Type="http://schemas.openxmlformats.org/officeDocument/2006/relationships/customXml" Target="../ink/ink687.xml"/><Relationship Id="rId4" Type="http://schemas.openxmlformats.org/officeDocument/2006/relationships/customXml" Target="../ink/ink596.xml"/><Relationship Id="rId9" Type="http://schemas.openxmlformats.org/officeDocument/2006/relationships/image" Target="../media/image582.png"/><Relationship Id="rId180" Type="http://schemas.openxmlformats.org/officeDocument/2006/relationships/customXml" Target="../ink/ink684.xml"/><Relationship Id="rId210" Type="http://schemas.openxmlformats.org/officeDocument/2006/relationships/image" Target="../media/image681.png"/><Relationship Id="rId215" Type="http://schemas.openxmlformats.org/officeDocument/2006/relationships/customXml" Target="../ink/ink702.xml"/><Relationship Id="rId236" Type="http://schemas.openxmlformats.org/officeDocument/2006/relationships/image" Target="../media/image694.png"/><Relationship Id="rId26" Type="http://schemas.openxmlformats.org/officeDocument/2006/relationships/customXml" Target="../ink/ink607.xml"/><Relationship Id="rId231" Type="http://schemas.openxmlformats.org/officeDocument/2006/relationships/customXml" Target="../ink/ink710.xml"/><Relationship Id="rId47" Type="http://schemas.openxmlformats.org/officeDocument/2006/relationships/image" Target="../media/image601.png"/><Relationship Id="rId68" Type="http://schemas.openxmlformats.org/officeDocument/2006/relationships/customXml" Target="../ink/ink628.xml"/><Relationship Id="rId89" Type="http://schemas.openxmlformats.org/officeDocument/2006/relationships/image" Target="../media/image622.png"/><Relationship Id="rId112" Type="http://schemas.openxmlformats.org/officeDocument/2006/relationships/customXml" Target="../ink/ink650.xml"/><Relationship Id="rId133" Type="http://schemas.openxmlformats.org/officeDocument/2006/relationships/image" Target="../media/image644.png"/><Relationship Id="rId154" Type="http://schemas.openxmlformats.org/officeDocument/2006/relationships/customXml" Target="../ink/ink671.xml"/><Relationship Id="rId175" Type="http://schemas.openxmlformats.org/officeDocument/2006/relationships/image" Target="../media/image664.png"/><Relationship Id="rId196" Type="http://schemas.openxmlformats.org/officeDocument/2006/relationships/image" Target="../media/image674.png"/><Relationship Id="rId200" Type="http://schemas.openxmlformats.org/officeDocument/2006/relationships/image" Target="../media/image676.png"/><Relationship Id="rId16" Type="http://schemas.openxmlformats.org/officeDocument/2006/relationships/customXml" Target="../ink/ink602.xml"/><Relationship Id="rId221" Type="http://schemas.openxmlformats.org/officeDocument/2006/relationships/customXml" Target="../ink/ink705.xml"/><Relationship Id="rId242" Type="http://schemas.openxmlformats.org/officeDocument/2006/relationships/image" Target="../media/image697.png"/><Relationship Id="rId37" Type="http://schemas.openxmlformats.org/officeDocument/2006/relationships/image" Target="../media/image596.png"/><Relationship Id="rId58" Type="http://schemas.openxmlformats.org/officeDocument/2006/relationships/customXml" Target="../ink/ink623.xml"/><Relationship Id="rId79" Type="http://schemas.openxmlformats.org/officeDocument/2006/relationships/image" Target="../media/image617.png"/><Relationship Id="rId102" Type="http://schemas.openxmlformats.org/officeDocument/2006/relationships/customXml" Target="../ink/ink645.xml"/><Relationship Id="rId123" Type="http://schemas.openxmlformats.org/officeDocument/2006/relationships/image" Target="../media/image639.png"/><Relationship Id="rId144" Type="http://schemas.openxmlformats.org/officeDocument/2006/relationships/customXml" Target="../ink/ink666.xml"/><Relationship Id="rId90" Type="http://schemas.openxmlformats.org/officeDocument/2006/relationships/customXml" Target="../ink/ink639.xml"/><Relationship Id="rId165" Type="http://schemas.openxmlformats.org/officeDocument/2006/relationships/image" Target="../media/image660.png"/><Relationship Id="rId186" Type="http://schemas.openxmlformats.org/officeDocument/2006/relationships/image" Target="../media/image669.png"/><Relationship Id="rId211" Type="http://schemas.openxmlformats.org/officeDocument/2006/relationships/customXml" Target="../ink/ink700.xml"/><Relationship Id="rId232" Type="http://schemas.openxmlformats.org/officeDocument/2006/relationships/image" Target="../media/image692.png"/><Relationship Id="rId27" Type="http://schemas.openxmlformats.org/officeDocument/2006/relationships/image" Target="../media/image591.png"/><Relationship Id="rId48" Type="http://schemas.openxmlformats.org/officeDocument/2006/relationships/customXml" Target="../ink/ink618.xml"/><Relationship Id="rId69" Type="http://schemas.openxmlformats.org/officeDocument/2006/relationships/image" Target="../media/image612.png"/><Relationship Id="rId113" Type="http://schemas.openxmlformats.org/officeDocument/2006/relationships/image" Target="../media/image634.png"/><Relationship Id="rId134" Type="http://schemas.openxmlformats.org/officeDocument/2006/relationships/customXml" Target="../ink/ink661.xml"/><Relationship Id="rId80" Type="http://schemas.openxmlformats.org/officeDocument/2006/relationships/customXml" Target="../ink/ink634.xml"/><Relationship Id="rId155" Type="http://schemas.openxmlformats.org/officeDocument/2006/relationships/image" Target="../media/image655.png"/><Relationship Id="rId176" Type="http://schemas.openxmlformats.org/officeDocument/2006/relationships/customXml" Target="../ink/ink682.xml"/><Relationship Id="rId197" Type="http://schemas.openxmlformats.org/officeDocument/2006/relationships/customXml" Target="../ink/ink693.xml"/><Relationship Id="rId201" Type="http://schemas.openxmlformats.org/officeDocument/2006/relationships/customXml" Target="../ink/ink695.xml"/><Relationship Id="rId222" Type="http://schemas.openxmlformats.org/officeDocument/2006/relationships/image" Target="../media/image687.png"/><Relationship Id="rId243" Type="http://schemas.openxmlformats.org/officeDocument/2006/relationships/customXml" Target="../ink/ink716.xml"/><Relationship Id="rId17" Type="http://schemas.openxmlformats.org/officeDocument/2006/relationships/image" Target="../media/image586.png"/><Relationship Id="rId38" Type="http://schemas.openxmlformats.org/officeDocument/2006/relationships/customXml" Target="../ink/ink613.xml"/><Relationship Id="rId59" Type="http://schemas.openxmlformats.org/officeDocument/2006/relationships/image" Target="../media/image607.png"/><Relationship Id="rId103" Type="http://schemas.openxmlformats.org/officeDocument/2006/relationships/image" Target="../media/image629.png"/><Relationship Id="rId124" Type="http://schemas.openxmlformats.org/officeDocument/2006/relationships/customXml" Target="../ink/ink656.xml"/><Relationship Id="rId70" Type="http://schemas.openxmlformats.org/officeDocument/2006/relationships/customXml" Target="../ink/ink629.xml"/><Relationship Id="rId91" Type="http://schemas.openxmlformats.org/officeDocument/2006/relationships/image" Target="../media/image623.png"/><Relationship Id="rId145" Type="http://schemas.openxmlformats.org/officeDocument/2006/relationships/image" Target="../media/image650.png"/><Relationship Id="rId166" Type="http://schemas.openxmlformats.org/officeDocument/2006/relationships/customXml" Target="../ink/ink677.xml"/><Relationship Id="rId187" Type="http://schemas.openxmlformats.org/officeDocument/2006/relationships/customXml" Target="../ink/ink688.xml"/><Relationship Id="rId1" Type="http://schemas.openxmlformats.org/officeDocument/2006/relationships/slideLayout" Target="../slideLayouts/slideLayout7.xml"/><Relationship Id="rId212" Type="http://schemas.openxmlformats.org/officeDocument/2006/relationships/image" Target="../media/image682.png"/><Relationship Id="rId233" Type="http://schemas.openxmlformats.org/officeDocument/2006/relationships/customXml" Target="../ink/ink711.xml"/><Relationship Id="rId28" Type="http://schemas.openxmlformats.org/officeDocument/2006/relationships/customXml" Target="../ink/ink608.xml"/><Relationship Id="rId49" Type="http://schemas.openxmlformats.org/officeDocument/2006/relationships/image" Target="../media/image602.png"/><Relationship Id="rId114" Type="http://schemas.openxmlformats.org/officeDocument/2006/relationships/customXml" Target="../ink/ink651.xml"/><Relationship Id="rId60" Type="http://schemas.openxmlformats.org/officeDocument/2006/relationships/customXml" Target="../ink/ink624.xml"/><Relationship Id="rId81" Type="http://schemas.openxmlformats.org/officeDocument/2006/relationships/image" Target="../media/image618.png"/><Relationship Id="rId135" Type="http://schemas.openxmlformats.org/officeDocument/2006/relationships/image" Target="../media/image645.png"/><Relationship Id="rId156" Type="http://schemas.openxmlformats.org/officeDocument/2006/relationships/customXml" Target="../ink/ink672.xml"/><Relationship Id="rId177" Type="http://schemas.openxmlformats.org/officeDocument/2006/relationships/image" Target="../media/image665.png"/><Relationship Id="rId198" Type="http://schemas.openxmlformats.org/officeDocument/2006/relationships/image" Target="../media/image675.png"/><Relationship Id="rId202" Type="http://schemas.openxmlformats.org/officeDocument/2006/relationships/image" Target="../media/image677.png"/><Relationship Id="rId223" Type="http://schemas.openxmlformats.org/officeDocument/2006/relationships/customXml" Target="../ink/ink706.xml"/><Relationship Id="rId244" Type="http://schemas.openxmlformats.org/officeDocument/2006/relationships/image" Target="../media/image698.png"/><Relationship Id="rId18" Type="http://schemas.openxmlformats.org/officeDocument/2006/relationships/customXml" Target="../ink/ink603.xml"/><Relationship Id="rId39" Type="http://schemas.openxmlformats.org/officeDocument/2006/relationships/image" Target="../media/image597.png"/><Relationship Id="rId50" Type="http://schemas.openxmlformats.org/officeDocument/2006/relationships/customXml" Target="../ink/ink619.xml"/><Relationship Id="rId104" Type="http://schemas.openxmlformats.org/officeDocument/2006/relationships/customXml" Target="../ink/ink646.xml"/><Relationship Id="rId125" Type="http://schemas.openxmlformats.org/officeDocument/2006/relationships/image" Target="../media/image640.png"/><Relationship Id="rId146" Type="http://schemas.openxmlformats.org/officeDocument/2006/relationships/customXml" Target="../ink/ink667.xml"/><Relationship Id="rId167" Type="http://schemas.openxmlformats.org/officeDocument/2006/relationships/image" Target="../media/image661.png"/><Relationship Id="rId188" Type="http://schemas.openxmlformats.org/officeDocument/2006/relationships/image" Target="../media/image670.png"/><Relationship Id="rId71" Type="http://schemas.openxmlformats.org/officeDocument/2006/relationships/image" Target="../media/image613.png"/><Relationship Id="rId92" Type="http://schemas.openxmlformats.org/officeDocument/2006/relationships/customXml" Target="../ink/ink640.xml"/><Relationship Id="rId213" Type="http://schemas.openxmlformats.org/officeDocument/2006/relationships/customXml" Target="../ink/ink701.xml"/><Relationship Id="rId234" Type="http://schemas.openxmlformats.org/officeDocument/2006/relationships/image" Target="../media/image693.png"/><Relationship Id="rId2" Type="http://schemas.openxmlformats.org/officeDocument/2006/relationships/notesSlide" Target="../notesSlides/notesSlide16.xml"/><Relationship Id="rId29" Type="http://schemas.openxmlformats.org/officeDocument/2006/relationships/image" Target="../media/image592.png"/><Relationship Id="rId40" Type="http://schemas.openxmlformats.org/officeDocument/2006/relationships/customXml" Target="../ink/ink614.xml"/><Relationship Id="rId115" Type="http://schemas.openxmlformats.org/officeDocument/2006/relationships/image" Target="../media/image635.png"/><Relationship Id="rId136" Type="http://schemas.openxmlformats.org/officeDocument/2006/relationships/customXml" Target="../ink/ink662.xml"/><Relationship Id="rId157" Type="http://schemas.openxmlformats.org/officeDocument/2006/relationships/image" Target="../media/image656.png"/><Relationship Id="rId178" Type="http://schemas.openxmlformats.org/officeDocument/2006/relationships/customXml" Target="../ink/ink683.xml"/><Relationship Id="rId61" Type="http://schemas.openxmlformats.org/officeDocument/2006/relationships/image" Target="../media/image608.png"/><Relationship Id="rId82" Type="http://schemas.openxmlformats.org/officeDocument/2006/relationships/customXml" Target="../ink/ink635.xml"/><Relationship Id="rId199" Type="http://schemas.openxmlformats.org/officeDocument/2006/relationships/customXml" Target="../ink/ink694.xml"/><Relationship Id="rId203" Type="http://schemas.openxmlformats.org/officeDocument/2006/relationships/customXml" Target="../ink/ink696.xml"/><Relationship Id="rId19" Type="http://schemas.openxmlformats.org/officeDocument/2006/relationships/image" Target="../media/image587.png"/><Relationship Id="rId224" Type="http://schemas.openxmlformats.org/officeDocument/2006/relationships/image" Target="../media/image688.png"/><Relationship Id="rId30" Type="http://schemas.openxmlformats.org/officeDocument/2006/relationships/customXml" Target="../ink/ink609.xml"/><Relationship Id="rId105" Type="http://schemas.openxmlformats.org/officeDocument/2006/relationships/image" Target="../media/image630.png"/><Relationship Id="rId126" Type="http://schemas.openxmlformats.org/officeDocument/2006/relationships/customXml" Target="../ink/ink657.xml"/><Relationship Id="rId147" Type="http://schemas.openxmlformats.org/officeDocument/2006/relationships/image" Target="../media/image651.png"/><Relationship Id="rId168" Type="http://schemas.openxmlformats.org/officeDocument/2006/relationships/customXml" Target="../ink/ink678.xml"/><Relationship Id="rId51" Type="http://schemas.openxmlformats.org/officeDocument/2006/relationships/image" Target="../media/image603.png"/><Relationship Id="rId72" Type="http://schemas.openxmlformats.org/officeDocument/2006/relationships/customXml" Target="../ink/ink630.xml"/><Relationship Id="rId93" Type="http://schemas.openxmlformats.org/officeDocument/2006/relationships/image" Target="../media/image624.png"/><Relationship Id="rId189" Type="http://schemas.openxmlformats.org/officeDocument/2006/relationships/customXml" Target="../ink/ink689.xml"/><Relationship Id="rId3" Type="http://schemas.openxmlformats.org/officeDocument/2006/relationships/image" Target="../media/image579.png"/><Relationship Id="rId214" Type="http://schemas.openxmlformats.org/officeDocument/2006/relationships/image" Target="../media/image683.png"/><Relationship Id="rId235" Type="http://schemas.openxmlformats.org/officeDocument/2006/relationships/customXml" Target="../ink/ink712.xml"/><Relationship Id="rId116" Type="http://schemas.openxmlformats.org/officeDocument/2006/relationships/customXml" Target="../ink/ink652.xml"/><Relationship Id="rId137" Type="http://schemas.openxmlformats.org/officeDocument/2006/relationships/image" Target="../media/image646.png"/><Relationship Id="rId158" Type="http://schemas.openxmlformats.org/officeDocument/2006/relationships/customXml" Target="../ink/ink673.xml"/><Relationship Id="rId20" Type="http://schemas.openxmlformats.org/officeDocument/2006/relationships/customXml" Target="../ink/ink604.xml"/><Relationship Id="rId41" Type="http://schemas.openxmlformats.org/officeDocument/2006/relationships/image" Target="../media/image598.png"/><Relationship Id="rId62" Type="http://schemas.openxmlformats.org/officeDocument/2006/relationships/customXml" Target="../ink/ink625.xml"/><Relationship Id="rId83" Type="http://schemas.openxmlformats.org/officeDocument/2006/relationships/image" Target="../media/image619.png"/><Relationship Id="rId179" Type="http://schemas.openxmlformats.org/officeDocument/2006/relationships/image" Target="../media/image666.png"/><Relationship Id="rId190" Type="http://schemas.openxmlformats.org/officeDocument/2006/relationships/image" Target="../media/image671.png"/><Relationship Id="rId204" Type="http://schemas.openxmlformats.org/officeDocument/2006/relationships/image" Target="../media/image678.png"/><Relationship Id="rId225" Type="http://schemas.openxmlformats.org/officeDocument/2006/relationships/customXml" Target="../ink/ink707.xml"/></Relationships>
</file>

<file path=ppt/slides/_rels/slide26.xml.rels><?xml version="1.0" encoding="UTF-8" standalone="yes"?>
<Relationships xmlns="http://schemas.openxmlformats.org/package/2006/relationships"><Relationship Id="rId117" Type="http://schemas.openxmlformats.org/officeDocument/2006/relationships/image" Target="../media/image752.png"/><Relationship Id="rId21" Type="http://schemas.openxmlformats.org/officeDocument/2006/relationships/image" Target="../media/image706.png"/><Relationship Id="rId42" Type="http://schemas.openxmlformats.org/officeDocument/2006/relationships/customXml" Target="../ink/ink736.xml"/><Relationship Id="rId63" Type="http://schemas.openxmlformats.org/officeDocument/2006/relationships/image" Target="../media/image726.png"/><Relationship Id="rId84" Type="http://schemas.openxmlformats.org/officeDocument/2006/relationships/customXml" Target="../ink/ink757.xml"/><Relationship Id="rId138" Type="http://schemas.openxmlformats.org/officeDocument/2006/relationships/customXml" Target="../ink/ink784.xml"/><Relationship Id="rId159" Type="http://schemas.openxmlformats.org/officeDocument/2006/relationships/image" Target="../media/image773.png"/><Relationship Id="rId170" Type="http://schemas.openxmlformats.org/officeDocument/2006/relationships/customXml" Target="../ink/ink800.xml"/><Relationship Id="rId191" Type="http://schemas.openxmlformats.org/officeDocument/2006/relationships/image" Target="../media/image789.png"/><Relationship Id="rId107" Type="http://schemas.openxmlformats.org/officeDocument/2006/relationships/image" Target="../media/image747.png"/><Relationship Id="rId11" Type="http://schemas.openxmlformats.org/officeDocument/2006/relationships/image" Target="../media/image701.png"/><Relationship Id="rId32" Type="http://schemas.openxmlformats.org/officeDocument/2006/relationships/customXml" Target="../ink/ink731.xml"/><Relationship Id="rId53" Type="http://schemas.openxmlformats.org/officeDocument/2006/relationships/image" Target="../media/image722.png"/><Relationship Id="rId74" Type="http://schemas.openxmlformats.org/officeDocument/2006/relationships/customXml" Target="../ink/ink752.xml"/><Relationship Id="rId128" Type="http://schemas.openxmlformats.org/officeDocument/2006/relationships/customXml" Target="../ink/ink779.xml"/><Relationship Id="rId149" Type="http://schemas.openxmlformats.org/officeDocument/2006/relationships/image" Target="../media/image768.png"/><Relationship Id="rId5" Type="http://schemas.openxmlformats.org/officeDocument/2006/relationships/image" Target="../media/image699.png"/><Relationship Id="rId95" Type="http://schemas.openxmlformats.org/officeDocument/2006/relationships/image" Target="../media/image741.png"/><Relationship Id="rId160" Type="http://schemas.openxmlformats.org/officeDocument/2006/relationships/customXml" Target="../ink/ink795.xml"/><Relationship Id="rId181" Type="http://schemas.openxmlformats.org/officeDocument/2006/relationships/image" Target="../media/image784.png"/><Relationship Id="rId22" Type="http://schemas.openxmlformats.org/officeDocument/2006/relationships/customXml" Target="../ink/ink726.xml"/><Relationship Id="rId43" Type="http://schemas.openxmlformats.org/officeDocument/2006/relationships/image" Target="../media/image717.png"/><Relationship Id="rId64" Type="http://schemas.openxmlformats.org/officeDocument/2006/relationships/customXml" Target="../ink/ink747.xml"/><Relationship Id="rId118" Type="http://schemas.openxmlformats.org/officeDocument/2006/relationships/customXml" Target="../ink/ink774.xml"/><Relationship Id="rId139" Type="http://schemas.openxmlformats.org/officeDocument/2006/relationships/image" Target="../media/image763.png"/><Relationship Id="rId85" Type="http://schemas.openxmlformats.org/officeDocument/2006/relationships/image" Target="../media/image737.png"/><Relationship Id="rId150" Type="http://schemas.openxmlformats.org/officeDocument/2006/relationships/customXml" Target="../ink/ink790.xml"/><Relationship Id="rId171" Type="http://schemas.openxmlformats.org/officeDocument/2006/relationships/image" Target="../media/image779.png"/><Relationship Id="rId192" Type="http://schemas.openxmlformats.org/officeDocument/2006/relationships/customXml" Target="../ink/ink811.xml"/><Relationship Id="rId12" Type="http://schemas.openxmlformats.org/officeDocument/2006/relationships/customXml" Target="../ink/ink721.xml"/><Relationship Id="rId33" Type="http://schemas.openxmlformats.org/officeDocument/2006/relationships/image" Target="../media/image712.png"/><Relationship Id="rId108" Type="http://schemas.openxmlformats.org/officeDocument/2006/relationships/customXml" Target="../ink/ink769.xml"/><Relationship Id="rId129" Type="http://schemas.openxmlformats.org/officeDocument/2006/relationships/image" Target="../media/image758.png"/><Relationship Id="rId54" Type="http://schemas.openxmlformats.org/officeDocument/2006/relationships/customXml" Target="../ink/ink742.xml"/><Relationship Id="rId75" Type="http://schemas.openxmlformats.org/officeDocument/2006/relationships/image" Target="../media/image732.png"/><Relationship Id="rId96" Type="http://schemas.openxmlformats.org/officeDocument/2006/relationships/customXml" Target="../ink/ink763.xml"/><Relationship Id="rId140" Type="http://schemas.openxmlformats.org/officeDocument/2006/relationships/customXml" Target="../ink/ink785.xml"/><Relationship Id="rId161" Type="http://schemas.openxmlformats.org/officeDocument/2006/relationships/image" Target="../media/image774.png"/><Relationship Id="rId182" Type="http://schemas.openxmlformats.org/officeDocument/2006/relationships/customXml" Target="../ink/ink806.xml"/><Relationship Id="rId6" Type="http://schemas.openxmlformats.org/officeDocument/2006/relationships/customXml" Target="../ink/ink718.xml"/><Relationship Id="rId23" Type="http://schemas.openxmlformats.org/officeDocument/2006/relationships/image" Target="../media/image707.png"/><Relationship Id="rId119" Type="http://schemas.openxmlformats.org/officeDocument/2006/relationships/image" Target="../media/image753.png"/><Relationship Id="rId44" Type="http://schemas.openxmlformats.org/officeDocument/2006/relationships/customXml" Target="../ink/ink737.xml"/><Relationship Id="rId65" Type="http://schemas.openxmlformats.org/officeDocument/2006/relationships/image" Target="../media/image727.png"/><Relationship Id="rId86" Type="http://schemas.openxmlformats.org/officeDocument/2006/relationships/customXml" Target="../ink/ink758.xml"/><Relationship Id="rId130" Type="http://schemas.openxmlformats.org/officeDocument/2006/relationships/customXml" Target="../ink/ink780.xml"/><Relationship Id="rId151" Type="http://schemas.openxmlformats.org/officeDocument/2006/relationships/image" Target="../media/image769.png"/><Relationship Id="rId172" Type="http://schemas.openxmlformats.org/officeDocument/2006/relationships/customXml" Target="../ink/ink801.xml"/><Relationship Id="rId193" Type="http://schemas.openxmlformats.org/officeDocument/2006/relationships/image" Target="../media/image790.png"/><Relationship Id="rId13" Type="http://schemas.openxmlformats.org/officeDocument/2006/relationships/image" Target="../media/image702.png"/><Relationship Id="rId109" Type="http://schemas.openxmlformats.org/officeDocument/2006/relationships/image" Target="../media/image748.png"/><Relationship Id="rId34" Type="http://schemas.openxmlformats.org/officeDocument/2006/relationships/customXml" Target="../ink/ink732.xml"/><Relationship Id="rId50" Type="http://schemas.openxmlformats.org/officeDocument/2006/relationships/customXml" Target="../ink/ink740.xml"/><Relationship Id="rId55" Type="http://schemas.openxmlformats.org/officeDocument/2006/relationships/image" Target="../media/image723.png"/><Relationship Id="rId76" Type="http://schemas.openxmlformats.org/officeDocument/2006/relationships/customXml" Target="../ink/ink753.xml"/><Relationship Id="rId97" Type="http://schemas.openxmlformats.org/officeDocument/2006/relationships/image" Target="../media/image742.png"/><Relationship Id="rId104" Type="http://schemas.openxmlformats.org/officeDocument/2006/relationships/customXml" Target="../ink/ink767.xml"/><Relationship Id="rId120" Type="http://schemas.openxmlformats.org/officeDocument/2006/relationships/customXml" Target="../ink/ink775.xml"/><Relationship Id="rId125" Type="http://schemas.openxmlformats.org/officeDocument/2006/relationships/image" Target="../media/image756.png"/><Relationship Id="rId141" Type="http://schemas.openxmlformats.org/officeDocument/2006/relationships/image" Target="../media/image764.png"/><Relationship Id="rId146" Type="http://schemas.openxmlformats.org/officeDocument/2006/relationships/customXml" Target="../ink/ink788.xml"/><Relationship Id="rId167" Type="http://schemas.openxmlformats.org/officeDocument/2006/relationships/image" Target="../media/image777.png"/><Relationship Id="rId188" Type="http://schemas.openxmlformats.org/officeDocument/2006/relationships/customXml" Target="../ink/ink809.xml"/><Relationship Id="rId7" Type="http://schemas.openxmlformats.org/officeDocument/2006/relationships/image" Target="../media/image700.png"/><Relationship Id="rId71" Type="http://schemas.openxmlformats.org/officeDocument/2006/relationships/image" Target="../media/image730.png"/><Relationship Id="rId92" Type="http://schemas.openxmlformats.org/officeDocument/2006/relationships/customXml" Target="../ink/ink761.xml"/><Relationship Id="rId162" Type="http://schemas.openxmlformats.org/officeDocument/2006/relationships/customXml" Target="../ink/ink796.xml"/><Relationship Id="rId183" Type="http://schemas.openxmlformats.org/officeDocument/2006/relationships/image" Target="../media/image785.png"/><Relationship Id="rId2" Type="http://schemas.openxmlformats.org/officeDocument/2006/relationships/notesSlide" Target="../notesSlides/notesSlide17.xml"/><Relationship Id="rId29" Type="http://schemas.openxmlformats.org/officeDocument/2006/relationships/image" Target="../media/image710.png"/><Relationship Id="rId24" Type="http://schemas.openxmlformats.org/officeDocument/2006/relationships/customXml" Target="../ink/ink727.xml"/><Relationship Id="rId40" Type="http://schemas.openxmlformats.org/officeDocument/2006/relationships/customXml" Target="../ink/ink735.xml"/><Relationship Id="rId45" Type="http://schemas.openxmlformats.org/officeDocument/2006/relationships/image" Target="../media/image718.png"/><Relationship Id="rId66" Type="http://schemas.openxmlformats.org/officeDocument/2006/relationships/customXml" Target="../ink/ink748.xml"/><Relationship Id="rId87" Type="http://schemas.openxmlformats.org/officeDocument/2006/relationships/image" Target="../media/image738.png"/><Relationship Id="rId110" Type="http://schemas.openxmlformats.org/officeDocument/2006/relationships/customXml" Target="../ink/ink770.xml"/><Relationship Id="rId115" Type="http://schemas.openxmlformats.org/officeDocument/2006/relationships/image" Target="../media/image751.png"/><Relationship Id="rId131" Type="http://schemas.openxmlformats.org/officeDocument/2006/relationships/image" Target="../media/image759.png"/><Relationship Id="rId136" Type="http://schemas.openxmlformats.org/officeDocument/2006/relationships/customXml" Target="../ink/ink783.xml"/><Relationship Id="rId157" Type="http://schemas.openxmlformats.org/officeDocument/2006/relationships/image" Target="../media/image772.png"/><Relationship Id="rId178" Type="http://schemas.openxmlformats.org/officeDocument/2006/relationships/customXml" Target="../ink/ink804.xml"/><Relationship Id="rId61" Type="http://schemas.openxmlformats.org/officeDocument/2006/relationships/image" Target="../media/image725.png"/><Relationship Id="rId82" Type="http://schemas.openxmlformats.org/officeDocument/2006/relationships/customXml" Target="../ink/ink756.xml"/><Relationship Id="rId152" Type="http://schemas.openxmlformats.org/officeDocument/2006/relationships/customXml" Target="../ink/ink791.xml"/><Relationship Id="rId173" Type="http://schemas.openxmlformats.org/officeDocument/2006/relationships/image" Target="../media/image780.png"/><Relationship Id="rId19" Type="http://schemas.openxmlformats.org/officeDocument/2006/relationships/image" Target="../media/image705.png"/><Relationship Id="rId14" Type="http://schemas.openxmlformats.org/officeDocument/2006/relationships/customXml" Target="../ink/ink722.xml"/><Relationship Id="rId30" Type="http://schemas.openxmlformats.org/officeDocument/2006/relationships/customXml" Target="../ink/ink730.xml"/><Relationship Id="rId35" Type="http://schemas.openxmlformats.org/officeDocument/2006/relationships/image" Target="../media/image713.png"/><Relationship Id="rId56" Type="http://schemas.openxmlformats.org/officeDocument/2006/relationships/customXml" Target="../ink/ink743.xml"/><Relationship Id="rId77" Type="http://schemas.openxmlformats.org/officeDocument/2006/relationships/image" Target="../media/image733.png"/><Relationship Id="rId100" Type="http://schemas.openxmlformats.org/officeDocument/2006/relationships/customXml" Target="../ink/ink765.xml"/><Relationship Id="rId105" Type="http://schemas.openxmlformats.org/officeDocument/2006/relationships/image" Target="../media/image746.png"/><Relationship Id="rId126" Type="http://schemas.openxmlformats.org/officeDocument/2006/relationships/customXml" Target="../ink/ink778.xml"/><Relationship Id="rId147" Type="http://schemas.openxmlformats.org/officeDocument/2006/relationships/image" Target="../media/image767.png"/><Relationship Id="rId168" Type="http://schemas.openxmlformats.org/officeDocument/2006/relationships/customXml" Target="../ink/ink799.xml"/><Relationship Id="rId8" Type="http://schemas.openxmlformats.org/officeDocument/2006/relationships/customXml" Target="../ink/ink719.xml"/><Relationship Id="rId51" Type="http://schemas.openxmlformats.org/officeDocument/2006/relationships/image" Target="../media/image721.png"/><Relationship Id="rId72" Type="http://schemas.openxmlformats.org/officeDocument/2006/relationships/customXml" Target="../ink/ink751.xml"/><Relationship Id="rId93" Type="http://schemas.openxmlformats.org/officeDocument/2006/relationships/image" Target="../media/image740.png"/><Relationship Id="rId98" Type="http://schemas.openxmlformats.org/officeDocument/2006/relationships/customXml" Target="../ink/ink764.xml"/><Relationship Id="rId121" Type="http://schemas.openxmlformats.org/officeDocument/2006/relationships/image" Target="../media/image754.png"/><Relationship Id="rId142" Type="http://schemas.openxmlformats.org/officeDocument/2006/relationships/customXml" Target="../ink/ink786.xml"/><Relationship Id="rId163" Type="http://schemas.openxmlformats.org/officeDocument/2006/relationships/image" Target="../media/image775.png"/><Relationship Id="rId184" Type="http://schemas.openxmlformats.org/officeDocument/2006/relationships/customXml" Target="../ink/ink807.xml"/><Relationship Id="rId189" Type="http://schemas.openxmlformats.org/officeDocument/2006/relationships/image" Target="../media/image788.png"/><Relationship Id="rId3" Type="http://schemas.openxmlformats.org/officeDocument/2006/relationships/image" Target="../media/image579.png"/><Relationship Id="rId25" Type="http://schemas.openxmlformats.org/officeDocument/2006/relationships/image" Target="../media/image708.png"/><Relationship Id="rId46" Type="http://schemas.openxmlformats.org/officeDocument/2006/relationships/customXml" Target="../ink/ink738.xml"/><Relationship Id="rId67" Type="http://schemas.openxmlformats.org/officeDocument/2006/relationships/image" Target="../media/image728.png"/><Relationship Id="rId116" Type="http://schemas.openxmlformats.org/officeDocument/2006/relationships/customXml" Target="../ink/ink773.xml"/><Relationship Id="rId137" Type="http://schemas.openxmlformats.org/officeDocument/2006/relationships/image" Target="../media/image762.png"/><Relationship Id="rId158" Type="http://schemas.openxmlformats.org/officeDocument/2006/relationships/customXml" Target="../ink/ink794.xml"/><Relationship Id="rId20" Type="http://schemas.openxmlformats.org/officeDocument/2006/relationships/customXml" Target="../ink/ink725.xml"/><Relationship Id="rId41" Type="http://schemas.openxmlformats.org/officeDocument/2006/relationships/image" Target="../media/image716.png"/><Relationship Id="rId62" Type="http://schemas.openxmlformats.org/officeDocument/2006/relationships/customXml" Target="../ink/ink746.xml"/><Relationship Id="rId83" Type="http://schemas.openxmlformats.org/officeDocument/2006/relationships/image" Target="../media/image736.png"/><Relationship Id="rId88" Type="http://schemas.openxmlformats.org/officeDocument/2006/relationships/customXml" Target="../ink/ink759.xml"/><Relationship Id="rId111" Type="http://schemas.openxmlformats.org/officeDocument/2006/relationships/image" Target="../media/image749.png"/><Relationship Id="rId132" Type="http://schemas.openxmlformats.org/officeDocument/2006/relationships/customXml" Target="../ink/ink781.xml"/><Relationship Id="rId153" Type="http://schemas.openxmlformats.org/officeDocument/2006/relationships/image" Target="../media/image770.png"/><Relationship Id="rId174" Type="http://schemas.openxmlformats.org/officeDocument/2006/relationships/customXml" Target="../ink/ink802.xml"/><Relationship Id="rId179" Type="http://schemas.openxmlformats.org/officeDocument/2006/relationships/image" Target="../media/image783.png"/><Relationship Id="rId190" Type="http://schemas.openxmlformats.org/officeDocument/2006/relationships/customXml" Target="../ink/ink810.xml"/><Relationship Id="rId15" Type="http://schemas.openxmlformats.org/officeDocument/2006/relationships/image" Target="../media/image703.png"/><Relationship Id="rId36" Type="http://schemas.openxmlformats.org/officeDocument/2006/relationships/customXml" Target="../ink/ink733.xml"/><Relationship Id="rId57" Type="http://schemas.openxmlformats.org/officeDocument/2006/relationships/image" Target="../media/image724.png"/><Relationship Id="rId106" Type="http://schemas.openxmlformats.org/officeDocument/2006/relationships/customXml" Target="../ink/ink768.xml"/><Relationship Id="rId127" Type="http://schemas.openxmlformats.org/officeDocument/2006/relationships/image" Target="../media/image757.png"/><Relationship Id="rId10" Type="http://schemas.openxmlformats.org/officeDocument/2006/relationships/customXml" Target="../ink/ink720.xml"/><Relationship Id="rId31" Type="http://schemas.openxmlformats.org/officeDocument/2006/relationships/image" Target="../media/image711.png"/><Relationship Id="rId52" Type="http://schemas.openxmlformats.org/officeDocument/2006/relationships/customXml" Target="../ink/ink741.xml"/><Relationship Id="rId73" Type="http://schemas.openxmlformats.org/officeDocument/2006/relationships/image" Target="../media/image731.png"/><Relationship Id="rId78" Type="http://schemas.openxmlformats.org/officeDocument/2006/relationships/customXml" Target="../ink/ink754.xml"/><Relationship Id="rId94" Type="http://schemas.openxmlformats.org/officeDocument/2006/relationships/customXml" Target="../ink/ink762.xml"/><Relationship Id="rId99" Type="http://schemas.openxmlformats.org/officeDocument/2006/relationships/image" Target="../media/image743.png"/><Relationship Id="rId101" Type="http://schemas.openxmlformats.org/officeDocument/2006/relationships/image" Target="../media/image744.png"/><Relationship Id="rId122" Type="http://schemas.openxmlformats.org/officeDocument/2006/relationships/customXml" Target="../ink/ink776.xml"/><Relationship Id="rId143" Type="http://schemas.openxmlformats.org/officeDocument/2006/relationships/image" Target="../media/image765.png"/><Relationship Id="rId148" Type="http://schemas.openxmlformats.org/officeDocument/2006/relationships/customXml" Target="../ink/ink789.xml"/><Relationship Id="rId164" Type="http://schemas.openxmlformats.org/officeDocument/2006/relationships/customXml" Target="../ink/ink797.xml"/><Relationship Id="rId169" Type="http://schemas.openxmlformats.org/officeDocument/2006/relationships/image" Target="../media/image778.png"/><Relationship Id="rId185" Type="http://schemas.openxmlformats.org/officeDocument/2006/relationships/image" Target="../media/image786.png"/><Relationship Id="rId4" Type="http://schemas.openxmlformats.org/officeDocument/2006/relationships/customXml" Target="../ink/ink717.xml"/><Relationship Id="rId9" Type="http://schemas.openxmlformats.org/officeDocument/2006/relationships/image" Target="../media/image599.png"/><Relationship Id="rId180" Type="http://schemas.openxmlformats.org/officeDocument/2006/relationships/customXml" Target="../ink/ink805.xml"/><Relationship Id="rId26" Type="http://schemas.openxmlformats.org/officeDocument/2006/relationships/customXml" Target="../ink/ink728.xml"/><Relationship Id="rId47" Type="http://schemas.openxmlformats.org/officeDocument/2006/relationships/image" Target="../media/image719.png"/><Relationship Id="rId68" Type="http://schemas.openxmlformats.org/officeDocument/2006/relationships/customXml" Target="../ink/ink749.xml"/><Relationship Id="rId89" Type="http://schemas.openxmlformats.org/officeDocument/2006/relationships/image" Target="../media/image262.png"/><Relationship Id="rId112" Type="http://schemas.openxmlformats.org/officeDocument/2006/relationships/customXml" Target="../ink/ink771.xml"/><Relationship Id="rId133" Type="http://schemas.openxmlformats.org/officeDocument/2006/relationships/image" Target="../media/image760.png"/><Relationship Id="rId154" Type="http://schemas.openxmlformats.org/officeDocument/2006/relationships/customXml" Target="../ink/ink792.xml"/><Relationship Id="rId175" Type="http://schemas.openxmlformats.org/officeDocument/2006/relationships/image" Target="../media/image781.png"/><Relationship Id="rId16" Type="http://schemas.openxmlformats.org/officeDocument/2006/relationships/customXml" Target="../ink/ink723.xml"/><Relationship Id="rId37" Type="http://schemas.openxmlformats.org/officeDocument/2006/relationships/image" Target="../media/image714.png"/><Relationship Id="rId58" Type="http://schemas.openxmlformats.org/officeDocument/2006/relationships/customXml" Target="../ink/ink744.xml"/><Relationship Id="rId79" Type="http://schemas.openxmlformats.org/officeDocument/2006/relationships/image" Target="../media/image734.png"/><Relationship Id="rId102" Type="http://schemas.openxmlformats.org/officeDocument/2006/relationships/customXml" Target="../ink/ink766.xml"/><Relationship Id="rId123" Type="http://schemas.openxmlformats.org/officeDocument/2006/relationships/image" Target="../media/image755.png"/><Relationship Id="rId144" Type="http://schemas.openxmlformats.org/officeDocument/2006/relationships/customXml" Target="../ink/ink787.xml"/><Relationship Id="rId90" Type="http://schemas.openxmlformats.org/officeDocument/2006/relationships/customXml" Target="../ink/ink760.xml"/><Relationship Id="rId165" Type="http://schemas.openxmlformats.org/officeDocument/2006/relationships/image" Target="../media/image776.png"/><Relationship Id="rId186" Type="http://schemas.openxmlformats.org/officeDocument/2006/relationships/customXml" Target="../ink/ink808.xml"/><Relationship Id="rId27" Type="http://schemas.openxmlformats.org/officeDocument/2006/relationships/image" Target="../media/image709.png"/><Relationship Id="rId48" Type="http://schemas.openxmlformats.org/officeDocument/2006/relationships/customXml" Target="../ink/ink739.xml"/><Relationship Id="rId69" Type="http://schemas.openxmlformats.org/officeDocument/2006/relationships/image" Target="../media/image729.png"/><Relationship Id="rId113" Type="http://schemas.openxmlformats.org/officeDocument/2006/relationships/image" Target="../media/image750.png"/><Relationship Id="rId134" Type="http://schemas.openxmlformats.org/officeDocument/2006/relationships/customXml" Target="../ink/ink782.xml"/><Relationship Id="rId80" Type="http://schemas.openxmlformats.org/officeDocument/2006/relationships/customXml" Target="../ink/ink755.xml"/><Relationship Id="rId155" Type="http://schemas.openxmlformats.org/officeDocument/2006/relationships/image" Target="../media/image771.png"/><Relationship Id="rId176" Type="http://schemas.openxmlformats.org/officeDocument/2006/relationships/customXml" Target="../ink/ink803.xml"/><Relationship Id="rId17" Type="http://schemas.openxmlformats.org/officeDocument/2006/relationships/image" Target="../media/image704.png"/><Relationship Id="rId38" Type="http://schemas.openxmlformats.org/officeDocument/2006/relationships/customXml" Target="../ink/ink734.xml"/><Relationship Id="rId59" Type="http://schemas.openxmlformats.org/officeDocument/2006/relationships/image" Target="../media/image604.png"/><Relationship Id="rId103" Type="http://schemas.openxmlformats.org/officeDocument/2006/relationships/image" Target="../media/image745.png"/><Relationship Id="rId124" Type="http://schemas.openxmlformats.org/officeDocument/2006/relationships/customXml" Target="../ink/ink777.xml"/><Relationship Id="rId70" Type="http://schemas.openxmlformats.org/officeDocument/2006/relationships/customXml" Target="../ink/ink750.xml"/><Relationship Id="rId91" Type="http://schemas.openxmlformats.org/officeDocument/2006/relationships/image" Target="../media/image739.png"/><Relationship Id="rId145" Type="http://schemas.openxmlformats.org/officeDocument/2006/relationships/image" Target="../media/image766.png"/><Relationship Id="rId166" Type="http://schemas.openxmlformats.org/officeDocument/2006/relationships/customXml" Target="../ink/ink798.xml"/><Relationship Id="rId187" Type="http://schemas.openxmlformats.org/officeDocument/2006/relationships/image" Target="../media/image787.png"/><Relationship Id="rId1" Type="http://schemas.openxmlformats.org/officeDocument/2006/relationships/slideLayout" Target="../slideLayouts/slideLayout7.xml"/><Relationship Id="rId28" Type="http://schemas.openxmlformats.org/officeDocument/2006/relationships/customXml" Target="../ink/ink729.xml"/><Relationship Id="rId49" Type="http://schemas.openxmlformats.org/officeDocument/2006/relationships/image" Target="../media/image720.png"/><Relationship Id="rId114" Type="http://schemas.openxmlformats.org/officeDocument/2006/relationships/customXml" Target="../ink/ink772.xml"/><Relationship Id="rId60" Type="http://schemas.openxmlformats.org/officeDocument/2006/relationships/customXml" Target="../ink/ink745.xml"/><Relationship Id="rId81" Type="http://schemas.openxmlformats.org/officeDocument/2006/relationships/image" Target="../media/image735.png"/><Relationship Id="rId135" Type="http://schemas.openxmlformats.org/officeDocument/2006/relationships/image" Target="../media/image761.png"/><Relationship Id="rId156" Type="http://schemas.openxmlformats.org/officeDocument/2006/relationships/customXml" Target="../ink/ink793.xml"/><Relationship Id="rId177" Type="http://schemas.openxmlformats.org/officeDocument/2006/relationships/image" Target="../media/image782.png"/><Relationship Id="rId18" Type="http://schemas.openxmlformats.org/officeDocument/2006/relationships/customXml" Target="../ink/ink724.xml"/><Relationship Id="rId39" Type="http://schemas.openxmlformats.org/officeDocument/2006/relationships/image" Target="../media/image715.png"/></Relationships>
</file>

<file path=ppt/slides/_rels/slide27.xml.rels><?xml version="1.0" encoding="UTF-8" standalone="yes"?>
<Relationships xmlns="http://schemas.openxmlformats.org/package/2006/relationships"><Relationship Id="rId26" Type="http://schemas.openxmlformats.org/officeDocument/2006/relationships/image" Target="../media/image802.png"/><Relationship Id="rId117" Type="http://schemas.openxmlformats.org/officeDocument/2006/relationships/customXml" Target="../ink/ink869.xml"/><Relationship Id="rId21" Type="http://schemas.openxmlformats.org/officeDocument/2006/relationships/customXml" Target="../ink/ink821.xml"/><Relationship Id="rId42" Type="http://schemas.openxmlformats.org/officeDocument/2006/relationships/image" Target="../media/image811.png"/><Relationship Id="rId47" Type="http://schemas.openxmlformats.org/officeDocument/2006/relationships/customXml" Target="../ink/ink834.xml"/><Relationship Id="rId63" Type="http://schemas.openxmlformats.org/officeDocument/2006/relationships/customXml" Target="../ink/ink842.xml"/><Relationship Id="rId68" Type="http://schemas.openxmlformats.org/officeDocument/2006/relationships/image" Target="../media/image825.png"/><Relationship Id="rId84" Type="http://schemas.openxmlformats.org/officeDocument/2006/relationships/image" Target="../media/image833.png"/><Relationship Id="rId89" Type="http://schemas.openxmlformats.org/officeDocument/2006/relationships/customXml" Target="../ink/ink855.xml"/><Relationship Id="rId112" Type="http://schemas.openxmlformats.org/officeDocument/2006/relationships/image" Target="../media/image847.png"/><Relationship Id="rId16" Type="http://schemas.openxmlformats.org/officeDocument/2006/relationships/image" Target="../media/image797.png"/><Relationship Id="rId107" Type="http://schemas.openxmlformats.org/officeDocument/2006/relationships/customXml" Target="../ink/ink864.xml"/><Relationship Id="rId11" Type="http://schemas.openxmlformats.org/officeDocument/2006/relationships/customXml" Target="../ink/ink816.xml"/><Relationship Id="rId32" Type="http://schemas.openxmlformats.org/officeDocument/2006/relationships/image" Target="../media/image805.png"/><Relationship Id="rId37" Type="http://schemas.openxmlformats.org/officeDocument/2006/relationships/customXml" Target="../ink/ink829.xml"/><Relationship Id="rId53" Type="http://schemas.openxmlformats.org/officeDocument/2006/relationships/customXml" Target="../ink/ink837.xml"/><Relationship Id="rId58" Type="http://schemas.openxmlformats.org/officeDocument/2006/relationships/image" Target="../media/image819.png"/><Relationship Id="rId74" Type="http://schemas.openxmlformats.org/officeDocument/2006/relationships/image" Target="../media/image828.png"/><Relationship Id="rId79" Type="http://schemas.openxmlformats.org/officeDocument/2006/relationships/customXml" Target="../ink/ink850.xml"/><Relationship Id="rId102" Type="http://schemas.openxmlformats.org/officeDocument/2006/relationships/image" Target="../media/image842.png"/><Relationship Id="rId5" Type="http://schemas.openxmlformats.org/officeDocument/2006/relationships/customXml" Target="../ink/ink813.xml"/><Relationship Id="rId90" Type="http://schemas.openxmlformats.org/officeDocument/2006/relationships/image" Target="../media/image836.png"/><Relationship Id="rId95" Type="http://schemas.openxmlformats.org/officeDocument/2006/relationships/customXml" Target="../ink/ink858.xml"/><Relationship Id="rId22" Type="http://schemas.openxmlformats.org/officeDocument/2006/relationships/image" Target="../media/image800.png"/><Relationship Id="rId27" Type="http://schemas.openxmlformats.org/officeDocument/2006/relationships/customXml" Target="../ink/ink824.xml"/><Relationship Id="rId43" Type="http://schemas.openxmlformats.org/officeDocument/2006/relationships/customXml" Target="../ink/ink832.xml"/><Relationship Id="rId48" Type="http://schemas.openxmlformats.org/officeDocument/2006/relationships/image" Target="../media/image814.png"/><Relationship Id="rId64" Type="http://schemas.openxmlformats.org/officeDocument/2006/relationships/image" Target="../media/image823.png"/><Relationship Id="rId69" Type="http://schemas.openxmlformats.org/officeDocument/2006/relationships/customXml" Target="../ink/ink845.xml"/><Relationship Id="rId113" Type="http://schemas.openxmlformats.org/officeDocument/2006/relationships/customXml" Target="../ink/ink867.xml"/><Relationship Id="rId118" Type="http://schemas.openxmlformats.org/officeDocument/2006/relationships/image" Target="../media/image850.png"/><Relationship Id="rId80" Type="http://schemas.openxmlformats.org/officeDocument/2006/relationships/image" Target="../media/image831.png"/><Relationship Id="rId85" Type="http://schemas.openxmlformats.org/officeDocument/2006/relationships/customXml" Target="../ink/ink853.xml"/><Relationship Id="rId12" Type="http://schemas.openxmlformats.org/officeDocument/2006/relationships/image" Target="../media/image795.png"/><Relationship Id="rId17" Type="http://schemas.openxmlformats.org/officeDocument/2006/relationships/customXml" Target="../ink/ink819.xml"/><Relationship Id="rId33" Type="http://schemas.openxmlformats.org/officeDocument/2006/relationships/customXml" Target="../ink/ink827.xml"/><Relationship Id="rId38" Type="http://schemas.openxmlformats.org/officeDocument/2006/relationships/image" Target="../media/image808.png"/><Relationship Id="rId59" Type="http://schemas.openxmlformats.org/officeDocument/2006/relationships/customXml" Target="../ink/ink840.xml"/><Relationship Id="rId103" Type="http://schemas.openxmlformats.org/officeDocument/2006/relationships/customXml" Target="../ink/ink862.xml"/><Relationship Id="rId108" Type="http://schemas.openxmlformats.org/officeDocument/2006/relationships/image" Target="../media/image845.png"/><Relationship Id="rId54" Type="http://schemas.openxmlformats.org/officeDocument/2006/relationships/image" Target="../media/image817.png"/><Relationship Id="rId70" Type="http://schemas.openxmlformats.org/officeDocument/2006/relationships/image" Target="../media/image826.png"/><Relationship Id="rId75" Type="http://schemas.openxmlformats.org/officeDocument/2006/relationships/customXml" Target="../ink/ink848.xml"/><Relationship Id="rId91" Type="http://schemas.openxmlformats.org/officeDocument/2006/relationships/customXml" Target="../ink/ink856.xml"/><Relationship Id="rId96" Type="http://schemas.openxmlformats.org/officeDocument/2006/relationships/image" Target="../media/image839.png"/><Relationship Id="rId1" Type="http://schemas.openxmlformats.org/officeDocument/2006/relationships/slideLayout" Target="../slideLayouts/slideLayout7.xml"/><Relationship Id="rId6" Type="http://schemas.openxmlformats.org/officeDocument/2006/relationships/image" Target="../media/image792.png"/><Relationship Id="rId23" Type="http://schemas.openxmlformats.org/officeDocument/2006/relationships/customXml" Target="../ink/ink822.xml"/><Relationship Id="rId28" Type="http://schemas.openxmlformats.org/officeDocument/2006/relationships/image" Target="../media/image803.png"/><Relationship Id="rId49" Type="http://schemas.openxmlformats.org/officeDocument/2006/relationships/customXml" Target="../ink/ink835.xml"/><Relationship Id="rId114" Type="http://schemas.openxmlformats.org/officeDocument/2006/relationships/image" Target="../media/image848.png"/><Relationship Id="rId119" Type="http://schemas.openxmlformats.org/officeDocument/2006/relationships/customXml" Target="../ink/ink870.xml"/><Relationship Id="rId44" Type="http://schemas.openxmlformats.org/officeDocument/2006/relationships/image" Target="../media/image812.png"/><Relationship Id="rId60" Type="http://schemas.openxmlformats.org/officeDocument/2006/relationships/image" Target="../media/image821.png"/><Relationship Id="rId65" Type="http://schemas.openxmlformats.org/officeDocument/2006/relationships/customXml" Target="../ink/ink843.xml"/><Relationship Id="rId81" Type="http://schemas.openxmlformats.org/officeDocument/2006/relationships/customXml" Target="../ink/ink851.xml"/><Relationship Id="rId86" Type="http://schemas.openxmlformats.org/officeDocument/2006/relationships/image" Target="../media/image834.png"/><Relationship Id="rId4" Type="http://schemas.openxmlformats.org/officeDocument/2006/relationships/image" Target="../media/image791.png"/><Relationship Id="rId9" Type="http://schemas.openxmlformats.org/officeDocument/2006/relationships/customXml" Target="../ink/ink815.xml"/><Relationship Id="rId13" Type="http://schemas.openxmlformats.org/officeDocument/2006/relationships/customXml" Target="../ink/ink817.xml"/><Relationship Id="rId18" Type="http://schemas.openxmlformats.org/officeDocument/2006/relationships/image" Target="../media/image798.png"/><Relationship Id="rId39" Type="http://schemas.openxmlformats.org/officeDocument/2006/relationships/customXml" Target="../ink/ink830.xml"/><Relationship Id="rId109" Type="http://schemas.openxmlformats.org/officeDocument/2006/relationships/customXml" Target="../ink/ink865.xml"/><Relationship Id="rId34" Type="http://schemas.openxmlformats.org/officeDocument/2006/relationships/image" Target="../media/image806.png"/><Relationship Id="rId50" Type="http://schemas.openxmlformats.org/officeDocument/2006/relationships/image" Target="../media/image815.png"/><Relationship Id="rId55" Type="http://schemas.openxmlformats.org/officeDocument/2006/relationships/customXml" Target="../ink/ink838.xml"/><Relationship Id="rId76" Type="http://schemas.openxmlformats.org/officeDocument/2006/relationships/image" Target="../media/image829.png"/><Relationship Id="rId97" Type="http://schemas.openxmlformats.org/officeDocument/2006/relationships/customXml" Target="../ink/ink859.xml"/><Relationship Id="rId104" Type="http://schemas.openxmlformats.org/officeDocument/2006/relationships/image" Target="../media/image843.png"/><Relationship Id="rId120" Type="http://schemas.openxmlformats.org/officeDocument/2006/relationships/image" Target="../media/image851.png"/><Relationship Id="rId7" Type="http://schemas.openxmlformats.org/officeDocument/2006/relationships/customXml" Target="../ink/ink814.xml"/><Relationship Id="rId71" Type="http://schemas.openxmlformats.org/officeDocument/2006/relationships/customXml" Target="../ink/ink846.xml"/><Relationship Id="rId92" Type="http://schemas.openxmlformats.org/officeDocument/2006/relationships/image" Target="../media/image837.png"/><Relationship Id="rId2" Type="http://schemas.openxmlformats.org/officeDocument/2006/relationships/notesSlide" Target="../notesSlides/notesSlide18.xml"/><Relationship Id="rId29" Type="http://schemas.openxmlformats.org/officeDocument/2006/relationships/customXml" Target="../ink/ink825.xml"/><Relationship Id="rId24" Type="http://schemas.openxmlformats.org/officeDocument/2006/relationships/image" Target="../media/image801.png"/><Relationship Id="rId40" Type="http://schemas.openxmlformats.org/officeDocument/2006/relationships/image" Target="../media/image809.png"/><Relationship Id="rId45" Type="http://schemas.openxmlformats.org/officeDocument/2006/relationships/customXml" Target="../ink/ink833.xml"/><Relationship Id="rId66" Type="http://schemas.openxmlformats.org/officeDocument/2006/relationships/image" Target="../media/image824.png"/><Relationship Id="rId87" Type="http://schemas.openxmlformats.org/officeDocument/2006/relationships/customXml" Target="../ink/ink854.xml"/><Relationship Id="rId110" Type="http://schemas.openxmlformats.org/officeDocument/2006/relationships/image" Target="../media/image846.png"/><Relationship Id="rId115" Type="http://schemas.openxmlformats.org/officeDocument/2006/relationships/customXml" Target="../ink/ink868.xml"/><Relationship Id="rId61" Type="http://schemas.openxmlformats.org/officeDocument/2006/relationships/customXml" Target="../ink/ink841.xml"/><Relationship Id="rId82" Type="http://schemas.openxmlformats.org/officeDocument/2006/relationships/image" Target="../media/image832.png"/><Relationship Id="rId19" Type="http://schemas.openxmlformats.org/officeDocument/2006/relationships/customXml" Target="../ink/ink820.xml"/><Relationship Id="rId14" Type="http://schemas.openxmlformats.org/officeDocument/2006/relationships/image" Target="../media/image796.png"/><Relationship Id="rId30" Type="http://schemas.openxmlformats.org/officeDocument/2006/relationships/image" Target="../media/image804.png"/><Relationship Id="rId35" Type="http://schemas.openxmlformats.org/officeDocument/2006/relationships/customXml" Target="../ink/ink828.xml"/><Relationship Id="rId56" Type="http://schemas.openxmlformats.org/officeDocument/2006/relationships/image" Target="../media/image818.png"/><Relationship Id="rId77" Type="http://schemas.openxmlformats.org/officeDocument/2006/relationships/customXml" Target="../ink/ink849.xml"/><Relationship Id="rId100" Type="http://schemas.openxmlformats.org/officeDocument/2006/relationships/image" Target="../media/image841.png"/><Relationship Id="rId105" Type="http://schemas.openxmlformats.org/officeDocument/2006/relationships/customXml" Target="../ink/ink863.xml"/><Relationship Id="rId8" Type="http://schemas.openxmlformats.org/officeDocument/2006/relationships/image" Target="../media/image793.png"/><Relationship Id="rId51" Type="http://schemas.openxmlformats.org/officeDocument/2006/relationships/customXml" Target="../ink/ink836.xml"/><Relationship Id="rId72" Type="http://schemas.openxmlformats.org/officeDocument/2006/relationships/image" Target="../media/image827.png"/><Relationship Id="rId93" Type="http://schemas.openxmlformats.org/officeDocument/2006/relationships/customXml" Target="../ink/ink857.xml"/><Relationship Id="rId98" Type="http://schemas.openxmlformats.org/officeDocument/2006/relationships/image" Target="../media/image840.png"/><Relationship Id="rId121" Type="http://schemas.openxmlformats.org/officeDocument/2006/relationships/customXml" Target="../ink/ink871.xml"/><Relationship Id="rId3" Type="http://schemas.openxmlformats.org/officeDocument/2006/relationships/customXml" Target="../ink/ink812.xml"/><Relationship Id="rId25" Type="http://schemas.openxmlformats.org/officeDocument/2006/relationships/customXml" Target="../ink/ink823.xml"/><Relationship Id="rId46" Type="http://schemas.openxmlformats.org/officeDocument/2006/relationships/image" Target="../media/image813.png"/><Relationship Id="rId67" Type="http://schemas.openxmlformats.org/officeDocument/2006/relationships/customXml" Target="../ink/ink844.xml"/><Relationship Id="rId116" Type="http://schemas.openxmlformats.org/officeDocument/2006/relationships/image" Target="../media/image849.png"/><Relationship Id="rId20" Type="http://schemas.openxmlformats.org/officeDocument/2006/relationships/image" Target="../media/image799.png"/><Relationship Id="rId41" Type="http://schemas.openxmlformats.org/officeDocument/2006/relationships/customXml" Target="../ink/ink831.xml"/><Relationship Id="rId62" Type="http://schemas.openxmlformats.org/officeDocument/2006/relationships/image" Target="../media/image822.png"/><Relationship Id="rId83" Type="http://schemas.openxmlformats.org/officeDocument/2006/relationships/customXml" Target="../ink/ink852.xml"/><Relationship Id="rId88" Type="http://schemas.openxmlformats.org/officeDocument/2006/relationships/image" Target="../media/image835.png"/><Relationship Id="rId111" Type="http://schemas.openxmlformats.org/officeDocument/2006/relationships/customXml" Target="../ink/ink866.xml"/><Relationship Id="rId15" Type="http://schemas.openxmlformats.org/officeDocument/2006/relationships/customXml" Target="../ink/ink818.xml"/><Relationship Id="rId36" Type="http://schemas.openxmlformats.org/officeDocument/2006/relationships/image" Target="../media/image807.png"/><Relationship Id="rId57" Type="http://schemas.openxmlformats.org/officeDocument/2006/relationships/customXml" Target="../ink/ink839.xml"/><Relationship Id="rId106" Type="http://schemas.openxmlformats.org/officeDocument/2006/relationships/image" Target="../media/image844.png"/><Relationship Id="rId10" Type="http://schemas.openxmlformats.org/officeDocument/2006/relationships/image" Target="../media/image794.png"/><Relationship Id="rId31" Type="http://schemas.openxmlformats.org/officeDocument/2006/relationships/customXml" Target="../ink/ink826.xml"/><Relationship Id="rId52" Type="http://schemas.openxmlformats.org/officeDocument/2006/relationships/image" Target="../media/image816.png"/><Relationship Id="rId73" Type="http://schemas.openxmlformats.org/officeDocument/2006/relationships/customXml" Target="../ink/ink847.xml"/><Relationship Id="rId78" Type="http://schemas.openxmlformats.org/officeDocument/2006/relationships/image" Target="../media/image830.png"/><Relationship Id="rId94" Type="http://schemas.openxmlformats.org/officeDocument/2006/relationships/image" Target="../media/image838.png"/><Relationship Id="rId99" Type="http://schemas.openxmlformats.org/officeDocument/2006/relationships/customXml" Target="../ink/ink860.xml"/><Relationship Id="rId101" Type="http://schemas.openxmlformats.org/officeDocument/2006/relationships/customXml" Target="../ink/ink861.xml"/><Relationship Id="rId122" Type="http://schemas.openxmlformats.org/officeDocument/2006/relationships/image" Target="../media/image852.png"/></Relationships>
</file>

<file path=ppt/slides/_rels/slide28.xml.rels><?xml version="1.0" encoding="UTF-8" standalone="yes"?>
<Relationships xmlns="http://schemas.openxmlformats.org/package/2006/relationships"><Relationship Id="rId1522" Type="http://schemas.openxmlformats.org/officeDocument/2006/relationships/customXml" Target="../ink/ink1641.xml"/><Relationship Id="rId21" Type="http://schemas.openxmlformats.org/officeDocument/2006/relationships/customXml" Target="../ink/ink881.xml"/><Relationship Id="rId170" Type="http://schemas.openxmlformats.org/officeDocument/2006/relationships/customXml" Target="../ink/ink956.xml"/><Relationship Id="rId268" Type="http://schemas.openxmlformats.org/officeDocument/2006/relationships/image" Target="../media/image984.png"/><Relationship Id="rId475" Type="http://schemas.openxmlformats.org/officeDocument/2006/relationships/customXml" Target="../ink/ink1110.xml"/><Relationship Id="rId682" Type="http://schemas.openxmlformats.org/officeDocument/2006/relationships/image" Target="../media/image1186.png"/><Relationship Id="rId128" Type="http://schemas.openxmlformats.org/officeDocument/2006/relationships/customXml" Target="../ink/ink935.xml"/><Relationship Id="rId335" Type="http://schemas.openxmlformats.org/officeDocument/2006/relationships/image" Target="../media/image1017.png"/><Relationship Id="rId542" Type="http://schemas.openxmlformats.org/officeDocument/2006/relationships/customXml" Target="../ink/ink1147.xml"/><Relationship Id="rId987" Type="http://schemas.openxmlformats.org/officeDocument/2006/relationships/customXml" Target="../ink/ink1370.xml"/><Relationship Id="rId1172" Type="http://schemas.openxmlformats.org/officeDocument/2006/relationships/image" Target="../media/image1430.png"/><Relationship Id="rId402" Type="http://schemas.openxmlformats.org/officeDocument/2006/relationships/image" Target="../media/image1050.png"/><Relationship Id="rId847" Type="http://schemas.openxmlformats.org/officeDocument/2006/relationships/customXml" Target="../ink/ink1300.xml"/><Relationship Id="rId1032" Type="http://schemas.openxmlformats.org/officeDocument/2006/relationships/customXml" Target="../ink/ink1393.xml"/><Relationship Id="rId1477" Type="http://schemas.openxmlformats.org/officeDocument/2006/relationships/image" Target="../media/image1580.png"/><Relationship Id="rId707" Type="http://schemas.openxmlformats.org/officeDocument/2006/relationships/customXml" Target="../ink/ink1230.xml"/><Relationship Id="rId914" Type="http://schemas.openxmlformats.org/officeDocument/2006/relationships/image" Target="../media/image1302.png"/><Relationship Id="rId1337" Type="http://schemas.openxmlformats.org/officeDocument/2006/relationships/image" Target="../media/image1511.png"/><Relationship Id="rId1544" Type="http://schemas.openxmlformats.org/officeDocument/2006/relationships/customXml" Target="../ink/ink1652.xml"/><Relationship Id="rId43" Type="http://schemas.openxmlformats.org/officeDocument/2006/relationships/customXml" Target="../ink/ink892.xml"/><Relationship Id="rId1404" Type="http://schemas.openxmlformats.org/officeDocument/2006/relationships/image" Target="../media/image1544.png"/><Relationship Id="rId192" Type="http://schemas.openxmlformats.org/officeDocument/2006/relationships/image" Target="../media/image946.png"/><Relationship Id="rId497" Type="http://schemas.openxmlformats.org/officeDocument/2006/relationships/customXml" Target="../ink/ink1121.xml"/><Relationship Id="rId357" Type="http://schemas.openxmlformats.org/officeDocument/2006/relationships/image" Target="../media/image1028.png"/><Relationship Id="rId1194" Type="http://schemas.openxmlformats.org/officeDocument/2006/relationships/image" Target="../media/image1441.png"/><Relationship Id="rId217" Type="http://schemas.openxmlformats.org/officeDocument/2006/relationships/customXml" Target="../ink/ink980.xml"/><Relationship Id="rId564" Type="http://schemas.openxmlformats.org/officeDocument/2006/relationships/customXml" Target="../ink/ink1158.xml"/><Relationship Id="rId771" Type="http://schemas.openxmlformats.org/officeDocument/2006/relationships/customXml" Target="../ink/ink1262.xml"/><Relationship Id="rId869" Type="http://schemas.openxmlformats.org/officeDocument/2006/relationships/customXml" Target="../ink/ink1311.xml"/><Relationship Id="rId1499" Type="http://schemas.openxmlformats.org/officeDocument/2006/relationships/image" Target="../media/image1591.png"/><Relationship Id="rId424" Type="http://schemas.openxmlformats.org/officeDocument/2006/relationships/image" Target="../media/image1061.png"/><Relationship Id="rId631" Type="http://schemas.openxmlformats.org/officeDocument/2006/relationships/image" Target="../media/image1161.png"/><Relationship Id="rId729" Type="http://schemas.openxmlformats.org/officeDocument/2006/relationships/customXml" Target="../ink/ink1241.xml"/><Relationship Id="rId1054" Type="http://schemas.openxmlformats.org/officeDocument/2006/relationships/customXml" Target="../ink/ink1404.xml"/><Relationship Id="rId1261" Type="http://schemas.openxmlformats.org/officeDocument/2006/relationships/image" Target="../media/image1474.png"/><Relationship Id="rId1359" Type="http://schemas.openxmlformats.org/officeDocument/2006/relationships/customXml" Target="../ink/ink1559.xml"/><Relationship Id="rId936" Type="http://schemas.openxmlformats.org/officeDocument/2006/relationships/image" Target="../media/image1313.png"/><Relationship Id="rId1121" Type="http://schemas.openxmlformats.org/officeDocument/2006/relationships/customXml" Target="../ink/ink1438.xml"/><Relationship Id="rId1219" Type="http://schemas.openxmlformats.org/officeDocument/2006/relationships/customXml" Target="../ink/ink1487.xml"/><Relationship Id="rId1566" Type="http://schemas.openxmlformats.org/officeDocument/2006/relationships/customXml" Target="../ink/ink1663.xml"/><Relationship Id="rId65" Type="http://schemas.openxmlformats.org/officeDocument/2006/relationships/image" Target="../media/image883.png"/><Relationship Id="rId1426" Type="http://schemas.openxmlformats.org/officeDocument/2006/relationships/image" Target="../media/image1555.png"/><Relationship Id="rId281" Type="http://schemas.openxmlformats.org/officeDocument/2006/relationships/customXml" Target="../ink/ink1012.xml"/><Relationship Id="rId141" Type="http://schemas.openxmlformats.org/officeDocument/2006/relationships/image" Target="../media/image921.png"/><Relationship Id="rId379" Type="http://schemas.openxmlformats.org/officeDocument/2006/relationships/image" Target="../media/image1039.png"/><Relationship Id="rId586" Type="http://schemas.openxmlformats.org/officeDocument/2006/relationships/customXml" Target="../ink/ink1169.xml"/><Relationship Id="rId793" Type="http://schemas.openxmlformats.org/officeDocument/2006/relationships/customXml" Target="../ink/ink1273.xml"/><Relationship Id="rId7" Type="http://schemas.openxmlformats.org/officeDocument/2006/relationships/customXml" Target="../ink/ink874.xml"/><Relationship Id="rId239" Type="http://schemas.openxmlformats.org/officeDocument/2006/relationships/customXml" Target="../ink/ink991.xml"/><Relationship Id="rId446" Type="http://schemas.openxmlformats.org/officeDocument/2006/relationships/image" Target="../media/image1072.png"/><Relationship Id="rId653" Type="http://schemas.openxmlformats.org/officeDocument/2006/relationships/image" Target="../media/image1172.png"/><Relationship Id="rId1076" Type="http://schemas.openxmlformats.org/officeDocument/2006/relationships/image" Target="../media/image1382.png"/><Relationship Id="rId1283" Type="http://schemas.openxmlformats.org/officeDocument/2006/relationships/customXml" Target="../ink/ink1520.xml"/><Relationship Id="rId1490" Type="http://schemas.openxmlformats.org/officeDocument/2006/relationships/customXml" Target="../ink/ink1625.xml"/><Relationship Id="rId306" Type="http://schemas.openxmlformats.org/officeDocument/2006/relationships/image" Target="../media/image1003.png"/><Relationship Id="rId860" Type="http://schemas.openxmlformats.org/officeDocument/2006/relationships/image" Target="../media/image1275.png"/><Relationship Id="rId958" Type="http://schemas.openxmlformats.org/officeDocument/2006/relationships/image" Target="../media/image1324.png"/><Relationship Id="rId1143" Type="http://schemas.openxmlformats.org/officeDocument/2006/relationships/customXml" Target="../ink/ink1449.xml"/><Relationship Id="rId1588" Type="http://schemas.openxmlformats.org/officeDocument/2006/relationships/customXml" Target="../ink/ink1674.xml"/><Relationship Id="rId87" Type="http://schemas.openxmlformats.org/officeDocument/2006/relationships/image" Target="../media/image894.png"/><Relationship Id="rId513" Type="http://schemas.openxmlformats.org/officeDocument/2006/relationships/image" Target="../media/image1102.png"/><Relationship Id="rId720" Type="http://schemas.openxmlformats.org/officeDocument/2006/relationships/image" Target="../media/image1205.png"/><Relationship Id="rId818" Type="http://schemas.openxmlformats.org/officeDocument/2006/relationships/image" Target="../media/image1254.png"/><Relationship Id="rId1350" Type="http://schemas.openxmlformats.org/officeDocument/2006/relationships/image" Target="../media/image1517.png"/><Relationship Id="rId1448" Type="http://schemas.openxmlformats.org/officeDocument/2006/relationships/customXml" Target="../ink/ink1604.xml"/><Relationship Id="rId1003" Type="http://schemas.openxmlformats.org/officeDocument/2006/relationships/customXml" Target="../ink/ink1378.xml"/><Relationship Id="rId1210" Type="http://schemas.openxmlformats.org/officeDocument/2006/relationships/image" Target="../media/image1449.png"/><Relationship Id="rId1308" Type="http://schemas.openxmlformats.org/officeDocument/2006/relationships/customXml" Target="../ink/ink1533.xml"/><Relationship Id="rId1515" Type="http://schemas.openxmlformats.org/officeDocument/2006/relationships/image" Target="../media/image1599.png"/><Relationship Id="rId14" Type="http://schemas.openxmlformats.org/officeDocument/2006/relationships/image" Target="../media/image858.png"/><Relationship Id="rId163" Type="http://schemas.openxmlformats.org/officeDocument/2006/relationships/image" Target="../media/image932.png"/><Relationship Id="rId370" Type="http://schemas.openxmlformats.org/officeDocument/2006/relationships/customXml" Target="../ink/ink1057.xml"/><Relationship Id="rId230" Type="http://schemas.openxmlformats.org/officeDocument/2006/relationships/image" Target="../media/image965.png"/><Relationship Id="rId468" Type="http://schemas.openxmlformats.org/officeDocument/2006/relationships/image" Target="../media/image1083.png"/><Relationship Id="rId675" Type="http://schemas.openxmlformats.org/officeDocument/2006/relationships/customXml" Target="../ink/ink1214.xml"/><Relationship Id="rId882" Type="http://schemas.openxmlformats.org/officeDocument/2006/relationships/image" Target="../media/image1286.png"/><Relationship Id="rId1098" Type="http://schemas.openxmlformats.org/officeDocument/2006/relationships/image" Target="../media/image1393.png"/><Relationship Id="rId328" Type="http://schemas.openxmlformats.org/officeDocument/2006/relationships/customXml" Target="../ink/ink1036.xml"/><Relationship Id="rId535" Type="http://schemas.openxmlformats.org/officeDocument/2006/relationships/image" Target="../media/image1113.png"/><Relationship Id="rId742" Type="http://schemas.openxmlformats.org/officeDocument/2006/relationships/image" Target="../media/image1216.png"/><Relationship Id="rId1165" Type="http://schemas.openxmlformats.org/officeDocument/2006/relationships/customXml" Target="../ink/ink1460.xml"/><Relationship Id="rId1372" Type="http://schemas.openxmlformats.org/officeDocument/2006/relationships/image" Target="../media/image1528.png"/><Relationship Id="rId602" Type="http://schemas.openxmlformats.org/officeDocument/2006/relationships/customXml" Target="../ink/ink1177.xml"/><Relationship Id="rId1025" Type="http://schemas.openxmlformats.org/officeDocument/2006/relationships/customXml" Target="../ink/ink1389.xml"/><Relationship Id="rId1232" Type="http://schemas.openxmlformats.org/officeDocument/2006/relationships/customXml" Target="../ink/ink1494.xml"/><Relationship Id="rId907" Type="http://schemas.openxmlformats.org/officeDocument/2006/relationships/customXml" Target="../ink/ink1330.xml"/><Relationship Id="rId1537" Type="http://schemas.openxmlformats.org/officeDocument/2006/relationships/image" Target="../media/image1610.png"/><Relationship Id="rId36" Type="http://schemas.openxmlformats.org/officeDocument/2006/relationships/image" Target="../media/image869.png"/><Relationship Id="rId185" Type="http://schemas.openxmlformats.org/officeDocument/2006/relationships/image" Target="../media/image943.png"/><Relationship Id="rId392" Type="http://schemas.openxmlformats.org/officeDocument/2006/relationships/customXml" Target="../ink/ink1068.xml"/><Relationship Id="rId697" Type="http://schemas.openxmlformats.org/officeDocument/2006/relationships/customXml" Target="../ink/ink1225.xml"/><Relationship Id="rId252" Type="http://schemas.openxmlformats.org/officeDocument/2006/relationships/image" Target="../media/image976.png"/><Relationship Id="rId1187" Type="http://schemas.openxmlformats.org/officeDocument/2006/relationships/customXml" Target="../ink/ink1471.xml"/><Relationship Id="rId112" Type="http://schemas.openxmlformats.org/officeDocument/2006/relationships/customXml" Target="../ink/ink927.xml"/><Relationship Id="rId557" Type="http://schemas.openxmlformats.org/officeDocument/2006/relationships/image" Target="../media/image1124.png"/><Relationship Id="rId764" Type="http://schemas.openxmlformats.org/officeDocument/2006/relationships/image" Target="../media/image1227.png"/><Relationship Id="rId971" Type="http://schemas.openxmlformats.org/officeDocument/2006/relationships/customXml" Target="../ink/ink1362.xml"/><Relationship Id="rId1394" Type="http://schemas.openxmlformats.org/officeDocument/2006/relationships/image" Target="../media/image1539.png"/><Relationship Id="rId417" Type="http://schemas.openxmlformats.org/officeDocument/2006/relationships/customXml" Target="../ink/ink1081.xml"/><Relationship Id="rId624" Type="http://schemas.openxmlformats.org/officeDocument/2006/relationships/customXml" Target="../ink/ink1188.xml"/><Relationship Id="rId831" Type="http://schemas.openxmlformats.org/officeDocument/2006/relationships/customXml" Target="../ink/ink1292.xml"/><Relationship Id="rId1047" Type="http://schemas.openxmlformats.org/officeDocument/2006/relationships/image" Target="../media/image1368.png"/><Relationship Id="rId1254" Type="http://schemas.openxmlformats.org/officeDocument/2006/relationships/customXml" Target="../ink/ink1505.xml"/><Relationship Id="rId1461" Type="http://schemas.openxmlformats.org/officeDocument/2006/relationships/image" Target="../media/image1572.png"/><Relationship Id="rId929" Type="http://schemas.openxmlformats.org/officeDocument/2006/relationships/customXml" Target="../ink/ink1341.xml"/><Relationship Id="rId1114" Type="http://schemas.openxmlformats.org/officeDocument/2006/relationships/image" Target="../media/image1401.png"/><Relationship Id="rId1321" Type="http://schemas.openxmlformats.org/officeDocument/2006/relationships/image" Target="../media/image1503.png"/><Relationship Id="rId1559" Type="http://schemas.openxmlformats.org/officeDocument/2006/relationships/image" Target="../media/image1621.png"/><Relationship Id="rId58" Type="http://schemas.openxmlformats.org/officeDocument/2006/relationships/customXml" Target="../ink/ink900.xml"/><Relationship Id="rId1419" Type="http://schemas.openxmlformats.org/officeDocument/2006/relationships/customXml" Target="../ink/ink1589.xml"/><Relationship Id="rId274" Type="http://schemas.openxmlformats.org/officeDocument/2006/relationships/image" Target="../media/image987.png"/><Relationship Id="rId481" Type="http://schemas.openxmlformats.org/officeDocument/2006/relationships/customXml" Target="../ink/ink1113.xml"/><Relationship Id="rId134" Type="http://schemas.openxmlformats.org/officeDocument/2006/relationships/customXml" Target="../ink/ink938.xml"/><Relationship Id="rId579" Type="http://schemas.openxmlformats.org/officeDocument/2006/relationships/image" Target="../media/image1135.png"/><Relationship Id="rId786" Type="http://schemas.openxmlformats.org/officeDocument/2006/relationships/image" Target="../media/image1238.png"/><Relationship Id="rId993" Type="http://schemas.openxmlformats.org/officeDocument/2006/relationships/customXml" Target="../ink/ink1373.xml"/><Relationship Id="rId341" Type="http://schemas.openxmlformats.org/officeDocument/2006/relationships/image" Target="../media/image1020.png"/><Relationship Id="rId439" Type="http://schemas.openxmlformats.org/officeDocument/2006/relationships/customXml" Target="../ink/ink1092.xml"/><Relationship Id="rId646" Type="http://schemas.openxmlformats.org/officeDocument/2006/relationships/customXml" Target="../ink/ink1199.xml"/><Relationship Id="rId1069" Type="http://schemas.openxmlformats.org/officeDocument/2006/relationships/customXml" Target="../ink/ink1412.xml"/><Relationship Id="rId1276" Type="http://schemas.openxmlformats.org/officeDocument/2006/relationships/image" Target="../media/image1481.png"/><Relationship Id="rId1483" Type="http://schemas.openxmlformats.org/officeDocument/2006/relationships/image" Target="../media/image1583.png"/><Relationship Id="rId201" Type="http://schemas.openxmlformats.org/officeDocument/2006/relationships/customXml" Target="../ink/ink972.xml"/><Relationship Id="rId506" Type="http://schemas.openxmlformats.org/officeDocument/2006/relationships/customXml" Target="../ink/ink1127.xml"/><Relationship Id="rId853" Type="http://schemas.openxmlformats.org/officeDocument/2006/relationships/customXml" Target="../ink/ink1303.xml"/><Relationship Id="rId1136" Type="http://schemas.openxmlformats.org/officeDocument/2006/relationships/image" Target="../media/image1412.png"/><Relationship Id="rId713" Type="http://schemas.openxmlformats.org/officeDocument/2006/relationships/customXml" Target="../ink/ink1233.xml"/><Relationship Id="rId920" Type="http://schemas.openxmlformats.org/officeDocument/2006/relationships/image" Target="../media/image1305.png"/><Relationship Id="rId1343" Type="http://schemas.openxmlformats.org/officeDocument/2006/relationships/image" Target="../media/image1514.png"/><Relationship Id="rId1550" Type="http://schemas.openxmlformats.org/officeDocument/2006/relationships/customXml" Target="../ink/ink1655.xml"/><Relationship Id="rId1203" Type="http://schemas.openxmlformats.org/officeDocument/2006/relationships/customXml" Target="../ink/ink1479.xml"/><Relationship Id="rId1410" Type="http://schemas.openxmlformats.org/officeDocument/2006/relationships/image" Target="../media/image1547.png"/><Relationship Id="rId1508" Type="http://schemas.openxmlformats.org/officeDocument/2006/relationships/customXml" Target="../ink/ink1634.xml"/><Relationship Id="rId296" Type="http://schemas.openxmlformats.org/officeDocument/2006/relationships/image" Target="../media/image998.png"/><Relationship Id="rId156" Type="http://schemas.openxmlformats.org/officeDocument/2006/relationships/customXml" Target="../ink/ink949.xml"/><Relationship Id="rId363" Type="http://schemas.openxmlformats.org/officeDocument/2006/relationships/image" Target="../media/image1031.png"/><Relationship Id="rId570" Type="http://schemas.openxmlformats.org/officeDocument/2006/relationships/customXml" Target="../ink/ink1161.xml"/><Relationship Id="rId223" Type="http://schemas.openxmlformats.org/officeDocument/2006/relationships/customXml" Target="../ink/ink983.xml"/><Relationship Id="rId430" Type="http://schemas.openxmlformats.org/officeDocument/2006/relationships/image" Target="../media/image1064.png"/><Relationship Id="rId668" Type="http://schemas.openxmlformats.org/officeDocument/2006/relationships/customXml" Target="../ink/ink1210.xml"/><Relationship Id="rId875" Type="http://schemas.openxmlformats.org/officeDocument/2006/relationships/customXml" Target="../ink/ink1314.xml"/><Relationship Id="rId1060" Type="http://schemas.openxmlformats.org/officeDocument/2006/relationships/customXml" Target="../ink/ink1407.xml"/><Relationship Id="rId1298" Type="http://schemas.openxmlformats.org/officeDocument/2006/relationships/image" Target="../media/image1492.png"/><Relationship Id="rId528" Type="http://schemas.openxmlformats.org/officeDocument/2006/relationships/customXml" Target="../ink/ink1140.xml"/><Relationship Id="rId735" Type="http://schemas.openxmlformats.org/officeDocument/2006/relationships/customXml" Target="../ink/ink1244.xml"/><Relationship Id="rId942" Type="http://schemas.openxmlformats.org/officeDocument/2006/relationships/image" Target="../media/image1316.png"/><Relationship Id="rId1158" Type="http://schemas.openxmlformats.org/officeDocument/2006/relationships/image" Target="../media/image1423.png"/><Relationship Id="rId1365" Type="http://schemas.openxmlformats.org/officeDocument/2006/relationships/customXml" Target="../ink/ink1562.xml"/><Relationship Id="rId1572" Type="http://schemas.openxmlformats.org/officeDocument/2006/relationships/customXml" Target="../ink/ink1666.xml"/><Relationship Id="rId1018" Type="http://schemas.openxmlformats.org/officeDocument/2006/relationships/image" Target="../media/image1354.png"/><Relationship Id="rId1225" Type="http://schemas.openxmlformats.org/officeDocument/2006/relationships/image" Target="../media/image1456.png"/><Relationship Id="rId1432" Type="http://schemas.openxmlformats.org/officeDocument/2006/relationships/image" Target="../media/image1558.png"/><Relationship Id="rId71" Type="http://schemas.openxmlformats.org/officeDocument/2006/relationships/image" Target="../media/image886.png"/><Relationship Id="rId802" Type="http://schemas.openxmlformats.org/officeDocument/2006/relationships/image" Target="../media/image1246.png"/><Relationship Id="rId29" Type="http://schemas.openxmlformats.org/officeDocument/2006/relationships/customXml" Target="../ink/ink885.xml"/><Relationship Id="rId178" Type="http://schemas.openxmlformats.org/officeDocument/2006/relationships/customXml" Target="../ink/ink960.xml"/><Relationship Id="rId385" Type="http://schemas.openxmlformats.org/officeDocument/2006/relationships/image" Target="../media/image1042.png"/><Relationship Id="rId592" Type="http://schemas.openxmlformats.org/officeDocument/2006/relationships/customXml" Target="../ink/ink1172.xml"/><Relationship Id="rId245" Type="http://schemas.openxmlformats.org/officeDocument/2006/relationships/customXml" Target="../ink/ink994.xml"/><Relationship Id="rId452" Type="http://schemas.openxmlformats.org/officeDocument/2006/relationships/image" Target="../media/image1075.png"/><Relationship Id="rId897" Type="http://schemas.openxmlformats.org/officeDocument/2006/relationships/customXml" Target="../ink/ink1325.xml"/><Relationship Id="rId1082" Type="http://schemas.openxmlformats.org/officeDocument/2006/relationships/image" Target="../media/image1385.png"/><Relationship Id="rId105" Type="http://schemas.openxmlformats.org/officeDocument/2006/relationships/image" Target="../media/image903.png"/><Relationship Id="rId312" Type="http://schemas.openxmlformats.org/officeDocument/2006/relationships/image" Target="../media/image1006.png"/><Relationship Id="rId757" Type="http://schemas.openxmlformats.org/officeDocument/2006/relationships/customXml" Target="../ink/ink1255.xml"/><Relationship Id="rId964" Type="http://schemas.openxmlformats.org/officeDocument/2006/relationships/image" Target="../media/image1327.png"/><Relationship Id="rId1387" Type="http://schemas.openxmlformats.org/officeDocument/2006/relationships/customXml" Target="../ink/ink1573.xml"/><Relationship Id="rId1594" Type="http://schemas.openxmlformats.org/officeDocument/2006/relationships/customXml" Target="../ink/ink1677.xml"/><Relationship Id="rId93" Type="http://schemas.openxmlformats.org/officeDocument/2006/relationships/image" Target="../media/image897.png"/><Relationship Id="rId617" Type="http://schemas.openxmlformats.org/officeDocument/2006/relationships/image" Target="../media/image1154.png"/><Relationship Id="rId824" Type="http://schemas.openxmlformats.org/officeDocument/2006/relationships/image" Target="../media/image1257.png"/><Relationship Id="rId1247" Type="http://schemas.openxmlformats.org/officeDocument/2006/relationships/image" Target="../media/image1467.png"/><Relationship Id="rId1454" Type="http://schemas.openxmlformats.org/officeDocument/2006/relationships/customXml" Target="../ink/ink1607.xml"/><Relationship Id="rId1107" Type="http://schemas.openxmlformats.org/officeDocument/2006/relationships/customXml" Target="../ink/ink1431.xml"/><Relationship Id="rId1314" Type="http://schemas.openxmlformats.org/officeDocument/2006/relationships/customXml" Target="../ink/ink1536.xml"/><Relationship Id="rId1521" Type="http://schemas.openxmlformats.org/officeDocument/2006/relationships/image" Target="../media/image1602.png"/><Relationship Id="rId20" Type="http://schemas.openxmlformats.org/officeDocument/2006/relationships/image" Target="../media/image861.png"/><Relationship Id="rId267" Type="http://schemas.openxmlformats.org/officeDocument/2006/relationships/customXml" Target="../ink/ink1005.xml"/><Relationship Id="rId474" Type="http://schemas.openxmlformats.org/officeDocument/2006/relationships/image" Target="../media/image1086.png"/><Relationship Id="rId127" Type="http://schemas.openxmlformats.org/officeDocument/2006/relationships/image" Target="../media/image914.png"/><Relationship Id="rId681" Type="http://schemas.openxmlformats.org/officeDocument/2006/relationships/customXml" Target="../ink/ink1217.xml"/><Relationship Id="rId779" Type="http://schemas.openxmlformats.org/officeDocument/2006/relationships/customXml" Target="../ink/ink1266.xml"/><Relationship Id="rId986" Type="http://schemas.openxmlformats.org/officeDocument/2006/relationships/image" Target="../media/image1338.png"/><Relationship Id="rId334" Type="http://schemas.openxmlformats.org/officeDocument/2006/relationships/customXml" Target="../ink/ink1039.xml"/><Relationship Id="rId541" Type="http://schemas.openxmlformats.org/officeDocument/2006/relationships/image" Target="../media/image1116.png"/><Relationship Id="rId639" Type="http://schemas.openxmlformats.org/officeDocument/2006/relationships/image" Target="../media/image1165.png"/><Relationship Id="rId1171" Type="http://schemas.openxmlformats.org/officeDocument/2006/relationships/customXml" Target="../ink/ink1463.xml"/><Relationship Id="rId1269" Type="http://schemas.openxmlformats.org/officeDocument/2006/relationships/image" Target="../media/image1478.png"/><Relationship Id="rId1476" Type="http://schemas.openxmlformats.org/officeDocument/2006/relationships/customXml" Target="../ink/ink1618.xml"/><Relationship Id="rId401" Type="http://schemas.openxmlformats.org/officeDocument/2006/relationships/customXml" Target="../ink/ink1073.xml"/><Relationship Id="rId846" Type="http://schemas.openxmlformats.org/officeDocument/2006/relationships/image" Target="../media/image1268.png"/><Relationship Id="rId1031" Type="http://schemas.openxmlformats.org/officeDocument/2006/relationships/image" Target="../media/image1360.png"/><Relationship Id="rId1129" Type="http://schemas.openxmlformats.org/officeDocument/2006/relationships/customXml" Target="../ink/ink1442.xml"/><Relationship Id="rId706" Type="http://schemas.openxmlformats.org/officeDocument/2006/relationships/image" Target="../media/image1198.png"/><Relationship Id="rId913" Type="http://schemas.openxmlformats.org/officeDocument/2006/relationships/customXml" Target="../ink/ink1333.xml"/><Relationship Id="rId1336" Type="http://schemas.openxmlformats.org/officeDocument/2006/relationships/customXml" Target="../ink/ink1547.xml"/><Relationship Id="rId1543" Type="http://schemas.openxmlformats.org/officeDocument/2006/relationships/image" Target="../media/image1613.png"/><Relationship Id="rId42" Type="http://schemas.openxmlformats.org/officeDocument/2006/relationships/image" Target="../media/image872.png"/><Relationship Id="rId1403" Type="http://schemas.openxmlformats.org/officeDocument/2006/relationships/customXml" Target="../ink/ink1581.xml"/><Relationship Id="rId191" Type="http://schemas.openxmlformats.org/officeDocument/2006/relationships/customXml" Target="../ink/ink967.xml"/><Relationship Id="rId289" Type="http://schemas.openxmlformats.org/officeDocument/2006/relationships/customXml" Target="../ink/ink1016.xml"/><Relationship Id="rId496" Type="http://schemas.openxmlformats.org/officeDocument/2006/relationships/image" Target="../media/image1097.png"/><Relationship Id="rId149" Type="http://schemas.openxmlformats.org/officeDocument/2006/relationships/image" Target="../media/image925.png"/><Relationship Id="rId356" Type="http://schemas.openxmlformats.org/officeDocument/2006/relationships/customXml" Target="../ink/ink1050.xml"/><Relationship Id="rId563" Type="http://schemas.openxmlformats.org/officeDocument/2006/relationships/image" Target="../media/image1127.png"/><Relationship Id="rId770" Type="http://schemas.openxmlformats.org/officeDocument/2006/relationships/image" Target="../media/image1230.png"/><Relationship Id="rId1193" Type="http://schemas.openxmlformats.org/officeDocument/2006/relationships/customXml" Target="../ink/ink1474.xml"/><Relationship Id="rId216" Type="http://schemas.openxmlformats.org/officeDocument/2006/relationships/image" Target="../media/image958.png"/><Relationship Id="rId423" Type="http://schemas.openxmlformats.org/officeDocument/2006/relationships/customXml" Target="../ink/ink1084.xml"/><Relationship Id="rId868" Type="http://schemas.openxmlformats.org/officeDocument/2006/relationships/image" Target="../media/image1279.png"/><Relationship Id="rId1053" Type="http://schemas.openxmlformats.org/officeDocument/2006/relationships/image" Target="../media/image1371.png"/><Relationship Id="rId1260" Type="http://schemas.openxmlformats.org/officeDocument/2006/relationships/customXml" Target="../ink/ink1508.xml"/><Relationship Id="rId1498" Type="http://schemas.openxmlformats.org/officeDocument/2006/relationships/customXml" Target="../ink/ink1629.xml"/><Relationship Id="rId630" Type="http://schemas.openxmlformats.org/officeDocument/2006/relationships/customXml" Target="../ink/ink1191.xml"/><Relationship Id="rId728" Type="http://schemas.openxmlformats.org/officeDocument/2006/relationships/image" Target="../media/image1209.png"/><Relationship Id="rId935" Type="http://schemas.openxmlformats.org/officeDocument/2006/relationships/customXml" Target="../ink/ink1344.xml"/><Relationship Id="rId1358" Type="http://schemas.openxmlformats.org/officeDocument/2006/relationships/image" Target="../media/image1521.png"/><Relationship Id="rId1565" Type="http://schemas.openxmlformats.org/officeDocument/2006/relationships/image" Target="../media/image1624.png"/><Relationship Id="rId64" Type="http://schemas.openxmlformats.org/officeDocument/2006/relationships/customXml" Target="../ink/ink903.xml"/><Relationship Id="rId1120" Type="http://schemas.openxmlformats.org/officeDocument/2006/relationships/image" Target="../media/image1404.png"/><Relationship Id="rId1218" Type="http://schemas.openxmlformats.org/officeDocument/2006/relationships/image" Target="../media/image1453.png"/><Relationship Id="rId1425" Type="http://schemas.openxmlformats.org/officeDocument/2006/relationships/customXml" Target="../ink/ink1592.xml"/><Relationship Id="rId280" Type="http://schemas.openxmlformats.org/officeDocument/2006/relationships/image" Target="../media/image990.png"/><Relationship Id="rId140" Type="http://schemas.openxmlformats.org/officeDocument/2006/relationships/customXml" Target="../ink/ink941.xml"/><Relationship Id="rId378" Type="http://schemas.openxmlformats.org/officeDocument/2006/relationships/customXml" Target="../ink/ink1061.xml"/><Relationship Id="rId585" Type="http://schemas.openxmlformats.org/officeDocument/2006/relationships/image" Target="../media/image1138.png"/><Relationship Id="rId792" Type="http://schemas.openxmlformats.org/officeDocument/2006/relationships/image" Target="../media/image1241.png"/><Relationship Id="rId6" Type="http://schemas.openxmlformats.org/officeDocument/2006/relationships/image" Target="../media/image854.png"/><Relationship Id="rId238" Type="http://schemas.openxmlformats.org/officeDocument/2006/relationships/image" Target="../media/image969.png"/><Relationship Id="rId445" Type="http://schemas.openxmlformats.org/officeDocument/2006/relationships/customXml" Target="../ink/ink1095.xml"/><Relationship Id="rId652" Type="http://schemas.openxmlformats.org/officeDocument/2006/relationships/customXml" Target="../ink/ink1202.xml"/><Relationship Id="rId1075" Type="http://schemas.openxmlformats.org/officeDocument/2006/relationships/customXml" Target="../ink/ink1415.xml"/><Relationship Id="rId1282" Type="http://schemas.openxmlformats.org/officeDocument/2006/relationships/image" Target="../media/image1484.png"/><Relationship Id="rId305" Type="http://schemas.openxmlformats.org/officeDocument/2006/relationships/customXml" Target="../ink/ink1024.xml"/><Relationship Id="rId512" Type="http://schemas.openxmlformats.org/officeDocument/2006/relationships/customXml" Target="../ink/ink1132.xml"/><Relationship Id="rId957" Type="http://schemas.openxmlformats.org/officeDocument/2006/relationships/customXml" Target="../ink/ink1355.xml"/><Relationship Id="rId1142" Type="http://schemas.openxmlformats.org/officeDocument/2006/relationships/image" Target="../media/image1415.png"/><Relationship Id="rId1587" Type="http://schemas.openxmlformats.org/officeDocument/2006/relationships/image" Target="../media/image1635.png"/><Relationship Id="rId86" Type="http://schemas.openxmlformats.org/officeDocument/2006/relationships/customXml" Target="../ink/ink914.xml"/><Relationship Id="rId817" Type="http://schemas.openxmlformats.org/officeDocument/2006/relationships/customXml" Target="../ink/ink1285.xml"/><Relationship Id="rId1002" Type="http://schemas.openxmlformats.org/officeDocument/2006/relationships/image" Target="../media/image1346.png"/><Relationship Id="rId1447" Type="http://schemas.openxmlformats.org/officeDocument/2006/relationships/image" Target="../media/image1565.png"/><Relationship Id="rId1307" Type="http://schemas.openxmlformats.org/officeDocument/2006/relationships/customXml" Target="../ink/ink1532.xml"/><Relationship Id="rId1514" Type="http://schemas.openxmlformats.org/officeDocument/2006/relationships/customXml" Target="../ink/ink1637.xml"/><Relationship Id="rId13" Type="http://schemas.openxmlformats.org/officeDocument/2006/relationships/customXml" Target="../ink/ink877.xml"/><Relationship Id="rId162" Type="http://schemas.openxmlformats.org/officeDocument/2006/relationships/customXml" Target="../ink/ink952.xml"/><Relationship Id="rId467" Type="http://schemas.openxmlformats.org/officeDocument/2006/relationships/customXml" Target="../ink/ink1106.xml"/><Relationship Id="rId1097" Type="http://schemas.openxmlformats.org/officeDocument/2006/relationships/customXml" Target="../ink/ink1426.xml"/><Relationship Id="rId674" Type="http://schemas.openxmlformats.org/officeDocument/2006/relationships/customXml" Target="../ink/ink1213.xml"/><Relationship Id="rId881" Type="http://schemas.openxmlformats.org/officeDocument/2006/relationships/customXml" Target="../ink/ink1317.xml"/><Relationship Id="rId979" Type="http://schemas.openxmlformats.org/officeDocument/2006/relationships/customXml" Target="../ink/ink1366.xml"/><Relationship Id="rId327" Type="http://schemas.openxmlformats.org/officeDocument/2006/relationships/image" Target="../media/image1013.png"/><Relationship Id="rId534" Type="http://schemas.openxmlformats.org/officeDocument/2006/relationships/customXml" Target="../ink/ink1143.xml"/><Relationship Id="rId741" Type="http://schemas.openxmlformats.org/officeDocument/2006/relationships/customXml" Target="../ink/ink1247.xml"/><Relationship Id="rId839" Type="http://schemas.openxmlformats.org/officeDocument/2006/relationships/customXml" Target="../ink/ink1296.xml"/><Relationship Id="rId1164" Type="http://schemas.openxmlformats.org/officeDocument/2006/relationships/image" Target="../media/image1426.png"/><Relationship Id="rId1371" Type="http://schemas.openxmlformats.org/officeDocument/2006/relationships/customXml" Target="../ink/ink1565.xml"/><Relationship Id="rId1469" Type="http://schemas.openxmlformats.org/officeDocument/2006/relationships/image" Target="../media/image1576.png"/><Relationship Id="rId601" Type="http://schemas.openxmlformats.org/officeDocument/2006/relationships/image" Target="../media/image1146.png"/><Relationship Id="rId1024" Type="http://schemas.openxmlformats.org/officeDocument/2006/relationships/image" Target="../media/image1357.png"/><Relationship Id="rId1231" Type="http://schemas.openxmlformats.org/officeDocument/2006/relationships/image" Target="../media/image1459.png"/><Relationship Id="rId906" Type="http://schemas.openxmlformats.org/officeDocument/2006/relationships/image" Target="../media/image1298.png"/><Relationship Id="rId1329" Type="http://schemas.openxmlformats.org/officeDocument/2006/relationships/image" Target="../media/image1507.png"/><Relationship Id="rId1536" Type="http://schemas.openxmlformats.org/officeDocument/2006/relationships/customXml" Target="../ink/ink1648.xml"/><Relationship Id="rId35" Type="http://schemas.openxmlformats.org/officeDocument/2006/relationships/customXml" Target="../ink/ink888.xml"/><Relationship Id="rId184" Type="http://schemas.openxmlformats.org/officeDocument/2006/relationships/customXml" Target="../ink/ink963.xml"/><Relationship Id="rId391" Type="http://schemas.openxmlformats.org/officeDocument/2006/relationships/image" Target="../media/image1045.png"/><Relationship Id="rId251" Type="http://schemas.openxmlformats.org/officeDocument/2006/relationships/customXml" Target="../ink/ink997.xml"/><Relationship Id="rId489" Type="http://schemas.openxmlformats.org/officeDocument/2006/relationships/customXml" Target="../ink/ink1117.xml"/><Relationship Id="rId696" Type="http://schemas.openxmlformats.org/officeDocument/2006/relationships/image" Target="../media/image1193.png"/><Relationship Id="rId349" Type="http://schemas.openxmlformats.org/officeDocument/2006/relationships/image" Target="../media/image1024.png"/><Relationship Id="rId556" Type="http://schemas.openxmlformats.org/officeDocument/2006/relationships/customXml" Target="../ink/ink1154.xml"/><Relationship Id="rId763" Type="http://schemas.openxmlformats.org/officeDocument/2006/relationships/customXml" Target="../ink/ink1258.xml"/><Relationship Id="rId1186" Type="http://schemas.openxmlformats.org/officeDocument/2006/relationships/image" Target="../media/image1437.png"/><Relationship Id="rId1393" Type="http://schemas.openxmlformats.org/officeDocument/2006/relationships/customXml" Target="../ink/ink1576.xml"/><Relationship Id="rId111" Type="http://schemas.openxmlformats.org/officeDocument/2006/relationships/image" Target="../media/image906.png"/><Relationship Id="rId209" Type="http://schemas.openxmlformats.org/officeDocument/2006/relationships/customXml" Target="../ink/ink976.xml"/><Relationship Id="rId416" Type="http://schemas.openxmlformats.org/officeDocument/2006/relationships/image" Target="../media/image1057.png"/><Relationship Id="rId970" Type="http://schemas.openxmlformats.org/officeDocument/2006/relationships/image" Target="../media/image1330.png"/><Relationship Id="rId1046" Type="http://schemas.openxmlformats.org/officeDocument/2006/relationships/customXml" Target="../ink/ink1400.xml"/><Relationship Id="rId1253" Type="http://schemas.openxmlformats.org/officeDocument/2006/relationships/image" Target="../media/image1470.png"/><Relationship Id="rId623" Type="http://schemas.openxmlformats.org/officeDocument/2006/relationships/image" Target="../media/image1157.png"/><Relationship Id="rId830" Type="http://schemas.openxmlformats.org/officeDocument/2006/relationships/image" Target="../media/image1260.png"/><Relationship Id="rId928" Type="http://schemas.openxmlformats.org/officeDocument/2006/relationships/image" Target="../media/image1309.png"/><Relationship Id="rId1460" Type="http://schemas.openxmlformats.org/officeDocument/2006/relationships/customXml" Target="../ink/ink1610.xml"/><Relationship Id="rId1558" Type="http://schemas.openxmlformats.org/officeDocument/2006/relationships/customXml" Target="../ink/ink1659.xml"/><Relationship Id="rId57" Type="http://schemas.openxmlformats.org/officeDocument/2006/relationships/customXml" Target="../ink/ink899.xml"/><Relationship Id="rId1113" Type="http://schemas.openxmlformats.org/officeDocument/2006/relationships/customXml" Target="../ink/ink1434.xml"/><Relationship Id="rId1320" Type="http://schemas.openxmlformats.org/officeDocument/2006/relationships/customXml" Target="../ink/ink1539.xml"/><Relationship Id="rId1418" Type="http://schemas.openxmlformats.org/officeDocument/2006/relationships/image" Target="../media/image1551.png"/><Relationship Id="rId273" Type="http://schemas.openxmlformats.org/officeDocument/2006/relationships/customXml" Target="../ink/ink1008.xml"/><Relationship Id="rId480" Type="http://schemas.openxmlformats.org/officeDocument/2006/relationships/image" Target="../media/image1089.png"/><Relationship Id="rId133" Type="http://schemas.openxmlformats.org/officeDocument/2006/relationships/image" Target="../media/image917.png"/><Relationship Id="rId340" Type="http://schemas.openxmlformats.org/officeDocument/2006/relationships/customXml" Target="../ink/ink1042.xml"/><Relationship Id="rId578" Type="http://schemas.openxmlformats.org/officeDocument/2006/relationships/customXml" Target="../ink/ink1165.xml"/><Relationship Id="rId785" Type="http://schemas.openxmlformats.org/officeDocument/2006/relationships/customXml" Target="../ink/ink1269.xml"/><Relationship Id="rId992" Type="http://schemas.openxmlformats.org/officeDocument/2006/relationships/image" Target="../media/image1341.png"/><Relationship Id="rId200" Type="http://schemas.openxmlformats.org/officeDocument/2006/relationships/image" Target="../media/image950.png"/><Relationship Id="rId438" Type="http://schemas.openxmlformats.org/officeDocument/2006/relationships/image" Target="../media/image1068.png"/><Relationship Id="rId645" Type="http://schemas.openxmlformats.org/officeDocument/2006/relationships/image" Target="../media/image1168.png"/><Relationship Id="rId852" Type="http://schemas.openxmlformats.org/officeDocument/2006/relationships/image" Target="../media/image1271.png"/><Relationship Id="rId1068" Type="http://schemas.openxmlformats.org/officeDocument/2006/relationships/image" Target="../media/image1378.png"/><Relationship Id="rId1275" Type="http://schemas.openxmlformats.org/officeDocument/2006/relationships/customXml" Target="../ink/ink1516.xml"/><Relationship Id="rId1482" Type="http://schemas.openxmlformats.org/officeDocument/2006/relationships/customXml" Target="../ink/ink1621.xml"/><Relationship Id="rId505" Type="http://schemas.openxmlformats.org/officeDocument/2006/relationships/customXml" Target="../ink/ink1126.xml"/><Relationship Id="rId712" Type="http://schemas.openxmlformats.org/officeDocument/2006/relationships/image" Target="../media/image1201.png"/><Relationship Id="rId1135" Type="http://schemas.openxmlformats.org/officeDocument/2006/relationships/customXml" Target="../ink/ink1445.xml"/><Relationship Id="rId1342" Type="http://schemas.openxmlformats.org/officeDocument/2006/relationships/customXml" Target="../ink/ink1550.xml"/><Relationship Id="rId79" Type="http://schemas.openxmlformats.org/officeDocument/2006/relationships/image" Target="../media/image890.png"/><Relationship Id="rId1202" Type="http://schemas.openxmlformats.org/officeDocument/2006/relationships/image" Target="../media/image1445.png"/><Relationship Id="rId1507" Type="http://schemas.openxmlformats.org/officeDocument/2006/relationships/image" Target="../media/image1595.png"/><Relationship Id="rId295" Type="http://schemas.openxmlformats.org/officeDocument/2006/relationships/customXml" Target="../ink/ink1019.xml"/><Relationship Id="rId155" Type="http://schemas.openxmlformats.org/officeDocument/2006/relationships/image" Target="../media/image928.png"/><Relationship Id="rId362" Type="http://schemas.openxmlformats.org/officeDocument/2006/relationships/customXml" Target="../ink/ink1053.xml"/><Relationship Id="rId1297" Type="http://schemas.openxmlformats.org/officeDocument/2006/relationships/customXml" Target="../ink/ink1527.xml"/><Relationship Id="rId222" Type="http://schemas.openxmlformats.org/officeDocument/2006/relationships/image" Target="../media/image961.png"/><Relationship Id="rId667" Type="http://schemas.openxmlformats.org/officeDocument/2006/relationships/image" Target="../media/image1179.png"/><Relationship Id="rId874" Type="http://schemas.openxmlformats.org/officeDocument/2006/relationships/image" Target="../media/image1282.png"/><Relationship Id="rId527" Type="http://schemas.openxmlformats.org/officeDocument/2006/relationships/image" Target="../media/image1109.png"/><Relationship Id="rId734" Type="http://schemas.openxmlformats.org/officeDocument/2006/relationships/image" Target="../media/image1212.png"/><Relationship Id="rId941" Type="http://schemas.openxmlformats.org/officeDocument/2006/relationships/customXml" Target="../ink/ink1347.xml"/><Relationship Id="rId1157" Type="http://schemas.openxmlformats.org/officeDocument/2006/relationships/customXml" Target="../ink/ink1456.xml"/><Relationship Id="rId1364" Type="http://schemas.openxmlformats.org/officeDocument/2006/relationships/image" Target="../media/image1524.png"/><Relationship Id="rId1571" Type="http://schemas.openxmlformats.org/officeDocument/2006/relationships/image" Target="../media/image1627.png"/><Relationship Id="rId70" Type="http://schemas.openxmlformats.org/officeDocument/2006/relationships/customXml" Target="../ink/ink906.xml"/><Relationship Id="rId801" Type="http://schemas.openxmlformats.org/officeDocument/2006/relationships/customXml" Target="../ink/ink1277.xml"/><Relationship Id="rId1017" Type="http://schemas.openxmlformats.org/officeDocument/2006/relationships/customXml" Target="../ink/ink1385.xml"/><Relationship Id="rId1224" Type="http://schemas.openxmlformats.org/officeDocument/2006/relationships/customXml" Target="../ink/ink1490.xml"/><Relationship Id="rId1431" Type="http://schemas.openxmlformats.org/officeDocument/2006/relationships/customXml" Target="../ink/ink1595.xml"/><Relationship Id="rId1529" Type="http://schemas.openxmlformats.org/officeDocument/2006/relationships/image" Target="../media/image1606.png"/><Relationship Id="rId28" Type="http://schemas.openxmlformats.org/officeDocument/2006/relationships/image" Target="../media/image865.png"/><Relationship Id="rId177" Type="http://schemas.openxmlformats.org/officeDocument/2006/relationships/image" Target="../media/image939.png"/><Relationship Id="rId384" Type="http://schemas.openxmlformats.org/officeDocument/2006/relationships/customXml" Target="../ink/ink1064.xml"/><Relationship Id="rId591" Type="http://schemas.openxmlformats.org/officeDocument/2006/relationships/image" Target="../media/image1141.png"/><Relationship Id="rId244" Type="http://schemas.openxmlformats.org/officeDocument/2006/relationships/image" Target="../media/image972.png"/><Relationship Id="rId689" Type="http://schemas.openxmlformats.org/officeDocument/2006/relationships/customXml" Target="../ink/ink1221.xml"/><Relationship Id="rId896" Type="http://schemas.openxmlformats.org/officeDocument/2006/relationships/image" Target="../media/image1293.png"/><Relationship Id="rId1081" Type="http://schemas.openxmlformats.org/officeDocument/2006/relationships/customXml" Target="../ink/ink1418.xml"/><Relationship Id="rId451" Type="http://schemas.openxmlformats.org/officeDocument/2006/relationships/customXml" Target="../ink/ink1098.xml"/><Relationship Id="rId549" Type="http://schemas.openxmlformats.org/officeDocument/2006/relationships/image" Target="../media/image1120.png"/><Relationship Id="rId756" Type="http://schemas.openxmlformats.org/officeDocument/2006/relationships/image" Target="../media/image1223.png"/><Relationship Id="rId1179" Type="http://schemas.openxmlformats.org/officeDocument/2006/relationships/customXml" Target="../ink/ink1467.xml"/><Relationship Id="rId1386" Type="http://schemas.openxmlformats.org/officeDocument/2006/relationships/image" Target="../media/image1535.png"/><Relationship Id="rId1593" Type="http://schemas.openxmlformats.org/officeDocument/2006/relationships/image" Target="../media/image1638.png"/><Relationship Id="rId104" Type="http://schemas.openxmlformats.org/officeDocument/2006/relationships/customXml" Target="../ink/ink923.xml"/><Relationship Id="rId311" Type="http://schemas.openxmlformats.org/officeDocument/2006/relationships/customXml" Target="../ink/ink1027.xml"/><Relationship Id="rId409" Type="http://schemas.openxmlformats.org/officeDocument/2006/relationships/customXml" Target="../ink/ink1077.xml"/><Relationship Id="rId963" Type="http://schemas.openxmlformats.org/officeDocument/2006/relationships/customXml" Target="../ink/ink1358.xml"/><Relationship Id="rId1039" Type="http://schemas.openxmlformats.org/officeDocument/2006/relationships/image" Target="../media/image1364.png"/><Relationship Id="rId1246" Type="http://schemas.openxmlformats.org/officeDocument/2006/relationships/customXml" Target="../ink/ink1501.xml"/><Relationship Id="rId92" Type="http://schemas.openxmlformats.org/officeDocument/2006/relationships/customXml" Target="../ink/ink917.xml"/><Relationship Id="rId616" Type="http://schemas.openxmlformats.org/officeDocument/2006/relationships/customXml" Target="../ink/ink1184.xml"/><Relationship Id="rId823" Type="http://schemas.openxmlformats.org/officeDocument/2006/relationships/customXml" Target="../ink/ink1288.xml"/><Relationship Id="rId1453" Type="http://schemas.openxmlformats.org/officeDocument/2006/relationships/image" Target="../media/image1568.png"/><Relationship Id="rId1106" Type="http://schemas.openxmlformats.org/officeDocument/2006/relationships/image" Target="../media/image1397.png"/><Relationship Id="rId1313" Type="http://schemas.openxmlformats.org/officeDocument/2006/relationships/image" Target="../media/image1499.png"/><Relationship Id="rId1520" Type="http://schemas.openxmlformats.org/officeDocument/2006/relationships/customXml" Target="../ink/ink1640.xml"/><Relationship Id="rId199" Type="http://schemas.openxmlformats.org/officeDocument/2006/relationships/customXml" Target="../ink/ink971.xml"/><Relationship Id="rId266" Type="http://schemas.openxmlformats.org/officeDocument/2006/relationships/image" Target="../media/image983.png"/><Relationship Id="rId473" Type="http://schemas.openxmlformats.org/officeDocument/2006/relationships/customXml" Target="../ink/ink1109.xml"/><Relationship Id="rId680" Type="http://schemas.openxmlformats.org/officeDocument/2006/relationships/image" Target="../media/image1185.png"/><Relationship Id="rId126" Type="http://schemas.openxmlformats.org/officeDocument/2006/relationships/customXml" Target="../ink/ink934.xml"/><Relationship Id="rId333" Type="http://schemas.openxmlformats.org/officeDocument/2006/relationships/image" Target="../media/image1016.png"/><Relationship Id="rId540" Type="http://schemas.openxmlformats.org/officeDocument/2006/relationships/customXml" Target="../ink/ink1146.xml"/><Relationship Id="rId778" Type="http://schemas.openxmlformats.org/officeDocument/2006/relationships/image" Target="../media/image1234.png"/><Relationship Id="rId985" Type="http://schemas.openxmlformats.org/officeDocument/2006/relationships/customXml" Target="../ink/ink1369.xml"/><Relationship Id="rId1170" Type="http://schemas.openxmlformats.org/officeDocument/2006/relationships/image" Target="../media/image1429.png"/><Relationship Id="rId638" Type="http://schemas.openxmlformats.org/officeDocument/2006/relationships/customXml" Target="../ink/ink1195.xml"/><Relationship Id="rId845" Type="http://schemas.openxmlformats.org/officeDocument/2006/relationships/customXml" Target="../ink/ink1299.xml"/><Relationship Id="rId1030" Type="http://schemas.openxmlformats.org/officeDocument/2006/relationships/customXml" Target="../ink/ink1392.xml"/><Relationship Id="rId1268" Type="http://schemas.openxmlformats.org/officeDocument/2006/relationships/customXml" Target="../ink/ink1512.xml"/><Relationship Id="rId1475" Type="http://schemas.openxmlformats.org/officeDocument/2006/relationships/image" Target="../media/image1579.png"/><Relationship Id="rId400" Type="http://schemas.openxmlformats.org/officeDocument/2006/relationships/image" Target="../media/image1049.png"/><Relationship Id="rId705" Type="http://schemas.openxmlformats.org/officeDocument/2006/relationships/customXml" Target="../ink/ink1229.xml"/><Relationship Id="rId1128" Type="http://schemas.openxmlformats.org/officeDocument/2006/relationships/image" Target="../media/image1408.png"/><Relationship Id="rId1335" Type="http://schemas.openxmlformats.org/officeDocument/2006/relationships/image" Target="../media/image1510.png"/><Relationship Id="rId1542" Type="http://schemas.openxmlformats.org/officeDocument/2006/relationships/customXml" Target="../ink/ink1651.xml"/><Relationship Id="rId912" Type="http://schemas.openxmlformats.org/officeDocument/2006/relationships/image" Target="../media/image1301.png"/><Relationship Id="rId41" Type="http://schemas.openxmlformats.org/officeDocument/2006/relationships/customXml" Target="../ink/ink891.xml"/><Relationship Id="rId1402" Type="http://schemas.openxmlformats.org/officeDocument/2006/relationships/image" Target="../media/image1543.png"/><Relationship Id="rId190" Type="http://schemas.openxmlformats.org/officeDocument/2006/relationships/image" Target="../media/image945.png"/><Relationship Id="rId288" Type="http://schemas.openxmlformats.org/officeDocument/2006/relationships/image" Target="../media/image994.png"/><Relationship Id="rId495" Type="http://schemas.openxmlformats.org/officeDocument/2006/relationships/customXml" Target="../ink/ink1120.xml"/><Relationship Id="rId148" Type="http://schemas.openxmlformats.org/officeDocument/2006/relationships/customXml" Target="../ink/ink945.xml"/><Relationship Id="rId355" Type="http://schemas.openxmlformats.org/officeDocument/2006/relationships/image" Target="../media/image1027.png"/><Relationship Id="rId562" Type="http://schemas.openxmlformats.org/officeDocument/2006/relationships/customXml" Target="../ink/ink1157.xml"/><Relationship Id="rId1192" Type="http://schemas.openxmlformats.org/officeDocument/2006/relationships/image" Target="../media/image1440.png"/><Relationship Id="rId215" Type="http://schemas.openxmlformats.org/officeDocument/2006/relationships/customXml" Target="../ink/ink979.xml"/><Relationship Id="rId422" Type="http://schemas.openxmlformats.org/officeDocument/2006/relationships/image" Target="../media/image1060.png"/><Relationship Id="rId867" Type="http://schemas.openxmlformats.org/officeDocument/2006/relationships/customXml" Target="../ink/ink1310.xml"/><Relationship Id="rId1052" Type="http://schemas.openxmlformats.org/officeDocument/2006/relationships/customXml" Target="../ink/ink1403.xml"/><Relationship Id="rId1497" Type="http://schemas.openxmlformats.org/officeDocument/2006/relationships/image" Target="../media/image1590.png"/><Relationship Id="rId727" Type="http://schemas.openxmlformats.org/officeDocument/2006/relationships/customXml" Target="../ink/ink1240.xml"/><Relationship Id="rId934" Type="http://schemas.openxmlformats.org/officeDocument/2006/relationships/image" Target="../media/image1312.png"/><Relationship Id="rId1357" Type="http://schemas.openxmlformats.org/officeDocument/2006/relationships/customXml" Target="../ink/ink1558.xml"/><Relationship Id="rId1564" Type="http://schemas.openxmlformats.org/officeDocument/2006/relationships/customXml" Target="../ink/ink1662.xml"/><Relationship Id="rId63" Type="http://schemas.openxmlformats.org/officeDocument/2006/relationships/image" Target="../media/image882.png"/><Relationship Id="rId1217" Type="http://schemas.openxmlformats.org/officeDocument/2006/relationships/customXml" Target="../ink/ink1486.xml"/><Relationship Id="rId1424" Type="http://schemas.openxmlformats.org/officeDocument/2006/relationships/image" Target="../media/image1554.png"/><Relationship Id="rId377" Type="http://schemas.openxmlformats.org/officeDocument/2006/relationships/image" Target="../media/image1038.png"/><Relationship Id="rId584" Type="http://schemas.openxmlformats.org/officeDocument/2006/relationships/customXml" Target="../ink/ink1168.xml"/><Relationship Id="rId5" Type="http://schemas.openxmlformats.org/officeDocument/2006/relationships/customXml" Target="../ink/ink873.xml"/><Relationship Id="rId237" Type="http://schemas.openxmlformats.org/officeDocument/2006/relationships/customXml" Target="../ink/ink990.xml"/><Relationship Id="rId791" Type="http://schemas.openxmlformats.org/officeDocument/2006/relationships/customXml" Target="../ink/ink1272.xml"/><Relationship Id="rId889" Type="http://schemas.openxmlformats.org/officeDocument/2006/relationships/customXml" Target="../ink/ink1321.xml"/><Relationship Id="rId1074" Type="http://schemas.openxmlformats.org/officeDocument/2006/relationships/image" Target="../media/image1381.png"/><Relationship Id="rId444" Type="http://schemas.openxmlformats.org/officeDocument/2006/relationships/image" Target="../media/image1071.png"/><Relationship Id="rId651" Type="http://schemas.openxmlformats.org/officeDocument/2006/relationships/image" Target="../media/image1171.png"/><Relationship Id="rId749" Type="http://schemas.openxmlformats.org/officeDocument/2006/relationships/customXml" Target="../ink/ink1251.xml"/><Relationship Id="rId1281" Type="http://schemas.openxmlformats.org/officeDocument/2006/relationships/customXml" Target="../ink/ink1519.xml"/><Relationship Id="rId1379" Type="http://schemas.openxmlformats.org/officeDocument/2006/relationships/customXml" Target="../ink/ink1569.xml"/><Relationship Id="rId1586" Type="http://schemas.openxmlformats.org/officeDocument/2006/relationships/customXml" Target="../ink/ink1673.xml"/><Relationship Id="rId304" Type="http://schemas.openxmlformats.org/officeDocument/2006/relationships/image" Target="../media/image1002.png"/><Relationship Id="rId511" Type="http://schemas.openxmlformats.org/officeDocument/2006/relationships/image" Target="../media/image1101.png"/><Relationship Id="rId609" Type="http://schemas.openxmlformats.org/officeDocument/2006/relationships/image" Target="../media/image1150.png"/><Relationship Id="rId956" Type="http://schemas.openxmlformats.org/officeDocument/2006/relationships/image" Target="../media/image1323.png"/><Relationship Id="rId1141" Type="http://schemas.openxmlformats.org/officeDocument/2006/relationships/customXml" Target="../ink/ink1448.xml"/><Relationship Id="rId1239" Type="http://schemas.openxmlformats.org/officeDocument/2006/relationships/image" Target="../media/image1463.png"/><Relationship Id="rId85" Type="http://schemas.openxmlformats.org/officeDocument/2006/relationships/image" Target="../media/image893.png"/><Relationship Id="rId816" Type="http://schemas.openxmlformats.org/officeDocument/2006/relationships/image" Target="../media/image1253.png"/><Relationship Id="rId1001" Type="http://schemas.openxmlformats.org/officeDocument/2006/relationships/customXml" Target="../ink/ink1377.xml"/><Relationship Id="rId1446" Type="http://schemas.openxmlformats.org/officeDocument/2006/relationships/customXml" Target="../ink/ink1603.xml"/><Relationship Id="rId1306" Type="http://schemas.openxmlformats.org/officeDocument/2006/relationships/image" Target="../media/image1496.png"/><Relationship Id="rId1513" Type="http://schemas.openxmlformats.org/officeDocument/2006/relationships/image" Target="../media/image1598.png"/><Relationship Id="rId12" Type="http://schemas.openxmlformats.org/officeDocument/2006/relationships/image" Target="../media/image857.png"/><Relationship Id="rId161" Type="http://schemas.openxmlformats.org/officeDocument/2006/relationships/image" Target="../media/image931.png"/><Relationship Id="rId399" Type="http://schemas.openxmlformats.org/officeDocument/2006/relationships/customXml" Target="../ink/ink1072.xml"/><Relationship Id="rId259" Type="http://schemas.openxmlformats.org/officeDocument/2006/relationships/customXml" Target="../ink/ink1001.xml"/><Relationship Id="rId466" Type="http://schemas.openxmlformats.org/officeDocument/2006/relationships/image" Target="../media/image1082.png"/><Relationship Id="rId673" Type="http://schemas.openxmlformats.org/officeDocument/2006/relationships/image" Target="../media/image1182.png"/><Relationship Id="rId880" Type="http://schemas.openxmlformats.org/officeDocument/2006/relationships/image" Target="../media/image1285.png"/><Relationship Id="rId1096" Type="http://schemas.openxmlformats.org/officeDocument/2006/relationships/image" Target="../media/image1392.png"/><Relationship Id="rId119" Type="http://schemas.openxmlformats.org/officeDocument/2006/relationships/image" Target="../media/image910.png"/><Relationship Id="rId326" Type="http://schemas.openxmlformats.org/officeDocument/2006/relationships/customXml" Target="../ink/ink1035.xml"/><Relationship Id="rId533" Type="http://schemas.openxmlformats.org/officeDocument/2006/relationships/image" Target="../media/image1112.png"/><Relationship Id="rId978" Type="http://schemas.openxmlformats.org/officeDocument/2006/relationships/image" Target="../media/image1334.png"/><Relationship Id="rId1163" Type="http://schemas.openxmlformats.org/officeDocument/2006/relationships/customXml" Target="../ink/ink1459.xml"/><Relationship Id="rId1370" Type="http://schemas.openxmlformats.org/officeDocument/2006/relationships/image" Target="../media/image1527.png"/><Relationship Id="rId740" Type="http://schemas.openxmlformats.org/officeDocument/2006/relationships/image" Target="../media/image1215.png"/><Relationship Id="rId838" Type="http://schemas.openxmlformats.org/officeDocument/2006/relationships/image" Target="../media/image1264.png"/><Relationship Id="rId1023" Type="http://schemas.openxmlformats.org/officeDocument/2006/relationships/customXml" Target="../ink/ink1388.xml"/><Relationship Id="rId1468" Type="http://schemas.openxmlformats.org/officeDocument/2006/relationships/customXml" Target="../ink/ink1614.xml"/><Relationship Id="rId600" Type="http://schemas.openxmlformats.org/officeDocument/2006/relationships/customXml" Target="../ink/ink1176.xml"/><Relationship Id="rId1230" Type="http://schemas.openxmlformats.org/officeDocument/2006/relationships/customXml" Target="../ink/ink1493.xml"/><Relationship Id="rId1328" Type="http://schemas.openxmlformats.org/officeDocument/2006/relationships/customXml" Target="../ink/ink1543.xml"/><Relationship Id="rId1535" Type="http://schemas.openxmlformats.org/officeDocument/2006/relationships/image" Target="../media/image1609.png"/><Relationship Id="rId337" Type="http://schemas.openxmlformats.org/officeDocument/2006/relationships/image" Target="../media/image1018.png"/><Relationship Id="rId891" Type="http://schemas.openxmlformats.org/officeDocument/2006/relationships/customXml" Target="../ink/ink1322.xml"/><Relationship Id="rId905" Type="http://schemas.openxmlformats.org/officeDocument/2006/relationships/customXml" Target="../ink/ink1329.xml"/><Relationship Id="rId989" Type="http://schemas.openxmlformats.org/officeDocument/2006/relationships/customXml" Target="../ink/ink1371.xml"/><Relationship Id="rId34" Type="http://schemas.openxmlformats.org/officeDocument/2006/relationships/image" Target="../media/image868.png"/><Relationship Id="rId544" Type="http://schemas.openxmlformats.org/officeDocument/2006/relationships/customXml" Target="../ink/ink1148.xml"/><Relationship Id="rId751" Type="http://schemas.openxmlformats.org/officeDocument/2006/relationships/customXml" Target="../ink/ink1252.xml"/><Relationship Id="rId849" Type="http://schemas.openxmlformats.org/officeDocument/2006/relationships/customXml" Target="../ink/ink1301.xml"/><Relationship Id="rId1174" Type="http://schemas.openxmlformats.org/officeDocument/2006/relationships/image" Target="../media/image1431.png"/><Relationship Id="rId1381" Type="http://schemas.openxmlformats.org/officeDocument/2006/relationships/customXml" Target="../ink/ink1570.xml"/><Relationship Id="rId1479" Type="http://schemas.openxmlformats.org/officeDocument/2006/relationships/image" Target="../media/image1581.png"/><Relationship Id="rId183" Type="http://schemas.openxmlformats.org/officeDocument/2006/relationships/image" Target="../media/image942.png"/><Relationship Id="rId390" Type="http://schemas.openxmlformats.org/officeDocument/2006/relationships/customXml" Target="../ink/ink1067.xml"/><Relationship Id="rId404" Type="http://schemas.openxmlformats.org/officeDocument/2006/relationships/image" Target="../media/image1051.png"/><Relationship Id="rId611" Type="http://schemas.openxmlformats.org/officeDocument/2006/relationships/image" Target="../media/image1151.png"/><Relationship Id="rId1034" Type="http://schemas.openxmlformats.org/officeDocument/2006/relationships/customXml" Target="../ink/ink1394.xml"/><Relationship Id="rId1241" Type="http://schemas.openxmlformats.org/officeDocument/2006/relationships/image" Target="../media/image1464.png"/><Relationship Id="rId1339" Type="http://schemas.openxmlformats.org/officeDocument/2006/relationships/image" Target="../media/image1512.png"/><Relationship Id="rId250" Type="http://schemas.openxmlformats.org/officeDocument/2006/relationships/image" Target="../media/image975.png"/><Relationship Id="rId488" Type="http://schemas.openxmlformats.org/officeDocument/2006/relationships/image" Target="../media/image1093.png"/><Relationship Id="rId695" Type="http://schemas.openxmlformats.org/officeDocument/2006/relationships/customXml" Target="../ink/ink1224.xml"/><Relationship Id="rId709" Type="http://schemas.openxmlformats.org/officeDocument/2006/relationships/customXml" Target="../ink/ink1231.xml"/><Relationship Id="rId916" Type="http://schemas.openxmlformats.org/officeDocument/2006/relationships/image" Target="../media/image1303.png"/><Relationship Id="rId1101" Type="http://schemas.openxmlformats.org/officeDocument/2006/relationships/customXml" Target="../ink/ink1428.xml"/><Relationship Id="rId1546" Type="http://schemas.openxmlformats.org/officeDocument/2006/relationships/customXml" Target="../ink/ink1653.xml"/><Relationship Id="rId45" Type="http://schemas.openxmlformats.org/officeDocument/2006/relationships/customXml" Target="../ink/ink893.xml"/><Relationship Id="rId110" Type="http://schemas.openxmlformats.org/officeDocument/2006/relationships/customXml" Target="../ink/ink926.xml"/><Relationship Id="rId348" Type="http://schemas.openxmlformats.org/officeDocument/2006/relationships/customXml" Target="../ink/ink1046.xml"/><Relationship Id="rId555" Type="http://schemas.openxmlformats.org/officeDocument/2006/relationships/image" Target="../media/image1123.png"/><Relationship Id="rId762" Type="http://schemas.openxmlformats.org/officeDocument/2006/relationships/image" Target="../media/image1226.png"/><Relationship Id="rId1185" Type="http://schemas.openxmlformats.org/officeDocument/2006/relationships/customXml" Target="../ink/ink1470.xml"/><Relationship Id="rId1392" Type="http://schemas.openxmlformats.org/officeDocument/2006/relationships/image" Target="../media/image1538.png"/><Relationship Id="rId1406" Type="http://schemas.openxmlformats.org/officeDocument/2006/relationships/image" Target="../media/image1545.png"/><Relationship Id="rId194" Type="http://schemas.openxmlformats.org/officeDocument/2006/relationships/image" Target="../media/image947.png"/><Relationship Id="rId208" Type="http://schemas.openxmlformats.org/officeDocument/2006/relationships/image" Target="../media/image954.png"/><Relationship Id="rId415" Type="http://schemas.openxmlformats.org/officeDocument/2006/relationships/customXml" Target="../ink/ink1080.xml"/><Relationship Id="rId622" Type="http://schemas.openxmlformats.org/officeDocument/2006/relationships/customXml" Target="../ink/ink1187.xml"/><Relationship Id="rId1045" Type="http://schemas.openxmlformats.org/officeDocument/2006/relationships/image" Target="../media/image1367.png"/><Relationship Id="rId1252" Type="http://schemas.openxmlformats.org/officeDocument/2006/relationships/customXml" Target="../ink/ink1504.xml"/><Relationship Id="rId261" Type="http://schemas.openxmlformats.org/officeDocument/2006/relationships/customXml" Target="../ink/ink1002.xml"/><Relationship Id="rId499" Type="http://schemas.openxmlformats.org/officeDocument/2006/relationships/customXml" Target="../ink/ink1122.xml"/><Relationship Id="rId927" Type="http://schemas.openxmlformats.org/officeDocument/2006/relationships/customXml" Target="../ink/ink1340.xml"/><Relationship Id="rId1112" Type="http://schemas.openxmlformats.org/officeDocument/2006/relationships/image" Target="../media/image1400.png"/><Relationship Id="rId1557" Type="http://schemas.openxmlformats.org/officeDocument/2006/relationships/image" Target="../media/image1620.png"/><Relationship Id="rId56" Type="http://schemas.openxmlformats.org/officeDocument/2006/relationships/image" Target="../media/image879.png"/><Relationship Id="rId359" Type="http://schemas.openxmlformats.org/officeDocument/2006/relationships/image" Target="../media/image1029.png"/><Relationship Id="rId566" Type="http://schemas.openxmlformats.org/officeDocument/2006/relationships/customXml" Target="../ink/ink1159.xml"/><Relationship Id="rId773" Type="http://schemas.openxmlformats.org/officeDocument/2006/relationships/customXml" Target="../ink/ink1263.xml"/><Relationship Id="rId1196" Type="http://schemas.openxmlformats.org/officeDocument/2006/relationships/image" Target="../media/image1442.png"/><Relationship Id="rId1417" Type="http://schemas.openxmlformats.org/officeDocument/2006/relationships/customXml" Target="../ink/ink1588.xml"/><Relationship Id="rId121" Type="http://schemas.openxmlformats.org/officeDocument/2006/relationships/image" Target="../media/image911.png"/><Relationship Id="rId219" Type="http://schemas.openxmlformats.org/officeDocument/2006/relationships/customXml" Target="../ink/ink981.xml"/><Relationship Id="rId426" Type="http://schemas.openxmlformats.org/officeDocument/2006/relationships/image" Target="../media/image1062.png"/><Relationship Id="rId633" Type="http://schemas.openxmlformats.org/officeDocument/2006/relationships/image" Target="../media/image1162.png"/><Relationship Id="rId980" Type="http://schemas.openxmlformats.org/officeDocument/2006/relationships/image" Target="../media/image1335.png"/><Relationship Id="rId1056" Type="http://schemas.openxmlformats.org/officeDocument/2006/relationships/customXml" Target="../ink/ink1405.xml"/><Relationship Id="rId1263" Type="http://schemas.openxmlformats.org/officeDocument/2006/relationships/image" Target="../media/image1475.png"/><Relationship Id="rId840" Type="http://schemas.openxmlformats.org/officeDocument/2006/relationships/image" Target="../media/image1265.png"/><Relationship Id="rId938" Type="http://schemas.openxmlformats.org/officeDocument/2006/relationships/image" Target="../media/image1314.png"/><Relationship Id="rId1470" Type="http://schemas.openxmlformats.org/officeDocument/2006/relationships/customXml" Target="../ink/ink1615.xml"/><Relationship Id="rId1568" Type="http://schemas.openxmlformats.org/officeDocument/2006/relationships/customXml" Target="../ink/ink1664.xml"/><Relationship Id="rId67" Type="http://schemas.openxmlformats.org/officeDocument/2006/relationships/image" Target="../media/image884.png"/><Relationship Id="rId272" Type="http://schemas.openxmlformats.org/officeDocument/2006/relationships/image" Target="../media/image986.png"/><Relationship Id="rId577" Type="http://schemas.openxmlformats.org/officeDocument/2006/relationships/image" Target="../media/image1134.png"/><Relationship Id="rId700" Type="http://schemas.openxmlformats.org/officeDocument/2006/relationships/image" Target="../media/image1195.png"/><Relationship Id="rId1123" Type="http://schemas.openxmlformats.org/officeDocument/2006/relationships/customXml" Target="../ink/ink1439.xml"/><Relationship Id="rId1330" Type="http://schemas.openxmlformats.org/officeDocument/2006/relationships/customXml" Target="../ink/ink1544.xml"/><Relationship Id="rId1428" Type="http://schemas.openxmlformats.org/officeDocument/2006/relationships/image" Target="../media/image1556.png"/><Relationship Id="rId132" Type="http://schemas.openxmlformats.org/officeDocument/2006/relationships/customXml" Target="../ink/ink937.xml"/><Relationship Id="rId784" Type="http://schemas.openxmlformats.org/officeDocument/2006/relationships/image" Target="../media/image1237.png"/><Relationship Id="rId991" Type="http://schemas.openxmlformats.org/officeDocument/2006/relationships/customXml" Target="../ink/ink1372.xml"/><Relationship Id="rId1067" Type="http://schemas.openxmlformats.org/officeDocument/2006/relationships/customXml" Target="../ink/ink1411.xml"/><Relationship Id="rId437" Type="http://schemas.openxmlformats.org/officeDocument/2006/relationships/customXml" Target="../ink/ink1091.xml"/><Relationship Id="rId644" Type="http://schemas.openxmlformats.org/officeDocument/2006/relationships/customXml" Target="../ink/ink1198.xml"/><Relationship Id="rId851" Type="http://schemas.openxmlformats.org/officeDocument/2006/relationships/customXml" Target="../ink/ink1302.xml"/><Relationship Id="rId1274" Type="http://schemas.openxmlformats.org/officeDocument/2006/relationships/image" Target="../media/image1480.png"/><Relationship Id="rId1481" Type="http://schemas.openxmlformats.org/officeDocument/2006/relationships/image" Target="../media/image1582.png"/><Relationship Id="rId1579" Type="http://schemas.openxmlformats.org/officeDocument/2006/relationships/image" Target="../media/image1631.png"/><Relationship Id="rId283" Type="http://schemas.openxmlformats.org/officeDocument/2006/relationships/customXml" Target="../ink/ink1013.xml"/><Relationship Id="rId490" Type="http://schemas.openxmlformats.org/officeDocument/2006/relationships/image" Target="../media/image1094.png"/><Relationship Id="rId504" Type="http://schemas.openxmlformats.org/officeDocument/2006/relationships/customXml" Target="../ink/ink1125.xml"/><Relationship Id="rId711" Type="http://schemas.openxmlformats.org/officeDocument/2006/relationships/customXml" Target="../ink/ink1232.xml"/><Relationship Id="rId949" Type="http://schemas.openxmlformats.org/officeDocument/2006/relationships/customXml" Target="../ink/ink1351.xml"/><Relationship Id="rId1134" Type="http://schemas.openxmlformats.org/officeDocument/2006/relationships/image" Target="../media/image1411.png"/><Relationship Id="rId1341" Type="http://schemas.openxmlformats.org/officeDocument/2006/relationships/image" Target="../media/image1513.png"/><Relationship Id="rId78" Type="http://schemas.openxmlformats.org/officeDocument/2006/relationships/customXml" Target="../ink/ink910.xml"/><Relationship Id="rId143" Type="http://schemas.openxmlformats.org/officeDocument/2006/relationships/image" Target="../media/image922.png"/><Relationship Id="rId350" Type="http://schemas.openxmlformats.org/officeDocument/2006/relationships/customXml" Target="../ink/ink1047.xml"/><Relationship Id="rId588" Type="http://schemas.openxmlformats.org/officeDocument/2006/relationships/customXml" Target="../ink/ink1170.xml"/><Relationship Id="rId795" Type="http://schemas.openxmlformats.org/officeDocument/2006/relationships/customXml" Target="../ink/ink1274.xml"/><Relationship Id="rId809" Type="http://schemas.openxmlformats.org/officeDocument/2006/relationships/customXml" Target="../ink/ink1281.xml"/><Relationship Id="rId1201" Type="http://schemas.openxmlformats.org/officeDocument/2006/relationships/customXml" Target="../ink/ink1478.xml"/><Relationship Id="rId1439" Type="http://schemas.openxmlformats.org/officeDocument/2006/relationships/customXml" Target="../ink/ink1599.xml"/><Relationship Id="rId9" Type="http://schemas.openxmlformats.org/officeDocument/2006/relationships/customXml" Target="../ink/ink875.xml"/><Relationship Id="rId210" Type="http://schemas.openxmlformats.org/officeDocument/2006/relationships/image" Target="../media/image955.png"/><Relationship Id="rId448" Type="http://schemas.openxmlformats.org/officeDocument/2006/relationships/image" Target="../media/image1073.png"/><Relationship Id="rId655" Type="http://schemas.openxmlformats.org/officeDocument/2006/relationships/image" Target="../media/image1173.png"/><Relationship Id="rId862" Type="http://schemas.openxmlformats.org/officeDocument/2006/relationships/image" Target="../media/image1276.png"/><Relationship Id="rId1078" Type="http://schemas.openxmlformats.org/officeDocument/2006/relationships/image" Target="../media/image1383.png"/><Relationship Id="rId1285" Type="http://schemas.openxmlformats.org/officeDocument/2006/relationships/customXml" Target="../ink/ink1521.xml"/><Relationship Id="rId1492" Type="http://schemas.openxmlformats.org/officeDocument/2006/relationships/customXml" Target="../ink/ink1626.xml"/><Relationship Id="rId1506" Type="http://schemas.openxmlformats.org/officeDocument/2006/relationships/customXml" Target="../ink/ink1633.xml"/><Relationship Id="rId294" Type="http://schemas.openxmlformats.org/officeDocument/2006/relationships/image" Target="../media/image997.png"/><Relationship Id="rId308" Type="http://schemas.openxmlformats.org/officeDocument/2006/relationships/image" Target="../media/image1004.png"/><Relationship Id="rId515" Type="http://schemas.openxmlformats.org/officeDocument/2006/relationships/image" Target="../media/image1103.png"/><Relationship Id="rId722" Type="http://schemas.openxmlformats.org/officeDocument/2006/relationships/image" Target="../media/image1206.png"/><Relationship Id="rId1145" Type="http://schemas.openxmlformats.org/officeDocument/2006/relationships/customXml" Target="../ink/ink1450.xml"/><Relationship Id="rId1352" Type="http://schemas.openxmlformats.org/officeDocument/2006/relationships/image" Target="../media/image1518.png"/><Relationship Id="rId89" Type="http://schemas.openxmlformats.org/officeDocument/2006/relationships/image" Target="../media/image895.png"/><Relationship Id="rId154" Type="http://schemas.openxmlformats.org/officeDocument/2006/relationships/customXml" Target="../ink/ink948.xml"/><Relationship Id="rId361" Type="http://schemas.openxmlformats.org/officeDocument/2006/relationships/image" Target="../media/image1030.png"/><Relationship Id="rId599" Type="http://schemas.openxmlformats.org/officeDocument/2006/relationships/image" Target="../media/image1145.png"/><Relationship Id="rId1005" Type="http://schemas.openxmlformats.org/officeDocument/2006/relationships/customXml" Target="../ink/ink1379.xml"/><Relationship Id="rId1212" Type="http://schemas.openxmlformats.org/officeDocument/2006/relationships/image" Target="../media/image1450.png"/><Relationship Id="rId459" Type="http://schemas.openxmlformats.org/officeDocument/2006/relationships/customXml" Target="../ink/ink1102.xml"/><Relationship Id="rId666" Type="http://schemas.openxmlformats.org/officeDocument/2006/relationships/customXml" Target="../ink/ink1209.xml"/><Relationship Id="rId873" Type="http://schemas.openxmlformats.org/officeDocument/2006/relationships/customXml" Target="../ink/ink1313.xml"/><Relationship Id="rId1089" Type="http://schemas.openxmlformats.org/officeDocument/2006/relationships/customXml" Target="../ink/ink1422.xml"/><Relationship Id="rId1296" Type="http://schemas.openxmlformats.org/officeDocument/2006/relationships/image" Target="../media/image1491.png"/><Relationship Id="rId1517" Type="http://schemas.openxmlformats.org/officeDocument/2006/relationships/image" Target="../media/image1600.png"/><Relationship Id="rId16" Type="http://schemas.openxmlformats.org/officeDocument/2006/relationships/image" Target="../media/image859.png"/><Relationship Id="rId221" Type="http://schemas.openxmlformats.org/officeDocument/2006/relationships/customXml" Target="../ink/ink982.xml"/><Relationship Id="rId319" Type="http://schemas.openxmlformats.org/officeDocument/2006/relationships/customXml" Target="../ink/ink1031.xml"/><Relationship Id="rId526" Type="http://schemas.openxmlformats.org/officeDocument/2006/relationships/customXml" Target="../ink/ink1139.xml"/><Relationship Id="rId1156" Type="http://schemas.openxmlformats.org/officeDocument/2006/relationships/image" Target="../media/image1422.png"/><Relationship Id="rId1363" Type="http://schemas.openxmlformats.org/officeDocument/2006/relationships/customXml" Target="../ink/ink1561.xml"/><Relationship Id="rId733" Type="http://schemas.openxmlformats.org/officeDocument/2006/relationships/customXml" Target="../ink/ink1243.xml"/><Relationship Id="rId940" Type="http://schemas.openxmlformats.org/officeDocument/2006/relationships/image" Target="../media/image1315.png"/><Relationship Id="rId1016" Type="http://schemas.openxmlformats.org/officeDocument/2006/relationships/image" Target="../media/image1353.png"/><Relationship Id="rId1570" Type="http://schemas.openxmlformats.org/officeDocument/2006/relationships/customXml" Target="../ink/ink1665.xml"/><Relationship Id="rId165" Type="http://schemas.openxmlformats.org/officeDocument/2006/relationships/image" Target="../media/image933.png"/><Relationship Id="rId372" Type="http://schemas.openxmlformats.org/officeDocument/2006/relationships/customXml" Target="../ink/ink1058.xml"/><Relationship Id="rId677" Type="http://schemas.openxmlformats.org/officeDocument/2006/relationships/customXml" Target="../ink/ink1215.xml"/><Relationship Id="rId800" Type="http://schemas.openxmlformats.org/officeDocument/2006/relationships/image" Target="../media/image1245.png"/><Relationship Id="rId1223" Type="http://schemas.openxmlformats.org/officeDocument/2006/relationships/image" Target="../media/image1455.png"/><Relationship Id="rId1430" Type="http://schemas.openxmlformats.org/officeDocument/2006/relationships/image" Target="../media/image1557.png"/><Relationship Id="rId1528" Type="http://schemas.openxmlformats.org/officeDocument/2006/relationships/customXml" Target="../ink/ink1644.xml"/><Relationship Id="rId232" Type="http://schemas.openxmlformats.org/officeDocument/2006/relationships/image" Target="../media/image966.png"/><Relationship Id="rId884" Type="http://schemas.openxmlformats.org/officeDocument/2006/relationships/image" Target="../media/image1287.png"/><Relationship Id="rId27" Type="http://schemas.openxmlformats.org/officeDocument/2006/relationships/customXml" Target="../ink/ink884.xml"/><Relationship Id="rId537" Type="http://schemas.openxmlformats.org/officeDocument/2006/relationships/image" Target="../media/image1114.png"/><Relationship Id="rId744" Type="http://schemas.openxmlformats.org/officeDocument/2006/relationships/image" Target="../media/image1217.png"/><Relationship Id="rId951" Type="http://schemas.openxmlformats.org/officeDocument/2006/relationships/customXml" Target="../ink/ink1352.xml"/><Relationship Id="rId1167" Type="http://schemas.openxmlformats.org/officeDocument/2006/relationships/customXml" Target="../ink/ink1461.xml"/><Relationship Id="rId1374" Type="http://schemas.openxmlformats.org/officeDocument/2006/relationships/image" Target="../media/image1529.png"/><Relationship Id="rId1581" Type="http://schemas.openxmlformats.org/officeDocument/2006/relationships/image" Target="../media/image1632.png"/><Relationship Id="rId80" Type="http://schemas.openxmlformats.org/officeDocument/2006/relationships/customXml" Target="../ink/ink911.xml"/><Relationship Id="rId176" Type="http://schemas.openxmlformats.org/officeDocument/2006/relationships/customXml" Target="../ink/ink959.xml"/><Relationship Id="rId383" Type="http://schemas.openxmlformats.org/officeDocument/2006/relationships/image" Target="../media/image1041.png"/><Relationship Id="rId590" Type="http://schemas.openxmlformats.org/officeDocument/2006/relationships/customXml" Target="../ink/ink1171.xml"/><Relationship Id="rId604" Type="http://schemas.openxmlformats.org/officeDocument/2006/relationships/customXml" Target="../ink/ink1178.xml"/><Relationship Id="rId811" Type="http://schemas.openxmlformats.org/officeDocument/2006/relationships/customXml" Target="../ink/ink1282.xml"/><Relationship Id="rId1027" Type="http://schemas.openxmlformats.org/officeDocument/2006/relationships/image" Target="../media/image1358.png"/><Relationship Id="rId1234" Type="http://schemas.openxmlformats.org/officeDocument/2006/relationships/customXml" Target="../ink/ink1495.xml"/><Relationship Id="rId1441" Type="http://schemas.openxmlformats.org/officeDocument/2006/relationships/image" Target="../media/image1562.png"/><Relationship Id="rId243" Type="http://schemas.openxmlformats.org/officeDocument/2006/relationships/customXml" Target="../ink/ink993.xml"/><Relationship Id="rId450" Type="http://schemas.openxmlformats.org/officeDocument/2006/relationships/image" Target="../media/image1074.png"/><Relationship Id="rId688" Type="http://schemas.openxmlformats.org/officeDocument/2006/relationships/image" Target="../media/image1189.png"/><Relationship Id="rId895" Type="http://schemas.openxmlformats.org/officeDocument/2006/relationships/customXml" Target="../ink/ink1324.xml"/><Relationship Id="rId909" Type="http://schemas.openxmlformats.org/officeDocument/2006/relationships/customXml" Target="../ink/ink1331.xml"/><Relationship Id="rId1080" Type="http://schemas.openxmlformats.org/officeDocument/2006/relationships/image" Target="../media/image1384.png"/><Relationship Id="rId1301" Type="http://schemas.openxmlformats.org/officeDocument/2006/relationships/customXml" Target="../ink/ink1529.xml"/><Relationship Id="rId1539" Type="http://schemas.openxmlformats.org/officeDocument/2006/relationships/image" Target="../media/image1611.png"/><Relationship Id="rId38" Type="http://schemas.openxmlformats.org/officeDocument/2006/relationships/image" Target="../media/image870.png"/><Relationship Id="rId103" Type="http://schemas.openxmlformats.org/officeDocument/2006/relationships/image" Target="../media/image902.png"/><Relationship Id="rId310" Type="http://schemas.openxmlformats.org/officeDocument/2006/relationships/image" Target="../media/image1005.png"/><Relationship Id="rId548" Type="http://schemas.openxmlformats.org/officeDocument/2006/relationships/customXml" Target="../ink/ink1150.xml"/><Relationship Id="rId755" Type="http://schemas.openxmlformats.org/officeDocument/2006/relationships/customXml" Target="../ink/ink1254.xml"/><Relationship Id="rId962" Type="http://schemas.openxmlformats.org/officeDocument/2006/relationships/image" Target="../media/image1326.png"/><Relationship Id="rId1178" Type="http://schemas.openxmlformats.org/officeDocument/2006/relationships/image" Target="../media/image1433.png"/><Relationship Id="rId1385" Type="http://schemas.openxmlformats.org/officeDocument/2006/relationships/customXml" Target="../ink/ink1572.xml"/><Relationship Id="rId1592" Type="http://schemas.openxmlformats.org/officeDocument/2006/relationships/customXml" Target="../ink/ink1676.xml"/><Relationship Id="rId91" Type="http://schemas.openxmlformats.org/officeDocument/2006/relationships/image" Target="../media/image896.png"/><Relationship Id="rId187" Type="http://schemas.openxmlformats.org/officeDocument/2006/relationships/image" Target="../media/image944.png"/><Relationship Id="rId394" Type="http://schemas.openxmlformats.org/officeDocument/2006/relationships/image" Target="../media/image1046.png"/><Relationship Id="rId408" Type="http://schemas.openxmlformats.org/officeDocument/2006/relationships/image" Target="../media/image1053.png"/><Relationship Id="rId615" Type="http://schemas.openxmlformats.org/officeDocument/2006/relationships/image" Target="../media/image1153.png"/><Relationship Id="rId822" Type="http://schemas.openxmlformats.org/officeDocument/2006/relationships/image" Target="../media/image1256.png"/><Relationship Id="rId1038" Type="http://schemas.openxmlformats.org/officeDocument/2006/relationships/customXml" Target="../ink/ink1396.xml"/><Relationship Id="rId1245" Type="http://schemas.openxmlformats.org/officeDocument/2006/relationships/image" Target="../media/image1466.png"/><Relationship Id="rId1452" Type="http://schemas.openxmlformats.org/officeDocument/2006/relationships/customXml" Target="../ink/ink1606.xml"/><Relationship Id="rId254" Type="http://schemas.openxmlformats.org/officeDocument/2006/relationships/image" Target="../media/image977.png"/><Relationship Id="rId699" Type="http://schemas.openxmlformats.org/officeDocument/2006/relationships/customXml" Target="../ink/ink1226.xml"/><Relationship Id="rId1091" Type="http://schemas.openxmlformats.org/officeDocument/2006/relationships/customXml" Target="../ink/ink1423.xml"/><Relationship Id="rId1105" Type="http://schemas.openxmlformats.org/officeDocument/2006/relationships/customXml" Target="../ink/ink1430.xml"/><Relationship Id="rId1312" Type="http://schemas.openxmlformats.org/officeDocument/2006/relationships/customXml" Target="../ink/ink1535.xml"/><Relationship Id="rId49" Type="http://schemas.openxmlformats.org/officeDocument/2006/relationships/customXml" Target="../ink/ink895.xml"/><Relationship Id="rId114" Type="http://schemas.openxmlformats.org/officeDocument/2006/relationships/customXml" Target="../ink/ink928.xml"/><Relationship Id="rId461" Type="http://schemas.openxmlformats.org/officeDocument/2006/relationships/customXml" Target="../ink/ink1103.xml"/><Relationship Id="rId559" Type="http://schemas.openxmlformats.org/officeDocument/2006/relationships/image" Target="../media/image1125.png"/><Relationship Id="rId766" Type="http://schemas.openxmlformats.org/officeDocument/2006/relationships/image" Target="../media/image1228.png"/><Relationship Id="rId1189" Type="http://schemas.openxmlformats.org/officeDocument/2006/relationships/customXml" Target="../ink/ink1472.xml"/><Relationship Id="rId1396" Type="http://schemas.openxmlformats.org/officeDocument/2006/relationships/image" Target="../media/image1540.png"/><Relationship Id="rId198" Type="http://schemas.openxmlformats.org/officeDocument/2006/relationships/image" Target="../media/image949.png"/><Relationship Id="rId321" Type="http://schemas.openxmlformats.org/officeDocument/2006/relationships/customXml" Target="../ink/ink1032.xml"/><Relationship Id="rId419" Type="http://schemas.openxmlformats.org/officeDocument/2006/relationships/customXml" Target="../ink/ink1082.xml"/><Relationship Id="rId626" Type="http://schemas.openxmlformats.org/officeDocument/2006/relationships/customXml" Target="../ink/ink1189.xml"/><Relationship Id="rId973" Type="http://schemas.openxmlformats.org/officeDocument/2006/relationships/customXml" Target="../ink/ink1363.xml"/><Relationship Id="rId1049" Type="http://schemas.openxmlformats.org/officeDocument/2006/relationships/image" Target="../media/image1369.png"/><Relationship Id="rId1256" Type="http://schemas.openxmlformats.org/officeDocument/2006/relationships/customXml" Target="../ink/ink1506.xml"/><Relationship Id="rId833" Type="http://schemas.openxmlformats.org/officeDocument/2006/relationships/customXml" Target="../ink/ink1293.xml"/><Relationship Id="rId1116" Type="http://schemas.openxmlformats.org/officeDocument/2006/relationships/image" Target="../media/image1402.png"/><Relationship Id="rId1463" Type="http://schemas.openxmlformats.org/officeDocument/2006/relationships/image" Target="../media/image1573.png"/><Relationship Id="rId265" Type="http://schemas.openxmlformats.org/officeDocument/2006/relationships/customXml" Target="../ink/ink1004.xml"/><Relationship Id="rId472" Type="http://schemas.openxmlformats.org/officeDocument/2006/relationships/image" Target="../media/image1085.png"/><Relationship Id="rId900" Type="http://schemas.openxmlformats.org/officeDocument/2006/relationships/image" Target="../media/image1295.png"/><Relationship Id="rId1323" Type="http://schemas.openxmlformats.org/officeDocument/2006/relationships/image" Target="../media/image1504.png"/><Relationship Id="rId1530" Type="http://schemas.openxmlformats.org/officeDocument/2006/relationships/customXml" Target="../ink/ink1645.xml"/><Relationship Id="rId125" Type="http://schemas.openxmlformats.org/officeDocument/2006/relationships/image" Target="../media/image913.png"/><Relationship Id="rId332" Type="http://schemas.openxmlformats.org/officeDocument/2006/relationships/customXml" Target="../ink/ink1038.xml"/><Relationship Id="rId777" Type="http://schemas.openxmlformats.org/officeDocument/2006/relationships/customXml" Target="../ink/ink1265.xml"/><Relationship Id="rId984" Type="http://schemas.openxmlformats.org/officeDocument/2006/relationships/image" Target="../media/image1337.png"/><Relationship Id="rId637" Type="http://schemas.openxmlformats.org/officeDocument/2006/relationships/image" Target="../media/image1164.png"/><Relationship Id="rId844" Type="http://schemas.openxmlformats.org/officeDocument/2006/relationships/image" Target="../media/image1267.png"/><Relationship Id="rId1267" Type="http://schemas.openxmlformats.org/officeDocument/2006/relationships/image" Target="../media/image1477.png"/><Relationship Id="rId1474" Type="http://schemas.openxmlformats.org/officeDocument/2006/relationships/customXml" Target="../ink/ink1617.xml"/><Relationship Id="rId276" Type="http://schemas.openxmlformats.org/officeDocument/2006/relationships/image" Target="../media/image988.png"/><Relationship Id="rId483" Type="http://schemas.openxmlformats.org/officeDocument/2006/relationships/customXml" Target="../ink/ink1114.xml"/><Relationship Id="rId690" Type="http://schemas.openxmlformats.org/officeDocument/2006/relationships/image" Target="../media/image1190.png"/><Relationship Id="rId704" Type="http://schemas.openxmlformats.org/officeDocument/2006/relationships/image" Target="../media/image1197.png"/><Relationship Id="rId911" Type="http://schemas.openxmlformats.org/officeDocument/2006/relationships/customXml" Target="../ink/ink1332.xml"/><Relationship Id="rId1127" Type="http://schemas.openxmlformats.org/officeDocument/2006/relationships/customXml" Target="../ink/ink1441.xml"/><Relationship Id="rId1334" Type="http://schemas.openxmlformats.org/officeDocument/2006/relationships/customXml" Target="../ink/ink1546.xml"/><Relationship Id="rId1541" Type="http://schemas.openxmlformats.org/officeDocument/2006/relationships/image" Target="../media/image1612.png"/><Relationship Id="rId40" Type="http://schemas.openxmlformats.org/officeDocument/2006/relationships/image" Target="../media/image871.png"/><Relationship Id="rId136" Type="http://schemas.openxmlformats.org/officeDocument/2006/relationships/customXml" Target="../ink/ink939.xml"/><Relationship Id="rId343" Type="http://schemas.openxmlformats.org/officeDocument/2006/relationships/image" Target="../media/image1021.png"/><Relationship Id="rId550" Type="http://schemas.openxmlformats.org/officeDocument/2006/relationships/customXml" Target="../ink/ink1151.xml"/><Relationship Id="rId788" Type="http://schemas.openxmlformats.org/officeDocument/2006/relationships/image" Target="../media/image1239.png"/><Relationship Id="rId995" Type="http://schemas.openxmlformats.org/officeDocument/2006/relationships/customXml" Target="../ink/ink1374.xml"/><Relationship Id="rId1180" Type="http://schemas.openxmlformats.org/officeDocument/2006/relationships/image" Target="../media/image1434.png"/><Relationship Id="rId1401" Type="http://schemas.openxmlformats.org/officeDocument/2006/relationships/customXml" Target="../ink/ink1580.xml"/><Relationship Id="rId203" Type="http://schemas.openxmlformats.org/officeDocument/2006/relationships/customXml" Target="../ink/ink973.xml"/><Relationship Id="rId648" Type="http://schemas.openxmlformats.org/officeDocument/2006/relationships/customXml" Target="../ink/ink1200.xml"/><Relationship Id="rId855" Type="http://schemas.openxmlformats.org/officeDocument/2006/relationships/customXml" Target="../ink/ink1304.xml"/><Relationship Id="rId1040" Type="http://schemas.openxmlformats.org/officeDocument/2006/relationships/customXml" Target="../ink/ink1397.xml"/><Relationship Id="rId1278" Type="http://schemas.openxmlformats.org/officeDocument/2006/relationships/image" Target="../media/image1482.png"/><Relationship Id="rId1485" Type="http://schemas.openxmlformats.org/officeDocument/2006/relationships/image" Target="../media/image1584.png"/><Relationship Id="rId287" Type="http://schemas.openxmlformats.org/officeDocument/2006/relationships/customXml" Target="../ink/ink1015.xml"/><Relationship Id="rId410" Type="http://schemas.openxmlformats.org/officeDocument/2006/relationships/image" Target="../media/image1054.png"/><Relationship Id="rId494" Type="http://schemas.openxmlformats.org/officeDocument/2006/relationships/image" Target="../media/image1096.png"/><Relationship Id="rId508" Type="http://schemas.openxmlformats.org/officeDocument/2006/relationships/customXml" Target="../ink/ink1129.xml"/><Relationship Id="rId715" Type="http://schemas.openxmlformats.org/officeDocument/2006/relationships/customXml" Target="../ink/ink1234.xml"/><Relationship Id="rId922" Type="http://schemas.openxmlformats.org/officeDocument/2006/relationships/image" Target="../media/image1306.png"/><Relationship Id="rId1138" Type="http://schemas.openxmlformats.org/officeDocument/2006/relationships/image" Target="../media/image1413.png"/><Relationship Id="rId1345" Type="http://schemas.openxmlformats.org/officeDocument/2006/relationships/customXml" Target="../ink/ink1552.xml"/><Relationship Id="rId1552" Type="http://schemas.openxmlformats.org/officeDocument/2006/relationships/customXml" Target="../ink/ink1656.xml"/><Relationship Id="rId147" Type="http://schemas.openxmlformats.org/officeDocument/2006/relationships/image" Target="../media/image924.png"/><Relationship Id="rId354" Type="http://schemas.openxmlformats.org/officeDocument/2006/relationships/customXml" Target="../ink/ink1049.xml"/><Relationship Id="rId799" Type="http://schemas.openxmlformats.org/officeDocument/2006/relationships/customXml" Target="../ink/ink1276.xml"/><Relationship Id="rId1191" Type="http://schemas.openxmlformats.org/officeDocument/2006/relationships/customXml" Target="../ink/ink1473.xml"/><Relationship Id="rId1205" Type="http://schemas.openxmlformats.org/officeDocument/2006/relationships/customXml" Target="../ink/ink1480.xml"/><Relationship Id="rId51" Type="http://schemas.openxmlformats.org/officeDocument/2006/relationships/customXml" Target="../ink/ink896.xml"/><Relationship Id="rId561" Type="http://schemas.openxmlformats.org/officeDocument/2006/relationships/image" Target="../media/image1126.png"/><Relationship Id="rId659" Type="http://schemas.openxmlformats.org/officeDocument/2006/relationships/image" Target="../media/image1175.png"/><Relationship Id="rId866" Type="http://schemas.openxmlformats.org/officeDocument/2006/relationships/image" Target="../media/image1278.png"/><Relationship Id="rId1289" Type="http://schemas.openxmlformats.org/officeDocument/2006/relationships/customXml" Target="../ink/ink1523.xml"/><Relationship Id="rId1412" Type="http://schemas.openxmlformats.org/officeDocument/2006/relationships/image" Target="../media/image1548.png"/><Relationship Id="rId1496" Type="http://schemas.openxmlformats.org/officeDocument/2006/relationships/customXml" Target="../ink/ink1628.xml"/><Relationship Id="rId214" Type="http://schemas.openxmlformats.org/officeDocument/2006/relationships/image" Target="../media/image957.png"/><Relationship Id="rId298" Type="http://schemas.openxmlformats.org/officeDocument/2006/relationships/image" Target="../media/image999.png"/><Relationship Id="rId421" Type="http://schemas.openxmlformats.org/officeDocument/2006/relationships/customXml" Target="../ink/ink1083.xml"/><Relationship Id="rId519" Type="http://schemas.openxmlformats.org/officeDocument/2006/relationships/image" Target="../media/image1105.png"/><Relationship Id="rId1051" Type="http://schemas.openxmlformats.org/officeDocument/2006/relationships/image" Target="../media/image1370.png"/><Relationship Id="rId1149" Type="http://schemas.openxmlformats.org/officeDocument/2006/relationships/customXml" Target="../ink/ink1452.xml"/><Relationship Id="rId1356" Type="http://schemas.openxmlformats.org/officeDocument/2006/relationships/image" Target="../media/image1520.png"/><Relationship Id="rId158" Type="http://schemas.openxmlformats.org/officeDocument/2006/relationships/customXml" Target="../ink/ink950.xml"/><Relationship Id="rId726" Type="http://schemas.openxmlformats.org/officeDocument/2006/relationships/image" Target="../media/image1208.png"/><Relationship Id="rId933" Type="http://schemas.openxmlformats.org/officeDocument/2006/relationships/customXml" Target="../ink/ink1343.xml"/><Relationship Id="rId1009" Type="http://schemas.openxmlformats.org/officeDocument/2006/relationships/customXml" Target="../ink/ink1381.xml"/><Relationship Id="rId1563" Type="http://schemas.openxmlformats.org/officeDocument/2006/relationships/image" Target="../media/image1623.png"/><Relationship Id="rId62" Type="http://schemas.openxmlformats.org/officeDocument/2006/relationships/customXml" Target="../ink/ink902.xml"/><Relationship Id="rId365" Type="http://schemas.openxmlformats.org/officeDocument/2006/relationships/image" Target="../media/image1032.png"/><Relationship Id="rId572" Type="http://schemas.openxmlformats.org/officeDocument/2006/relationships/customXml" Target="../ink/ink1162.xml"/><Relationship Id="rId1216" Type="http://schemas.openxmlformats.org/officeDocument/2006/relationships/image" Target="../media/image1452.png"/><Relationship Id="rId1423" Type="http://schemas.openxmlformats.org/officeDocument/2006/relationships/customXml" Target="../ink/ink1591.xml"/><Relationship Id="rId225" Type="http://schemas.openxmlformats.org/officeDocument/2006/relationships/customXml" Target="../ink/ink984.xml"/><Relationship Id="rId432" Type="http://schemas.openxmlformats.org/officeDocument/2006/relationships/image" Target="../media/image1065.png"/><Relationship Id="rId877" Type="http://schemas.openxmlformats.org/officeDocument/2006/relationships/customXml" Target="../ink/ink1315.xml"/><Relationship Id="rId1062" Type="http://schemas.openxmlformats.org/officeDocument/2006/relationships/customXml" Target="../ink/ink1408.xml"/><Relationship Id="rId737" Type="http://schemas.openxmlformats.org/officeDocument/2006/relationships/customXml" Target="../ink/ink1245.xml"/><Relationship Id="rId944" Type="http://schemas.openxmlformats.org/officeDocument/2006/relationships/image" Target="../media/image1317.png"/><Relationship Id="rId1367" Type="http://schemas.openxmlformats.org/officeDocument/2006/relationships/customXml" Target="../ink/ink1563.xml"/><Relationship Id="rId1574" Type="http://schemas.openxmlformats.org/officeDocument/2006/relationships/customXml" Target="../ink/ink1667.xml"/><Relationship Id="rId73" Type="http://schemas.openxmlformats.org/officeDocument/2006/relationships/image" Target="../media/image887.png"/><Relationship Id="rId169" Type="http://schemas.openxmlformats.org/officeDocument/2006/relationships/image" Target="../media/image935.png"/><Relationship Id="rId376" Type="http://schemas.openxmlformats.org/officeDocument/2006/relationships/customXml" Target="../ink/ink1060.xml"/><Relationship Id="rId583" Type="http://schemas.openxmlformats.org/officeDocument/2006/relationships/image" Target="../media/image1137.png"/><Relationship Id="rId790" Type="http://schemas.openxmlformats.org/officeDocument/2006/relationships/image" Target="../media/image1240.png"/><Relationship Id="rId804" Type="http://schemas.openxmlformats.org/officeDocument/2006/relationships/image" Target="../media/image1247.png"/><Relationship Id="rId1227" Type="http://schemas.openxmlformats.org/officeDocument/2006/relationships/image" Target="../media/image1457.png"/><Relationship Id="rId1434" Type="http://schemas.openxmlformats.org/officeDocument/2006/relationships/image" Target="../media/image1559.png"/><Relationship Id="rId4" Type="http://schemas.openxmlformats.org/officeDocument/2006/relationships/image" Target="../media/image853.png"/><Relationship Id="rId236" Type="http://schemas.openxmlformats.org/officeDocument/2006/relationships/image" Target="../media/image968.png"/><Relationship Id="rId443" Type="http://schemas.openxmlformats.org/officeDocument/2006/relationships/customXml" Target="../ink/ink1094.xml"/><Relationship Id="rId650" Type="http://schemas.openxmlformats.org/officeDocument/2006/relationships/customXml" Target="../ink/ink1201.xml"/><Relationship Id="rId888" Type="http://schemas.openxmlformats.org/officeDocument/2006/relationships/image" Target="../media/image1289.png"/><Relationship Id="rId1073" Type="http://schemas.openxmlformats.org/officeDocument/2006/relationships/customXml" Target="../ink/ink1414.xml"/><Relationship Id="rId1280" Type="http://schemas.openxmlformats.org/officeDocument/2006/relationships/image" Target="../media/image1483.png"/><Relationship Id="rId1501" Type="http://schemas.openxmlformats.org/officeDocument/2006/relationships/image" Target="../media/image1592.png"/><Relationship Id="rId303" Type="http://schemas.openxmlformats.org/officeDocument/2006/relationships/customXml" Target="../ink/ink1023.xml"/><Relationship Id="rId748" Type="http://schemas.openxmlformats.org/officeDocument/2006/relationships/image" Target="../media/image1219.png"/><Relationship Id="rId955" Type="http://schemas.openxmlformats.org/officeDocument/2006/relationships/customXml" Target="../ink/ink1354.xml"/><Relationship Id="rId1140" Type="http://schemas.openxmlformats.org/officeDocument/2006/relationships/image" Target="../media/image1414.png"/><Relationship Id="rId1378" Type="http://schemas.openxmlformats.org/officeDocument/2006/relationships/image" Target="../media/image1531.png"/><Relationship Id="rId1585" Type="http://schemas.openxmlformats.org/officeDocument/2006/relationships/image" Target="../media/image1634.png"/><Relationship Id="rId84" Type="http://schemas.openxmlformats.org/officeDocument/2006/relationships/customXml" Target="../ink/ink913.xml"/><Relationship Id="rId387" Type="http://schemas.openxmlformats.org/officeDocument/2006/relationships/image" Target="../media/image1043.png"/><Relationship Id="rId510" Type="http://schemas.openxmlformats.org/officeDocument/2006/relationships/customXml" Target="../ink/ink1131.xml"/><Relationship Id="rId594" Type="http://schemas.openxmlformats.org/officeDocument/2006/relationships/customXml" Target="../ink/ink1173.xml"/><Relationship Id="rId608" Type="http://schemas.openxmlformats.org/officeDocument/2006/relationships/customXml" Target="../ink/ink1180.xml"/><Relationship Id="rId815" Type="http://schemas.openxmlformats.org/officeDocument/2006/relationships/customXml" Target="../ink/ink1284.xml"/><Relationship Id="rId1238" Type="http://schemas.openxmlformats.org/officeDocument/2006/relationships/customXml" Target="../ink/ink1497.xml"/><Relationship Id="rId1445" Type="http://schemas.openxmlformats.org/officeDocument/2006/relationships/image" Target="../media/image1564.png"/><Relationship Id="rId247" Type="http://schemas.openxmlformats.org/officeDocument/2006/relationships/customXml" Target="../ink/ink995.xml"/><Relationship Id="rId899" Type="http://schemas.openxmlformats.org/officeDocument/2006/relationships/customXml" Target="../ink/ink1326.xml"/><Relationship Id="rId1000" Type="http://schemas.openxmlformats.org/officeDocument/2006/relationships/image" Target="../media/image1345.png"/><Relationship Id="rId1084" Type="http://schemas.openxmlformats.org/officeDocument/2006/relationships/image" Target="../media/image1386.png"/><Relationship Id="rId1305" Type="http://schemas.openxmlformats.org/officeDocument/2006/relationships/customXml" Target="../ink/ink1531.xml"/><Relationship Id="rId107" Type="http://schemas.openxmlformats.org/officeDocument/2006/relationships/image" Target="../media/image904.png"/><Relationship Id="rId454" Type="http://schemas.openxmlformats.org/officeDocument/2006/relationships/image" Target="../media/image1076.png"/><Relationship Id="rId661" Type="http://schemas.openxmlformats.org/officeDocument/2006/relationships/image" Target="../media/image1176.png"/><Relationship Id="rId759" Type="http://schemas.openxmlformats.org/officeDocument/2006/relationships/customXml" Target="../ink/ink1256.xml"/><Relationship Id="rId966" Type="http://schemas.openxmlformats.org/officeDocument/2006/relationships/image" Target="../media/image1328.png"/><Relationship Id="rId1291" Type="http://schemas.openxmlformats.org/officeDocument/2006/relationships/customXml" Target="../ink/ink1524.xml"/><Relationship Id="rId1389" Type="http://schemas.openxmlformats.org/officeDocument/2006/relationships/customXml" Target="../ink/ink1574.xml"/><Relationship Id="rId1512" Type="http://schemas.openxmlformats.org/officeDocument/2006/relationships/customXml" Target="../ink/ink1636.xml"/><Relationship Id="rId1596" Type="http://schemas.openxmlformats.org/officeDocument/2006/relationships/customXml" Target="../ink/ink1678.xml"/><Relationship Id="rId11" Type="http://schemas.openxmlformats.org/officeDocument/2006/relationships/customXml" Target="../ink/ink876.xml"/><Relationship Id="rId314" Type="http://schemas.openxmlformats.org/officeDocument/2006/relationships/image" Target="../media/image1007.png"/><Relationship Id="rId398" Type="http://schemas.openxmlformats.org/officeDocument/2006/relationships/image" Target="../media/image1048.png"/><Relationship Id="rId521" Type="http://schemas.openxmlformats.org/officeDocument/2006/relationships/image" Target="../media/image1106.png"/><Relationship Id="rId619" Type="http://schemas.openxmlformats.org/officeDocument/2006/relationships/image" Target="../media/image1155.png"/><Relationship Id="rId1151" Type="http://schemas.openxmlformats.org/officeDocument/2006/relationships/customXml" Target="../ink/ink1453.xml"/><Relationship Id="rId1249" Type="http://schemas.openxmlformats.org/officeDocument/2006/relationships/image" Target="../media/image1468.png"/><Relationship Id="rId95" Type="http://schemas.openxmlformats.org/officeDocument/2006/relationships/image" Target="../media/image898.png"/><Relationship Id="rId160" Type="http://schemas.openxmlformats.org/officeDocument/2006/relationships/customXml" Target="../ink/ink951.xml"/><Relationship Id="rId826" Type="http://schemas.openxmlformats.org/officeDocument/2006/relationships/image" Target="../media/image1258.png"/><Relationship Id="rId1011" Type="http://schemas.openxmlformats.org/officeDocument/2006/relationships/customXml" Target="../ink/ink1382.xml"/><Relationship Id="rId1109" Type="http://schemas.openxmlformats.org/officeDocument/2006/relationships/customXml" Target="../ink/ink1432.xml"/><Relationship Id="rId1456" Type="http://schemas.openxmlformats.org/officeDocument/2006/relationships/customXml" Target="../ink/ink1608.xml"/><Relationship Id="rId258" Type="http://schemas.openxmlformats.org/officeDocument/2006/relationships/image" Target="../media/image979.png"/><Relationship Id="rId465" Type="http://schemas.openxmlformats.org/officeDocument/2006/relationships/customXml" Target="../ink/ink1105.xml"/><Relationship Id="rId672" Type="http://schemas.openxmlformats.org/officeDocument/2006/relationships/customXml" Target="../ink/ink1212.xml"/><Relationship Id="rId1095" Type="http://schemas.openxmlformats.org/officeDocument/2006/relationships/customXml" Target="../ink/ink1425.xml"/><Relationship Id="rId1316" Type="http://schemas.openxmlformats.org/officeDocument/2006/relationships/customXml" Target="../ink/ink1537.xml"/><Relationship Id="rId1523" Type="http://schemas.openxmlformats.org/officeDocument/2006/relationships/image" Target="../media/image1603.png"/><Relationship Id="rId22" Type="http://schemas.openxmlformats.org/officeDocument/2006/relationships/image" Target="../media/image862.png"/><Relationship Id="rId118" Type="http://schemas.openxmlformats.org/officeDocument/2006/relationships/customXml" Target="../ink/ink930.xml"/><Relationship Id="rId325" Type="http://schemas.openxmlformats.org/officeDocument/2006/relationships/image" Target="../media/image1012.png"/><Relationship Id="rId532" Type="http://schemas.openxmlformats.org/officeDocument/2006/relationships/customXml" Target="../ink/ink1142.xml"/><Relationship Id="rId977" Type="http://schemas.openxmlformats.org/officeDocument/2006/relationships/customXml" Target="../ink/ink1365.xml"/><Relationship Id="rId1162" Type="http://schemas.openxmlformats.org/officeDocument/2006/relationships/image" Target="../media/image1425.png"/><Relationship Id="rId171" Type="http://schemas.openxmlformats.org/officeDocument/2006/relationships/image" Target="../media/image936.png"/><Relationship Id="rId837" Type="http://schemas.openxmlformats.org/officeDocument/2006/relationships/customXml" Target="../ink/ink1295.xml"/><Relationship Id="rId1022" Type="http://schemas.openxmlformats.org/officeDocument/2006/relationships/image" Target="../media/image1356.png"/><Relationship Id="rId1467" Type="http://schemas.openxmlformats.org/officeDocument/2006/relationships/image" Target="../media/image1575.png"/><Relationship Id="rId269" Type="http://schemas.openxmlformats.org/officeDocument/2006/relationships/customXml" Target="../ink/ink1006.xml"/><Relationship Id="rId476" Type="http://schemas.openxmlformats.org/officeDocument/2006/relationships/image" Target="../media/image1087.png"/><Relationship Id="rId683" Type="http://schemas.openxmlformats.org/officeDocument/2006/relationships/customXml" Target="../ink/ink1218.xml"/><Relationship Id="rId890" Type="http://schemas.openxmlformats.org/officeDocument/2006/relationships/image" Target="../media/image1290.png"/><Relationship Id="rId904" Type="http://schemas.openxmlformats.org/officeDocument/2006/relationships/image" Target="../media/image1297.png"/><Relationship Id="rId1327" Type="http://schemas.openxmlformats.org/officeDocument/2006/relationships/image" Target="../media/image1506.png"/><Relationship Id="rId1534" Type="http://schemas.openxmlformats.org/officeDocument/2006/relationships/customXml" Target="../ink/ink1647.xml"/><Relationship Id="rId33" Type="http://schemas.openxmlformats.org/officeDocument/2006/relationships/customXml" Target="../ink/ink887.xml"/><Relationship Id="rId129" Type="http://schemas.openxmlformats.org/officeDocument/2006/relationships/image" Target="../media/image915.png"/><Relationship Id="rId336" Type="http://schemas.openxmlformats.org/officeDocument/2006/relationships/customXml" Target="../ink/ink1040.xml"/><Relationship Id="rId543" Type="http://schemas.openxmlformats.org/officeDocument/2006/relationships/image" Target="../media/image1117.png"/><Relationship Id="rId988" Type="http://schemas.openxmlformats.org/officeDocument/2006/relationships/image" Target="../media/image1339.png"/><Relationship Id="rId1173" Type="http://schemas.openxmlformats.org/officeDocument/2006/relationships/customXml" Target="../ink/ink1464.xml"/><Relationship Id="rId1380" Type="http://schemas.openxmlformats.org/officeDocument/2006/relationships/image" Target="../media/image1532.png"/><Relationship Id="rId182" Type="http://schemas.openxmlformats.org/officeDocument/2006/relationships/customXml" Target="../ink/ink962.xml"/><Relationship Id="rId403" Type="http://schemas.openxmlformats.org/officeDocument/2006/relationships/customXml" Target="../ink/ink1074.xml"/><Relationship Id="rId750" Type="http://schemas.openxmlformats.org/officeDocument/2006/relationships/image" Target="../media/image1220.png"/><Relationship Id="rId848" Type="http://schemas.openxmlformats.org/officeDocument/2006/relationships/image" Target="../media/image1269.png"/><Relationship Id="rId1033" Type="http://schemas.openxmlformats.org/officeDocument/2006/relationships/image" Target="../media/image1361.png"/><Relationship Id="rId1478" Type="http://schemas.openxmlformats.org/officeDocument/2006/relationships/customXml" Target="../ink/ink1619.xml"/><Relationship Id="rId487" Type="http://schemas.openxmlformats.org/officeDocument/2006/relationships/customXml" Target="../ink/ink1116.xml"/><Relationship Id="rId610" Type="http://schemas.openxmlformats.org/officeDocument/2006/relationships/customXml" Target="../ink/ink1181.xml"/><Relationship Id="rId694" Type="http://schemas.openxmlformats.org/officeDocument/2006/relationships/image" Target="../media/image1192.png"/><Relationship Id="rId708" Type="http://schemas.openxmlformats.org/officeDocument/2006/relationships/image" Target="../media/image1199.png"/><Relationship Id="rId915" Type="http://schemas.openxmlformats.org/officeDocument/2006/relationships/customXml" Target="../ink/ink1334.xml"/><Relationship Id="rId1240" Type="http://schemas.openxmlformats.org/officeDocument/2006/relationships/customXml" Target="../ink/ink1498.xml"/><Relationship Id="rId1338" Type="http://schemas.openxmlformats.org/officeDocument/2006/relationships/customXml" Target="../ink/ink1548.xml"/><Relationship Id="rId1545" Type="http://schemas.openxmlformats.org/officeDocument/2006/relationships/image" Target="../media/image1614.png"/><Relationship Id="rId347" Type="http://schemas.openxmlformats.org/officeDocument/2006/relationships/image" Target="../media/image1023.png"/><Relationship Id="rId999" Type="http://schemas.openxmlformats.org/officeDocument/2006/relationships/customXml" Target="../ink/ink1376.xml"/><Relationship Id="rId1100" Type="http://schemas.openxmlformats.org/officeDocument/2006/relationships/image" Target="../media/image1394.png"/><Relationship Id="rId1184" Type="http://schemas.openxmlformats.org/officeDocument/2006/relationships/image" Target="../media/image1436.png"/><Relationship Id="rId1405" Type="http://schemas.openxmlformats.org/officeDocument/2006/relationships/customXml" Target="../ink/ink1582.xml"/><Relationship Id="rId44" Type="http://schemas.openxmlformats.org/officeDocument/2006/relationships/image" Target="../media/image873.png"/><Relationship Id="rId554" Type="http://schemas.openxmlformats.org/officeDocument/2006/relationships/customXml" Target="../ink/ink1153.xml"/><Relationship Id="rId761" Type="http://schemas.openxmlformats.org/officeDocument/2006/relationships/customXml" Target="../ink/ink1257.xml"/><Relationship Id="rId859" Type="http://schemas.openxmlformats.org/officeDocument/2006/relationships/customXml" Target="../ink/ink1306.xml"/><Relationship Id="rId1391" Type="http://schemas.openxmlformats.org/officeDocument/2006/relationships/customXml" Target="../ink/ink1575.xml"/><Relationship Id="rId1489" Type="http://schemas.openxmlformats.org/officeDocument/2006/relationships/image" Target="../media/image1586.png"/><Relationship Id="rId193" Type="http://schemas.openxmlformats.org/officeDocument/2006/relationships/customXml" Target="../ink/ink968.xml"/><Relationship Id="rId207" Type="http://schemas.openxmlformats.org/officeDocument/2006/relationships/customXml" Target="../ink/ink975.xml"/><Relationship Id="rId414" Type="http://schemas.openxmlformats.org/officeDocument/2006/relationships/image" Target="../media/image1056.png"/><Relationship Id="rId498" Type="http://schemas.openxmlformats.org/officeDocument/2006/relationships/image" Target="../media/image1098.png"/><Relationship Id="rId621" Type="http://schemas.openxmlformats.org/officeDocument/2006/relationships/image" Target="../media/image1156.png"/><Relationship Id="rId1044" Type="http://schemas.openxmlformats.org/officeDocument/2006/relationships/customXml" Target="../ink/ink1399.xml"/><Relationship Id="rId1251" Type="http://schemas.openxmlformats.org/officeDocument/2006/relationships/image" Target="../media/image1469.png"/><Relationship Id="rId1349" Type="http://schemas.openxmlformats.org/officeDocument/2006/relationships/customXml" Target="../ink/ink1554.xml"/><Relationship Id="rId260" Type="http://schemas.openxmlformats.org/officeDocument/2006/relationships/image" Target="../media/image980.png"/><Relationship Id="rId719" Type="http://schemas.openxmlformats.org/officeDocument/2006/relationships/customXml" Target="../ink/ink1236.xml"/><Relationship Id="rId926" Type="http://schemas.openxmlformats.org/officeDocument/2006/relationships/image" Target="../media/image1308.png"/><Relationship Id="rId1111" Type="http://schemas.openxmlformats.org/officeDocument/2006/relationships/customXml" Target="../ink/ink1433.xml"/><Relationship Id="rId1556" Type="http://schemas.openxmlformats.org/officeDocument/2006/relationships/customXml" Target="../ink/ink1658.xml"/><Relationship Id="rId55" Type="http://schemas.openxmlformats.org/officeDocument/2006/relationships/customXml" Target="../ink/ink898.xml"/><Relationship Id="rId120" Type="http://schemas.openxmlformats.org/officeDocument/2006/relationships/customXml" Target="../ink/ink931.xml"/><Relationship Id="rId358" Type="http://schemas.openxmlformats.org/officeDocument/2006/relationships/customXml" Target="../ink/ink1051.xml"/><Relationship Id="rId565" Type="http://schemas.openxmlformats.org/officeDocument/2006/relationships/image" Target="../media/image1128.png"/><Relationship Id="rId772" Type="http://schemas.openxmlformats.org/officeDocument/2006/relationships/image" Target="../media/image1231.png"/><Relationship Id="rId1195" Type="http://schemas.openxmlformats.org/officeDocument/2006/relationships/customXml" Target="../ink/ink1475.xml"/><Relationship Id="rId1209" Type="http://schemas.openxmlformats.org/officeDocument/2006/relationships/customXml" Target="../ink/ink1482.xml"/><Relationship Id="rId1416" Type="http://schemas.openxmlformats.org/officeDocument/2006/relationships/image" Target="../media/image1550.png"/><Relationship Id="rId218" Type="http://schemas.openxmlformats.org/officeDocument/2006/relationships/image" Target="../media/image959.png"/><Relationship Id="rId425" Type="http://schemas.openxmlformats.org/officeDocument/2006/relationships/customXml" Target="../ink/ink1085.xml"/><Relationship Id="rId632" Type="http://schemas.openxmlformats.org/officeDocument/2006/relationships/customXml" Target="../ink/ink1192.xml"/><Relationship Id="rId1055" Type="http://schemas.openxmlformats.org/officeDocument/2006/relationships/image" Target="../media/image1372.png"/><Relationship Id="rId1262" Type="http://schemas.openxmlformats.org/officeDocument/2006/relationships/customXml" Target="../ink/ink1509.xml"/><Relationship Id="rId271" Type="http://schemas.openxmlformats.org/officeDocument/2006/relationships/customXml" Target="../ink/ink1007.xml"/><Relationship Id="rId937" Type="http://schemas.openxmlformats.org/officeDocument/2006/relationships/customXml" Target="../ink/ink1345.xml"/><Relationship Id="rId1122" Type="http://schemas.openxmlformats.org/officeDocument/2006/relationships/image" Target="../media/image1405.png"/><Relationship Id="rId1567" Type="http://schemas.openxmlformats.org/officeDocument/2006/relationships/image" Target="../media/image1625.png"/><Relationship Id="rId66" Type="http://schemas.openxmlformats.org/officeDocument/2006/relationships/customXml" Target="../ink/ink904.xml"/><Relationship Id="rId131" Type="http://schemas.openxmlformats.org/officeDocument/2006/relationships/image" Target="../media/image916.png"/><Relationship Id="rId369" Type="http://schemas.openxmlformats.org/officeDocument/2006/relationships/image" Target="../media/image1034.png"/><Relationship Id="rId576" Type="http://schemas.openxmlformats.org/officeDocument/2006/relationships/customXml" Target="../ink/ink1164.xml"/><Relationship Id="rId783" Type="http://schemas.openxmlformats.org/officeDocument/2006/relationships/customXml" Target="../ink/ink1268.xml"/><Relationship Id="rId990" Type="http://schemas.openxmlformats.org/officeDocument/2006/relationships/image" Target="../media/image1340.png"/><Relationship Id="rId1427" Type="http://schemas.openxmlformats.org/officeDocument/2006/relationships/customXml" Target="../ink/ink1593.xml"/><Relationship Id="rId229" Type="http://schemas.openxmlformats.org/officeDocument/2006/relationships/customXml" Target="../ink/ink986.xml"/><Relationship Id="rId436" Type="http://schemas.openxmlformats.org/officeDocument/2006/relationships/image" Target="../media/image1067.png"/><Relationship Id="rId643" Type="http://schemas.openxmlformats.org/officeDocument/2006/relationships/image" Target="../media/image1167.png"/><Relationship Id="rId1066" Type="http://schemas.openxmlformats.org/officeDocument/2006/relationships/customXml" Target="../ink/ink1410.xml"/><Relationship Id="rId1273" Type="http://schemas.openxmlformats.org/officeDocument/2006/relationships/customXml" Target="../ink/ink1515.xml"/><Relationship Id="rId1480" Type="http://schemas.openxmlformats.org/officeDocument/2006/relationships/customXml" Target="../ink/ink1620.xml"/><Relationship Id="rId850" Type="http://schemas.openxmlformats.org/officeDocument/2006/relationships/image" Target="../media/image1270.png"/><Relationship Id="rId948" Type="http://schemas.openxmlformats.org/officeDocument/2006/relationships/image" Target="../media/image1319.png"/><Relationship Id="rId1133" Type="http://schemas.openxmlformats.org/officeDocument/2006/relationships/customXml" Target="../ink/ink1444.xml"/><Relationship Id="rId1578" Type="http://schemas.openxmlformats.org/officeDocument/2006/relationships/customXml" Target="../ink/ink1669.xml"/><Relationship Id="rId77" Type="http://schemas.openxmlformats.org/officeDocument/2006/relationships/image" Target="../media/image889.png"/><Relationship Id="rId282" Type="http://schemas.openxmlformats.org/officeDocument/2006/relationships/image" Target="../media/image991.png"/><Relationship Id="rId503" Type="http://schemas.openxmlformats.org/officeDocument/2006/relationships/customXml" Target="../ink/ink1124.xml"/><Relationship Id="rId587" Type="http://schemas.openxmlformats.org/officeDocument/2006/relationships/image" Target="../media/image1139.png"/><Relationship Id="rId710" Type="http://schemas.openxmlformats.org/officeDocument/2006/relationships/image" Target="../media/image1200.png"/><Relationship Id="rId808" Type="http://schemas.openxmlformats.org/officeDocument/2006/relationships/image" Target="../media/image1249.png"/><Relationship Id="rId1340" Type="http://schemas.openxmlformats.org/officeDocument/2006/relationships/customXml" Target="../ink/ink1549.xml"/><Relationship Id="rId1438" Type="http://schemas.openxmlformats.org/officeDocument/2006/relationships/image" Target="../media/image1561.png"/><Relationship Id="rId8" Type="http://schemas.openxmlformats.org/officeDocument/2006/relationships/image" Target="../media/image855.png"/><Relationship Id="rId142" Type="http://schemas.openxmlformats.org/officeDocument/2006/relationships/customXml" Target="../ink/ink942.xml"/><Relationship Id="rId447" Type="http://schemas.openxmlformats.org/officeDocument/2006/relationships/customXml" Target="../ink/ink1096.xml"/><Relationship Id="rId794" Type="http://schemas.openxmlformats.org/officeDocument/2006/relationships/image" Target="../media/image1242.png"/><Relationship Id="rId1077" Type="http://schemas.openxmlformats.org/officeDocument/2006/relationships/customXml" Target="../ink/ink1416.xml"/><Relationship Id="rId1200" Type="http://schemas.openxmlformats.org/officeDocument/2006/relationships/image" Target="../media/image1444.png"/><Relationship Id="rId654" Type="http://schemas.openxmlformats.org/officeDocument/2006/relationships/customXml" Target="../ink/ink1203.xml"/><Relationship Id="rId861" Type="http://schemas.openxmlformats.org/officeDocument/2006/relationships/customXml" Target="../ink/ink1307.xml"/><Relationship Id="rId959" Type="http://schemas.openxmlformats.org/officeDocument/2006/relationships/customXml" Target="../ink/ink1356.xml"/><Relationship Id="rId1284" Type="http://schemas.openxmlformats.org/officeDocument/2006/relationships/image" Target="../media/image1485.png"/><Relationship Id="rId1491" Type="http://schemas.openxmlformats.org/officeDocument/2006/relationships/image" Target="../media/image1587.png"/><Relationship Id="rId1505" Type="http://schemas.openxmlformats.org/officeDocument/2006/relationships/image" Target="../media/image1594.png"/><Relationship Id="rId1589" Type="http://schemas.openxmlformats.org/officeDocument/2006/relationships/image" Target="../media/image1636.png"/><Relationship Id="rId293" Type="http://schemas.openxmlformats.org/officeDocument/2006/relationships/customXml" Target="../ink/ink1018.xml"/><Relationship Id="rId307" Type="http://schemas.openxmlformats.org/officeDocument/2006/relationships/customXml" Target="../ink/ink1025.xml"/><Relationship Id="rId514" Type="http://schemas.openxmlformats.org/officeDocument/2006/relationships/customXml" Target="../ink/ink1133.xml"/><Relationship Id="rId721" Type="http://schemas.openxmlformats.org/officeDocument/2006/relationships/customXml" Target="../ink/ink1237.xml"/><Relationship Id="rId1144" Type="http://schemas.openxmlformats.org/officeDocument/2006/relationships/image" Target="../media/image1416.png"/><Relationship Id="rId1351" Type="http://schemas.openxmlformats.org/officeDocument/2006/relationships/customXml" Target="../ink/ink1555.xml"/><Relationship Id="rId1449" Type="http://schemas.openxmlformats.org/officeDocument/2006/relationships/image" Target="../media/image1566.png"/><Relationship Id="rId88" Type="http://schemas.openxmlformats.org/officeDocument/2006/relationships/customXml" Target="../ink/ink915.xml"/><Relationship Id="rId153" Type="http://schemas.openxmlformats.org/officeDocument/2006/relationships/image" Target="../media/image927.png"/><Relationship Id="rId360" Type="http://schemas.openxmlformats.org/officeDocument/2006/relationships/customXml" Target="../ink/ink1052.xml"/><Relationship Id="rId598" Type="http://schemas.openxmlformats.org/officeDocument/2006/relationships/customXml" Target="../ink/ink1175.xml"/><Relationship Id="rId819" Type="http://schemas.openxmlformats.org/officeDocument/2006/relationships/customXml" Target="../ink/ink1286.xml"/><Relationship Id="rId1004" Type="http://schemas.openxmlformats.org/officeDocument/2006/relationships/image" Target="../media/image1347.png"/><Relationship Id="rId1211" Type="http://schemas.openxmlformats.org/officeDocument/2006/relationships/customXml" Target="../ink/ink1483.xml"/><Relationship Id="rId220" Type="http://schemas.openxmlformats.org/officeDocument/2006/relationships/image" Target="../media/image960.png"/><Relationship Id="rId458" Type="http://schemas.openxmlformats.org/officeDocument/2006/relationships/image" Target="../media/image1078.png"/><Relationship Id="rId665" Type="http://schemas.openxmlformats.org/officeDocument/2006/relationships/image" Target="../media/image1178.png"/><Relationship Id="rId872" Type="http://schemas.openxmlformats.org/officeDocument/2006/relationships/image" Target="../media/image1281.png"/><Relationship Id="rId1088" Type="http://schemas.openxmlformats.org/officeDocument/2006/relationships/image" Target="../media/image1388.png"/><Relationship Id="rId1295" Type="http://schemas.openxmlformats.org/officeDocument/2006/relationships/customXml" Target="../ink/ink1526.xml"/><Relationship Id="rId1309" Type="http://schemas.openxmlformats.org/officeDocument/2006/relationships/image" Target="../media/image1497.png"/><Relationship Id="rId1516" Type="http://schemas.openxmlformats.org/officeDocument/2006/relationships/customXml" Target="../ink/ink1638.xml"/><Relationship Id="rId15" Type="http://schemas.openxmlformats.org/officeDocument/2006/relationships/customXml" Target="../ink/ink878.xml"/><Relationship Id="rId318" Type="http://schemas.openxmlformats.org/officeDocument/2006/relationships/image" Target="../media/image1009.png"/><Relationship Id="rId525" Type="http://schemas.openxmlformats.org/officeDocument/2006/relationships/image" Target="../media/image1108.png"/><Relationship Id="rId732" Type="http://schemas.openxmlformats.org/officeDocument/2006/relationships/image" Target="../media/image1211.png"/><Relationship Id="rId1155" Type="http://schemas.openxmlformats.org/officeDocument/2006/relationships/customXml" Target="../ink/ink1455.xml"/><Relationship Id="rId1362" Type="http://schemas.openxmlformats.org/officeDocument/2006/relationships/image" Target="../media/image1523.png"/><Relationship Id="rId99" Type="http://schemas.openxmlformats.org/officeDocument/2006/relationships/image" Target="../media/image900.png"/><Relationship Id="rId164" Type="http://schemas.openxmlformats.org/officeDocument/2006/relationships/customXml" Target="../ink/ink953.xml"/><Relationship Id="rId371" Type="http://schemas.openxmlformats.org/officeDocument/2006/relationships/image" Target="../media/image1035.png"/><Relationship Id="rId1015" Type="http://schemas.openxmlformats.org/officeDocument/2006/relationships/customXml" Target="../ink/ink1384.xml"/><Relationship Id="rId1222" Type="http://schemas.openxmlformats.org/officeDocument/2006/relationships/customXml" Target="../ink/ink1489.xml"/><Relationship Id="rId469" Type="http://schemas.openxmlformats.org/officeDocument/2006/relationships/customXml" Target="../ink/ink1107.xml"/><Relationship Id="rId676" Type="http://schemas.openxmlformats.org/officeDocument/2006/relationships/image" Target="../media/image1183.png"/><Relationship Id="rId883" Type="http://schemas.openxmlformats.org/officeDocument/2006/relationships/customXml" Target="../ink/ink1318.xml"/><Relationship Id="rId1099" Type="http://schemas.openxmlformats.org/officeDocument/2006/relationships/customXml" Target="../ink/ink1427.xml"/><Relationship Id="rId1527" Type="http://schemas.openxmlformats.org/officeDocument/2006/relationships/image" Target="../media/image1605.png"/><Relationship Id="rId26" Type="http://schemas.openxmlformats.org/officeDocument/2006/relationships/image" Target="../media/image864.png"/><Relationship Id="rId231" Type="http://schemas.openxmlformats.org/officeDocument/2006/relationships/customXml" Target="../ink/ink987.xml"/><Relationship Id="rId329" Type="http://schemas.openxmlformats.org/officeDocument/2006/relationships/image" Target="../media/image1014.png"/><Relationship Id="rId536" Type="http://schemas.openxmlformats.org/officeDocument/2006/relationships/customXml" Target="../ink/ink1144.xml"/><Relationship Id="rId1166" Type="http://schemas.openxmlformats.org/officeDocument/2006/relationships/image" Target="../media/image1427.png"/><Relationship Id="rId1373" Type="http://schemas.openxmlformats.org/officeDocument/2006/relationships/customXml" Target="../ink/ink1566.xml"/><Relationship Id="rId175" Type="http://schemas.openxmlformats.org/officeDocument/2006/relationships/image" Target="../media/image938.png"/><Relationship Id="rId743" Type="http://schemas.openxmlformats.org/officeDocument/2006/relationships/customXml" Target="../ink/ink1248.xml"/><Relationship Id="rId950" Type="http://schemas.openxmlformats.org/officeDocument/2006/relationships/image" Target="../media/image1320.png"/><Relationship Id="rId1026" Type="http://schemas.openxmlformats.org/officeDocument/2006/relationships/customXml" Target="../ink/ink1390.xml"/><Relationship Id="rId1580" Type="http://schemas.openxmlformats.org/officeDocument/2006/relationships/customXml" Target="../ink/ink1670.xml"/><Relationship Id="rId382" Type="http://schemas.openxmlformats.org/officeDocument/2006/relationships/customXml" Target="../ink/ink1063.xml"/><Relationship Id="rId603" Type="http://schemas.openxmlformats.org/officeDocument/2006/relationships/image" Target="../media/image1147.png"/><Relationship Id="rId687" Type="http://schemas.openxmlformats.org/officeDocument/2006/relationships/customXml" Target="../ink/ink1220.xml"/><Relationship Id="rId810" Type="http://schemas.openxmlformats.org/officeDocument/2006/relationships/image" Target="../media/image1250.png"/><Relationship Id="rId908" Type="http://schemas.openxmlformats.org/officeDocument/2006/relationships/image" Target="../media/image1299.png"/><Relationship Id="rId1233" Type="http://schemas.openxmlformats.org/officeDocument/2006/relationships/image" Target="../media/image1460.png"/><Relationship Id="rId1440" Type="http://schemas.openxmlformats.org/officeDocument/2006/relationships/customXml" Target="../ink/ink1600.xml"/><Relationship Id="rId1538" Type="http://schemas.openxmlformats.org/officeDocument/2006/relationships/customXml" Target="../ink/ink1649.xml"/><Relationship Id="rId242" Type="http://schemas.openxmlformats.org/officeDocument/2006/relationships/image" Target="../media/image971.png"/><Relationship Id="rId894" Type="http://schemas.openxmlformats.org/officeDocument/2006/relationships/image" Target="../media/image1292.png"/><Relationship Id="rId1177" Type="http://schemas.openxmlformats.org/officeDocument/2006/relationships/customXml" Target="../ink/ink1466.xml"/><Relationship Id="rId1300" Type="http://schemas.openxmlformats.org/officeDocument/2006/relationships/image" Target="../media/image1493.png"/><Relationship Id="rId37" Type="http://schemas.openxmlformats.org/officeDocument/2006/relationships/customXml" Target="../ink/ink889.xml"/><Relationship Id="rId102" Type="http://schemas.openxmlformats.org/officeDocument/2006/relationships/customXml" Target="../ink/ink922.xml"/><Relationship Id="rId547" Type="http://schemas.openxmlformats.org/officeDocument/2006/relationships/image" Target="../media/image1119.png"/><Relationship Id="rId754" Type="http://schemas.openxmlformats.org/officeDocument/2006/relationships/image" Target="../media/image1222.png"/><Relationship Id="rId961" Type="http://schemas.openxmlformats.org/officeDocument/2006/relationships/customXml" Target="../ink/ink1357.xml"/><Relationship Id="rId1384" Type="http://schemas.openxmlformats.org/officeDocument/2006/relationships/image" Target="../media/image1534.png"/><Relationship Id="rId1591" Type="http://schemas.openxmlformats.org/officeDocument/2006/relationships/image" Target="../media/image1637.png"/><Relationship Id="rId90" Type="http://schemas.openxmlformats.org/officeDocument/2006/relationships/customXml" Target="../ink/ink916.xml"/><Relationship Id="rId186" Type="http://schemas.openxmlformats.org/officeDocument/2006/relationships/customXml" Target="../ink/ink964.xml"/><Relationship Id="rId393" Type="http://schemas.openxmlformats.org/officeDocument/2006/relationships/customXml" Target="../ink/ink1069.xml"/><Relationship Id="rId407" Type="http://schemas.openxmlformats.org/officeDocument/2006/relationships/customXml" Target="../ink/ink1076.xml"/><Relationship Id="rId614" Type="http://schemas.openxmlformats.org/officeDocument/2006/relationships/customXml" Target="../ink/ink1183.xml"/><Relationship Id="rId821" Type="http://schemas.openxmlformats.org/officeDocument/2006/relationships/customXml" Target="../ink/ink1287.xml"/><Relationship Id="rId1037" Type="http://schemas.openxmlformats.org/officeDocument/2006/relationships/image" Target="../media/image1363.png"/><Relationship Id="rId1244" Type="http://schemas.openxmlformats.org/officeDocument/2006/relationships/customXml" Target="../ink/ink1500.xml"/><Relationship Id="rId1451" Type="http://schemas.openxmlformats.org/officeDocument/2006/relationships/image" Target="../media/image1567.png"/><Relationship Id="rId253" Type="http://schemas.openxmlformats.org/officeDocument/2006/relationships/customXml" Target="../ink/ink998.xml"/><Relationship Id="rId460" Type="http://schemas.openxmlformats.org/officeDocument/2006/relationships/image" Target="../media/image1079.png"/><Relationship Id="rId698" Type="http://schemas.openxmlformats.org/officeDocument/2006/relationships/image" Target="../media/image1194.png"/><Relationship Id="rId919" Type="http://schemas.openxmlformats.org/officeDocument/2006/relationships/customXml" Target="../ink/ink1336.xml"/><Relationship Id="rId1090" Type="http://schemas.openxmlformats.org/officeDocument/2006/relationships/image" Target="../media/image1389.png"/><Relationship Id="rId1104" Type="http://schemas.openxmlformats.org/officeDocument/2006/relationships/image" Target="../media/image1396.png"/><Relationship Id="rId1311" Type="http://schemas.openxmlformats.org/officeDocument/2006/relationships/image" Target="../media/image1498.png"/><Relationship Id="rId1549" Type="http://schemas.openxmlformats.org/officeDocument/2006/relationships/image" Target="../media/image1616.png"/><Relationship Id="rId48" Type="http://schemas.openxmlformats.org/officeDocument/2006/relationships/image" Target="../media/image875.png"/><Relationship Id="rId113" Type="http://schemas.openxmlformats.org/officeDocument/2006/relationships/image" Target="../media/image907.png"/><Relationship Id="rId320" Type="http://schemas.openxmlformats.org/officeDocument/2006/relationships/image" Target="../media/image1010.png"/><Relationship Id="rId558" Type="http://schemas.openxmlformats.org/officeDocument/2006/relationships/customXml" Target="../ink/ink1155.xml"/><Relationship Id="rId765" Type="http://schemas.openxmlformats.org/officeDocument/2006/relationships/customXml" Target="../ink/ink1259.xml"/><Relationship Id="rId972" Type="http://schemas.openxmlformats.org/officeDocument/2006/relationships/image" Target="../media/image1331.png"/><Relationship Id="rId1188" Type="http://schemas.openxmlformats.org/officeDocument/2006/relationships/image" Target="../media/image1438.png"/><Relationship Id="rId1395" Type="http://schemas.openxmlformats.org/officeDocument/2006/relationships/customXml" Target="../ink/ink1577.xml"/><Relationship Id="rId1409" Type="http://schemas.openxmlformats.org/officeDocument/2006/relationships/customXml" Target="../ink/ink1584.xml"/><Relationship Id="rId197" Type="http://schemas.openxmlformats.org/officeDocument/2006/relationships/customXml" Target="../ink/ink970.xml"/><Relationship Id="rId418" Type="http://schemas.openxmlformats.org/officeDocument/2006/relationships/image" Target="../media/image1058.png"/><Relationship Id="rId625" Type="http://schemas.openxmlformats.org/officeDocument/2006/relationships/image" Target="../media/image1158.png"/><Relationship Id="rId832" Type="http://schemas.openxmlformats.org/officeDocument/2006/relationships/image" Target="../media/image1261.png"/><Relationship Id="rId1048" Type="http://schemas.openxmlformats.org/officeDocument/2006/relationships/customXml" Target="../ink/ink1401.xml"/><Relationship Id="rId1255" Type="http://schemas.openxmlformats.org/officeDocument/2006/relationships/image" Target="../media/image1471.png"/><Relationship Id="rId1462" Type="http://schemas.openxmlformats.org/officeDocument/2006/relationships/customXml" Target="../ink/ink1611.xml"/><Relationship Id="rId264" Type="http://schemas.openxmlformats.org/officeDocument/2006/relationships/image" Target="../media/image982.png"/><Relationship Id="rId471" Type="http://schemas.openxmlformats.org/officeDocument/2006/relationships/customXml" Target="../ink/ink1108.xml"/><Relationship Id="rId1115" Type="http://schemas.openxmlformats.org/officeDocument/2006/relationships/customXml" Target="../ink/ink1435.xml"/><Relationship Id="rId1322" Type="http://schemas.openxmlformats.org/officeDocument/2006/relationships/customXml" Target="../ink/ink1540.xml"/><Relationship Id="rId59" Type="http://schemas.openxmlformats.org/officeDocument/2006/relationships/image" Target="../media/image880.png"/><Relationship Id="rId124" Type="http://schemas.openxmlformats.org/officeDocument/2006/relationships/customXml" Target="../ink/ink933.xml"/><Relationship Id="rId569" Type="http://schemas.openxmlformats.org/officeDocument/2006/relationships/image" Target="../media/image1130.png"/><Relationship Id="rId776" Type="http://schemas.openxmlformats.org/officeDocument/2006/relationships/image" Target="../media/image1233.png"/><Relationship Id="rId983" Type="http://schemas.openxmlformats.org/officeDocument/2006/relationships/customXml" Target="../ink/ink1368.xml"/><Relationship Id="rId1199" Type="http://schemas.openxmlformats.org/officeDocument/2006/relationships/customXml" Target="../ink/ink1477.xml"/><Relationship Id="rId331" Type="http://schemas.openxmlformats.org/officeDocument/2006/relationships/image" Target="../media/image1015.png"/><Relationship Id="rId429" Type="http://schemas.openxmlformats.org/officeDocument/2006/relationships/customXml" Target="../ink/ink1087.xml"/><Relationship Id="rId636" Type="http://schemas.openxmlformats.org/officeDocument/2006/relationships/customXml" Target="../ink/ink1194.xml"/><Relationship Id="rId1059" Type="http://schemas.openxmlformats.org/officeDocument/2006/relationships/image" Target="../media/image1374.png"/><Relationship Id="rId1266" Type="http://schemas.openxmlformats.org/officeDocument/2006/relationships/customXml" Target="../ink/ink1511.xml"/><Relationship Id="rId1473" Type="http://schemas.openxmlformats.org/officeDocument/2006/relationships/image" Target="../media/image1578.png"/><Relationship Id="rId843" Type="http://schemas.openxmlformats.org/officeDocument/2006/relationships/customXml" Target="../ink/ink1298.xml"/><Relationship Id="rId1126" Type="http://schemas.openxmlformats.org/officeDocument/2006/relationships/image" Target="../media/image1407.png"/><Relationship Id="rId275" Type="http://schemas.openxmlformats.org/officeDocument/2006/relationships/customXml" Target="../ink/ink1009.xml"/><Relationship Id="rId482" Type="http://schemas.openxmlformats.org/officeDocument/2006/relationships/image" Target="../media/image1090.png"/><Relationship Id="rId703" Type="http://schemas.openxmlformats.org/officeDocument/2006/relationships/customXml" Target="../ink/ink1228.xml"/><Relationship Id="rId910" Type="http://schemas.openxmlformats.org/officeDocument/2006/relationships/image" Target="../media/image1300.png"/><Relationship Id="rId1333" Type="http://schemas.openxmlformats.org/officeDocument/2006/relationships/image" Target="../media/image1509.png"/><Relationship Id="rId1540" Type="http://schemas.openxmlformats.org/officeDocument/2006/relationships/customXml" Target="../ink/ink1650.xml"/><Relationship Id="rId135" Type="http://schemas.openxmlformats.org/officeDocument/2006/relationships/image" Target="../media/image918.png"/><Relationship Id="rId342" Type="http://schemas.openxmlformats.org/officeDocument/2006/relationships/customXml" Target="../ink/ink1043.xml"/><Relationship Id="rId787" Type="http://schemas.openxmlformats.org/officeDocument/2006/relationships/customXml" Target="../ink/ink1270.xml"/><Relationship Id="rId994" Type="http://schemas.openxmlformats.org/officeDocument/2006/relationships/image" Target="../media/image1342.png"/><Relationship Id="rId1400" Type="http://schemas.openxmlformats.org/officeDocument/2006/relationships/image" Target="../media/image1542.png"/><Relationship Id="rId202" Type="http://schemas.openxmlformats.org/officeDocument/2006/relationships/image" Target="../media/image951.png"/><Relationship Id="rId647" Type="http://schemas.openxmlformats.org/officeDocument/2006/relationships/image" Target="../media/image1169.png"/><Relationship Id="rId854" Type="http://schemas.openxmlformats.org/officeDocument/2006/relationships/image" Target="../media/image1272.png"/><Relationship Id="rId1277" Type="http://schemas.openxmlformats.org/officeDocument/2006/relationships/customXml" Target="../ink/ink1517.xml"/><Relationship Id="rId1484" Type="http://schemas.openxmlformats.org/officeDocument/2006/relationships/customXml" Target="../ink/ink1622.xml"/><Relationship Id="rId286" Type="http://schemas.openxmlformats.org/officeDocument/2006/relationships/image" Target="../media/image993.png"/><Relationship Id="rId493" Type="http://schemas.openxmlformats.org/officeDocument/2006/relationships/customXml" Target="../ink/ink1119.xml"/><Relationship Id="rId507" Type="http://schemas.openxmlformats.org/officeDocument/2006/relationships/customXml" Target="../ink/ink1128.xml"/><Relationship Id="rId714" Type="http://schemas.openxmlformats.org/officeDocument/2006/relationships/image" Target="../media/image1202.png"/><Relationship Id="rId921" Type="http://schemas.openxmlformats.org/officeDocument/2006/relationships/customXml" Target="../ink/ink1337.xml"/><Relationship Id="rId1137" Type="http://schemas.openxmlformats.org/officeDocument/2006/relationships/customXml" Target="../ink/ink1446.xml"/><Relationship Id="rId1344" Type="http://schemas.openxmlformats.org/officeDocument/2006/relationships/customXml" Target="../ink/ink1551.xml"/><Relationship Id="rId1551" Type="http://schemas.openxmlformats.org/officeDocument/2006/relationships/image" Target="../media/image1617.png"/><Relationship Id="rId50" Type="http://schemas.openxmlformats.org/officeDocument/2006/relationships/image" Target="../media/image876.png"/><Relationship Id="rId146" Type="http://schemas.openxmlformats.org/officeDocument/2006/relationships/customXml" Target="../ink/ink944.xml"/><Relationship Id="rId353" Type="http://schemas.openxmlformats.org/officeDocument/2006/relationships/image" Target="../media/image1026.png"/><Relationship Id="rId560" Type="http://schemas.openxmlformats.org/officeDocument/2006/relationships/customXml" Target="../ink/ink1156.xml"/><Relationship Id="rId798" Type="http://schemas.openxmlformats.org/officeDocument/2006/relationships/image" Target="../media/image1244.png"/><Relationship Id="rId1190" Type="http://schemas.openxmlformats.org/officeDocument/2006/relationships/image" Target="../media/image1439.png"/><Relationship Id="rId1204" Type="http://schemas.openxmlformats.org/officeDocument/2006/relationships/image" Target="../media/image1446.png"/><Relationship Id="rId1411" Type="http://schemas.openxmlformats.org/officeDocument/2006/relationships/customXml" Target="../ink/ink1585.xml"/><Relationship Id="rId213" Type="http://schemas.openxmlformats.org/officeDocument/2006/relationships/customXml" Target="../ink/ink978.xml"/><Relationship Id="rId420" Type="http://schemas.openxmlformats.org/officeDocument/2006/relationships/image" Target="../media/image1059.png"/><Relationship Id="rId658" Type="http://schemas.openxmlformats.org/officeDocument/2006/relationships/customXml" Target="../ink/ink1205.xml"/><Relationship Id="rId865" Type="http://schemas.openxmlformats.org/officeDocument/2006/relationships/customXml" Target="../ink/ink1309.xml"/><Relationship Id="rId1050" Type="http://schemas.openxmlformats.org/officeDocument/2006/relationships/customXml" Target="../ink/ink1402.xml"/><Relationship Id="rId1288" Type="http://schemas.openxmlformats.org/officeDocument/2006/relationships/image" Target="../media/image1487.png"/><Relationship Id="rId1495" Type="http://schemas.openxmlformats.org/officeDocument/2006/relationships/image" Target="../media/image1589.png"/><Relationship Id="rId1509" Type="http://schemas.openxmlformats.org/officeDocument/2006/relationships/image" Target="../media/image1596.png"/><Relationship Id="rId297" Type="http://schemas.openxmlformats.org/officeDocument/2006/relationships/customXml" Target="../ink/ink1020.xml"/><Relationship Id="rId518" Type="http://schemas.openxmlformats.org/officeDocument/2006/relationships/customXml" Target="../ink/ink1135.xml"/><Relationship Id="rId725" Type="http://schemas.openxmlformats.org/officeDocument/2006/relationships/customXml" Target="../ink/ink1239.xml"/><Relationship Id="rId932" Type="http://schemas.openxmlformats.org/officeDocument/2006/relationships/image" Target="../media/image1311.png"/><Relationship Id="rId1148" Type="http://schemas.openxmlformats.org/officeDocument/2006/relationships/image" Target="../media/image1418.png"/><Relationship Id="rId1355" Type="http://schemas.openxmlformats.org/officeDocument/2006/relationships/customXml" Target="../ink/ink1557.xml"/><Relationship Id="rId1562" Type="http://schemas.openxmlformats.org/officeDocument/2006/relationships/customXml" Target="../ink/ink1661.xml"/><Relationship Id="rId157" Type="http://schemas.openxmlformats.org/officeDocument/2006/relationships/image" Target="../media/image929.png"/><Relationship Id="rId364" Type="http://schemas.openxmlformats.org/officeDocument/2006/relationships/customXml" Target="../ink/ink1054.xml"/><Relationship Id="rId1008" Type="http://schemas.openxmlformats.org/officeDocument/2006/relationships/image" Target="../media/image1349.png"/><Relationship Id="rId1215" Type="http://schemas.openxmlformats.org/officeDocument/2006/relationships/customXml" Target="../ink/ink1485.xml"/><Relationship Id="rId1422" Type="http://schemas.openxmlformats.org/officeDocument/2006/relationships/image" Target="../media/image1553.png"/><Relationship Id="rId61" Type="http://schemas.openxmlformats.org/officeDocument/2006/relationships/image" Target="../media/image881.png"/><Relationship Id="rId571" Type="http://schemas.openxmlformats.org/officeDocument/2006/relationships/image" Target="../media/image1131.png"/><Relationship Id="rId669" Type="http://schemas.openxmlformats.org/officeDocument/2006/relationships/image" Target="../media/image1180.png"/><Relationship Id="rId876" Type="http://schemas.openxmlformats.org/officeDocument/2006/relationships/image" Target="../media/image1283.png"/><Relationship Id="rId1299" Type="http://schemas.openxmlformats.org/officeDocument/2006/relationships/customXml" Target="../ink/ink1528.xml"/><Relationship Id="rId19" Type="http://schemas.openxmlformats.org/officeDocument/2006/relationships/customXml" Target="../ink/ink880.xml"/><Relationship Id="rId224" Type="http://schemas.openxmlformats.org/officeDocument/2006/relationships/image" Target="../media/image962.png"/><Relationship Id="rId431" Type="http://schemas.openxmlformats.org/officeDocument/2006/relationships/customXml" Target="../ink/ink1088.xml"/><Relationship Id="rId529" Type="http://schemas.openxmlformats.org/officeDocument/2006/relationships/image" Target="../media/image1110.png"/><Relationship Id="rId736" Type="http://schemas.openxmlformats.org/officeDocument/2006/relationships/image" Target="../media/image1213.png"/><Relationship Id="rId1061" Type="http://schemas.openxmlformats.org/officeDocument/2006/relationships/image" Target="../media/image1375.png"/><Relationship Id="rId1159" Type="http://schemas.openxmlformats.org/officeDocument/2006/relationships/customXml" Target="../ink/ink1457.xml"/><Relationship Id="rId1366" Type="http://schemas.openxmlformats.org/officeDocument/2006/relationships/image" Target="../media/image1525.png"/><Relationship Id="rId168" Type="http://schemas.openxmlformats.org/officeDocument/2006/relationships/customXml" Target="../ink/ink955.xml"/><Relationship Id="rId943" Type="http://schemas.openxmlformats.org/officeDocument/2006/relationships/customXml" Target="../ink/ink1348.xml"/><Relationship Id="rId1019" Type="http://schemas.openxmlformats.org/officeDocument/2006/relationships/customXml" Target="../ink/ink1386.xml"/><Relationship Id="rId1573" Type="http://schemas.openxmlformats.org/officeDocument/2006/relationships/image" Target="../media/image1628.png"/><Relationship Id="rId72" Type="http://schemas.openxmlformats.org/officeDocument/2006/relationships/customXml" Target="../ink/ink907.xml"/><Relationship Id="rId375" Type="http://schemas.openxmlformats.org/officeDocument/2006/relationships/image" Target="../media/image1037.png"/><Relationship Id="rId582" Type="http://schemas.openxmlformats.org/officeDocument/2006/relationships/customXml" Target="../ink/ink1167.xml"/><Relationship Id="rId803" Type="http://schemas.openxmlformats.org/officeDocument/2006/relationships/customXml" Target="../ink/ink1278.xml"/><Relationship Id="rId1226" Type="http://schemas.openxmlformats.org/officeDocument/2006/relationships/customXml" Target="../ink/ink1491.xml"/><Relationship Id="rId1433" Type="http://schemas.openxmlformats.org/officeDocument/2006/relationships/customXml" Target="../ink/ink1596.xml"/><Relationship Id="rId3" Type="http://schemas.openxmlformats.org/officeDocument/2006/relationships/customXml" Target="../ink/ink872.xml"/><Relationship Id="rId235" Type="http://schemas.openxmlformats.org/officeDocument/2006/relationships/customXml" Target="../ink/ink989.xml"/><Relationship Id="rId442" Type="http://schemas.openxmlformats.org/officeDocument/2006/relationships/image" Target="../media/image1070.png"/><Relationship Id="rId887" Type="http://schemas.openxmlformats.org/officeDocument/2006/relationships/customXml" Target="../ink/ink1320.xml"/><Relationship Id="rId1072" Type="http://schemas.openxmlformats.org/officeDocument/2006/relationships/image" Target="../media/image1380.png"/><Relationship Id="rId1500" Type="http://schemas.openxmlformats.org/officeDocument/2006/relationships/customXml" Target="../ink/ink1630.xml"/><Relationship Id="rId302" Type="http://schemas.openxmlformats.org/officeDocument/2006/relationships/image" Target="../media/image1001.png"/><Relationship Id="rId747" Type="http://schemas.openxmlformats.org/officeDocument/2006/relationships/customXml" Target="../ink/ink1250.xml"/><Relationship Id="rId954" Type="http://schemas.openxmlformats.org/officeDocument/2006/relationships/image" Target="../media/image1322.png"/><Relationship Id="rId1377" Type="http://schemas.openxmlformats.org/officeDocument/2006/relationships/customXml" Target="../ink/ink1568.xml"/><Relationship Id="rId1584" Type="http://schemas.openxmlformats.org/officeDocument/2006/relationships/customXml" Target="../ink/ink1672.xml"/><Relationship Id="rId83" Type="http://schemas.openxmlformats.org/officeDocument/2006/relationships/image" Target="../media/image892.png"/><Relationship Id="rId179" Type="http://schemas.openxmlformats.org/officeDocument/2006/relationships/image" Target="../media/image940.png"/><Relationship Id="rId386" Type="http://schemas.openxmlformats.org/officeDocument/2006/relationships/customXml" Target="../ink/ink1065.xml"/><Relationship Id="rId593" Type="http://schemas.openxmlformats.org/officeDocument/2006/relationships/image" Target="../media/image1142.png"/><Relationship Id="rId607" Type="http://schemas.openxmlformats.org/officeDocument/2006/relationships/image" Target="../media/image1149.png"/><Relationship Id="rId814" Type="http://schemas.openxmlformats.org/officeDocument/2006/relationships/image" Target="../media/image1252.png"/><Relationship Id="rId1237" Type="http://schemas.openxmlformats.org/officeDocument/2006/relationships/image" Target="../media/image1462.png"/><Relationship Id="rId1444" Type="http://schemas.openxmlformats.org/officeDocument/2006/relationships/customXml" Target="../ink/ink1602.xml"/><Relationship Id="rId246" Type="http://schemas.openxmlformats.org/officeDocument/2006/relationships/image" Target="../media/image973.png"/><Relationship Id="rId453" Type="http://schemas.openxmlformats.org/officeDocument/2006/relationships/customXml" Target="../ink/ink1099.xml"/><Relationship Id="rId660" Type="http://schemas.openxmlformats.org/officeDocument/2006/relationships/customXml" Target="../ink/ink1206.xml"/><Relationship Id="rId898" Type="http://schemas.openxmlformats.org/officeDocument/2006/relationships/image" Target="../media/image1294.png"/><Relationship Id="rId1083" Type="http://schemas.openxmlformats.org/officeDocument/2006/relationships/customXml" Target="../ink/ink1419.xml"/><Relationship Id="rId1290" Type="http://schemas.openxmlformats.org/officeDocument/2006/relationships/image" Target="../media/image1488.png"/><Relationship Id="rId1304" Type="http://schemas.openxmlformats.org/officeDocument/2006/relationships/image" Target="../media/image1495.png"/><Relationship Id="rId1511" Type="http://schemas.openxmlformats.org/officeDocument/2006/relationships/image" Target="../media/image1597.png"/><Relationship Id="rId106" Type="http://schemas.openxmlformats.org/officeDocument/2006/relationships/customXml" Target="../ink/ink924.xml"/><Relationship Id="rId313" Type="http://schemas.openxmlformats.org/officeDocument/2006/relationships/customXml" Target="../ink/ink1028.xml"/><Relationship Id="rId758" Type="http://schemas.openxmlformats.org/officeDocument/2006/relationships/image" Target="../media/image1224.png"/><Relationship Id="rId965" Type="http://schemas.openxmlformats.org/officeDocument/2006/relationships/customXml" Target="../ink/ink1359.xml"/><Relationship Id="rId1150" Type="http://schemas.openxmlformats.org/officeDocument/2006/relationships/image" Target="../media/image1419.png"/><Relationship Id="rId1388" Type="http://schemas.openxmlformats.org/officeDocument/2006/relationships/image" Target="../media/image1536.png"/><Relationship Id="rId1595" Type="http://schemas.openxmlformats.org/officeDocument/2006/relationships/image" Target="../media/image1639.png"/><Relationship Id="rId10" Type="http://schemas.openxmlformats.org/officeDocument/2006/relationships/image" Target="../media/image856.png"/><Relationship Id="rId94" Type="http://schemas.openxmlformats.org/officeDocument/2006/relationships/customXml" Target="../ink/ink918.xml"/><Relationship Id="rId397" Type="http://schemas.openxmlformats.org/officeDocument/2006/relationships/customXml" Target="../ink/ink1071.xml"/><Relationship Id="rId520" Type="http://schemas.openxmlformats.org/officeDocument/2006/relationships/customXml" Target="../ink/ink1136.xml"/><Relationship Id="rId618" Type="http://schemas.openxmlformats.org/officeDocument/2006/relationships/customXml" Target="../ink/ink1185.xml"/><Relationship Id="rId825" Type="http://schemas.openxmlformats.org/officeDocument/2006/relationships/customXml" Target="../ink/ink1289.xml"/><Relationship Id="rId1248" Type="http://schemas.openxmlformats.org/officeDocument/2006/relationships/customXml" Target="../ink/ink1502.xml"/><Relationship Id="rId1455" Type="http://schemas.openxmlformats.org/officeDocument/2006/relationships/image" Target="../media/image1569.png"/><Relationship Id="rId257" Type="http://schemas.openxmlformats.org/officeDocument/2006/relationships/customXml" Target="../ink/ink1000.xml"/><Relationship Id="rId464" Type="http://schemas.openxmlformats.org/officeDocument/2006/relationships/image" Target="../media/image1081.png"/><Relationship Id="rId1010" Type="http://schemas.openxmlformats.org/officeDocument/2006/relationships/image" Target="../media/image1350.png"/><Relationship Id="rId1094" Type="http://schemas.openxmlformats.org/officeDocument/2006/relationships/image" Target="../media/image1391.png"/><Relationship Id="rId1108" Type="http://schemas.openxmlformats.org/officeDocument/2006/relationships/image" Target="../media/image1398.png"/><Relationship Id="rId1315" Type="http://schemas.openxmlformats.org/officeDocument/2006/relationships/image" Target="../media/image1500.png"/><Relationship Id="rId117" Type="http://schemas.openxmlformats.org/officeDocument/2006/relationships/image" Target="../media/image909.png"/><Relationship Id="rId671" Type="http://schemas.openxmlformats.org/officeDocument/2006/relationships/image" Target="../media/image1181.png"/><Relationship Id="rId769" Type="http://schemas.openxmlformats.org/officeDocument/2006/relationships/customXml" Target="../ink/ink1261.xml"/><Relationship Id="rId976" Type="http://schemas.openxmlformats.org/officeDocument/2006/relationships/image" Target="../media/image1333.png"/><Relationship Id="rId1399" Type="http://schemas.openxmlformats.org/officeDocument/2006/relationships/customXml" Target="../ink/ink1579.xml"/><Relationship Id="rId324" Type="http://schemas.openxmlformats.org/officeDocument/2006/relationships/customXml" Target="../ink/ink1034.xml"/><Relationship Id="rId531" Type="http://schemas.openxmlformats.org/officeDocument/2006/relationships/image" Target="../media/image1111.png"/><Relationship Id="rId629" Type="http://schemas.openxmlformats.org/officeDocument/2006/relationships/image" Target="../media/image1160.png"/><Relationship Id="rId1161" Type="http://schemas.openxmlformats.org/officeDocument/2006/relationships/customXml" Target="../ink/ink1458.xml"/><Relationship Id="rId1259" Type="http://schemas.openxmlformats.org/officeDocument/2006/relationships/image" Target="../media/image1473.png"/><Relationship Id="rId1466" Type="http://schemas.openxmlformats.org/officeDocument/2006/relationships/customXml" Target="../ink/ink1613.xml"/><Relationship Id="rId836" Type="http://schemas.openxmlformats.org/officeDocument/2006/relationships/image" Target="../media/image1263.png"/><Relationship Id="rId1021" Type="http://schemas.openxmlformats.org/officeDocument/2006/relationships/customXml" Target="../ink/ink1387.xml"/><Relationship Id="rId1119" Type="http://schemas.openxmlformats.org/officeDocument/2006/relationships/customXml" Target="../ink/ink1437.xml"/><Relationship Id="rId903" Type="http://schemas.openxmlformats.org/officeDocument/2006/relationships/customXml" Target="../ink/ink1328.xml"/><Relationship Id="rId1326" Type="http://schemas.openxmlformats.org/officeDocument/2006/relationships/customXml" Target="../ink/ink1542.xml"/><Relationship Id="rId1533" Type="http://schemas.openxmlformats.org/officeDocument/2006/relationships/image" Target="../media/image1608.png"/><Relationship Id="rId32" Type="http://schemas.openxmlformats.org/officeDocument/2006/relationships/image" Target="../media/image867.png"/><Relationship Id="rId181" Type="http://schemas.openxmlformats.org/officeDocument/2006/relationships/image" Target="../media/image941.png"/><Relationship Id="rId279" Type="http://schemas.openxmlformats.org/officeDocument/2006/relationships/customXml" Target="../ink/ink1011.xml"/><Relationship Id="rId486" Type="http://schemas.openxmlformats.org/officeDocument/2006/relationships/image" Target="../media/image1092.png"/><Relationship Id="rId693" Type="http://schemas.openxmlformats.org/officeDocument/2006/relationships/customXml" Target="../ink/ink1223.xml"/><Relationship Id="rId139" Type="http://schemas.openxmlformats.org/officeDocument/2006/relationships/image" Target="../media/image920.png"/><Relationship Id="rId346" Type="http://schemas.openxmlformats.org/officeDocument/2006/relationships/customXml" Target="../ink/ink1045.xml"/><Relationship Id="rId553" Type="http://schemas.openxmlformats.org/officeDocument/2006/relationships/image" Target="../media/image1122.png"/><Relationship Id="rId760" Type="http://schemas.openxmlformats.org/officeDocument/2006/relationships/image" Target="../media/image1225.png"/><Relationship Id="rId998" Type="http://schemas.openxmlformats.org/officeDocument/2006/relationships/image" Target="../media/image1344.png"/><Relationship Id="rId1183" Type="http://schemas.openxmlformats.org/officeDocument/2006/relationships/customXml" Target="../ink/ink1469.xml"/><Relationship Id="rId1390" Type="http://schemas.openxmlformats.org/officeDocument/2006/relationships/image" Target="../media/image1537.png"/><Relationship Id="rId206" Type="http://schemas.openxmlformats.org/officeDocument/2006/relationships/image" Target="../media/image953.png"/><Relationship Id="rId413" Type="http://schemas.openxmlformats.org/officeDocument/2006/relationships/customXml" Target="../ink/ink1079.xml"/><Relationship Id="rId858" Type="http://schemas.openxmlformats.org/officeDocument/2006/relationships/image" Target="../media/image1274.png"/><Relationship Id="rId1043" Type="http://schemas.openxmlformats.org/officeDocument/2006/relationships/image" Target="../media/image1366.png"/><Relationship Id="rId1488" Type="http://schemas.openxmlformats.org/officeDocument/2006/relationships/customXml" Target="../ink/ink1624.xml"/><Relationship Id="rId620" Type="http://schemas.openxmlformats.org/officeDocument/2006/relationships/customXml" Target="../ink/ink1186.xml"/><Relationship Id="rId718" Type="http://schemas.openxmlformats.org/officeDocument/2006/relationships/image" Target="../media/image1204.png"/><Relationship Id="rId925" Type="http://schemas.openxmlformats.org/officeDocument/2006/relationships/customXml" Target="../ink/ink1339.xml"/><Relationship Id="rId1250" Type="http://schemas.openxmlformats.org/officeDocument/2006/relationships/customXml" Target="../ink/ink1503.xml"/><Relationship Id="rId1348" Type="http://schemas.openxmlformats.org/officeDocument/2006/relationships/image" Target="../media/image1516.png"/><Relationship Id="rId1555" Type="http://schemas.openxmlformats.org/officeDocument/2006/relationships/image" Target="../media/image1619.png"/><Relationship Id="rId1110" Type="http://schemas.openxmlformats.org/officeDocument/2006/relationships/image" Target="../media/image1399.png"/><Relationship Id="rId1208" Type="http://schemas.openxmlformats.org/officeDocument/2006/relationships/image" Target="../media/image1448.png"/><Relationship Id="rId1415" Type="http://schemas.openxmlformats.org/officeDocument/2006/relationships/customXml" Target="../ink/ink1587.xml"/><Relationship Id="rId54" Type="http://schemas.openxmlformats.org/officeDocument/2006/relationships/image" Target="../media/image878.png"/><Relationship Id="rId270" Type="http://schemas.openxmlformats.org/officeDocument/2006/relationships/image" Target="../media/image985.png"/><Relationship Id="rId130" Type="http://schemas.openxmlformats.org/officeDocument/2006/relationships/customXml" Target="../ink/ink936.xml"/><Relationship Id="rId368" Type="http://schemas.openxmlformats.org/officeDocument/2006/relationships/customXml" Target="../ink/ink1056.xml"/><Relationship Id="rId575" Type="http://schemas.openxmlformats.org/officeDocument/2006/relationships/image" Target="../media/image1133.png"/><Relationship Id="rId782" Type="http://schemas.openxmlformats.org/officeDocument/2006/relationships/image" Target="../media/image1236.png"/><Relationship Id="rId228" Type="http://schemas.openxmlformats.org/officeDocument/2006/relationships/image" Target="../media/image964.png"/><Relationship Id="rId435" Type="http://schemas.openxmlformats.org/officeDocument/2006/relationships/customXml" Target="../ink/ink1090.xml"/><Relationship Id="rId642" Type="http://schemas.openxmlformats.org/officeDocument/2006/relationships/customXml" Target="../ink/ink1197.xml"/><Relationship Id="rId1065" Type="http://schemas.openxmlformats.org/officeDocument/2006/relationships/image" Target="../media/image1377.png"/><Relationship Id="rId1272" Type="http://schemas.openxmlformats.org/officeDocument/2006/relationships/image" Target="../media/image1479.png"/><Relationship Id="rId502" Type="http://schemas.openxmlformats.org/officeDocument/2006/relationships/image" Target="../media/image1100.png"/><Relationship Id="rId947" Type="http://schemas.openxmlformats.org/officeDocument/2006/relationships/customXml" Target="../ink/ink1350.xml"/><Relationship Id="rId1132" Type="http://schemas.openxmlformats.org/officeDocument/2006/relationships/image" Target="../media/image1410.png"/><Relationship Id="rId1577" Type="http://schemas.openxmlformats.org/officeDocument/2006/relationships/image" Target="../media/image1630.png"/><Relationship Id="rId76" Type="http://schemas.openxmlformats.org/officeDocument/2006/relationships/customXml" Target="../ink/ink909.xml"/><Relationship Id="rId807" Type="http://schemas.openxmlformats.org/officeDocument/2006/relationships/customXml" Target="../ink/ink1280.xml"/><Relationship Id="rId1437" Type="http://schemas.openxmlformats.org/officeDocument/2006/relationships/customXml" Target="../ink/ink1598.xml"/><Relationship Id="rId1504" Type="http://schemas.openxmlformats.org/officeDocument/2006/relationships/customXml" Target="../ink/ink1632.xml"/><Relationship Id="rId292" Type="http://schemas.openxmlformats.org/officeDocument/2006/relationships/image" Target="../media/image996.png"/><Relationship Id="rId597" Type="http://schemas.openxmlformats.org/officeDocument/2006/relationships/image" Target="../media/image1144.png"/><Relationship Id="rId152" Type="http://schemas.openxmlformats.org/officeDocument/2006/relationships/customXml" Target="../ink/ink947.xml"/><Relationship Id="rId457" Type="http://schemas.openxmlformats.org/officeDocument/2006/relationships/customXml" Target="../ink/ink1101.xml"/><Relationship Id="rId1087" Type="http://schemas.openxmlformats.org/officeDocument/2006/relationships/customXml" Target="../ink/ink1421.xml"/><Relationship Id="rId1294" Type="http://schemas.openxmlformats.org/officeDocument/2006/relationships/image" Target="../media/image1490.png"/><Relationship Id="rId664" Type="http://schemas.openxmlformats.org/officeDocument/2006/relationships/customXml" Target="../ink/ink1208.xml"/><Relationship Id="rId871" Type="http://schemas.openxmlformats.org/officeDocument/2006/relationships/customXml" Target="../ink/ink1312.xml"/><Relationship Id="rId969" Type="http://schemas.openxmlformats.org/officeDocument/2006/relationships/customXml" Target="../ink/ink1361.xml"/><Relationship Id="rId317" Type="http://schemas.openxmlformats.org/officeDocument/2006/relationships/customXml" Target="../ink/ink1030.xml"/><Relationship Id="rId524" Type="http://schemas.openxmlformats.org/officeDocument/2006/relationships/customXml" Target="../ink/ink1138.xml"/><Relationship Id="rId731" Type="http://schemas.openxmlformats.org/officeDocument/2006/relationships/customXml" Target="../ink/ink1242.xml"/><Relationship Id="rId1154" Type="http://schemas.openxmlformats.org/officeDocument/2006/relationships/image" Target="../media/image1421.png"/><Relationship Id="rId1361" Type="http://schemas.openxmlformats.org/officeDocument/2006/relationships/customXml" Target="../ink/ink1560.xml"/><Relationship Id="rId1459" Type="http://schemas.openxmlformats.org/officeDocument/2006/relationships/image" Target="../media/image1571.png"/><Relationship Id="rId98" Type="http://schemas.openxmlformats.org/officeDocument/2006/relationships/customXml" Target="../ink/ink920.xml"/><Relationship Id="rId829" Type="http://schemas.openxmlformats.org/officeDocument/2006/relationships/customXml" Target="../ink/ink1291.xml"/><Relationship Id="rId1014" Type="http://schemas.openxmlformats.org/officeDocument/2006/relationships/image" Target="../media/image1352.png"/><Relationship Id="rId1221" Type="http://schemas.openxmlformats.org/officeDocument/2006/relationships/customXml" Target="../ink/ink1488.xml"/><Relationship Id="rId1319" Type="http://schemas.openxmlformats.org/officeDocument/2006/relationships/image" Target="../media/image1502.png"/><Relationship Id="rId1526" Type="http://schemas.openxmlformats.org/officeDocument/2006/relationships/customXml" Target="../ink/ink1643.xml"/><Relationship Id="rId25" Type="http://schemas.openxmlformats.org/officeDocument/2006/relationships/customXml" Target="../ink/ink883.xml"/><Relationship Id="rId174" Type="http://schemas.openxmlformats.org/officeDocument/2006/relationships/customXml" Target="../ink/ink958.xml"/><Relationship Id="rId381" Type="http://schemas.openxmlformats.org/officeDocument/2006/relationships/image" Target="../media/image1040.png"/><Relationship Id="rId241" Type="http://schemas.openxmlformats.org/officeDocument/2006/relationships/customXml" Target="../ink/ink992.xml"/><Relationship Id="rId479" Type="http://schemas.openxmlformats.org/officeDocument/2006/relationships/customXml" Target="../ink/ink1112.xml"/><Relationship Id="rId686" Type="http://schemas.openxmlformats.org/officeDocument/2006/relationships/image" Target="../media/image1188.png"/><Relationship Id="rId893" Type="http://schemas.openxmlformats.org/officeDocument/2006/relationships/customXml" Target="../ink/ink1323.xml"/><Relationship Id="rId339" Type="http://schemas.openxmlformats.org/officeDocument/2006/relationships/image" Target="../media/image1019.png"/><Relationship Id="rId546" Type="http://schemas.openxmlformats.org/officeDocument/2006/relationships/customXml" Target="../ink/ink1149.xml"/><Relationship Id="rId753" Type="http://schemas.openxmlformats.org/officeDocument/2006/relationships/customXml" Target="../ink/ink1253.xml"/><Relationship Id="rId1176" Type="http://schemas.openxmlformats.org/officeDocument/2006/relationships/image" Target="../media/image1432.png"/><Relationship Id="rId1383" Type="http://schemas.openxmlformats.org/officeDocument/2006/relationships/customXml" Target="../ink/ink1571.xml"/><Relationship Id="rId101" Type="http://schemas.openxmlformats.org/officeDocument/2006/relationships/image" Target="../media/image901.png"/><Relationship Id="rId406" Type="http://schemas.openxmlformats.org/officeDocument/2006/relationships/image" Target="../media/image1052.png"/><Relationship Id="rId960" Type="http://schemas.openxmlformats.org/officeDocument/2006/relationships/image" Target="../media/image1325.png"/><Relationship Id="rId1036" Type="http://schemas.openxmlformats.org/officeDocument/2006/relationships/customXml" Target="../ink/ink1395.xml"/><Relationship Id="rId1243" Type="http://schemas.openxmlformats.org/officeDocument/2006/relationships/image" Target="../media/image1465.png"/><Relationship Id="rId1590" Type="http://schemas.openxmlformats.org/officeDocument/2006/relationships/customXml" Target="../ink/ink1675.xml"/><Relationship Id="rId613" Type="http://schemas.openxmlformats.org/officeDocument/2006/relationships/image" Target="../media/image1152.png"/><Relationship Id="rId820" Type="http://schemas.openxmlformats.org/officeDocument/2006/relationships/image" Target="../media/image1255.png"/><Relationship Id="rId918" Type="http://schemas.openxmlformats.org/officeDocument/2006/relationships/image" Target="../media/image1304.png"/><Relationship Id="rId1450" Type="http://schemas.openxmlformats.org/officeDocument/2006/relationships/customXml" Target="../ink/ink1605.xml"/><Relationship Id="rId1548" Type="http://schemas.openxmlformats.org/officeDocument/2006/relationships/customXml" Target="../ink/ink1654.xml"/><Relationship Id="rId1103" Type="http://schemas.openxmlformats.org/officeDocument/2006/relationships/customXml" Target="../ink/ink1429.xml"/><Relationship Id="rId1310" Type="http://schemas.openxmlformats.org/officeDocument/2006/relationships/customXml" Target="../ink/ink1534.xml"/><Relationship Id="rId1408" Type="http://schemas.openxmlformats.org/officeDocument/2006/relationships/image" Target="../media/image1546.png"/><Relationship Id="rId47" Type="http://schemas.openxmlformats.org/officeDocument/2006/relationships/customXml" Target="../ink/ink894.xml"/><Relationship Id="rId196" Type="http://schemas.openxmlformats.org/officeDocument/2006/relationships/image" Target="../media/image948.png"/><Relationship Id="rId263" Type="http://schemas.openxmlformats.org/officeDocument/2006/relationships/customXml" Target="../ink/ink1003.xml"/><Relationship Id="rId470" Type="http://schemas.openxmlformats.org/officeDocument/2006/relationships/image" Target="../media/image1084.png"/><Relationship Id="rId123" Type="http://schemas.openxmlformats.org/officeDocument/2006/relationships/image" Target="../media/image912.png"/><Relationship Id="rId330" Type="http://schemas.openxmlformats.org/officeDocument/2006/relationships/customXml" Target="../ink/ink1037.xml"/><Relationship Id="rId568" Type="http://schemas.openxmlformats.org/officeDocument/2006/relationships/customXml" Target="../ink/ink1160.xml"/><Relationship Id="rId775" Type="http://schemas.openxmlformats.org/officeDocument/2006/relationships/customXml" Target="../ink/ink1264.xml"/><Relationship Id="rId982" Type="http://schemas.openxmlformats.org/officeDocument/2006/relationships/image" Target="../media/image1336.png"/><Relationship Id="rId1198" Type="http://schemas.openxmlformats.org/officeDocument/2006/relationships/image" Target="../media/image1443.png"/><Relationship Id="rId428" Type="http://schemas.openxmlformats.org/officeDocument/2006/relationships/image" Target="../media/image1063.png"/><Relationship Id="rId635" Type="http://schemas.openxmlformats.org/officeDocument/2006/relationships/image" Target="../media/image1163.png"/><Relationship Id="rId842" Type="http://schemas.openxmlformats.org/officeDocument/2006/relationships/image" Target="../media/image1266.png"/><Relationship Id="rId1058" Type="http://schemas.openxmlformats.org/officeDocument/2006/relationships/customXml" Target="../ink/ink1406.xml"/><Relationship Id="rId1265" Type="http://schemas.openxmlformats.org/officeDocument/2006/relationships/image" Target="../media/image1476.png"/><Relationship Id="rId1472" Type="http://schemas.openxmlformats.org/officeDocument/2006/relationships/customXml" Target="../ink/ink1616.xml"/><Relationship Id="rId702" Type="http://schemas.openxmlformats.org/officeDocument/2006/relationships/image" Target="../media/image1196.png"/><Relationship Id="rId1125" Type="http://schemas.openxmlformats.org/officeDocument/2006/relationships/customXml" Target="../ink/ink1440.xml"/><Relationship Id="rId1332" Type="http://schemas.openxmlformats.org/officeDocument/2006/relationships/customXml" Target="../ink/ink1545.xml"/><Relationship Id="rId69" Type="http://schemas.openxmlformats.org/officeDocument/2006/relationships/image" Target="../media/image885.png"/><Relationship Id="rId285" Type="http://schemas.openxmlformats.org/officeDocument/2006/relationships/customXml" Target="../ink/ink1014.xml"/><Relationship Id="rId492" Type="http://schemas.openxmlformats.org/officeDocument/2006/relationships/image" Target="../media/image1095.png"/><Relationship Id="rId797" Type="http://schemas.openxmlformats.org/officeDocument/2006/relationships/customXml" Target="../ink/ink1275.xml"/><Relationship Id="rId145" Type="http://schemas.openxmlformats.org/officeDocument/2006/relationships/image" Target="../media/image923.png"/><Relationship Id="rId352" Type="http://schemas.openxmlformats.org/officeDocument/2006/relationships/customXml" Target="../ink/ink1048.xml"/><Relationship Id="rId1287" Type="http://schemas.openxmlformats.org/officeDocument/2006/relationships/customXml" Target="../ink/ink1522.xml"/><Relationship Id="rId212" Type="http://schemas.openxmlformats.org/officeDocument/2006/relationships/image" Target="../media/image956.png"/><Relationship Id="rId657" Type="http://schemas.openxmlformats.org/officeDocument/2006/relationships/image" Target="../media/image1174.png"/><Relationship Id="rId864" Type="http://schemas.openxmlformats.org/officeDocument/2006/relationships/image" Target="../media/image1277.png"/><Relationship Id="rId1494" Type="http://schemas.openxmlformats.org/officeDocument/2006/relationships/customXml" Target="../ink/ink1627.xml"/><Relationship Id="rId517" Type="http://schemas.openxmlformats.org/officeDocument/2006/relationships/image" Target="../media/image1104.png"/><Relationship Id="rId724" Type="http://schemas.openxmlformats.org/officeDocument/2006/relationships/image" Target="../media/image1207.png"/><Relationship Id="rId931" Type="http://schemas.openxmlformats.org/officeDocument/2006/relationships/customXml" Target="../ink/ink1342.xml"/><Relationship Id="rId1147" Type="http://schemas.openxmlformats.org/officeDocument/2006/relationships/customXml" Target="../ink/ink1451.xml"/><Relationship Id="rId1354" Type="http://schemas.openxmlformats.org/officeDocument/2006/relationships/image" Target="../media/image1519.png"/><Relationship Id="rId1561" Type="http://schemas.openxmlformats.org/officeDocument/2006/relationships/image" Target="../media/image1622.png"/><Relationship Id="rId60" Type="http://schemas.openxmlformats.org/officeDocument/2006/relationships/customXml" Target="../ink/ink901.xml"/><Relationship Id="rId1007" Type="http://schemas.openxmlformats.org/officeDocument/2006/relationships/customXml" Target="../ink/ink1380.xml"/><Relationship Id="rId1214" Type="http://schemas.openxmlformats.org/officeDocument/2006/relationships/image" Target="../media/image1451.png"/><Relationship Id="rId1421" Type="http://schemas.openxmlformats.org/officeDocument/2006/relationships/customXml" Target="../ink/ink1590.xml"/><Relationship Id="rId1519" Type="http://schemas.openxmlformats.org/officeDocument/2006/relationships/image" Target="../media/image1601.png"/><Relationship Id="rId18" Type="http://schemas.openxmlformats.org/officeDocument/2006/relationships/image" Target="../media/image860.png"/><Relationship Id="rId167" Type="http://schemas.openxmlformats.org/officeDocument/2006/relationships/image" Target="../media/image934.png"/><Relationship Id="rId374" Type="http://schemas.openxmlformats.org/officeDocument/2006/relationships/customXml" Target="../ink/ink1059.xml"/><Relationship Id="rId581" Type="http://schemas.openxmlformats.org/officeDocument/2006/relationships/image" Target="../media/image1136.png"/><Relationship Id="rId234" Type="http://schemas.openxmlformats.org/officeDocument/2006/relationships/image" Target="../media/image967.png"/><Relationship Id="rId679" Type="http://schemas.openxmlformats.org/officeDocument/2006/relationships/customXml" Target="../ink/ink1216.xml"/><Relationship Id="rId886" Type="http://schemas.openxmlformats.org/officeDocument/2006/relationships/image" Target="../media/image1288.png"/><Relationship Id="rId2" Type="http://schemas.openxmlformats.org/officeDocument/2006/relationships/notesSlide" Target="../notesSlides/notesSlide19.xml"/><Relationship Id="rId441" Type="http://schemas.openxmlformats.org/officeDocument/2006/relationships/customXml" Target="../ink/ink1093.xml"/><Relationship Id="rId539" Type="http://schemas.openxmlformats.org/officeDocument/2006/relationships/image" Target="../media/image1115.png"/><Relationship Id="rId746" Type="http://schemas.openxmlformats.org/officeDocument/2006/relationships/image" Target="../media/image1218.png"/><Relationship Id="rId1071" Type="http://schemas.openxmlformats.org/officeDocument/2006/relationships/customXml" Target="../ink/ink1413.xml"/><Relationship Id="rId1169" Type="http://schemas.openxmlformats.org/officeDocument/2006/relationships/customXml" Target="../ink/ink1462.xml"/><Relationship Id="rId1376" Type="http://schemas.openxmlformats.org/officeDocument/2006/relationships/image" Target="../media/image1530.png"/><Relationship Id="rId1583" Type="http://schemas.openxmlformats.org/officeDocument/2006/relationships/image" Target="../media/image1633.png"/><Relationship Id="rId301" Type="http://schemas.openxmlformats.org/officeDocument/2006/relationships/customXml" Target="../ink/ink1022.xml"/><Relationship Id="rId953" Type="http://schemas.openxmlformats.org/officeDocument/2006/relationships/customXml" Target="../ink/ink1353.xml"/><Relationship Id="rId1029" Type="http://schemas.openxmlformats.org/officeDocument/2006/relationships/image" Target="../media/image1359.png"/><Relationship Id="rId1236" Type="http://schemas.openxmlformats.org/officeDocument/2006/relationships/customXml" Target="../ink/ink1496.xml"/><Relationship Id="rId82" Type="http://schemas.openxmlformats.org/officeDocument/2006/relationships/customXml" Target="../ink/ink912.xml"/><Relationship Id="rId606" Type="http://schemas.openxmlformats.org/officeDocument/2006/relationships/customXml" Target="../ink/ink1179.xml"/><Relationship Id="rId813" Type="http://schemas.openxmlformats.org/officeDocument/2006/relationships/customXml" Target="../ink/ink1283.xml"/><Relationship Id="rId1443" Type="http://schemas.openxmlformats.org/officeDocument/2006/relationships/image" Target="../media/image1563.png"/><Relationship Id="rId1303" Type="http://schemas.openxmlformats.org/officeDocument/2006/relationships/customXml" Target="../ink/ink1530.xml"/><Relationship Id="rId1510" Type="http://schemas.openxmlformats.org/officeDocument/2006/relationships/customXml" Target="../ink/ink1635.xml"/><Relationship Id="rId189" Type="http://schemas.openxmlformats.org/officeDocument/2006/relationships/customXml" Target="../ink/ink966.xml"/><Relationship Id="rId396" Type="http://schemas.openxmlformats.org/officeDocument/2006/relationships/image" Target="../media/image1047.png"/><Relationship Id="rId256" Type="http://schemas.openxmlformats.org/officeDocument/2006/relationships/image" Target="../media/image978.png"/><Relationship Id="rId463" Type="http://schemas.openxmlformats.org/officeDocument/2006/relationships/customXml" Target="../ink/ink1104.xml"/><Relationship Id="rId670" Type="http://schemas.openxmlformats.org/officeDocument/2006/relationships/customXml" Target="../ink/ink1211.xml"/><Relationship Id="rId1093" Type="http://schemas.openxmlformats.org/officeDocument/2006/relationships/customXml" Target="../ink/ink1424.xml"/><Relationship Id="rId116" Type="http://schemas.openxmlformats.org/officeDocument/2006/relationships/customXml" Target="../ink/ink929.xml"/><Relationship Id="rId323" Type="http://schemas.openxmlformats.org/officeDocument/2006/relationships/image" Target="../media/image1011.png"/><Relationship Id="rId530" Type="http://schemas.openxmlformats.org/officeDocument/2006/relationships/customXml" Target="../ink/ink1141.xml"/><Relationship Id="rId768" Type="http://schemas.openxmlformats.org/officeDocument/2006/relationships/image" Target="../media/image1229.png"/><Relationship Id="rId975" Type="http://schemas.openxmlformats.org/officeDocument/2006/relationships/customXml" Target="../ink/ink1364.xml"/><Relationship Id="rId1160" Type="http://schemas.openxmlformats.org/officeDocument/2006/relationships/image" Target="../media/image1424.png"/><Relationship Id="rId1398" Type="http://schemas.openxmlformats.org/officeDocument/2006/relationships/image" Target="../media/image1541.png"/><Relationship Id="rId628" Type="http://schemas.openxmlformats.org/officeDocument/2006/relationships/customXml" Target="../ink/ink1190.xml"/><Relationship Id="rId835" Type="http://schemas.openxmlformats.org/officeDocument/2006/relationships/customXml" Target="../ink/ink1294.xml"/><Relationship Id="rId1258" Type="http://schemas.openxmlformats.org/officeDocument/2006/relationships/customXml" Target="../ink/ink1507.xml"/><Relationship Id="rId1465" Type="http://schemas.openxmlformats.org/officeDocument/2006/relationships/image" Target="../media/image1574.png"/><Relationship Id="rId1020" Type="http://schemas.openxmlformats.org/officeDocument/2006/relationships/image" Target="../media/image1355.png"/><Relationship Id="rId1118" Type="http://schemas.openxmlformats.org/officeDocument/2006/relationships/image" Target="../media/image1403.png"/><Relationship Id="rId1325" Type="http://schemas.openxmlformats.org/officeDocument/2006/relationships/image" Target="../media/image1505.png"/><Relationship Id="rId1532" Type="http://schemas.openxmlformats.org/officeDocument/2006/relationships/customXml" Target="../ink/ink1646.xml"/><Relationship Id="rId902" Type="http://schemas.openxmlformats.org/officeDocument/2006/relationships/image" Target="../media/image1296.png"/><Relationship Id="rId31" Type="http://schemas.openxmlformats.org/officeDocument/2006/relationships/customXml" Target="../ink/ink886.xml"/><Relationship Id="rId180" Type="http://schemas.openxmlformats.org/officeDocument/2006/relationships/customXml" Target="../ink/ink961.xml"/><Relationship Id="rId278" Type="http://schemas.openxmlformats.org/officeDocument/2006/relationships/image" Target="../media/image989.png"/><Relationship Id="rId485" Type="http://schemas.openxmlformats.org/officeDocument/2006/relationships/customXml" Target="../ink/ink1115.xml"/><Relationship Id="rId692" Type="http://schemas.openxmlformats.org/officeDocument/2006/relationships/image" Target="../media/image1191.png"/><Relationship Id="rId138" Type="http://schemas.openxmlformats.org/officeDocument/2006/relationships/customXml" Target="../ink/ink940.xml"/><Relationship Id="rId345" Type="http://schemas.openxmlformats.org/officeDocument/2006/relationships/image" Target="../media/image1022.png"/><Relationship Id="rId552" Type="http://schemas.openxmlformats.org/officeDocument/2006/relationships/customXml" Target="../ink/ink1152.xml"/><Relationship Id="rId997" Type="http://schemas.openxmlformats.org/officeDocument/2006/relationships/customXml" Target="../ink/ink1375.xml"/><Relationship Id="rId1182" Type="http://schemas.openxmlformats.org/officeDocument/2006/relationships/image" Target="../media/image1435.png"/><Relationship Id="rId205" Type="http://schemas.openxmlformats.org/officeDocument/2006/relationships/customXml" Target="../ink/ink974.xml"/><Relationship Id="rId412" Type="http://schemas.openxmlformats.org/officeDocument/2006/relationships/image" Target="../media/image1055.png"/><Relationship Id="rId857" Type="http://schemas.openxmlformats.org/officeDocument/2006/relationships/customXml" Target="../ink/ink1305.xml"/><Relationship Id="rId1042" Type="http://schemas.openxmlformats.org/officeDocument/2006/relationships/customXml" Target="../ink/ink1398.xml"/><Relationship Id="rId1487" Type="http://schemas.openxmlformats.org/officeDocument/2006/relationships/image" Target="../media/image1585.png"/><Relationship Id="rId717" Type="http://schemas.openxmlformats.org/officeDocument/2006/relationships/customXml" Target="../ink/ink1235.xml"/><Relationship Id="rId924" Type="http://schemas.openxmlformats.org/officeDocument/2006/relationships/image" Target="../media/image1307.png"/><Relationship Id="rId1347" Type="http://schemas.openxmlformats.org/officeDocument/2006/relationships/customXml" Target="../ink/ink1553.xml"/><Relationship Id="rId1554" Type="http://schemas.openxmlformats.org/officeDocument/2006/relationships/customXml" Target="../ink/ink1657.xml"/><Relationship Id="rId53" Type="http://schemas.openxmlformats.org/officeDocument/2006/relationships/customXml" Target="../ink/ink897.xml"/><Relationship Id="rId1207" Type="http://schemas.openxmlformats.org/officeDocument/2006/relationships/customXml" Target="../ink/ink1481.xml"/><Relationship Id="rId1414" Type="http://schemas.openxmlformats.org/officeDocument/2006/relationships/image" Target="../media/image1549.png"/><Relationship Id="rId367" Type="http://schemas.openxmlformats.org/officeDocument/2006/relationships/image" Target="../media/image1033.png"/><Relationship Id="rId574" Type="http://schemas.openxmlformats.org/officeDocument/2006/relationships/customXml" Target="../ink/ink1163.xml"/><Relationship Id="rId227" Type="http://schemas.openxmlformats.org/officeDocument/2006/relationships/customXml" Target="../ink/ink985.xml"/><Relationship Id="rId781" Type="http://schemas.openxmlformats.org/officeDocument/2006/relationships/customXml" Target="../ink/ink1267.xml"/><Relationship Id="rId879" Type="http://schemas.openxmlformats.org/officeDocument/2006/relationships/customXml" Target="../ink/ink1316.xml"/><Relationship Id="rId434" Type="http://schemas.openxmlformats.org/officeDocument/2006/relationships/image" Target="../media/image1066.png"/><Relationship Id="rId641" Type="http://schemas.openxmlformats.org/officeDocument/2006/relationships/image" Target="../media/image1166.png"/><Relationship Id="rId739" Type="http://schemas.openxmlformats.org/officeDocument/2006/relationships/customXml" Target="../ink/ink1246.xml"/><Relationship Id="rId1064" Type="http://schemas.openxmlformats.org/officeDocument/2006/relationships/customXml" Target="../ink/ink1409.xml"/><Relationship Id="rId1271" Type="http://schemas.openxmlformats.org/officeDocument/2006/relationships/customXml" Target="../ink/ink1514.xml"/><Relationship Id="rId1369" Type="http://schemas.openxmlformats.org/officeDocument/2006/relationships/customXml" Target="../ink/ink1564.xml"/><Relationship Id="rId1576" Type="http://schemas.openxmlformats.org/officeDocument/2006/relationships/customXml" Target="../ink/ink1668.xml"/><Relationship Id="rId501" Type="http://schemas.openxmlformats.org/officeDocument/2006/relationships/customXml" Target="../ink/ink1123.xml"/><Relationship Id="rId946" Type="http://schemas.openxmlformats.org/officeDocument/2006/relationships/image" Target="../media/image1318.png"/><Relationship Id="rId1131" Type="http://schemas.openxmlformats.org/officeDocument/2006/relationships/customXml" Target="../ink/ink1443.xml"/><Relationship Id="rId1229" Type="http://schemas.openxmlformats.org/officeDocument/2006/relationships/image" Target="../media/image1458.png"/><Relationship Id="rId75" Type="http://schemas.openxmlformats.org/officeDocument/2006/relationships/image" Target="../media/image888.png"/><Relationship Id="rId806" Type="http://schemas.openxmlformats.org/officeDocument/2006/relationships/image" Target="../media/image1248.png"/><Relationship Id="rId1436" Type="http://schemas.openxmlformats.org/officeDocument/2006/relationships/image" Target="../media/image1560.png"/><Relationship Id="rId1503" Type="http://schemas.openxmlformats.org/officeDocument/2006/relationships/image" Target="../media/image1593.png"/><Relationship Id="rId291" Type="http://schemas.openxmlformats.org/officeDocument/2006/relationships/customXml" Target="../ink/ink1017.xml"/><Relationship Id="rId151" Type="http://schemas.openxmlformats.org/officeDocument/2006/relationships/image" Target="../media/image926.png"/><Relationship Id="rId389" Type="http://schemas.openxmlformats.org/officeDocument/2006/relationships/image" Target="../media/image1044.png"/><Relationship Id="rId596" Type="http://schemas.openxmlformats.org/officeDocument/2006/relationships/customXml" Target="../ink/ink1174.xml"/><Relationship Id="rId249" Type="http://schemas.openxmlformats.org/officeDocument/2006/relationships/customXml" Target="../ink/ink996.xml"/><Relationship Id="rId456" Type="http://schemas.openxmlformats.org/officeDocument/2006/relationships/image" Target="../media/image1077.png"/><Relationship Id="rId663" Type="http://schemas.openxmlformats.org/officeDocument/2006/relationships/image" Target="../media/image1177.png"/><Relationship Id="rId870" Type="http://schemas.openxmlformats.org/officeDocument/2006/relationships/image" Target="../media/image1280.png"/><Relationship Id="rId1086" Type="http://schemas.openxmlformats.org/officeDocument/2006/relationships/image" Target="../media/image1387.png"/><Relationship Id="rId1293" Type="http://schemas.openxmlformats.org/officeDocument/2006/relationships/customXml" Target="../ink/ink1525.xml"/><Relationship Id="rId109" Type="http://schemas.openxmlformats.org/officeDocument/2006/relationships/image" Target="../media/image905.png"/><Relationship Id="rId316" Type="http://schemas.openxmlformats.org/officeDocument/2006/relationships/image" Target="../media/image1008.png"/><Relationship Id="rId523" Type="http://schemas.openxmlformats.org/officeDocument/2006/relationships/image" Target="../media/image1107.png"/><Relationship Id="rId968" Type="http://schemas.openxmlformats.org/officeDocument/2006/relationships/image" Target="../media/image1329.png"/><Relationship Id="rId1153" Type="http://schemas.openxmlformats.org/officeDocument/2006/relationships/customXml" Target="../ink/ink1454.xml"/><Relationship Id="rId97" Type="http://schemas.openxmlformats.org/officeDocument/2006/relationships/image" Target="../media/image899.png"/><Relationship Id="rId730" Type="http://schemas.openxmlformats.org/officeDocument/2006/relationships/image" Target="../media/image1210.png"/><Relationship Id="rId828" Type="http://schemas.openxmlformats.org/officeDocument/2006/relationships/image" Target="../media/image1259.png"/><Relationship Id="rId1013" Type="http://schemas.openxmlformats.org/officeDocument/2006/relationships/customXml" Target="../ink/ink1383.xml"/><Relationship Id="rId1360" Type="http://schemas.openxmlformats.org/officeDocument/2006/relationships/image" Target="../media/image1522.png"/><Relationship Id="rId1458" Type="http://schemas.openxmlformats.org/officeDocument/2006/relationships/customXml" Target="../ink/ink1609.xml"/><Relationship Id="rId1220" Type="http://schemas.openxmlformats.org/officeDocument/2006/relationships/image" Target="../media/image1454.png"/><Relationship Id="rId1318" Type="http://schemas.openxmlformats.org/officeDocument/2006/relationships/customXml" Target="../ink/ink1538.xml"/><Relationship Id="rId1525" Type="http://schemas.openxmlformats.org/officeDocument/2006/relationships/image" Target="../media/image1604.png"/><Relationship Id="rId24" Type="http://schemas.openxmlformats.org/officeDocument/2006/relationships/image" Target="../media/image863.png"/><Relationship Id="rId173" Type="http://schemas.openxmlformats.org/officeDocument/2006/relationships/image" Target="../media/image937.png"/><Relationship Id="rId380" Type="http://schemas.openxmlformats.org/officeDocument/2006/relationships/customXml" Target="../ink/ink1062.xml"/><Relationship Id="rId240" Type="http://schemas.openxmlformats.org/officeDocument/2006/relationships/image" Target="../media/image970.png"/><Relationship Id="rId478" Type="http://schemas.openxmlformats.org/officeDocument/2006/relationships/image" Target="../media/image1088.png"/><Relationship Id="rId685" Type="http://schemas.openxmlformats.org/officeDocument/2006/relationships/customXml" Target="../ink/ink1219.xml"/><Relationship Id="rId892" Type="http://schemas.openxmlformats.org/officeDocument/2006/relationships/image" Target="../media/image1291.png"/><Relationship Id="rId100" Type="http://schemas.openxmlformats.org/officeDocument/2006/relationships/customXml" Target="../ink/ink921.xml"/><Relationship Id="rId338" Type="http://schemas.openxmlformats.org/officeDocument/2006/relationships/customXml" Target="../ink/ink1041.xml"/><Relationship Id="rId545" Type="http://schemas.openxmlformats.org/officeDocument/2006/relationships/image" Target="../media/image1118.png"/><Relationship Id="rId752" Type="http://schemas.openxmlformats.org/officeDocument/2006/relationships/image" Target="../media/image1221.png"/><Relationship Id="rId1175" Type="http://schemas.openxmlformats.org/officeDocument/2006/relationships/customXml" Target="../ink/ink1465.xml"/><Relationship Id="rId1382" Type="http://schemas.openxmlformats.org/officeDocument/2006/relationships/image" Target="../media/image1533.png"/><Relationship Id="rId405" Type="http://schemas.openxmlformats.org/officeDocument/2006/relationships/customXml" Target="../ink/ink1075.xml"/><Relationship Id="rId612" Type="http://schemas.openxmlformats.org/officeDocument/2006/relationships/customXml" Target="../ink/ink1182.xml"/><Relationship Id="rId1035" Type="http://schemas.openxmlformats.org/officeDocument/2006/relationships/image" Target="../media/image1362.png"/><Relationship Id="rId1242" Type="http://schemas.openxmlformats.org/officeDocument/2006/relationships/customXml" Target="../ink/ink1499.xml"/><Relationship Id="rId917" Type="http://schemas.openxmlformats.org/officeDocument/2006/relationships/customXml" Target="../ink/ink1335.xml"/><Relationship Id="rId1102" Type="http://schemas.openxmlformats.org/officeDocument/2006/relationships/image" Target="../media/image1395.png"/><Relationship Id="rId1547" Type="http://schemas.openxmlformats.org/officeDocument/2006/relationships/image" Target="../media/image1615.png"/><Relationship Id="rId46" Type="http://schemas.openxmlformats.org/officeDocument/2006/relationships/image" Target="../media/image874.png"/><Relationship Id="rId1407" Type="http://schemas.openxmlformats.org/officeDocument/2006/relationships/customXml" Target="../ink/ink1583.xml"/><Relationship Id="rId195" Type="http://schemas.openxmlformats.org/officeDocument/2006/relationships/customXml" Target="../ink/ink969.xml"/><Relationship Id="rId262" Type="http://schemas.openxmlformats.org/officeDocument/2006/relationships/image" Target="../media/image981.png"/><Relationship Id="rId567" Type="http://schemas.openxmlformats.org/officeDocument/2006/relationships/image" Target="../media/image1129.png"/><Relationship Id="rId1197" Type="http://schemas.openxmlformats.org/officeDocument/2006/relationships/customXml" Target="../ink/ink1476.xml"/><Relationship Id="rId122" Type="http://schemas.openxmlformats.org/officeDocument/2006/relationships/customXml" Target="../ink/ink932.xml"/><Relationship Id="rId774" Type="http://schemas.openxmlformats.org/officeDocument/2006/relationships/image" Target="../media/image1232.png"/><Relationship Id="rId981" Type="http://schemas.openxmlformats.org/officeDocument/2006/relationships/customXml" Target="../ink/ink1367.xml"/><Relationship Id="rId1057" Type="http://schemas.openxmlformats.org/officeDocument/2006/relationships/image" Target="../media/image1373.png"/><Relationship Id="rId427" Type="http://schemas.openxmlformats.org/officeDocument/2006/relationships/customXml" Target="../ink/ink1086.xml"/><Relationship Id="rId634" Type="http://schemas.openxmlformats.org/officeDocument/2006/relationships/customXml" Target="../ink/ink1193.xml"/><Relationship Id="rId841" Type="http://schemas.openxmlformats.org/officeDocument/2006/relationships/customXml" Target="../ink/ink1297.xml"/><Relationship Id="rId1264" Type="http://schemas.openxmlformats.org/officeDocument/2006/relationships/customXml" Target="../ink/ink1510.xml"/><Relationship Id="rId1471" Type="http://schemas.openxmlformats.org/officeDocument/2006/relationships/image" Target="../media/image1577.png"/><Relationship Id="rId1569" Type="http://schemas.openxmlformats.org/officeDocument/2006/relationships/image" Target="../media/image1626.png"/><Relationship Id="rId701" Type="http://schemas.openxmlformats.org/officeDocument/2006/relationships/customXml" Target="../ink/ink1227.xml"/><Relationship Id="rId939" Type="http://schemas.openxmlformats.org/officeDocument/2006/relationships/customXml" Target="../ink/ink1346.xml"/><Relationship Id="rId1124" Type="http://schemas.openxmlformats.org/officeDocument/2006/relationships/image" Target="../media/image1406.png"/><Relationship Id="rId1331" Type="http://schemas.openxmlformats.org/officeDocument/2006/relationships/image" Target="../media/image1508.png"/><Relationship Id="rId68" Type="http://schemas.openxmlformats.org/officeDocument/2006/relationships/customXml" Target="../ink/ink905.xml"/><Relationship Id="rId1429" Type="http://schemas.openxmlformats.org/officeDocument/2006/relationships/customXml" Target="../ink/ink1594.xml"/><Relationship Id="rId284" Type="http://schemas.openxmlformats.org/officeDocument/2006/relationships/image" Target="../media/image992.png"/><Relationship Id="rId491" Type="http://schemas.openxmlformats.org/officeDocument/2006/relationships/customXml" Target="../ink/ink1118.xml"/><Relationship Id="rId144" Type="http://schemas.openxmlformats.org/officeDocument/2006/relationships/customXml" Target="../ink/ink943.xml"/><Relationship Id="rId589" Type="http://schemas.openxmlformats.org/officeDocument/2006/relationships/image" Target="../media/image1140.png"/><Relationship Id="rId796" Type="http://schemas.openxmlformats.org/officeDocument/2006/relationships/image" Target="../media/image1243.png"/><Relationship Id="rId351" Type="http://schemas.openxmlformats.org/officeDocument/2006/relationships/image" Target="../media/image1025.png"/><Relationship Id="rId449" Type="http://schemas.openxmlformats.org/officeDocument/2006/relationships/customXml" Target="../ink/ink1097.xml"/><Relationship Id="rId656" Type="http://schemas.openxmlformats.org/officeDocument/2006/relationships/customXml" Target="../ink/ink1204.xml"/><Relationship Id="rId863" Type="http://schemas.openxmlformats.org/officeDocument/2006/relationships/customXml" Target="../ink/ink1308.xml"/><Relationship Id="rId1079" Type="http://schemas.openxmlformats.org/officeDocument/2006/relationships/customXml" Target="../ink/ink1417.xml"/><Relationship Id="rId1286" Type="http://schemas.openxmlformats.org/officeDocument/2006/relationships/image" Target="../media/image1486.png"/><Relationship Id="rId1493" Type="http://schemas.openxmlformats.org/officeDocument/2006/relationships/image" Target="../media/image1588.png"/><Relationship Id="rId211" Type="http://schemas.openxmlformats.org/officeDocument/2006/relationships/customXml" Target="../ink/ink977.xml"/><Relationship Id="rId309" Type="http://schemas.openxmlformats.org/officeDocument/2006/relationships/customXml" Target="../ink/ink1026.xml"/><Relationship Id="rId516" Type="http://schemas.openxmlformats.org/officeDocument/2006/relationships/customXml" Target="../ink/ink1134.xml"/><Relationship Id="rId1146" Type="http://schemas.openxmlformats.org/officeDocument/2006/relationships/image" Target="../media/image1417.png"/><Relationship Id="rId723" Type="http://schemas.openxmlformats.org/officeDocument/2006/relationships/customXml" Target="../ink/ink1238.xml"/><Relationship Id="rId930" Type="http://schemas.openxmlformats.org/officeDocument/2006/relationships/image" Target="../media/image1310.png"/><Relationship Id="rId1006" Type="http://schemas.openxmlformats.org/officeDocument/2006/relationships/image" Target="../media/image1348.png"/><Relationship Id="rId1353" Type="http://schemas.openxmlformats.org/officeDocument/2006/relationships/customXml" Target="../ink/ink1556.xml"/><Relationship Id="rId1560" Type="http://schemas.openxmlformats.org/officeDocument/2006/relationships/customXml" Target="../ink/ink1660.xml"/><Relationship Id="rId1213" Type="http://schemas.openxmlformats.org/officeDocument/2006/relationships/customXml" Target="../ink/ink1484.xml"/><Relationship Id="rId1420" Type="http://schemas.openxmlformats.org/officeDocument/2006/relationships/image" Target="../media/image1552.png"/><Relationship Id="rId1518" Type="http://schemas.openxmlformats.org/officeDocument/2006/relationships/customXml" Target="../ink/ink1639.xml"/><Relationship Id="rId17" Type="http://schemas.openxmlformats.org/officeDocument/2006/relationships/customXml" Target="../ink/ink879.xml"/><Relationship Id="rId166" Type="http://schemas.openxmlformats.org/officeDocument/2006/relationships/customXml" Target="../ink/ink954.xml"/><Relationship Id="rId373" Type="http://schemas.openxmlformats.org/officeDocument/2006/relationships/image" Target="../media/image1036.png"/><Relationship Id="rId580" Type="http://schemas.openxmlformats.org/officeDocument/2006/relationships/customXml" Target="../ink/ink1166.xml"/><Relationship Id="rId1" Type="http://schemas.openxmlformats.org/officeDocument/2006/relationships/slideLayout" Target="../slideLayouts/slideLayout7.xml"/><Relationship Id="rId233" Type="http://schemas.openxmlformats.org/officeDocument/2006/relationships/customXml" Target="../ink/ink988.xml"/><Relationship Id="rId440" Type="http://schemas.openxmlformats.org/officeDocument/2006/relationships/image" Target="../media/image1069.png"/><Relationship Id="rId678" Type="http://schemas.openxmlformats.org/officeDocument/2006/relationships/image" Target="../media/image1184.png"/><Relationship Id="rId885" Type="http://schemas.openxmlformats.org/officeDocument/2006/relationships/customXml" Target="../ink/ink1319.xml"/><Relationship Id="rId1070" Type="http://schemas.openxmlformats.org/officeDocument/2006/relationships/image" Target="../media/image1379.png"/><Relationship Id="rId300" Type="http://schemas.openxmlformats.org/officeDocument/2006/relationships/image" Target="../media/image1000.png"/><Relationship Id="rId538" Type="http://schemas.openxmlformats.org/officeDocument/2006/relationships/customXml" Target="../ink/ink1145.xml"/><Relationship Id="rId745" Type="http://schemas.openxmlformats.org/officeDocument/2006/relationships/customXml" Target="../ink/ink1249.xml"/><Relationship Id="rId952" Type="http://schemas.openxmlformats.org/officeDocument/2006/relationships/image" Target="../media/image1321.png"/><Relationship Id="rId1168" Type="http://schemas.openxmlformats.org/officeDocument/2006/relationships/image" Target="../media/image1428.png"/><Relationship Id="rId1375" Type="http://schemas.openxmlformats.org/officeDocument/2006/relationships/customXml" Target="../ink/ink1567.xml"/><Relationship Id="rId1582" Type="http://schemas.openxmlformats.org/officeDocument/2006/relationships/customXml" Target="../ink/ink1671.xml"/><Relationship Id="rId81" Type="http://schemas.openxmlformats.org/officeDocument/2006/relationships/image" Target="../media/image891.png"/><Relationship Id="rId605" Type="http://schemas.openxmlformats.org/officeDocument/2006/relationships/image" Target="../media/image1148.png"/><Relationship Id="rId812" Type="http://schemas.openxmlformats.org/officeDocument/2006/relationships/image" Target="../media/image1251.png"/><Relationship Id="rId1028" Type="http://schemas.openxmlformats.org/officeDocument/2006/relationships/customXml" Target="../ink/ink1391.xml"/><Relationship Id="rId1235" Type="http://schemas.openxmlformats.org/officeDocument/2006/relationships/image" Target="../media/image1461.png"/><Relationship Id="rId1442" Type="http://schemas.openxmlformats.org/officeDocument/2006/relationships/customXml" Target="../ink/ink1601.xml"/><Relationship Id="rId1302" Type="http://schemas.openxmlformats.org/officeDocument/2006/relationships/image" Target="../media/image1494.png"/><Relationship Id="rId39" Type="http://schemas.openxmlformats.org/officeDocument/2006/relationships/customXml" Target="../ink/ink890.xml"/><Relationship Id="rId188" Type="http://schemas.openxmlformats.org/officeDocument/2006/relationships/customXml" Target="../ink/ink965.xml"/><Relationship Id="rId395" Type="http://schemas.openxmlformats.org/officeDocument/2006/relationships/customXml" Target="../ink/ink1070.xml"/><Relationship Id="rId255" Type="http://schemas.openxmlformats.org/officeDocument/2006/relationships/customXml" Target="../ink/ink999.xml"/><Relationship Id="rId462" Type="http://schemas.openxmlformats.org/officeDocument/2006/relationships/image" Target="../media/image1080.png"/><Relationship Id="rId1092" Type="http://schemas.openxmlformats.org/officeDocument/2006/relationships/image" Target="../media/image1390.png"/><Relationship Id="rId1397" Type="http://schemas.openxmlformats.org/officeDocument/2006/relationships/customXml" Target="../ink/ink1578.xml"/><Relationship Id="rId115" Type="http://schemas.openxmlformats.org/officeDocument/2006/relationships/image" Target="../media/image908.png"/><Relationship Id="rId322" Type="http://schemas.openxmlformats.org/officeDocument/2006/relationships/customXml" Target="../ink/ink1033.xml"/><Relationship Id="rId767" Type="http://schemas.openxmlformats.org/officeDocument/2006/relationships/customXml" Target="../ink/ink1260.xml"/><Relationship Id="rId974" Type="http://schemas.openxmlformats.org/officeDocument/2006/relationships/image" Target="../media/image1332.png"/><Relationship Id="rId627" Type="http://schemas.openxmlformats.org/officeDocument/2006/relationships/image" Target="../media/image1159.png"/><Relationship Id="rId834" Type="http://schemas.openxmlformats.org/officeDocument/2006/relationships/image" Target="../media/image1262.png"/><Relationship Id="rId1257" Type="http://schemas.openxmlformats.org/officeDocument/2006/relationships/image" Target="../media/image1472.png"/><Relationship Id="rId1464" Type="http://schemas.openxmlformats.org/officeDocument/2006/relationships/customXml" Target="../ink/ink1612.xml"/><Relationship Id="rId901" Type="http://schemas.openxmlformats.org/officeDocument/2006/relationships/customXml" Target="../ink/ink1327.xml"/><Relationship Id="rId1117" Type="http://schemas.openxmlformats.org/officeDocument/2006/relationships/customXml" Target="../ink/ink1436.xml"/><Relationship Id="rId1324" Type="http://schemas.openxmlformats.org/officeDocument/2006/relationships/customXml" Target="../ink/ink1541.xml"/><Relationship Id="rId1531" Type="http://schemas.openxmlformats.org/officeDocument/2006/relationships/image" Target="../media/image1607.png"/><Relationship Id="rId30" Type="http://schemas.openxmlformats.org/officeDocument/2006/relationships/image" Target="../media/image866.png"/><Relationship Id="rId277" Type="http://schemas.openxmlformats.org/officeDocument/2006/relationships/customXml" Target="../ink/ink1010.xml"/><Relationship Id="rId484" Type="http://schemas.openxmlformats.org/officeDocument/2006/relationships/image" Target="../media/image1091.png"/><Relationship Id="rId137" Type="http://schemas.openxmlformats.org/officeDocument/2006/relationships/image" Target="../media/image919.png"/><Relationship Id="rId344" Type="http://schemas.openxmlformats.org/officeDocument/2006/relationships/customXml" Target="../ink/ink1044.xml"/><Relationship Id="rId691" Type="http://schemas.openxmlformats.org/officeDocument/2006/relationships/customXml" Target="../ink/ink1222.xml"/><Relationship Id="rId789" Type="http://schemas.openxmlformats.org/officeDocument/2006/relationships/customXml" Target="../ink/ink1271.xml"/><Relationship Id="rId996" Type="http://schemas.openxmlformats.org/officeDocument/2006/relationships/image" Target="../media/image1343.png"/><Relationship Id="rId551" Type="http://schemas.openxmlformats.org/officeDocument/2006/relationships/image" Target="../media/image1121.png"/><Relationship Id="rId649" Type="http://schemas.openxmlformats.org/officeDocument/2006/relationships/image" Target="../media/image1170.png"/><Relationship Id="rId856" Type="http://schemas.openxmlformats.org/officeDocument/2006/relationships/image" Target="../media/image1273.png"/><Relationship Id="rId1181" Type="http://schemas.openxmlformats.org/officeDocument/2006/relationships/customXml" Target="../ink/ink1468.xml"/><Relationship Id="rId1279" Type="http://schemas.openxmlformats.org/officeDocument/2006/relationships/customXml" Target="../ink/ink1518.xml"/><Relationship Id="rId1486" Type="http://schemas.openxmlformats.org/officeDocument/2006/relationships/customXml" Target="../ink/ink1623.xml"/><Relationship Id="rId204" Type="http://schemas.openxmlformats.org/officeDocument/2006/relationships/image" Target="../media/image952.png"/><Relationship Id="rId411" Type="http://schemas.openxmlformats.org/officeDocument/2006/relationships/customXml" Target="../ink/ink1078.xml"/><Relationship Id="rId509" Type="http://schemas.openxmlformats.org/officeDocument/2006/relationships/customXml" Target="../ink/ink1130.xml"/><Relationship Id="rId1041" Type="http://schemas.openxmlformats.org/officeDocument/2006/relationships/image" Target="../media/image1365.png"/><Relationship Id="rId1139" Type="http://schemas.openxmlformats.org/officeDocument/2006/relationships/customXml" Target="../ink/ink1447.xml"/><Relationship Id="rId1346" Type="http://schemas.openxmlformats.org/officeDocument/2006/relationships/image" Target="../media/image1515.png"/><Relationship Id="rId716" Type="http://schemas.openxmlformats.org/officeDocument/2006/relationships/image" Target="../media/image1203.png"/><Relationship Id="rId923" Type="http://schemas.openxmlformats.org/officeDocument/2006/relationships/customXml" Target="../ink/ink1338.xml"/><Relationship Id="rId1553" Type="http://schemas.openxmlformats.org/officeDocument/2006/relationships/image" Target="../media/image1618.png"/><Relationship Id="rId52" Type="http://schemas.openxmlformats.org/officeDocument/2006/relationships/image" Target="../media/image877.png"/><Relationship Id="rId1206" Type="http://schemas.openxmlformats.org/officeDocument/2006/relationships/image" Target="../media/image1447.png"/><Relationship Id="rId1413" Type="http://schemas.openxmlformats.org/officeDocument/2006/relationships/customXml" Target="../ink/ink1586.xml"/><Relationship Id="rId299" Type="http://schemas.openxmlformats.org/officeDocument/2006/relationships/customXml" Target="../ink/ink1021.xml"/><Relationship Id="rId159" Type="http://schemas.openxmlformats.org/officeDocument/2006/relationships/image" Target="../media/image930.png"/><Relationship Id="rId366" Type="http://schemas.openxmlformats.org/officeDocument/2006/relationships/customXml" Target="../ink/ink1055.xml"/><Relationship Id="rId573" Type="http://schemas.openxmlformats.org/officeDocument/2006/relationships/image" Target="../media/image1132.png"/><Relationship Id="rId780" Type="http://schemas.openxmlformats.org/officeDocument/2006/relationships/image" Target="../media/image1235.png"/><Relationship Id="rId226" Type="http://schemas.openxmlformats.org/officeDocument/2006/relationships/image" Target="../media/image963.png"/><Relationship Id="rId433" Type="http://schemas.openxmlformats.org/officeDocument/2006/relationships/customXml" Target="../ink/ink1089.xml"/><Relationship Id="rId878" Type="http://schemas.openxmlformats.org/officeDocument/2006/relationships/image" Target="../media/image1284.png"/><Relationship Id="rId1063" Type="http://schemas.openxmlformats.org/officeDocument/2006/relationships/image" Target="../media/image1376.png"/><Relationship Id="rId1270" Type="http://schemas.openxmlformats.org/officeDocument/2006/relationships/customXml" Target="../ink/ink1513.xml"/><Relationship Id="rId640" Type="http://schemas.openxmlformats.org/officeDocument/2006/relationships/customXml" Target="../ink/ink1196.xml"/><Relationship Id="rId738" Type="http://schemas.openxmlformats.org/officeDocument/2006/relationships/image" Target="../media/image1214.png"/><Relationship Id="rId945" Type="http://schemas.openxmlformats.org/officeDocument/2006/relationships/customXml" Target="../ink/ink1349.xml"/><Relationship Id="rId1368" Type="http://schemas.openxmlformats.org/officeDocument/2006/relationships/image" Target="../media/image1526.png"/><Relationship Id="rId1575" Type="http://schemas.openxmlformats.org/officeDocument/2006/relationships/image" Target="../media/image1629.png"/><Relationship Id="rId74" Type="http://schemas.openxmlformats.org/officeDocument/2006/relationships/customXml" Target="../ink/ink908.xml"/><Relationship Id="rId500" Type="http://schemas.openxmlformats.org/officeDocument/2006/relationships/image" Target="../media/image1099.png"/><Relationship Id="rId805" Type="http://schemas.openxmlformats.org/officeDocument/2006/relationships/customXml" Target="../ink/ink1279.xml"/><Relationship Id="rId1130" Type="http://schemas.openxmlformats.org/officeDocument/2006/relationships/image" Target="../media/image1409.png"/><Relationship Id="rId1228" Type="http://schemas.openxmlformats.org/officeDocument/2006/relationships/customXml" Target="../ink/ink1492.xml"/><Relationship Id="rId1435" Type="http://schemas.openxmlformats.org/officeDocument/2006/relationships/customXml" Target="../ink/ink1597.xml"/><Relationship Id="rId1502" Type="http://schemas.openxmlformats.org/officeDocument/2006/relationships/customXml" Target="../ink/ink1631.xml"/><Relationship Id="rId290" Type="http://schemas.openxmlformats.org/officeDocument/2006/relationships/image" Target="../media/image995.png"/><Relationship Id="rId388" Type="http://schemas.openxmlformats.org/officeDocument/2006/relationships/customXml" Target="../ink/ink1066.xml"/><Relationship Id="rId150" Type="http://schemas.openxmlformats.org/officeDocument/2006/relationships/customXml" Target="../ink/ink946.xml"/><Relationship Id="rId595" Type="http://schemas.openxmlformats.org/officeDocument/2006/relationships/image" Target="../media/image1143.png"/><Relationship Id="rId248" Type="http://schemas.openxmlformats.org/officeDocument/2006/relationships/image" Target="../media/image974.png"/><Relationship Id="rId455" Type="http://schemas.openxmlformats.org/officeDocument/2006/relationships/customXml" Target="../ink/ink1100.xml"/><Relationship Id="rId662" Type="http://schemas.openxmlformats.org/officeDocument/2006/relationships/customXml" Target="../ink/ink1207.xml"/><Relationship Id="rId1085" Type="http://schemas.openxmlformats.org/officeDocument/2006/relationships/customXml" Target="../ink/ink1420.xml"/><Relationship Id="rId1292" Type="http://schemas.openxmlformats.org/officeDocument/2006/relationships/image" Target="../media/image1489.png"/><Relationship Id="rId108" Type="http://schemas.openxmlformats.org/officeDocument/2006/relationships/customXml" Target="../ink/ink925.xml"/><Relationship Id="rId315" Type="http://schemas.openxmlformats.org/officeDocument/2006/relationships/customXml" Target="../ink/ink1029.xml"/><Relationship Id="rId522" Type="http://schemas.openxmlformats.org/officeDocument/2006/relationships/customXml" Target="../ink/ink1137.xml"/><Relationship Id="rId967" Type="http://schemas.openxmlformats.org/officeDocument/2006/relationships/customXml" Target="../ink/ink1360.xml"/><Relationship Id="rId1152" Type="http://schemas.openxmlformats.org/officeDocument/2006/relationships/image" Target="../media/image1420.png"/><Relationship Id="rId1597" Type="http://schemas.openxmlformats.org/officeDocument/2006/relationships/image" Target="../media/image1640.png"/><Relationship Id="rId96" Type="http://schemas.openxmlformats.org/officeDocument/2006/relationships/customXml" Target="../ink/ink919.xml"/><Relationship Id="rId827" Type="http://schemas.openxmlformats.org/officeDocument/2006/relationships/customXml" Target="../ink/ink1290.xml"/><Relationship Id="rId1012" Type="http://schemas.openxmlformats.org/officeDocument/2006/relationships/image" Target="../media/image1351.png"/><Relationship Id="rId1457" Type="http://schemas.openxmlformats.org/officeDocument/2006/relationships/image" Target="../media/image1570.png"/><Relationship Id="rId1317" Type="http://schemas.openxmlformats.org/officeDocument/2006/relationships/image" Target="../media/image1501.png"/><Relationship Id="rId1524" Type="http://schemas.openxmlformats.org/officeDocument/2006/relationships/customXml" Target="../ink/ink1642.xml"/><Relationship Id="rId23" Type="http://schemas.openxmlformats.org/officeDocument/2006/relationships/customXml" Target="../ink/ink882.xml"/><Relationship Id="rId172" Type="http://schemas.openxmlformats.org/officeDocument/2006/relationships/customXml" Target="../ink/ink957.xml"/><Relationship Id="rId477" Type="http://schemas.openxmlformats.org/officeDocument/2006/relationships/customXml" Target="../ink/ink1111.xml"/><Relationship Id="rId684" Type="http://schemas.openxmlformats.org/officeDocument/2006/relationships/image" Target="../media/image118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hannel/UCgOVtwfn25rP79CzB8nFZKA/videos" TargetMode="External"/><Relationship Id="rId7" Type="http://schemas.openxmlformats.org/officeDocument/2006/relationships/hyperlink" Target="http://bernhardkoester.de/Aufgaben/Aufgaben.html" TargetMode="External"/><Relationship Id="rId2" Type="http://schemas.openxmlformats.org/officeDocument/2006/relationships/hyperlink" Target="https://www.youtube.com/@bernhardkoster3095/videos" TargetMode="External"/><Relationship Id="rId1" Type="http://schemas.openxmlformats.org/officeDocument/2006/relationships/slideLayout" Target="../slideLayouts/slideLayout1.xml"/><Relationship Id="rId6" Type="http://schemas.openxmlformats.org/officeDocument/2006/relationships/hyperlink" Target="http://bernhardkoester.de/video/inhalt.html" TargetMode="External"/><Relationship Id="rId5" Type="http://schemas.openxmlformats.org/officeDocument/2006/relationships/hyperlink" Target="http://bernhardkoester.de/vorlesungen/inhalt.html" TargetMode="External"/><Relationship Id="rId4" Type="http://schemas.openxmlformats.org/officeDocument/2006/relationships/hyperlink" Target="http://bernhardkoester.de/"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643.png"/><Relationship Id="rId13" Type="http://schemas.openxmlformats.org/officeDocument/2006/relationships/customXml" Target="../ink/ink1684.xml"/><Relationship Id="rId18" Type="http://schemas.openxmlformats.org/officeDocument/2006/relationships/image" Target="../media/image1648.png"/><Relationship Id="rId26" Type="http://schemas.openxmlformats.org/officeDocument/2006/relationships/image" Target="../media/image1652.png"/><Relationship Id="rId3" Type="http://schemas.openxmlformats.org/officeDocument/2006/relationships/customXml" Target="../ink/ink1679.xml"/><Relationship Id="rId21" Type="http://schemas.openxmlformats.org/officeDocument/2006/relationships/customXml" Target="../ink/ink1688.xml"/><Relationship Id="rId7" Type="http://schemas.openxmlformats.org/officeDocument/2006/relationships/customXml" Target="../ink/ink1681.xml"/><Relationship Id="rId12" Type="http://schemas.openxmlformats.org/officeDocument/2006/relationships/image" Target="../media/image1645.png"/><Relationship Id="rId17" Type="http://schemas.openxmlformats.org/officeDocument/2006/relationships/customXml" Target="../ink/ink1686.xml"/><Relationship Id="rId25" Type="http://schemas.openxmlformats.org/officeDocument/2006/relationships/customXml" Target="../ink/ink1690.xml"/><Relationship Id="rId2" Type="http://schemas.openxmlformats.org/officeDocument/2006/relationships/notesSlide" Target="../notesSlides/notesSlide21.xml"/><Relationship Id="rId16" Type="http://schemas.openxmlformats.org/officeDocument/2006/relationships/image" Target="../media/image1647.png"/><Relationship Id="rId20" Type="http://schemas.openxmlformats.org/officeDocument/2006/relationships/image" Target="../media/image1649.png"/><Relationship Id="rId29" Type="http://schemas.openxmlformats.org/officeDocument/2006/relationships/customXml" Target="../ink/ink1692.xml"/><Relationship Id="rId1" Type="http://schemas.openxmlformats.org/officeDocument/2006/relationships/slideLayout" Target="../slideLayouts/slideLayout7.xml"/><Relationship Id="rId6" Type="http://schemas.openxmlformats.org/officeDocument/2006/relationships/image" Target="../media/image1642.png"/><Relationship Id="rId11" Type="http://schemas.openxmlformats.org/officeDocument/2006/relationships/customXml" Target="../ink/ink1683.xml"/><Relationship Id="rId24" Type="http://schemas.openxmlformats.org/officeDocument/2006/relationships/image" Target="../media/image1651.png"/><Relationship Id="rId32" Type="http://schemas.openxmlformats.org/officeDocument/2006/relationships/image" Target="../media/image1655.png"/><Relationship Id="rId5" Type="http://schemas.openxmlformats.org/officeDocument/2006/relationships/customXml" Target="../ink/ink1680.xml"/><Relationship Id="rId15" Type="http://schemas.openxmlformats.org/officeDocument/2006/relationships/customXml" Target="../ink/ink1685.xml"/><Relationship Id="rId23" Type="http://schemas.openxmlformats.org/officeDocument/2006/relationships/customXml" Target="../ink/ink1689.xml"/><Relationship Id="rId28" Type="http://schemas.openxmlformats.org/officeDocument/2006/relationships/image" Target="../media/image1653.png"/><Relationship Id="rId10" Type="http://schemas.openxmlformats.org/officeDocument/2006/relationships/image" Target="../media/image1644.png"/><Relationship Id="rId19" Type="http://schemas.openxmlformats.org/officeDocument/2006/relationships/customXml" Target="../ink/ink1687.xml"/><Relationship Id="rId31" Type="http://schemas.openxmlformats.org/officeDocument/2006/relationships/customXml" Target="../ink/ink1693.xml"/><Relationship Id="rId4" Type="http://schemas.openxmlformats.org/officeDocument/2006/relationships/image" Target="../media/image1641.png"/><Relationship Id="rId9" Type="http://schemas.openxmlformats.org/officeDocument/2006/relationships/customXml" Target="../ink/ink1682.xml"/><Relationship Id="rId14" Type="http://schemas.openxmlformats.org/officeDocument/2006/relationships/image" Target="../media/image1646.png"/><Relationship Id="rId22" Type="http://schemas.openxmlformats.org/officeDocument/2006/relationships/image" Target="../media/image1650.png"/><Relationship Id="rId27" Type="http://schemas.openxmlformats.org/officeDocument/2006/relationships/customXml" Target="../ink/ink1691.xml"/><Relationship Id="rId30" Type="http://schemas.openxmlformats.org/officeDocument/2006/relationships/image" Target="../media/image1654.png"/></Relationships>
</file>

<file path=ppt/slides/_rels/slide31.xml.rels><?xml version="1.0" encoding="UTF-8" standalone="yes"?>
<Relationships xmlns="http://schemas.openxmlformats.org/package/2006/relationships"><Relationship Id="rId3" Type="http://schemas.openxmlformats.org/officeDocument/2006/relationships/image" Target="../media/image165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customXml" Target="../ink/ink1699.xml"/><Relationship Id="rId18" Type="http://schemas.openxmlformats.org/officeDocument/2006/relationships/image" Target="../media/image1664.png"/><Relationship Id="rId26" Type="http://schemas.openxmlformats.org/officeDocument/2006/relationships/image" Target="../media/image1668.png"/><Relationship Id="rId39" Type="http://schemas.openxmlformats.org/officeDocument/2006/relationships/customXml" Target="../ink/ink1712.xml"/><Relationship Id="rId21" Type="http://schemas.openxmlformats.org/officeDocument/2006/relationships/customXml" Target="../ink/ink1703.xml"/><Relationship Id="rId34" Type="http://schemas.openxmlformats.org/officeDocument/2006/relationships/image" Target="../media/image1672.png"/><Relationship Id="rId42" Type="http://schemas.openxmlformats.org/officeDocument/2006/relationships/image" Target="../media/image1676.png"/><Relationship Id="rId47" Type="http://schemas.openxmlformats.org/officeDocument/2006/relationships/customXml" Target="../ink/ink1716.xml"/><Relationship Id="rId50" Type="http://schemas.openxmlformats.org/officeDocument/2006/relationships/image" Target="../media/image1680.png"/><Relationship Id="rId55" Type="http://schemas.openxmlformats.org/officeDocument/2006/relationships/customXml" Target="../ink/ink1720.xml"/><Relationship Id="rId7" Type="http://schemas.openxmlformats.org/officeDocument/2006/relationships/customXml" Target="../ink/ink1696.xml"/><Relationship Id="rId2" Type="http://schemas.openxmlformats.org/officeDocument/2006/relationships/notesSlide" Target="../notesSlides/notesSlide23.xml"/><Relationship Id="rId16" Type="http://schemas.openxmlformats.org/officeDocument/2006/relationships/image" Target="../media/image1663.png"/><Relationship Id="rId29" Type="http://schemas.openxmlformats.org/officeDocument/2006/relationships/customXml" Target="../ink/ink1707.xml"/><Relationship Id="rId11" Type="http://schemas.openxmlformats.org/officeDocument/2006/relationships/customXml" Target="../ink/ink1698.xml"/><Relationship Id="rId24" Type="http://schemas.openxmlformats.org/officeDocument/2006/relationships/image" Target="../media/image1667.png"/><Relationship Id="rId32" Type="http://schemas.openxmlformats.org/officeDocument/2006/relationships/image" Target="../media/image1671.png"/><Relationship Id="rId37" Type="http://schemas.openxmlformats.org/officeDocument/2006/relationships/customXml" Target="../ink/ink1711.xml"/><Relationship Id="rId40" Type="http://schemas.openxmlformats.org/officeDocument/2006/relationships/image" Target="../media/image1675.png"/><Relationship Id="rId45" Type="http://schemas.openxmlformats.org/officeDocument/2006/relationships/customXml" Target="../ink/ink1715.xml"/><Relationship Id="rId53" Type="http://schemas.openxmlformats.org/officeDocument/2006/relationships/customXml" Target="../ink/ink1719.xml"/><Relationship Id="rId5" Type="http://schemas.openxmlformats.org/officeDocument/2006/relationships/customXml" Target="../ink/ink1695.xml"/><Relationship Id="rId10" Type="http://schemas.openxmlformats.org/officeDocument/2006/relationships/image" Target="../media/image1660.png"/><Relationship Id="rId19" Type="http://schemas.openxmlformats.org/officeDocument/2006/relationships/customXml" Target="../ink/ink1702.xml"/><Relationship Id="rId31" Type="http://schemas.openxmlformats.org/officeDocument/2006/relationships/customXml" Target="../ink/ink1708.xml"/><Relationship Id="rId44" Type="http://schemas.openxmlformats.org/officeDocument/2006/relationships/image" Target="../media/image1677.png"/><Relationship Id="rId52" Type="http://schemas.openxmlformats.org/officeDocument/2006/relationships/image" Target="../media/image1681.png"/><Relationship Id="rId4" Type="http://schemas.openxmlformats.org/officeDocument/2006/relationships/image" Target="../media/image1657.png"/><Relationship Id="rId9" Type="http://schemas.openxmlformats.org/officeDocument/2006/relationships/customXml" Target="../ink/ink1697.xml"/><Relationship Id="rId14" Type="http://schemas.openxmlformats.org/officeDocument/2006/relationships/image" Target="../media/image1662.png"/><Relationship Id="rId22" Type="http://schemas.openxmlformats.org/officeDocument/2006/relationships/image" Target="../media/image1666.png"/><Relationship Id="rId27" Type="http://schemas.openxmlformats.org/officeDocument/2006/relationships/customXml" Target="../ink/ink1706.xml"/><Relationship Id="rId30" Type="http://schemas.openxmlformats.org/officeDocument/2006/relationships/image" Target="../media/image1670.png"/><Relationship Id="rId35" Type="http://schemas.openxmlformats.org/officeDocument/2006/relationships/customXml" Target="../ink/ink1710.xml"/><Relationship Id="rId43" Type="http://schemas.openxmlformats.org/officeDocument/2006/relationships/customXml" Target="../ink/ink1714.xml"/><Relationship Id="rId48" Type="http://schemas.openxmlformats.org/officeDocument/2006/relationships/image" Target="../media/image1679.png"/><Relationship Id="rId56" Type="http://schemas.openxmlformats.org/officeDocument/2006/relationships/image" Target="../media/image1683.png"/><Relationship Id="rId8" Type="http://schemas.openxmlformats.org/officeDocument/2006/relationships/image" Target="../media/image1659.png"/><Relationship Id="rId51" Type="http://schemas.openxmlformats.org/officeDocument/2006/relationships/customXml" Target="../ink/ink1718.xml"/><Relationship Id="rId3" Type="http://schemas.openxmlformats.org/officeDocument/2006/relationships/customXml" Target="../ink/ink1694.xml"/><Relationship Id="rId12" Type="http://schemas.openxmlformats.org/officeDocument/2006/relationships/image" Target="../media/image1661.png"/><Relationship Id="rId17" Type="http://schemas.openxmlformats.org/officeDocument/2006/relationships/customXml" Target="../ink/ink1701.xml"/><Relationship Id="rId25" Type="http://schemas.openxmlformats.org/officeDocument/2006/relationships/customXml" Target="../ink/ink1705.xml"/><Relationship Id="rId33" Type="http://schemas.openxmlformats.org/officeDocument/2006/relationships/customXml" Target="../ink/ink1709.xml"/><Relationship Id="rId38" Type="http://schemas.openxmlformats.org/officeDocument/2006/relationships/image" Target="../media/image1674.png"/><Relationship Id="rId46" Type="http://schemas.openxmlformats.org/officeDocument/2006/relationships/image" Target="../media/image1678.png"/><Relationship Id="rId20" Type="http://schemas.openxmlformats.org/officeDocument/2006/relationships/image" Target="../media/image1665.png"/><Relationship Id="rId41" Type="http://schemas.openxmlformats.org/officeDocument/2006/relationships/customXml" Target="../ink/ink1713.xml"/><Relationship Id="rId54" Type="http://schemas.openxmlformats.org/officeDocument/2006/relationships/image" Target="../media/image1682.png"/><Relationship Id="rId1" Type="http://schemas.openxmlformats.org/officeDocument/2006/relationships/slideLayout" Target="../slideLayouts/slideLayout7.xml"/><Relationship Id="rId6" Type="http://schemas.openxmlformats.org/officeDocument/2006/relationships/image" Target="../media/image1658.png"/><Relationship Id="rId15" Type="http://schemas.openxmlformats.org/officeDocument/2006/relationships/customXml" Target="../ink/ink1700.xml"/><Relationship Id="rId23" Type="http://schemas.openxmlformats.org/officeDocument/2006/relationships/customXml" Target="../ink/ink1704.xml"/><Relationship Id="rId28" Type="http://schemas.openxmlformats.org/officeDocument/2006/relationships/image" Target="../media/image1669.png"/><Relationship Id="rId36" Type="http://schemas.openxmlformats.org/officeDocument/2006/relationships/image" Target="../media/image1673.png"/><Relationship Id="rId49" Type="http://schemas.openxmlformats.org/officeDocument/2006/relationships/customXml" Target="../ink/ink1717.xml"/></Relationships>
</file>

<file path=ppt/slides/_rels/slide33.xml.rels><?xml version="1.0" encoding="UTF-8" standalone="yes"?>
<Relationships xmlns="http://schemas.openxmlformats.org/package/2006/relationships"><Relationship Id="rId117" Type="http://schemas.openxmlformats.org/officeDocument/2006/relationships/image" Target="../media/image1740.png"/><Relationship Id="rId299" Type="http://schemas.openxmlformats.org/officeDocument/2006/relationships/image" Target="../media/image1830.png"/><Relationship Id="rId21" Type="http://schemas.openxmlformats.org/officeDocument/2006/relationships/customXml" Target="../ink/ink1730.xml"/><Relationship Id="rId63" Type="http://schemas.openxmlformats.org/officeDocument/2006/relationships/customXml" Target="../ink/ink1751.xml"/><Relationship Id="rId159" Type="http://schemas.openxmlformats.org/officeDocument/2006/relationships/image" Target="../media/image1761.png"/><Relationship Id="rId324" Type="http://schemas.openxmlformats.org/officeDocument/2006/relationships/customXml" Target="../ink/ink1883.xml"/><Relationship Id="rId366" Type="http://schemas.openxmlformats.org/officeDocument/2006/relationships/customXml" Target="../ink/ink1904.xml"/><Relationship Id="rId170" Type="http://schemas.openxmlformats.org/officeDocument/2006/relationships/image" Target="../media/image1766.png"/><Relationship Id="rId226" Type="http://schemas.openxmlformats.org/officeDocument/2006/relationships/customXml" Target="../ink/ink1834.xml"/><Relationship Id="rId433" Type="http://schemas.openxmlformats.org/officeDocument/2006/relationships/customXml" Target="../ink/ink1938.xml"/><Relationship Id="rId268" Type="http://schemas.openxmlformats.org/officeDocument/2006/relationships/customXml" Target="../ink/ink1855.xml"/><Relationship Id="rId32" Type="http://schemas.openxmlformats.org/officeDocument/2006/relationships/image" Target="../media/image1698.png"/><Relationship Id="rId74" Type="http://schemas.openxmlformats.org/officeDocument/2006/relationships/image" Target="../media/image1719.png"/><Relationship Id="rId128" Type="http://schemas.openxmlformats.org/officeDocument/2006/relationships/customXml" Target="../ink/ink1784.xml"/><Relationship Id="rId335" Type="http://schemas.openxmlformats.org/officeDocument/2006/relationships/image" Target="../media/image1848.png"/><Relationship Id="rId377" Type="http://schemas.openxmlformats.org/officeDocument/2006/relationships/image" Target="../media/image1869.png"/><Relationship Id="rId5" Type="http://schemas.openxmlformats.org/officeDocument/2006/relationships/customXml" Target="../ink/ink1722.xml"/><Relationship Id="rId181" Type="http://schemas.openxmlformats.org/officeDocument/2006/relationships/customXml" Target="../ink/ink1811.xml"/><Relationship Id="rId237" Type="http://schemas.openxmlformats.org/officeDocument/2006/relationships/image" Target="../media/image1799.png"/><Relationship Id="rId402" Type="http://schemas.openxmlformats.org/officeDocument/2006/relationships/customXml" Target="../ink/ink1922.xml"/><Relationship Id="rId279" Type="http://schemas.openxmlformats.org/officeDocument/2006/relationships/image" Target="../media/image1820.png"/><Relationship Id="rId444" Type="http://schemas.openxmlformats.org/officeDocument/2006/relationships/image" Target="../media/image1902.png"/><Relationship Id="rId43" Type="http://schemas.openxmlformats.org/officeDocument/2006/relationships/customXml" Target="../ink/ink1741.xml"/><Relationship Id="rId139" Type="http://schemas.openxmlformats.org/officeDocument/2006/relationships/image" Target="../media/image1751.png"/><Relationship Id="rId290" Type="http://schemas.openxmlformats.org/officeDocument/2006/relationships/customXml" Target="../ink/ink1866.xml"/><Relationship Id="rId304" Type="http://schemas.openxmlformats.org/officeDocument/2006/relationships/customXml" Target="../ink/ink1873.xml"/><Relationship Id="rId346" Type="http://schemas.openxmlformats.org/officeDocument/2006/relationships/customXml" Target="../ink/ink1894.xml"/><Relationship Id="rId388" Type="http://schemas.openxmlformats.org/officeDocument/2006/relationships/customXml" Target="../ink/ink1915.xml"/><Relationship Id="rId85" Type="http://schemas.openxmlformats.org/officeDocument/2006/relationships/customXml" Target="../ink/ink1762.xml"/><Relationship Id="rId150" Type="http://schemas.openxmlformats.org/officeDocument/2006/relationships/customXml" Target="../ink/ink1795.xml"/><Relationship Id="rId192" Type="http://schemas.openxmlformats.org/officeDocument/2006/relationships/image" Target="../media/image1777.png"/><Relationship Id="rId206" Type="http://schemas.openxmlformats.org/officeDocument/2006/relationships/customXml" Target="../ink/ink1824.xml"/><Relationship Id="rId413" Type="http://schemas.openxmlformats.org/officeDocument/2006/relationships/image" Target="../media/image1887.png"/><Relationship Id="rId248" Type="http://schemas.openxmlformats.org/officeDocument/2006/relationships/customXml" Target="../ink/ink1845.xml"/><Relationship Id="rId455" Type="http://schemas.openxmlformats.org/officeDocument/2006/relationships/customXml" Target="../ink/ink1949.xml"/><Relationship Id="rId12" Type="http://schemas.openxmlformats.org/officeDocument/2006/relationships/image" Target="../media/image1688.png"/><Relationship Id="rId108" Type="http://schemas.openxmlformats.org/officeDocument/2006/relationships/customXml" Target="../ink/ink1774.xml"/><Relationship Id="rId315" Type="http://schemas.openxmlformats.org/officeDocument/2006/relationships/image" Target="../media/image1838.png"/><Relationship Id="rId357" Type="http://schemas.openxmlformats.org/officeDocument/2006/relationships/image" Target="../media/image1859.png"/><Relationship Id="rId54" Type="http://schemas.openxmlformats.org/officeDocument/2006/relationships/image" Target="../media/image1709.png"/><Relationship Id="rId96" Type="http://schemas.openxmlformats.org/officeDocument/2006/relationships/image" Target="../media/image1730.png"/><Relationship Id="rId161" Type="http://schemas.openxmlformats.org/officeDocument/2006/relationships/image" Target="../media/image1762.png"/><Relationship Id="rId217" Type="http://schemas.openxmlformats.org/officeDocument/2006/relationships/image" Target="../media/image1789.png"/><Relationship Id="rId399" Type="http://schemas.openxmlformats.org/officeDocument/2006/relationships/image" Target="../media/image1880.png"/><Relationship Id="rId259" Type="http://schemas.openxmlformats.org/officeDocument/2006/relationships/image" Target="../media/image1810.png"/><Relationship Id="rId424" Type="http://schemas.openxmlformats.org/officeDocument/2006/relationships/image" Target="../media/image1892.png"/><Relationship Id="rId466" Type="http://schemas.openxmlformats.org/officeDocument/2006/relationships/image" Target="../media/image1913.png"/><Relationship Id="rId23" Type="http://schemas.openxmlformats.org/officeDocument/2006/relationships/customXml" Target="../ink/ink1731.xml"/><Relationship Id="rId119" Type="http://schemas.openxmlformats.org/officeDocument/2006/relationships/image" Target="../media/image1741.png"/><Relationship Id="rId270" Type="http://schemas.openxmlformats.org/officeDocument/2006/relationships/customXml" Target="../ink/ink1856.xml"/><Relationship Id="rId326" Type="http://schemas.openxmlformats.org/officeDocument/2006/relationships/customXml" Target="../ink/ink1884.xml"/><Relationship Id="rId65" Type="http://schemas.openxmlformats.org/officeDocument/2006/relationships/customXml" Target="../ink/ink1752.xml"/><Relationship Id="rId130" Type="http://schemas.openxmlformats.org/officeDocument/2006/relationships/customXml" Target="../ink/ink1785.xml"/><Relationship Id="rId368" Type="http://schemas.openxmlformats.org/officeDocument/2006/relationships/customXml" Target="../ink/ink1905.xml"/><Relationship Id="rId172" Type="http://schemas.openxmlformats.org/officeDocument/2006/relationships/image" Target="../media/image1767.png"/><Relationship Id="rId228" Type="http://schemas.openxmlformats.org/officeDocument/2006/relationships/customXml" Target="../ink/ink1835.xml"/><Relationship Id="rId435" Type="http://schemas.openxmlformats.org/officeDocument/2006/relationships/customXml" Target="../ink/ink1939.xml"/><Relationship Id="rId281" Type="http://schemas.openxmlformats.org/officeDocument/2006/relationships/image" Target="../media/image1821.png"/><Relationship Id="rId337" Type="http://schemas.openxmlformats.org/officeDocument/2006/relationships/image" Target="../media/image1849.png"/><Relationship Id="rId34" Type="http://schemas.openxmlformats.org/officeDocument/2006/relationships/image" Target="../media/image1699.png"/><Relationship Id="rId76" Type="http://schemas.openxmlformats.org/officeDocument/2006/relationships/image" Target="../media/image1720.png"/><Relationship Id="rId141" Type="http://schemas.openxmlformats.org/officeDocument/2006/relationships/image" Target="../media/image1752.png"/><Relationship Id="rId379" Type="http://schemas.openxmlformats.org/officeDocument/2006/relationships/image" Target="../media/image1870.png"/><Relationship Id="rId7" Type="http://schemas.openxmlformats.org/officeDocument/2006/relationships/customXml" Target="../ink/ink1723.xml"/><Relationship Id="rId183" Type="http://schemas.openxmlformats.org/officeDocument/2006/relationships/customXml" Target="../ink/ink1812.xml"/><Relationship Id="rId239" Type="http://schemas.openxmlformats.org/officeDocument/2006/relationships/image" Target="../media/image1800.png"/><Relationship Id="rId390" Type="http://schemas.openxmlformats.org/officeDocument/2006/relationships/customXml" Target="../ink/ink1916.xml"/><Relationship Id="rId404" Type="http://schemas.openxmlformats.org/officeDocument/2006/relationships/customXml" Target="../ink/ink1923.xml"/><Relationship Id="rId446" Type="http://schemas.openxmlformats.org/officeDocument/2006/relationships/image" Target="../media/image1903.png"/><Relationship Id="rId250" Type="http://schemas.openxmlformats.org/officeDocument/2006/relationships/customXml" Target="../ink/ink1846.xml"/><Relationship Id="rId292" Type="http://schemas.openxmlformats.org/officeDocument/2006/relationships/customXml" Target="../ink/ink1867.xml"/><Relationship Id="rId306" Type="http://schemas.openxmlformats.org/officeDocument/2006/relationships/customXml" Target="../ink/ink1874.xml"/><Relationship Id="rId45" Type="http://schemas.openxmlformats.org/officeDocument/2006/relationships/customXml" Target="../ink/ink1742.xml"/><Relationship Id="rId87" Type="http://schemas.openxmlformats.org/officeDocument/2006/relationships/customXml" Target="../ink/ink1763.xml"/><Relationship Id="rId110" Type="http://schemas.openxmlformats.org/officeDocument/2006/relationships/customXml" Target="../ink/ink1775.xml"/><Relationship Id="rId348" Type="http://schemas.openxmlformats.org/officeDocument/2006/relationships/customXml" Target="../ink/ink1895.xml"/><Relationship Id="rId152" Type="http://schemas.openxmlformats.org/officeDocument/2006/relationships/customXml" Target="../ink/ink1796.xml"/><Relationship Id="rId194" Type="http://schemas.openxmlformats.org/officeDocument/2006/relationships/image" Target="../media/image1778.png"/><Relationship Id="rId208" Type="http://schemas.openxmlformats.org/officeDocument/2006/relationships/customXml" Target="../ink/ink1825.xml"/><Relationship Id="rId415" Type="http://schemas.openxmlformats.org/officeDocument/2006/relationships/customXml" Target="../ink/ink1929.xml"/><Relationship Id="rId457" Type="http://schemas.openxmlformats.org/officeDocument/2006/relationships/customXml" Target="../ink/ink1950.xml"/><Relationship Id="rId261" Type="http://schemas.openxmlformats.org/officeDocument/2006/relationships/image" Target="../media/image1811.png"/><Relationship Id="rId14" Type="http://schemas.openxmlformats.org/officeDocument/2006/relationships/image" Target="../media/image1689.png"/><Relationship Id="rId56" Type="http://schemas.openxmlformats.org/officeDocument/2006/relationships/image" Target="../media/image1710.png"/><Relationship Id="rId317" Type="http://schemas.openxmlformats.org/officeDocument/2006/relationships/image" Target="../media/image1839.png"/><Relationship Id="rId359" Type="http://schemas.openxmlformats.org/officeDocument/2006/relationships/image" Target="../media/image1860.png"/><Relationship Id="rId98" Type="http://schemas.openxmlformats.org/officeDocument/2006/relationships/image" Target="../media/image1731.png"/><Relationship Id="rId121" Type="http://schemas.openxmlformats.org/officeDocument/2006/relationships/image" Target="../media/image1742.png"/><Relationship Id="rId163" Type="http://schemas.openxmlformats.org/officeDocument/2006/relationships/image" Target="../media/image1763.png"/><Relationship Id="rId219" Type="http://schemas.openxmlformats.org/officeDocument/2006/relationships/image" Target="../media/image1790.png"/><Relationship Id="rId370" Type="http://schemas.openxmlformats.org/officeDocument/2006/relationships/customXml" Target="../ink/ink1906.xml"/><Relationship Id="rId426" Type="http://schemas.openxmlformats.org/officeDocument/2006/relationships/image" Target="../media/image1893.png"/><Relationship Id="rId230" Type="http://schemas.openxmlformats.org/officeDocument/2006/relationships/customXml" Target="../ink/ink1836.xml"/><Relationship Id="rId468" Type="http://schemas.openxmlformats.org/officeDocument/2006/relationships/image" Target="../media/image1914.png"/><Relationship Id="rId25" Type="http://schemas.openxmlformats.org/officeDocument/2006/relationships/customXml" Target="../ink/ink1732.xml"/><Relationship Id="rId67" Type="http://schemas.openxmlformats.org/officeDocument/2006/relationships/customXml" Target="../ink/ink1753.xml"/><Relationship Id="rId272" Type="http://schemas.openxmlformats.org/officeDocument/2006/relationships/customXml" Target="../ink/ink1857.xml"/><Relationship Id="rId328" Type="http://schemas.openxmlformats.org/officeDocument/2006/relationships/customXml" Target="../ink/ink1885.xml"/><Relationship Id="rId132" Type="http://schemas.openxmlformats.org/officeDocument/2006/relationships/customXml" Target="../ink/ink1786.xml"/><Relationship Id="rId174" Type="http://schemas.openxmlformats.org/officeDocument/2006/relationships/image" Target="../media/image1768.png"/><Relationship Id="rId381" Type="http://schemas.openxmlformats.org/officeDocument/2006/relationships/image" Target="../media/image1871.png"/><Relationship Id="rId241" Type="http://schemas.openxmlformats.org/officeDocument/2006/relationships/image" Target="../media/image1801.png"/><Relationship Id="rId437" Type="http://schemas.openxmlformats.org/officeDocument/2006/relationships/customXml" Target="../ink/ink1940.xml"/><Relationship Id="rId36" Type="http://schemas.openxmlformats.org/officeDocument/2006/relationships/image" Target="../media/image1700.png"/><Relationship Id="rId283" Type="http://schemas.openxmlformats.org/officeDocument/2006/relationships/image" Target="../media/image1822.png"/><Relationship Id="rId339" Type="http://schemas.openxmlformats.org/officeDocument/2006/relationships/image" Target="../media/image1850.png"/><Relationship Id="rId78" Type="http://schemas.openxmlformats.org/officeDocument/2006/relationships/image" Target="../media/image1721.png"/><Relationship Id="rId101" Type="http://schemas.openxmlformats.org/officeDocument/2006/relationships/customXml" Target="../ink/ink1770.xml"/><Relationship Id="rId143" Type="http://schemas.openxmlformats.org/officeDocument/2006/relationships/image" Target="../media/image1753.png"/><Relationship Id="rId185" Type="http://schemas.openxmlformats.org/officeDocument/2006/relationships/customXml" Target="../ink/ink1813.xml"/><Relationship Id="rId350" Type="http://schemas.openxmlformats.org/officeDocument/2006/relationships/customXml" Target="../ink/ink1896.xml"/><Relationship Id="rId406" Type="http://schemas.openxmlformats.org/officeDocument/2006/relationships/customXml" Target="../ink/ink1924.xml"/><Relationship Id="rId9" Type="http://schemas.openxmlformats.org/officeDocument/2006/relationships/customXml" Target="../ink/ink1724.xml"/><Relationship Id="rId210" Type="http://schemas.openxmlformats.org/officeDocument/2006/relationships/customXml" Target="../ink/ink1826.xml"/><Relationship Id="rId392" Type="http://schemas.openxmlformats.org/officeDocument/2006/relationships/customXml" Target="../ink/ink1917.xml"/><Relationship Id="rId448" Type="http://schemas.openxmlformats.org/officeDocument/2006/relationships/image" Target="../media/image1904.png"/><Relationship Id="rId252" Type="http://schemas.openxmlformats.org/officeDocument/2006/relationships/customXml" Target="../ink/ink1847.xml"/><Relationship Id="rId294" Type="http://schemas.openxmlformats.org/officeDocument/2006/relationships/customXml" Target="../ink/ink1868.xml"/><Relationship Id="rId308" Type="http://schemas.openxmlformats.org/officeDocument/2006/relationships/customXml" Target="../ink/ink1875.xml"/><Relationship Id="rId47" Type="http://schemas.openxmlformats.org/officeDocument/2006/relationships/customXml" Target="../ink/ink1743.xml"/><Relationship Id="rId89" Type="http://schemas.openxmlformats.org/officeDocument/2006/relationships/customXml" Target="../ink/ink1764.xml"/><Relationship Id="rId112" Type="http://schemas.openxmlformats.org/officeDocument/2006/relationships/customXml" Target="../ink/ink1776.xml"/><Relationship Id="rId154" Type="http://schemas.openxmlformats.org/officeDocument/2006/relationships/customXml" Target="../ink/ink1797.xml"/><Relationship Id="rId361" Type="http://schemas.openxmlformats.org/officeDocument/2006/relationships/image" Target="../media/image1861.png"/><Relationship Id="rId196" Type="http://schemas.openxmlformats.org/officeDocument/2006/relationships/image" Target="../media/image1779.png"/><Relationship Id="rId417" Type="http://schemas.openxmlformats.org/officeDocument/2006/relationships/customXml" Target="../ink/ink1930.xml"/><Relationship Id="rId459" Type="http://schemas.openxmlformats.org/officeDocument/2006/relationships/customXml" Target="../ink/ink1951.xml"/><Relationship Id="rId16" Type="http://schemas.openxmlformats.org/officeDocument/2006/relationships/image" Target="../media/image1690.png"/><Relationship Id="rId221" Type="http://schemas.openxmlformats.org/officeDocument/2006/relationships/image" Target="../media/image1791.png"/><Relationship Id="rId263" Type="http://schemas.openxmlformats.org/officeDocument/2006/relationships/image" Target="../media/image1812.png"/><Relationship Id="rId319" Type="http://schemas.openxmlformats.org/officeDocument/2006/relationships/image" Target="../media/image1840.png"/><Relationship Id="rId58" Type="http://schemas.openxmlformats.org/officeDocument/2006/relationships/image" Target="../media/image1711.png"/><Relationship Id="rId123" Type="http://schemas.openxmlformats.org/officeDocument/2006/relationships/image" Target="../media/image1743.png"/><Relationship Id="rId330" Type="http://schemas.openxmlformats.org/officeDocument/2006/relationships/customXml" Target="../ink/ink1886.xml"/><Relationship Id="rId165" Type="http://schemas.openxmlformats.org/officeDocument/2006/relationships/image" Target="../media/image1764.png"/><Relationship Id="rId372" Type="http://schemas.openxmlformats.org/officeDocument/2006/relationships/customXml" Target="../ink/ink1907.xml"/><Relationship Id="rId428" Type="http://schemas.openxmlformats.org/officeDocument/2006/relationships/image" Target="../media/image1894.png"/><Relationship Id="rId232" Type="http://schemas.openxmlformats.org/officeDocument/2006/relationships/customXml" Target="../ink/ink1837.xml"/><Relationship Id="rId274" Type="http://schemas.openxmlformats.org/officeDocument/2006/relationships/customXml" Target="../ink/ink1858.xml"/><Relationship Id="rId27" Type="http://schemas.openxmlformats.org/officeDocument/2006/relationships/customXml" Target="../ink/ink1733.xml"/><Relationship Id="rId69" Type="http://schemas.openxmlformats.org/officeDocument/2006/relationships/customXml" Target="../ink/ink1754.xml"/><Relationship Id="rId134" Type="http://schemas.openxmlformats.org/officeDocument/2006/relationships/customXml" Target="../ink/ink1787.xml"/><Relationship Id="rId80" Type="http://schemas.openxmlformats.org/officeDocument/2006/relationships/image" Target="../media/image1722.png"/><Relationship Id="rId176" Type="http://schemas.openxmlformats.org/officeDocument/2006/relationships/image" Target="../media/image1769.png"/><Relationship Id="rId341" Type="http://schemas.openxmlformats.org/officeDocument/2006/relationships/image" Target="../media/image1851.png"/><Relationship Id="rId383" Type="http://schemas.openxmlformats.org/officeDocument/2006/relationships/image" Target="../media/image1872.png"/><Relationship Id="rId439" Type="http://schemas.openxmlformats.org/officeDocument/2006/relationships/customXml" Target="../ink/ink1941.xml"/><Relationship Id="rId201" Type="http://schemas.openxmlformats.org/officeDocument/2006/relationships/image" Target="../media/image1781.png"/><Relationship Id="rId243" Type="http://schemas.openxmlformats.org/officeDocument/2006/relationships/image" Target="../media/image1802.png"/><Relationship Id="rId285" Type="http://schemas.openxmlformats.org/officeDocument/2006/relationships/image" Target="../media/image1823.png"/><Relationship Id="rId450" Type="http://schemas.openxmlformats.org/officeDocument/2006/relationships/image" Target="../media/image1905.png"/><Relationship Id="rId38" Type="http://schemas.openxmlformats.org/officeDocument/2006/relationships/image" Target="../media/image1701.png"/><Relationship Id="rId103" Type="http://schemas.openxmlformats.org/officeDocument/2006/relationships/customXml" Target="../ink/ink1771.xml"/><Relationship Id="rId310" Type="http://schemas.openxmlformats.org/officeDocument/2006/relationships/customXml" Target="../ink/ink1876.xml"/><Relationship Id="rId91" Type="http://schemas.openxmlformats.org/officeDocument/2006/relationships/customXml" Target="../ink/ink1765.xml"/><Relationship Id="rId145" Type="http://schemas.openxmlformats.org/officeDocument/2006/relationships/image" Target="../media/image1754.png"/><Relationship Id="rId187" Type="http://schemas.openxmlformats.org/officeDocument/2006/relationships/customXml" Target="../ink/ink1814.xml"/><Relationship Id="rId352" Type="http://schemas.openxmlformats.org/officeDocument/2006/relationships/customXml" Target="../ink/ink1897.xml"/><Relationship Id="rId394" Type="http://schemas.openxmlformats.org/officeDocument/2006/relationships/customXml" Target="../ink/ink1918.xml"/><Relationship Id="rId408" Type="http://schemas.openxmlformats.org/officeDocument/2006/relationships/customXml" Target="../ink/ink1925.xml"/><Relationship Id="rId212" Type="http://schemas.openxmlformats.org/officeDocument/2006/relationships/customXml" Target="../ink/ink1827.xml"/><Relationship Id="rId254" Type="http://schemas.openxmlformats.org/officeDocument/2006/relationships/customXml" Target="../ink/ink1848.xml"/><Relationship Id="rId49" Type="http://schemas.openxmlformats.org/officeDocument/2006/relationships/customXml" Target="../ink/ink1744.xml"/><Relationship Id="rId114" Type="http://schemas.openxmlformats.org/officeDocument/2006/relationships/customXml" Target="../ink/ink1777.xml"/><Relationship Id="rId296" Type="http://schemas.openxmlformats.org/officeDocument/2006/relationships/customXml" Target="../ink/ink1869.xml"/><Relationship Id="rId461" Type="http://schemas.openxmlformats.org/officeDocument/2006/relationships/customXml" Target="../ink/ink1952.xml"/><Relationship Id="rId60" Type="http://schemas.openxmlformats.org/officeDocument/2006/relationships/image" Target="../media/image1712.png"/><Relationship Id="rId156" Type="http://schemas.openxmlformats.org/officeDocument/2006/relationships/customXml" Target="../ink/ink1798.xml"/><Relationship Id="rId198" Type="http://schemas.openxmlformats.org/officeDocument/2006/relationships/image" Target="../media/image1780.png"/><Relationship Id="rId321" Type="http://schemas.openxmlformats.org/officeDocument/2006/relationships/image" Target="../media/image1841.png"/><Relationship Id="rId363" Type="http://schemas.openxmlformats.org/officeDocument/2006/relationships/image" Target="../media/image1862.png"/><Relationship Id="rId419" Type="http://schemas.openxmlformats.org/officeDocument/2006/relationships/customXml" Target="../ink/ink1931.xml"/><Relationship Id="rId223" Type="http://schemas.openxmlformats.org/officeDocument/2006/relationships/image" Target="../media/image1792.png"/><Relationship Id="rId430" Type="http://schemas.openxmlformats.org/officeDocument/2006/relationships/image" Target="../media/image1895.png"/><Relationship Id="rId18" Type="http://schemas.openxmlformats.org/officeDocument/2006/relationships/image" Target="../media/image1691.png"/><Relationship Id="rId265" Type="http://schemas.openxmlformats.org/officeDocument/2006/relationships/image" Target="../media/image1813.png"/><Relationship Id="rId125" Type="http://schemas.openxmlformats.org/officeDocument/2006/relationships/image" Target="../media/image1744.png"/><Relationship Id="rId167" Type="http://schemas.openxmlformats.org/officeDocument/2006/relationships/image" Target="../media/image1765.png"/><Relationship Id="rId332" Type="http://schemas.openxmlformats.org/officeDocument/2006/relationships/customXml" Target="../ink/ink1887.xml"/><Relationship Id="rId374" Type="http://schemas.openxmlformats.org/officeDocument/2006/relationships/customXml" Target="../ink/ink1908.xml"/><Relationship Id="rId71" Type="http://schemas.openxmlformats.org/officeDocument/2006/relationships/customXml" Target="../ink/ink1755.xml"/><Relationship Id="rId234" Type="http://schemas.openxmlformats.org/officeDocument/2006/relationships/customXml" Target="../ink/ink1838.xml"/><Relationship Id="rId2" Type="http://schemas.openxmlformats.org/officeDocument/2006/relationships/notesSlide" Target="../notesSlides/notesSlide24.xml"/><Relationship Id="rId29" Type="http://schemas.openxmlformats.org/officeDocument/2006/relationships/customXml" Target="../ink/ink1734.xml"/><Relationship Id="rId276" Type="http://schemas.openxmlformats.org/officeDocument/2006/relationships/customXml" Target="../ink/ink1859.xml"/><Relationship Id="rId441" Type="http://schemas.openxmlformats.org/officeDocument/2006/relationships/customXml" Target="../ink/ink1942.xml"/><Relationship Id="rId40" Type="http://schemas.openxmlformats.org/officeDocument/2006/relationships/image" Target="../media/image1702.png"/><Relationship Id="rId136" Type="http://schemas.openxmlformats.org/officeDocument/2006/relationships/customXml" Target="../ink/ink1788.xml"/><Relationship Id="rId178" Type="http://schemas.openxmlformats.org/officeDocument/2006/relationships/image" Target="../media/image1770.png"/><Relationship Id="rId301" Type="http://schemas.openxmlformats.org/officeDocument/2006/relationships/image" Target="../media/image1831.png"/><Relationship Id="rId343" Type="http://schemas.openxmlformats.org/officeDocument/2006/relationships/image" Target="../media/image1852.png"/><Relationship Id="rId61" Type="http://schemas.openxmlformats.org/officeDocument/2006/relationships/customXml" Target="../ink/ink1750.xml"/><Relationship Id="rId82" Type="http://schemas.openxmlformats.org/officeDocument/2006/relationships/image" Target="../media/image1723.png"/><Relationship Id="rId199" Type="http://schemas.openxmlformats.org/officeDocument/2006/relationships/customXml" Target="../ink/ink1820.xml"/><Relationship Id="rId203" Type="http://schemas.openxmlformats.org/officeDocument/2006/relationships/image" Target="../media/image1782.png"/><Relationship Id="rId385" Type="http://schemas.openxmlformats.org/officeDocument/2006/relationships/image" Target="../media/image1873.png"/><Relationship Id="rId19" Type="http://schemas.openxmlformats.org/officeDocument/2006/relationships/customXml" Target="../ink/ink1729.xml"/><Relationship Id="rId224" Type="http://schemas.openxmlformats.org/officeDocument/2006/relationships/customXml" Target="../ink/ink1833.xml"/><Relationship Id="rId245" Type="http://schemas.openxmlformats.org/officeDocument/2006/relationships/image" Target="../media/image1803.png"/><Relationship Id="rId266" Type="http://schemas.openxmlformats.org/officeDocument/2006/relationships/customXml" Target="../ink/ink1854.xml"/><Relationship Id="rId287" Type="http://schemas.openxmlformats.org/officeDocument/2006/relationships/image" Target="../media/image1824.png"/><Relationship Id="rId410" Type="http://schemas.openxmlformats.org/officeDocument/2006/relationships/customXml" Target="../ink/ink1926.xml"/><Relationship Id="rId431" Type="http://schemas.openxmlformats.org/officeDocument/2006/relationships/customXml" Target="../ink/ink1937.xml"/><Relationship Id="rId452" Type="http://schemas.openxmlformats.org/officeDocument/2006/relationships/image" Target="../media/image1906.png"/><Relationship Id="rId30" Type="http://schemas.openxmlformats.org/officeDocument/2006/relationships/image" Target="../media/image1697.png"/><Relationship Id="rId105" Type="http://schemas.openxmlformats.org/officeDocument/2006/relationships/customXml" Target="../ink/ink1772.xml"/><Relationship Id="rId126" Type="http://schemas.openxmlformats.org/officeDocument/2006/relationships/customXml" Target="../ink/ink1783.xml"/><Relationship Id="rId147" Type="http://schemas.openxmlformats.org/officeDocument/2006/relationships/image" Target="../media/image1755.png"/><Relationship Id="rId168" Type="http://schemas.openxmlformats.org/officeDocument/2006/relationships/customXml" Target="../ink/ink1804.xml"/><Relationship Id="rId312" Type="http://schemas.openxmlformats.org/officeDocument/2006/relationships/customXml" Target="../ink/ink1877.xml"/><Relationship Id="rId333" Type="http://schemas.openxmlformats.org/officeDocument/2006/relationships/image" Target="../media/image1847.png"/><Relationship Id="rId354" Type="http://schemas.openxmlformats.org/officeDocument/2006/relationships/customXml" Target="../ink/ink1898.xml"/><Relationship Id="rId51" Type="http://schemas.openxmlformats.org/officeDocument/2006/relationships/customXml" Target="../ink/ink1745.xml"/><Relationship Id="rId72" Type="http://schemas.openxmlformats.org/officeDocument/2006/relationships/image" Target="../media/image1718.png"/><Relationship Id="rId93" Type="http://schemas.openxmlformats.org/officeDocument/2006/relationships/customXml" Target="../ink/ink1766.xml"/><Relationship Id="rId189" Type="http://schemas.openxmlformats.org/officeDocument/2006/relationships/customXml" Target="../ink/ink1815.xml"/><Relationship Id="rId375" Type="http://schemas.openxmlformats.org/officeDocument/2006/relationships/image" Target="../media/image1868.png"/><Relationship Id="rId396" Type="http://schemas.openxmlformats.org/officeDocument/2006/relationships/customXml" Target="../ink/ink1919.xml"/><Relationship Id="rId3" Type="http://schemas.openxmlformats.org/officeDocument/2006/relationships/customXml" Target="../ink/ink1721.xml"/><Relationship Id="rId214" Type="http://schemas.openxmlformats.org/officeDocument/2006/relationships/customXml" Target="../ink/ink1828.xml"/><Relationship Id="rId235" Type="http://schemas.openxmlformats.org/officeDocument/2006/relationships/image" Target="../media/image1798.png"/><Relationship Id="rId256" Type="http://schemas.openxmlformats.org/officeDocument/2006/relationships/customXml" Target="../ink/ink1849.xml"/><Relationship Id="rId277" Type="http://schemas.openxmlformats.org/officeDocument/2006/relationships/image" Target="../media/image1819.png"/><Relationship Id="rId298" Type="http://schemas.openxmlformats.org/officeDocument/2006/relationships/customXml" Target="../ink/ink1870.xml"/><Relationship Id="rId400" Type="http://schemas.openxmlformats.org/officeDocument/2006/relationships/customXml" Target="../ink/ink1921.xml"/><Relationship Id="rId421" Type="http://schemas.openxmlformats.org/officeDocument/2006/relationships/customXml" Target="../ink/ink1932.xml"/><Relationship Id="rId442" Type="http://schemas.openxmlformats.org/officeDocument/2006/relationships/image" Target="../media/image1901.png"/><Relationship Id="rId463" Type="http://schemas.openxmlformats.org/officeDocument/2006/relationships/customXml" Target="../ink/ink1953.xml"/><Relationship Id="rId116" Type="http://schemas.openxmlformats.org/officeDocument/2006/relationships/customXml" Target="../ink/ink1778.xml"/><Relationship Id="rId137" Type="http://schemas.openxmlformats.org/officeDocument/2006/relationships/image" Target="../media/image1750.png"/><Relationship Id="rId158" Type="http://schemas.openxmlformats.org/officeDocument/2006/relationships/customXml" Target="../ink/ink1799.xml"/><Relationship Id="rId302" Type="http://schemas.openxmlformats.org/officeDocument/2006/relationships/customXml" Target="../ink/ink1872.xml"/><Relationship Id="rId323" Type="http://schemas.openxmlformats.org/officeDocument/2006/relationships/image" Target="../media/image1842.png"/><Relationship Id="rId344" Type="http://schemas.openxmlformats.org/officeDocument/2006/relationships/customXml" Target="../ink/ink1893.xml"/><Relationship Id="rId20" Type="http://schemas.openxmlformats.org/officeDocument/2006/relationships/image" Target="../media/image1692.png"/><Relationship Id="rId41" Type="http://schemas.openxmlformats.org/officeDocument/2006/relationships/customXml" Target="../ink/ink1740.xml"/><Relationship Id="rId62" Type="http://schemas.openxmlformats.org/officeDocument/2006/relationships/image" Target="../media/image1713.png"/><Relationship Id="rId83" Type="http://schemas.openxmlformats.org/officeDocument/2006/relationships/customXml" Target="../ink/ink1761.xml"/><Relationship Id="rId179" Type="http://schemas.openxmlformats.org/officeDocument/2006/relationships/customXml" Target="../ink/ink1810.xml"/><Relationship Id="rId365" Type="http://schemas.openxmlformats.org/officeDocument/2006/relationships/image" Target="../media/image1863.png"/><Relationship Id="rId386" Type="http://schemas.openxmlformats.org/officeDocument/2006/relationships/customXml" Target="../ink/ink1914.xml"/><Relationship Id="rId190" Type="http://schemas.openxmlformats.org/officeDocument/2006/relationships/image" Target="../media/image1776.png"/><Relationship Id="rId204" Type="http://schemas.openxmlformats.org/officeDocument/2006/relationships/customXml" Target="../ink/ink1823.xml"/><Relationship Id="rId225" Type="http://schemas.openxmlformats.org/officeDocument/2006/relationships/image" Target="../media/image1793.png"/><Relationship Id="rId246" Type="http://schemas.openxmlformats.org/officeDocument/2006/relationships/customXml" Target="../ink/ink1844.xml"/><Relationship Id="rId267" Type="http://schemas.openxmlformats.org/officeDocument/2006/relationships/image" Target="../media/image1814.png"/><Relationship Id="rId288" Type="http://schemas.openxmlformats.org/officeDocument/2006/relationships/customXml" Target="../ink/ink1865.xml"/><Relationship Id="rId411" Type="http://schemas.openxmlformats.org/officeDocument/2006/relationships/image" Target="../media/image1886.png"/><Relationship Id="rId432" Type="http://schemas.openxmlformats.org/officeDocument/2006/relationships/image" Target="../media/image1896.png"/><Relationship Id="rId453" Type="http://schemas.openxmlformats.org/officeDocument/2006/relationships/customXml" Target="../ink/ink1948.xml"/><Relationship Id="rId106" Type="http://schemas.openxmlformats.org/officeDocument/2006/relationships/customXml" Target="../ink/ink1773.xml"/><Relationship Id="rId127" Type="http://schemas.openxmlformats.org/officeDocument/2006/relationships/image" Target="../media/image1745.png"/><Relationship Id="rId313" Type="http://schemas.openxmlformats.org/officeDocument/2006/relationships/image" Target="../media/image1837.png"/><Relationship Id="rId10" Type="http://schemas.openxmlformats.org/officeDocument/2006/relationships/image" Target="../media/image1687.png"/><Relationship Id="rId31" Type="http://schemas.openxmlformats.org/officeDocument/2006/relationships/customXml" Target="../ink/ink1735.xml"/><Relationship Id="rId52" Type="http://schemas.openxmlformats.org/officeDocument/2006/relationships/image" Target="../media/image1708.png"/><Relationship Id="rId73" Type="http://schemas.openxmlformats.org/officeDocument/2006/relationships/customXml" Target="../ink/ink1756.xml"/><Relationship Id="rId94" Type="http://schemas.openxmlformats.org/officeDocument/2006/relationships/image" Target="../media/image1729.png"/><Relationship Id="rId148" Type="http://schemas.openxmlformats.org/officeDocument/2006/relationships/customXml" Target="../ink/ink1794.xml"/><Relationship Id="rId169" Type="http://schemas.openxmlformats.org/officeDocument/2006/relationships/customXml" Target="../ink/ink1805.xml"/><Relationship Id="rId334" Type="http://schemas.openxmlformats.org/officeDocument/2006/relationships/customXml" Target="../ink/ink1888.xml"/><Relationship Id="rId355" Type="http://schemas.openxmlformats.org/officeDocument/2006/relationships/image" Target="../media/image1858.png"/><Relationship Id="rId376" Type="http://schemas.openxmlformats.org/officeDocument/2006/relationships/customXml" Target="../ink/ink1909.xml"/><Relationship Id="rId397" Type="http://schemas.openxmlformats.org/officeDocument/2006/relationships/image" Target="../media/image1879.png"/><Relationship Id="rId4" Type="http://schemas.openxmlformats.org/officeDocument/2006/relationships/image" Target="../media/image1684.png"/><Relationship Id="rId180" Type="http://schemas.openxmlformats.org/officeDocument/2006/relationships/image" Target="../media/image1771.png"/><Relationship Id="rId215" Type="http://schemas.openxmlformats.org/officeDocument/2006/relationships/image" Target="../media/image1788.png"/><Relationship Id="rId236" Type="http://schemas.openxmlformats.org/officeDocument/2006/relationships/customXml" Target="../ink/ink1839.xml"/><Relationship Id="rId257" Type="http://schemas.openxmlformats.org/officeDocument/2006/relationships/image" Target="../media/image1809.png"/><Relationship Id="rId278" Type="http://schemas.openxmlformats.org/officeDocument/2006/relationships/customXml" Target="../ink/ink1860.xml"/><Relationship Id="rId401" Type="http://schemas.openxmlformats.org/officeDocument/2006/relationships/image" Target="../media/image1881.png"/><Relationship Id="rId422" Type="http://schemas.openxmlformats.org/officeDocument/2006/relationships/image" Target="../media/image1891.png"/><Relationship Id="rId443" Type="http://schemas.openxmlformats.org/officeDocument/2006/relationships/customXml" Target="../ink/ink1943.xml"/><Relationship Id="rId464" Type="http://schemas.openxmlformats.org/officeDocument/2006/relationships/image" Target="../media/image1912.png"/><Relationship Id="rId303" Type="http://schemas.openxmlformats.org/officeDocument/2006/relationships/image" Target="../media/image1832.png"/><Relationship Id="rId42" Type="http://schemas.openxmlformats.org/officeDocument/2006/relationships/image" Target="../media/image1703.png"/><Relationship Id="rId84" Type="http://schemas.openxmlformats.org/officeDocument/2006/relationships/image" Target="../media/image1724.png"/><Relationship Id="rId138" Type="http://schemas.openxmlformats.org/officeDocument/2006/relationships/customXml" Target="../ink/ink1789.xml"/><Relationship Id="rId345" Type="http://schemas.openxmlformats.org/officeDocument/2006/relationships/image" Target="../media/image1853.png"/><Relationship Id="rId387" Type="http://schemas.openxmlformats.org/officeDocument/2006/relationships/image" Target="../media/image1874.png"/><Relationship Id="rId191" Type="http://schemas.openxmlformats.org/officeDocument/2006/relationships/customXml" Target="../ink/ink1816.xml"/><Relationship Id="rId205" Type="http://schemas.openxmlformats.org/officeDocument/2006/relationships/image" Target="../media/image1783.png"/><Relationship Id="rId247" Type="http://schemas.openxmlformats.org/officeDocument/2006/relationships/image" Target="../media/image1804.png"/><Relationship Id="rId412" Type="http://schemas.openxmlformats.org/officeDocument/2006/relationships/customXml" Target="../ink/ink1927.xml"/><Relationship Id="rId107" Type="http://schemas.openxmlformats.org/officeDocument/2006/relationships/image" Target="../media/image1735.png"/><Relationship Id="rId289" Type="http://schemas.openxmlformats.org/officeDocument/2006/relationships/image" Target="../media/image1825.png"/><Relationship Id="rId454" Type="http://schemas.openxmlformats.org/officeDocument/2006/relationships/image" Target="../media/image1907.png"/><Relationship Id="rId11" Type="http://schemas.openxmlformats.org/officeDocument/2006/relationships/customXml" Target="../ink/ink1725.xml"/><Relationship Id="rId53" Type="http://schemas.openxmlformats.org/officeDocument/2006/relationships/customXml" Target="../ink/ink1746.xml"/><Relationship Id="rId149" Type="http://schemas.openxmlformats.org/officeDocument/2006/relationships/image" Target="../media/image1756.png"/><Relationship Id="rId314" Type="http://schemas.openxmlformats.org/officeDocument/2006/relationships/customXml" Target="../ink/ink1878.xml"/><Relationship Id="rId356" Type="http://schemas.openxmlformats.org/officeDocument/2006/relationships/customXml" Target="../ink/ink1899.xml"/><Relationship Id="rId398" Type="http://schemas.openxmlformats.org/officeDocument/2006/relationships/customXml" Target="../ink/ink1920.xml"/><Relationship Id="rId95" Type="http://schemas.openxmlformats.org/officeDocument/2006/relationships/customXml" Target="../ink/ink1767.xml"/><Relationship Id="rId160" Type="http://schemas.openxmlformats.org/officeDocument/2006/relationships/customXml" Target="../ink/ink1800.xml"/><Relationship Id="rId216" Type="http://schemas.openxmlformats.org/officeDocument/2006/relationships/customXml" Target="../ink/ink1829.xml"/><Relationship Id="rId423" Type="http://schemas.openxmlformats.org/officeDocument/2006/relationships/customXml" Target="../ink/ink1933.xml"/><Relationship Id="rId258" Type="http://schemas.openxmlformats.org/officeDocument/2006/relationships/customXml" Target="../ink/ink1850.xml"/><Relationship Id="rId465" Type="http://schemas.openxmlformats.org/officeDocument/2006/relationships/customXml" Target="../ink/ink1954.xml"/><Relationship Id="rId22" Type="http://schemas.openxmlformats.org/officeDocument/2006/relationships/image" Target="../media/image1693.png"/><Relationship Id="rId64" Type="http://schemas.openxmlformats.org/officeDocument/2006/relationships/image" Target="../media/image1714.png"/><Relationship Id="rId118" Type="http://schemas.openxmlformats.org/officeDocument/2006/relationships/customXml" Target="../ink/ink1779.xml"/><Relationship Id="rId325" Type="http://schemas.openxmlformats.org/officeDocument/2006/relationships/image" Target="../media/image1843.png"/><Relationship Id="rId367" Type="http://schemas.openxmlformats.org/officeDocument/2006/relationships/image" Target="../media/image1864.png"/><Relationship Id="rId171" Type="http://schemas.openxmlformats.org/officeDocument/2006/relationships/customXml" Target="../ink/ink1806.xml"/><Relationship Id="rId227" Type="http://schemas.openxmlformats.org/officeDocument/2006/relationships/image" Target="../media/image1794.png"/><Relationship Id="rId269" Type="http://schemas.openxmlformats.org/officeDocument/2006/relationships/image" Target="../media/image1815.png"/><Relationship Id="rId434" Type="http://schemas.openxmlformats.org/officeDocument/2006/relationships/image" Target="../media/image1897.png"/><Relationship Id="rId33" Type="http://schemas.openxmlformats.org/officeDocument/2006/relationships/customXml" Target="../ink/ink1736.xml"/><Relationship Id="rId129" Type="http://schemas.openxmlformats.org/officeDocument/2006/relationships/image" Target="../media/image1746.png"/><Relationship Id="rId280" Type="http://schemas.openxmlformats.org/officeDocument/2006/relationships/customXml" Target="../ink/ink1861.xml"/><Relationship Id="rId336" Type="http://schemas.openxmlformats.org/officeDocument/2006/relationships/customXml" Target="../ink/ink1889.xml"/><Relationship Id="rId75" Type="http://schemas.openxmlformats.org/officeDocument/2006/relationships/customXml" Target="../ink/ink1757.xml"/><Relationship Id="rId140" Type="http://schemas.openxmlformats.org/officeDocument/2006/relationships/customXml" Target="../ink/ink1790.xml"/><Relationship Id="rId182" Type="http://schemas.openxmlformats.org/officeDocument/2006/relationships/image" Target="../media/image1772.png"/><Relationship Id="rId378" Type="http://schemas.openxmlformats.org/officeDocument/2006/relationships/customXml" Target="../ink/ink1910.xml"/><Relationship Id="rId403" Type="http://schemas.openxmlformats.org/officeDocument/2006/relationships/image" Target="../media/image1882.png"/><Relationship Id="rId6" Type="http://schemas.openxmlformats.org/officeDocument/2006/relationships/image" Target="../media/image1685.png"/><Relationship Id="rId238" Type="http://schemas.openxmlformats.org/officeDocument/2006/relationships/customXml" Target="../ink/ink1840.xml"/><Relationship Id="rId445" Type="http://schemas.openxmlformats.org/officeDocument/2006/relationships/customXml" Target="../ink/ink1944.xml"/><Relationship Id="rId291" Type="http://schemas.openxmlformats.org/officeDocument/2006/relationships/image" Target="../media/image1826.png"/><Relationship Id="rId305" Type="http://schemas.openxmlformats.org/officeDocument/2006/relationships/image" Target="../media/image1833.png"/><Relationship Id="rId347" Type="http://schemas.openxmlformats.org/officeDocument/2006/relationships/image" Target="../media/image1854.png"/><Relationship Id="rId44" Type="http://schemas.openxmlformats.org/officeDocument/2006/relationships/image" Target="../media/image1704.png"/><Relationship Id="rId86" Type="http://schemas.openxmlformats.org/officeDocument/2006/relationships/image" Target="../media/image1725.png"/><Relationship Id="rId151" Type="http://schemas.openxmlformats.org/officeDocument/2006/relationships/image" Target="../media/image1757.png"/><Relationship Id="rId389" Type="http://schemas.openxmlformats.org/officeDocument/2006/relationships/image" Target="../media/image1875.png"/><Relationship Id="rId193" Type="http://schemas.openxmlformats.org/officeDocument/2006/relationships/customXml" Target="../ink/ink1817.xml"/><Relationship Id="rId207" Type="http://schemas.openxmlformats.org/officeDocument/2006/relationships/image" Target="../media/image1784.png"/><Relationship Id="rId249" Type="http://schemas.openxmlformats.org/officeDocument/2006/relationships/image" Target="../media/image1805.png"/><Relationship Id="rId414" Type="http://schemas.openxmlformats.org/officeDocument/2006/relationships/customXml" Target="../ink/ink1928.xml"/><Relationship Id="rId456" Type="http://schemas.openxmlformats.org/officeDocument/2006/relationships/image" Target="../media/image1908.png"/><Relationship Id="rId13" Type="http://schemas.openxmlformats.org/officeDocument/2006/relationships/customXml" Target="../ink/ink1726.xml"/><Relationship Id="rId109" Type="http://schemas.openxmlformats.org/officeDocument/2006/relationships/image" Target="../media/image1736.png"/><Relationship Id="rId260" Type="http://schemas.openxmlformats.org/officeDocument/2006/relationships/customXml" Target="../ink/ink1851.xml"/><Relationship Id="rId316" Type="http://schemas.openxmlformats.org/officeDocument/2006/relationships/customXml" Target="../ink/ink1879.xml"/><Relationship Id="rId55" Type="http://schemas.openxmlformats.org/officeDocument/2006/relationships/customXml" Target="../ink/ink1747.xml"/><Relationship Id="rId97" Type="http://schemas.openxmlformats.org/officeDocument/2006/relationships/customXml" Target="../ink/ink1768.xml"/><Relationship Id="rId120" Type="http://schemas.openxmlformats.org/officeDocument/2006/relationships/customXml" Target="../ink/ink1780.xml"/><Relationship Id="rId358" Type="http://schemas.openxmlformats.org/officeDocument/2006/relationships/customXml" Target="../ink/ink1900.xml"/><Relationship Id="rId162" Type="http://schemas.openxmlformats.org/officeDocument/2006/relationships/customXml" Target="../ink/ink1801.xml"/><Relationship Id="rId218" Type="http://schemas.openxmlformats.org/officeDocument/2006/relationships/customXml" Target="../ink/ink1830.xml"/><Relationship Id="rId425" Type="http://schemas.openxmlformats.org/officeDocument/2006/relationships/customXml" Target="../ink/ink1934.xml"/><Relationship Id="rId467" Type="http://schemas.openxmlformats.org/officeDocument/2006/relationships/customXml" Target="../ink/ink1955.xml"/><Relationship Id="rId271" Type="http://schemas.openxmlformats.org/officeDocument/2006/relationships/image" Target="../media/image1816.png"/><Relationship Id="rId24" Type="http://schemas.openxmlformats.org/officeDocument/2006/relationships/image" Target="../media/image1694.png"/><Relationship Id="rId66" Type="http://schemas.openxmlformats.org/officeDocument/2006/relationships/image" Target="../media/image1715.png"/><Relationship Id="rId131" Type="http://schemas.openxmlformats.org/officeDocument/2006/relationships/image" Target="../media/image1747.png"/><Relationship Id="rId327" Type="http://schemas.openxmlformats.org/officeDocument/2006/relationships/image" Target="../media/image1844.png"/><Relationship Id="rId369" Type="http://schemas.openxmlformats.org/officeDocument/2006/relationships/image" Target="../media/image1865.png"/><Relationship Id="rId173" Type="http://schemas.openxmlformats.org/officeDocument/2006/relationships/customXml" Target="../ink/ink1807.xml"/><Relationship Id="rId229" Type="http://schemas.openxmlformats.org/officeDocument/2006/relationships/image" Target="../media/image1795.png"/><Relationship Id="rId380" Type="http://schemas.openxmlformats.org/officeDocument/2006/relationships/customXml" Target="../ink/ink1911.xml"/><Relationship Id="rId436" Type="http://schemas.openxmlformats.org/officeDocument/2006/relationships/image" Target="../media/image1898.png"/><Relationship Id="rId240" Type="http://schemas.openxmlformats.org/officeDocument/2006/relationships/customXml" Target="../ink/ink1841.xml"/><Relationship Id="rId35" Type="http://schemas.openxmlformats.org/officeDocument/2006/relationships/customXml" Target="../ink/ink1737.xml"/><Relationship Id="rId77" Type="http://schemas.openxmlformats.org/officeDocument/2006/relationships/customXml" Target="../ink/ink1758.xml"/><Relationship Id="rId100" Type="http://schemas.openxmlformats.org/officeDocument/2006/relationships/image" Target="../media/image1732.png"/><Relationship Id="rId282" Type="http://schemas.openxmlformats.org/officeDocument/2006/relationships/customXml" Target="../ink/ink1862.xml"/><Relationship Id="rId338" Type="http://schemas.openxmlformats.org/officeDocument/2006/relationships/customXml" Target="../ink/ink1890.xml"/><Relationship Id="rId8" Type="http://schemas.openxmlformats.org/officeDocument/2006/relationships/image" Target="../media/image1686.png"/><Relationship Id="rId142" Type="http://schemas.openxmlformats.org/officeDocument/2006/relationships/customXml" Target="../ink/ink1791.xml"/><Relationship Id="rId184" Type="http://schemas.openxmlformats.org/officeDocument/2006/relationships/image" Target="../media/image1773.png"/><Relationship Id="rId391" Type="http://schemas.openxmlformats.org/officeDocument/2006/relationships/image" Target="../media/image1876.png"/><Relationship Id="rId405" Type="http://schemas.openxmlformats.org/officeDocument/2006/relationships/image" Target="../media/image1883.png"/><Relationship Id="rId447" Type="http://schemas.openxmlformats.org/officeDocument/2006/relationships/customXml" Target="../ink/ink1945.xml"/><Relationship Id="rId251" Type="http://schemas.openxmlformats.org/officeDocument/2006/relationships/image" Target="../media/image1806.png"/><Relationship Id="rId46" Type="http://schemas.openxmlformats.org/officeDocument/2006/relationships/image" Target="../media/image1705.png"/><Relationship Id="rId293" Type="http://schemas.openxmlformats.org/officeDocument/2006/relationships/image" Target="../media/image1827.png"/><Relationship Id="rId307" Type="http://schemas.openxmlformats.org/officeDocument/2006/relationships/image" Target="../media/image1834.png"/><Relationship Id="rId349" Type="http://schemas.openxmlformats.org/officeDocument/2006/relationships/image" Target="../media/image1855.png"/><Relationship Id="rId88" Type="http://schemas.openxmlformats.org/officeDocument/2006/relationships/image" Target="../media/image1726.png"/><Relationship Id="rId111" Type="http://schemas.openxmlformats.org/officeDocument/2006/relationships/image" Target="../media/image1737.png"/><Relationship Id="rId153" Type="http://schemas.openxmlformats.org/officeDocument/2006/relationships/image" Target="../media/image1758.png"/><Relationship Id="rId195" Type="http://schemas.openxmlformats.org/officeDocument/2006/relationships/customXml" Target="../ink/ink1818.xml"/><Relationship Id="rId209" Type="http://schemas.openxmlformats.org/officeDocument/2006/relationships/image" Target="../media/image1785.png"/><Relationship Id="rId360" Type="http://schemas.openxmlformats.org/officeDocument/2006/relationships/customXml" Target="../ink/ink1901.xml"/><Relationship Id="rId416" Type="http://schemas.openxmlformats.org/officeDocument/2006/relationships/image" Target="../media/image1888.png"/><Relationship Id="rId220" Type="http://schemas.openxmlformats.org/officeDocument/2006/relationships/customXml" Target="../ink/ink1831.xml"/><Relationship Id="rId458" Type="http://schemas.openxmlformats.org/officeDocument/2006/relationships/image" Target="../media/image1909.png"/><Relationship Id="rId15" Type="http://schemas.openxmlformats.org/officeDocument/2006/relationships/customXml" Target="../ink/ink1727.xml"/><Relationship Id="rId57" Type="http://schemas.openxmlformats.org/officeDocument/2006/relationships/customXml" Target="../ink/ink1748.xml"/><Relationship Id="rId262" Type="http://schemas.openxmlformats.org/officeDocument/2006/relationships/customXml" Target="../ink/ink1852.xml"/><Relationship Id="rId318" Type="http://schemas.openxmlformats.org/officeDocument/2006/relationships/customXml" Target="../ink/ink1880.xml"/><Relationship Id="rId99" Type="http://schemas.openxmlformats.org/officeDocument/2006/relationships/customXml" Target="../ink/ink1769.xml"/><Relationship Id="rId122" Type="http://schemas.openxmlformats.org/officeDocument/2006/relationships/customXml" Target="../ink/ink1781.xml"/><Relationship Id="rId164" Type="http://schemas.openxmlformats.org/officeDocument/2006/relationships/customXml" Target="../ink/ink1802.xml"/><Relationship Id="rId371" Type="http://schemas.openxmlformats.org/officeDocument/2006/relationships/image" Target="../media/image1866.png"/><Relationship Id="rId427" Type="http://schemas.openxmlformats.org/officeDocument/2006/relationships/customXml" Target="../ink/ink1935.xml"/><Relationship Id="rId26" Type="http://schemas.openxmlformats.org/officeDocument/2006/relationships/image" Target="../media/image1695.png"/><Relationship Id="rId231" Type="http://schemas.openxmlformats.org/officeDocument/2006/relationships/image" Target="../media/image1796.png"/><Relationship Id="rId273" Type="http://schemas.openxmlformats.org/officeDocument/2006/relationships/image" Target="../media/image1817.png"/><Relationship Id="rId329" Type="http://schemas.openxmlformats.org/officeDocument/2006/relationships/image" Target="../media/image1845.png"/><Relationship Id="rId68" Type="http://schemas.openxmlformats.org/officeDocument/2006/relationships/image" Target="../media/image1716.png"/><Relationship Id="rId133" Type="http://schemas.openxmlformats.org/officeDocument/2006/relationships/image" Target="../media/image1748.png"/><Relationship Id="rId175" Type="http://schemas.openxmlformats.org/officeDocument/2006/relationships/customXml" Target="../ink/ink1808.xml"/><Relationship Id="rId340" Type="http://schemas.openxmlformats.org/officeDocument/2006/relationships/customXml" Target="../ink/ink1891.xml"/><Relationship Id="rId200" Type="http://schemas.openxmlformats.org/officeDocument/2006/relationships/customXml" Target="../ink/ink1821.xml"/><Relationship Id="rId382" Type="http://schemas.openxmlformats.org/officeDocument/2006/relationships/customXml" Target="../ink/ink1912.xml"/><Relationship Id="rId438" Type="http://schemas.openxmlformats.org/officeDocument/2006/relationships/image" Target="../media/image1899.png"/><Relationship Id="rId242" Type="http://schemas.openxmlformats.org/officeDocument/2006/relationships/customXml" Target="../ink/ink1842.xml"/><Relationship Id="rId284" Type="http://schemas.openxmlformats.org/officeDocument/2006/relationships/customXml" Target="../ink/ink1863.xml"/><Relationship Id="rId37" Type="http://schemas.openxmlformats.org/officeDocument/2006/relationships/customXml" Target="../ink/ink1738.xml"/><Relationship Id="rId79" Type="http://schemas.openxmlformats.org/officeDocument/2006/relationships/customXml" Target="../ink/ink1759.xml"/><Relationship Id="rId102" Type="http://schemas.openxmlformats.org/officeDocument/2006/relationships/image" Target="../media/image1733.png"/><Relationship Id="rId144" Type="http://schemas.openxmlformats.org/officeDocument/2006/relationships/customXml" Target="../ink/ink1792.xml"/><Relationship Id="rId90" Type="http://schemas.openxmlformats.org/officeDocument/2006/relationships/image" Target="../media/image1727.png"/><Relationship Id="rId186" Type="http://schemas.openxmlformats.org/officeDocument/2006/relationships/image" Target="../media/image1774.png"/><Relationship Id="rId351" Type="http://schemas.openxmlformats.org/officeDocument/2006/relationships/image" Target="../media/image1856.png"/><Relationship Id="rId393" Type="http://schemas.openxmlformats.org/officeDocument/2006/relationships/image" Target="../media/image1877.png"/><Relationship Id="rId407" Type="http://schemas.openxmlformats.org/officeDocument/2006/relationships/image" Target="../media/image1884.png"/><Relationship Id="rId449" Type="http://schemas.openxmlformats.org/officeDocument/2006/relationships/customXml" Target="../ink/ink1946.xml"/><Relationship Id="rId211" Type="http://schemas.openxmlformats.org/officeDocument/2006/relationships/image" Target="../media/image1786.png"/><Relationship Id="rId253" Type="http://schemas.openxmlformats.org/officeDocument/2006/relationships/image" Target="../media/image1807.png"/><Relationship Id="rId295" Type="http://schemas.openxmlformats.org/officeDocument/2006/relationships/image" Target="../media/image1828.png"/><Relationship Id="rId309" Type="http://schemas.openxmlformats.org/officeDocument/2006/relationships/image" Target="../media/image1835.png"/><Relationship Id="rId460" Type="http://schemas.openxmlformats.org/officeDocument/2006/relationships/image" Target="../media/image1910.png"/><Relationship Id="rId48" Type="http://schemas.openxmlformats.org/officeDocument/2006/relationships/image" Target="../media/image1706.png"/><Relationship Id="rId113" Type="http://schemas.openxmlformats.org/officeDocument/2006/relationships/image" Target="../media/image1738.png"/><Relationship Id="rId320" Type="http://schemas.openxmlformats.org/officeDocument/2006/relationships/customXml" Target="../ink/ink1881.xml"/><Relationship Id="rId155" Type="http://schemas.openxmlformats.org/officeDocument/2006/relationships/image" Target="../media/image1759.png"/><Relationship Id="rId197" Type="http://schemas.openxmlformats.org/officeDocument/2006/relationships/customXml" Target="../ink/ink1819.xml"/><Relationship Id="rId362" Type="http://schemas.openxmlformats.org/officeDocument/2006/relationships/customXml" Target="../ink/ink1902.xml"/><Relationship Id="rId418" Type="http://schemas.openxmlformats.org/officeDocument/2006/relationships/image" Target="../media/image1889.png"/><Relationship Id="rId222" Type="http://schemas.openxmlformats.org/officeDocument/2006/relationships/customXml" Target="../ink/ink1832.xml"/><Relationship Id="rId264" Type="http://schemas.openxmlformats.org/officeDocument/2006/relationships/customXml" Target="../ink/ink1853.xml"/><Relationship Id="rId17" Type="http://schemas.openxmlformats.org/officeDocument/2006/relationships/customXml" Target="../ink/ink1728.xml"/><Relationship Id="rId59" Type="http://schemas.openxmlformats.org/officeDocument/2006/relationships/customXml" Target="../ink/ink1749.xml"/><Relationship Id="rId124" Type="http://schemas.openxmlformats.org/officeDocument/2006/relationships/customXml" Target="../ink/ink1782.xml"/><Relationship Id="rId70" Type="http://schemas.openxmlformats.org/officeDocument/2006/relationships/image" Target="../media/image1717.png"/><Relationship Id="rId166" Type="http://schemas.openxmlformats.org/officeDocument/2006/relationships/customXml" Target="../ink/ink1803.xml"/><Relationship Id="rId331" Type="http://schemas.openxmlformats.org/officeDocument/2006/relationships/image" Target="../media/image1846.png"/><Relationship Id="rId373" Type="http://schemas.openxmlformats.org/officeDocument/2006/relationships/image" Target="../media/image1867.png"/><Relationship Id="rId429" Type="http://schemas.openxmlformats.org/officeDocument/2006/relationships/customXml" Target="../ink/ink1936.xml"/><Relationship Id="rId1" Type="http://schemas.openxmlformats.org/officeDocument/2006/relationships/slideLayout" Target="../slideLayouts/slideLayout7.xml"/><Relationship Id="rId233" Type="http://schemas.openxmlformats.org/officeDocument/2006/relationships/image" Target="../media/image1797.png"/><Relationship Id="rId440" Type="http://schemas.openxmlformats.org/officeDocument/2006/relationships/image" Target="../media/image1900.png"/><Relationship Id="rId28" Type="http://schemas.openxmlformats.org/officeDocument/2006/relationships/image" Target="../media/image1696.png"/><Relationship Id="rId275" Type="http://schemas.openxmlformats.org/officeDocument/2006/relationships/image" Target="../media/image1818.png"/><Relationship Id="rId300" Type="http://schemas.openxmlformats.org/officeDocument/2006/relationships/customXml" Target="../ink/ink1871.xml"/><Relationship Id="rId81" Type="http://schemas.openxmlformats.org/officeDocument/2006/relationships/customXml" Target="../ink/ink1760.xml"/><Relationship Id="rId135" Type="http://schemas.openxmlformats.org/officeDocument/2006/relationships/image" Target="../media/image1749.png"/><Relationship Id="rId177" Type="http://schemas.openxmlformats.org/officeDocument/2006/relationships/customXml" Target="../ink/ink1809.xml"/><Relationship Id="rId342" Type="http://schemas.openxmlformats.org/officeDocument/2006/relationships/customXml" Target="../ink/ink1892.xml"/><Relationship Id="rId384" Type="http://schemas.openxmlformats.org/officeDocument/2006/relationships/customXml" Target="../ink/ink1913.xml"/><Relationship Id="rId202" Type="http://schemas.openxmlformats.org/officeDocument/2006/relationships/customXml" Target="../ink/ink1822.xml"/><Relationship Id="rId244" Type="http://schemas.openxmlformats.org/officeDocument/2006/relationships/customXml" Target="../ink/ink1843.xml"/><Relationship Id="rId39" Type="http://schemas.openxmlformats.org/officeDocument/2006/relationships/customXml" Target="../ink/ink1739.xml"/><Relationship Id="rId286" Type="http://schemas.openxmlformats.org/officeDocument/2006/relationships/customXml" Target="../ink/ink1864.xml"/><Relationship Id="rId451" Type="http://schemas.openxmlformats.org/officeDocument/2006/relationships/customXml" Target="../ink/ink1947.xml"/><Relationship Id="rId50" Type="http://schemas.openxmlformats.org/officeDocument/2006/relationships/image" Target="../media/image1707.png"/><Relationship Id="rId104" Type="http://schemas.openxmlformats.org/officeDocument/2006/relationships/image" Target="../media/image1734.png"/><Relationship Id="rId146" Type="http://schemas.openxmlformats.org/officeDocument/2006/relationships/customXml" Target="../ink/ink1793.xml"/><Relationship Id="rId188" Type="http://schemas.openxmlformats.org/officeDocument/2006/relationships/image" Target="../media/image1775.png"/><Relationship Id="rId311" Type="http://schemas.openxmlformats.org/officeDocument/2006/relationships/image" Target="../media/image1836.png"/><Relationship Id="rId353" Type="http://schemas.openxmlformats.org/officeDocument/2006/relationships/image" Target="../media/image1857.png"/><Relationship Id="rId395" Type="http://schemas.openxmlformats.org/officeDocument/2006/relationships/image" Target="../media/image1878.png"/><Relationship Id="rId409" Type="http://schemas.openxmlformats.org/officeDocument/2006/relationships/image" Target="../media/image1885.png"/><Relationship Id="rId92" Type="http://schemas.openxmlformats.org/officeDocument/2006/relationships/image" Target="../media/image1728.png"/><Relationship Id="rId213" Type="http://schemas.openxmlformats.org/officeDocument/2006/relationships/image" Target="../media/image1787.png"/><Relationship Id="rId420" Type="http://schemas.openxmlformats.org/officeDocument/2006/relationships/image" Target="../media/image1890.png"/><Relationship Id="rId255" Type="http://schemas.openxmlformats.org/officeDocument/2006/relationships/image" Target="../media/image1808.png"/><Relationship Id="rId297" Type="http://schemas.openxmlformats.org/officeDocument/2006/relationships/image" Target="../media/image1829.png"/><Relationship Id="rId462" Type="http://schemas.openxmlformats.org/officeDocument/2006/relationships/image" Target="../media/image1911.png"/><Relationship Id="rId115" Type="http://schemas.openxmlformats.org/officeDocument/2006/relationships/image" Target="../media/image1739.png"/><Relationship Id="rId157" Type="http://schemas.openxmlformats.org/officeDocument/2006/relationships/image" Target="../media/image1760.png"/><Relationship Id="rId322" Type="http://schemas.openxmlformats.org/officeDocument/2006/relationships/customXml" Target="../ink/ink1882.xml"/><Relationship Id="rId364" Type="http://schemas.openxmlformats.org/officeDocument/2006/relationships/customXml" Target="../ink/ink190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1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1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1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20.emf"/></Relationships>
</file>

<file path=ppt/slides/_rels/slide42.xml.rels><?xml version="1.0" encoding="UTF-8" standalone="yes"?>
<Relationships xmlns="http://schemas.openxmlformats.org/package/2006/relationships"><Relationship Id="rId3" Type="http://schemas.openxmlformats.org/officeDocument/2006/relationships/image" Target="../media/image19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6" Type="http://schemas.openxmlformats.org/officeDocument/2006/relationships/customXml" Target="../ink/ink16.xml"/><Relationship Id="rId21" Type="http://schemas.openxmlformats.org/officeDocument/2006/relationships/image" Target="../media/image14.png"/><Relationship Id="rId42" Type="http://schemas.openxmlformats.org/officeDocument/2006/relationships/customXml" Target="../ink/ink24.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7.xml"/><Relationship Id="rId84" Type="http://schemas.openxmlformats.org/officeDocument/2006/relationships/customXml" Target="../ink/ink45.xml"/><Relationship Id="rId89" Type="http://schemas.openxmlformats.org/officeDocument/2006/relationships/image" Target="../media/image48.png"/><Relationship Id="rId16" Type="http://schemas.openxmlformats.org/officeDocument/2006/relationships/customXml" Target="../ink/ink11.xml"/><Relationship Id="rId11" Type="http://schemas.openxmlformats.org/officeDocument/2006/relationships/image" Target="../media/image9.png"/><Relationship Id="rId32" Type="http://schemas.openxmlformats.org/officeDocument/2006/relationships/customXml" Target="../ink/ink19.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32.xml"/><Relationship Id="rId74" Type="http://schemas.openxmlformats.org/officeDocument/2006/relationships/customXml" Target="../ink/ink40.xml"/><Relationship Id="rId79" Type="http://schemas.openxmlformats.org/officeDocument/2006/relationships/image" Target="../media/image43.png"/><Relationship Id="rId5" Type="http://schemas.openxmlformats.org/officeDocument/2006/relationships/image" Target="../media/image6.png"/><Relationship Id="rId90" Type="http://schemas.openxmlformats.org/officeDocument/2006/relationships/customXml" Target="../ink/ink48.xml"/><Relationship Id="rId95" Type="http://schemas.openxmlformats.org/officeDocument/2006/relationships/image" Target="../media/image51.png"/><Relationship Id="rId22" Type="http://schemas.openxmlformats.org/officeDocument/2006/relationships/customXml" Target="../ink/ink14.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7.xml"/><Relationship Id="rId64" Type="http://schemas.openxmlformats.org/officeDocument/2006/relationships/customXml" Target="../ink/ink35.xml"/><Relationship Id="rId69" Type="http://schemas.openxmlformats.org/officeDocument/2006/relationships/image" Target="../media/image38.png"/><Relationship Id="rId80" Type="http://schemas.openxmlformats.org/officeDocument/2006/relationships/customXml" Target="../ink/ink43.xml"/><Relationship Id="rId85" Type="http://schemas.openxmlformats.org/officeDocument/2006/relationships/image" Target="../media/image46.png"/><Relationship Id="rId3" Type="http://schemas.openxmlformats.org/officeDocument/2006/relationships/image" Target="../media/image5100.png"/><Relationship Id="rId12" Type="http://schemas.openxmlformats.org/officeDocument/2006/relationships/customXml" Target="../ink/ink9.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3.xml"/><Relationship Id="rId41" Type="http://schemas.openxmlformats.org/officeDocument/2006/relationships/image" Target="../media/image24.png"/><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customXml" Target="../ink/ink38.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7.xml"/><Relationship Id="rId91" Type="http://schemas.openxmlformats.org/officeDocument/2006/relationships/image" Target="../media/image49.png"/><Relationship Id="rId96" Type="http://schemas.openxmlformats.org/officeDocument/2006/relationships/customXml" Target="../ink/ink51.xml"/><Relationship Id="rId1" Type="http://schemas.openxmlformats.org/officeDocument/2006/relationships/slideLayout" Target="../slideLayouts/slideLayout1.xml"/><Relationship Id="rId6" Type="http://schemas.openxmlformats.org/officeDocument/2006/relationships/customXml" Target="../ink/ink6.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8.xml"/><Relationship Id="rId31" Type="http://schemas.openxmlformats.org/officeDocument/2006/relationships/image" Target="../media/image19.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42.xml"/><Relationship Id="rId81" Type="http://schemas.openxmlformats.org/officeDocument/2006/relationships/image" Target="../media/image44.png"/><Relationship Id="rId86" Type="http://schemas.openxmlformats.org/officeDocument/2006/relationships/customXml" Target="../ink/ink46.xml"/><Relationship Id="rId94" Type="http://schemas.openxmlformats.org/officeDocument/2006/relationships/customXml" Target="../ink/ink50.xml"/><Relationship Id="rId4" Type="http://schemas.openxmlformats.org/officeDocument/2006/relationships/customXml" Target="../ink/ink5.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2.xml"/><Relationship Id="rId39" Type="http://schemas.openxmlformats.org/officeDocument/2006/relationships/image" Target="../media/image23.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31.png"/><Relationship Id="rId76" Type="http://schemas.openxmlformats.org/officeDocument/2006/relationships/customXml" Target="../ink/ink41.xml"/><Relationship Id="rId97" Type="http://schemas.openxmlformats.org/officeDocument/2006/relationships/image" Target="../media/image52.png"/><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9.xml"/><Relationship Id="rId2" Type="http://schemas.openxmlformats.org/officeDocument/2006/relationships/customXml" Target="../ink/ink4.xml"/><Relationship Id="rId29" Type="http://schemas.openxmlformats.org/officeDocument/2006/relationships/image" Target="../media/image18.png"/><Relationship Id="rId24" Type="http://schemas.openxmlformats.org/officeDocument/2006/relationships/customXml" Target="../ink/ink15.xml"/><Relationship Id="rId40" Type="http://schemas.openxmlformats.org/officeDocument/2006/relationships/customXml" Target="../ink/ink23.xml"/><Relationship Id="rId45" Type="http://schemas.openxmlformats.org/officeDocument/2006/relationships/image" Target="../media/image26.png"/><Relationship Id="rId66" Type="http://schemas.openxmlformats.org/officeDocument/2006/relationships/customXml" Target="../ink/ink36.xml"/><Relationship Id="rId87" Type="http://schemas.openxmlformats.org/officeDocument/2006/relationships/image" Target="../media/image47.png"/><Relationship Id="rId61" Type="http://schemas.openxmlformats.org/officeDocument/2006/relationships/image" Target="../media/image34.png"/><Relationship Id="rId82" Type="http://schemas.openxmlformats.org/officeDocument/2006/relationships/customXml" Target="../ink/ink44.xml"/><Relationship Id="rId19" Type="http://schemas.openxmlformats.org/officeDocument/2006/relationships/image" Target="../media/image13.png"/><Relationship Id="rId14" Type="http://schemas.openxmlformats.org/officeDocument/2006/relationships/customXml" Target="../ink/ink10.xml"/><Relationship Id="rId30" Type="http://schemas.openxmlformats.org/officeDocument/2006/relationships/customXml" Target="../ink/ink18.xml"/><Relationship Id="rId35" Type="http://schemas.openxmlformats.org/officeDocument/2006/relationships/image" Target="../media/image21.png"/><Relationship Id="rId56" Type="http://schemas.openxmlformats.org/officeDocument/2006/relationships/customXml" Target="../ink/ink31.xml"/><Relationship Id="rId77" Type="http://schemas.openxmlformats.org/officeDocument/2006/relationships/image" Target="../media/image42.png"/><Relationship Id="rId8" Type="http://schemas.openxmlformats.org/officeDocument/2006/relationships/customXml" Target="../ink/ink7.xml"/><Relationship Id="rId51" Type="http://schemas.openxmlformats.org/officeDocument/2006/relationships/image" Target="../media/image29.png"/><Relationship Id="rId72" Type="http://schemas.openxmlformats.org/officeDocument/2006/relationships/customXml" Target="../ink/ink39.xml"/><Relationship Id="rId93"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6D68EB0-980E-4F43-ACDE-CAB13DF81926}"/>
              </a:ext>
            </a:extLst>
          </p:cNvPr>
          <p:cNvGrpSpPr/>
          <p:nvPr/>
        </p:nvGrpSpPr>
        <p:grpSpPr>
          <a:xfrm>
            <a:off x="542157" y="2323515"/>
            <a:ext cx="6974640" cy="595800"/>
            <a:chOff x="542157" y="2323515"/>
            <a:chExt cx="6974640" cy="5958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FE87321-7FEC-4BF2-B5AF-55B5D1113F46}"/>
                    </a:ext>
                  </a:extLst>
                </p14:cNvPr>
                <p14:cNvContentPartPr/>
                <p14:nvPr/>
              </p14:nvContentPartPr>
              <p14:xfrm>
                <a:off x="2010957" y="2385795"/>
                <a:ext cx="5505840" cy="82440"/>
              </p14:xfrm>
            </p:contentPart>
          </mc:Choice>
          <mc:Fallback xmlns="">
            <p:pic>
              <p:nvPicPr>
                <p:cNvPr id="2" name="Freihand 1">
                  <a:extLst>
                    <a:ext uri="{FF2B5EF4-FFF2-40B4-BE49-F238E27FC236}">
                      <a16:creationId xmlns:a16="http://schemas.microsoft.com/office/drawing/2014/main" id="{BFE87321-7FEC-4BF2-B5AF-55B5D1113F46}"/>
                    </a:ext>
                  </a:extLst>
                </p:cNvPr>
                <p:cNvPicPr/>
                <p:nvPr/>
              </p:nvPicPr>
              <p:blipFill>
                <a:blip r:embed="rId3"/>
                <a:stretch>
                  <a:fillRect/>
                </a:stretch>
              </p:blipFill>
              <p:spPr>
                <a:xfrm>
                  <a:off x="2006637" y="2381475"/>
                  <a:ext cx="551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E07BA4D-CFF0-432E-BF91-F3415BEF6C45}"/>
                    </a:ext>
                  </a:extLst>
                </p14:cNvPr>
                <p14:cNvContentPartPr/>
                <p14:nvPr/>
              </p14:nvContentPartPr>
              <p14:xfrm>
                <a:off x="542157" y="2323515"/>
                <a:ext cx="2418840" cy="595800"/>
              </p14:xfrm>
            </p:contentPart>
          </mc:Choice>
          <mc:Fallback xmlns="">
            <p:pic>
              <p:nvPicPr>
                <p:cNvPr id="3" name="Freihand 2">
                  <a:extLst>
                    <a:ext uri="{FF2B5EF4-FFF2-40B4-BE49-F238E27FC236}">
                      <a16:creationId xmlns:a16="http://schemas.microsoft.com/office/drawing/2014/main" id="{6E07BA4D-CFF0-432E-BF91-F3415BEF6C45}"/>
                    </a:ext>
                  </a:extLst>
                </p:cNvPr>
                <p:cNvPicPr/>
                <p:nvPr/>
              </p:nvPicPr>
              <p:blipFill>
                <a:blip r:embed="rId5"/>
                <a:stretch>
                  <a:fillRect/>
                </a:stretch>
              </p:blipFill>
              <p:spPr>
                <a:xfrm>
                  <a:off x="537837" y="2319195"/>
                  <a:ext cx="2427480" cy="60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465705E-9A00-4B69-9227-A33E1730FA2F}"/>
                  </a:ext>
                </a:extLst>
              </p14:cNvPr>
              <p14:cNvContentPartPr/>
              <p14:nvPr/>
            </p14:nvContentPartPr>
            <p14:xfrm>
              <a:off x="6365877" y="2674155"/>
              <a:ext cx="1161000" cy="86040"/>
            </p14:xfrm>
          </p:contentPart>
        </mc:Choice>
        <mc:Fallback xmlns="">
          <p:pic>
            <p:nvPicPr>
              <p:cNvPr id="6" name="Freihand 5">
                <a:extLst>
                  <a:ext uri="{FF2B5EF4-FFF2-40B4-BE49-F238E27FC236}">
                    <a16:creationId xmlns:a16="http://schemas.microsoft.com/office/drawing/2014/main" id="{1465705E-9A00-4B69-9227-A33E1730FA2F}"/>
                  </a:ext>
                </a:extLst>
              </p:cNvPr>
              <p:cNvPicPr/>
              <p:nvPr/>
            </p:nvPicPr>
            <p:blipFill>
              <a:blip r:embed="rId7"/>
              <a:stretch>
                <a:fillRect/>
              </a:stretch>
            </p:blipFill>
            <p:spPr>
              <a:xfrm>
                <a:off x="6361557" y="2669835"/>
                <a:ext cx="1169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89F8F4-082D-40A1-AE8F-41D4E6EA098C}"/>
                  </a:ext>
                </a:extLst>
              </p14:cNvPr>
              <p14:cNvContentPartPr/>
              <p14:nvPr/>
            </p14:nvContentPartPr>
            <p14:xfrm>
              <a:off x="729717" y="4107315"/>
              <a:ext cx="2658600" cy="180000"/>
            </p14:xfrm>
          </p:contentPart>
        </mc:Choice>
        <mc:Fallback xmlns="">
          <p:pic>
            <p:nvPicPr>
              <p:cNvPr id="7" name="Freihand 6">
                <a:extLst>
                  <a:ext uri="{FF2B5EF4-FFF2-40B4-BE49-F238E27FC236}">
                    <a16:creationId xmlns:a16="http://schemas.microsoft.com/office/drawing/2014/main" id="{D289F8F4-082D-40A1-AE8F-41D4E6EA098C}"/>
                  </a:ext>
                </a:extLst>
              </p:cNvPr>
              <p:cNvPicPr/>
              <p:nvPr/>
            </p:nvPicPr>
            <p:blipFill>
              <a:blip r:embed="rId9"/>
              <a:stretch>
                <a:fillRect/>
              </a:stretch>
            </p:blipFill>
            <p:spPr>
              <a:xfrm>
                <a:off x="725397" y="4102995"/>
                <a:ext cx="266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B778C53-0A2D-4B2F-A55A-C15BD1D87ACC}"/>
                  </a:ext>
                </a:extLst>
              </p14:cNvPr>
              <p14:cNvContentPartPr/>
              <p14:nvPr/>
            </p14:nvContentPartPr>
            <p14:xfrm>
              <a:off x="2197437" y="4807875"/>
              <a:ext cx="2513880" cy="638280"/>
            </p14:xfrm>
          </p:contentPart>
        </mc:Choice>
        <mc:Fallback xmlns="">
          <p:pic>
            <p:nvPicPr>
              <p:cNvPr id="8" name="Freihand 7">
                <a:extLst>
                  <a:ext uri="{FF2B5EF4-FFF2-40B4-BE49-F238E27FC236}">
                    <a16:creationId xmlns:a16="http://schemas.microsoft.com/office/drawing/2014/main" id="{0B778C53-0A2D-4B2F-A55A-C15BD1D87ACC}"/>
                  </a:ext>
                </a:extLst>
              </p:cNvPr>
              <p:cNvPicPr/>
              <p:nvPr/>
            </p:nvPicPr>
            <p:blipFill>
              <a:blip r:embed="rId11"/>
              <a:stretch>
                <a:fillRect/>
              </a:stretch>
            </p:blipFill>
            <p:spPr>
              <a:xfrm>
                <a:off x="2193117" y="4803555"/>
                <a:ext cx="2522520" cy="646920"/>
              </a:xfrm>
              <a:prstGeom prst="rect">
                <a:avLst/>
              </a:prstGeom>
            </p:spPr>
          </p:pic>
        </mc:Fallback>
      </mc:AlternateContent>
    </p:spTree>
    <p:extLst>
      <p:ext uri="{BB962C8B-B14F-4D97-AF65-F5344CB8AC3E}">
        <p14:creationId xmlns:p14="http://schemas.microsoft.com/office/powerpoint/2010/main" val="3968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A245F9C1-1C99-4188-81BA-7980249F2EA5}"/>
                  </a:ext>
                </a:extLst>
              </p14:cNvPr>
              <p14:cNvContentPartPr/>
              <p14:nvPr/>
            </p14:nvContentPartPr>
            <p14:xfrm>
              <a:off x="1103037" y="2157915"/>
              <a:ext cx="1622520" cy="511200"/>
            </p14:xfrm>
          </p:contentPart>
        </mc:Choice>
        <mc:Fallback xmlns="">
          <p:pic>
            <p:nvPicPr>
              <p:cNvPr id="10" name="Freihand 9">
                <a:extLst>
                  <a:ext uri="{FF2B5EF4-FFF2-40B4-BE49-F238E27FC236}">
                    <a16:creationId xmlns:a16="http://schemas.microsoft.com/office/drawing/2014/main" id="{A245F9C1-1C99-4188-81BA-7980249F2EA5}"/>
                  </a:ext>
                </a:extLst>
              </p:cNvPr>
              <p:cNvPicPr/>
              <p:nvPr/>
            </p:nvPicPr>
            <p:blipFill>
              <a:blip r:embed="rId33"/>
              <a:stretch>
                <a:fillRect/>
              </a:stretch>
            </p:blipFill>
            <p:spPr>
              <a:xfrm>
                <a:off x="1098717" y="2153595"/>
                <a:ext cx="16311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E40E78C7-E530-46D8-9001-1B5D717156D4}"/>
                  </a:ext>
                </a:extLst>
              </p14:cNvPr>
              <p14:cNvContentPartPr/>
              <p14:nvPr/>
            </p14:nvContentPartPr>
            <p14:xfrm>
              <a:off x="991077" y="3487035"/>
              <a:ext cx="1584000" cy="1491840"/>
            </p14:xfrm>
          </p:contentPart>
        </mc:Choice>
        <mc:Fallback xmlns="">
          <p:pic>
            <p:nvPicPr>
              <p:cNvPr id="12" name="Freihand 11">
                <a:extLst>
                  <a:ext uri="{FF2B5EF4-FFF2-40B4-BE49-F238E27FC236}">
                    <a16:creationId xmlns:a16="http://schemas.microsoft.com/office/drawing/2014/main" id="{E40E78C7-E530-46D8-9001-1B5D717156D4}"/>
                  </a:ext>
                </a:extLst>
              </p:cNvPr>
              <p:cNvPicPr/>
              <p:nvPr/>
            </p:nvPicPr>
            <p:blipFill>
              <a:blip r:embed="rId35"/>
              <a:stretch>
                <a:fillRect/>
              </a:stretch>
            </p:blipFill>
            <p:spPr>
              <a:xfrm>
                <a:off x="986757" y="3482715"/>
                <a:ext cx="1592640" cy="150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D8EE6FCB-391B-4057-AF88-6DA5F806E3E6}"/>
                  </a:ext>
                </a:extLst>
              </p14:cNvPr>
              <p14:cNvContentPartPr/>
              <p14:nvPr/>
            </p14:nvContentPartPr>
            <p14:xfrm>
              <a:off x="1263237" y="4568115"/>
              <a:ext cx="897840" cy="549000"/>
            </p14:xfrm>
          </p:contentPart>
        </mc:Choice>
        <mc:Fallback xmlns="">
          <p:pic>
            <p:nvPicPr>
              <p:cNvPr id="13" name="Freihand 12">
                <a:extLst>
                  <a:ext uri="{FF2B5EF4-FFF2-40B4-BE49-F238E27FC236}">
                    <a16:creationId xmlns:a16="http://schemas.microsoft.com/office/drawing/2014/main" id="{D8EE6FCB-391B-4057-AF88-6DA5F806E3E6}"/>
                  </a:ext>
                </a:extLst>
              </p:cNvPr>
              <p:cNvPicPr/>
              <p:nvPr/>
            </p:nvPicPr>
            <p:blipFill>
              <a:blip r:embed="rId37"/>
              <a:stretch>
                <a:fillRect/>
              </a:stretch>
            </p:blipFill>
            <p:spPr>
              <a:xfrm>
                <a:off x="1258917" y="4563795"/>
                <a:ext cx="906480" cy="557640"/>
              </a:xfrm>
              <a:prstGeom prst="rect">
                <a:avLst/>
              </a:prstGeom>
            </p:spPr>
          </p:pic>
        </mc:Fallback>
      </mc:AlternateContent>
      <p:grpSp>
        <p:nvGrpSpPr>
          <p:cNvPr id="15" name="Gruppieren 14">
            <a:extLst>
              <a:ext uri="{FF2B5EF4-FFF2-40B4-BE49-F238E27FC236}">
                <a16:creationId xmlns:a16="http://schemas.microsoft.com/office/drawing/2014/main" id="{FBB0C470-AC1F-4337-87AD-34D9658BA43C}"/>
              </a:ext>
            </a:extLst>
          </p:cNvPr>
          <p:cNvGrpSpPr/>
          <p:nvPr/>
        </p:nvGrpSpPr>
        <p:grpSpPr>
          <a:xfrm>
            <a:off x="1207437" y="722595"/>
            <a:ext cx="6063480" cy="4031280"/>
            <a:chOff x="1207437" y="722595"/>
            <a:chExt cx="6063480" cy="4031280"/>
          </a:xfrm>
        </p:grpSpPr>
        <mc:AlternateContent xmlns:mc="http://schemas.openxmlformats.org/markup-compatibility/2006" xmlns:p14="http://schemas.microsoft.com/office/powerpoint/2010/main">
          <mc:Choice Requires="p14">
            <p:contentPart p14:bwMode="auto" r:id="rId38">
              <p14:nvContentPartPr>
                <p14:cNvPr id="2" name="Freihand 1">
                  <a:extLst>
                    <a:ext uri="{FF2B5EF4-FFF2-40B4-BE49-F238E27FC236}">
                      <a16:creationId xmlns:a16="http://schemas.microsoft.com/office/drawing/2014/main" id="{101586D4-6970-47D7-9841-B4BFF8AA6382}"/>
                    </a:ext>
                  </a:extLst>
                </p14:cNvPr>
                <p14:cNvContentPartPr/>
                <p14:nvPr/>
              </p14:nvContentPartPr>
              <p14:xfrm>
                <a:off x="1306797" y="1208235"/>
                <a:ext cx="1519920" cy="450000"/>
              </p14:xfrm>
            </p:contentPart>
          </mc:Choice>
          <mc:Fallback xmlns="">
            <p:pic>
              <p:nvPicPr>
                <p:cNvPr id="2" name="Freihand 1">
                  <a:extLst>
                    <a:ext uri="{FF2B5EF4-FFF2-40B4-BE49-F238E27FC236}">
                      <a16:creationId xmlns:a16="http://schemas.microsoft.com/office/drawing/2014/main" id="{101586D4-6970-47D7-9841-B4BFF8AA6382}"/>
                    </a:ext>
                  </a:extLst>
                </p:cNvPr>
                <p:cNvPicPr/>
                <p:nvPr/>
              </p:nvPicPr>
              <p:blipFill>
                <a:blip r:embed="rId39"/>
                <a:stretch>
                  <a:fillRect/>
                </a:stretch>
              </p:blipFill>
              <p:spPr>
                <a:xfrm>
                  <a:off x="1302477" y="1203915"/>
                  <a:ext cx="1528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Freihand 2">
                  <a:extLst>
                    <a:ext uri="{FF2B5EF4-FFF2-40B4-BE49-F238E27FC236}">
                      <a16:creationId xmlns:a16="http://schemas.microsoft.com/office/drawing/2014/main" id="{B08E2721-B90F-4179-A276-C83F226E32B9}"/>
                    </a:ext>
                  </a:extLst>
                </p14:cNvPr>
                <p14:cNvContentPartPr/>
                <p14:nvPr/>
              </p14:nvContentPartPr>
              <p14:xfrm>
                <a:off x="1326597" y="2587755"/>
                <a:ext cx="677520" cy="796680"/>
              </p14:xfrm>
            </p:contentPart>
          </mc:Choice>
          <mc:Fallback xmlns="">
            <p:pic>
              <p:nvPicPr>
                <p:cNvPr id="3" name="Freihand 2">
                  <a:extLst>
                    <a:ext uri="{FF2B5EF4-FFF2-40B4-BE49-F238E27FC236}">
                      <a16:creationId xmlns:a16="http://schemas.microsoft.com/office/drawing/2014/main" id="{B08E2721-B90F-4179-A276-C83F226E32B9}"/>
                    </a:ext>
                  </a:extLst>
                </p:cNvPr>
                <p:cNvPicPr/>
                <p:nvPr/>
              </p:nvPicPr>
              <p:blipFill>
                <a:blip r:embed="rId41"/>
                <a:stretch>
                  <a:fillRect/>
                </a:stretch>
              </p:blipFill>
              <p:spPr>
                <a:xfrm>
                  <a:off x="1322277" y="2583435"/>
                  <a:ext cx="68616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Freihand 3">
                  <a:extLst>
                    <a:ext uri="{FF2B5EF4-FFF2-40B4-BE49-F238E27FC236}">
                      <a16:creationId xmlns:a16="http://schemas.microsoft.com/office/drawing/2014/main" id="{D4EE1778-930A-42CD-9885-38313B140461}"/>
                    </a:ext>
                  </a:extLst>
                </p14:cNvPr>
                <p14:cNvContentPartPr/>
                <p14:nvPr/>
              </p14:nvContentPartPr>
              <p14:xfrm>
                <a:off x="1447917" y="1760115"/>
                <a:ext cx="2940480" cy="184680"/>
              </p14:xfrm>
            </p:contentPart>
          </mc:Choice>
          <mc:Fallback xmlns="">
            <p:pic>
              <p:nvPicPr>
                <p:cNvPr id="4" name="Freihand 3">
                  <a:extLst>
                    <a:ext uri="{FF2B5EF4-FFF2-40B4-BE49-F238E27FC236}">
                      <a16:creationId xmlns:a16="http://schemas.microsoft.com/office/drawing/2014/main" id="{D4EE1778-930A-42CD-9885-38313B140461}"/>
                    </a:ext>
                  </a:extLst>
                </p:cNvPr>
                <p:cNvPicPr/>
                <p:nvPr/>
              </p:nvPicPr>
              <p:blipFill>
                <a:blip r:embed="rId43"/>
                <a:stretch>
                  <a:fillRect/>
                </a:stretch>
              </p:blipFill>
              <p:spPr>
                <a:xfrm>
                  <a:off x="1443597" y="1755795"/>
                  <a:ext cx="2949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Freihand 4">
                  <a:extLst>
                    <a:ext uri="{FF2B5EF4-FFF2-40B4-BE49-F238E27FC236}">
                      <a16:creationId xmlns:a16="http://schemas.microsoft.com/office/drawing/2014/main" id="{0713659B-53DE-4953-BE59-6D511AE6D108}"/>
                    </a:ext>
                  </a:extLst>
                </p14:cNvPr>
                <p14:cNvContentPartPr/>
                <p14:nvPr/>
              </p14:nvContentPartPr>
              <p14:xfrm>
                <a:off x="1207437" y="1883955"/>
                <a:ext cx="4051800" cy="405360"/>
              </p14:xfrm>
            </p:contentPart>
          </mc:Choice>
          <mc:Fallback xmlns="">
            <p:pic>
              <p:nvPicPr>
                <p:cNvPr id="5" name="Freihand 4">
                  <a:extLst>
                    <a:ext uri="{FF2B5EF4-FFF2-40B4-BE49-F238E27FC236}">
                      <a16:creationId xmlns:a16="http://schemas.microsoft.com/office/drawing/2014/main" id="{0713659B-53DE-4953-BE59-6D511AE6D108}"/>
                    </a:ext>
                  </a:extLst>
                </p:cNvPr>
                <p:cNvPicPr/>
                <p:nvPr/>
              </p:nvPicPr>
              <p:blipFill>
                <a:blip r:embed="rId45"/>
                <a:stretch>
                  <a:fillRect/>
                </a:stretch>
              </p:blipFill>
              <p:spPr>
                <a:xfrm>
                  <a:off x="1203117" y="1879635"/>
                  <a:ext cx="40604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BEB518C8-B0B2-48EF-8444-CAB46FD43C5A}"/>
                    </a:ext>
                  </a:extLst>
                </p14:cNvPr>
                <p14:cNvContentPartPr/>
                <p14:nvPr/>
              </p14:nvContentPartPr>
              <p14:xfrm>
                <a:off x="5604477" y="722595"/>
                <a:ext cx="1666440" cy="4031280"/>
              </p14:xfrm>
            </p:contentPart>
          </mc:Choice>
          <mc:Fallback xmlns="">
            <p:pic>
              <p:nvPicPr>
                <p:cNvPr id="14" name="Freihand 13">
                  <a:extLst>
                    <a:ext uri="{FF2B5EF4-FFF2-40B4-BE49-F238E27FC236}">
                      <a16:creationId xmlns:a16="http://schemas.microsoft.com/office/drawing/2014/main" id="{BEB518C8-B0B2-48EF-8444-CAB46FD43C5A}"/>
                    </a:ext>
                  </a:extLst>
                </p:cNvPr>
                <p:cNvPicPr/>
                <p:nvPr/>
              </p:nvPicPr>
              <p:blipFill>
                <a:blip r:embed="rId47"/>
                <a:stretch>
                  <a:fillRect/>
                </a:stretch>
              </p:blipFill>
              <p:spPr>
                <a:xfrm>
                  <a:off x="5600157" y="718275"/>
                  <a:ext cx="1675080" cy="4039920"/>
                </a:xfrm>
                <a:prstGeom prst="rect">
                  <a:avLst/>
                </a:prstGeom>
              </p:spPr>
            </p:pic>
          </mc:Fallback>
        </mc:AlternateContent>
      </p:grpSp>
    </p:spTree>
    <p:extLst>
      <p:ext uri="{BB962C8B-B14F-4D97-AF65-F5344CB8AC3E}">
        <p14:creationId xmlns:p14="http://schemas.microsoft.com/office/powerpoint/2010/main" val="79090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077C7B-03F3-450E-99D8-4868A305E8A6}"/>
                  </a:ext>
                </a:extLst>
              </p14:cNvPr>
              <p14:cNvContentPartPr/>
              <p14:nvPr/>
            </p14:nvContentPartPr>
            <p14:xfrm>
              <a:off x="597597" y="3650115"/>
              <a:ext cx="1154880" cy="488160"/>
            </p14:xfrm>
          </p:contentPart>
        </mc:Choice>
        <mc:Fallback xmlns="">
          <p:pic>
            <p:nvPicPr>
              <p:cNvPr id="2" name="Freihand 1">
                <a:extLst>
                  <a:ext uri="{FF2B5EF4-FFF2-40B4-BE49-F238E27FC236}">
                    <a16:creationId xmlns:a16="http://schemas.microsoft.com/office/drawing/2014/main" id="{FC077C7B-03F3-450E-99D8-4868A305E8A6}"/>
                  </a:ext>
                </a:extLst>
              </p:cNvPr>
              <p:cNvPicPr/>
              <p:nvPr/>
            </p:nvPicPr>
            <p:blipFill>
              <a:blip r:embed="rId5"/>
              <a:stretch>
                <a:fillRect/>
              </a:stretch>
            </p:blipFill>
            <p:spPr>
              <a:xfrm>
                <a:off x="593277" y="3645795"/>
                <a:ext cx="11635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06B6F29-BBBB-4018-AC8D-E0BCC4EDD9A9}"/>
                  </a:ext>
                </a:extLst>
              </p14:cNvPr>
              <p14:cNvContentPartPr/>
              <p14:nvPr/>
            </p14:nvContentPartPr>
            <p14:xfrm>
              <a:off x="2559597" y="4012995"/>
              <a:ext cx="4969800" cy="145080"/>
            </p14:xfrm>
          </p:contentPart>
        </mc:Choice>
        <mc:Fallback xmlns="">
          <p:pic>
            <p:nvPicPr>
              <p:cNvPr id="3" name="Freihand 2">
                <a:extLst>
                  <a:ext uri="{FF2B5EF4-FFF2-40B4-BE49-F238E27FC236}">
                    <a16:creationId xmlns:a16="http://schemas.microsoft.com/office/drawing/2014/main" id="{806B6F29-BBBB-4018-AC8D-E0BCC4EDD9A9}"/>
                  </a:ext>
                </a:extLst>
              </p:cNvPr>
              <p:cNvPicPr/>
              <p:nvPr/>
            </p:nvPicPr>
            <p:blipFill>
              <a:blip r:embed="rId7"/>
              <a:stretch>
                <a:fillRect/>
              </a:stretch>
            </p:blipFill>
            <p:spPr>
              <a:xfrm>
                <a:off x="2555277" y="4008675"/>
                <a:ext cx="497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C95B5EA-74C7-4DAE-8997-8EA4F7ABC4D5}"/>
                  </a:ext>
                </a:extLst>
              </p14:cNvPr>
              <p14:cNvContentPartPr/>
              <p14:nvPr/>
            </p14:nvContentPartPr>
            <p14:xfrm>
              <a:off x="3065397" y="3959715"/>
              <a:ext cx="2777040" cy="562680"/>
            </p14:xfrm>
          </p:contentPart>
        </mc:Choice>
        <mc:Fallback xmlns="">
          <p:pic>
            <p:nvPicPr>
              <p:cNvPr id="4" name="Freihand 3">
                <a:extLst>
                  <a:ext uri="{FF2B5EF4-FFF2-40B4-BE49-F238E27FC236}">
                    <a16:creationId xmlns:a16="http://schemas.microsoft.com/office/drawing/2014/main" id="{3C95B5EA-74C7-4DAE-8997-8EA4F7ABC4D5}"/>
                  </a:ext>
                </a:extLst>
              </p:cNvPr>
              <p:cNvPicPr/>
              <p:nvPr/>
            </p:nvPicPr>
            <p:blipFill>
              <a:blip r:embed="rId9"/>
              <a:stretch>
                <a:fillRect/>
              </a:stretch>
            </p:blipFill>
            <p:spPr>
              <a:xfrm>
                <a:off x="3061077" y="3955395"/>
                <a:ext cx="2785680" cy="57132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004CB4-9A79-4372-BF88-C885882BA053}"/>
                  </a:ext>
                </a:extLst>
              </p14:cNvPr>
              <p14:cNvContentPartPr/>
              <p14:nvPr/>
            </p14:nvContentPartPr>
            <p14:xfrm>
              <a:off x="2897637" y="1866675"/>
              <a:ext cx="4912920" cy="81000"/>
            </p14:xfrm>
          </p:contentPart>
        </mc:Choice>
        <mc:Fallback xmlns="">
          <p:pic>
            <p:nvPicPr>
              <p:cNvPr id="2" name="Freihand 1">
                <a:extLst>
                  <a:ext uri="{FF2B5EF4-FFF2-40B4-BE49-F238E27FC236}">
                    <a16:creationId xmlns:a16="http://schemas.microsoft.com/office/drawing/2014/main" id="{9B004CB4-9A79-4372-BF88-C885882BA053}"/>
                  </a:ext>
                </a:extLst>
              </p:cNvPr>
              <p:cNvPicPr/>
              <p:nvPr/>
            </p:nvPicPr>
            <p:blipFill>
              <a:blip r:embed="rId4"/>
              <a:stretch>
                <a:fillRect/>
              </a:stretch>
            </p:blipFill>
            <p:spPr>
              <a:xfrm>
                <a:off x="2893317" y="1862355"/>
                <a:ext cx="4921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5982BA-A3B6-49C9-A9A0-CF874DB325FC}"/>
                  </a:ext>
                </a:extLst>
              </p14:cNvPr>
              <p14:cNvContentPartPr/>
              <p14:nvPr/>
            </p14:nvContentPartPr>
            <p14:xfrm>
              <a:off x="3455277" y="2522955"/>
              <a:ext cx="3248280" cy="40680"/>
            </p14:xfrm>
          </p:contentPart>
        </mc:Choice>
        <mc:Fallback xmlns="">
          <p:pic>
            <p:nvPicPr>
              <p:cNvPr id="3" name="Freihand 2">
                <a:extLst>
                  <a:ext uri="{FF2B5EF4-FFF2-40B4-BE49-F238E27FC236}">
                    <a16:creationId xmlns:a16="http://schemas.microsoft.com/office/drawing/2014/main" id="{945982BA-A3B6-49C9-A9A0-CF874DB325FC}"/>
                  </a:ext>
                </a:extLst>
              </p:cNvPr>
              <p:cNvPicPr/>
              <p:nvPr/>
            </p:nvPicPr>
            <p:blipFill>
              <a:blip r:embed="rId6"/>
              <a:stretch>
                <a:fillRect/>
              </a:stretch>
            </p:blipFill>
            <p:spPr>
              <a:xfrm>
                <a:off x="3450957" y="2518635"/>
                <a:ext cx="325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C50B06E-D61D-4934-9993-55E9BFAC32E1}"/>
                  </a:ext>
                </a:extLst>
              </p14:cNvPr>
              <p14:cNvContentPartPr/>
              <p14:nvPr/>
            </p14:nvContentPartPr>
            <p14:xfrm>
              <a:off x="3707637" y="3450315"/>
              <a:ext cx="5499720" cy="163440"/>
            </p14:xfrm>
          </p:contentPart>
        </mc:Choice>
        <mc:Fallback xmlns="">
          <p:pic>
            <p:nvPicPr>
              <p:cNvPr id="4" name="Freihand 3">
                <a:extLst>
                  <a:ext uri="{FF2B5EF4-FFF2-40B4-BE49-F238E27FC236}">
                    <a16:creationId xmlns:a16="http://schemas.microsoft.com/office/drawing/2014/main" id="{4C50B06E-D61D-4934-9993-55E9BFAC32E1}"/>
                  </a:ext>
                </a:extLst>
              </p:cNvPr>
              <p:cNvPicPr/>
              <p:nvPr/>
            </p:nvPicPr>
            <p:blipFill>
              <a:blip r:embed="rId8"/>
              <a:stretch>
                <a:fillRect/>
              </a:stretch>
            </p:blipFill>
            <p:spPr>
              <a:xfrm>
                <a:off x="3703317" y="3445995"/>
                <a:ext cx="5508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D90AB71-6965-47DB-A3B7-4781B002875E}"/>
                  </a:ext>
                </a:extLst>
              </p14:cNvPr>
              <p14:cNvContentPartPr/>
              <p14:nvPr/>
            </p14:nvContentPartPr>
            <p14:xfrm>
              <a:off x="2471037" y="4057635"/>
              <a:ext cx="2937600" cy="112680"/>
            </p14:xfrm>
          </p:contentPart>
        </mc:Choice>
        <mc:Fallback xmlns="">
          <p:pic>
            <p:nvPicPr>
              <p:cNvPr id="8" name="Freihand 7">
                <a:extLst>
                  <a:ext uri="{FF2B5EF4-FFF2-40B4-BE49-F238E27FC236}">
                    <a16:creationId xmlns:a16="http://schemas.microsoft.com/office/drawing/2014/main" id="{6D90AB71-6965-47DB-A3B7-4781B002875E}"/>
                  </a:ext>
                </a:extLst>
              </p:cNvPr>
              <p:cNvPicPr/>
              <p:nvPr/>
            </p:nvPicPr>
            <p:blipFill>
              <a:blip r:embed="rId10"/>
              <a:stretch>
                <a:fillRect/>
              </a:stretch>
            </p:blipFill>
            <p:spPr>
              <a:xfrm>
                <a:off x="2466717" y="4053315"/>
                <a:ext cx="294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0E8C3F3-B55A-4671-9BD7-16D2FE23E5C1}"/>
                  </a:ext>
                </a:extLst>
              </p14:cNvPr>
              <p14:cNvContentPartPr/>
              <p14:nvPr/>
            </p14:nvContentPartPr>
            <p14:xfrm>
              <a:off x="2399757" y="5057355"/>
              <a:ext cx="5635800" cy="177840"/>
            </p14:xfrm>
          </p:contentPart>
        </mc:Choice>
        <mc:Fallback xmlns="">
          <p:pic>
            <p:nvPicPr>
              <p:cNvPr id="9" name="Freihand 8">
                <a:extLst>
                  <a:ext uri="{FF2B5EF4-FFF2-40B4-BE49-F238E27FC236}">
                    <a16:creationId xmlns:a16="http://schemas.microsoft.com/office/drawing/2014/main" id="{B0E8C3F3-B55A-4671-9BD7-16D2FE23E5C1}"/>
                  </a:ext>
                </a:extLst>
              </p:cNvPr>
              <p:cNvPicPr/>
              <p:nvPr/>
            </p:nvPicPr>
            <p:blipFill>
              <a:blip r:embed="rId12"/>
              <a:stretch>
                <a:fillRect/>
              </a:stretch>
            </p:blipFill>
            <p:spPr>
              <a:xfrm>
                <a:off x="2395437" y="5053035"/>
                <a:ext cx="5644440" cy="1864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F0CD0D-85BF-489C-98B2-6CBED384C48A}"/>
                  </a:ext>
                </a:extLst>
              </p14:cNvPr>
              <p14:cNvContentPartPr/>
              <p14:nvPr/>
            </p14:nvContentPartPr>
            <p14:xfrm>
              <a:off x="3336477" y="1635195"/>
              <a:ext cx="3493080" cy="1338480"/>
            </p14:xfrm>
          </p:contentPart>
        </mc:Choice>
        <mc:Fallback xmlns="">
          <p:pic>
            <p:nvPicPr>
              <p:cNvPr id="2" name="Freihand 1">
                <a:extLst>
                  <a:ext uri="{FF2B5EF4-FFF2-40B4-BE49-F238E27FC236}">
                    <a16:creationId xmlns:a16="http://schemas.microsoft.com/office/drawing/2014/main" id="{F9F0CD0D-85BF-489C-98B2-6CBED384C48A}"/>
                  </a:ext>
                </a:extLst>
              </p:cNvPr>
              <p:cNvPicPr/>
              <p:nvPr/>
            </p:nvPicPr>
            <p:blipFill>
              <a:blip r:embed="rId4"/>
              <a:stretch>
                <a:fillRect/>
              </a:stretch>
            </p:blipFill>
            <p:spPr>
              <a:xfrm>
                <a:off x="3332157" y="1630875"/>
                <a:ext cx="350172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458B6D-125F-49E5-844E-8046B75E19BF}"/>
                  </a:ext>
                </a:extLst>
              </p14:cNvPr>
              <p14:cNvContentPartPr/>
              <p14:nvPr/>
            </p14:nvContentPartPr>
            <p14:xfrm>
              <a:off x="3615477" y="3678555"/>
              <a:ext cx="3441240" cy="1066320"/>
            </p14:xfrm>
          </p:contentPart>
        </mc:Choice>
        <mc:Fallback xmlns="">
          <p:pic>
            <p:nvPicPr>
              <p:cNvPr id="3" name="Freihand 2">
                <a:extLst>
                  <a:ext uri="{FF2B5EF4-FFF2-40B4-BE49-F238E27FC236}">
                    <a16:creationId xmlns:a16="http://schemas.microsoft.com/office/drawing/2014/main" id="{D5458B6D-125F-49E5-844E-8046B75E19BF}"/>
                  </a:ext>
                </a:extLst>
              </p:cNvPr>
              <p:cNvPicPr/>
              <p:nvPr/>
            </p:nvPicPr>
            <p:blipFill>
              <a:blip r:embed="rId6"/>
              <a:stretch>
                <a:fillRect/>
              </a:stretch>
            </p:blipFill>
            <p:spPr>
              <a:xfrm>
                <a:off x="3611157" y="3674235"/>
                <a:ext cx="3449880" cy="107496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05D7292D-22C4-4A52-877D-4FD15C2BCC52}"/>
              </a:ext>
            </a:extLst>
          </p:cNvPr>
          <p:cNvGrpSpPr/>
          <p:nvPr/>
        </p:nvGrpSpPr>
        <p:grpSpPr>
          <a:xfrm>
            <a:off x="603717" y="1312275"/>
            <a:ext cx="8901720" cy="1205280"/>
            <a:chOff x="603717" y="1312275"/>
            <a:chExt cx="8901720" cy="1205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06CD5BD-70C8-4800-9E98-C890A4E5CC43}"/>
                    </a:ext>
                  </a:extLst>
                </p14:cNvPr>
                <p14:cNvContentPartPr/>
                <p14:nvPr/>
              </p14:nvContentPartPr>
              <p14:xfrm>
                <a:off x="7333197" y="1913115"/>
                <a:ext cx="2172240" cy="604440"/>
              </p14:xfrm>
            </p:contentPart>
          </mc:Choice>
          <mc:Fallback xmlns="">
            <p:pic>
              <p:nvPicPr>
                <p:cNvPr id="2" name="Freihand 1">
                  <a:extLst>
                    <a:ext uri="{FF2B5EF4-FFF2-40B4-BE49-F238E27FC236}">
                      <a16:creationId xmlns:a16="http://schemas.microsoft.com/office/drawing/2014/main" id="{606CD5BD-70C8-4800-9E98-C890A4E5CC43}"/>
                    </a:ext>
                  </a:extLst>
                </p:cNvPr>
                <p:cNvPicPr/>
                <p:nvPr/>
              </p:nvPicPr>
              <p:blipFill>
                <a:blip r:embed="rId4"/>
                <a:stretch>
                  <a:fillRect/>
                </a:stretch>
              </p:blipFill>
              <p:spPr>
                <a:xfrm>
                  <a:off x="7328877" y="1908795"/>
                  <a:ext cx="21808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56FEDE9-3C9C-463D-8B0B-2F184FF54226}"/>
                    </a:ext>
                  </a:extLst>
                </p14:cNvPr>
                <p14:cNvContentPartPr/>
                <p14:nvPr/>
              </p14:nvContentPartPr>
              <p14:xfrm>
                <a:off x="1760757" y="1312275"/>
                <a:ext cx="5723280" cy="821520"/>
              </p14:xfrm>
            </p:contentPart>
          </mc:Choice>
          <mc:Fallback xmlns="">
            <p:pic>
              <p:nvPicPr>
                <p:cNvPr id="3" name="Freihand 2">
                  <a:extLst>
                    <a:ext uri="{FF2B5EF4-FFF2-40B4-BE49-F238E27FC236}">
                      <a16:creationId xmlns:a16="http://schemas.microsoft.com/office/drawing/2014/main" id="{456FEDE9-3C9C-463D-8B0B-2F184FF54226}"/>
                    </a:ext>
                  </a:extLst>
                </p:cNvPr>
                <p:cNvPicPr/>
                <p:nvPr/>
              </p:nvPicPr>
              <p:blipFill>
                <a:blip r:embed="rId6"/>
                <a:stretch>
                  <a:fillRect/>
                </a:stretch>
              </p:blipFill>
              <p:spPr>
                <a:xfrm>
                  <a:off x="1756437" y="1307955"/>
                  <a:ext cx="573192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8EADCD-66A5-4029-B48D-D704CBBDB097}"/>
                    </a:ext>
                  </a:extLst>
                </p14:cNvPr>
                <p14:cNvContentPartPr/>
                <p14:nvPr/>
              </p14:nvContentPartPr>
              <p14:xfrm>
                <a:off x="1679757" y="1428915"/>
                <a:ext cx="284040" cy="254520"/>
              </p14:xfrm>
            </p:contentPart>
          </mc:Choice>
          <mc:Fallback xmlns="">
            <p:pic>
              <p:nvPicPr>
                <p:cNvPr id="4" name="Freihand 3">
                  <a:extLst>
                    <a:ext uri="{FF2B5EF4-FFF2-40B4-BE49-F238E27FC236}">
                      <a16:creationId xmlns:a16="http://schemas.microsoft.com/office/drawing/2014/main" id="{AB8EADCD-66A5-4029-B48D-D704CBBDB097}"/>
                    </a:ext>
                  </a:extLst>
                </p:cNvPr>
                <p:cNvPicPr/>
                <p:nvPr/>
              </p:nvPicPr>
              <p:blipFill>
                <a:blip r:embed="rId8"/>
                <a:stretch>
                  <a:fillRect/>
                </a:stretch>
              </p:blipFill>
              <p:spPr>
                <a:xfrm>
                  <a:off x="1675437" y="1424595"/>
                  <a:ext cx="292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8AF04BF-7C8A-4831-A3AA-1F1D8A94E9E7}"/>
                    </a:ext>
                  </a:extLst>
                </p14:cNvPr>
                <p14:cNvContentPartPr/>
                <p14:nvPr/>
              </p14:nvContentPartPr>
              <p14:xfrm>
                <a:off x="603717" y="1427475"/>
                <a:ext cx="1829520" cy="717840"/>
              </p14:xfrm>
            </p:contentPart>
          </mc:Choice>
          <mc:Fallback xmlns="">
            <p:pic>
              <p:nvPicPr>
                <p:cNvPr id="5" name="Freihand 4">
                  <a:extLst>
                    <a:ext uri="{FF2B5EF4-FFF2-40B4-BE49-F238E27FC236}">
                      <a16:creationId xmlns:a16="http://schemas.microsoft.com/office/drawing/2014/main" id="{C8AF04BF-7C8A-4831-A3AA-1F1D8A94E9E7}"/>
                    </a:ext>
                  </a:extLst>
                </p:cNvPr>
                <p:cNvPicPr/>
                <p:nvPr/>
              </p:nvPicPr>
              <p:blipFill>
                <a:blip r:embed="rId10"/>
                <a:stretch>
                  <a:fillRect/>
                </a:stretch>
              </p:blipFill>
              <p:spPr>
                <a:xfrm>
                  <a:off x="599397" y="1423155"/>
                  <a:ext cx="1838160" cy="726480"/>
                </a:xfrm>
                <a:prstGeom prst="rect">
                  <a:avLst/>
                </a:prstGeom>
              </p:spPr>
            </p:pic>
          </mc:Fallback>
        </mc:AlternateContent>
      </p:grpSp>
      <p:grpSp>
        <p:nvGrpSpPr>
          <p:cNvPr id="12" name="Gruppieren 11">
            <a:extLst>
              <a:ext uri="{FF2B5EF4-FFF2-40B4-BE49-F238E27FC236}">
                <a16:creationId xmlns:a16="http://schemas.microsoft.com/office/drawing/2014/main" id="{618BF96D-DF37-49B5-8279-8799B9CF27C4}"/>
              </a:ext>
            </a:extLst>
          </p:cNvPr>
          <p:cNvGrpSpPr/>
          <p:nvPr/>
        </p:nvGrpSpPr>
        <p:grpSpPr>
          <a:xfrm>
            <a:off x="415077" y="3165915"/>
            <a:ext cx="5316120" cy="635760"/>
            <a:chOff x="415077" y="3165915"/>
            <a:chExt cx="5316120" cy="635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F03365D-0D7E-4E44-99E6-8A3EBC3C0AD8}"/>
                    </a:ext>
                  </a:extLst>
                </p14:cNvPr>
                <p14:cNvContentPartPr/>
                <p14:nvPr/>
              </p14:nvContentPartPr>
              <p14:xfrm>
                <a:off x="4411077" y="3227115"/>
                <a:ext cx="1320120" cy="524160"/>
              </p14:xfrm>
            </p:contentPart>
          </mc:Choice>
          <mc:Fallback xmlns="">
            <p:pic>
              <p:nvPicPr>
                <p:cNvPr id="10" name="Freihand 9">
                  <a:extLst>
                    <a:ext uri="{FF2B5EF4-FFF2-40B4-BE49-F238E27FC236}">
                      <a16:creationId xmlns:a16="http://schemas.microsoft.com/office/drawing/2014/main" id="{1F03365D-0D7E-4E44-99E6-8A3EBC3C0AD8}"/>
                    </a:ext>
                  </a:extLst>
                </p:cNvPr>
                <p:cNvPicPr/>
                <p:nvPr/>
              </p:nvPicPr>
              <p:blipFill>
                <a:blip r:embed="rId12"/>
                <a:stretch>
                  <a:fillRect/>
                </a:stretch>
              </p:blipFill>
              <p:spPr>
                <a:xfrm>
                  <a:off x="4406757" y="3222795"/>
                  <a:ext cx="132876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DB0709C-C613-4233-A846-BB334489070E}"/>
                    </a:ext>
                  </a:extLst>
                </p14:cNvPr>
                <p14:cNvContentPartPr/>
                <p14:nvPr/>
              </p14:nvContentPartPr>
              <p14:xfrm>
                <a:off x="415077" y="3165915"/>
                <a:ext cx="2590560" cy="635760"/>
              </p14:xfrm>
            </p:contentPart>
          </mc:Choice>
          <mc:Fallback xmlns="">
            <p:pic>
              <p:nvPicPr>
                <p:cNvPr id="11" name="Freihand 10">
                  <a:extLst>
                    <a:ext uri="{FF2B5EF4-FFF2-40B4-BE49-F238E27FC236}">
                      <a16:creationId xmlns:a16="http://schemas.microsoft.com/office/drawing/2014/main" id="{BDB0709C-C613-4233-A846-BB334489070E}"/>
                    </a:ext>
                  </a:extLst>
                </p:cNvPr>
                <p:cNvPicPr/>
                <p:nvPr/>
              </p:nvPicPr>
              <p:blipFill>
                <a:blip r:embed="rId14"/>
                <a:stretch>
                  <a:fillRect/>
                </a:stretch>
              </p:blipFill>
              <p:spPr>
                <a:xfrm>
                  <a:off x="410757" y="3161595"/>
                  <a:ext cx="2599200" cy="64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1B407FE-18C8-4812-A304-68C1DD2006F7}"/>
                  </a:ext>
                </a:extLst>
              </p14:cNvPr>
              <p14:cNvContentPartPr/>
              <p14:nvPr/>
            </p14:nvContentPartPr>
            <p14:xfrm>
              <a:off x="10616397" y="1764435"/>
              <a:ext cx="80640" cy="25560"/>
            </p14:xfrm>
          </p:contentPart>
        </mc:Choice>
        <mc:Fallback xmlns="">
          <p:pic>
            <p:nvPicPr>
              <p:cNvPr id="13" name="Freihand 12">
                <a:extLst>
                  <a:ext uri="{FF2B5EF4-FFF2-40B4-BE49-F238E27FC236}">
                    <a16:creationId xmlns:a16="http://schemas.microsoft.com/office/drawing/2014/main" id="{D1B407FE-18C8-4812-A304-68C1DD2006F7}"/>
                  </a:ext>
                </a:extLst>
              </p:cNvPr>
              <p:cNvPicPr/>
              <p:nvPr/>
            </p:nvPicPr>
            <p:blipFill>
              <a:blip r:embed="rId16"/>
              <a:stretch>
                <a:fillRect/>
              </a:stretch>
            </p:blipFill>
            <p:spPr>
              <a:xfrm>
                <a:off x="10612077" y="1760115"/>
                <a:ext cx="89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EF13D1E-5A1C-4EC8-80CC-26D333DD5B43}"/>
                  </a:ext>
                </a:extLst>
              </p14:cNvPr>
              <p14:cNvContentPartPr/>
              <p14:nvPr/>
            </p14:nvContentPartPr>
            <p14:xfrm>
              <a:off x="745557" y="3644715"/>
              <a:ext cx="2385360" cy="50040"/>
            </p14:xfrm>
          </p:contentPart>
        </mc:Choice>
        <mc:Fallback xmlns="">
          <p:pic>
            <p:nvPicPr>
              <p:cNvPr id="14" name="Freihand 13">
                <a:extLst>
                  <a:ext uri="{FF2B5EF4-FFF2-40B4-BE49-F238E27FC236}">
                    <a16:creationId xmlns:a16="http://schemas.microsoft.com/office/drawing/2014/main" id="{2EF13D1E-5A1C-4EC8-80CC-26D333DD5B43}"/>
                  </a:ext>
                </a:extLst>
              </p:cNvPr>
              <p:cNvPicPr/>
              <p:nvPr/>
            </p:nvPicPr>
            <p:blipFill>
              <a:blip r:embed="rId18"/>
              <a:stretch>
                <a:fillRect/>
              </a:stretch>
            </p:blipFill>
            <p:spPr>
              <a:xfrm>
                <a:off x="741237" y="3640395"/>
                <a:ext cx="2394000" cy="5868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8" name="Freihand 27">
                <a:extLst>
                  <a:ext uri="{FF2B5EF4-FFF2-40B4-BE49-F238E27FC236}">
                    <a16:creationId xmlns:a16="http://schemas.microsoft.com/office/drawing/2014/main" id="{C1E72F03-30D3-412A-A85E-9E943A88AE15}"/>
                  </a:ext>
                </a:extLst>
              </p14:cNvPr>
              <p14:cNvContentPartPr/>
              <p14:nvPr/>
            </p14:nvContentPartPr>
            <p14:xfrm>
              <a:off x="10707561" y="793155"/>
              <a:ext cx="608400" cy="566640"/>
            </p14:xfrm>
          </p:contentPart>
        </mc:Choice>
        <mc:Fallback xmlns="">
          <p:pic>
            <p:nvPicPr>
              <p:cNvPr id="28" name="Freihand 27">
                <a:extLst>
                  <a:ext uri="{FF2B5EF4-FFF2-40B4-BE49-F238E27FC236}">
                    <a16:creationId xmlns:a16="http://schemas.microsoft.com/office/drawing/2014/main" id="{C1E72F03-30D3-412A-A85E-9E943A88AE15}"/>
                  </a:ext>
                </a:extLst>
              </p:cNvPr>
              <p:cNvPicPr/>
              <p:nvPr/>
            </p:nvPicPr>
            <p:blipFill>
              <a:blip r:embed="rId4"/>
              <a:stretch>
                <a:fillRect/>
              </a:stretch>
            </p:blipFill>
            <p:spPr>
              <a:xfrm>
                <a:off x="10703241" y="788835"/>
                <a:ext cx="6170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Freihand 42">
                <a:extLst>
                  <a:ext uri="{FF2B5EF4-FFF2-40B4-BE49-F238E27FC236}">
                    <a16:creationId xmlns:a16="http://schemas.microsoft.com/office/drawing/2014/main" id="{540F295C-EBF3-42D8-9C46-78FE91640835}"/>
                  </a:ext>
                </a:extLst>
              </p14:cNvPr>
              <p14:cNvContentPartPr/>
              <p14:nvPr/>
            </p14:nvContentPartPr>
            <p14:xfrm>
              <a:off x="11072601" y="1152435"/>
              <a:ext cx="55440" cy="66240"/>
            </p14:xfrm>
          </p:contentPart>
        </mc:Choice>
        <mc:Fallback xmlns="">
          <p:pic>
            <p:nvPicPr>
              <p:cNvPr id="43" name="Freihand 42">
                <a:extLst>
                  <a:ext uri="{FF2B5EF4-FFF2-40B4-BE49-F238E27FC236}">
                    <a16:creationId xmlns:a16="http://schemas.microsoft.com/office/drawing/2014/main" id="{540F295C-EBF3-42D8-9C46-78FE91640835}"/>
                  </a:ext>
                </a:extLst>
              </p:cNvPr>
              <p:cNvPicPr/>
              <p:nvPr/>
            </p:nvPicPr>
            <p:blipFill>
              <a:blip r:embed="rId6"/>
              <a:stretch>
                <a:fillRect/>
              </a:stretch>
            </p:blipFill>
            <p:spPr>
              <a:xfrm>
                <a:off x="11068281" y="1148115"/>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471A0FDE-0B3F-4AFF-92F5-C97011527D58}"/>
                  </a:ext>
                </a:extLst>
              </p14:cNvPr>
              <p14:cNvContentPartPr/>
              <p14:nvPr/>
            </p14:nvContentPartPr>
            <p14:xfrm>
              <a:off x="10377801" y="958395"/>
              <a:ext cx="135720" cy="25200"/>
            </p14:xfrm>
          </p:contentPart>
        </mc:Choice>
        <mc:Fallback xmlns="">
          <p:pic>
            <p:nvPicPr>
              <p:cNvPr id="70" name="Freihand 69">
                <a:extLst>
                  <a:ext uri="{FF2B5EF4-FFF2-40B4-BE49-F238E27FC236}">
                    <a16:creationId xmlns:a16="http://schemas.microsoft.com/office/drawing/2014/main" id="{471A0FDE-0B3F-4AFF-92F5-C97011527D58}"/>
                  </a:ext>
                </a:extLst>
              </p:cNvPr>
              <p:cNvPicPr/>
              <p:nvPr/>
            </p:nvPicPr>
            <p:blipFill>
              <a:blip r:embed="rId8"/>
              <a:stretch>
                <a:fillRect/>
              </a:stretch>
            </p:blipFill>
            <p:spPr>
              <a:xfrm>
                <a:off x="10373481" y="954075"/>
                <a:ext cx="144360" cy="33840"/>
              </a:xfrm>
              <a:prstGeom prst="rect">
                <a:avLst/>
              </a:prstGeom>
            </p:spPr>
          </p:pic>
        </mc:Fallback>
      </mc:AlternateContent>
      <p:grpSp>
        <p:nvGrpSpPr>
          <p:cNvPr id="123" name="Gruppieren 122">
            <a:extLst>
              <a:ext uri="{FF2B5EF4-FFF2-40B4-BE49-F238E27FC236}">
                <a16:creationId xmlns:a16="http://schemas.microsoft.com/office/drawing/2014/main" id="{30D18917-D319-4BF7-AFE4-6C6D1A0A7D24}"/>
              </a:ext>
            </a:extLst>
          </p:cNvPr>
          <p:cNvGrpSpPr/>
          <p:nvPr/>
        </p:nvGrpSpPr>
        <p:grpSpPr>
          <a:xfrm>
            <a:off x="1869201" y="841035"/>
            <a:ext cx="1463040" cy="267480"/>
            <a:chOff x="1869201" y="841035"/>
            <a:chExt cx="1463040" cy="267480"/>
          </a:xfrm>
        </p:grpSpPr>
        <mc:AlternateContent xmlns:mc="http://schemas.openxmlformats.org/markup-compatibility/2006" xmlns:p14="http://schemas.microsoft.com/office/powerpoint/2010/main">
          <mc:Choice Requires="p14">
            <p:contentPart p14:bwMode="auto" r:id="rId9">
              <p14:nvContentPartPr>
                <p14:cNvPr id="111" name="Freihand 110">
                  <a:extLst>
                    <a:ext uri="{FF2B5EF4-FFF2-40B4-BE49-F238E27FC236}">
                      <a16:creationId xmlns:a16="http://schemas.microsoft.com/office/drawing/2014/main" id="{AD5CECC6-EC7C-4F01-9BA1-7E3606EF7609}"/>
                    </a:ext>
                  </a:extLst>
                </p14:cNvPr>
                <p14:cNvContentPartPr/>
                <p14:nvPr/>
              </p14:nvContentPartPr>
              <p14:xfrm>
                <a:off x="1869201" y="879195"/>
                <a:ext cx="196200" cy="207720"/>
              </p14:xfrm>
            </p:contentPart>
          </mc:Choice>
          <mc:Fallback xmlns="">
            <p:pic>
              <p:nvPicPr>
                <p:cNvPr id="111" name="Freihand 110">
                  <a:extLst>
                    <a:ext uri="{FF2B5EF4-FFF2-40B4-BE49-F238E27FC236}">
                      <a16:creationId xmlns:a16="http://schemas.microsoft.com/office/drawing/2014/main" id="{AD5CECC6-EC7C-4F01-9BA1-7E3606EF7609}"/>
                    </a:ext>
                  </a:extLst>
                </p:cNvPr>
                <p:cNvPicPr/>
                <p:nvPr/>
              </p:nvPicPr>
              <p:blipFill>
                <a:blip r:embed="rId10"/>
                <a:stretch>
                  <a:fillRect/>
                </a:stretch>
              </p:blipFill>
              <p:spPr>
                <a:xfrm>
                  <a:off x="1864881" y="874875"/>
                  <a:ext cx="204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 name="Freihand 111">
                  <a:extLst>
                    <a:ext uri="{FF2B5EF4-FFF2-40B4-BE49-F238E27FC236}">
                      <a16:creationId xmlns:a16="http://schemas.microsoft.com/office/drawing/2014/main" id="{C03D869B-16AB-4282-AA47-CFBC677C4B61}"/>
                    </a:ext>
                  </a:extLst>
                </p14:cNvPr>
                <p14:cNvContentPartPr/>
                <p14:nvPr/>
              </p14:nvContentPartPr>
              <p14:xfrm>
                <a:off x="2002401" y="996555"/>
                <a:ext cx="77760" cy="63720"/>
              </p14:xfrm>
            </p:contentPart>
          </mc:Choice>
          <mc:Fallback xmlns="">
            <p:pic>
              <p:nvPicPr>
                <p:cNvPr id="112" name="Freihand 111">
                  <a:extLst>
                    <a:ext uri="{FF2B5EF4-FFF2-40B4-BE49-F238E27FC236}">
                      <a16:creationId xmlns:a16="http://schemas.microsoft.com/office/drawing/2014/main" id="{C03D869B-16AB-4282-AA47-CFBC677C4B61}"/>
                    </a:ext>
                  </a:extLst>
                </p:cNvPr>
                <p:cNvPicPr/>
                <p:nvPr/>
              </p:nvPicPr>
              <p:blipFill>
                <a:blip r:embed="rId12"/>
                <a:stretch>
                  <a:fillRect/>
                </a:stretch>
              </p:blipFill>
              <p:spPr>
                <a:xfrm>
                  <a:off x="1998081" y="992235"/>
                  <a:ext cx="86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 name="Freihand 112">
                  <a:extLst>
                    <a:ext uri="{FF2B5EF4-FFF2-40B4-BE49-F238E27FC236}">
                      <a16:creationId xmlns:a16="http://schemas.microsoft.com/office/drawing/2014/main" id="{99EEA977-8AD6-4814-9DF2-52EA8380E28F}"/>
                    </a:ext>
                  </a:extLst>
                </p14:cNvPr>
                <p14:cNvContentPartPr/>
                <p14:nvPr/>
              </p14:nvContentPartPr>
              <p14:xfrm>
                <a:off x="2093121" y="973875"/>
                <a:ext cx="316080" cy="82080"/>
              </p14:xfrm>
            </p:contentPart>
          </mc:Choice>
          <mc:Fallback xmlns="">
            <p:pic>
              <p:nvPicPr>
                <p:cNvPr id="113" name="Freihand 112">
                  <a:extLst>
                    <a:ext uri="{FF2B5EF4-FFF2-40B4-BE49-F238E27FC236}">
                      <a16:creationId xmlns:a16="http://schemas.microsoft.com/office/drawing/2014/main" id="{99EEA977-8AD6-4814-9DF2-52EA8380E28F}"/>
                    </a:ext>
                  </a:extLst>
                </p:cNvPr>
                <p:cNvPicPr/>
                <p:nvPr/>
              </p:nvPicPr>
              <p:blipFill>
                <a:blip r:embed="rId14"/>
                <a:stretch>
                  <a:fillRect/>
                </a:stretch>
              </p:blipFill>
              <p:spPr>
                <a:xfrm>
                  <a:off x="2088801" y="969555"/>
                  <a:ext cx="324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Freihand 113">
                  <a:extLst>
                    <a:ext uri="{FF2B5EF4-FFF2-40B4-BE49-F238E27FC236}">
                      <a16:creationId xmlns:a16="http://schemas.microsoft.com/office/drawing/2014/main" id="{FEEF0859-573F-40B3-BFB9-D2A07A3ACAD5}"/>
                    </a:ext>
                  </a:extLst>
                </p14:cNvPr>
                <p14:cNvContentPartPr/>
                <p14:nvPr/>
              </p14:nvContentPartPr>
              <p14:xfrm>
                <a:off x="2383281" y="906195"/>
                <a:ext cx="360" cy="360"/>
              </p14:xfrm>
            </p:contentPart>
          </mc:Choice>
          <mc:Fallback xmlns="">
            <p:pic>
              <p:nvPicPr>
                <p:cNvPr id="114" name="Freihand 113">
                  <a:extLst>
                    <a:ext uri="{FF2B5EF4-FFF2-40B4-BE49-F238E27FC236}">
                      <a16:creationId xmlns:a16="http://schemas.microsoft.com/office/drawing/2014/main" id="{FEEF0859-573F-40B3-BFB9-D2A07A3ACAD5}"/>
                    </a:ext>
                  </a:extLst>
                </p:cNvPr>
                <p:cNvPicPr/>
                <p:nvPr/>
              </p:nvPicPr>
              <p:blipFill>
                <a:blip r:embed="rId16"/>
                <a:stretch>
                  <a:fillRect/>
                </a:stretch>
              </p:blipFill>
              <p:spPr>
                <a:xfrm>
                  <a:off x="2378961" y="901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 name="Freihand 114">
                  <a:extLst>
                    <a:ext uri="{FF2B5EF4-FFF2-40B4-BE49-F238E27FC236}">
                      <a16:creationId xmlns:a16="http://schemas.microsoft.com/office/drawing/2014/main" id="{D5CA2FB0-0453-4334-A487-4E7C2098DCA7}"/>
                    </a:ext>
                  </a:extLst>
                </p14:cNvPr>
                <p14:cNvContentPartPr/>
                <p14:nvPr/>
              </p14:nvContentPartPr>
              <p14:xfrm>
                <a:off x="2446281" y="980715"/>
                <a:ext cx="141480" cy="92520"/>
              </p14:xfrm>
            </p:contentPart>
          </mc:Choice>
          <mc:Fallback xmlns="">
            <p:pic>
              <p:nvPicPr>
                <p:cNvPr id="115" name="Freihand 114">
                  <a:extLst>
                    <a:ext uri="{FF2B5EF4-FFF2-40B4-BE49-F238E27FC236}">
                      <a16:creationId xmlns:a16="http://schemas.microsoft.com/office/drawing/2014/main" id="{D5CA2FB0-0453-4334-A487-4E7C2098DCA7}"/>
                    </a:ext>
                  </a:extLst>
                </p:cNvPr>
                <p:cNvPicPr/>
                <p:nvPr/>
              </p:nvPicPr>
              <p:blipFill>
                <a:blip r:embed="rId18"/>
                <a:stretch>
                  <a:fillRect/>
                </a:stretch>
              </p:blipFill>
              <p:spPr>
                <a:xfrm>
                  <a:off x="2441961" y="976395"/>
                  <a:ext cx="150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7" name="Freihand 116">
                  <a:extLst>
                    <a:ext uri="{FF2B5EF4-FFF2-40B4-BE49-F238E27FC236}">
                      <a16:creationId xmlns:a16="http://schemas.microsoft.com/office/drawing/2014/main" id="{8ED2E79C-8B2F-4B77-A8BB-6BDFD2710BF5}"/>
                    </a:ext>
                  </a:extLst>
                </p14:cNvPr>
                <p14:cNvContentPartPr/>
                <p14:nvPr/>
              </p14:nvContentPartPr>
              <p14:xfrm>
                <a:off x="2686041" y="854715"/>
                <a:ext cx="218160" cy="189360"/>
              </p14:xfrm>
            </p:contentPart>
          </mc:Choice>
          <mc:Fallback xmlns="">
            <p:pic>
              <p:nvPicPr>
                <p:cNvPr id="117" name="Freihand 116">
                  <a:extLst>
                    <a:ext uri="{FF2B5EF4-FFF2-40B4-BE49-F238E27FC236}">
                      <a16:creationId xmlns:a16="http://schemas.microsoft.com/office/drawing/2014/main" id="{8ED2E79C-8B2F-4B77-A8BB-6BDFD2710BF5}"/>
                    </a:ext>
                  </a:extLst>
                </p:cNvPr>
                <p:cNvPicPr/>
                <p:nvPr/>
              </p:nvPicPr>
              <p:blipFill>
                <a:blip r:embed="rId20"/>
                <a:stretch>
                  <a:fillRect/>
                </a:stretch>
              </p:blipFill>
              <p:spPr>
                <a:xfrm>
                  <a:off x="2681721" y="850395"/>
                  <a:ext cx="226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8" name="Freihand 117">
                  <a:extLst>
                    <a:ext uri="{FF2B5EF4-FFF2-40B4-BE49-F238E27FC236}">
                      <a16:creationId xmlns:a16="http://schemas.microsoft.com/office/drawing/2014/main" id="{3FCB90B8-74D1-423F-9EC1-C4B9199297B9}"/>
                    </a:ext>
                  </a:extLst>
                </p14:cNvPr>
                <p14:cNvContentPartPr/>
                <p14:nvPr/>
              </p14:nvContentPartPr>
              <p14:xfrm>
                <a:off x="2908161" y="841035"/>
                <a:ext cx="424080" cy="267480"/>
              </p14:xfrm>
            </p:contentPart>
          </mc:Choice>
          <mc:Fallback xmlns="">
            <p:pic>
              <p:nvPicPr>
                <p:cNvPr id="118" name="Freihand 117">
                  <a:extLst>
                    <a:ext uri="{FF2B5EF4-FFF2-40B4-BE49-F238E27FC236}">
                      <a16:creationId xmlns:a16="http://schemas.microsoft.com/office/drawing/2014/main" id="{3FCB90B8-74D1-423F-9EC1-C4B9199297B9}"/>
                    </a:ext>
                  </a:extLst>
                </p:cNvPr>
                <p:cNvPicPr/>
                <p:nvPr/>
              </p:nvPicPr>
              <p:blipFill>
                <a:blip r:embed="rId22"/>
                <a:stretch>
                  <a:fillRect/>
                </a:stretch>
              </p:blipFill>
              <p:spPr>
                <a:xfrm>
                  <a:off x="2903841" y="836715"/>
                  <a:ext cx="4327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19" name="Freihand 118">
                <a:extLst>
                  <a:ext uri="{FF2B5EF4-FFF2-40B4-BE49-F238E27FC236}">
                    <a16:creationId xmlns:a16="http://schemas.microsoft.com/office/drawing/2014/main" id="{C7293FE1-1860-4C13-BD1C-2586AC65C89B}"/>
                  </a:ext>
                </a:extLst>
              </p14:cNvPr>
              <p14:cNvContentPartPr/>
              <p14:nvPr/>
            </p14:nvContentPartPr>
            <p14:xfrm>
              <a:off x="3568761" y="883155"/>
              <a:ext cx="332640" cy="104040"/>
            </p14:xfrm>
          </p:contentPart>
        </mc:Choice>
        <mc:Fallback xmlns="">
          <p:pic>
            <p:nvPicPr>
              <p:cNvPr id="119" name="Freihand 118">
                <a:extLst>
                  <a:ext uri="{FF2B5EF4-FFF2-40B4-BE49-F238E27FC236}">
                    <a16:creationId xmlns:a16="http://schemas.microsoft.com/office/drawing/2014/main" id="{C7293FE1-1860-4C13-BD1C-2586AC65C89B}"/>
                  </a:ext>
                </a:extLst>
              </p:cNvPr>
              <p:cNvPicPr/>
              <p:nvPr/>
            </p:nvPicPr>
            <p:blipFill>
              <a:blip r:embed="rId24"/>
              <a:stretch>
                <a:fillRect/>
              </a:stretch>
            </p:blipFill>
            <p:spPr>
              <a:xfrm>
                <a:off x="3564441" y="878835"/>
                <a:ext cx="341280" cy="112680"/>
              </a:xfrm>
              <a:prstGeom prst="rect">
                <a:avLst/>
              </a:prstGeom>
            </p:spPr>
          </p:pic>
        </mc:Fallback>
      </mc:AlternateContent>
      <p:grpSp>
        <p:nvGrpSpPr>
          <p:cNvPr id="147" name="Gruppieren 146">
            <a:extLst>
              <a:ext uri="{FF2B5EF4-FFF2-40B4-BE49-F238E27FC236}">
                <a16:creationId xmlns:a16="http://schemas.microsoft.com/office/drawing/2014/main" id="{A5E01A05-105E-4839-A8E1-DEF7657D26C7}"/>
              </a:ext>
            </a:extLst>
          </p:cNvPr>
          <p:cNvGrpSpPr/>
          <p:nvPr/>
        </p:nvGrpSpPr>
        <p:grpSpPr>
          <a:xfrm>
            <a:off x="4117761" y="587235"/>
            <a:ext cx="1200240" cy="448920"/>
            <a:chOff x="4117761" y="587235"/>
            <a:chExt cx="1200240" cy="448920"/>
          </a:xfrm>
        </p:grpSpPr>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991367B2-3B7E-4DA4-9AEC-F98982BA4C87}"/>
                    </a:ext>
                  </a:extLst>
                </p14:cNvPr>
                <p14:cNvContentPartPr/>
                <p14:nvPr/>
              </p14:nvContentPartPr>
              <p14:xfrm>
                <a:off x="4117761" y="843915"/>
                <a:ext cx="295200" cy="120600"/>
              </p14:xfrm>
            </p:contentPart>
          </mc:Choice>
          <mc:Fallback xmlns="">
            <p:pic>
              <p:nvPicPr>
                <p:cNvPr id="120" name="Freihand 119">
                  <a:extLst>
                    <a:ext uri="{FF2B5EF4-FFF2-40B4-BE49-F238E27FC236}">
                      <a16:creationId xmlns:a16="http://schemas.microsoft.com/office/drawing/2014/main" id="{991367B2-3B7E-4DA4-9AEC-F98982BA4C87}"/>
                    </a:ext>
                  </a:extLst>
                </p:cNvPr>
                <p:cNvPicPr/>
                <p:nvPr/>
              </p:nvPicPr>
              <p:blipFill>
                <a:blip r:embed="rId26"/>
                <a:stretch>
                  <a:fillRect/>
                </a:stretch>
              </p:blipFill>
              <p:spPr>
                <a:xfrm>
                  <a:off x="4113441" y="839595"/>
                  <a:ext cx="303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1" name="Freihand 120">
                  <a:extLst>
                    <a:ext uri="{FF2B5EF4-FFF2-40B4-BE49-F238E27FC236}">
                      <a16:creationId xmlns:a16="http://schemas.microsoft.com/office/drawing/2014/main" id="{F1852EFD-4AF1-4609-9B3B-3C5C5247F139}"/>
                    </a:ext>
                  </a:extLst>
                </p14:cNvPr>
                <p14:cNvContentPartPr/>
                <p14:nvPr/>
              </p14:nvContentPartPr>
              <p14:xfrm>
                <a:off x="4334121" y="818715"/>
                <a:ext cx="360" cy="360"/>
              </p14:xfrm>
            </p:contentPart>
          </mc:Choice>
          <mc:Fallback xmlns="">
            <p:pic>
              <p:nvPicPr>
                <p:cNvPr id="121" name="Freihand 120">
                  <a:extLst>
                    <a:ext uri="{FF2B5EF4-FFF2-40B4-BE49-F238E27FC236}">
                      <a16:creationId xmlns:a16="http://schemas.microsoft.com/office/drawing/2014/main" id="{F1852EFD-4AF1-4609-9B3B-3C5C5247F139}"/>
                    </a:ext>
                  </a:extLst>
                </p:cNvPr>
                <p:cNvPicPr/>
                <p:nvPr/>
              </p:nvPicPr>
              <p:blipFill>
                <a:blip r:embed="rId16"/>
                <a:stretch>
                  <a:fillRect/>
                </a:stretch>
              </p:blipFill>
              <p:spPr>
                <a:xfrm>
                  <a:off x="4329801" y="814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4" name="Freihand 123">
                  <a:extLst>
                    <a:ext uri="{FF2B5EF4-FFF2-40B4-BE49-F238E27FC236}">
                      <a16:creationId xmlns:a16="http://schemas.microsoft.com/office/drawing/2014/main" id="{E0FA7942-4985-4E99-B8FB-BF8AF0175CAC}"/>
                    </a:ext>
                  </a:extLst>
                </p14:cNvPr>
                <p14:cNvContentPartPr/>
                <p14:nvPr/>
              </p14:nvContentPartPr>
              <p14:xfrm>
                <a:off x="4555521" y="816555"/>
                <a:ext cx="220320" cy="122400"/>
              </p14:xfrm>
            </p:contentPart>
          </mc:Choice>
          <mc:Fallback xmlns="">
            <p:pic>
              <p:nvPicPr>
                <p:cNvPr id="124" name="Freihand 123">
                  <a:extLst>
                    <a:ext uri="{FF2B5EF4-FFF2-40B4-BE49-F238E27FC236}">
                      <a16:creationId xmlns:a16="http://schemas.microsoft.com/office/drawing/2014/main" id="{E0FA7942-4985-4E99-B8FB-BF8AF0175CAC}"/>
                    </a:ext>
                  </a:extLst>
                </p:cNvPr>
                <p:cNvPicPr/>
                <p:nvPr/>
              </p:nvPicPr>
              <p:blipFill>
                <a:blip r:embed="rId29"/>
                <a:stretch>
                  <a:fillRect/>
                </a:stretch>
              </p:blipFill>
              <p:spPr>
                <a:xfrm>
                  <a:off x="4551201" y="812235"/>
                  <a:ext cx="228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Freihand 124">
                  <a:extLst>
                    <a:ext uri="{FF2B5EF4-FFF2-40B4-BE49-F238E27FC236}">
                      <a16:creationId xmlns:a16="http://schemas.microsoft.com/office/drawing/2014/main" id="{9F664761-D93E-4ADE-88CE-0CDB68DECA6D}"/>
                    </a:ext>
                  </a:extLst>
                </p14:cNvPr>
                <p14:cNvContentPartPr/>
                <p14:nvPr/>
              </p14:nvContentPartPr>
              <p14:xfrm>
                <a:off x="4754601" y="859035"/>
                <a:ext cx="177840" cy="69480"/>
              </p14:xfrm>
            </p:contentPart>
          </mc:Choice>
          <mc:Fallback xmlns="">
            <p:pic>
              <p:nvPicPr>
                <p:cNvPr id="125" name="Freihand 124">
                  <a:extLst>
                    <a:ext uri="{FF2B5EF4-FFF2-40B4-BE49-F238E27FC236}">
                      <a16:creationId xmlns:a16="http://schemas.microsoft.com/office/drawing/2014/main" id="{9F664761-D93E-4ADE-88CE-0CDB68DECA6D}"/>
                    </a:ext>
                  </a:extLst>
                </p:cNvPr>
                <p:cNvPicPr/>
                <p:nvPr/>
              </p:nvPicPr>
              <p:blipFill>
                <a:blip r:embed="rId31"/>
                <a:stretch>
                  <a:fillRect/>
                </a:stretch>
              </p:blipFill>
              <p:spPr>
                <a:xfrm>
                  <a:off x="4750281" y="854715"/>
                  <a:ext cx="18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Freihand 125">
                  <a:extLst>
                    <a:ext uri="{FF2B5EF4-FFF2-40B4-BE49-F238E27FC236}">
                      <a16:creationId xmlns:a16="http://schemas.microsoft.com/office/drawing/2014/main" id="{AFA2B171-BCA2-4E7D-BECA-C7910FEF79D0}"/>
                    </a:ext>
                  </a:extLst>
                </p14:cNvPr>
                <p14:cNvContentPartPr/>
                <p14:nvPr/>
              </p14:nvContentPartPr>
              <p14:xfrm>
                <a:off x="4904361" y="789555"/>
                <a:ext cx="75960" cy="123120"/>
              </p14:xfrm>
            </p:contentPart>
          </mc:Choice>
          <mc:Fallback xmlns="">
            <p:pic>
              <p:nvPicPr>
                <p:cNvPr id="126" name="Freihand 125">
                  <a:extLst>
                    <a:ext uri="{FF2B5EF4-FFF2-40B4-BE49-F238E27FC236}">
                      <a16:creationId xmlns:a16="http://schemas.microsoft.com/office/drawing/2014/main" id="{AFA2B171-BCA2-4E7D-BECA-C7910FEF79D0}"/>
                    </a:ext>
                  </a:extLst>
                </p:cNvPr>
                <p:cNvPicPr/>
                <p:nvPr/>
              </p:nvPicPr>
              <p:blipFill>
                <a:blip r:embed="rId33"/>
                <a:stretch>
                  <a:fillRect/>
                </a:stretch>
              </p:blipFill>
              <p:spPr>
                <a:xfrm>
                  <a:off x="4900041" y="785235"/>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Freihand 126">
                  <a:extLst>
                    <a:ext uri="{FF2B5EF4-FFF2-40B4-BE49-F238E27FC236}">
                      <a16:creationId xmlns:a16="http://schemas.microsoft.com/office/drawing/2014/main" id="{57D8043A-4C44-4A12-8884-8BA4BBC9C8C6}"/>
                    </a:ext>
                  </a:extLst>
                </p14:cNvPr>
                <p14:cNvContentPartPr/>
                <p14:nvPr/>
              </p14:nvContentPartPr>
              <p14:xfrm>
                <a:off x="4950441" y="887835"/>
                <a:ext cx="59040" cy="24840"/>
              </p14:xfrm>
            </p:contentPart>
          </mc:Choice>
          <mc:Fallback xmlns="">
            <p:pic>
              <p:nvPicPr>
                <p:cNvPr id="127" name="Freihand 126">
                  <a:extLst>
                    <a:ext uri="{FF2B5EF4-FFF2-40B4-BE49-F238E27FC236}">
                      <a16:creationId xmlns:a16="http://schemas.microsoft.com/office/drawing/2014/main" id="{57D8043A-4C44-4A12-8884-8BA4BBC9C8C6}"/>
                    </a:ext>
                  </a:extLst>
                </p:cNvPr>
                <p:cNvPicPr/>
                <p:nvPr/>
              </p:nvPicPr>
              <p:blipFill>
                <a:blip r:embed="rId35"/>
                <a:stretch>
                  <a:fillRect/>
                </a:stretch>
              </p:blipFill>
              <p:spPr>
                <a:xfrm>
                  <a:off x="4946121" y="883515"/>
                  <a:ext cx="67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Freihand 127">
                  <a:extLst>
                    <a:ext uri="{FF2B5EF4-FFF2-40B4-BE49-F238E27FC236}">
                      <a16:creationId xmlns:a16="http://schemas.microsoft.com/office/drawing/2014/main" id="{3A1C9C6F-35DE-4422-9606-40BD77EDB3DD}"/>
                    </a:ext>
                  </a:extLst>
                </p14:cNvPr>
                <p14:cNvContentPartPr/>
                <p14:nvPr/>
              </p14:nvContentPartPr>
              <p14:xfrm>
                <a:off x="4329081" y="679755"/>
                <a:ext cx="186480" cy="54720"/>
              </p14:xfrm>
            </p:contentPart>
          </mc:Choice>
          <mc:Fallback xmlns="">
            <p:pic>
              <p:nvPicPr>
                <p:cNvPr id="128" name="Freihand 127">
                  <a:extLst>
                    <a:ext uri="{FF2B5EF4-FFF2-40B4-BE49-F238E27FC236}">
                      <a16:creationId xmlns:a16="http://schemas.microsoft.com/office/drawing/2014/main" id="{3A1C9C6F-35DE-4422-9606-40BD77EDB3DD}"/>
                    </a:ext>
                  </a:extLst>
                </p:cNvPr>
                <p:cNvPicPr/>
                <p:nvPr/>
              </p:nvPicPr>
              <p:blipFill>
                <a:blip r:embed="rId37"/>
                <a:stretch>
                  <a:fillRect/>
                </a:stretch>
              </p:blipFill>
              <p:spPr>
                <a:xfrm>
                  <a:off x="4324761" y="675435"/>
                  <a:ext cx="195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9" name="Freihand 128">
                  <a:extLst>
                    <a:ext uri="{FF2B5EF4-FFF2-40B4-BE49-F238E27FC236}">
                      <a16:creationId xmlns:a16="http://schemas.microsoft.com/office/drawing/2014/main" id="{8434E442-5ABB-4F6F-B8FF-57BE7E1CC5AC}"/>
                    </a:ext>
                  </a:extLst>
                </p14:cNvPr>
                <p14:cNvContentPartPr/>
                <p14:nvPr/>
              </p14:nvContentPartPr>
              <p14:xfrm>
                <a:off x="4495761" y="633675"/>
                <a:ext cx="160200" cy="174960"/>
              </p14:xfrm>
            </p:contentPart>
          </mc:Choice>
          <mc:Fallback xmlns="">
            <p:pic>
              <p:nvPicPr>
                <p:cNvPr id="129" name="Freihand 128">
                  <a:extLst>
                    <a:ext uri="{FF2B5EF4-FFF2-40B4-BE49-F238E27FC236}">
                      <a16:creationId xmlns:a16="http://schemas.microsoft.com/office/drawing/2014/main" id="{8434E442-5ABB-4F6F-B8FF-57BE7E1CC5AC}"/>
                    </a:ext>
                  </a:extLst>
                </p:cNvPr>
                <p:cNvPicPr/>
                <p:nvPr/>
              </p:nvPicPr>
              <p:blipFill>
                <a:blip r:embed="rId39"/>
                <a:stretch>
                  <a:fillRect/>
                </a:stretch>
              </p:blipFill>
              <p:spPr>
                <a:xfrm>
                  <a:off x="4491441" y="629355"/>
                  <a:ext cx="168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0" name="Freihand 129">
                  <a:extLst>
                    <a:ext uri="{FF2B5EF4-FFF2-40B4-BE49-F238E27FC236}">
                      <a16:creationId xmlns:a16="http://schemas.microsoft.com/office/drawing/2014/main" id="{24FF21D5-AA13-4E27-B153-8A722702A119}"/>
                    </a:ext>
                  </a:extLst>
                </p14:cNvPr>
                <p14:cNvContentPartPr/>
                <p14:nvPr/>
              </p14:nvContentPartPr>
              <p14:xfrm>
                <a:off x="4673241" y="622515"/>
                <a:ext cx="31320" cy="25920"/>
              </p14:xfrm>
            </p:contentPart>
          </mc:Choice>
          <mc:Fallback xmlns="">
            <p:pic>
              <p:nvPicPr>
                <p:cNvPr id="130" name="Freihand 129">
                  <a:extLst>
                    <a:ext uri="{FF2B5EF4-FFF2-40B4-BE49-F238E27FC236}">
                      <a16:creationId xmlns:a16="http://schemas.microsoft.com/office/drawing/2014/main" id="{24FF21D5-AA13-4E27-B153-8A722702A119}"/>
                    </a:ext>
                  </a:extLst>
                </p:cNvPr>
                <p:cNvPicPr/>
                <p:nvPr/>
              </p:nvPicPr>
              <p:blipFill>
                <a:blip r:embed="rId41"/>
                <a:stretch>
                  <a:fillRect/>
                </a:stretch>
              </p:blipFill>
              <p:spPr>
                <a:xfrm>
                  <a:off x="4668921" y="618195"/>
                  <a:ext cx="39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1" name="Freihand 130">
                  <a:extLst>
                    <a:ext uri="{FF2B5EF4-FFF2-40B4-BE49-F238E27FC236}">
                      <a16:creationId xmlns:a16="http://schemas.microsoft.com/office/drawing/2014/main" id="{3E9386CB-47EB-4078-8856-3C35C69BE608}"/>
                    </a:ext>
                  </a:extLst>
                </p14:cNvPr>
                <p14:cNvContentPartPr/>
                <p14:nvPr/>
              </p14:nvContentPartPr>
              <p14:xfrm>
                <a:off x="4681521" y="592275"/>
                <a:ext cx="173880" cy="123120"/>
              </p14:xfrm>
            </p:contentPart>
          </mc:Choice>
          <mc:Fallback xmlns="">
            <p:pic>
              <p:nvPicPr>
                <p:cNvPr id="131" name="Freihand 130">
                  <a:extLst>
                    <a:ext uri="{FF2B5EF4-FFF2-40B4-BE49-F238E27FC236}">
                      <a16:creationId xmlns:a16="http://schemas.microsoft.com/office/drawing/2014/main" id="{3E9386CB-47EB-4078-8856-3C35C69BE608}"/>
                    </a:ext>
                  </a:extLst>
                </p:cNvPr>
                <p:cNvPicPr/>
                <p:nvPr/>
              </p:nvPicPr>
              <p:blipFill>
                <a:blip r:embed="rId43"/>
                <a:stretch>
                  <a:fillRect/>
                </a:stretch>
              </p:blipFill>
              <p:spPr>
                <a:xfrm>
                  <a:off x="4677201" y="587955"/>
                  <a:ext cx="182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2" name="Freihand 131">
                  <a:extLst>
                    <a:ext uri="{FF2B5EF4-FFF2-40B4-BE49-F238E27FC236}">
                      <a16:creationId xmlns:a16="http://schemas.microsoft.com/office/drawing/2014/main" id="{77B8D7FC-1BD4-46C8-A79D-9806889667E5}"/>
                    </a:ext>
                  </a:extLst>
                </p14:cNvPr>
                <p14:cNvContentPartPr/>
                <p14:nvPr/>
              </p14:nvContentPartPr>
              <p14:xfrm>
                <a:off x="4569201" y="587235"/>
                <a:ext cx="104760" cy="11880"/>
              </p14:xfrm>
            </p:contentPart>
          </mc:Choice>
          <mc:Fallback xmlns="">
            <p:pic>
              <p:nvPicPr>
                <p:cNvPr id="132" name="Freihand 131">
                  <a:extLst>
                    <a:ext uri="{FF2B5EF4-FFF2-40B4-BE49-F238E27FC236}">
                      <a16:creationId xmlns:a16="http://schemas.microsoft.com/office/drawing/2014/main" id="{77B8D7FC-1BD4-46C8-A79D-9806889667E5}"/>
                    </a:ext>
                  </a:extLst>
                </p:cNvPr>
                <p:cNvPicPr/>
                <p:nvPr/>
              </p:nvPicPr>
              <p:blipFill>
                <a:blip r:embed="rId45"/>
                <a:stretch>
                  <a:fillRect/>
                </a:stretch>
              </p:blipFill>
              <p:spPr>
                <a:xfrm>
                  <a:off x="4564881" y="582915"/>
                  <a:ext cx="113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Freihand 132">
                  <a:extLst>
                    <a:ext uri="{FF2B5EF4-FFF2-40B4-BE49-F238E27FC236}">
                      <a16:creationId xmlns:a16="http://schemas.microsoft.com/office/drawing/2014/main" id="{47D9BD9D-DA4F-411C-83B2-C9CF6FBFF1E1}"/>
                    </a:ext>
                  </a:extLst>
                </p14:cNvPr>
                <p14:cNvContentPartPr/>
                <p14:nvPr/>
              </p14:nvContentPartPr>
              <p14:xfrm>
                <a:off x="5072121" y="862995"/>
                <a:ext cx="245880" cy="173160"/>
              </p14:xfrm>
            </p:contentPart>
          </mc:Choice>
          <mc:Fallback xmlns="">
            <p:pic>
              <p:nvPicPr>
                <p:cNvPr id="133" name="Freihand 132">
                  <a:extLst>
                    <a:ext uri="{FF2B5EF4-FFF2-40B4-BE49-F238E27FC236}">
                      <a16:creationId xmlns:a16="http://schemas.microsoft.com/office/drawing/2014/main" id="{47D9BD9D-DA4F-411C-83B2-C9CF6FBFF1E1}"/>
                    </a:ext>
                  </a:extLst>
                </p:cNvPr>
                <p:cNvPicPr/>
                <p:nvPr/>
              </p:nvPicPr>
              <p:blipFill>
                <a:blip r:embed="rId47"/>
                <a:stretch>
                  <a:fillRect/>
                </a:stretch>
              </p:blipFill>
              <p:spPr>
                <a:xfrm>
                  <a:off x="5067801" y="858675"/>
                  <a:ext cx="254520" cy="181800"/>
                </a:xfrm>
                <a:prstGeom prst="rect">
                  <a:avLst/>
                </a:prstGeom>
              </p:spPr>
            </p:pic>
          </mc:Fallback>
        </mc:AlternateContent>
      </p:grpSp>
      <p:grpSp>
        <p:nvGrpSpPr>
          <p:cNvPr id="146" name="Gruppieren 145">
            <a:extLst>
              <a:ext uri="{FF2B5EF4-FFF2-40B4-BE49-F238E27FC236}">
                <a16:creationId xmlns:a16="http://schemas.microsoft.com/office/drawing/2014/main" id="{22273377-5C25-4E0F-9AAC-254DF0D591AA}"/>
              </a:ext>
            </a:extLst>
          </p:cNvPr>
          <p:cNvGrpSpPr/>
          <p:nvPr/>
        </p:nvGrpSpPr>
        <p:grpSpPr>
          <a:xfrm>
            <a:off x="5509161" y="709275"/>
            <a:ext cx="1867680" cy="230760"/>
            <a:chOff x="5509161" y="709275"/>
            <a:chExt cx="1867680" cy="230760"/>
          </a:xfrm>
        </p:grpSpPr>
        <mc:AlternateContent xmlns:mc="http://schemas.openxmlformats.org/markup-compatibility/2006" xmlns:p14="http://schemas.microsoft.com/office/powerpoint/2010/main">
          <mc:Choice Requires="p14">
            <p:contentPart p14:bwMode="auto" r:id="rId48">
              <p14:nvContentPartPr>
                <p14:cNvPr id="134" name="Freihand 133">
                  <a:extLst>
                    <a:ext uri="{FF2B5EF4-FFF2-40B4-BE49-F238E27FC236}">
                      <a16:creationId xmlns:a16="http://schemas.microsoft.com/office/drawing/2014/main" id="{6FE87AC2-5429-41E0-91A1-5901D5BD6F41}"/>
                    </a:ext>
                  </a:extLst>
                </p14:cNvPr>
                <p14:cNvContentPartPr/>
                <p14:nvPr/>
              </p14:nvContentPartPr>
              <p14:xfrm>
                <a:off x="5509161" y="858315"/>
                <a:ext cx="311040" cy="81720"/>
              </p14:xfrm>
            </p:contentPart>
          </mc:Choice>
          <mc:Fallback xmlns="">
            <p:pic>
              <p:nvPicPr>
                <p:cNvPr id="134" name="Freihand 133">
                  <a:extLst>
                    <a:ext uri="{FF2B5EF4-FFF2-40B4-BE49-F238E27FC236}">
                      <a16:creationId xmlns:a16="http://schemas.microsoft.com/office/drawing/2014/main" id="{6FE87AC2-5429-41E0-91A1-5901D5BD6F41}"/>
                    </a:ext>
                  </a:extLst>
                </p:cNvPr>
                <p:cNvPicPr/>
                <p:nvPr/>
              </p:nvPicPr>
              <p:blipFill>
                <a:blip r:embed="rId49"/>
                <a:stretch>
                  <a:fillRect/>
                </a:stretch>
              </p:blipFill>
              <p:spPr>
                <a:xfrm>
                  <a:off x="5504841" y="853995"/>
                  <a:ext cx="31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5" name="Freihand 134">
                  <a:extLst>
                    <a:ext uri="{FF2B5EF4-FFF2-40B4-BE49-F238E27FC236}">
                      <a16:creationId xmlns:a16="http://schemas.microsoft.com/office/drawing/2014/main" id="{35D21215-9C94-423A-A1F7-9088A970EEEA}"/>
                    </a:ext>
                  </a:extLst>
                </p14:cNvPr>
                <p14:cNvContentPartPr/>
                <p14:nvPr/>
              </p14:nvContentPartPr>
              <p14:xfrm>
                <a:off x="5793561" y="817995"/>
                <a:ext cx="56520" cy="8640"/>
              </p14:xfrm>
            </p:contentPart>
          </mc:Choice>
          <mc:Fallback xmlns="">
            <p:pic>
              <p:nvPicPr>
                <p:cNvPr id="135" name="Freihand 134">
                  <a:extLst>
                    <a:ext uri="{FF2B5EF4-FFF2-40B4-BE49-F238E27FC236}">
                      <a16:creationId xmlns:a16="http://schemas.microsoft.com/office/drawing/2014/main" id="{35D21215-9C94-423A-A1F7-9088A970EEEA}"/>
                    </a:ext>
                  </a:extLst>
                </p:cNvPr>
                <p:cNvPicPr/>
                <p:nvPr/>
              </p:nvPicPr>
              <p:blipFill>
                <a:blip r:embed="rId51"/>
                <a:stretch>
                  <a:fillRect/>
                </a:stretch>
              </p:blipFill>
              <p:spPr>
                <a:xfrm>
                  <a:off x="5789241" y="813675"/>
                  <a:ext cx="65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6" name="Freihand 135">
                  <a:extLst>
                    <a:ext uri="{FF2B5EF4-FFF2-40B4-BE49-F238E27FC236}">
                      <a16:creationId xmlns:a16="http://schemas.microsoft.com/office/drawing/2014/main" id="{8AF597D6-FB9C-41CC-BABF-E153FCBCDD6B}"/>
                    </a:ext>
                  </a:extLst>
                </p14:cNvPr>
                <p14:cNvContentPartPr/>
                <p14:nvPr/>
              </p14:nvContentPartPr>
              <p14:xfrm>
                <a:off x="5859081" y="760755"/>
                <a:ext cx="173880" cy="135360"/>
              </p14:xfrm>
            </p:contentPart>
          </mc:Choice>
          <mc:Fallback xmlns="">
            <p:pic>
              <p:nvPicPr>
                <p:cNvPr id="136" name="Freihand 135">
                  <a:extLst>
                    <a:ext uri="{FF2B5EF4-FFF2-40B4-BE49-F238E27FC236}">
                      <a16:creationId xmlns:a16="http://schemas.microsoft.com/office/drawing/2014/main" id="{8AF597D6-FB9C-41CC-BABF-E153FCBCDD6B}"/>
                    </a:ext>
                  </a:extLst>
                </p:cNvPr>
                <p:cNvPicPr/>
                <p:nvPr/>
              </p:nvPicPr>
              <p:blipFill>
                <a:blip r:embed="rId53"/>
                <a:stretch>
                  <a:fillRect/>
                </a:stretch>
              </p:blipFill>
              <p:spPr>
                <a:xfrm>
                  <a:off x="5854761" y="756435"/>
                  <a:ext cx="18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7" name="Freihand 136">
                  <a:extLst>
                    <a:ext uri="{FF2B5EF4-FFF2-40B4-BE49-F238E27FC236}">
                      <a16:creationId xmlns:a16="http://schemas.microsoft.com/office/drawing/2014/main" id="{E06C2E04-0478-4131-A4E6-B11A3DA809DB}"/>
                    </a:ext>
                  </a:extLst>
                </p14:cNvPr>
                <p14:cNvContentPartPr/>
                <p14:nvPr/>
              </p14:nvContentPartPr>
              <p14:xfrm>
                <a:off x="6167961" y="752115"/>
                <a:ext cx="111600" cy="171360"/>
              </p14:xfrm>
            </p:contentPart>
          </mc:Choice>
          <mc:Fallback xmlns="">
            <p:pic>
              <p:nvPicPr>
                <p:cNvPr id="137" name="Freihand 136">
                  <a:extLst>
                    <a:ext uri="{FF2B5EF4-FFF2-40B4-BE49-F238E27FC236}">
                      <a16:creationId xmlns:a16="http://schemas.microsoft.com/office/drawing/2014/main" id="{E06C2E04-0478-4131-A4E6-B11A3DA809DB}"/>
                    </a:ext>
                  </a:extLst>
                </p:cNvPr>
                <p:cNvPicPr/>
                <p:nvPr/>
              </p:nvPicPr>
              <p:blipFill>
                <a:blip r:embed="rId55"/>
                <a:stretch>
                  <a:fillRect/>
                </a:stretch>
              </p:blipFill>
              <p:spPr>
                <a:xfrm>
                  <a:off x="6163641" y="747795"/>
                  <a:ext cx="120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8" name="Freihand 137">
                  <a:extLst>
                    <a:ext uri="{FF2B5EF4-FFF2-40B4-BE49-F238E27FC236}">
                      <a16:creationId xmlns:a16="http://schemas.microsoft.com/office/drawing/2014/main" id="{1C58C1EF-D6F1-4BFD-AD8B-D11BCD302EB8}"/>
                    </a:ext>
                  </a:extLst>
                </p14:cNvPr>
                <p14:cNvContentPartPr/>
                <p14:nvPr/>
              </p14:nvContentPartPr>
              <p14:xfrm>
                <a:off x="6310881" y="816915"/>
                <a:ext cx="126000" cy="75600"/>
              </p14:xfrm>
            </p:contentPart>
          </mc:Choice>
          <mc:Fallback xmlns="">
            <p:pic>
              <p:nvPicPr>
                <p:cNvPr id="138" name="Freihand 137">
                  <a:extLst>
                    <a:ext uri="{FF2B5EF4-FFF2-40B4-BE49-F238E27FC236}">
                      <a16:creationId xmlns:a16="http://schemas.microsoft.com/office/drawing/2014/main" id="{1C58C1EF-D6F1-4BFD-AD8B-D11BCD302EB8}"/>
                    </a:ext>
                  </a:extLst>
                </p:cNvPr>
                <p:cNvPicPr/>
                <p:nvPr/>
              </p:nvPicPr>
              <p:blipFill>
                <a:blip r:embed="rId57"/>
                <a:stretch>
                  <a:fillRect/>
                </a:stretch>
              </p:blipFill>
              <p:spPr>
                <a:xfrm>
                  <a:off x="6306561" y="812595"/>
                  <a:ext cx="134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Freihand 138">
                  <a:extLst>
                    <a:ext uri="{FF2B5EF4-FFF2-40B4-BE49-F238E27FC236}">
                      <a16:creationId xmlns:a16="http://schemas.microsoft.com/office/drawing/2014/main" id="{1A8981D9-1384-4EF9-A862-F05450B325B9}"/>
                    </a:ext>
                  </a:extLst>
                </p14:cNvPr>
                <p14:cNvContentPartPr/>
                <p14:nvPr/>
              </p14:nvContentPartPr>
              <p14:xfrm>
                <a:off x="6422121" y="812595"/>
                <a:ext cx="128520" cy="85320"/>
              </p14:xfrm>
            </p:contentPart>
          </mc:Choice>
          <mc:Fallback xmlns="">
            <p:pic>
              <p:nvPicPr>
                <p:cNvPr id="139" name="Freihand 138">
                  <a:extLst>
                    <a:ext uri="{FF2B5EF4-FFF2-40B4-BE49-F238E27FC236}">
                      <a16:creationId xmlns:a16="http://schemas.microsoft.com/office/drawing/2014/main" id="{1A8981D9-1384-4EF9-A862-F05450B325B9}"/>
                    </a:ext>
                  </a:extLst>
                </p:cNvPr>
                <p:cNvPicPr/>
                <p:nvPr/>
              </p:nvPicPr>
              <p:blipFill>
                <a:blip r:embed="rId59"/>
                <a:stretch>
                  <a:fillRect/>
                </a:stretch>
              </p:blipFill>
              <p:spPr>
                <a:xfrm>
                  <a:off x="6417801" y="808275"/>
                  <a:ext cx="137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0" name="Freihand 139">
                  <a:extLst>
                    <a:ext uri="{FF2B5EF4-FFF2-40B4-BE49-F238E27FC236}">
                      <a16:creationId xmlns:a16="http://schemas.microsoft.com/office/drawing/2014/main" id="{1E08C893-4FC5-4A39-9120-FFB884CF474D}"/>
                    </a:ext>
                  </a:extLst>
                </p14:cNvPr>
                <p14:cNvContentPartPr/>
                <p14:nvPr/>
              </p14:nvContentPartPr>
              <p14:xfrm>
                <a:off x="6539121" y="747795"/>
                <a:ext cx="430560" cy="158040"/>
              </p14:xfrm>
            </p:contentPart>
          </mc:Choice>
          <mc:Fallback xmlns="">
            <p:pic>
              <p:nvPicPr>
                <p:cNvPr id="140" name="Freihand 139">
                  <a:extLst>
                    <a:ext uri="{FF2B5EF4-FFF2-40B4-BE49-F238E27FC236}">
                      <a16:creationId xmlns:a16="http://schemas.microsoft.com/office/drawing/2014/main" id="{1E08C893-4FC5-4A39-9120-FFB884CF474D}"/>
                    </a:ext>
                  </a:extLst>
                </p:cNvPr>
                <p:cNvPicPr/>
                <p:nvPr/>
              </p:nvPicPr>
              <p:blipFill>
                <a:blip r:embed="rId61"/>
                <a:stretch>
                  <a:fillRect/>
                </a:stretch>
              </p:blipFill>
              <p:spPr>
                <a:xfrm>
                  <a:off x="6534801" y="743475"/>
                  <a:ext cx="439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1" name="Freihand 140">
                  <a:extLst>
                    <a:ext uri="{FF2B5EF4-FFF2-40B4-BE49-F238E27FC236}">
                      <a16:creationId xmlns:a16="http://schemas.microsoft.com/office/drawing/2014/main" id="{447C3B5B-F084-45F6-A209-6C4412AEA6B7}"/>
                    </a:ext>
                  </a:extLst>
                </p14:cNvPr>
                <p14:cNvContentPartPr/>
                <p14:nvPr/>
              </p14:nvContentPartPr>
              <p14:xfrm>
                <a:off x="6922881" y="716835"/>
                <a:ext cx="28080" cy="28440"/>
              </p14:xfrm>
            </p:contentPart>
          </mc:Choice>
          <mc:Fallback xmlns="">
            <p:pic>
              <p:nvPicPr>
                <p:cNvPr id="141" name="Freihand 140">
                  <a:extLst>
                    <a:ext uri="{FF2B5EF4-FFF2-40B4-BE49-F238E27FC236}">
                      <a16:creationId xmlns:a16="http://schemas.microsoft.com/office/drawing/2014/main" id="{447C3B5B-F084-45F6-A209-6C4412AEA6B7}"/>
                    </a:ext>
                  </a:extLst>
                </p:cNvPr>
                <p:cNvPicPr/>
                <p:nvPr/>
              </p:nvPicPr>
              <p:blipFill>
                <a:blip r:embed="rId63"/>
                <a:stretch>
                  <a:fillRect/>
                </a:stretch>
              </p:blipFill>
              <p:spPr>
                <a:xfrm>
                  <a:off x="6918561" y="712515"/>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2" name="Freihand 141">
                  <a:extLst>
                    <a:ext uri="{FF2B5EF4-FFF2-40B4-BE49-F238E27FC236}">
                      <a16:creationId xmlns:a16="http://schemas.microsoft.com/office/drawing/2014/main" id="{CC8633E6-13E9-41AF-9A59-C3B7B91FCEA4}"/>
                    </a:ext>
                  </a:extLst>
                </p14:cNvPr>
                <p14:cNvContentPartPr/>
                <p14:nvPr/>
              </p14:nvContentPartPr>
              <p14:xfrm>
                <a:off x="6975441" y="709275"/>
                <a:ext cx="75240" cy="163080"/>
              </p14:xfrm>
            </p:contentPart>
          </mc:Choice>
          <mc:Fallback xmlns="">
            <p:pic>
              <p:nvPicPr>
                <p:cNvPr id="142" name="Freihand 141">
                  <a:extLst>
                    <a:ext uri="{FF2B5EF4-FFF2-40B4-BE49-F238E27FC236}">
                      <a16:creationId xmlns:a16="http://schemas.microsoft.com/office/drawing/2014/main" id="{CC8633E6-13E9-41AF-9A59-C3B7B91FCEA4}"/>
                    </a:ext>
                  </a:extLst>
                </p:cNvPr>
                <p:cNvPicPr/>
                <p:nvPr/>
              </p:nvPicPr>
              <p:blipFill>
                <a:blip r:embed="rId65"/>
                <a:stretch>
                  <a:fillRect/>
                </a:stretch>
              </p:blipFill>
              <p:spPr>
                <a:xfrm>
                  <a:off x="6971121" y="704955"/>
                  <a:ext cx="83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 name="Freihand 142">
                  <a:extLst>
                    <a:ext uri="{FF2B5EF4-FFF2-40B4-BE49-F238E27FC236}">
                      <a16:creationId xmlns:a16="http://schemas.microsoft.com/office/drawing/2014/main" id="{40436992-E786-4244-8B4A-100C698881D0}"/>
                    </a:ext>
                  </a:extLst>
                </p14:cNvPr>
                <p14:cNvContentPartPr/>
                <p14:nvPr/>
              </p14:nvContentPartPr>
              <p14:xfrm>
                <a:off x="7067241" y="796395"/>
                <a:ext cx="309600" cy="111600"/>
              </p14:xfrm>
            </p:contentPart>
          </mc:Choice>
          <mc:Fallback xmlns="">
            <p:pic>
              <p:nvPicPr>
                <p:cNvPr id="143" name="Freihand 142">
                  <a:extLst>
                    <a:ext uri="{FF2B5EF4-FFF2-40B4-BE49-F238E27FC236}">
                      <a16:creationId xmlns:a16="http://schemas.microsoft.com/office/drawing/2014/main" id="{40436992-E786-4244-8B4A-100C698881D0}"/>
                    </a:ext>
                  </a:extLst>
                </p:cNvPr>
                <p:cNvPicPr/>
                <p:nvPr/>
              </p:nvPicPr>
              <p:blipFill>
                <a:blip r:embed="rId67"/>
                <a:stretch>
                  <a:fillRect/>
                </a:stretch>
              </p:blipFill>
              <p:spPr>
                <a:xfrm>
                  <a:off x="7062921" y="792075"/>
                  <a:ext cx="318240" cy="120240"/>
                </a:xfrm>
                <a:prstGeom prst="rect">
                  <a:avLst/>
                </a:prstGeom>
              </p:spPr>
            </p:pic>
          </mc:Fallback>
        </mc:AlternateContent>
      </p:grpSp>
      <p:grpSp>
        <p:nvGrpSpPr>
          <p:cNvPr id="145" name="Gruppieren 144">
            <a:extLst>
              <a:ext uri="{FF2B5EF4-FFF2-40B4-BE49-F238E27FC236}">
                <a16:creationId xmlns:a16="http://schemas.microsoft.com/office/drawing/2014/main" id="{BCE3EECB-539E-4488-B4C8-78CF7A1FFB93}"/>
              </a:ext>
            </a:extLst>
          </p:cNvPr>
          <p:cNvGrpSpPr/>
          <p:nvPr/>
        </p:nvGrpSpPr>
        <p:grpSpPr>
          <a:xfrm>
            <a:off x="530361" y="793155"/>
            <a:ext cx="1109520" cy="544320"/>
            <a:chOff x="530361" y="793155"/>
            <a:chExt cx="1109520" cy="544320"/>
          </a:xfrm>
        </p:grpSpPr>
        <mc:AlternateContent xmlns:mc="http://schemas.openxmlformats.org/markup-compatibility/2006" xmlns:p14="http://schemas.microsoft.com/office/powerpoint/2010/main">
          <mc:Choice Requires="p14">
            <p:contentPart p14:bwMode="auto" r:id="rId68">
              <p14:nvContentPartPr>
                <p14:cNvPr id="103" name="Freihand 102">
                  <a:extLst>
                    <a:ext uri="{FF2B5EF4-FFF2-40B4-BE49-F238E27FC236}">
                      <a16:creationId xmlns:a16="http://schemas.microsoft.com/office/drawing/2014/main" id="{C7014645-49B8-4C78-ADDD-C24152CE2123}"/>
                    </a:ext>
                  </a:extLst>
                </p14:cNvPr>
                <p14:cNvContentPartPr/>
                <p14:nvPr/>
              </p14:nvContentPartPr>
              <p14:xfrm>
                <a:off x="530361" y="1126155"/>
                <a:ext cx="219600" cy="30240"/>
              </p14:xfrm>
            </p:contentPart>
          </mc:Choice>
          <mc:Fallback xmlns="">
            <p:pic>
              <p:nvPicPr>
                <p:cNvPr id="103" name="Freihand 102">
                  <a:extLst>
                    <a:ext uri="{FF2B5EF4-FFF2-40B4-BE49-F238E27FC236}">
                      <a16:creationId xmlns:a16="http://schemas.microsoft.com/office/drawing/2014/main" id="{C7014645-49B8-4C78-ADDD-C24152CE2123}"/>
                    </a:ext>
                  </a:extLst>
                </p:cNvPr>
                <p:cNvPicPr/>
                <p:nvPr/>
              </p:nvPicPr>
              <p:blipFill>
                <a:blip r:embed="rId69"/>
                <a:stretch>
                  <a:fillRect/>
                </a:stretch>
              </p:blipFill>
              <p:spPr>
                <a:xfrm>
                  <a:off x="526041" y="1121835"/>
                  <a:ext cx="228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4" name="Freihand 103">
                  <a:extLst>
                    <a:ext uri="{FF2B5EF4-FFF2-40B4-BE49-F238E27FC236}">
                      <a16:creationId xmlns:a16="http://schemas.microsoft.com/office/drawing/2014/main" id="{1A4EA423-0665-4409-8E04-D2CBED623D8D}"/>
                    </a:ext>
                  </a:extLst>
                </p14:cNvPr>
                <p14:cNvContentPartPr/>
                <p14:nvPr/>
              </p14:nvContentPartPr>
              <p14:xfrm>
                <a:off x="700281" y="1084755"/>
                <a:ext cx="165240" cy="126720"/>
              </p14:xfrm>
            </p:contentPart>
          </mc:Choice>
          <mc:Fallback xmlns="">
            <p:pic>
              <p:nvPicPr>
                <p:cNvPr id="104" name="Freihand 103">
                  <a:extLst>
                    <a:ext uri="{FF2B5EF4-FFF2-40B4-BE49-F238E27FC236}">
                      <a16:creationId xmlns:a16="http://schemas.microsoft.com/office/drawing/2014/main" id="{1A4EA423-0665-4409-8E04-D2CBED623D8D}"/>
                    </a:ext>
                  </a:extLst>
                </p:cNvPr>
                <p:cNvPicPr/>
                <p:nvPr/>
              </p:nvPicPr>
              <p:blipFill>
                <a:blip r:embed="rId71"/>
                <a:stretch>
                  <a:fillRect/>
                </a:stretch>
              </p:blipFill>
              <p:spPr>
                <a:xfrm>
                  <a:off x="695961" y="1080435"/>
                  <a:ext cx="173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5" name="Freihand 104">
                  <a:extLst>
                    <a:ext uri="{FF2B5EF4-FFF2-40B4-BE49-F238E27FC236}">
                      <a16:creationId xmlns:a16="http://schemas.microsoft.com/office/drawing/2014/main" id="{F862B692-5953-469A-B628-B5BA913E33E8}"/>
                    </a:ext>
                  </a:extLst>
                </p14:cNvPr>
                <p14:cNvContentPartPr/>
                <p14:nvPr/>
              </p14:nvContentPartPr>
              <p14:xfrm>
                <a:off x="998721" y="1046955"/>
                <a:ext cx="205560" cy="220320"/>
              </p14:xfrm>
            </p:contentPart>
          </mc:Choice>
          <mc:Fallback xmlns="">
            <p:pic>
              <p:nvPicPr>
                <p:cNvPr id="105" name="Freihand 104">
                  <a:extLst>
                    <a:ext uri="{FF2B5EF4-FFF2-40B4-BE49-F238E27FC236}">
                      <a16:creationId xmlns:a16="http://schemas.microsoft.com/office/drawing/2014/main" id="{F862B692-5953-469A-B628-B5BA913E33E8}"/>
                    </a:ext>
                  </a:extLst>
                </p:cNvPr>
                <p:cNvPicPr/>
                <p:nvPr/>
              </p:nvPicPr>
              <p:blipFill>
                <a:blip r:embed="rId73"/>
                <a:stretch>
                  <a:fillRect/>
                </a:stretch>
              </p:blipFill>
              <p:spPr>
                <a:xfrm>
                  <a:off x="994401" y="1042635"/>
                  <a:ext cx="21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6" name="Freihand 105">
                  <a:extLst>
                    <a:ext uri="{FF2B5EF4-FFF2-40B4-BE49-F238E27FC236}">
                      <a16:creationId xmlns:a16="http://schemas.microsoft.com/office/drawing/2014/main" id="{394CBF4F-E8A1-48B1-B3FD-9C3652DB9EED}"/>
                    </a:ext>
                  </a:extLst>
                </p14:cNvPr>
                <p14:cNvContentPartPr/>
                <p14:nvPr/>
              </p14:nvContentPartPr>
              <p14:xfrm>
                <a:off x="1208961" y="1033275"/>
                <a:ext cx="130320" cy="86400"/>
              </p14:xfrm>
            </p:contentPart>
          </mc:Choice>
          <mc:Fallback xmlns="">
            <p:pic>
              <p:nvPicPr>
                <p:cNvPr id="106" name="Freihand 105">
                  <a:extLst>
                    <a:ext uri="{FF2B5EF4-FFF2-40B4-BE49-F238E27FC236}">
                      <a16:creationId xmlns:a16="http://schemas.microsoft.com/office/drawing/2014/main" id="{394CBF4F-E8A1-48B1-B3FD-9C3652DB9EED}"/>
                    </a:ext>
                  </a:extLst>
                </p:cNvPr>
                <p:cNvPicPr/>
                <p:nvPr/>
              </p:nvPicPr>
              <p:blipFill>
                <a:blip r:embed="rId75"/>
                <a:stretch>
                  <a:fillRect/>
                </a:stretch>
              </p:blipFill>
              <p:spPr>
                <a:xfrm>
                  <a:off x="1204641" y="1028955"/>
                  <a:ext cx="138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8" name="Freihand 107">
                  <a:extLst>
                    <a:ext uri="{FF2B5EF4-FFF2-40B4-BE49-F238E27FC236}">
                      <a16:creationId xmlns:a16="http://schemas.microsoft.com/office/drawing/2014/main" id="{D27197C5-F9E3-4751-ACB8-814CAAD611CA}"/>
                    </a:ext>
                  </a:extLst>
                </p14:cNvPr>
                <p14:cNvContentPartPr/>
                <p14:nvPr/>
              </p14:nvContentPartPr>
              <p14:xfrm>
                <a:off x="1405161" y="910875"/>
                <a:ext cx="220680" cy="166680"/>
              </p14:xfrm>
            </p:contentPart>
          </mc:Choice>
          <mc:Fallback xmlns="">
            <p:pic>
              <p:nvPicPr>
                <p:cNvPr id="108" name="Freihand 107">
                  <a:extLst>
                    <a:ext uri="{FF2B5EF4-FFF2-40B4-BE49-F238E27FC236}">
                      <a16:creationId xmlns:a16="http://schemas.microsoft.com/office/drawing/2014/main" id="{D27197C5-F9E3-4751-ACB8-814CAAD611CA}"/>
                    </a:ext>
                  </a:extLst>
                </p:cNvPr>
                <p:cNvPicPr/>
                <p:nvPr/>
              </p:nvPicPr>
              <p:blipFill>
                <a:blip r:embed="rId77"/>
                <a:stretch>
                  <a:fillRect/>
                </a:stretch>
              </p:blipFill>
              <p:spPr>
                <a:xfrm>
                  <a:off x="1400841" y="906555"/>
                  <a:ext cx="22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9" name="Freihand 108">
                  <a:extLst>
                    <a:ext uri="{FF2B5EF4-FFF2-40B4-BE49-F238E27FC236}">
                      <a16:creationId xmlns:a16="http://schemas.microsoft.com/office/drawing/2014/main" id="{E9D334E1-9BA9-4B86-832F-BA64B680E3CE}"/>
                    </a:ext>
                  </a:extLst>
                </p14:cNvPr>
                <p14:cNvContentPartPr/>
                <p14:nvPr/>
              </p14:nvContentPartPr>
              <p14:xfrm>
                <a:off x="1349001" y="851835"/>
                <a:ext cx="224280" cy="69120"/>
              </p14:xfrm>
            </p:contentPart>
          </mc:Choice>
          <mc:Fallback xmlns="">
            <p:pic>
              <p:nvPicPr>
                <p:cNvPr id="109" name="Freihand 108">
                  <a:extLst>
                    <a:ext uri="{FF2B5EF4-FFF2-40B4-BE49-F238E27FC236}">
                      <a16:creationId xmlns:a16="http://schemas.microsoft.com/office/drawing/2014/main" id="{E9D334E1-9BA9-4B86-832F-BA64B680E3CE}"/>
                    </a:ext>
                  </a:extLst>
                </p:cNvPr>
                <p:cNvPicPr/>
                <p:nvPr/>
              </p:nvPicPr>
              <p:blipFill>
                <a:blip r:embed="rId79"/>
                <a:stretch>
                  <a:fillRect/>
                </a:stretch>
              </p:blipFill>
              <p:spPr>
                <a:xfrm>
                  <a:off x="1344681" y="847515"/>
                  <a:ext cx="23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4" name="Freihand 143">
                  <a:extLst>
                    <a:ext uri="{FF2B5EF4-FFF2-40B4-BE49-F238E27FC236}">
                      <a16:creationId xmlns:a16="http://schemas.microsoft.com/office/drawing/2014/main" id="{D0325164-60FA-47E5-8B2C-2A556844C487}"/>
                    </a:ext>
                  </a:extLst>
                </p14:cNvPr>
                <p14:cNvContentPartPr/>
                <p14:nvPr/>
              </p14:nvContentPartPr>
              <p14:xfrm>
                <a:off x="823761" y="793155"/>
                <a:ext cx="816120" cy="544320"/>
              </p14:xfrm>
            </p:contentPart>
          </mc:Choice>
          <mc:Fallback xmlns="">
            <p:pic>
              <p:nvPicPr>
                <p:cNvPr id="144" name="Freihand 143">
                  <a:extLst>
                    <a:ext uri="{FF2B5EF4-FFF2-40B4-BE49-F238E27FC236}">
                      <a16:creationId xmlns:a16="http://schemas.microsoft.com/office/drawing/2014/main" id="{D0325164-60FA-47E5-8B2C-2A556844C487}"/>
                    </a:ext>
                  </a:extLst>
                </p:cNvPr>
                <p:cNvPicPr/>
                <p:nvPr/>
              </p:nvPicPr>
              <p:blipFill>
                <a:blip r:embed="rId81"/>
                <a:stretch>
                  <a:fillRect/>
                </a:stretch>
              </p:blipFill>
              <p:spPr>
                <a:xfrm>
                  <a:off x="819441" y="788835"/>
                  <a:ext cx="824760" cy="55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48" name="Freihand 147">
                <a:extLst>
                  <a:ext uri="{FF2B5EF4-FFF2-40B4-BE49-F238E27FC236}">
                    <a16:creationId xmlns:a16="http://schemas.microsoft.com/office/drawing/2014/main" id="{9931E2DC-7A9B-437D-B8A7-C71D299679B5}"/>
                  </a:ext>
                </a:extLst>
              </p14:cNvPr>
              <p14:cNvContentPartPr/>
              <p14:nvPr/>
            </p14:nvContentPartPr>
            <p14:xfrm>
              <a:off x="10761921" y="839235"/>
              <a:ext cx="49680" cy="649800"/>
            </p14:xfrm>
          </p:contentPart>
        </mc:Choice>
        <mc:Fallback xmlns="">
          <p:pic>
            <p:nvPicPr>
              <p:cNvPr id="148" name="Freihand 147">
                <a:extLst>
                  <a:ext uri="{FF2B5EF4-FFF2-40B4-BE49-F238E27FC236}">
                    <a16:creationId xmlns:a16="http://schemas.microsoft.com/office/drawing/2014/main" id="{9931E2DC-7A9B-437D-B8A7-C71D299679B5}"/>
                  </a:ext>
                </a:extLst>
              </p:cNvPr>
              <p:cNvPicPr/>
              <p:nvPr/>
            </p:nvPicPr>
            <p:blipFill>
              <a:blip r:embed="rId83"/>
              <a:stretch>
                <a:fillRect/>
              </a:stretch>
            </p:blipFill>
            <p:spPr>
              <a:xfrm>
                <a:off x="10757601" y="834915"/>
                <a:ext cx="5832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0" name="Freihand 149">
                <a:extLst>
                  <a:ext uri="{FF2B5EF4-FFF2-40B4-BE49-F238E27FC236}">
                    <a16:creationId xmlns:a16="http://schemas.microsoft.com/office/drawing/2014/main" id="{FA558C7C-8854-4B79-AF45-D33AF00C08A9}"/>
                  </a:ext>
                </a:extLst>
              </p14:cNvPr>
              <p14:cNvContentPartPr/>
              <p14:nvPr/>
            </p14:nvContentPartPr>
            <p14:xfrm>
              <a:off x="1255761" y="2151795"/>
              <a:ext cx="5875560" cy="136080"/>
            </p14:xfrm>
          </p:contentPart>
        </mc:Choice>
        <mc:Fallback xmlns="">
          <p:pic>
            <p:nvPicPr>
              <p:cNvPr id="150" name="Freihand 149">
                <a:extLst>
                  <a:ext uri="{FF2B5EF4-FFF2-40B4-BE49-F238E27FC236}">
                    <a16:creationId xmlns:a16="http://schemas.microsoft.com/office/drawing/2014/main" id="{FA558C7C-8854-4B79-AF45-D33AF00C08A9}"/>
                  </a:ext>
                </a:extLst>
              </p:cNvPr>
              <p:cNvPicPr/>
              <p:nvPr/>
            </p:nvPicPr>
            <p:blipFill>
              <a:blip r:embed="rId85"/>
              <a:stretch>
                <a:fillRect/>
              </a:stretch>
            </p:blipFill>
            <p:spPr>
              <a:xfrm>
                <a:off x="1251441" y="2147475"/>
                <a:ext cx="5884200" cy="144720"/>
              </a:xfrm>
              <a:prstGeom prst="rect">
                <a:avLst/>
              </a:prstGeom>
            </p:spPr>
          </p:pic>
        </mc:Fallback>
      </mc:AlternateContent>
      <p:grpSp>
        <p:nvGrpSpPr>
          <p:cNvPr id="152" name="Gruppieren 151">
            <a:extLst>
              <a:ext uri="{FF2B5EF4-FFF2-40B4-BE49-F238E27FC236}">
                <a16:creationId xmlns:a16="http://schemas.microsoft.com/office/drawing/2014/main" id="{04B7FA81-7BFB-48CB-9A46-917EB494B574}"/>
              </a:ext>
            </a:extLst>
          </p:cNvPr>
          <p:cNvGrpSpPr/>
          <p:nvPr/>
        </p:nvGrpSpPr>
        <p:grpSpPr>
          <a:xfrm>
            <a:off x="9842841" y="68475"/>
            <a:ext cx="1919880" cy="1893240"/>
            <a:chOff x="9842841" y="68475"/>
            <a:chExt cx="1919880" cy="1893240"/>
          </a:xfrm>
        </p:grpSpPr>
        <mc:AlternateContent xmlns:mc="http://schemas.openxmlformats.org/markup-compatibility/2006" xmlns:p14="http://schemas.microsoft.com/office/powerpoint/2010/main">
          <mc:Choice Requires="p14">
            <p:contentPart p14:bwMode="auto" r:id="rId86">
              <p14:nvContentPartPr>
                <p14:cNvPr id="8" name="Freihand 7">
                  <a:extLst>
                    <a:ext uri="{FF2B5EF4-FFF2-40B4-BE49-F238E27FC236}">
                      <a16:creationId xmlns:a16="http://schemas.microsoft.com/office/drawing/2014/main" id="{28A256B0-0875-4A38-B14C-02264ED6D4B0}"/>
                    </a:ext>
                  </a:extLst>
                </p14:cNvPr>
                <p14:cNvContentPartPr/>
                <p14:nvPr/>
              </p14:nvContentPartPr>
              <p14:xfrm>
                <a:off x="10797921" y="409395"/>
                <a:ext cx="186480" cy="173160"/>
              </p14:xfrm>
            </p:contentPart>
          </mc:Choice>
          <mc:Fallback xmlns="">
            <p:pic>
              <p:nvPicPr>
                <p:cNvPr id="8" name="Freihand 7">
                  <a:extLst>
                    <a:ext uri="{FF2B5EF4-FFF2-40B4-BE49-F238E27FC236}">
                      <a16:creationId xmlns:a16="http://schemas.microsoft.com/office/drawing/2014/main" id="{28A256B0-0875-4A38-B14C-02264ED6D4B0}"/>
                    </a:ext>
                  </a:extLst>
                </p:cNvPr>
                <p:cNvPicPr/>
                <p:nvPr/>
              </p:nvPicPr>
              <p:blipFill>
                <a:blip r:embed="rId87"/>
                <a:stretch>
                  <a:fillRect/>
                </a:stretch>
              </p:blipFill>
              <p:spPr>
                <a:xfrm>
                  <a:off x="10793601" y="405075"/>
                  <a:ext cx="195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 name="Freihand 8">
                  <a:extLst>
                    <a:ext uri="{FF2B5EF4-FFF2-40B4-BE49-F238E27FC236}">
                      <a16:creationId xmlns:a16="http://schemas.microsoft.com/office/drawing/2014/main" id="{762A8D35-A697-4146-83C1-53C53E2BEBA2}"/>
                    </a:ext>
                  </a:extLst>
                </p14:cNvPr>
                <p14:cNvContentPartPr/>
                <p14:nvPr/>
              </p14:nvContentPartPr>
              <p14:xfrm>
                <a:off x="10976481" y="355395"/>
                <a:ext cx="61560" cy="195120"/>
              </p14:xfrm>
            </p:contentPart>
          </mc:Choice>
          <mc:Fallback xmlns="">
            <p:pic>
              <p:nvPicPr>
                <p:cNvPr id="9" name="Freihand 8">
                  <a:extLst>
                    <a:ext uri="{FF2B5EF4-FFF2-40B4-BE49-F238E27FC236}">
                      <a16:creationId xmlns:a16="http://schemas.microsoft.com/office/drawing/2014/main" id="{762A8D35-A697-4146-83C1-53C53E2BEBA2}"/>
                    </a:ext>
                  </a:extLst>
                </p:cNvPr>
                <p:cNvPicPr/>
                <p:nvPr/>
              </p:nvPicPr>
              <p:blipFill>
                <a:blip r:embed="rId89"/>
                <a:stretch>
                  <a:fillRect/>
                </a:stretch>
              </p:blipFill>
              <p:spPr>
                <a:xfrm>
                  <a:off x="10972161" y="351075"/>
                  <a:ext cx="70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 name="Freihand 10">
                  <a:extLst>
                    <a:ext uri="{FF2B5EF4-FFF2-40B4-BE49-F238E27FC236}">
                      <a16:creationId xmlns:a16="http://schemas.microsoft.com/office/drawing/2014/main" id="{A78C14D7-9BC6-4371-B73E-4A30EF85E56F}"/>
                    </a:ext>
                  </a:extLst>
                </p14:cNvPr>
                <p14:cNvContentPartPr/>
                <p14:nvPr/>
              </p14:nvContentPartPr>
              <p14:xfrm>
                <a:off x="11067921" y="454755"/>
                <a:ext cx="81000" cy="65520"/>
              </p14:xfrm>
            </p:contentPart>
          </mc:Choice>
          <mc:Fallback xmlns="">
            <p:pic>
              <p:nvPicPr>
                <p:cNvPr id="11" name="Freihand 10">
                  <a:extLst>
                    <a:ext uri="{FF2B5EF4-FFF2-40B4-BE49-F238E27FC236}">
                      <a16:creationId xmlns:a16="http://schemas.microsoft.com/office/drawing/2014/main" id="{A78C14D7-9BC6-4371-B73E-4A30EF85E56F}"/>
                    </a:ext>
                  </a:extLst>
                </p:cNvPr>
                <p:cNvPicPr/>
                <p:nvPr/>
              </p:nvPicPr>
              <p:blipFill>
                <a:blip r:embed="rId91"/>
                <a:stretch>
                  <a:fillRect/>
                </a:stretch>
              </p:blipFill>
              <p:spPr>
                <a:xfrm>
                  <a:off x="11063601" y="450435"/>
                  <a:ext cx="8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 name="Freihand 11">
                  <a:extLst>
                    <a:ext uri="{FF2B5EF4-FFF2-40B4-BE49-F238E27FC236}">
                      <a16:creationId xmlns:a16="http://schemas.microsoft.com/office/drawing/2014/main" id="{6053F3F5-8BD9-42EE-9AA9-0E7B47EED77A}"/>
                    </a:ext>
                  </a:extLst>
                </p14:cNvPr>
                <p14:cNvContentPartPr/>
                <p14:nvPr/>
              </p14:nvContentPartPr>
              <p14:xfrm>
                <a:off x="11173761" y="367275"/>
                <a:ext cx="56880" cy="162720"/>
              </p14:xfrm>
            </p:contentPart>
          </mc:Choice>
          <mc:Fallback xmlns="">
            <p:pic>
              <p:nvPicPr>
                <p:cNvPr id="12" name="Freihand 11">
                  <a:extLst>
                    <a:ext uri="{FF2B5EF4-FFF2-40B4-BE49-F238E27FC236}">
                      <a16:creationId xmlns:a16="http://schemas.microsoft.com/office/drawing/2014/main" id="{6053F3F5-8BD9-42EE-9AA9-0E7B47EED77A}"/>
                    </a:ext>
                  </a:extLst>
                </p:cNvPr>
                <p:cNvPicPr/>
                <p:nvPr/>
              </p:nvPicPr>
              <p:blipFill>
                <a:blip r:embed="rId93"/>
                <a:stretch>
                  <a:fillRect/>
                </a:stretch>
              </p:blipFill>
              <p:spPr>
                <a:xfrm>
                  <a:off x="11169441" y="362955"/>
                  <a:ext cx="6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 name="Freihand 12">
                  <a:extLst>
                    <a:ext uri="{FF2B5EF4-FFF2-40B4-BE49-F238E27FC236}">
                      <a16:creationId xmlns:a16="http://schemas.microsoft.com/office/drawing/2014/main" id="{25676CF8-CA64-45F2-92CC-067F52BEC903}"/>
                    </a:ext>
                  </a:extLst>
                </p14:cNvPr>
                <p14:cNvContentPartPr/>
                <p14:nvPr/>
              </p14:nvContentPartPr>
              <p14:xfrm>
                <a:off x="11165481" y="439635"/>
                <a:ext cx="42120" cy="18720"/>
              </p14:xfrm>
            </p:contentPart>
          </mc:Choice>
          <mc:Fallback xmlns="">
            <p:pic>
              <p:nvPicPr>
                <p:cNvPr id="13" name="Freihand 12">
                  <a:extLst>
                    <a:ext uri="{FF2B5EF4-FFF2-40B4-BE49-F238E27FC236}">
                      <a16:creationId xmlns:a16="http://schemas.microsoft.com/office/drawing/2014/main" id="{25676CF8-CA64-45F2-92CC-067F52BEC903}"/>
                    </a:ext>
                  </a:extLst>
                </p:cNvPr>
                <p:cNvPicPr/>
                <p:nvPr/>
              </p:nvPicPr>
              <p:blipFill>
                <a:blip r:embed="rId95"/>
                <a:stretch>
                  <a:fillRect/>
                </a:stretch>
              </p:blipFill>
              <p:spPr>
                <a:xfrm>
                  <a:off x="11161161" y="435315"/>
                  <a:ext cx="5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 name="Freihand 13">
                  <a:extLst>
                    <a:ext uri="{FF2B5EF4-FFF2-40B4-BE49-F238E27FC236}">
                      <a16:creationId xmlns:a16="http://schemas.microsoft.com/office/drawing/2014/main" id="{3AC62EEB-77CB-4DB5-AA3A-3AEBA80D6CF3}"/>
                    </a:ext>
                  </a:extLst>
                </p14:cNvPr>
                <p14:cNvContentPartPr/>
                <p14:nvPr/>
              </p14:nvContentPartPr>
              <p14:xfrm>
                <a:off x="11184561" y="451515"/>
                <a:ext cx="111240" cy="73800"/>
              </p14:xfrm>
            </p:contentPart>
          </mc:Choice>
          <mc:Fallback xmlns="">
            <p:pic>
              <p:nvPicPr>
                <p:cNvPr id="14" name="Freihand 13">
                  <a:extLst>
                    <a:ext uri="{FF2B5EF4-FFF2-40B4-BE49-F238E27FC236}">
                      <a16:creationId xmlns:a16="http://schemas.microsoft.com/office/drawing/2014/main" id="{3AC62EEB-77CB-4DB5-AA3A-3AEBA80D6CF3}"/>
                    </a:ext>
                  </a:extLst>
                </p:cNvPr>
                <p:cNvPicPr/>
                <p:nvPr/>
              </p:nvPicPr>
              <p:blipFill>
                <a:blip r:embed="rId97"/>
                <a:stretch>
                  <a:fillRect/>
                </a:stretch>
              </p:blipFill>
              <p:spPr>
                <a:xfrm>
                  <a:off x="11180241" y="447195"/>
                  <a:ext cx="11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 name="Freihand 14">
                  <a:extLst>
                    <a:ext uri="{FF2B5EF4-FFF2-40B4-BE49-F238E27FC236}">
                      <a16:creationId xmlns:a16="http://schemas.microsoft.com/office/drawing/2014/main" id="{53F08D05-A234-471E-ADC2-15DA75529DED}"/>
                    </a:ext>
                  </a:extLst>
                </p14:cNvPr>
                <p14:cNvContentPartPr/>
                <p14:nvPr/>
              </p14:nvContentPartPr>
              <p14:xfrm>
                <a:off x="11135961" y="321195"/>
                <a:ext cx="360" cy="360"/>
              </p14:xfrm>
            </p:contentPart>
          </mc:Choice>
          <mc:Fallback xmlns="">
            <p:pic>
              <p:nvPicPr>
                <p:cNvPr id="15" name="Freihand 14">
                  <a:extLst>
                    <a:ext uri="{FF2B5EF4-FFF2-40B4-BE49-F238E27FC236}">
                      <a16:creationId xmlns:a16="http://schemas.microsoft.com/office/drawing/2014/main" id="{53F08D05-A234-471E-ADC2-15DA75529DED}"/>
                    </a:ext>
                  </a:extLst>
                </p:cNvPr>
                <p:cNvPicPr/>
                <p:nvPr/>
              </p:nvPicPr>
              <p:blipFill>
                <a:blip r:embed="rId16"/>
                <a:stretch>
                  <a:fillRect/>
                </a:stretch>
              </p:blipFill>
              <p:spPr>
                <a:xfrm>
                  <a:off x="11131641" y="316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 name="Freihand 15">
                  <a:extLst>
                    <a:ext uri="{FF2B5EF4-FFF2-40B4-BE49-F238E27FC236}">
                      <a16:creationId xmlns:a16="http://schemas.microsoft.com/office/drawing/2014/main" id="{6200D94E-6416-4C38-AF67-F4E33C190C6D}"/>
                    </a:ext>
                  </a:extLst>
                </p14:cNvPr>
                <p14:cNvContentPartPr/>
                <p14:nvPr/>
              </p14:nvContentPartPr>
              <p14:xfrm>
                <a:off x="11306961" y="426675"/>
                <a:ext cx="201600" cy="85680"/>
              </p14:xfrm>
            </p:contentPart>
          </mc:Choice>
          <mc:Fallback xmlns="">
            <p:pic>
              <p:nvPicPr>
                <p:cNvPr id="16" name="Freihand 15">
                  <a:extLst>
                    <a:ext uri="{FF2B5EF4-FFF2-40B4-BE49-F238E27FC236}">
                      <a16:creationId xmlns:a16="http://schemas.microsoft.com/office/drawing/2014/main" id="{6200D94E-6416-4C38-AF67-F4E33C190C6D}"/>
                    </a:ext>
                  </a:extLst>
                </p:cNvPr>
                <p:cNvPicPr/>
                <p:nvPr/>
              </p:nvPicPr>
              <p:blipFill>
                <a:blip r:embed="rId100"/>
                <a:stretch>
                  <a:fillRect/>
                </a:stretch>
              </p:blipFill>
              <p:spPr>
                <a:xfrm>
                  <a:off x="11302641" y="422355"/>
                  <a:ext cx="210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 name="Freihand 16">
                  <a:extLst>
                    <a:ext uri="{FF2B5EF4-FFF2-40B4-BE49-F238E27FC236}">
                      <a16:creationId xmlns:a16="http://schemas.microsoft.com/office/drawing/2014/main" id="{2C327550-D168-4FFD-A1D3-6C3D9D8BA87C}"/>
                    </a:ext>
                  </a:extLst>
                </p14:cNvPr>
                <p14:cNvContentPartPr/>
                <p14:nvPr/>
              </p14:nvContentPartPr>
              <p14:xfrm>
                <a:off x="11476881" y="427035"/>
                <a:ext cx="101520" cy="50400"/>
              </p14:xfrm>
            </p:contentPart>
          </mc:Choice>
          <mc:Fallback xmlns="">
            <p:pic>
              <p:nvPicPr>
                <p:cNvPr id="17" name="Freihand 16">
                  <a:extLst>
                    <a:ext uri="{FF2B5EF4-FFF2-40B4-BE49-F238E27FC236}">
                      <a16:creationId xmlns:a16="http://schemas.microsoft.com/office/drawing/2014/main" id="{2C327550-D168-4FFD-A1D3-6C3D9D8BA87C}"/>
                    </a:ext>
                  </a:extLst>
                </p:cNvPr>
                <p:cNvPicPr/>
                <p:nvPr/>
              </p:nvPicPr>
              <p:blipFill>
                <a:blip r:embed="rId102"/>
                <a:stretch>
                  <a:fillRect/>
                </a:stretch>
              </p:blipFill>
              <p:spPr>
                <a:xfrm>
                  <a:off x="11472561" y="422715"/>
                  <a:ext cx="110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 name="Freihand 17">
                  <a:extLst>
                    <a:ext uri="{FF2B5EF4-FFF2-40B4-BE49-F238E27FC236}">
                      <a16:creationId xmlns:a16="http://schemas.microsoft.com/office/drawing/2014/main" id="{E9F1F425-F928-44F8-858E-FF3515FF1C20}"/>
                    </a:ext>
                  </a:extLst>
                </p14:cNvPr>
                <p14:cNvContentPartPr/>
                <p14:nvPr/>
              </p14:nvContentPartPr>
              <p14:xfrm>
                <a:off x="11576601" y="336675"/>
                <a:ext cx="186120" cy="173880"/>
              </p14:xfrm>
            </p:contentPart>
          </mc:Choice>
          <mc:Fallback xmlns="">
            <p:pic>
              <p:nvPicPr>
                <p:cNvPr id="18" name="Freihand 17">
                  <a:extLst>
                    <a:ext uri="{FF2B5EF4-FFF2-40B4-BE49-F238E27FC236}">
                      <a16:creationId xmlns:a16="http://schemas.microsoft.com/office/drawing/2014/main" id="{E9F1F425-F928-44F8-858E-FF3515FF1C20}"/>
                    </a:ext>
                  </a:extLst>
                </p:cNvPr>
                <p:cNvPicPr/>
                <p:nvPr/>
              </p:nvPicPr>
              <p:blipFill>
                <a:blip r:embed="rId104"/>
                <a:stretch>
                  <a:fillRect/>
                </a:stretch>
              </p:blipFill>
              <p:spPr>
                <a:xfrm>
                  <a:off x="11572281" y="332355"/>
                  <a:ext cx="194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 name="Freihand 1">
                  <a:extLst>
                    <a:ext uri="{FF2B5EF4-FFF2-40B4-BE49-F238E27FC236}">
                      <a16:creationId xmlns:a16="http://schemas.microsoft.com/office/drawing/2014/main" id="{D6BFBA1C-50E6-41B3-B3EA-C4B622EF6FB2}"/>
                    </a:ext>
                  </a:extLst>
                </p14:cNvPr>
                <p14:cNvContentPartPr/>
                <p14:nvPr/>
              </p14:nvContentPartPr>
              <p14:xfrm>
                <a:off x="10463841" y="925275"/>
                <a:ext cx="10080" cy="582840"/>
              </p14:xfrm>
            </p:contentPart>
          </mc:Choice>
          <mc:Fallback xmlns="">
            <p:pic>
              <p:nvPicPr>
                <p:cNvPr id="2" name="Freihand 1">
                  <a:extLst>
                    <a:ext uri="{FF2B5EF4-FFF2-40B4-BE49-F238E27FC236}">
                      <a16:creationId xmlns:a16="http://schemas.microsoft.com/office/drawing/2014/main" id="{D6BFBA1C-50E6-41B3-B3EA-C4B622EF6FB2}"/>
                    </a:ext>
                  </a:extLst>
                </p:cNvPr>
                <p:cNvPicPr/>
                <p:nvPr/>
              </p:nvPicPr>
              <p:blipFill>
                <a:blip r:embed="rId106"/>
                <a:stretch>
                  <a:fillRect/>
                </a:stretch>
              </p:blipFill>
              <p:spPr>
                <a:xfrm>
                  <a:off x="10459521" y="920955"/>
                  <a:ext cx="187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 name="Freihand 2">
                  <a:extLst>
                    <a:ext uri="{FF2B5EF4-FFF2-40B4-BE49-F238E27FC236}">
                      <a16:creationId xmlns:a16="http://schemas.microsoft.com/office/drawing/2014/main" id="{827A75B5-93B4-4F3F-AE0A-C33586F69840}"/>
                    </a:ext>
                  </a:extLst>
                </p14:cNvPr>
                <p14:cNvContentPartPr/>
                <p14:nvPr/>
              </p14:nvContentPartPr>
              <p14:xfrm>
                <a:off x="10318041" y="1414515"/>
                <a:ext cx="1182960" cy="77760"/>
              </p14:xfrm>
            </p:contentPart>
          </mc:Choice>
          <mc:Fallback xmlns="">
            <p:pic>
              <p:nvPicPr>
                <p:cNvPr id="3" name="Freihand 2">
                  <a:extLst>
                    <a:ext uri="{FF2B5EF4-FFF2-40B4-BE49-F238E27FC236}">
                      <a16:creationId xmlns:a16="http://schemas.microsoft.com/office/drawing/2014/main" id="{827A75B5-93B4-4F3F-AE0A-C33586F69840}"/>
                    </a:ext>
                  </a:extLst>
                </p:cNvPr>
                <p:cNvPicPr/>
                <p:nvPr/>
              </p:nvPicPr>
              <p:blipFill>
                <a:blip r:embed="rId108"/>
                <a:stretch>
                  <a:fillRect/>
                </a:stretch>
              </p:blipFill>
              <p:spPr>
                <a:xfrm>
                  <a:off x="10313721" y="1410195"/>
                  <a:ext cx="1191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 name="Freihand 3">
                  <a:extLst>
                    <a:ext uri="{FF2B5EF4-FFF2-40B4-BE49-F238E27FC236}">
                      <a16:creationId xmlns:a16="http://schemas.microsoft.com/office/drawing/2014/main" id="{24B4D919-A42A-4684-92D0-7EDD83348B73}"/>
                    </a:ext>
                  </a:extLst>
                </p14:cNvPr>
                <p14:cNvContentPartPr/>
                <p14:nvPr/>
              </p14:nvContentPartPr>
              <p14:xfrm>
                <a:off x="11508201" y="1345395"/>
                <a:ext cx="204840" cy="156240"/>
              </p14:xfrm>
            </p:contentPart>
          </mc:Choice>
          <mc:Fallback xmlns="">
            <p:pic>
              <p:nvPicPr>
                <p:cNvPr id="4" name="Freihand 3">
                  <a:extLst>
                    <a:ext uri="{FF2B5EF4-FFF2-40B4-BE49-F238E27FC236}">
                      <a16:creationId xmlns:a16="http://schemas.microsoft.com/office/drawing/2014/main" id="{24B4D919-A42A-4684-92D0-7EDD83348B73}"/>
                    </a:ext>
                  </a:extLst>
                </p:cNvPr>
                <p:cNvPicPr/>
                <p:nvPr/>
              </p:nvPicPr>
              <p:blipFill>
                <a:blip r:embed="rId110"/>
                <a:stretch>
                  <a:fillRect/>
                </a:stretch>
              </p:blipFill>
              <p:spPr>
                <a:xfrm>
                  <a:off x="11503881" y="1341075"/>
                  <a:ext cx="213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 name="Freihand 4">
                  <a:extLst>
                    <a:ext uri="{FF2B5EF4-FFF2-40B4-BE49-F238E27FC236}">
                      <a16:creationId xmlns:a16="http://schemas.microsoft.com/office/drawing/2014/main" id="{50FA5BFC-6B98-49A3-BFBF-C8C1EFDD31D8}"/>
                    </a:ext>
                  </a:extLst>
                </p14:cNvPr>
                <p14:cNvContentPartPr/>
                <p14:nvPr/>
              </p14:nvContentPartPr>
              <p14:xfrm>
                <a:off x="10325961" y="686235"/>
                <a:ext cx="246600" cy="237240"/>
              </p14:xfrm>
            </p:contentPart>
          </mc:Choice>
          <mc:Fallback xmlns="">
            <p:pic>
              <p:nvPicPr>
                <p:cNvPr id="5" name="Freihand 4">
                  <a:extLst>
                    <a:ext uri="{FF2B5EF4-FFF2-40B4-BE49-F238E27FC236}">
                      <a16:creationId xmlns:a16="http://schemas.microsoft.com/office/drawing/2014/main" id="{50FA5BFC-6B98-49A3-BFBF-C8C1EFDD31D8}"/>
                    </a:ext>
                  </a:extLst>
                </p:cNvPr>
                <p:cNvPicPr/>
                <p:nvPr/>
              </p:nvPicPr>
              <p:blipFill>
                <a:blip r:embed="rId112"/>
                <a:stretch>
                  <a:fillRect/>
                </a:stretch>
              </p:blipFill>
              <p:spPr>
                <a:xfrm>
                  <a:off x="10321641" y="681915"/>
                  <a:ext cx="2552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 name="Freihand 20">
                  <a:extLst>
                    <a:ext uri="{FF2B5EF4-FFF2-40B4-BE49-F238E27FC236}">
                      <a16:creationId xmlns:a16="http://schemas.microsoft.com/office/drawing/2014/main" id="{8C4CAECC-98FB-498D-8F10-9E5B0F334FB6}"/>
                    </a:ext>
                  </a:extLst>
                </p14:cNvPr>
                <p14:cNvContentPartPr/>
                <p14:nvPr/>
              </p14:nvContentPartPr>
              <p14:xfrm>
                <a:off x="10077201" y="657075"/>
                <a:ext cx="164160" cy="115200"/>
              </p14:xfrm>
            </p:contentPart>
          </mc:Choice>
          <mc:Fallback xmlns="">
            <p:pic>
              <p:nvPicPr>
                <p:cNvPr id="21" name="Freihand 20">
                  <a:extLst>
                    <a:ext uri="{FF2B5EF4-FFF2-40B4-BE49-F238E27FC236}">
                      <a16:creationId xmlns:a16="http://schemas.microsoft.com/office/drawing/2014/main" id="{8C4CAECC-98FB-498D-8F10-9E5B0F334FB6}"/>
                    </a:ext>
                  </a:extLst>
                </p:cNvPr>
                <p:cNvPicPr/>
                <p:nvPr/>
              </p:nvPicPr>
              <p:blipFill>
                <a:blip r:embed="rId114"/>
                <a:stretch>
                  <a:fillRect/>
                </a:stretch>
              </p:blipFill>
              <p:spPr>
                <a:xfrm>
                  <a:off x="10072881" y="652755"/>
                  <a:ext cx="172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 name="Freihand 21">
                  <a:extLst>
                    <a:ext uri="{FF2B5EF4-FFF2-40B4-BE49-F238E27FC236}">
                      <a16:creationId xmlns:a16="http://schemas.microsoft.com/office/drawing/2014/main" id="{0427255F-44D8-41AC-9C81-9D416C500BE2}"/>
                    </a:ext>
                  </a:extLst>
                </p14:cNvPr>
                <p14:cNvContentPartPr/>
                <p14:nvPr/>
              </p14:nvContentPartPr>
              <p14:xfrm>
                <a:off x="11475801" y="1589475"/>
                <a:ext cx="189360" cy="185040"/>
              </p14:xfrm>
            </p:contentPart>
          </mc:Choice>
          <mc:Fallback xmlns="">
            <p:pic>
              <p:nvPicPr>
                <p:cNvPr id="22" name="Freihand 21">
                  <a:extLst>
                    <a:ext uri="{FF2B5EF4-FFF2-40B4-BE49-F238E27FC236}">
                      <a16:creationId xmlns:a16="http://schemas.microsoft.com/office/drawing/2014/main" id="{0427255F-44D8-41AC-9C81-9D416C500BE2}"/>
                    </a:ext>
                  </a:extLst>
                </p:cNvPr>
                <p:cNvPicPr/>
                <p:nvPr/>
              </p:nvPicPr>
              <p:blipFill>
                <a:blip r:embed="rId116"/>
                <a:stretch>
                  <a:fillRect/>
                </a:stretch>
              </p:blipFill>
              <p:spPr>
                <a:xfrm>
                  <a:off x="11471481" y="1585155"/>
                  <a:ext cx="198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 name="Freihand 22">
                  <a:extLst>
                    <a:ext uri="{FF2B5EF4-FFF2-40B4-BE49-F238E27FC236}">
                      <a16:creationId xmlns:a16="http://schemas.microsoft.com/office/drawing/2014/main" id="{C2D82287-BD8A-4799-A8D3-BC1B8DB34072}"/>
                    </a:ext>
                  </a:extLst>
                </p14:cNvPr>
                <p14:cNvContentPartPr/>
                <p14:nvPr/>
              </p14:nvContentPartPr>
              <p14:xfrm>
                <a:off x="10641321" y="737355"/>
                <a:ext cx="693720" cy="532800"/>
              </p14:xfrm>
            </p:contentPart>
          </mc:Choice>
          <mc:Fallback xmlns="">
            <p:pic>
              <p:nvPicPr>
                <p:cNvPr id="23" name="Freihand 22">
                  <a:extLst>
                    <a:ext uri="{FF2B5EF4-FFF2-40B4-BE49-F238E27FC236}">
                      <a16:creationId xmlns:a16="http://schemas.microsoft.com/office/drawing/2014/main" id="{C2D82287-BD8A-4799-A8D3-BC1B8DB34072}"/>
                    </a:ext>
                  </a:extLst>
                </p:cNvPr>
                <p:cNvPicPr/>
                <p:nvPr/>
              </p:nvPicPr>
              <p:blipFill>
                <a:blip r:embed="rId118"/>
                <a:stretch>
                  <a:fillRect/>
                </a:stretch>
              </p:blipFill>
              <p:spPr>
                <a:xfrm>
                  <a:off x="10637001" y="733035"/>
                  <a:ext cx="7023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6B500AFB-8AA8-44B8-B464-AC03780505DD}"/>
                    </a:ext>
                  </a:extLst>
                </p14:cNvPr>
                <p14:cNvContentPartPr/>
                <p14:nvPr/>
              </p14:nvContentPartPr>
              <p14:xfrm>
                <a:off x="11446281" y="659235"/>
                <a:ext cx="91440" cy="136800"/>
              </p14:xfrm>
            </p:contentPart>
          </mc:Choice>
          <mc:Fallback xmlns="">
            <p:pic>
              <p:nvPicPr>
                <p:cNvPr id="25" name="Freihand 24">
                  <a:extLst>
                    <a:ext uri="{FF2B5EF4-FFF2-40B4-BE49-F238E27FC236}">
                      <a16:creationId xmlns:a16="http://schemas.microsoft.com/office/drawing/2014/main" id="{6B500AFB-8AA8-44B8-B464-AC03780505DD}"/>
                    </a:ext>
                  </a:extLst>
                </p:cNvPr>
                <p:cNvPicPr/>
                <p:nvPr/>
              </p:nvPicPr>
              <p:blipFill>
                <a:blip r:embed="rId120"/>
                <a:stretch>
                  <a:fillRect/>
                </a:stretch>
              </p:blipFill>
              <p:spPr>
                <a:xfrm>
                  <a:off x="11441961" y="654915"/>
                  <a:ext cx="10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7162ED13-133C-4C06-BCB0-4C5E0546CDFD}"/>
                    </a:ext>
                  </a:extLst>
                </p14:cNvPr>
                <p14:cNvContentPartPr/>
                <p14:nvPr/>
              </p14:nvContentPartPr>
              <p14:xfrm>
                <a:off x="11470401" y="742755"/>
                <a:ext cx="66240" cy="12240"/>
              </p14:xfrm>
            </p:contentPart>
          </mc:Choice>
          <mc:Fallback xmlns="">
            <p:pic>
              <p:nvPicPr>
                <p:cNvPr id="26" name="Freihand 25">
                  <a:extLst>
                    <a:ext uri="{FF2B5EF4-FFF2-40B4-BE49-F238E27FC236}">
                      <a16:creationId xmlns:a16="http://schemas.microsoft.com/office/drawing/2014/main" id="{7162ED13-133C-4C06-BCB0-4C5E0546CDFD}"/>
                    </a:ext>
                  </a:extLst>
                </p:cNvPr>
                <p:cNvPicPr/>
                <p:nvPr/>
              </p:nvPicPr>
              <p:blipFill>
                <a:blip r:embed="rId122"/>
                <a:stretch>
                  <a:fillRect/>
                </a:stretch>
              </p:blipFill>
              <p:spPr>
                <a:xfrm>
                  <a:off x="11466081" y="738435"/>
                  <a:ext cx="7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0" name="Freihand 29">
                  <a:extLst>
                    <a:ext uri="{FF2B5EF4-FFF2-40B4-BE49-F238E27FC236}">
                      <a16:creationId xmlns:a16="http://schemas.microsoft.com/office/drawing/2014/main" id="{1B189F9C-771D-4D01-966B-7F20613708BE}"/>
                    </a:ext>
                  </a:extLst>
                </p14:cNvPr>
                <p14:cNvContentPartPr/>
                <p14:nvPr/>
              </p14:nvContentPartPr>
              <p14:xfrm>
                <a:off x="11376081" y="1259715"/>
                <a:ext cx="68760" cy="101520"/>
              </p14:xfrm>
            </p:contentPart>
          </mc:Choice>
          <mc:Fallback xmlns="">
            <p:pic>
              <p:nvPicPr>
                <p:cNvPr id="30" name="Freihand 29">
                  <a:extLst>
                    <a:ext uri="{FF2B5EF4-FFF2-40B4-BE49-F238E27FC236}">
                      <a16:creationId xmlns:a16="http://schemas.microsoft.com/office/drawing/2014/main" id="{1B189F9C-771D-4D01-966B-7F20613708BE}"/>
                    </a:ext>
                  </a:extLst>
                </p:cNvPr>
                <p:cNvPicPr/>
                <p:nvPr/>
              </p:nvPicPr>
              <p:blipFill>
                <a:blip r:embed="rId124"/>
                <a:stretch>
                  <a:fillRect/>
                </a:stretch>
              </p:blipFill>
              <p:spPr>
                <a:xfrm>
                  <a:off x="11371761" y="1255395"/>
                  <a:ext cx="77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 name="Freihand 31">
                  <a:extLst>
                    <a:ext uri="{FF2B5EF4-FFF2-40B4-BE49-F238E27FC236}">
                      <a16:creationId xmlns:a16="http://schemas.microsoft.com/office/drawing/2014/main" id="{BB492FB9-D267-4775-951C-9DA9B9412F08}"/>
                    </a:ext>
                  </a:extLst>
                </p14:cNvPr>
                <p14:cNvContentPartPr/>
                <p14:nvPr/>
              </p14:nvContentPartPr>
              <p14:xfrm>
                <a:off x="10459881" y="1106355"/>
                <a:ext cx="127800" cy="11880"/>
              </p14:xfrm>
            </p:contentPart>
          </mc:Choice>
          <mc:Fallback xmlns="">
            <p:pic>
              <p:nvPicPr>
                <p:cNvPr id="32" name="Freihand 31">
                  <a:extLst>
                    <a:ext uri="{FF2B5EF4-FFF2-40B4-BE49-F238E27FC236}">
                      <a16:creationId xmlns:a16="http://schemas.microsoft.com/office/drawing/2014/main" id="{BB492FB9-D267-4775-951C-9DA9B9412F08}"/>
                    </a:ext>
                  </a:extLst>
                </p:cNvPr>
                <p:cNvPicPr/>
                <p:nvPr/>
              </p:nvPicPr>
              <p:blipFill>
                <a:blip r:embed="rId126"/>
                <a:stretch>
                  <a:fillRect/>
                </a:stretch>
              </p:blipFill>
              <p:spPr>
                <a:xfrm>
                  <a:off x="10455561" y="1102035"/>
                  <a:ext cx="136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 name="Freihand 32">
                  <a:extLst>
                    <a:ext uri="{FF2B5EF4-FFF2-40B4-BE49-F238E27FC236}">
                      <a16:creationId xmlns:a16="http://schemas.microsoft.com/office/drawing/2014/main" id="{E27F5EBD-9A6C-4FB1-A9DF-BC3ECBA3E416}"/>
                    </a:ext>
                  </a:extLst>
                </p14:cNvPr>
                <p14:cNvContentPartPr/>
                <p14:nvPr/>
              </p14:nvContentPartPr>
              <p14:xfrm>
                <a:off x="10763001" y="1069995"/>
                <a:ext cx="214200" cy="20160"/>
              </p14:xfrm>
            </p:contentPart>
          </mc:Choice>
          <mc:Fallback xmlns="">
            <p:pic>
              <p:nvPicPr>
                <p:cNvPr id="33" name="Freihand 32">
                  <a:extLst>
                    <a:ext uri="{FF2B5EF4-FFF2-40B4-BE49-F238E27FC236}">
                      <a16:creationId xmlns:a16="http://schemas.microsoft.com/office/drawing/2014/main" id="{E27F5EBD-9A6C-4FB1-A9DF-BC3ECBA3E416}"/>
                    </a:ext>
                  </a:extLst>
                </p:cNvPr>
                <p:cNvPicPr/>
                <p:nvPr/>
              </p:nvPicPr>
              <p:blipFill>
                <a:blip r:embed="rId128"/>
                <a:stretch>
                  <a:fillRect/>
                </a:stretch>
              </p:blipFill>
              <p:spPr>
                <a:xfrm>
                  <a:off x="10758681" y="1065675"/>
                  <a:ext cx="22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 name="Freihand 33">
                  <a:extLst>
                    <a:ext uri="{FF2B5EF4-FFF2-40B4-BE49-F238E27FC236}">
                      <a16:creationId xmlns:a16="http://schemas.microsoft.com/office/drawing/2014/main" id="{86758CCA-F008-4097-978C-15178FFA0904}"/>
                    </a:ext>
                  </a:extLst>
                </p14:cNvPr>
                <p14:cNvContentPartPr/>
                <p14:nvPr/>
              </p14:nvContentPartPr>
              <p14:xfrm>
                <a:off x="10944441" y="1059915"/>
                <a:ext cx="12240" cy="131040"/>
              </p14:xfrm>
            </p:contentPart>
          </mc:Choice>
          <mc:Fallback xmlns="">
            <p:pic>
              <p:nvPicPr>
                <p:cNvPr id="34" name="Freihand 33">
                  <a:extLst>
                    <a:ext uri="{FF2B5EF4-FFF2-40B4-BE49-F238E27FC236}">
                      <a16:creationId xmlns:a16="http://schemas.microsoft.com/office/drawing/2014/main" id="{86758CCA-F008-4097-978C-15178FFA0904}"/>
                    </a:ext>
                  </a:extLst>
                </p:cNvPr>
                <p:cNvPicPr/>
                <p:nvPr/>
              </p:nvPicPr>
              <p:blipFill>
                <a:blip r:embed="rId130"/>
                <a:stretch>
                  <a:fillRect/>
                </a:stretch>
              </p:blipFill>
              <p:spPr>
                <a:xfrm>
                  <a:off x="10940121" y="1055595"/>
                  <a:ext cx="20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5" name="Freihand 34">
                  <a:extLst>
                    <a:ext uri="{FF2B5EF4-FFF2-40B4-BE49-F238E27FC236}">
                      <a16:creationId xmlns:a16="http://schemas.microsoft.com/office/drawing/2014/main" id="{35B927A0-7DAA-4245-BB75-3DE5CECF300A}"/>
                    </a:ext>
                  </a:extLst>
                </p14:cNvPr>
                <p14:cNvContentPartPr/>
                <p14:nvPr/>
              </p14:nvContentPartPr>
              <p14:xfrm>
                <a:off x="10924641" y="1300755"/>
                <a:ext cx="26280" cy="139680"/>
              </p14:xfrm>
            </p:contentPart>
          </mc:Choice>
          <mc:Fallback xmlns="">
            <p:pic>
              <p:nvPicPr>
                <p:cNvPr id="35" name="Freihand 34">
                  <a:extLst>
                    <a:ext uri="{FF2B5EF4-FFF2-40B4-BE49-F238E27FC236}">
                      <a16:creationId xmlns:a16="http://schemas.microsoft.com/office/drawing/2014/main" id="{35B927A0-7DAA-4245-BB75-3DE5CECF300A}"/>
                    </a:ext>
                  </a:extLst>
                </p:cNvPr>
                <p:cNvPicPr/>
                <p:nvPr/>
              </p:nvPicPr>
              <p:blipFill>
                <a:blip r:embed="rId132"/>
                <a:stretch>
                  <a:fillRect/>
                </a:stretch>
              </p:blipFill>
              <p:spPr>
                <a:xfrm>
                  <a:off x="10920321" y="1296435"/>
                  <a:ext cx="3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Freihand 36">
                  <a:extLst>
                    <a:ext uri="{FF2B5EF4-FFF2-40B4-BE49-F238E27FC236}">
                      <a16:creationId xmlns:a16="http://schemas.microsoft.com/office/drawing/2014/main" id="{F4B2D35A-7B0D-4E13-BE14-8E33CAC1B0BD}"/>
                    </a:ext>
                  </a:extLst>
                </p14:cNvPr>
                <p14:cNvContentPartPr/>
                <p14:nvPr/>
              </p14:nvContentPartPr>
              <p14:xfrm>
                <a:off x="10848321" y="1611435"/>
                <a:ext cx="91440" cy="93600"/>
              </p14:xfrm>
            </p:contentPart>
          </mc:Choice>
          <mc:Fallback xmlns="">
            <p:pic>
              <p:nvPicPr>
                <p:cNvPr id="37" name="Freihand 36">
                  <a:extLst>
                    <a:ext uri="{FF2B5EF4-FFF2-40B4-BE49-F238E27FC236}">
                      <a16:creationId xmlns:a16="http://schemas.microsoft.com/office/drawing/2014/main" id="{F4B2D35A-7B0D-4E13-BE14-8E33CAC1B0BD}"/>
                    </a:ext>
                  </a:extLst>
                </p:cNvPr>
                <p:cNvPicPr/>
                <p:nvPr/>
              </p:nvPicPr>
              <p:blipFill>
                <a:blip r:embed="rId134"/>
                <a:stretch>
                  <a:fillRect/>
                </a:stretch>
              </p:blipFill>
              <p:spPr>
                <a:xfrm>
                  <a:off x="10844001" y="1607115"/>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Freihand 37">
                  <a:extLst>
                    <a:ext uri="{FF2B5EF4-FFF2-40B4-BE49-F238E27FC236}">
                      <a16:creationId xmlns:a16="http://schemas.microsoft.com/office/drawing/2014/main" id="{3C1040CA-8FFC-4869-8535-2DB7FD8F27CD}"/>
                    </a:ext>
                  </a:extLst>
                </p14:cNvPr>
                <p14:cNvContentPartPr/>
                <p14:nvPr/>
              </p14:nvContentPartPr>
              <p14:xfrm>
                <a:off x="10963521" y="1548435"/>
                <a:ext cx="110520" cy="79200"/>
              </p14:xfrm>
            </p:contentPart>
          </mc:Choice>
          <mc:Fallback xmlns="">
            <p:pic>
              <p:nvPicPr>
                <p:cNvPr id="38" name="Freihand 37">
                  <a:extLst>
                    <a:ext uri="{FF2B5EF4-FFF2-40B4-BE49-F238E27FC236}">
                      <a16:creationId xmlns:a16="http://schemas.microsoft.com/office/drawing/2014/main" id="{3C1040CA-8FFC-4869-8535-2DB7FD8F27CD}"/>
                    </a:ext>
                  </a:extLst>
                </p:cNvPr>
                <p:cNvPicPr/>
                <p:nvPr/>
              </p:nvPicPr>
              <p:blipFill>
                <a:blip r:embed="rId136"/>
                <a:stretch>
                  <a:fillRect/>
                </a:stretch>
              </p:blipFill>
              <p:spPr>
                <a:xfrm>
                  <a:off x="10959201" y="1544115"/>
                  <a:ext cx="119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 name="Freihand 39">
                  <a:extLst>
                    <a:ext uri="{FF2B5EF4-FFF2-40B4-BE49-F238E27FC236}">
                      <a16:creationId xmlns:a16="http://schemas.microsoft.com/office/drawing/2014/main" id="{8FF4FDD5-D716-44E5-A8A1-75D8BFEB4D7B}"/>
                    </a:ext>
                  </a:extLst>
                </p14:cNvPr>
                <p14:cNvContentPartPr/>
                <p14:nvPr/>
              </p14:nvContentPartPr>
              <p14:xfrm>
                <a:off x="10186641" y="1119675"/>
                <a:ext cx="123840" cy="57240"/>
              </p14:xfrm>
            </p:contentPart>
          </mc:Choice>
          <mc:Fallback xmlns="">
            <p:pic>
              <p:nvPicPr>
                <p:cNvPr id="40" name="Freihand 39">
                  <a:extLst>
                    <a:ext uri="{FF2B5EF4-FFF2-40B4-BE49-F238E27FC236}">
                      <a16:creationId xmlns:a16="http://schemas.microsoft.com/office/drawing/2014/main" id="{8FF4FDD5-D716-44E5-A8A1-75D8BFEB4D7B}"/>
                    </a:ext>
                  </a:extLst>
                </p:cNvPr>
                <p:cNvPicPr/>
                <p:nvPr/>
              </p:nvPicPr>
              <p:blipFill>
                <a:blip r:embed="rId138"/>
                <a:stretch>
                  <a:fillRect/>
                </a:stretch>
              </p:blipFill>
              <p:spPr>
                <a:xfrm>
                  <a:off x="10182321" y="1115355"/>
                  <a:ext cx="132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Freihand 40">
                  <a:extLst>
                    <a:ext uri="{FF2B5EF4-FFF2-40B4-BE49-F238E27FC236}">
                      <a16:creationId xmlns:a16="http://schemas.microsoft.com/office/drawing/2014/main" id="{DF30B49F-9062-43AE-A4C4-0CF9F5A321F4}"/>
                    </a:ext>
                  </a:extLst>
                </p14:cNvPr>
                <p14:cNvContentPartPr/>
                <p14:nvPr/>
              </p14:nvContentPartPr>
              <p14:xfrm>
                <a:off x="10334961" y="1053435"/>
                <a:ext cx="96480" cy="96480"/>
              </p14:xfrm>
            </p:contentPart>
          </mc:Choice>
          <mc:Fallback xmlns="">
            <p:pic>
              <p:nvPicPr>
                <p:cNvPr id="41" name="Freihand 40">
                  <a:extLst>
                    <a:ext uri="{FF2B5EF4-FFF2-40B4-BE49-F238E27FC236}">
                      <a16:creationId xmlns:a16="http://schemas.microsoft.com/office/drawing/2014/main" id="{DF30B49F-9062-43AE-A4C4-0CF9F5A321F4}"/>
                    </a:ext>
                  </a:extLst>
                </p:cNvPr>
                <p:cNvPicPr/>
                <p:nvPr/>
              </p:nvPicPr>
              <p:blipFill>
                <a:blip r:embed="rId140"/>
                <a:stretch>
                  <a:fillRect/>
                </a:stretch>
              </p:blipFill>
              <p:spPr>
                <a:xfrm>
                  <a:off x="10330641" y="1049115"/>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5" name="Freihand 44">
                  <a:extLst>
                    <a:ext uri="{FF2B5EF4-FFF2-40B4-BE49-F238E27FC236}">
                      <a16:creationId xmlns:a16="http://schemas.microsoft.com/office/drawing/2014/main" id="{9E81CF6A-A83F-4333-90C4-8BCCA7D4776C}"/>
                    </a:ext>
                  </a:extLst>
                </p14:cNvPr>
                <p14:cNvContentPartPr/>
                <p14:nvPr/>
              </p14:nvContentPartPr>
              <p14:xfrm>
                <a:off x="10061361" y="1107075"/>
                <a:ext cx="78840" cy="18720"/>
              </p14:xfrm>
            </p:contentPart>
          </mc:Choice>
          <mc:Fallback xmlns="">
            <p:pic>
              <p:nvPicPr>
                <p:cNvPr id="45" name="Freihand 44">
                  <a:extLst>
                    <a:ext uri="{FF2B5EF4-FFF2-40B4-BE49-F238E27FC236}">
                      <a16:creationId xmlns:a16="http://schemas.microsoft.com/office/drawing/2014/main" id="{9E81CF6A-A83F-4333-90C4-8BCCA7D4776C}"/>
                    </a:ext>
                  </a:extLst>
                </p:cNvPr>
                <p:cNvPicPr/>
                <p:nvPr/>
              </p:nvPicPr>
              <p:blipFill>
                <a:blip r:embed="rId142"/>
                <a:stretch>
                  <a:fillRect/>
                </a:stretch>
              </p:blipFill>
              <p:spPr>
                <a:xfrm>
                  <a:off x="10057041" y="1102755"/>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6" name="Freihand 45">
                  <a:extLst>
                    <a:ext uri="{FF2B5EF4-FFF2-40B4-BE49-F238E27FC236}">
                      <a16:creationId xmlns:a16="http://schemas.microsoft.com/office/drawing/2014/main" id="{D8C5CDD3-D8D9-404E-9A42-FA7C6BECD6CA}"/>
                    </a:ext>
                  </a:extLst>
                </p14:cNvPr>
                <p14:cNvContentPartPr/>
                <p14:nvPr/>
              </p14:nvContentPartPr>
              <p14:xfrm>
                <a:off x="10062441" y="1148115"/>
                <a:ext cx="72360" cy="3240"/>
              </p14:xfrm>
            </p:contentPart>
          </mc:Choice>
          <mc:Fallback xmlns="">
            <p:pic>
              <p:nvPicPr>
                <p:cNvPr id="46" name="Freihand 45">
                  <a:extLst>
                    <a:ext uri="{FF2B5EF4-FFF2-40B4-BE49-F238E27FC236}">
                      <a16:creationId xmlns:a16="http://schemas.microsoft.com/office/drawing/2014/main" id="{D8C5CDD3-D8D9-404E-9A42-FA7C6BECD6CA}"/>
                    </a:ext>
                  </a:extLst>
                </p:cNvPr>
                <p:cNvPicPr/>
                <p:nvPr/>
              </p:nvPicPr>
              <p:blipFill>
                <a:blip r:embed="rId144"/>
                <a:stretch>
                  <a:fillRect/>
                </a:stretch>
              </p:blipFill>
              <p:spPr>
                <a:xfrm>
                  <a:off x="10058121" y="1143795"/>
                  <a:ext cx="81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 name="Freihand 47">
                  <a:extLst>
                    <a:ext uri="{FF2B5EF4-FFF2-40B4-BE49-F238E27FC236}">
                      <a16:creationId xmlns:a16="http://schemas.microsoft.com/office/drawing/2014/main" id="{45751A5F-7C35-418D-88E2-CC8248962A79}"/>
                    </a:ext>
                  </a:extLst>
                </p14:cNvPr>
                <p14:cNvContentPartPr/>
                <p14:nvPr/>
              </p14:nvContentPartPr>
              <p14:xfrm>
                <a:off x="9842841" y="1047675"/>
                <a:ext cx="78840" cy="147600"/>
              </p14:xfrm>
            </p:contentPart>
          </mc:Choice>
          <mc:Fallback xmlns="">
            <p:pic>
              <p:nvPicPr>
                <p:cNvPr id="48" name="Freihand 47">
                  <a:extLst>
                    <a:ext uri="{FF2B5EF4-FFF2-40B4-BE49-F238E27FC236}">
                      <a16:creationId xmlns:a16="http://schemas.microsoft.com/office/drawing/2014/main" id="{45751A5F-7C35-418D-88E2-CC8248962A79}"/>
                    </a:ext>
                  </a:extLst>
                </p:cNvPr>
                <p:cNvPicPr/>
                <p:nvPr/>
              </p:nvPicPr>
              <p:blipFill>
                <a:blip r:embed="rId146"/>
                <a:stretch>
                  <a:fillRect/>
                </a:stretch>
              </p:blipFill>
              <p:spPr>
                <a:xfrm>
                  <a:off x="9838521" y="1043355"/>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 name="Freihand 48">
                  <a:extLst>
                    <a:ext uri="{FF2B5EF4-FFF2-40B4-BE49-F238E27FC236}">
                      <a16:creationId xmlns:a16="http://schemas.microsoft.com/office/drawing/2014/main" id="{65522910-DA20-47A2-BA2F-7C9504AD04F2}"/>
                    </a:ext>
                  </a:extLst>
                </p14:cNvPr>
                <p14:cNvContentPartPr/>
                <p14:nvPr/>
              </p14:nvContentPartPr>
              <p14:xfrm>
                <a:off x="9924561" y="1087635"/>
                <a:ext cx="80640" cy="89280"/>
              </p14:xfrm>
            </p:contentPart>
          </mc:Choice>
          <mc:Fallback xmlns="">
            <p:pic>
              <p:nvPicPr>
                <p:cNvPr id="49" name="Freihand 48">
                  <a:extLst>
                    <a:ext uri="{FF2B5EF4-FFF2-40B4-BE49-F238E27FC236}">
                      <a16:creationId xmlns:a16="http://schemas.microsoft.com/office/drawing/2014/main" id="{65522910-DA20-47A2-BA2F-7C9504AD04F2}"/>
                    </a:ext>
                  </a:extLst>
                </p:cNvPr>
                <p:cNvPicPr/>
                <p:nvPr/>
              </p:nvPicPr>
              <p:blipFill>
                <a:blip r:embed="rId148"/>
                <a:stretch>
                  <a:fillRect/>
                </a:stretch>
              </p:blipFill>
              <p:spPr>
                <a:xfrm>
                  <a:off x="9920241" y="1083315"/>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0" name="Freihand 49">
                  <a:extLst>
                    <a:ext uri="{FF2B5EF4-FFF2-40B4-BE49-F238E27FC236}">
                      <a16:creationId xmlns:a16="http://schemas.microsoft.com/office/drawing/2014/main" id="{FC9FA9B0-AF8D-4EBD-BE0B-25E6E3B42B38}"/>
                    </a:ext>
                  </a:extLst>
                </p14:cNvPr>
                <p14:cNvContentPartPr/>
                <p14:nvPr/>
              </p14:nvContentPartPr>
              <p14:xfrm>
                <a:off x="9897561" y="1095195"/>
                <a:ext cx="118440" cy="35280"/>
              </p14:xfrm>
            </p:contentPart>
          </mc:Choice>
          <mc:Fallback xmlns="">
            <p:pic>
              <p:nvPicPr>
                <p:cNvPr id="50" name="Freihand 49">
                  <a:extLst>
                    <a:ext uri="{FF2B5EF4-FFF2-40B4-BE49-F238E27FC236}">
                      <a16:creationId xmlns:a16="http://schemas.microsoft.com/office/drawing/2014/main" id="{FC9FA9B0-AF8D-4EBD-BE0B-25E6E3B42B38}"/>
                    </a:ext>
                  </a:extLst>
                </p:cNvPr>
                <p:cNvPicPr/>
                <p:nvPr/>
              </p:nvPicPr>
              <p:blipFill>
                <a:blip r:embed="rId150"/>
                <a:stretch>
                  <a:fillRect/>
                </a:stretch>
              </p:blipFill>
              <p:spPr>
                <a:xfrm>
                  <a:off x="9893241" y="1090875"/>
                  <a:ext cx="127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 name="Freihand 51">
                  <a:extLst>
                    <a:ext uri="{FF2B5EF4-FFF2-40B4-BE49-F238E27FC236}">
                      <a16:creationId xmlns:a16="http://schemas.microsoft.com/office/drawing/2014/main" id="{120E11F0-6A20-42B9-8524-37A070AD4CD7}"/>
                    </a:ext>
                  </a:extLst>
                </p14:cNvPr>
                <p14:cNvContentPartPr/>
                <p14:nvPr/>
              </p14:nvContentPartPr>
              <p14:xfrm>
                <a:off x="11060721" y="1212915"/>
                <a:ext cx="26280" cy="14760"/>
              </p14:xfrm>
            </p:contentPart>
          </mc:Choice>
          <mc:Fallback xmlns="">
            <p:pic>
              <p:nvPicPr>
                <p:cNvPr id="52" name="Freihand 51">
                  <a:extLst>
                    <a:ext uri="{FF2B5EF4-FFF2-40B4-BE49-F238E27FC236}">
                      <a16:creationId xmlns:a16="http://schemas.microsoft.com/office/drawing/2014/main" id="{120E11F0-6A20-42B9-8524-37A070AD4CD7}"/>
                    </a:ext>
                  </a:extLst>
                </p:cNvPr>
                <p:cNvPicPr/>
                <p:nvPr/>
              </p:nvPicPr>
              <p:blipFill>
                <a:blip r:embed="rId152"/>
                <a:stretch>
                  <a:fillRect/>
                </a:stretch>
              </p:blipFill>
              <p:spPr>
                <a:xfrm>
                  <a:off x="11056401" y="1208595"/>
                  <a:ext cx="34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3" name="Freihand 52">
                  <a:extLst>
                    <a:ext uri="{FF2B5EF4-FFF2-40B4-BE49-F238E27FC236}">
                      <a16:creationId xmlns:a16="http://schemas.microsoft.com/office/drawing/2014/main" id="{9632F5E6-99DD-42F9-8D6E-F9BBF1F5733D}"/>
                    </a:ext>
                  </a:extLst>
                </p14:cNvPr>
                <p14:cNvContentPartPr/>
                <p14:nvPr/>
              </p14:nvContentPartPr>
              <p14:xfrm>
                <a:off x="11082321" y="1201035"/>
                <a:ext cx="18720" cy="16200"/>
              </p14:xfrm>
            </p:contentPart>
          </mc:Choice>
          <mc:Fallback xmlns="">
            <p:pic>
              <p:nvPicPr>
                <p:cNvPr id="53" name="Freihand 52">
                  <a:extLst>
                    <a:ext uri="{FF2B5EF4-FFF2-40B4-BE49-F238E27FC236}">
                      <a16:creationId xmlns:a16="http://schemas.microsoft.com/office/drawing/2014/main" id="{9632F5E6-99DD-42F9-8D6E-F9BBF1F5733D}"/>
                    </a:ext>
                  </a:extLst>
                </p:cNvPr>
                <p:cNvPicPr/>
                <p:nvPr/>
              </p:nvPicPr>
              <p:blipFill>
                <a:blip r:embed="rId154"/>
                <a:stretch>
                  <a:fillRect/>
                </a:stretch>
              </p:blipFill>
              <p:spPr>
                <a:xfrm>
                  <a:off x="11078001" y="1196715"/>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061BC6C9-A833-4405-9192-638048428FCF}"/>
                    </a:ext>
                  </a:extLst>
                </p14:cNvPr>
                <p14:cNvContentPartPr/>
                <p14:nvPr/>
              </p14:nvContentPartPr>
              <p14:xfrm>
                <a:off x="9884961" y="1640235"/>
                <a:ext cx="142560" cy="110880"/>
              </p14:xfrm>
            </p:contentPart>
          </mc:Choice>
          <mc:Fallback xmlns="">
            <p:pic>
              <p:nvPicPr>
                <p:cNvPr id="55" name="Freihand 54">
                  <a:extLst>
                    <a:ext uri="{FF2B5EF4-FFF2-40B4-BE49-F238E27FC236}">
                      <a16:creationId xmlns:a16="http://schemas.microsoft.com/office/drawing/2014/main" id="{061BC6C9-A833-4405-9192-638048428FCF}"/>
                    </a:ext>
                  </a:extLst>
                </p:cNvPr>
                <p:cNvPicPr/>
                <p:nvPr/>
              </p:nvPicPr>
              <p:blipFill>
                <a:blip r:embed="rId156"/>
                <a:stretch>
                  <a:fillRect/>
                </a:stretch>
              </p:blipFill>
              <p:spPr>
                <a:xfrm>
                  <a:off x="9880641" y="1635915"/>
                  <a:ext cx="151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7C986D94-30E3-4B05-80AF-15C026815712}"/>
                    </a:ext>
                  </a:extLst>
                </p14:cNvPr>
                <p14:cNvContentPartPr/>
                <p14:nvPr/>
              </p14:nvContentPartPr>
              <p14:xfrm>
                <a:off x="9879561" y="1716555"/>
                <a:ext cx="149040" cy="44640"/>
              </p14:xfrm>
            </p:contentPart>
          </mc:Choice>
          <mc:Fallback xmlns="">
            <p:pic>
              <p:nvPicPr>
                <p:cNvPr id="56" name="Freihand 55">
                  <a:extLst>
                    <a:ext uri="{FF2B5EF4-FFF2-40B4-BE49-F238E27FC236}">
                      <a16:creationId xmlns:a16="http://schemas.microsoft.com/office/drawing/2014/main" id="{7C986D94-30E3-4B05-80AF-15C026815712}"/>
                    </a:ext>
                  </a:extLst>
                </p:cNvPr>
                <p:cNvPicPr/>
                <p:nvPr/>
              </p:nvPicPr>
              <p:blipFill>
                <a:blip r:embed="rId158"/>
                <a:stretch>
                  <a:fillRect/>
                </a:stretch>
              </p:blipFill>
              <p:spPr>
                <a:xfrm>
                  <a:off x="9875241" y="1712235"/>
                  <a:ext cx="157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29A42F11-325F-4B17-A9BC-B29A6B69E068}"/>
                    </a:ext>
                  </a:extLst>
                </p14:cNvPr>
                <p14:cNvContentPartPr/>
                <p14:nvPr/>
              </p14:nvContentPartPr>
              <p14:xfrm>
                <a:off x="10086201" y="1643115"/>
                <a:ext cx="95400" cy="48240"/>
              </p14:xfrm>
            </p:contentPart>
          </mc:Choice>
          <mc:Fallback xmlns="">
            <p:pic>
              <p:nvPicPr>
                <p:cNvPr id="57" name="Freihand 56">
                  <a:extLst>
                    <a:ext uri="{FF2B5EF4-FFF2-40B4-BE49-F238E27FC236}">
                      <a16:creationId xmlns:a16="http://schemas.microsoft.com/office/drawing/2014/main" id="{29A42F11-325F-4B17-A9BC-B29A6B69E068}"/>
                    </a:ext>
                  </a:extLst>
                </p:cNvPr>
                <p:cNvPicPr/>
                <p:nvPr/>
              </p:nvPicPr>
              <p:blipFill>
                <a:blip r:embed="rId160"/>
                <a:stretch>
                  <a:fillRect/>
                </a:stretch>
              </p:blipFill>
              <p:spPr>
                <a:xfrm>
                  <a:off x="10081881" y="1638795"/>
                  <a:ext cx="104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8" name="Freihand 57">
                  <a:extLst>
                    <a:ext uri="{FF2B5EF4-FFF2-40B4-BE49-F238E27FC236}">
                      <a16:creationId xmlns:a16="http://schemas.microsoft.com/office/drawing/2014/main" id="{02A7A740-60B5-4F7B-AD97-33CCDE97CBB4}"/>
                    </a:ext>
                  </a:extLst>
                </p14:cNvPr>
                <p14:cNvContentPartPr/>
                <p14:nvPr/>
              </p14:nvContentPartPr>
              <p14:xfrm>
                <a:off x="10195281" y="1601355"/>
                <a:ext cx="99360" cy="136800"/>
              </p14:xfrm>
            </p:contentPart>
          </mc:Choice>
          <mc:Fallback xmlns="">
            <p:pic>
              <p:nvPicPr>
                <p:cNvPr id="58" name="Freihand 57">
                  <a:extLst>
                    <a:ext uri="{FF2B5EF4-FFF2-40B4-BE49-F238E27FC236}">
                      <a16:creationId xmlns:a16="http://schemas.microsoft.com/office/drawing/2014/main" id="{02A7A740-60B5-4F7B-AD97-33CCDE97CBB4}"/>
                    </a:ext>
                  </a:extLst>
                </p:cNvPr>
                <p:cNvPicPr/>
                <p:nvPr/>
              </p:nvPicPr>
              <p:blipFill>
                <a:blip r:embed="rId162"/>
                <a:stretch>
                  <a:fillRect/>
                </a:stretch>
              </p:blipFill>
              <p:spPr>
                <a:xfrm>
                  <a:off x="10190961" y="1597035"/>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9" name="Freihand 58">
                  <a:extLst>
                    <a:ext uri="{FF2B5EF4-FFF2-40B4-BE49-F238E27FC236}">
                      <a16:creationId xmlns:a16="http://schemas.microsoft.com/office/drawing/2014/main" id="{1CDA8C94-56EF-4F43-B512-94BDAA2E812F}"/>
                    </a:ext>
                  </a:extLst>
                </p14:cNvPr>
                <p14:cNvContentPartPr/>
                <p14:nvPr/>
              </p14:nvContentPartPr>
              <p14:xfrm>
                <a:off x="10347561" y="1613595"/>
                <a:ext cx="101520" cy="116280"/>
              </p14:xfrm>
            </p:contentPart>
          </mc:Choice>
          <mc:Fallback xmlns="">
            <p:pic>
              <p:nvPicPr>
                <p:cNvPr id="59" name="Freihand 58">
                  <a:extLst>
                    <a:ext uri="{FF2B5EF4-FFF2-40B4-BE49-F238E27FC236}">
                      <a16:creationId xmlns:a16="http://schemas.microsoft.com/office/drawing/2014/main" id="{1CDA8C94-56EF-4F43-B512-94BDAA2E812F}"/>
                    </a:ext>
                  </a:extLst>
                </p:cNvPr>
                <p:cNvPicPr/>
                <p:nvPr/>
              </p:nvPicPr>
              <p:blipFill>
                <a:blip r:embed="rId164"/>
                <a:stretch>
                  <a:fillRect/>
                </a:stretch>
              </p:blipFill>
              <p:spPr>
                <a:xfrm>
                  <a:off x="10343241" y="1609275"/>
                  <a:ext cx="110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0" name="Freihand 59">
                  <a:extLst>
                    <a:ext uri="{FF2B5EF4-FFF2-40B4-BE49-F238E27FC236}">
                      <a16:creationId xmlns:a16="http://schemas.microsoft.com/office/drawing/2014/main" id="{ED226E13-E06E-4DFA-95BF-4F8D015DC3A9}"/>
                    </a:ext>
                  </a:extLst>
                </p14:cNvPr>
                <p14:cNvContentPartPr/>
                <p14:nvPr/>
              </p14:nvContentPartPr>
              <p14:xfrm>
                <a:off x="10309401" y="1653195"/>
                <a:ext cx="158760" cy="43200"/>
              </p14:xfrm>
            </p:contentPart>
          </mc:Choice>
          <mc:Fallback xmlns="">
            <p:pic>
              <p:nvPicPr>
                <p:cNvPr id="60" name="Freihand 59">
                  <a:extLst>
                    <a:ext uri="{FF2B5EF4-FFF2-40B4-BE49-F238E27FC236}">
                      <a16:creationId xmlns:a16="http://schemas.microsoft.com/office/drawing/2014/main" id="{ED226E13-E06E-4DFA-95BF-4F8D015DC3A9}"/>
                    </a:ext>
                  </a:extLst>
                </p:cNvPr>
                <p:cNvPicPr/>
                <p:nvPr/>
              </p:nvPicPr>
              <p:blipFill>
                <a:blip r:embed="rId166"/>
                <a:stretch>
                  <a:fillRect/>
                </a:stretch>
              </p:blipFill>
              <p:spPr>
                <a:xfrm>
                  <a:off x="10305081" y="1648875"/>
                  <a:ext cx="167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28C6EC82-61F9-497F-812A-CB2157E7123A}"/>
                    </a:ext>
                  </a:extLst>
                </p14:cNvPr>
                <p14:cNvContentPartPr/>
                <p14:nvPr/>
              </p14:nvContentPartPr>
              <p14:xfrm>
                <a:off x="10048041" y="1815555"/>
                <a:ext cx="176400" cy="99000"/>
              </p14:xfrm>
            </p:contentPart>
          </mc:Choice>
          <mc:Fallback xmlns="">
            <p:pic>
              <p:nvPicPr>
                <p:cNvPr id="62" name="Freihand 61">
                  <a:extLst>
                    <a:ext uri="{FF2B5EF4-FFF2-40B4-BE49-F238E27FC236}">
                      <a16:creationId xmlns:a16="http://schemas.microsoft.com/office/drawing/2014/main" id="{28C6EC82-61F9-497F-812A-CB2157E7123A}"/>
                    </a:ext>
                  </a:extLst>
                </p:cNvPr>
                <p:cNvPicPr/>
                <p:nvPr/>
              </p:nvPicPr>
              <p:blipFill>
                <a:blip r:embed="rId168"/>
                <a:stretch>
                  <a:fillRect/>
                </a:stretch>
              </p:blipFill>
              <p:spPr>
                <a:xfrm>
                  <a:off x="10043721" y="1811235"/>
                  <a:ext cx="185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3" name="Freihand 62">
                  <a:extLst>
                    <a:ext uri="{FF2B5EF4-FFF2-40B4-BE49-F238E27FC236}">
                      <a16:creationId xmlns:a16="http://schemas.microsoft.com/office/drawing/2014/main" id="{F3C928D0-6F15-4EAC-A111-174B7E014F6E}"/>
                    </a:ext>
                  </a:extLst>
                </p14:cNvPr>
                <p14:cNvContentPartPr/>
                <p14:nvPr/>
              </p14:nvContentPartPr>
              <p14:xfrm>
                <a:off x="10025721" y="1905915"/>
                <a:ext cx="213480" cy="55800"/>
              </p14:xfrm>
            </p:contentPart>
          </mc:Choice>
          <mc:Fallback xmlns="">
            <p:pic>
              <p:nvPicPr>
                <p:cNvPr id="63" name="Freihand 62">
                  <a:extLst>
                    <a:ext uri="{FF2B5EF4-FFF2-40B4-BE49-F238E27FC236}">
                      <a16:creationId xmlns:a16="http://schemas.microsoft.com/office/drawing/2014/main" id="{F3C928D0-6F15-4EAC-A111-174B7E014F6E}"/>
                    </a:ext>
                  </a:extLst>
                </p:cNvPr>
                <p:cNvPicPr/>
                <p:nvPr/>
              </p:nvPicPr>
              <p:blipFill>
                <a:blip r:embed="rId170"/>
                <a:stretch>
                  <a:fillRect/>
                </a:stretch>
              </p:blipFill>
              <p:spPr>
                <a:xfrm>
                  <a:off x="10021401" y="1901595"/>
                  <a:ext cx="222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4" name="Freihand 63">
                  <a:extLst>
                    <a:ext uri="{FF2B5EF4-FFF2-40B4-BE49-F238E27FC236}">
                      <a16:creationId xmlns:a16="http://schemas.microsoft.com/office/drawing/2014/main" id="{23C66319-187B-46DA-8E34-6B32C4572436}"/>
                    </a:ext>
                  </a:extLst>
                </p14:cNvPr>
                <p14:cNvContentPartPr/>
                <p14:nvPr/>
              </p14:nvContentPartPr>
              <p14:xfrm>
                <a:off x="10269081" y="1839315"/>
                <a:ext cx="109800" cy="13320"/>
              </p14:xfrm>
            </p:contentPart>
          </mc:Choice>
          <mc:Fallback xmlns="">
            <p:pic>
              <p:nvPicPr>
                <p:cNvPr id="64" name="Freihand 63">
                  <a:extLst>
                    <a:ext uri="{FF2B5EF4-FFF2-40B4-BE49-F238E27FC236}">
                      <a16:creationId xmlns:a16="http://schemas.microsoft.com/office/drawing/2014/main" id="{23C66319-187B-46DA-8E34-6B32C4572436}"/>
                    </a:ext>
                  </a:extLst>
                </p:cNvPr>
                <p:cNvPicPr/>
                <p:nvPr/>
              </p:nvPicPr>
              <p:blipFill>
                <a:blip r:embed="rId172"/>
                <a:stretch>
                  <a:fillRect/>
                </a:stretch>
              </p:blipFill>
              <p:spPr>
                <a:xfrm>
                  <a:off x="10264761" y="1834995"/>
                  <a:ext cx="11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5" name="Freihand 64">
                  <a:extLst>
                    <a:ext uri="{FF2B5EF4-FFF2-40B4-BE49-F238E27FC236}">
                      <a16:creationId xmlns:a16="http://schemas.microsoft.com/office/drawing/2014/main" id="{C5966AA0-CBD3-40B3-B680-DE748C4C7418}"/>
                    </a:ext>
                  </a:extLst>
                </p14:cNvPr>
                <p14:cNvContentPartPr/>
                <p14:nvPr/>
              </p14:nvContentPartPr>
              <p14:xfrm>
                <a:off x="10292841" y="1817355"/>
                <a:ext cx="150840" cy="79920"/>
              </p14:xfrm>
            </p:contentPart>
          </mc:Choice>
          <mc:Fallback xmlns="">
            <p:pic>
              <p:nvPicPr>
                <p:cNvPr id="65" name="Freihand 64">
                  <a:extLst>
                    <a:ext uri="{FF2B5EF4-FFF2-40B4-BE49-F238E27FC236}">
                      <a16:creationId xmlns:a16="http://schemas.microsoft.com/office/drawing/2014/main" id="{C5966AA0-CBD3-40B3-B680-DE748C4C7418}"/>
                    </a:ext>
                  </a:extLst>
                </p:cNvPr>
                <p:cNvPicPr/>
                <p:nvPr/>
              </p:nvPicPr>
              <p:blipFill>
                <a:blip r:embed="rId174"/>
                <a:stretch>
                  <a:fillRect/>
                </a:stretch>
              </p:blipFill>
              <p:spPr>
                <a:xfrm>
                  <a:off x="10288521" y="1813035"/>
                  <a:ext cx="15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6" name="Freihand 65">
                  <a:extLst>
                    <a:ext uri="{FF2B5EF4-FFF2-40B4-BE49-F238E27FC236}">
                      <a16:creationId xmlns:a16="http://schemas.microsoft.com/office/drawing/2014/main" id="{1CD09CD3-F3A0-4396-946B-E0C1B15C02A6}"/>
                    </a:ext>
                  </a:extLst>
                </p14:cNvPr>
                <p14:cNvContentPartPr/>
                <p14:nvPr/>
              </p14:nvContentPartPr>
              <p14:xfrm>
                <a:off x="10471761" y="1786395"/>
                <a:ext cx="113400" cy="85680"/>
              </p14:xfrm>
            </p:contentPart>
          </mc:Choice>
          <mc:Fallback xmlns="">
            <p:pic>
              <p:nvPicPr>
                <p:cNvPr id="66" name="Freihand 65">
                  <a:extLst>
                    <a:ext uri="{FF2B5EF4-FFF2-40B4-BE49-F238E27FC236}">
                      <a16:creationId xmlns:a16="http://schemas.microsoft.com/office/drawing/2014/main" id="{1CD09CD3-F3A0-4396-946B-E0C1B15C02A6}"/>
                    </a:ext>
                  </a:extLst>
                </p:cNvPr>
                <p:cNvPicPr/>
                <p:nvPr/>
              </p:nvPicPr>
              <p:blipFill>
                <a:blip r:embed="rId176"/>
                <a:stretch>
                  <a:fillRect/>
                </a:stretch>
              </p:blipFill>
              <p:spPr>
                <a:xfrm>
                  <a:off x="10467441" y="1782075"/>
                  <a:ext cx="12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7" name="Freihand 66">
                  <a:extLst>
                    <a:ext uri="{FF2B5EF4-FFF2-40B4-BE49-F238E27FC236}">
                      <a16:creationId xmlns:a16="http://schemas.microsoft.com/office/drawing/2014/main" id="{B7310D52-447A-44D5-B039-1C3971691585}"/>
                    </a:ext>
                  </a:extLst>
                </p14:cNvPr>
                <p14:cNvContentPartPr/>
                <p14:nvPr/>
              </p14:nvContentPartPr>
              <p14:xfrm>
                <a:off x="10553481" y="1771275"/>
                <a:ext cx="139320" cy="79920"/>
              </p14:xfrm>
            </p:contentPart>
          </mc:Choice>
          <mc:Fallback xmlns="">
            <p:pic>
              <p:nvPicPr>
                <p:cNvPr id="67" name="Freihand 66">
                  <a:extLst>
                    <a:ext uri="{FF2B5EF4-FFF2-40B4-BE49-F238E27FC236}">
                      <a16:creationId xmlns:a16="http://schemas.microsoft.com/office/drawing/2014/main" id="{B7310D52-447A-44D5-B039-1C3971691585}"/>
                    </a:ext>
                  </a:extLst>
                </p:cNvPr>
                <p:cNvPicPr/>
                <p:nvPr/>
              </p:nvPicPr>
              <p:blipFill>
                <a:blip r:embed="rId178"/>
                <a:stretch>
                  <a:fillRect/>
                </a:stretch>
              </p:blipFill>
              <p:spPr>
                <a:xfrm>
                  <a:off x="10549161" y="1766955"/>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8" name="Freihand 67">
                  <a:extLst>
                    <a:ext uri="{FF2B5EF4-FFF2-40B4-BE49-F238E27FC236}">
                      <a16:creationId xmlns:a16="http://schemas.microsoft.com/office/drawing/2014/main" id="{0F9B85E2-DC33-4736-8225-F2594EF12B93}"/>
                    </a:ext>
                  </a:extLst>
                </p14:cNvPr>
                <p14:cNvContentPartPr/>
                <p14:nvPr/>
              </p14:nvContentPartPr>
              <p14:xfrm>
                <a:off x="10568961" y="1820595"/>
                <a:ext cx="145440" cy="29520"/>
              </p14:xfrm>
            </p:contentPart>
          </mc:Choice>
          <mc:Fallback xmlns="">
            <p:pic>
              <p:nvPicPr>
                <p:cNvPr id="68" name="Freihand 67">
                  <a:extLst>
                    <a:ext uri="{FF2B5EF4-FFF2-40B4-BE49-F238E27FC236}">
                      <a16:creationId xmlns:a16="http://schemas.microsoft.com/office/drawing/2014/main" id="{0F9B85E2-DC33-4736-8225-F2594EF12B93}"/>
                    </a:ext>
                  </a:extLst>
                </p:cNvPr>
                <p:cNvPicPr/>
                <p:nvPr/>
              </p:nvPicPr>
              <p:blipFill>
                <a:blip r:embed="rId180"/>
                <a:stretch>
                  <a:fillRect/>
                </a:stretch>
              </p:blipFill>
              <p:spPr>
                <a:xfrm>
                  <a:off x="10564641" y="1816275"/>
                  <a:ext cx="154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2" name="Freihand 71">
                  <a:extLst>
                    <a:ext uri="{FF2B5EF4-FFF2-40B4-BE49-F238E27FC236}">
                      <a16:creationId xmlns:a16="http://schemas.microsoft.com/office/drawing/2014/main" id="{DFB80F51-B464-402B-AFFA-363845627A8E}"/>
                    </a:ext>
                  </a:extLst>
                </p14:cNvPr>
                <p14:cNvContentPartPr/>
                <p14:nvPr/>
              </p14:nvContentPartPr>
              <p14:xfrm>
                <a:off x="10031481" y="913035"/>
                <a:ext cx="12960" cy="94320"/>
              </p14:xfrm>
            </p:contentPart>
          </mc:Choice>
          <mc:Fallback xmlns="">
            <p:pic>
              <p:nvPicPr>
                <p:cNvPr id="72" name="Freihand 71">
                  <a:extLst>
                    <a:ext uri="{FF2B5EF4-FFF2-40B4-BE49-F238E27FC236}">
                      <a16:creationId xmlns:a16="http://schemas.microsoft.com/office/drawing/2014/main" id="{DFB80F51-B464-402B-AFFA-363845627A8E}"/>
                    </a:ext>
                  </a:extLst>
                </p:cNvPr>
                <p:cNvPicPr/>
                <p:nvPr/>
              </p:nvPicPr>
              <p:blipFill>
                <a:blip r:embed="rId182"/>
                <a:stretch>
                  <a:fillRect/>
                </a:stretch>
              </p:blipFill>
              <p:spPr>
                <a:xfrm>
                  <a:off x="10027161" y="908715"/>
                  <a:ext cx="2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 name="Freihand 72">
                  <a:extLst>
                    <a:ext uri="{FF2B5EF4-FFF2-40B4-BE49-F238E27FC236}">
                      <a16:creationId xmlns:a16="http://schemas.microsoft.com/office/drawing/2014/main" id="{20828B52-0499-4ECB-8D2F-F11EA0C76946}"/>
                    </a:ext>
                  </a:extLst>
                </p14:cNvPr>
                <p14:cNvContentPartPr/>
                <p14:nvPr/>
              </p14:nvContentPartPr>
              <p14:xfrm>
                <a:off x="10063161" y="897915"/>
                <a:ext cx="96120" cy="109800"/>
              </p14:xfrm>
            </p:contentPart>
          </mc:Choice>
          <mc:Fallback xmlns="">
            <p:pic>
              <p:nvPicPr>
                <p:cNvPr id="73" name="Freihand 72">
                  <a:extLst>
                    <a:ext uri="{FF2B5EF4-FFF2-40B4-BE49-F238E27FC236}">
                      <a16:creationId xmlns:a16="http://schemas.microsoft.com/office/drawing/2014/main" id="{20828B52-0499-4ECB-8D2F-F11EA0C76946}"/>
                    </a:ext>
                  </a:extLst>
                </p:cNvPr>
                <p:cNvPicPr/>
                <p:nvPr/>
              </p:nvPicPr>
              <p:blipFill>
                <a:blip r:embed="rId184"/>
                <a:stretch>
                  <a:fillRect/>
                </a:stretch>
              </p:blipFill>
              <p:spPr>
                <a:xfrm>
                  <a:off x="10058841" y="893595"/>
                  <a:ext cx="10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863C2197-DC17-4D9A-887A-AA04B7CC7DBC}"/>
                    </a:ext>
                  </a:extLst>
                </p14:cNvPr>
                <p14:cNvContentPartPr/>
                <p14:nvPr/>
              </p14:nvContentPartPr>
              <p14:xfrm>
                <a:off x="10155681" y="916635"/>
                <a:ext cx="65520" cy="100080"/>
              </p14:xfrm>
            </p:contentPart>
          </mc:Choice>
          <mc:Fallback xmlns="">
            <p:pic>
              <p:nvPicPr>
                <p:cNvPr id="74" name="Freihand 73">
                  <a:extLst>
                    <a:ext uri="{FF2B5EF4-FFF2-40B4-BE49-F238E27FC236}">
                      <a16:creationId xmlns:a16="http://schemas.microsoft.com/office/drawing/2014/main" id="{863C2197-DC17-4D9A-887A-AA04B7CC7DBC}"/>
                    </a:ext>
                  </a:extLst>
                </p:cNvPr>
                <p:cNvPicPr/>
                <p:nvPr/>
              </p:nvPicPr>
              <p:blipFill>
                <a:blip r:embed="rId186"/>
                <a:stretch>
                  <a:fillRect/>
                </a:stretch>
              </p:blipFill>
              <p:spPr>
                <a:xfrm>
                  <a:off x="10151361" y="912315"/>
                  <a:ext cx="74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145E6FE2-D904-4A7D-BFEF-C002984E0030}"/>
                    </a:ext>
                  </a:extLst>
                </p14:cNvPr>
                <p14:cNvContentPartPr/>
                <p14:nvPr/>
              </p14:nvContentPartPr>
              <p14:xfrm>
                <a:off x="10124001" y="964515"/>
                <a:ext cx="135000" cy="20160"/>
              </p14:xfrm>
            </p:contentPart>
          </mc:Choice>
          <mc:Fallback xmlns="">
            <p:pic>
              <p:nvPicPr>
                <p:cNvPr id="75" name="Freihand 74">
                  <a:extLst>
                    <a:ext uri="{FF2B5EF4-FFF2-40B4-BE49-F238E27FC236}">
                      <a16:creationId xmlns:a16="http://schemas.microsoft.com/office/drawing/2014/main" id="{145E6FE2-D904-4A7D-BFEF-C002984E0030}"/>
                    </a:ext>
                  </a:extLst>
                </p:cNvPr>
                <p:cNvPicPr/>
                <p:nvPr/>
              </p:nvPicPr>
              <p:blipFill>
                <a:blip r:embed="rId188"/>
                <a:stretch>
                  <a:fillRect/>
                </a:stretch>
              </p:blipFill>
              <p:spPr>
                <a:xfrm>
                  <a:off x="10119681" y="960195"/>
                  <a:ext cx="14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6" name="Freihand 75">
                  <a:extLst>
                    <a:ext uri="{FF2B5EF4-FFF2-40B4-BE49-F238E27FC236}">
                      <a16:creationId xmlns:a16="http://schemas.microsoft.com/office/drawing/2014/main" id="{1B4B95D6-1FDB-444A-BEAD-406ED1E50FF5}"/>
                    </a:ext>
                  </a:extLst>
                </p14:cNvPr>
                <p14:cNvContentPartPr/>
                <p14:nvPr/>
              </p14:nvContentPartPr>
              <p14:xfrm>
                <a:off x="10470321" y="969555"/>
                <a:ext cx="195840" cy="20160"/>
              </p14:xfrm>
            </p:contentPart>
          </mc:Choice>
          <mc:Fallback xmlns="">
            <p:pic>
              <p:nvPicPr>
                <p:cNvPr id="76" name="Freihand 75">
                  <a:extLst>
                    <a:ext uri="{FF2B5EF4-FFF2-40B4-BE49-F238E27FC236}">
                      <a16:creationId xmlns:a16="http://schemas.microsoft.com/office/drawing/2014/main" id="{1B4B95D6-1FDB-444A-BEAD-406ED1E50FF5}"/>
                    </a:ext>
                  </a:extLst>
                </p:cNvPr>
                <p:cNvPicPr/>
                <p:nvPr/>
              </p:nvPicPr>
              <p:blipFill>
                <a:blip r:embed="rId190"/>
                <a:stretch>
                  <a:fillRect/>
                </a:stretch>
              </p:blipFill>
              <p:spPr>
                <a:xfrm>
                  <a:off x="10466001" y="965235"/>
                  <a:ext cx="20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7" name="Freihand 76">
                  <a:extLst>
                    <a:ext uri="{FF2B5EF4-FFF2-40B4-BE49-F238E27FC236}">
                      <a16:creationId xmlns:a16="http://schemas.microsoft.com/office/drawing/2014/main" id="{D823BCFA-AB57-413B-AA72-63DCE7AB74D1}"/>
                    </a:ext>
                  </a:extLst>
                </p14:cNvPr>
                <p14:cNvContentPartPr/>
                <p14:nvPr/>
              </p14:nvContentPartPr>
              <p14:xfrm>
                <a:off x="10904121" y="913395"/>
                <a:ext cx="295560" cy="30240"/>
              </p14:xfrm>
            </p:contentPart>
          </mc:Choice>
          <mc:Fallback xmlns="">
            <p:pic>
              <p:nvPicPr>
                <p:cNvPr id="77" name="Freihand 76">
                  <a:extLst>
                    <a:ext uri="{FF2B5EF4-FFF2-40B4-BE49-F238E27FC236}">
                      <a16:creationId xmlns:a16="http://schemas.microsoft.com/office/drawing/2014/main" id="{D823BCFA-AB57-413B-AA72-63DCE7AB74D1}"/>
                    </a:ext>
                  </a:extLst>
                </p:cNvPr>
                <p:cNvPicPr/>
                <p:nvPr/>
              </p:nvPicPr>
              <p:blipFill>
                <a:blip r:embed="rId192"/>
                <a:stretch>
                  <a:fillRect/>
                </a:stretch>
              </p:blipFill>
              <p:spPr>
                <a:xfrm>
                  <a:off x="10899801" y="909075"/>
                  <a:ext cx="304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109EBEBE-3D5F-461F-B83C-366A726F01AA}"/>
                    </a:ext>
                  </a:extLst>
                </p14:cNvPr>
                <p14:cNvContentPartPr/>
                <p14:nvPr/>
              </p14:nvContentPartPr>
              <p14:xfrm>
                <a:off x="11087001" y="866955"/>
                <a:ext cx="61920" cy="124920"/>
              </p14:xfrm>
            </p:contentPart>
          </mc:Choice>
          <mc:Fallback xmlns="">
            <p:pic>
              <p:nvPicPr>
                <p:cNvPr id="78" name="Freihand 77">
                  <a:extLst>
                    <a:ext uri="{FF2B5EF4-FFF2-40B4-BE49-F238E27FC236}">
                      <a16:creationId xmlns:a16="http://schemas.microsoft.com/office/drawing/2014/main" id="{109EBEBE-3D5F-461F-B83C-366A726F01AA}"/>
                    </a:ext>
                  </a:extLst>
                </p:cNvPr>
                <p:cNvPicPr/>
                <p:nvPr/>
              </p:nvPicPr>
              <p:blipFill>
                <a:blip r:embed="rId194"/>
                <a:stretch>
                  <a:fillRect/>
                </a:stretch>
              </p:blipFill>
              <p:spPr>
                <a:xfrm>
                  <a:off x="11082681" y="862635"/>
                  <a:ext cx="70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6173645C-B087-42D4-A078-907C6D305652}"/>
                    </a:ext>
                  </a:extLst>
                </p14:cNvPr>
                <p14:cNvContentPartPr/>
                <p14:nvPr/>
              </p14:nvContentPartPr>
              <p14:xfrm>
                <a:off x="10777041" y="828795"/>
                <a:ext cx="36360" cy="669600"/>
              </p14:xfrm>
            </p:contentPart>
          </mc:Choice>
          <mc:Fallback xmlns="">
            <p:pic>
              <p:nvPicPr>
                <p:cNvPr id="81" name="Freihand 80">
                  <a:extLst>
                    <a:ext uri="{FF2B5EF4-FFF2-40B4-BE49-F238E27FC236}">
                      <a16:creationId xmlns:a16="http://schemas.microsoft.com/office/drawing/2014/main" id="{6173645C-B087-42D4-A078-907C6D305652}"/>
                    </a:ext>
                  </a:extLst>
                </p:cNvPr>
                <p:cNvPicPr/>
                <p:nvPr/>
              </p:nvPicPr>
              <p:blipFill>
                <a:blip r:embed="rId196"/>
                <a:stretch>
                  <a:fillRect/>
                </a:stretch>
              </p:blipFill>
              <p:spPr>
                <a:xfrm>
                  <a:off x="10772721" y="824475"/>
                  <a:ext cx="4500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CD48E8C3-486E-4C71-A405-4CC00A69C309}"/>
                    </a:ext>
                  </a:extLst>
                </p14:cNvPr>
                <p14:cNvContentPartPr/>
                <p14:nvPr/>
              </p14:nvContentPartPr>
              <p14:xfrm>
                <a:off x="10671201" y="1553115"/>
                <a:ext cx="115560" cy="106560"/>
              </p14:xfrm>
            </p:contentPart>
          </mc:Choice>
          <mc:Fallback xmlns="">
            <p:pic>
              <p:nvPicPr>
                <p:cNvPr id="82" name="Freihand 81">
                  <a:extLst>
                    <a:ext uri="{FF2B5EF4-FFF2-40B4-BE49-F238E27FC236}">
                      <a16:creationId xmlns:a16="http://schemas.microsoft.com/office/drawing/2014/main" id="{CD48E8C3-486E-4C71-A405-4CC00A69C309}"/>
                    </a:ext>
                  </a:extLst>
                </p:cNvPr>
                <p:cNvPicPr/>
                <p:nvPr/>
              </p:nvPicPr>
              <p:blipFill>
                <a:blip r:embed="rId198"/>
                <a:stretch>
                  <a:fillRect/>
                </a:stretch>
              </p:blipFill>
              <p:spPr>
                <a:xfrm>
                  <a:off x="10666881" y="1548795"/>
                  <a:ext cx="12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3" name="Freihand 82">
                  <a:extLst>
                    <a:ext uri="{FF2B5EF4-FFF2-40B4-BE49-F238E27FC236}">
                      <a16:creationId xmlns:a16="http://schemas.microsoft.com/office/drawing/2014/main" id="{755E519C-D1C4-4AE9-B962-9111C669DB63}"/>
                    </a:ext>
                  </a:extLst>
                </p14:cNvPr>
                <p14:cNvContentPartPr/>
                <p14:nvPr/>
              </p14:nvContentPartPr>
              <p14:xfrm>
                <a:off x="10653921" y="1671555"/>
                <a:ext cx="140040" cy="28080"/>
              </p14:xfrm>
            </p:contentPart>
          </mc:Choice>
          <mc:Fallback xmlns="">
            <p:pic>
              <p:nvPicPr>
                <p:cNvPr id="83" name="Freihand 82">
                  <a:extLst>
                    <a:ext uri="{FF2B5EF4-FFF2-40B4-BE49-F238E27FC236}">
                      <a16:creationId xmlns:a16="http://schemas.microsoft.com/office/drawing/2014/main" id="{755E519C-D1C4-4AE9-B962-9111C669DB63}"/>
                    </a:ext>
                  </a:extLst>
                </p:cNvPr>
                <p:cNvPicPr/>
                <p:nvPr/>
              </p:nvPicPr>
              <p:blipFill>
                <a:blip r:embed="rId200"/>
                <a:stretch>
                  <a:fillRect/>
                </a:stretch>
              </p:blipFill>
              <p:spPr>
                <a:xfrm>
                  <a:off x="10649601" y="1667235"/>
                  <a:ext cx="148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F0C6E0D0-7580-4434-BF0A-2AA8000FD61A}"/>
                    </a:ext>
                  </a:extLst>
                </p14:cNvPr>
                <p14:cNvContentPartPr/>
                <p14:nvPr/>
              </p14:nvContentPartPr>
              <p14:xfrm>
                <a:off x="10974681" y="913035"/>
                <a:ext cx="360" cy="360"/>
              </p14:xfrm>
            </p:contentPart>
          </mc:Choice>
          <mc:Fallback xmlns="">
            <p:pic>
              <p:nvPicPr>
                <p:cNvPr id="85" name="Freihand 84">
                  <a:extLst>
                    <a:ext uri="{FF2B5EF4-FFF2-40B4-BE49-F238E27FC236}">
                      <a16:creationId xmlns:a16="http://schemas.microsoft.com/office/drawing/2014/main" id="{F0C6E0D0-7580-4434-BF0A-2AA8000FD61A}"/>
                    </a:ext>
                  </a:extLst>
                </p:cNvPr>
                <p:cNvPicPr/>
                <p:nvPr/>
              </p:nvPicPr>
              <p:blipFill>
                <a:blip r:embed="rId16"/>
                <a:stretch>
                  <a:fillRect/>
                </a:stretch>
              </p:blipFill>
              <p:spPr>
                <a:xfrm>
                  <a:off x="10970361" y="9087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6" name="Freihand 85">
                  <a:extLst>
                    <a:ext uri="{FF2B5EF4-FFF2-40B4-BE49-F238E27FC236}">
                      <a16:creationId xmlns:a16="http://schemas.microsoft.com/office/drawing/2014/main" id="{423A52A8-5A08-44ED-8A32-ABDEE1FCC044}"/>
                    </a:ext>
                  </a:extLst>
                </p14:cNvPr>
                <p14:cNvContentPartPr/>
                <p14:nvPr/>
              </p14:nvContentPartPr>
              <p14:xfrm>
                <a:off x="10949841" y="852195"/>
                <a:ext cx="28440" cy="190080"/>
              </p14:xfrm>
            </p:contentPart>
          </mc:Choice>
          <mc:Fallback xmlns="">
            <p:pic>
              <p:nvPicPr>
                <p:cNvPr id="86" name="Freihand 85">
                  <a:extLst>
                    <a:ext uri="{FF2B5EF4-FFF2-40B4-BE49-F238E27FC236}">
                      <a16:creationId xmlns:a16="http://schemas.microsoft.com/office/drawing/2014/main" id="{423A52A8-5A08-44ED-8A32-ABDEE1FCC044}"/>
                    </a:ext>
                  </a:extLst>
                </p:cNvPr>
                <p:cNvPicPr/>
                <p:nvPr/>
              </p:nvPicPr>
              <p:blipFill>
                <a:blip r:embed="rId203"/>
                <a:stretch>
                  <a:fillRect/>
                </a:stretch>
              </p:blipFill>
              <p:spPr>
                <a:xfrm>
                  <a:off x="10945521" y="847875"/>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 name="Freihand 86">
                  <a:extLst>
                    <a:ext uri="{FF2B5EF4-FFF2-40B4-BE49-F238E27FC236}">
                      <a16:creationId xmlns:a16="http://schemas.microsoft.com/office/drawing/2014/main" id="{4B3F99B7-406E-4534-85D5-440ECB6CD03F}"/>
                    </a:ext>
                  </a:extLst>
                </p14:cNvPr>
                <p14:cNvContentPartPr/>
                <p14:nvPr/>
              </p14:nvContentPartPr>
              <p14:xfrm>
                <a:off x="10778121" y="890355"/>
                <a:ext cx="170640" cy="41040"/>
              </p14:xfrm>
            </p:contentPart>
          </mc:Choice>
          <mc:Fallback xmlns="">
            <p:pic>
              <p:nvPicPr>
                <p:cNvPr id="87" name="Freihand 86">
                  <a:extLst>
                    <a:ext uri="{FF2B5EF4-FFF2-40B4-BE49-F238E27FC236}">
                      <a16:creationId xmlns:a16="http://schemas.microsoft.com/office/drawing/2014/main" id="{4B3F99B7-406E-4534-85D5-440ECB6CD03F}"/>
                    </a:ext>
                  </a:extLst>
                </p:cNvPr>
                <p:cNvPicPr/>
                <p:nvPr/>
              </p:nvPicPr>
              <p:blipFill>
                <a:blip r:embed="rId205"/>
                <a:stretch>
                  <a:fillRect/>
                </a:stretch>
              </p:blipFill>
              <p:spPr>
                <a:xfrm>
                  <a:off x="10773801" y="886035"/>
                  <a:ext cx="17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8" name="Freihand 87">
                  <a:extLst>
                    <a:ext uri="{FF2B5EF4-FFF2-40B4-BE49-F238E27FC236}">
                      <a16:creationId xmlns:a16="http://schemas.microsoft.com/office/drawing/2014/main" id="{B055572D-4A09-4B76-A498-50EC6D9E3C19}"/>
                    </a:ext>
                  </a:extLst>
                </p14:cNvPr>
                <p14:cNvContentPartPr/>
                <p14:nvPr/>
              </p14:nvContentPartPr>
              <p14:xfrm>
                <a:off x="10760841" y="753195"/>
                <a:ext cx="102240" cy="111600"/>
              </p14:xfrm>
            </p:contentPart>
          </mc:Choice>
          <mc:Fallback xmlns="">
            <p:pic>
              <p:nvPicPr>
                <p:cNvPr id="88" name="Freihand 87">
                  <a:extLst>
                    <a:ext uri="{FF2B5EF4-FFF2-40B4-BE49-F238E27FC236}">
                      <a16:creationId xmlns:a16="http://schemas.microsoft.com/office/drawing/2014/main" id="{B055572D-4A09-4B76-A498-50EC6D9E3C19}"/>
                    </a:ext>
                  </a:extLst>
                </p:cNvPr>
                <p:cNvPicPr/>
                <p:nvPr/>
              </p:nvPicPr>
              <p:blipFill>
                <a:blip r:embed="rId207"/>
                <a:stretch>
                  <a:fillRect/>
                </a:stretch>
              </p:blipFill>
              <p:spPr>
                <a:xfrm>
                  <a:off x="10756521" y="748875"/>
                  <a:ext cx="11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9" name="Freihand 88">
                  <a:extLst>
                    <a:ext uri="{FF2B5EF4-FFF2-40B4-BE49-F238E27FC236}">
                      <a16:creationId xmlns:a16="http://schemas.microsoft.com/office/drawing/2014/main" id="{690D41EA-4E56-4A20-8AEF-D2D2093BCA4D}"/>
                    </a:ext>
                  </a:extLst>
                </p14:cNvPr>
                <p14:cNvContentPartPr/>
                <p14:nvPr/>
              </p14:nvContentPartPr>
              <p14:xfrm>
                <a:off x="10861281" y="758235"/>
                <a:ext cx="73080" cy="61560"/>
              </p14:xfrm>
            </p:contentPart>
          </mc:Choice>
          <mc:Fallback xmlns="">
            <p:pic>
              <p:nvPicPr>
                <p:cNvPr id="89" name="Freihand 88">
                  <a:extLst>
                    <a:ext uri="{FF2B5EF4-FFF2-40B4-BE49-F238E27FC236}">
                      <a16:creationId xmlns:a16="http://schemas.microsoft.com/office/drawing/2014/main" id="{690D41EA-4E56-4A20-8AEF-D2D2093BCA4D}"/>
                    </a:ext>
                  </a:extLst>
                </p:cNvPr>
                <p:cNvPicPr/>
                <p:nvPr/>
              </p:nvPicPr>
              <p:blipFill>
                <a:blip r:embed="rId209"/>
                <a:stretch>
                  <a:fillRect/>
                </a:stretch>
              </p:blipFill>
              <p:spPr>
                <a:xfrm>
                  <a:off x="10856961" y="753915"/>
                  <a:ext cx="8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1" name="Freihand 90">
                  <a:extLst>
                    <a:ext uri="{FF2B5EF4-FFF2-40B4-BE49-F238E27FC236}">
                      <a16:creationId xmlns:a16="http://schemas.microsoft.com/office/drawing/2014/main" id="{7D8E7C99-641F-468D-AF4F-272684008BF2}"/>
                    </a:ext>
                  </a:extLst>
                </p14:cNvPr>
                <p14:cNvContentPartPr/>
                <p14:nvPr/>
              </p14:nvContentPartPr>
              <p14:xfrm>
                <a:off x="10314441" y="367995"/>
                <a:ext cx="527400" cy="348840"/>
              </p14:xfrm>
            </p:contentPart>
          </mc:Choice>
          <mc:Fallback xmlns="">
            <p:pic>
              <p:nvPicPr>
                <p:cNvPr id="91" name="Freihand 90">
                  <a:extLst>
                    <a:ext uri="{FF2B5EF4-FFF2-40B4-BE49-F238E27FC236}">
                      <a16:creationId xmlns:a16="http://schemas.microsoft.com/office/drawing/2014/main" id="{7D8E7C99-641F-468D-AF4F-272684008BF2}"/>
                    </a:ext>
                  </a:extLst>
                </p:cNvPr>
                <p:cNvPicPr/>
                <p:nvPr/>
              </p:nvPicPr>
              <p:blipFill>
                <a:blip r:embed="rId211"/>
                <a:stretch>
                  <a:fillRect/>
                </a:stretch>
              </p:blipFill>
              <p:spPr>
                <a:xfrm>
                  <a:off x="10310121" y="363675"/>
                  <a:ext cx="536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96049C70-1DA3-455A-A58B-515FF28144D5}"/>
                    </a:ext>
                  </a:extLst>
                </p14:cNvPr>
                <p14:cNvContentPartPr/>
                <p14:nvPr/>
              </p14:nvContentPartPr>
              <p14:xfrm>
                <a:off x="10131561" y="124275"/>
                <a:ext cx="319680" cy="228240"/>
              </p14:xfrm>
            </p:contentPart>
          </mc:Choice>
          <mc:Fallback xmlns="">
            <p:pic>
              <p:nvPicPr>
                <p:cNvPr id="92" name="Freihand 91">
                  <a:extLst>
                    <a:ext uri="{FF2B5EF4-FFF2-40B4-BE49-F238E27FC236}">
                      <a16:creationId xmlns:a16="http://schemas.microsoft.com/office/drawing/2014/main" id="{96049C70-1DA3-455A-A58B-515FF28144D5}"/>
                    </a:ext>
                  </a:extLst>
                </p:cNvPr>
                <p:cNvPicPr/>
                <p:nvPr/>
              </p:nvPicPr>
              <p:blipFill>
                <a:blip r:embed="rId213"/>
                <a:stretch>
                  <a:fillRect/>
                </a:stretch>
              </p:blipFill>
              <p:spPr>
                <a:xfrm>
                  <a:off x="10127241" y="119955"/>
                  <a:ext cx="328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3" name="Freihand 92">
                  <a:extLst>
                    <a:ext uri="{FF2B5EF4-FFF2-40B4-BE49-F238E27FC236}">
                      <a16:creationId xmlns:a16="http://schemas.microsoft.com/office/drawing/2014/main" id="{52CCBBF8-5E35-4BAD-A41E-DB8A1B8AED4B}"/>
                    </a:ext>
                  </a:extLst>
                </p14:cNvPr>
                <p14:cNvContentPartPr/>
                <p14:nvPr/>
              </p14:nvContentPartPr>
              <p14:xfrm>
                <a:off x="10459881" y="106275"/>
                <a:ext cx="63000" cy="162360"/>
              </p14:xfrm>
            </p:contentPart>
          </mc:Choice>
          <mc:Fallback xmlns="">
            <p:pic>
              <p:nvPicPr>
                <p:cNvPr id="93" name="Freihand 92">
                  <a:extLst>
                    <a:ext uri="{FF2B5EF4-FFF2-40B4-BE49-F238E27FC236}">
                      <a16:creationId xmlns:a16="http://schemas.microsoft.com/office/drawing/2014/main" id="{52CCBBF8-5E35-4BAD-A41E-DB8A1B8AED4B}"/>
                    </a:ext>
                  </a:extLst>
                </p:cNvPr>
                <p:cNvPicPr/>
                <p:nvPr/>
              </p:nvPicPr>
              <p:blipFill>
                <a:blip r:embed="rId215"/>
                <a:stretch>
                  <a:fillRect/>
                </a:stretch>
              </p:blipFill>
              <p:spPr>
                <a:xfrm>
                  <a:off x="10455561" y="101955"/>
                  <a:ext cx="71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4" name="Freihand 93">
                  <a:extLst>
                    <a:ext uri="{FF2B5EF4-FFF2-40B4-BE49-F238E27FC236}">
                      <a16:creationId xmlns:a16="http://schemas.microsoft.com/office/drawing/2014/main" id="{73B898D5-40B2-47FB-925D-1ED35617AFD2}"/>
                    </a:ext>
                  </a:extLst>
                </p14:cNvPr>
                <p14:cNvContentPartPr/>
                <p14:nvPr/>
              </p14:nvContentPartPr>
              <p14:xfrm>
                <a:off x="10425681" y="142635"/>
                <a:ext cx="57240" cy="2160"/>
              </p14:xfrm>
            </p:contentPart>
          </mc:Choice>
          <mc:Fallback xmlns="">
            <p:pic>
              <p:nvPicPr>
                <p:cNvPr id="94" name="Freihand 93">
                  <a:extLst>
                    <a:ext uri="{FF2B5EF4-FFF2-40B4-BE49-F238E27FC236}">
                      <a16:creationId xmlns:a16="http://schemas.microsoft.com/office/drawing/2014/main" id="{73B898D5-40B2-47FB-925D-1ED35617AFD2}"/>
                    </a:ext>
                  </a:extLst>
                </p:cNvPr>
                <p:cNvPicPr/>
                <p:nvPr/>
              </p:nvPicPr>
              <p:blipFill>
                <a:blip r:embed="rId217"/>
                <a:stretch>
                  <a:fillRect/>
                </a:stretch>
              </p:blipFill>
              <p:spPr>
                <a:xfrm>
                  <a:off x="10421361" y="138315"/>
                  <a:ext cx="65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EE8AAC97-8CD3-46D4-A068-5E92BAC5F2DA}"/>
                    </a:ext>
                  </a:extLst>
                </p14:cNvPr>
                <p14:cNvContentPartPr/>
                <p14:nvPr/>
              </p14:nvContentPartPr>
              <p14:xfrm>
                <a:off x="10506681" y="149115"/>
                <a:ext cx="70560" cy="119880"/>
              </p14:xfrm>
            </p:contentPart>
          </mc:Choice>
          <mc:Fallback xmlns="">
            <p:pic>
              <p:nvPicPr>
                <p:cNvPr id="95" name="Freihand 94">
                  <a:extLst>
                    <a:ext uri="{FF2B5EF4-FFF2-40B4-BE49-F238E27FC236}">
                      <a16:creationId xmlns:a16="http://schemas.microsoft.com/office/drawing/2014/main" id="{EE8AAC97-8CD3-46D4-A068-5E92BAC5F2DA}"/>
                    </a:ext>
                  </a:extLst>
                </p:cNvPr>
                <p:cNvPicPr/>
                <p:nvPr/>
              </p:nvPicPr>
              <p:blipFill>
                <a:blip r:embed="rId219"/>
                <a:stretch>
                  <a:fillRect/>
                </a:stretch>
              </p:blipFill>
              <p:spPr>
                <a:xfrm>
                  <a:off x="10502361" y="144795"/>
                  <a:ext cx="79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31760A02-74C8-4602-8344-DB4ED3370B91}"/>
                    </a:ext>
                  </a:extLst>
                </p14:cNvPr>
                <p14:cNvContentPartPr/>
                <p14:nvPr/>
              </p14:nvContentPartPr>
              <p14:xfrm>
                <a:off x="10591641" y="72795"/>
                <a:ext cx="175680" cy="158400"/>
              </p14:xfrm>
            </p:contentPart>
          </mc:Choice>
          <mc:Fallback xmlns="">
            <p:pic>
              <p:nvPicPr>
                <p:cNvPr id="96" name="Freihand 95">
                  <a:extLst>
                    <a:ext uri="{FF2B5EF4-FFF2-40B4-BE49-F238E27FC236}">
                      <a16:creationId xmlns:a16="http://schemas.microsoft.com/office/drawing/2014/main" id="{31760A02-74C8-4602-8344-DB4ED3370B91}"/>
                    </a:ext>
                  </a:extLst>
                </p:cNvPr>
                <p:cNvPicPr/>
                <p:nvPr/>
              </p:nvPicPr>
              <p:blipFill>
                <a:blip r:embed="rId221"/>
                <a:stretch>
                  <a:fillRect/>
                </a:stretch>
              </p:blipFill>
              <p:spPr>
                <a:xfrm>
                  <a:off x="10587321" y="68475"/>
                  <a:ext cx="184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C44414DA-6989-4F4E-B65D-0B459BAF0070}"/>
                    </a:ext>
                  </a:extLst>
                </p14:cNvPr>
                <p14:cNvContentPartPr/>
                <p14:nvPr/>
              </p14:nvContentPartPr>
              <p14:xfrm>
                <a:off x="10793961" y="101595"/>
                <a:ext cx="33480" cy="107280"/>
              </p14:xfrm>
            </p:contentPart>
          </mc:Choice>
          <mc:Fallback xmlns="">
            <p:pic>
              <p:nvPicPr>
                <p:cNvPr id="97" name="Freihand 96">
                  <a:extLst>
                    <a:ext uri="{FF2B5EF4-FFF2-40B4-BE49-F238E27FC236}">
                      <a16:creationId xmlns:a16="http://schemas.microsoft.com/office/drawing/2014/main" id="{C44414DA-6989-4F4E-B65D-0B459BAF0070}"/>
                    </a:ext>
                  </a:extLst>
                </p:cNvPr>
                <p:cNvPicPr/>
                <p:nvPr/>
              </p:nvPicPr>
              <p:blipFill>
                <a:blip r:embed="rId223"/>
                <a:stretch>
                  <a:fillRect/>
                </a:stretch>
              </p:blipFill>
              <p:spPr>
                <a:xfrm>
                  <a:off x="10789641" y="97275"/>
                  <a:ext cx="42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8" name="Freihand 97">
                  <a:extLst>
                    <a:ext uri="{FF2B5EF4-FFF2-40B4-BE49-F238E27FC236}">
                      <a16:creationId xmlns:a16="http://schemas.microsoft.com/office/drawing/2014/main" id="{CCCA2061-44FA-409C-B431-3330129CFA46}"/>
                    </a:ext>
                  </a:extLst>
                </p14:cNvPr>
                <p14:cNvContentPartPr/>
                <p14:nvPr/>
              </p14:nvContentPartPr>
              <p14:xfrm>
                <a:off x="10831401" y="127155"/>
                <a:ext cx="86040" cy="169560"/>
              </p14:xfrm>
            </p:contentPart>
          </mc:Choice>
          <mc:Fallback xmlns="">
            <p:pic>
              <p:nvPicPr>
                <p:cNvPr id="98" name="Freihand 97">
                  <a:extLst>
                    <a:ext uri="{FF2B5EF4-FFF2-40B4-BE49-F238E27FC236}">
                      <a16:creationId xmlns:a16="http://schemas.microsoft.com/office/drawing/2014/main" id="{CCCA2061-44FA-409C-B431-3330129CFA46}"/>
                    </a:ext>
                  </a:extLst>
                </p:cNvPr>
                <p:cNvPicPr/>
                <p:nvPr/>
              </p:nvPicPr>
              <p:blipFill>
                <a:blip r:embed="rId225"/>
                <a:stretch>
                  <a:fillRect/>
                </a:stretch>
              </p:blipFill>
              <p:spPr>
                <a:xfrm>
                  <a:off x="10827081" y="122835"/>
                  <a:ext cx="94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9" name="Freihand 98">
                  <a:extLst>
                    <a:ext uri="{FF2B5EF4-FFF2-40B4-BE49-F238E27FC236}">
                      <a16:creationId xmlns:a16="http://schemas.microsoft.com/office/drawing/2014/main" id="{61ABA22E-C7FE-49F3-8D63-E9DDD18447C8}"/>
                    </a:ext>
                  </a:extLst>
                </p14:cNvPr>
                <p14:cNvContentPartPr/>
                <p14:nvPr/>
              </p14:nvContentPartPr>
              <p14:xfrm>
                <a:off x="10904841" y="84675"/>
                <a:ext cx="100080" cy="119880"/>
              </p14:xfrm>
            </p:contentPart>
          </mc:Choice>
          <mc:Fallback xmlns="">
            <p:pic>
              <p:nvPicPr>
                <p:cNvPr id="99" name="Freihand 98">
                  <a:extLst>
                    <a:ext uri="{FF2B5EF4-FFF2-40B4-BE49-F238E27FC236}">
                      <a16:creationId xmlns:a16="http://schemas.microsoft.com/office/drawing/2014/main" id="{61ABA22E-C7FE-49F3-8D63-E9DDD18447C8}"/>
                    </a:ext>
                  </a:extLst>
                </p:cNvPr>
                <p:cNvPicPr/>
                <p:nvPr/>
              </p:nvPicPr>
              <p:blipFill>
                <a:blip r:embed="rId227"/>
                <a:stretch>
                  <a:fillRect/>
                </a:stretch>
              </p:blipFill>
              <p:spPr>
                <a:xfrm>
                  <a:off x="10900521" y="80355"/>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0" name="Freihand 99">
                  <a:extLst>
                    <a:ext uri="{FF2B5EF4-FFF2-40B4-BE49-F238E27FC236}">
                      <a16:creationId xmlns:a16="http://schemas.microsoft.com/office/drawing/2014/main" id="{0290ADED-41BA-4FCE-B921-30425F136083}"/>
                    </a:ext>
                  </a:extLst>
                </p14:cNvPr>
                <p14:cNvContentPartPr/>
                <p14:nvPr/>
              </p14:nvContentPartPr>
              <p14:xfrm>
                <a:off x="10999521" y="68475"/>
                <a:ext cx="315000" cy="137160"/>
              </p14:xfrm>
            </p:contentPart>
          </mc:Choice>
          <mc:Fallback xmlns="">
            <p:pic>
              <p:nvPicPr>
                <p:cNvPr id="100" name="Freihand 99">
                  <a:extLst>
                    <a:ext uri="{FF2B5EF4-FFF2-40B4-BE49-F238E27FC236}">
                      <a16:creationId xmlns:a16="http://schemas.microsoft.com/office/drawing/2014/main" id="{0290ADED-41BA-4FCE-B921-30425F136083}"/>
                    </a:ext>
                  </a:extLst>
                </p:cNvPr>
                <p:cNvPicPr/>
                <p:nvPr/>
              </p:nvPicPr>
              <p:blipFill>
                <a:blip r:embed="rId229"/>
                <a:stretch>
                  <a:fillRect/>
                </a:stretch>
              </p:blipFill>
              <p:spPr>
                <a:xfrm>
                  <a:off x="10995201" y="64155"/>
                  <a:ext cx="32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1" name="Freihand 100">
                  <a:extLst>
                    <a:ext uri="{FF2B5EF4-FFF2-40B4-BE49-F238E27FC236}">
                      <a16:creationId xmlns:a16="http://schemas.microsoft.com/office/drawing/2014/main" id="{28CFF255-5DBB-4FD9-9C0A-30314190C7EB}"/>
                    </a:ext>
                  </a:extLst>
                </p14:cNvPr>
                <p14:cNvContentPartPr/>
                <p14:nvPr/>
              </p14:nvContentPartPr>
              <p14:xfrm>
                <a:off x="11094921" y="101595"/>
                <a:ext cx="360" cy="360"/>
              </p14:xfrm>
            </p:contentPart>
          </mc:Choice>
          <mc:Fallback xmlns="">
            <p:pic>
              <p:nvPicPr>
                <p:cNvPr id="101" name="Freihand 100">
                  <a:extLst>
                    <a:ext uri="{FF2B5EF4-FFF2-40B4-BE49-F238E27FC236}">
                      <a16:creationId xmlns:a16="http://schemas.microsoft.com/office/drawing/2014/main" id="{28CFF255-5DBB-4FD9-9C0A-30314190C7EB}"/>
                    </a:ext>
                  </a:extLst>
                </p:cNvPr>
                <p:cNvPicPr/>
                <p:nvPr/>
              </p:nvPicPr>
              <p:blipFill>
                <a:blip r:embed="rId16"/>
                <a:stretch>
                  <a:fillRect/>
                </a:stretch>
              </p:blipFill>
              <p:spPr>
                <a:xfrm>
                  <a:off x="11090601" y="972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225A08DA-5274-41C8-B066-2825CEA87389}"/>
                    </a:ext>
                  </a:extLst>
                </p14:cNvPr>
                <p14:cNvContentPartPr/>
                <p14:nvPr/>
              </p14:nvContentPartPr>
              <p14:xfrm>
                <a:off x="10634121" y="649515"/>
                <a:ext cx="433800" cy="448200"/>
              </p14:xfrm>
            </p:contentPart>
          </mc:Choice>
          <mc:Fallback xmlns="">
            <p:pic>
              <p:nvPicPr>
                <p:cNvPr id="151" name="Freihand 150">
                  <a:extLst>
                    <a:ext uri="{FF2B5EF4-FFF2-40B4-BE49-F238E27FC236}">
                      <a16:creationId xmlns:a16="http://schemas.microsoft.com/office/drawing/2014/main" id="{225A08DA-5274-41C8-B066-2825CEA87389}"/>
                    </a:ext>
                  </a:extLst>
                </p:cNvPr>
                <p:cNvPicPr/>
                <p:nvPr/>
              </p:nvPicPr>
              <p:blipFill>
                <a:blip r:embed="rId232"/>
                <a:stretch>
                  <a:fillRect/>
                </a:stretch>
              </p:blipFill>
              <p:spPr>
                <a:xfrm>
                  <a:off x="10629801" y="645195"/>
                  <a:ext cx="442440" cy="456840"/>
                </a:xfrm>
                <a:prstGeom prst="rect">
                  <a:avLst/>
                </a:prstGeom>
              </p:spPr>
            </p:pic>
          </mc:Fallback>
        </mc:AlternateContent>
      </p:grpSp>
      <p:grpSp>
        <p:nvGrpSpPr>
          <p:cNvPr id="157" name="Gruppieren 156">
            <a:extLst>
              <a:ext uri="{FF2B5EF4-FFF2-40B4-BE49-F238E27FC236}">
                <a16:creationId xmlns:a16="http://schemas.microsoft.com/office/drawing/2014/main" id="{9A5819BA-3057-4181-8C24-D0FC2D7C8FBF}"/>
              </a:ext>
            </a:extLst>
          </p:cNvPr>
          <p:cNvGrpSpPr/>
          <p:nvPr/>
        </p:nvGrpSpPr>
        <p:grpSpPr>
          <a:xfrm>
            <a:off x="8407521" y="2285355"/>
            <a:ext cx="1058400" cy="228960"/>
            <a:chOff x="8407521" y="2285355"/>
            <a:chExt cx="1058400" cy="228960"/>
          </a:xfrm>
        </p:grpSpPr>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83ED42E3-3125-4206-902D-887B3EAD6CBB}"/>
                    </a:ext>
                  </a:extLst>
                </p14:cNvPr>
                <p14:cNvContentPartPr/>
                <p14:nvPr/>
              </p14:nvContentPartPr>
              <p14:xfrm>
                <a:off x="8407521" y="2387595"/>
                <a:ext cx="164880" cy="126720"/>
              </p14:xfrm>
            </p:contentPart>
          </mc:Choice>
          <mc:Fallback xmlns="">
            <p:pic>
              <p:nvPicPr>
                <p:cNvPr id="153" name="Freihand 152">
                  <a:extLst>
                    <a:ext uri="{FF2B5EF4-FFF2-40B4-BE49-F238E27FC236}">
                      <a16:creationId xmlns:a16="http://schemas.microsoft.com/office/drawing/2014/main" id="{83ED42E3-3125-4206-902D-887B3EAD6CBB}"/>
                    </a:ext>
                  </a:extLst>
                </p:cNvPr>
                <p:cNvPicPr/>
                <p:nvPr/>
              </p:nvPicPr>
              <p:blipFill>
                <a:blip r:embed="rId234"/>
                <a:stretch>
                  <a:fillRect/>
                </a:stretch>
              </p:blipFill>
              <p:spPr>
                <a:xfrm>
                  <a:off x="8403201" y="2383275"/>
                  <a:ext cx="173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8A100BBA-15D6-4480-AA69-00B48F6B8E7B}"/>
                    </a:ext>
                  </a:extLst>
                </p14:cNvPr>
                <p14:cNvContentPartPr/>
                <p14:nvPr/>
              </p14:nvContentPartPr>
              <p14:xfrm>
                <a:off x="8585001" y="2309475"/>
                <a:ext cx="669960" cy="192240"/>
              </p14:xfrm>
            </p:contentPart>
          </mc:Choice>
          <mc:Fallback xmlns="">
            <p:pic>
              <p:nvPicPr>
                <p:cNvPr id="154" name="Freihand 153">
                  <a:extLst>
                    <a:ext uri="{FF2B5EF4-FFF2-40B4-BE49-F238E27FC236}">
                      <a16:creationId xmlns:a16="http://schemas.microsoft.com/office/drawing/2014/main" id="{8A100BBA-15D6-4480-AA69-00B48F6B8E7B}"/>
                    </a:ext>
                  </a:extLst>
                </p:cNvPr>
                <p:cNvPicPr/>
                <p:nvPr/>
              </p:nvPicPr>
              <p:blipFill>
                <a:blip r:embed="rId236"/>
                <a:stretch>
                  <a:fillRect/>
                </a:stretch>
              </p:blipFill>
              <p:spPr>
                <a:xfrm>
                  <a:off x="8580681" y="2305155"/>
                  <a:ext cx="67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E3BC4E67-D6F5-48A5-B57A-8B78179D0636}"/>
                    </a:ext>
                  </a:extLst>
                </p14:cNvPr>
                <p14:cNvContentPartPr/>
                <p14:nvPr/>
              </p14:nvContentPartPr>
              <p14:xfrm>
                <a:off x="9218241" y="2347995"/>
                <a:ext cx="33480" cy="44280"/>
              </p14:xfrm>
            </p:contentPart>
          </mc:Choice>
          <mc:Fallback xmlns="">
            <p:pic>
              <p:nvPicPr>
                <p:cNvPr id="155" name="Freihand 154">
                  <a:extLst>
                    <a:ext uri="{FF2B5EF4-FFF2-40B4-BE49-F238E27FC236}">
                      <a16:creationId xmlns:a16="http://schemas.microsoft.com/office/drawing/2014/main" id="{E3BC4E67-D6F5-48A5-B57A-8B78179D0636}"/>
                    </a:ext>
                  </a:extLst>
                </p:cNvPr>
                <p:cNvPicPr/>
                <p:nvPr/>
              </p:nvPicPr>
              <p:blipFill>
                <a:blip r:embed="rId238"/>
                <a:stretch>
                  <a:fillRect/>
                </a:stretch>
              </p:blipFill>
              <p:spPr>
                <a:xfrm>
                  <a:off x="9213921" y="2343675"/>
                  <a:ext cx="42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BB6873BE-2CDA-48B6-A9AB-932B2C81E0A3}"/>
                    </a:ext>
                  </a:extLst>
                </p14:cNvPr>
                <p14:cNvContentPartPr/>
                <p14:nvPr/>
              </p14:nvContentPartPr>
              <p14:xfrm>
                <a:off x="9288441" y="2285355"/>
                <a:ext cx="177480" cy="203400"/>
              </p14:xfrm>
            </p:contentPart>
          </mc:Choice>
          <mc:Fallback xmlns="">
            <p:pic>
              <p:nvPicPr>
                <p:cNvPr id="156" name="Freihand 155">
                  <a:extLst>
                    <a:ext uri="{FF2B5EF4-FFF2-40B4-BE49-F238E27FC236}">
                      <a16:creationId xmlns:a16="http://schemas.microsoft.com/office/drawing/2014/main" id="{BB6873BE-2CDA-48B6-A9AB-932B2C81E0A3}"/>
                    </a:ext>
                  </a:extLst>
                </p:cNvPr>
                <p:cNvPicPr/>
                <p:nvPr/>
              </p:nvPicPr>
              <p:blipFill>
                <a:blip r:embed="rId240"/>
                <a:stretch>
                  <a:fillRect/>
                </a:stretch>
              </p:blipFill>
              <p:spPr>
                <a:xfrm>
                  <a:off x="9284121" y="2281035"/>
                  <a:ext cx="18612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DB73E256-DDCA-4DD7-88B0-E04958DCF77F}"/>
                  </a:ext>
                </a:extLst>
              </p14:cNvPr>
              <p14:cNvContentPartPr/>
              <p14:nvPr/>
            </p14:nvContentPartPr>
            <p14:xfrm>
              <a:off x="933201" y="2172675"/>
              <a:ext cx="1117080" cy="614520"/>
            </p14:xfrm>
          </p:contentPart>
        </mc:Choice>
        <mc:Fallback xmlns="">
          <p:pic>
            <p:nvPicPr>
              <p:cNvPr id="158" name="Freihand 157">
                <a:extLst>
                  <a:ext uri="{FF2B5EF4-FFF2-40B4-BE49-F238E27FC236}">
                    <a16:creationId xmlns:a16="http://schemas.microsoft.com/office/drawing/2014/main" id="{DB73E256-DDCA-4DD7-88B0-E04958DCF77F}"/>
                  </a:ext>
                </a:extLst>
              </p:cNvPr>
              <p:cNvPicPr/>
              <p:nvPr/>
            </p:nvPicPr>
            <p:blipFill>
              <a:blip r:embed="rId242"/>
              <a:stretch>
                <a:fillRect/>
              </a:stretch>
            </p:blipFill>
            <p:spPr>
              <a:xfrm>
                <a:off x="928881" y="2168355"/>
                <a:ext cx="11257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924DD230-AF10-4E0F-8153-FF7F2917D089}"/>
                  </a:ext>
                </a:extLst>
              </p14:cNvPr>
              <p14:cNvContentPartPr/>
              <p14:nvPr/>
            </p14:nvContentPartPr>
            <p14:xfrm>
              <a:off x="8295561" y="2605035"/>
              <a:ext cx="1250640" cy="24120"/>
            </p14:xfrm>
          </p:contentPart>
        </mc:Choice>
        <mc:Fallback xmlns="">
          <p:pic>
            <p:nvPicPr>
              <p:cNvPr id="159" name="Freihand 158">
                <a:extLst>
                  <a:ext uri="{FF2B5EF4-FFF2-40B4-BE49-F238E27FC236}">
                    <a16:creationId xmlns:a16="http://schemas.microsoft.com/office/drawing/2014/main" id="{924DD230-AF10-4E0F-8153-FF7F2917D089}"/>
                  </a:ext>
                </a:extLst>
              </p:cNvPr>
              <p:cNvPicPr/>
              <p:nvPr/>
            </p:nvPicPr>
            <p:blipFill>
              <a:blip r:embed="rId244"/>
              <a:stretch>
                <a:fillRect/>
              </a:stretch>
            </p:blipFill>
            <p:spPr>
              <a:xfrm>
                <a:off x="8291241" y="2600715"/>
                <a:ext cx="1259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 name="Freihand 18">
                <a:extLst>
                  <a:ext uri="{FF2B5EF4-FFF2-40B4-BE49-F238E27FC236}">
                    <a16:creationId xmlns:a16="http://schemas.microsoft.com/office/drawing/2014/main" id="{347C84AA-4FD8-4B10-A3B4-61E93DAC71EC}"/>
                  </a:ext>
                </a:extLst>
              </p14:cNvPr>
              <p14:cNvContentPartPr/>
              <p14:nvPr/>
            </p14:nvContentPartPr>
            <p14:xfrm>
              <a:off x="2459961" y="1561035"/>
              <a:ext cx="7297920" cy="113040"/>
            </p14:xfrm>
          </p:contentPart>
        </mc:Choice>
        <mc:Fallback xmlns="">
          <p:pic>
            <p:nvPicPr>
              <p:cNvPr id="19" name="Freihand 18">
                <a:extLst>
                  <a:ext uri="{FF2B5EF4-FFF2-40B4-BE49-F238E27FC236}">
                    <a16:creationId xmlns:a16="http://schemas.microsoft.com/office/drawing/2014/main" id="{347C84AA-4FD8-4B10-A3B4-61E93DAC71EC}"/>
                  </a:ext>
                </a:extLst>
              </p:cNvPr>
              <p:cNvPicPr/>
              <p:nvPr/>
            </p:nvPicPr>
            <p:blipFill>
              <a:blip r:embed="rId246"/>
              <a:stretch>
                <a:fillRect/>
              </a:stretch>
            </p:blipFill>
            <p:spPr>
              <a:xfrm>
                <a:off x="2455641" y="1556715"/>
                <a:ext cx="7306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 name="Freihand 19">
                <a:extLst>
                  <a:ext uri="{FF2B5EF4-FFF2-40B4-BE49-F238E27FC236}">
                    <a16:creationId xmlns:a16="http://schemas.microsoft.com/office/drawing/2014/main" id="{3465B229-DABE-4229-BCEC-02E873671B86}"/>
                  </a:ext>
                </a:extLst>
              </p14:cNvPr>
              <p14:cNvContentPartPr/>
              <p14:nvPr/>
            </p14:nvContentPartPr>
            <p14:xfrm>
              <a:off x="10476081" y="1048755"/>
              <a:ext cx="559080" cy="58680"/>
            </p14:xfrm>
          </p:contentPart>
        </mc:Choice>
        <mc:Fallback xmlns="">
          <p:pic>
            <p:nvPicPr>
              <p:cNvPr id="20" name="Freihand 19">
                <a:extLst>
                  <a:ext uri="{FF2B5EF4-FFF2-40B4-BE49-F238E27FC236}">
                    <a16:creationId xmlns:a16="http://schemas.microsoft.com/office/drawing/2014/main" id="{3465B229-DABE-4229-BCEC-02E873671B86}"/>
                  </a:ext>
                </a:extLst>
              </p:cNvPr>
              <p:cNvPicPr/>
              <p:nvPr/>
            </p:nvPicPr>
            <p:blipFill>
              <a:blip r:embed="rId248"/>
              <a:stretch>
                <a:fillRect/>
              </a:stretch>
            </p:blipFill>
            <p:spPr>
              <a:xfrm>
                <a:off x="10471761" y="1044435"/>
                <a:ext cx="567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4" name="Freihand 53">
                <a:extLst>
                  <a:ext uri="{FF2B5EF4-FFF2-40B4-BE49-F238E27FC236}">
                    <a16:creationId xmlns:a16="http://schemas.microsoft.com/office/drawing/2014/main" id="{C71EC376-8C14-461C-964F-7119BDE76AE6}"/>
                  </a:ext>
                </a:extLst>
              </p14:cNvPr>
              <p14:cNvContentPartPr/>
              <p14:nvPr/>
            </p14:nvContentPartPr>
            <p14:xfrm>
              <a:off x="809721" y="741675"/>
              <a:ext cx="961200" cy="732240"/>
            </p14:xfrm>
          </p:contentPart>
        </mc:Choice>
        <mc:Fallback xmlns="">
          <p:pic>
            <p:nvPicPr>
              <p:cNvPr id="54" name="Freihand 53">
                <a:extLst>
                  <a:ext uri="{FF2B5EF4-FFF2-40B4-BE49-F238E27FC236}">
                    <a16:creationId xmlns:a16="http://schemas.microsoft.com/office/drawing/2014/main" id="{C71EC376-8C14-461C-964F-7119BDE76AE6}"/>
                  </a:ext>
                </a:extLst>
              </p:cNvPr>
              <p:cNvPicPr/>
              <p:nvPr/>
            </p:nvPicPr>
            <p:blipFill>
              <a:blip r:embed="rId250"/>
              <a:stretch>
                <a:fillRect/>
              </a:stretch>
            </p:blipFill>
            <p:spPr>
              <a:xfrm>
                <a:off x="805401" y="737355"/>
                <a:ext cx="969840" cy="740880"/>
              </a:xfrm>
              <a:prstGeom prst="rect">
                <a:avLst/>
              </a:prstGeom>
            </p:spPr>
          </p:pic>
        </mc:Fallback>
      </mc:AlternateContent>
      <p:grpSp>
        <p:nvGrpSpPr>
          <p:cNvPr id="71" name="Gruppieren 70">
            <a:extLst>
              <a:ext uri="{FF2B5EF4-FFF2-40B4-BE49-F238E27FC236}">
                <a16:creationId xmlns:a16="http://schemas.microsoft.com/office/drawing/2014/main" id="{26D646A4-D230-457B-8141-3EA9A433E831}"/>
              </a:ext>
            </a:extLst>
          </p:cNvPr>
          <p:cNvGrpSpPr/>
          <p:nvPr/>
        </p:nvGrpSpPr>
        <p:grpSpPr>
          <a:xfrm>
            <a:off x="10318761" y="907995"/>
            <a:ext cx="781200" cy="916920"/>
            <a:chOff x="10318761" y="907995"/>
            <a:chExt cx="781200" cy="916920"/>
          </a:xfrm>
        </p:grpSpPr>
        <mc:AlternateContent xmlns:mc="http://schemas.openxmlformats.org/markup-compatibility/2006" xmlns:p14="http://schemas.microsoft.com/office/powerpoint/2010/main">
          <mc:Choice Requires="p14">
            <p:contentPart p14:bwMode="auto" r:id="rId251">
              <p14:nvContentPartPr>
                <p14:cNvPr id="24" name="Freihand 23">
                  <a:extLst>
                    <a:ext uri="{FF2B5EF4-FFF2-40B4-BE49-F238E27FC236}">
                      <a16:creationId xmlns:a16="http://schemas.microsoft.com/office/drawing/2014/main" id="{3E8DF6C3-DC56-4BA2-A3CA-135916B1AC3D}"/>
                    </a:ext>
                  </a:extLst>
                </p14:cNvPr>
                <p14:cNvContentPartPr/>
                <p14:nvPr/>
              </p14:nvContentPartPr>
              <p14:xfrm>
                <a:off x="10318761" y="954075"/>
                <a:ext cx="211680" cy="55800"/>
              </p14:xfrm>
            </p:contentPart>
          </mc:Choice>
          <mc:Fallback xmlns="">
            <p:pic>
              <p:nvPicPr>
                <p:cNvPr id="24" name="Freihand 23">
                  <a:extLst>
                    <a:ext uri="{FF2B5EF4-FFF2-40B4-BE49-F238E27FC236}">
                      <a16:creationId xmlns:a16="http://schemas.microsoft.com/office/drawing/2014/main" id="{3E8DF6C3-DC56-4BA2-A3CA-135916B1AC3D}"/>
                    </a:ext>
                  </a:extLst>
                </p:cNvPr>
                <p:cNvPicPr/>
                <p:nvPr/>
              </p:nvPicPr>
              <p:blipFill>
                <a:blip r:embed="rId252"/>
                <a:stretch>
                  <a:fillRect/>
                </a:stretch>
              </p:blipFill>
              <p:spPr>
                <a:xfrm>
                  <a:off x="10314441" y="949755"/>
                  <a:ext cx="220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7" name="Freihand 26">
                  <a:extLst>
                    <a:ext uri="{FF2B5EF4-FFF2-40B4-BE49-F238E27FC236}">
                      <a16:creationId xmlns:a16="http://schemas.microsoft.com/office/drawing/2014/main" id="{36BBFCCC-A288-49C5-9014-AEA8367CEB4F}"/>
                    </a:ext>
                  </a:extLst>
                </p14:cNvPr>
                <p14:cNvContentPartPr/>
                <p14:nvPr/>
              </p14:nvContentPartPr>
              <p14:xfrm>
                <a:off x="10348281" y="1099515"/>
                <a:ext cx="196920" cy="50400"/>
              </p14:xfrm>
            </p:contentPart>
          </mc:Choice>
          <mc:Fallback xmlns="">
            <p:pic>
              <p:nvPicPr>
                <p:cNvPr id="27" name="Freihand 26">
                  <a:extLst>
                    <a:ext uri="{FF2B5EF4-FFF2-40B4-BE49-F238E27FC236}">
                      <a16:creationId xmlns:a16="http://schemas.microsoft.com/office/drawing/2014/main" id="{36BBFCCC-A288-49C5-9014-AEA8367CEB4F}"/>
                    </a:ext>
                  </a:extLst>
                </p:cNvPr>
                <p:cNvPicPr/>
                <p:nvPr/>
              </p:nvPicPr>
              <p:blipFill>
                <a:blip r:embed="rId254"/>
                <a:stretch>
                  <a:fillRect/>
                </a:stretch>
              </p:blipFill>
              <p:spPr>
                <a:xfrm>
                  <a:off x="10343961" y="1095195"/>
                  <a:ext cx="205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9" name="Freihand 28">
                  <a:extLst>
                    <a:ext uri="{FF2B5EF4-FFF2-40B4-BE49-F238E27FC236}">
                      <a16:creationId xmlns:a16="http://schemas.microsoft.com/office/drawing/2014/main" id="{33151462-8508-4145-88AA-B1B6560077B1}"/>
                    </a:ext>
                  </a:extLst>
                </p14:cNvPr>
                <p14:cNvContentPartPr/>
                <p14:nvPr/>
              </p14:nvContentPartPr>
              <p14:xfrm>
                <a:off x="10952361" y="1059915"/>
                <a:ext cx="360" cy="360"/>
              </p14:xfrm>
            </p:contentPart>
          </mc:Choice>
          <mc:Fallback xmlns="">
            <p:pic>
              <p:nvPicPr>
                <p:cNvPr id="29" name="Freihand 28">
                  <a:extLst>
                    <a:ext uri="{FF2B5EF4-FFF2-40B4-BE49-F238E27FC236}">
                      <a16:creationId xmlns:a16="http://schemas.microsoft.com/office/drawing/2014/main" id="{33151462-8508-4145-88AA-B1B6560077B1}"/>
                    </a:ext>
                  </a:extLst>
                </p:cNvPr>
                <p:cNvPicPr/>
                <p:nvPr/>
              </p:nvPicPr>
              <p:blipFill>
                <a:blip r:embed="rId256"/>
                <a:stretch>
                  <a:fillRect/>
                </a:stretch>
              </p:blipFill>
              <p:spPr>
                <a:xfrm>
                  <a:off x="10948041" y="10555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 name="Freihand 30">
                  <a:extLst>
                    <a:ext uri="{FF2B5EF4-FFF2-40B4-BE49-F238E27FC236}">
                      <a16:creationId xmlns:a16="http://schemas.microsoft.com/office/drawing/2014/main" id="{7AC1AC6D-5484-4995-9AE9-6042E79891DD}"/>
                    </a:ext>
                  </a:extLst>
                </p14:cNvPr>
                <p14:cNvContentPartPr/>
                <p14:nvPr/>
              </p14:nvContentPartPr>
              <p14:xfrm>
                <a:off x="10928241" y="907995"/>
                <a:ext cx="37080" cy="648720"/>
              </p14:xfrm>
            </p:contentPart>
          </mc:Choice>
          <mc:Fallback xmlns="">
            <p:pic>
              <p:nvPicPr>
                <p:cNvPr id="31" name="Freihand 30">
                  <a:extLst>
                    <a:ext uri="{FF2B5EF4-FFF2-40B4-BE49-F238E27FC236}">
                      <a16:creationId xmlns:a16="http://schemas.microsoft.com/office/drawing/2014/main" id="{7AC1AC6D-5484-4995-9AE9-6042E79891DD}"/>
                    </a:ext>
                  </a:extLst>
                </p:cNvPr>
                <p:cNvPicPr/>
                <p:nvPr/>
              </p:nvPicPr>
              <p:blipFill>
                <a:blip r:embed="rId258"/>
                <a:stretch>
                  <a:fillRect/>
                </a:stretch>
              </p:blipFill>
              <p:spPr>
                <a:xfrm>
                  <a:off x="10923921" y="903675"/>
                  <a:ext cx="4572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6" name="Freihand 35">
                  <a:extLst>
                    <a:ext uri="{FF2B5EF4-FFF2-40B4-BE49-F238E27FC236}">
                      <a16:creationId xmlns:a16="http://schemas.microsoft.com/office/drawing/2014/main" id="{40AA8216-20EE-45F4-9779-4D67436E2886}"/>
                    </a:ext>
                  </a:extLst>
                </p14:cNvPr>
                <p14:cNvContentPartPr/>
                <p14:nvPr/>
              </p14:nvContentPartPr>
              <p14:xfrm>
                <a:off x="10755081" y="1419195"/>
                <a:ext cx="33840" cy="176400"/>
              </p14:xfrm>
            </p:contentPart>
          </mc:Choice>
          <mc:Fallback xmlns="">
            <p:pic>
              <p:nvPicPr>
                <p:cNvPr id="36" name="Freihand 35">
                  <a:extLst>
                    <a:ext uri="{FF2B5EF4-FFF2-40B4-BE49-F238E27FC236}">
                      <a16:creationId xmlns:a16="http://schemas.microsoft.com/office/drawing/2014/main" id="{40AA8216-20EE-45F4-9779-4D67436E2886}"/>
                    </a:ext>
                  </a:extLst>
                </p:cNvPr>
                <p:cNvPicPr/>
                <p:nvPr/>
              </p:nvPicPr>
              <p:blipFill>
                <a:blip r:embed="rId260"/>
                <a:stretch>
                  <a:fillRect/>
                </a:stretch>
              </p:blipFill>
              <p:spPr>
                <a:xfrm>
                  <a:off x="10750761" y="1414875"/>
                  <a:ext cx="42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 name="Freihand 38">
                  <a:extLst>
                    <a:ext uri="{FF2B5EF4-FFF2-40B4-BE49-F238E27FC236}">
                      <a16:creationId xmlns:a16="http://schemas.microsoft.com/office/drawing/2014/main" id="{79404A99-E28A-42DB-A88C-4E029C5D8923}"/>
                    </a:ext>
                  </a:extLst>
                </p14:cNvPr>
                <p14:cNvContentPartPr/>
                <p14:nvPr/>
              </p14:nvContentPartPr>
              <p14:xfrm>
                <a:off x="10892601" y="1370595"/>
                <a:ext cx="34560" cy="216360"/>
              </p14:xfrm>
            </p:contentPart>
          </mc:Choice>
          <mc:Fallback xmlns="">
            <p:pic>
              <p:nvPicPr>
                <p:cNvPr id="39" name="Freihand 38">
                  <a:extLst>
                    <a:ext uri="{FF2B5EF4-FFF2-40B4-BE49-F238E27FC236}">
                      <a16:creationId xmlns:a16="http://schemas.microsoft.com/office/drawing/2014/main" id="{79404A99-E28A-42DB-A88C-4E029C5D8923}"/>
                    </a:ext>
                  </a:extLst>
                </p:cNvPr>
                <p:cNvPicPr/>
                <p:nvPr/>
              </p:nvPicPr>
              <p:blipFill>
                <a:blip r:embed="rId262"/>
                <a:stretch>
                  <a:fillRect/>
                </a:stretch>
              </p:blipFill>
              <p:spPr>
                <a:xfrm>
                  <a:off x="10888281" y="1366275"/>
                  <a:ext cx="43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4" name="Freihand 43">
                  <a:extLst>
                    <a:ext uri="{FF2B5EF4-FFF2-40B4-BE49-F238E27FC236}">
                      <a16:creationId xmlns:a16="http://schemas.microsoft.com/office/drawing/2014/main" id="{CF82E3B4-B85D-4323-B9E4-605830E37327}"/>
                    </a:ext>
                  </a:extLst>
                </p14:cNvPr>
                <p14:cNvContentPartPr/>
                <p14:nvPr/>
              </p14:nvContentPartPr>
              <p14:xfrm>
                <a:off x="10566081" y="1464915"/>
                <a:ext cx="241920" cy="348480"/>
              </p14:xfrm>
            </p:contentPart>
          </mc:Choice>
          <mc:Fallback xmlns="">
            <p:pic>
              <p:nvPicPr>
                <p:cNvPr id="44" name="Freihand 43">
                  <a:extLst>
                    <a:ext uri="{FF2B5EF4-FFF2-40B4-BE49-F238E27FC236}">
                      <a16:creationId xmlns:a16="http://schemas.microsoft.com/office/drawing/2014/main" id="{CF82E3B4-B85D-4323-B9E4-605830E37327}"/>
                    </a:ext>
                  </a:extLst>
                </p:cNvPr>
                <p:cNvPicPr/>
                <p:nvPr/>
              </p:nvPicPr>
              <p:blipFill>
                <a:blip r:embed="rId264"/>
                <a:stretch>
                  <a:fillRect/>
                </a:stretch>
              </p:blipFill>
              <p:spPr>
                <a:xfrm>
                  <a:off x="10561761" y="1460595"/>
                  <a:ext cx="2505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7" name="Freihand 46">
                  <a:extLst>
                    <a:ext uri="{FF2B5EF4-FFF2-40B4-BE49-F238E27FC236}">
                      <a16:creationId xmlns:a16="http://schemas.microsoft.com/office/drawing/2014/main" id="{4BDCC249-D4FD-4171-B8EA-EBFCD926BAFC}"/>
                    </a:ext>
                  </a:extLst>
                </p14:cNvPr>
                <p14:cNvContentPartPr/>
                <p14:nvPr/>
              </p14:nvContentPartPr>
              <p14:xfrm>
                <a:off x="10813401" y="1477875"/>
                <a:ext cx="286560" cy="347040"/>
              </p14:xfrm>
            </p:contentPart>
          </mc:Choice>
          <mc:Fallback xmlns="">
            <p:pic>
              <p:nvPicPr>
                <p:cNvPr id="47" name="Freihand 46">
                  <a:extLst>
                    <a:ext uri="{FF2B5EF4-FFF2-40B4-BE49-F238E27FC236}">
                      <a16:creationId xmlns:a16="http://schemas.microsoft.com/office/drawing/2014/main" id="{4BDCC249-D4FD-4171-B8EA-EBFCD926BAFC}"/>
                    </a:ext>
                  </a:extLst>
                </p:cNvPr>
                <p:cNvPicPr/>
                <p:nvPr/>
              </p:nvPicPr>
              <p:blipFill>
                <a:blip r:embed="rId266"/>
                <a:stretch>
                  <a:fillRect/>
                </a:stretch>
              </p:blipFill>
              <p:spPr>
                <a:xfrm>
                  <a:off x="10809081" y="1473555"/>
                  <a:ext cx="2952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1" name="Freihand 60">
                  <a:extLst>
                    <a:ext uri="{FF2B5EF4-FFF2-40B4-BE49-F238E27FC236}">
                      <a16:creationId xmlns:a16="http://schemas.microsoft.com/office/drawing/2014/main" id="{BAC8E4CC-3C5E-429C-AF64-66F74A0F3384}"/>
                    </a:ext>
                  </a:extLst>
                </p14:cNvPr>
                <p14:cNvContentPartPr/>
                <p14:nvPr/>
              </p14:nvContentPartPr>
              <p14:xfrm>
                <a:off x="10710441" y="1366275"/>
                <a:ext cx="70200" cy="198000"/>
              </p14:xfrm>
            </p:contentPart>
          </mc:Choice>
          <mc:Fallback xmlns="">
            <p:pic>
              <p:nvPicPr>
                <p:cNvPr id="61" name="Freihand 60">
                  <a:extLst>
                    <a:ext uri="{FF2B5EF4-FFF2-40B4-BE49-F238E27FC236}">
                      <a16:creationId xmlns:a16="http://schemas.microsoft.com/office/drawing/2014/main" id="{BAC8E4CC-3C5E-429C-AF64-66F74A0F3384}"/>
                    </a:ext>
                  </a:extLst>
                </p:cNvPr>
                <p:cNvPicPr/>
                <p:nvPr/>
              </p:nvPicPr>
              <p:blipFill>
                <a:blip r:embed="rId268"/>
                <a:stretch>
                  <a:fillRect/>
                </a:stretch>
              </p:blipFill>
              <p:spPr>
                <a:xfrm>
                  <a:off x="10706121" y="1361955"/>
                  <a:ext cx="78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69" name="Freihand 68">
                  <a:extLst>
                    <a:ext uri="{FF2B5EF4-FFF2-40B4-BE49-F238E27FC236}">
                      <a16:creationId xmlns:a16="http://schemas.microsoft.com/office/drawing/2014/main" id="{A04AF2F9-5271-484F-8975-12F85700EC9C}"/>
                    </a:ext>
                  </a:extLst>
                </p14:cNvPr>
                <p14:cNvContentPartPr/>
                <p14:nvPr/>
              </p14:nvContentPartPr>
              <p14:xfrm>
                <a:off x="10546641" y="1501635"/>
                <a:ext cx="290160" cy="322920"/>
              </p14:xfrm>
            </p:contentPart>
          </mc:Choice>
          <mc:Fallback xmlns="">
            <p:pic>
              <p:nvPicPr>
                <p:cNvPr id="69" name="Freihand 68">
                  <a:extLst>
                    <a:ext uri="{FF2B5EF4-FFF2-40B4-BE49-F238E27FC236}">
                      <a16:creationId xmlns:a16="http://schemas.microsoft.com/office/drawing/2014/main" id="{A04AF2F9-5271-484F-8975-12F85700EC9C}"/>
                    </a:ext>
                  </a:extLst>
                </p:cNvPr>
                <p:cNvPicPr/>
                <p:nvPr/>
              </p:nvPicPr>
              <p:blipFill>
                <a:blip r:embed="rId270"/>
                <a:stretch>
                  <a:fillRect/>
                </a:stretch>
              </p:blipFill>
              <p:spPr>
                <a:xfrm>
                  <a:off x="10542321" y="1497315"/>
                  <a:ext cx="298800" cy="331560"/>
                </a:xfrm>
                <a:prstGeom prst="rect">
                  <a:avLst/>
                </a:prstGeom>
              </p:spPr>
            </p:pic>
          </mc:Fallback>
        </mc:AlternateContent>
      </p:grpSp>
      <p:grpSp>
        <p:nvGrpSpPr>
          <p:cNvPr id="179" name="Gruppieren 178">
            <a:extLst>
              <a:ext uri="{FF2B5EF4-FFF2-40B4-BE49-F238E27FC236}">
                <a16:creationId xmlns:a16="http://schemas.microsoft.com/office/drawing/2014/main" id="{D52B7E94-F635-4D1A-B8E7-7366A2230574}"/>
              </a:ext>
            </a:extLst>
          </p:cNvPr>
          <p:cNvGrpSpPr/>
          <p:nvPr/>
        </p:nvGrpSpPr>
        <p:grpSpPr>
          <a:xfrm>
            <a:off x="7843761" y="2873235"/>
            <a:ext cx="729000" cy="408960"/>
            <a:chOff x="7843761" y="2873235"/>
            <a:chExt cx="729000" cy="408960"/>
          </a:xfrm>
        </p:grpSpPr>
        <mc:AlternateContent xmlns:mc="http://schemas.openxmlformats.org/markup-compatibility/2006" xmlns:p14="http://schemas.microsoft.com/office/powerpoint/2010/main">
          <mc:Choice Requires="p14">
            <p:contentPart p14:bwMode="auto" r:id="rId271">
              <p14:nvContentPartPr>
                <p14:cNvPr id="79" name="Freihand 78">
                  <a:extLst>
                    <a:ext uri="{FF2B5EF4-FFF2-40B4-BE49-F238E27FC236}">
                      <a16:creationId xmlns:a16="http://schemas.microsoft.com/office/drawing/2014/main" id="{8BA3AEED-663B-43A0-8987-3EC7D11969FD}"/>
                    </a:ext>
                  </a:extLst>
                </p14:cNvPr>
                <p14:cNvContentPartPr/>
                <p14:nvPr/>
              </p14:nvContentPartPr>
              <p14:xfrm>
                <a:off x="7843761" y="3041715"/>
                <a:ext cx="129600" cy="240480"/>
              </p14:xfrm>
            </p:contentPart>
          </mc:Choice>
          <mc:Fallback xmlns="">
            <p:pic>
              <p:nvPicPr>
                <p:cNvPr id="79" name="Freihand 78">
                  <a:extLst>
                    <a:ext uri="{FF2B5EF4-FFF2-40B4-BE49-F238E27FC236}">
                      <a16:creationId xmlns:a16="http://schemas.microsoft.com/office/drawing/2014/main" id="{8BA3AEED-663B-43A0-8987-3EC7D11969FD}"/>
                    </a:ext>
                  </a:extLst>
                </p:cNvPr>
                <p:cNvPicPr/>
                <p:nvPr/>
              </p:nvPicPr>
              <p:blipFill>
                <a:blip r:embed="rId272"/>
                <a:stretch>
                  <a:fillRect/>
                </a:stretch>
              </p:blipFill>
              <p:spPr>
                <a:xfrm>
                  <a:off x="7839441" y="3037395"/>
                  <a:ext cx="138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80" name="Freihand 79">
                  <a:extLst>
                    <a:ext uri="{FF2B5EF4-FFF2-40B4-BE49-F238E27FC236}">
                      <a16:creationId xmlns:a16="http://schemas.microsoft.com/office/drawing/2014/main" id="{3C182F52-C486-431E-9F3E-7DBC45BB6CE3}"/>
                    </a:ext>
                  </a:extLst>
                </p14:cNvPr>
                <p14:cNvContentPartPr/>
                <p14:nvPr/>
              </p14:nvContentPartPr>
              <p14:xfrm>
                <a:off x="8000361" y="3048195"/>
                <a:ext cx="118800" cy="98640"/>
              </p14:xfrm>
            </p:contentPart>
          </mc:Choice>
          <mc:Fallback xmlns="">
            <p:pic>
              <p:nvPicPr>
                <p:cNvPr id="80" name="Freihand 79">
                  <a:extLst>
                    <a:ext uri="{FF2B5EF4-FFF2-40B4-BE49-F238E27FC236}">
                      <a16:creationId xmlns:a16="http://schemas.microsoft.com/office/drawing/2014/main" id="{3C182F52-C486-431E-9F3E-7DBC45BB6CE3}"/>
                    </a:ext>
                  </a:extLst>
                </p:cNvPr>
                <p:cNvPicPr/>
                <p:nvPr/>
              </p:nvPicPr>
              <p:blipFill>
                <a:blip r:embed="rId274"/>
                <a:stretch>
                  <a:fillRect/>
                </a:stretch>
              </p:blipFill>
              <p:spPr>
                <a:xfrm>
                  <a:off x="7996041" y="3043875"/>
                  <a:ext cx="127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4" name="Freihand 83">
                  <a:extLst>
                    <a:ext uri="{FF2B5EF4-FFF2-40B4-BE49-F238E27FC236}">
                      <a16:creationId xmlns:a16="http://schemas.microsoft.com/office/drawing/2014/main" id="{A7969C43-2422-40BA-8F63-E51561D04735}"/>
                    </a:ext>
                  </a:extLst>
                </p14:cNvPr>
                <p14:cNvContentPartPr/>
                <p14:nvPr/>
              </p14:nvContentPartPr>
              <p14:xfrm>
                <a:off x="8108361" y="3026595"/>
                <a:ext cx="131400" cy="91800"/>
              </p14:xfrm>
            </p:contentPart>
          </mc:Choice>
          <mc:Fallback xmlns="">
            <p:pic>
              <p:nvPicPr>
                <p:cNvPr id="84" name="Freihand 83">
                  <a:extLst>
                    <a:ext uri="{FF2B5EF4-FFF2-40B4-BE49-F238E27FC236}">
                      <a16:creationId xmlns:a16="http://schemas.microsoft.com/office/drawing/2014/main" id="{A7969C43-2422-40BA-8F63-E51561D04735}"/>
                    </a:ext>
                  </a:extLst>
                </p:cNvPr>
                <p:cNvPicPr/>
                <p:nvPr/>
              </p:nvPicPr>
              <p:blipFill>
                <a:blip r:embed="rId276"/>
                <a:stretch>
                  <a:fillRect/>
                </a:stretch>
              </p:blipFill>
              <p:spPr>
                <a:xfrm>
                  <a:off x="8104041" y="3022275"/>
                  <a:ext cx="140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90" name="Freihand 89">
                  <a:extLst>
                    <a:ext uri="{FF2B5EF4-FFF2-40B4-BE49-F238E27FC236}">
                      <a16:creationId xmlns:a16="http://schemas.microsoft.com/office/drawing/2014/main" id="{F222B4F5-0516-4A94-AE4A-DDCDBF1BA134}"/>
                    </a:ext>
                  </a:extLst>
                </p14:cNvPr>
                <p14:cNvContentPartPr/>
                <p14:nvPr/>
              </p14:nvContentPartPr>
              <p14:xfrm>
                <a:off x="8247681" y="3015435"/>
                <a:ext cx="35280" cy="109080"/>
              </p14:xfrm>
            </p:contentPart>
          </mc:Choice>
          <mc:Fallback xmlns="">
            <p:pic>
              <p:nvPicPr>
                <p:cNvPr id="90" name="Freihand 89">
                  <a:extLst>
                    <a:ext uri="{FF2B5EF4-FFF2-40B4-BE49-F238E27FC236}">
                      <a16:creationId xmlns:a16="http://schemas.microsoft.com/office/drawing/2014/main" id="{F222B4F5-0516-4A94-AE4A-DDCDBF1BA134}"/>
                    </a:ext>
                  </a:extLst>
                </p:cNvPr>
                <p:cNvPicPr/>
                <p:nvPr/>
              </p:nvPicPr>
              <p:blipFill>
                <a:blip r:embed="rId278"/>
                <a:stretch>
                  <a:fillRect/>
                </a:stretch>
              </p:blipFill>
              <p:spPr>
                <a:xfrm>
                  <a:off x="8243361" y="3011115"/>
                  <a:ext cx="43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2" name="Freihand 101">
                  <a:extLst>
                    <a:ext uri="{FF2B5EF4-FFF2-40B4-BE49-F238E27FC236}">
                      <a16:creationId xmlns:a16="http://schemas.microsoft.com/office/drawing/2014/main" id="{C2DAB4BA-16B5-4DEF-B5CD-9146D4FCB7BA}"/>
                    </a:ext>
                  </a:extLst>
                </p14:cNvPr>
                <p14:cNvContentPartPr/>
                <p14:nvPr/>
              </p14:nvContentPartPr>
              <p14:xfrm>
                <a:off x="8295201" y="2928315"/>
                <a:ext cx="92880" cy="198000"/>
              </p14:xfrm>
            </p:contentPart>
          </mc:Choice>
          <mc:Fallback xmlns="">
            <p:pic>
              <p:nvPicPr>
                <p:cNvPr id="102" name="Freihand 101">
                  <a:extLst>
                    <a:ext uri="{FF2B5EF4-FFF2-40B4-BE49-F238E27FC236}">
                      <a16:creationId xmlns:a16="http://schemas.microsoft.com/office/drawing/2014/main" id="{C2DAB4BA-16B5-4DEF-B5CD-9146D4FCB7BA}"/>
                    </a:ext>
                  </a:extLst>
                </p:cNvPr>
                <p:cNvPicPr/>
                <p:nvPr/>
              </p:nvPicPr>
              <p:blipFill>
                <a:blip r:embed="rId280"/>
                <a:stretch>
                  <a:fillRect/>
                </a:stretch>
              </p:blipFill>
              <p:spPr>
                <a:xfrm>
                  <a:off x="8290881" y="2923995"/>
                  <a:ext cx="101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7" name="Freihand 106">
                  <a:extLst>
                    <a:ext uri="{FF2B5EF4-FFF2-40B4-BE49-F238E27FC236}">
                      <a16:creationId xmlns:a16="http://schemas.microsoft.com/office/drawing/2014/main" id="{0AE90A11-24BD-4B19-9D58-EF5F8DD2676D}"/>
                    </a:ext>
                  </a:extLst>
                </p14:cNvPr>
                <p14:cNvContentPartPr/>
                <p14:nvPr/>
              </p14:nvContentPartPr>
              <p14:xfrm>
                <a:off x="8222121" y="2901675"/>
                <a:ext cx="360" cy="360"/>
              </p14:xfrm>
            </p:contentPart>
          </mc:Choice>
          <mc:Fallback xmlns="">
            <p:pic>
              <p:nvPicPr>
                <p:cNvPr id="107" name="Freihand 106">
                  <a:extLst>
                    <a:ext uri="{FF2B5EF4-FFF2-40B4-BE49-F238E27FC236}">
                      <a16:creationId xmlns:a16="http://schemas.microsoft.com/office/drawing/2014/main" id="{0AE90A11-24BD-4B19-9D58-EF5F8DD2676D}"/>
                    </a:ext>
                  </a:extLst>
                </p:cNvPr>
                <p:cNvPicPr/>
                <p:nvPr/>
              </p:nvPicPr>
              <p:blipFill>
                <a:blip r:embed="rId256"/>
                <a:stretch>
                  <a:fillRect/>
                </a:stretch>
              </p:blipFill>
              <p:spPr>
                <a:xfrm>
                  <a:off x="8217801" y="28973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0" name="Freihand 109">
                  <a:extLst>
                    <a:ext uri="{FF2B5EF4-FFF2-40B4-BE49-F238E27FC236}">
                      <a16:creationId xmlns:a16="http://schemas.microsoft.com/office/drawing/2014/main" id="{CCAA0F87-CE62-46AD-8435-F7CD57E27B02}"/>
                    </a:ext>
                  </a:extLst>
                </p14:cNvPr>
                <p14:cNvContentPartPr/>
                <p14:nvPr/>
              </p14:nvContentPartPr>
              <p14:xfrm>
                <a:off x="8408241" y="3016875"/>
                <a:ext cx="12240" cy="100800"/>
              </p14:xfrm>
            </p:contentPart>
          </mc:Choice>
          <mc:Fallback xmlns="">
            <p:pic>
              <p:nvPicPr>
                <p:cNvPr id="110" name="Freihand 109">
                  <a:extLst>
                    <a:ext uri="{FF2B5EF4-FFF2-40B4-BE49-F238E27FC236}">
                      <a16:creationId xmlns:a16="http://schemas.microsoft.com/office/drawing/2014/main" id="{CCAA0F87-CE62-46AD-8435-F7CD57E27B02}"/>
                    </a:ext>
                  </a:extLst>
                </p:cNvPr>
                <p:cNvPicPr/>
                <p:nvPr/>
              </p:nvPicPr>
              <p:blipFill>
                <a:blip r:embed="rId283"/>
                <a:stretch>
                  <a:fillRect/>
                </a:stretch>
              </p:blipFill>
              <p:spPr>
                <a:xfrm>
                  <a:off x="8403921" y="3012555"/>
                  <a:ext cx="20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6" name="Freihand 115">
                  <a:extLst>
                    <a:ext uri="{FF2B5EF4-FFF2-40B4-BE49-F238E27FC236}">
                      <a16:creationId xmlns:a16="http://schemas.microsoft.com/office/drawing/2014/main" id="{1B6B0598-DC13-4B5E-88EA-B58A2884442D}"/>
                    </a:ext>
                  </a:extLst>
                </p14:cNvPr>
                <p14:cNvContentPartPr/>
                <p14:nvPr/>
              </p14:nvContentPartPr>
              <p14:xfrm>
                <a:off x="8458641" y="2987355"/>
                <a:ext cx="114120" cy="133920"/>
              </p14:xfrm>
            </p:contentPart>
          </mc:Choice>
          <mc:Fallback xmlns="">
            <p:pic>
              <p:nvPicPr>
                <p:cNvPr id="116" name="Freihand 115">
                  <a:extLst>
                    <a:ext uri="{FF2B5EF4-FFF2-40B4-BE49-F238E27FC236}">
                      <a16:creationId xmlns:a16="http://schemas.microsoft.com/office/drawing/2014/main" id="{1B6B0598-DC13-4B5E-88EA-B58A2884442D}"/>
                    </a:ext>
                  </a:extLst>
                </p:cNvPr>
                <p:cNvPicPr/>
                <p:nvPr/>
              </p:nvPicPr>
              <p:blipFill>
                <a:blip r:embed="rId285"/>
                <a:stretch>
                  <a:fillRect/>
                </a:stretch>
              </p:blipFill>
              <p:spPr>
                <a:xfrm>
                  <a:off x="8454321" y="2983035"/>
                  <a:ext cx="122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2" name="Freihand 121">
                  <a:extLst>
                    <a:ext uri="{FF2B5EF4-FFF2-40B4-BE49-F238E27FC236}">
                      <a16:creationId xmlns:a16="http://schemas.microsoft.com/office/drawing/2014/main" id="{1CCBDF09-BF03-4200-B7A3-178925B85F51}"/>
                    </a:ext>
                  </a:extLst>
                </p14:cNvPr>
                <p14:cNvContentPartPr/>
                <p14:nvPr/>
              </p14:nvContentPartPr>
              <p14:xfrm>
                <a:off x="8464761" y="2873235"/>
                <a:ext cx="19440" cy="1080"/>
              </p14:xfrm>
            </p:contentPart>
          </mc:Choice>
          <mc:Fallback xmlns="">
            <p:pic>
              <p:nvPicPr>
                <p:cNvPr id="122" name="Freihand 121">
                  <a:extLst>
                    <a:ext uri="{FF2B5EF4-FFF2-40B4-BE49-F238E27FC236}">
                      <a16:creationId xmlns:a16="http://schemas.microsoft.com/office/drawing/2014/main" id="{1CCBDF09-BF03-4200-B7A3-178925B85F51}"/>
                    </a:ext>
                  </a:extLst>
                </p:cNvPr>
                <p:cNvPicPr/>
                <p:nvPr/>
              </p:nvPicPr>
              <p:blipFill>
                <a:blip r:embed="rId287"/>
                <a:stretch>
                  <a:fillRect/>
                </a:stretch>
              </p:blipFill>
              <p:spPr>
                <a:xfrm>
                  <a:off x="8460441" y="2868915"/>
                  <a:ext cx="28080" cy="9720"/>
                </a:xfrm>
                <a:prstGeom prst="rect">
                  <a:avLst/>
                </a:prstGeom>
              </p:spPr>
            </p:pic>
          </mc:Fallback>
        </mc:AlternateContent>
      </p:grpSp>
      <p:grpSp>
        <p:nvGrpSpPr>
          <p:cNvPr id="178" name="Gruppieren 177">
            <a:extLst>
              <a:ext uri="{FF2B5EF4-FFF2-40B4-BE49-F238E27FC236}">
                <a16:creationId xmlns:a16="http://schemas.microsoft.com/office/drawing/2014/main" id="{236E19AA-502D-40BF-9786-A720BFC74FFA}"/>
              </a:ext>
            </a:extLst>
          </p:cNvPr>
          <p:cNvGrpSpPr/>
          <p:nvPr/>
        </p:nvGrpSpPr>
        <p:grpSpPr>
          <a:xfrm>
            <a:off x="8820081" y="2695395"/>
            <a:ext cx="2042280" cy="447480"/>
            <a:chOff x="8820081" y="2695395"/>
            <a:chExt cx="2042280" cy="447480"/>
          </a:xfrm>
        </p:grpSpPr>
        <mc:AlternateContent xmlns:mc="http://schemas.openxmlformats.org/markup-compatibility/2006" xmlns:p14="http://schemas.microsoft.com/office/powerpoint/2010/main">
          <mc:Choice Requires="p14">
            <p:contentPart p14:bwMode="auto" r:id="rId288">
              <p14:nvContentPartPr>
                <p14:cNvPr id="149" name="Freihand 148">
                  <a:extLst>
                    <a:ext uri="{FF2B5EF4-FFF2-40B4-BE49-F238E27FC236}">
                      <a16:creationId xmlns:a16="http://schemas.microsoft.com/office/drawing/2014/main" id="{A1808F32-CEDE-4114-A7ED-ECA2363537D5}"/>
                    </a:ext>
                  </a:extLst>
                </p14:cNvPr>
                <p14:cNvContentPartPr/>
                <p14:nvPr/>
              </p14:nvContentPartPr>
              <p14:xfrm>
                <a:off x="8820081" y="2890155"/>
                <a:ext cx="134280" cy="201960"/>
              </p14:xfrm>
            </p:contentPart>
          </mc:Choice>
          <mc:Fallback xmlns="">
            <p:pic>
              <p:nvPicPr>
                <p:cNvPr id="149" name="Freihand 148">
                  <a:extLst>
                    <a:ext uri="{FF2B5EF4-FFF2-40B4-BE49-F238E27FC236}">
                      <a16:creationId xmlns:a16="http://schemas.microsoft.com/office/drawing/2014/main" id="{A1808F32-CEDE-4114-A7ED-ECA2363537D5}"/>
                    </a:ext>
                  </a:extLst>
                </p:cNvPr>
                <p:cNvPicPr/>
                <p:nvPr/>
              </p:nvPicPr>
              <p:blipFill>
                <a:blip r:embed="rId289"/>
                <a:stretch>
                  <a:fillRect/>
                </a:stretch>
              </p:blipFill>
              <p:spPr>
                <a:xfrm>
                  <a:off x="8815761" y="2885835"/>
                  <a:ext cx="142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0" name="Freihand 159">
                  <a:extLst>
                    <a:ext uri="{FF2B5EF4-FFF2-40B4-BE49-F238E27FC236}">
                      <a16:creationId xmlns:a16="http://schemas.microsoft.com/office/drawing/2014/main" id="{0FF9C3FE-A006-4F0C-B718-33496DE624E6}"/>
                    </a:ext>
                  </a:extLst>
                </p14:cNvPr>
                <p14:cNvContentPartPr/>
                <p14:nvPr/>
              </p14:nvContentPartPr>
              <p14:xfrm>
                <a:off x="8885241" y="2958915"/>
                <a:ext cx="408960" cy="132120"/>
              </p14:xfrm>
            </p:contentPart>
          </mc:Choice>
          <mc:Fallback xmlns="">
            <p:pic>
              <p:nvPicPr>
                <p:cNvPr id="160" name="Freihand 159">
                  <a:extLst>
                    <a:ext uri="{FF2B5EF4-FFF2-40B4-BE49-F238E27FC236}">
                      <a16:creationId xmlns:a16="http://schemas.microsoft.com/office/drawing/2014/main" id="{0FF9C3FE-A006-4F0C-B718-33496DE624E6}"/>
                    </a:ext>
                  </a:extLst>
                </p:cNvPr>
                <p:cNvPicPr/>
                <p:nvPr/>
              </p:nvPicPr>
              <p:blipFill>
                <a:blip r:embed="rId291"/>
                <a:stretch>
                  <a:fillRect/>
                </a:stretch>
              </p:blipFill>
              <p:spPr>
                <a:xfrm>
                  <a:off x="8880921" y="2954595"/>
                  <a:ext cx="417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1" name="Freihand 160">
                  <a:extLst>
                    <a:ext uri="{FF2B5EF4-FFF2-40B4-BE49-F238E27FC236}">
                      <a16:creationId xmlns:a16="http://schemas.microsoft.com/office/drawing/2014/main" id="{433C853F-9E27-4284-A0AA-6EBD74C2EA7B}"/>
                    </a:ext>
                  </a:extLst>
                </p14:cNvPr>
                <p14:cNvContentPartPr/>
                <p14:nvPr/>
              </p14:nvContentPartPr>
              <p14:xfrm>
                <a:off x="9295641" y="2970075"/>
                <a:ext cx="89280" cy="83520"/>
              </p14:xfrm>
            </p:contentPart>
          </mc:Choice>
          <mc:Fallback xmlns="">
            <p:pic>
              <p:nvPicPr>
                <p:cNvPr id="161" name="Freihand 160">
                  <a:extLst>
                    <a:ext uri="{FF2B5EF4-FFF2-40B4-BE49-F238E27FC236}">
                      <a16:creationId xmlns:a16="http://schemas.microsoft.com/office/drawing/2014/main" id="{433C853F-9E27-4284-A0AA-6EBD74C2EA7B}"/>
                    </a:ext>
                  </a:extLst>
                </p:cNvPr>
                <p:cNvPicPr/>
                <p:nvPr/>
              </p:nvPicPr>
              <p:blipFill>
                <a:blip r:embed="rId293"/>
                <a:stretch>
                  <a:fillRect/>
                </a:stretch>
              </p:blipFill>
              <p:spPr>
                <a:xfrm>
                  <a:off x="9291321" y="2965755"/>
                  <a:ext cx="97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2" name="Freihand 161">
                  <a:extLst>
                    <a:ext uri="{FF2B5EF4-FFF2-40B4-BE49-F238E27FC236}">
                      <a16:creationId xmlns:a16="http://schemas.microsoft.com/office/drawing/2014/main" id="{CFA6DEE2-AC3F-48F1-BC60-F7574F193576}"/>
                    </a:ext>
                  </a:extLst>
                </p14:cNvPr>
                <p14:cNvContentPartPr/>
                <p14:nvPr/>
              </p14:nvContentPartPr>
              <p14:xfrm>
                <a:off x="9301761" y="2948115"/>
                <a:ext cx="129240" cy="108000"/>
              </p14:xfrm>
            </p:contentPart>
          </mc:Choice>
          <mc:Fallback xmlns="">
            <p:pic>
              <p:nvPicPr>
                <p:cNvPr id="162" name="Freihand 161">
                  <a:extLst>
                    <a:ext uri="{FF2B5EF4-FFF2-40B4-BE49-F238E27FC236}">
                      <a16:creationId xmlns:a16="http://schemas.microsoft.com/office/drawing/2014/main" id="{CFA6DEE2-AC3F-48F1-BC60-F7574F193576}"/>
                    </a:ext>
                  </a:extLst>
                </p:cNvPr>
                <p:cNvPicPr/>
                <p:nvPr/>
              </p:nvPicPr>
              <p:blipFill>
                <a:blip r:embed="rId295"/>
                <a:stretch>
                  <a:fillRect/>
                </a:stretch>
              </p:blipFill>
              <p:spPr>
                <a:xfrm>
                  <a:off x="9297441" y="2943795"/>
                  <a:ext cx="137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3" name="Freihand 162">
                  <a:extLst>
                    <a:ext uri="{FF2B5EF4-FFF2-40B4-BE49-F238E27FC236}">
                      <a16:creationId xmlns:a16="http://schemas.microsoft.com/office/drawing/2014/main" id="{4209BF45-170C-4913-B7F6-E7C188E39453}"/>
                    </a:ext>
                  </a:extLst>
                </p14:cNvPr>
                <p14:cNvContentPartPr/>
                <p14:nvPr/>
              </p14:nvContentPartPr>
              <p14:xfrm>
                <a:off x="9310761" y="2986635"/>
                <a:ext cx="135000" cy="8640"/>
              </p14:xfrm>
            </p:contentPart>
          </mc:Choice>
          <mc:Fallback xmlns="">
            <p:pic>
              <p:nvPicPr>
                <p:cNvPr id="163" name="Freihand 162">
                  <a:extLst>
                    <a:ext uri="{FF2B5EF4-FFF2-40B4-BE49-F238E27FC236}">
                      <a16:creationId xmlns:a16="http://schemas.microsoft.com/office/drawing/2014/main" id="{4209BF45-170C-4913-B7F6-E7C188E39453}"/>
                    </a:ext>
                  </a:extLst>
                </p:cNvPr>
                <p:cNvPicPr/>
                <p:nvPr/>
              </p:nvPicPr>
              <p:blipFill>
                <a:blip r:embed="rId297"/>
                <a:stretch>
                  <a:fillRect/>
                </a:stretch>
              </p:blipFill>
              <p:spPr>
                <a:xfrm>
                  <a:off x="9306441" y="2982315"/>
                  <a:ext cx="143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4" name="Freihand 163">
                  <a:extLst>
                    <a:ext uri="{FF2B5EF4-FFF2-40B4-BE49-F238E27FC236}">
                      <a16:creationId xmlns:a16="http://schemas.microsoft.com/office/drawing/2014/main" id="{31310ABC-54F5-432E-A3A8-F70B7A2B5B36}"/>
                    </a:ext>
                  </a:extLst>
                </p14:cNvPr>
                <p14:cNvContentPartPr/>
                <p14:nvPr/>
              </p14:nvContentPartPr>
              <p14:xfrm>
                <a:off x="9432801" y="2942715"/>
                <a:ext cx="85680" cy="200160"/>
              </p14:xfrm>
            </p:contentPart>
          </mc:Choice>
          <mc:Fallback xmlns="">
            <p:pic>
              <p:nvPicPr>
                <p:cNvPr id="164" name="Freihand 163">
                  <a:extLst>
                    <a:ext uri="{FF2B5EF4-FFF2-40B4-BE49-F238E27FC236}">
                      <a16:creationId xmlns:a16="http://schemas.microsoft.com/office/drawing/2014/main" id="{31310ABC-54F5-432E-A3A8-F70B7A2B5B36}"/>
                    </a:ext>
                  </a:extLst>
                </p:cNvPr>
                <p:cNvPicPr/>
                <p:nvPr/>
              </p:nvPicPr>
              <p:blipFill>
                <a:blip r:embed="rId299"/>
                <a:stretch>
                  <a:fillRect/>
                </a:stretch>
              </p:blipFill>
              <p:spPr>
                <a:xfrm>
                  <a:off x="9428481" y="2938395"/>
                  <a:ext cx="94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5" name="Freihand 164">
                  <a:extLst>
                    <a:ext uri="{FF2B5EF4-FFF2-40B4-BE49-F238E27FC236}">
                      <a16:creationId xmlns:a16="http://schemas.microsoft.com/office/drawing/2014/main" id="{6A91CC42-2318-4984-8038-ECD3B20C4756}"/>
                    </a:ext>
                  </a:extLst>
                </p14:cNvPr>
                <p14:cNvContentPartPr/>
                <p14:nvPr/>
              </p14:nvContentPartPr>
              <p14:xfrm>
                <a:off x="9539001" y="2934075"/>
                <a:ext cx="194040" cy="96120"/>
              </p14:xfrm>
            </p:contentPart>
          </mc:Choice>
          <mc:Fallback xmlns="">
            <p:pic>
              <p:nvPicPr>
                <p:cNvPr id="165" name="Freihand 164">
                  <a:extLst>
                    <a:ext uri="{FF2B5EF4-FFF2-40B4-BE49-F238E27FC236}">
                      <a16:creationId xmlns:a16="http://schemas.microsoft.com/office/drawing/2014/main" id="{6A91CC42-2318-4984-8038-ECD3B20C4756}"/>
                    </a:ext>
                  </a:extLst>
                </p:cNvPr>
                <p:cNvPicPr/>
                <p:nvPr/>
              </p:nvPicPr>
              <p:blipFill>
                <a:blip r:embed="rId301"/>
                <a:stretch>
                  <a:fillRect/>
                </a:stretch>
              </p:blipFill>
              <p:spPr>
                <a:xfrm>
                  <a:off x="9534681" y="2929755"/>
                  <a:ext cx="20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6" name="Freihand 165">
                  <a:extLst>
                    <a:ext uri="{FF2B5EF4-FFF2-40B4-BE49-F238E27FC236}">
                      <a16:creationId xmlns:a16="http://schemas.microsoft.com/office/drawing/2014/main" id="{7ACDB9BE-C2BC-4C0B-B0E9-3CECF6C9D0F2}"/>
                    </a:ext>
                  </a:extLst>
                </p14:cNvPr>
                <p14:cNvContentPartPr/>
                <p14:nvPr/>
              </p14:nvContentPartPr>
              <p14:xfrm>
                <a:off x="9704241" y="2862075"/>
                <a:ext cx="50400" cy="47520"/>
              </p14:xfrm>
            </p:contentPart>
          </mc:Choice>
          <mc:Fallback xmlns="">
            <p:pic>
              <p:nvPicPr>
                <p:cNvPr id="166" name="Freihand 165">
                  <a:extLst>
                    <a:ext uri="{FF2B5EF4-FFF2-40B4-BE49-F238E27FC236}">
                      <a16:creationId xmlns:a16="http://schemas.microsoft.com/office/drawing/2014/main" id="{7ACDB9BE-C2BC-4C0B-B0E9-3CECF6C9D0F2}"/>
                    </a:ext>
                  </a:extLst>
                </p:cNvPr>
                <p:cNvPicPr/>
                <p:nvPr/>
              </p:nvPicPr>
              <p:blipFill>
                <a:blip r:embed="rId303"/>
                <a:stretch>
                  <a:fillRect/>
                </a:stretch>
              </p:blipFill>
              <p:spPr>
                <a:xfrm>
                  <a:off x="9699921" y="2857755"/>
                  <a:ext cx="59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 name="Freihand 166">
                  <a:extLst>
                    <a:ext uri="{FF2B5EF4-FFF2-40B4-BE49-F238E27FC236}">
                      <a16:creationId xmlns:a16="http://schemas.microsoft.com/office/drawing/2014/main" id="{5BC9C0EF-0984-4E08-9072-A64D1D6BC223}"/>
                    </a:ext>
                  </a:extLst>
                </p14:cNvPr>
                <p14:cNvContentPartPr/>
                <p14:nvPr/>
              </p14:nvContentPartPr>
              <p14:xfrm>
                <a:off x="9748881" y="2914275"/>
                <a:ext cx="92520" cy="95760"/>
              </p14:xfrm>
            </p:contentPart>
          </mc:Choice>
          <mc:Fallback xmlns="">
            <p:pic>
              <p:nvPicPr>
                <p:cNvPr id="167" name="Freihand 166">
                  <a:extLst>
                    <a:ext uri="{FF2B5EF4-FFF2-40B4-BE49-F238E27FC236}">
                      <a16:creationId xmlns:a16="http://schemas.microsoft.com/office/drawing/2014/main" id="{5BC9C0EF-0984-4E08-9072-A64D1D6BC223}"/>
                    </a:ext>
                  </a:extLst>
                </p:cNvPr>
                <p:cNvPicPr/>
                <p:nvPr/>
              </p:nvPicPr>
              <p:blipFill>
                <a:blip r:embed="rId305"/>
                <a:stretch>
                  <a:fillRect/>
                </a:stretch>
              </p:blipFill>
              <p:spPr>
                <a:xfrm>
                  <a:off x="9744561" y="2909955"/>
                  <a:ext cx="101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8" name="Freihand 167">
                  <a:extLst>
                    <a:ext uri="{FF2B5EF4-FFF2-40B4-BE49-F238E27FC236}">
                      <a16:creationId xmlns:a16="http://schemas.microsoft.com/office/drawing/2014/main" id="{F1E59B63-2B1C-4253-8FF2-05DA32D85E02}"/>
                    </a:ext>
                  </a:extLst>
                </p14:cNvPr>
                <p14:cNvContentPartPr/>
                <p14:nvPr/>
              </p14:nvContentPartPr>
              <p14:xfrm>
                <a:off x="9908721" y="2801235"/>
                <a:ext cx="229320" cy="203400"/>
              </p14:xfrm>
            </p:contentPart>
          </mc:Choice>
          <mc:Fallback xmlns="">
            <p:pic>
              <p:nvPicPr>
                <p:cNvPr id="168" name="Freihand 167">
                  <a:extLst>
                    <a:ext uri="{FF2B5EF4-FFF2-40B4-BE49-F238E27FC236}">
                      <a16:creationId xmlns:a16="http://schemas.microsoft.com/office/drawing/2014/main" id="{F1E59B63-2B1C-4253-8FF2-05DA32D85E02}"/>
                    </a:ext>
                  </a:extLst>
                </p:cNvPr>
                <p:cNvPicPr/>
                <p:nvPr/>
              </p:nvPicPr>
              <p:blipFill>
                <a:blip r:embed="rId307"/>
                <a:stretch>
                  <a:fillRect/>
                </a:stretch>
              </p:blipFill>
              <p:spPr>
                <a:xfrm>
                  <a:off x="9904401" y="2796915"/>
                  <a:ext cx="237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 name="Freihand 168">
                  <a:extLst>
                    <a:ext uri="{FF2B5EF4-FFF2-40B4-BE49-F238E27FC236}">
                      <a16:creationId xmlns:a16="http://schemas.microsoft.com/office/drawing/2014/main" id="{E1F3A5E8-B306-4467-9FF2-E4469BE5F497}"/>
                    </a:ext>
                  </a:extLst>
                </p14:cNvPr>
                <p14:cNvContentPartPr/>
                <p14:nvPr/>
              </p14:nvContentPartPr>
              <p14:xfrm>
                <a:off x="10085121" y="2887275"/>
                <a:ext cx="88200" cy="105840"/>
              </p14:xfrm>
            </p:contentPart>
          </mc:Choice>
          <mc:Fallback xmlns="">
            <p:pic>
              <p:nvPicPr>
                <p:cNvPr id="169" name="Freihand 168">
                  <a:extLst>
                    <a:ext uri="{FF2B5EF4-FFF2-40B4-BE49-F238E27FC236}">
                      <a16:creationId xmlns:a16="http://schemas.microsoft.com/office/drawing/2014/main" id="{E1F3A5E8-B306-4467-9FF2-E4469BE5F497}"/>
                    </a:ext>
                  </a:extLst>
                </p:cNvPr>
                <p:cNvPicPr/>
                <p:nvPr/>
              </p:nvPicPr>
              <p:blipFill>
                <a:blip r:embed="rId309"/>
                <a:stretch>
                  <a:fillRect/>
                </a:stretch>
              </p:blipFill>
              <p:spPr>
                <a:xfrm>
                  <a:off x="10080801" y="2882955"/>
                  <a:ext cx="96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 name="Freihand 169">
                  <a:extLst>
                    <a:ext uri="{FF2B5EF4-FFF2-40B4-BE49-F238E27FC236}">
                      <a16:creationId xmlns:a16="http://schemas.microsoft.com/office/drawing/2014/main" id="{F287AA32-CE70-41E6-8520-881D6A9DBFDC}"/>
                    </a:ext>
                  </a:extLst>
                </p14:cNvPr>
                <p14:cNvContentPartPr/>
                <p14:nvPr/>
              </p14:nvContentPartPr>
              <p14:xfrm>
                <a:off x="10207521" y="2888715"/>
                <a:ext cx="119520" cy="104040"/>
              </p14:xfrm>
            </p:contentPart>
          </mc:Choice>
          <mc:Fallback xmlns="">
            <p:pic>
              <p:nvPicPr>
                <p:cNvPr id="170" name="Freihand 169">
                  <a:extLst>
                    <a:ext uri="{FF2B5EF4-FFF2-40B4-BE49-F238E27FC236}">
                      <a16:creationId xmlns:a16="http://schemas.microsoft.com/office/drawing/2014/main" id="{F287AA32-CE70-41E6-8520-881D6A9DBFDC}"/>
                    </a:ext>
                  </a:extLst>
                </p:cNvPr>
                <p:cNvPicPr/>
                <p:nvPr/>
              </p:nvPicPr>
              <p:blipFill>
                <a:blip r:embed="rId311"/>
                <a:stretch>
                  <a:fillRect/>
                </a:stretch>
              </p:blipFill>
              <p:spPr>
                <a:xfrm>
                  <a:off x="10203201" y="2884395"/>
                  <a:ext cx="12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1" name="Freihand 170">
                  <a:extLst>
                    <a:ext uri="{FF2B5EF4-FFF2-40B4-BE49-F238E27FC236}">
                      <a16:creationId xmlns:a16="http://schemas.microsoft.com/office/drawing/2014/main" id="{54204E00-52AF-45D2-B98F-AED50BFF398B}"/>
                    </a:ext>
                  </a:extLst>
                </p14:cNvPr>
                <p14:cNvContentPartPr/>
                <p14:nvPr/>
              </p14:nvContentPartPr>
              <p14:xfrm>
                <a:off x="10312281" y="2794395"/>
                <a:ext cx="114480" cy="176040"/>
              </p14:xfrm>
            </p:contentPart>
          </mc:Choice>
          <mc:Fallback xmlns="">
            <p:pic>
              <p:nvPicPr>
                <p:cNvPr id="171" name="Freihand 170">
                  <a:extLst>
                    <a:ext uri="{FF2B5EF4-FFF2-40B4-BE49-F238E27FC236}">
                      <a16:creationId xmlns:a16="http://schemas.microsoft.com/office/drawing/2014/main" id="{54204E00-52AF-45D2-B98F-AED50BFF398B}"/>
                    </a:ext>
                  </a:extLst>
                </p:cNvPr>
                <p:cNvPicPr/>
                <p:nvPr/>
              </p:nvPicPr>
              <p:blipFill>
                <a:blip r:embed="rId313"/>
                <a:stretch>
                  <a:fillRect/>
                </a:stretch>
              </p:blipFill>
              <p:spPr>
                <a:xfrm>
                  <a:off x="10307961" y="2790075"/>
                  <a:ext cx="123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2" name="Freihand 171">
                  <a:extLst>
                    <a:ext uri="{FF2B5EF4-FFF2-40B4-BE49-F238E27FC236}">
                      <a16:creationId xmlns:a16="http://schemas.microsoft.com/office/drawing/2014/main" id="{0A679A7B-7713-48F9-BBAA-D4F06C14A573}"/>
                    </a:ext>
                  </a:extLst>
                </p14:cNvPr>
                <p14:cNvContentPartPr/>
                <p14:nvPr/>
              </p14:nvContentPartPr>
              <p14:xfrm>
                <a:off x="10427121" y="2817795"/>
                <a:ext cx="19440" cy="38520"/>
              </p14:xfrm>
            </p:contentPart>
          </mc:Choice>
          <mc:Fallback xmlns="">
            <p:pic>
              <p:nvPicPr>
                <p:cNvPr id="172" name="Freihand 171">
                  <a:extLst>
                    <a:ext uri="{FF2B5EF4-FFF2-40B4-BE49-F238E27FC236}">
                      <a16:creationId xmlns:a16="http://schemas.microsoft.com/office/drawing/2014/main" id="{0A679A7B-7713-48F9-BBAA-D4F06C14A573}"/>
                    </a:ext>
                  </a:extLst>
                </p:cNvPr>
                <p:cNvPicPr/>
                <p:nvPr/>
              </p:nvPicPr>
              <p:blipFill>
                <a:blip r:embed="rId315"/>
                <a:stretch>
                  <a:fillRect/>
                </a:stretch>
              </p:blipFill>
              <p:spPr>
                <a:xfrm>
                  <a:off x="10422801" y="2813475"/>
                  <a:ext cx="2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3" name="Freihand 172">
                  <a:extLst>
                    <a:ext uri="{FF2B5EF4-FFF2-40B4-BE49-F238E27FC236}">
                      <a16:creationId xmlns:a16="http://schemas.microsoft.com/office/drawing/2014/main" id="{47A99863-6051-4649-BE14-88545C4ADEF0}"/>
                    </a:ext>
                  </a:extLst>
                </p14:cNvPr>
                <p14:cNvContentPartPr/>
                <p14:nvPr/>
              </p14:nvContentPartPr>
              <p14:xfrm>
                <a:off x="10447641" y="2859915"/>
                <a:ext cx="118440" cy="97920"/>
              </p14:xfrm>
            </p:contentPart>
          </mc:Choice>
          <mc:Fallback xmlns="">
            <p:pic>
              <p:nvPicPr>
                <p:cNvPr id="173" name="Freihand 172">
                  <a:extLst>
                    <a:ext uri="{FF2B5EF4-FFF2-40B4-BE49-F238E27FC236}">
                      <a16:creationId xmlns:a16="http://schemas.microsoft.com/office/drawing/2014/main" id="{47A99863-6051-4649-BE14-88545C4ADEF0}"/>
                    </a:ext>
                  </a:extLst>
                </p:cNvPr>
                <p:cNvPicPr/>
                <p:nvPr/>
              </p:nvPicPr>
              <p:blipFill>
                <a:blip r:embed="rId317"/>
                <a:stretch>
                  <a:fillRect/>
                </a:stretch>
              </p:blipFill>
              <p:spPr>
                <a:xfrm>
                  <a:off x="10443321" y="2855595"/>
                  <a:ext cx="127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 name="Freihand 173">
                  <a:extLst>
                    <a:ext uri="{FF2B5EF4-FFF2-40B4-BE49-F238E27FC236}">
                      <a16:creationId xmlns:a16="http://schemas.microsoft.com/office/drawing/2014/main" id="{1EB27B1C-6D79-4BDD-B8E6-6E9B6E97D125}"/>
                    </a:ext>
                  </a:extLst>
                </p14:cNvPr>
                <p14:cNvContentPartPr/>
                <p14:nvPr/>
              </p14:nvContentPartPr>
              <p14:xfrm>
                <a:off x="10557801" y="2886195"/>
                <a:ext cx="20160" cy="73800"/>
              </p14:xfrm>
            </p:contentPart>
          </mc:Choice>
          <mc:Fallback xmlns="">
            <p:pic>
              <p:nvPicPr>
                <p:cNvPr id="174" name="Freihand 173">
                  <a:extLst>
                    <a:ext uri="{FF2B5EF4-FFF2-40B4-BE49-F238E27FC236}">
                      <a16:creationId xmlns:a16="http://schemas.microsoft.com/office/drawing/2014/main" id="{1EB27B1C-6D79-4BDD-B8E6-6E9B6E97D125}"/>
                    </a:ext>
                  </a:extLst>
                </p:cNvPr>
                <p:cNvPicPr/>
                <p:nvPr/>
              </p:nvPicPr>
              <p:blipFill>
                <a:blip r:embed="rId319"/>
                <a:stretch>
                  <a:fillRect/>
                </a:stretch>
              </p:blipFill>
              <p:spPr>
                <a:xfrm>
                  <a:off x="10553481" y="2881875"/>
                  <a:ext cx="28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5" name="Freihand 174">
                  <a:extLst>
                    <a:ext uri="{FF2B5EF4-FFF2-40B4-BE49-F238E27FC236}">
                      <a16:creationId xmlns:a16="http://schemas.microsoft.com/office/drawing/2014/main" id="{F36CACAE-779B-4042-BCAD-21FF8B3465DF}"/>
                    </a:ext>
                  </a:extLst>
                </p14:cNvPr>
                <p14:cNvContentPartPr/>
                <p14:nvPr/>
              </p14:nvContentPartPr>
              <p14:xfrm>
                <a:off x="10601721" y="2755155"/>
                <a:ext cx="260640" cy="200160"/>
              </p14:xfrm>
            </p:contentPart>
          </mc:Choice>
          <mc:Fallback xmlns="">
            <p:pic>
              <p:nvPicPr>
                <p:cNvPr id="175" name="Freihand 174">
                  <a:extLst>
                    <a:ext uri="{FF2B5EF4-FFF2-40B4-BE49-F238E27FC236}">
                      <a16:creationId xmlns:a16="http://schemas.microsoft.com/office/drawing/2014/main" id="{F36CACAE-779B-4042-BCAD-21FF8B3465DF}"/>
                    </a:ext>
                  </a:extLst>
                </p:cNvPr>
                <p:cNvPicPr/>
                <p:nvPr/>
              </p:nvPicPr>
              <p:blipFill>
                <a:blip r:embed="rId321"/>
                <a:stretch>
                  <a:fillRect/>
                </a:stretch>
              </p:blipFill>
              <p:spPr>
                <a:xfrm>
                  <a:off x="10597401" y="2750835"/>
                  <a:ext cx="269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6" name="Freihand 175">
                  <a:extLst>
                    <a:ext uri="{FF2B5EF4-FFF2-40B4-BE49-F238E27FC236}">
                      <a16:creationId xmlns:a16="http://schemas.microsoft.com/office/drawing/2014/main" id="{B5A01340-F9A8-4289-90F5-3558B5CCCEA1}"/>
                    </a:ext>
                  </a:extLst>
                </p14:cNvPr>
                <p14:cNvContentPartPr/>
                <p14:nvPr/>
              </p14:nvContentPartPr>
              <p14:xfrm>
                <a:off x="10724121" y="2738955"/>
                <a:ext cx="37080" cy="34920"/>
              </p14:xfrm>
            </p:contentPart>
          </mc:Choice>
          <mc:Fallback xmlns="">
            <p:pic>
              <p:nvPicPr>
                <p:cNvPr id="176" name="Freihand 175">
                  <a:extLst>
                    <a:ext uri="{FF2B5EF4-FFF2-40B4-BE49-F238E27FC236}">
                      <a16:creationId xmlns:a16="http://schemas.microsoft.com/office/drawing/2014/main" id="{B5A01340-F9A8-4289-90F5-3558B5CCCEA1}"/>
                    </a:ext>
                  </a:extLst>
                </p:cNvPr>
                <p:cNvPicPr/>
                <p:nvPr/>
              </p:nvPicPr>
              <p:blipFill>
                <a:blip r:embed="rId323"/>
                <a:stretch>
                  <a:fillRect/>
                </a:stretch>
              </p:blipFill>
              <p:spPr>
                <a:xfrm>
                  <a:off x="10719801" y="2734635"/>
                  <a:ext cx="45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7" name="Freihand 176">
                  <a:extLst>
                    <a:ext uri="{FF2B5EF4-FFF2-40B4-BE49-F238E27FC236}">
                      <a16:creationId xmlns:a16="http://schemas.microsoft.com/office/drawing/2014/main" id="{8392F2F7-6CF7-419B-8163-3C5789E98F98}"/>
                    </a:ext>
                  </a:extLst>
                </p14:cNvPr>
                <p14:cNvContentPartPr/>
                <p14:nvPr/>
              </p14:nvContentPartPr>
              <p14:xfrm>
                <a:off x="10537641" y="2695395"/>
                <a:ext cx="14400" cy="88560"/>
              </p14:xfrm>
            </p:contentPart>
          </mc:Choice>
          <mc:Fallback xmlns="">
            <p:pic>
              <p:nvPicPr>
                <p:cNvPr id="177" name="Freihand 176">
                  <a:extLst>
                    <a:ext uri="{FF2B5EF4-FFF2-40B4-BE49-F238E27FC236}">
                      <a16:creationId xmlns:a16="http://schemas.microsoft.com/office/drawing/2014/main" id="{8392F2F7-6CF7-419B-8163-3C5789E98F98}"/>
                    </a:ext>
                  </a:extLst>
                </p:cNvPr>
                <p:cNvPicPr/>
                <p:nvPr/>
              </p:nvPicPr>
              <p:blipFill>
                <a:blip r:embed="rId325"/>
                <a:stretch>
                  <a:fillRect/>
                </a:stretch>
              </p:blipFill>
              <p:spPr>
                <a:xfrm>
                  <a:off x="10533321" y="2691075"/>
                  <a:ext cx="23040" cy="97200"/>
                </a:xfrm>
                <a:prstGeom prst="rect">
                  <a:avLst/>
                </a:prstGeom>
              </p:spPr>
            </p:pic>
          </mc:Fallback>
        </mc:AlternateContent>
      </p:grpSp>
      <p:grpSp>
        <p:nvGrpSpPr>
          <p:cNvPr id="186" name="Gruppieren 185">
            <a:extLst>
              <a:ext uri="{FF2B5EF4-FFF2-40B4-BE49-F238E27FC236}">
                <a16:creationId xmlns:a16="http://schemas.microsoft.com/office/drawing/2014/main" id="{0AAA8B9C-A6D2-4760-89A7-49CD85223964}"/>
              </a:ext>
            </a:extLst>
          </p:cNvPr>
          <p:cNvGrpSpPr/>
          <p:nvPr/>
        </p:nvGrpSpPr>
        <p:grpSpPr>
          <a:xfrm>
            <a:off x="5973921" y="3973395"/>
            <a:ext cx="1041120" cy="237240"/>
            <a:chOff x="5973921" y="3973395"/>
            <a:chExt cx="1041120" cy="237240"/>
          </a:xfrm>
        </p:grpSpPr>
        <mc:AlternateContent xmlns:mc="http://schemas.openxmlformats.org/markup-compatibility/2006" xmlns:p14="http://schemas.microsoft.com/office/powerpoint/2010/main">
          <mc:Choice Requires="p14">
            <p:contentPart p14:bwMode="auto" r:id="rId326">
              <p14:nvContentPartPr>
                <p14:cNvPr id="180" name="Freihand 179">
                  <a:extLst>
                    <a:ext uri="{FF2B5EF4-FFF2-40B4-BE49-F238E27FC236}">
                      <a16:creationId xmlns:a16="http://schemas.microsoft.com/office/drawing/2014/main" id="{7AC1F8D3-750D-41EA-B458-9442519AA7F9}"/>
                    </a:ext>
                  </a:extLst>
                </p14:cNvPr>
                <p14:cNvContentPartPr/>
                <p14:nvPr/>
              </p14:nvContentPartPr>
              <p14:xfrm>
                <a:off x="5991921" y="4045755"/>
                <a:ext cx="5400" cy="162720"/>
              </p14:xfrm>
            </p:contentPart>
          </mc:Choice>
          <mc:Fallback xmlns="">
            <p:pic>
              <p:nvPicPr>
                <p:cNvPr id="180" name="Freihand 179">
                  <a:extLst>
                    <a:ext uri="{FF2B5EF4-FFF2-40B4-BE49-F238E27FC236}">
                      <a16:creationId xmlns:a16="http://schemas.microsoft.com/office/drawing/2014/main" id="{7AC1F8D3-750D-41EA-B458-9442519AA7F9}"/>
                    </a:ext>
                  </a:extLst>
                </p:cNvPr>
                <p:cNvPicPr/>
                <p:nvPr/>
              </p:nvPicPr>
              <p:blipFill>
                <a:blip r:embed="rId327"/>
                <a:stretch>
                  <a:fillRect/>
                </a:stretch>
              </p:blipFill>
              <p:spPr>
                <a:xfrm>
                  <a:off x="5987601" y="4041435"/>
                  <a:ext cx="14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1" name="Freihand 180">
                  <a:extLst>
                    <a:ext uri="{FF2B5EF4-FFF2-40B4-BE49-F238E27FC236}">
                      <a16:creationId xmlns:a16="http://schemas.microsoft.com/office/drawing/2014/main" id="{2C25F683-2656-4F3F-A4A3-1EF8C57F1578}"/>
                    </a:ext>
                  </a:extLst>
                </p14:cNvPr>
                <p14:cNvContentPartPr/>
                <p14:nvPr/>
              </p14:nvContentPartPr>
              <p14:xfrm>
                <a:off x="5973921" y="4016235"/>
                <a:ext cx="155520" cy="194400"/>
              </p14:xfrm>
            </p:contentPart>
          </mc:Choice>
          <mc:Fallback xmlns="">
            <p:pic>
              <p:nvPicPr>
                <p:cNvPr id="181" name="Freihand 180">
                  <a:extLst>
                    <a:ext uri="{FF2B5EF4-FFF2-40B4-BE49-F238E27FC236}">
                      <a16:creationId xmlns:a16="http://schemas.microsoft.com/office/drawing/2014/main" id="{2C25F683-2656-4F3F-A4A3-1EF8C57F1578}"/>
                    </a:ext>
                  </a:extLst>
                </p:cNvPr>
                <p:cNvPicPr/>
                <p:nvPr/>
              </p:nvPicPr>
              <p:blipFill>
                <a:blip r:embed="rId329"/>
                <a:stretch>
                  <a:fillRect/>
                </a:stretch>
              </p:blipFill>
              <p:spPr>
                <a:xfrm>
                  <a:off x="5969601" y="4011915"/>
                  <a:ext cx="164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2" name="Freihand 181">
                  <a:extLst>
                    <a:ext uri="{FF2B5EF4-FFF2-40B4-BE49-F238E27FC236}">
                      <a16:creationId xmlns:a16="http://schemas.microsoft.com/office/drawing/2014/main" id="{5DEA9639-BFFF-4D9E-8FD4-B735B3D4CC7D}"/>
                    </a:ext>
                  </a:extLst>
                </p14:cNvPr>
                <p14:cNvContentPartPr/>
                <p14:nvPr/>
              </p14:nvContentPartPr>
              <p14:xfrm>
                <a:off x="6137721" y="4127115"/>
                <a:ext cx="367920" cy="81360"/>
              </p14:xfrm>
            </p:contentPart>
          </mc:Choice>
          <mc:Fallback xmlns="">
            <p:pic>
              <p:nvPicPr>
                <p:cNvPr id="182" name="Freihand 181">
                  <a:extLst>
                    <a:ext uri="{FF2B5EF4-FFF2-40B4-BE49-F238E27FC236}">
                      <a16:creationId xmlns:a16="http://schemas.microsoft.com/office/drawing/2014/main" id="{5DEA9639-BFFF-4D9E-8FD4-B735B3D4CC7D}"/>
                    </a:ext>
                  </a:extLst>
                </p:cNvPr>
                <p:cNvPicPr/>
                <p:nvPr/>
              </p:nvPicPr>
              <p:blipFill>
                <a:blip r:embed="rId331"/>
                <a:stretch>
                  <a:fillRect/>
                </a:stretch>
              </p:blipFill>
              <p:spPr>
                <a:xfrm>
                  <a:off x="6133401" y="4122795"/>
                  <a:ext cx="376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3" name="Freihand 182">
                  <a:extLst>
                    <a:ext uri="{FF2B5EF4-FFF2-40B4-BE49-F238E27FC236}">
                      <a16:creationId xmlns:a16="http://schemas.microsoft.com/office/drawing/2014/main" id="{4C5301C3-0C3F-4C2F-8C4F-8064E5553FF0}"/>
                    </a:ext>
                  </a:extLst>
                </p14:cNvPr>
                <p14:cNvContentPartPr/>
                <p14:nvPr/>
              </p14:nvContentPartPr>
              <p14:xfrm>
                <a:off x="6508521" y="4103355"/>
                <a:ext cx="173880" cy="80640"/>
              </p14:xfrm>
            </p:contentPart>
          </mc:Choice>
          <mc:Fallback xmlns="">
            <p:pic>
              <p:nvPicPr>
                <p:cNvPr id="183" name="Freihand 182">
                  <a:extLst>
                    <a:ext uri="{FF2B5EF4-FFF2-40B4-BE49-F238E27FC236}">
                      <a16:creationId xmlns:a16="http://schemas.microsoft.com/office/drawing/2014/main" id="{4C5301C3-0C3F-4C2F-8C4F-8064E5553FF0}"/>
                    </a:ext>
                  </a:extLst>
                </p:cNvPr>
                <p:cNvPicPr/>
                <p:nvPr/>
              </p:nvPicPr>
              <p:blipFill>
                <a:blip r:embed="rId333"/>
                <a:stretch>
                  <a:fillRect/>
                </a:stretch>
              </p:blipFill>
              <p:spPr>
                <a:xfrm>
                  <a:off x="6504201" y="4099035"/>
                  <a:ext cx="182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4" name="Freihand 183">
                  <a:extLst>
                    <a:ext uri="{FF2B5EF4-FFF2-40B4-BE49-F238E27FC236}">
                      <a16:creationId xmlns:a16="http://schemas.microsoft.com/office/drawing/2014/main" id="{90FE8692-6171-408B-AE57-47A9CFE28A25}"/>
                    </a:ext>
                  </a:extLst>
                </p14:cNvPr>
                <p14:cNvContentPartPr/>
                <p14:nvPr/>
              </p14:nvContentPartPr>
              <p14:xfrm>
                <a:off x="6668721" y="4005795"/>
                <a:ext cx="346320" cy="198360"/>
              </p14:xfrm>
            </p:contentPart>
          </mc:Choice>
          <mc:Fallback xmlns="">
            <p:pic>
              <p:nvPicPr>
                <p:cNvPr id="184" name="Freihand 183">
                  <a:extLst>
                    <a:ext uri="{FF2B5EF4-FFF2-40B4-BE49-F238E27FC236}">
                      <a16:creationId xmlns:a16="http://schemas.microsoft.com/office/drawing/2014/main" id="{90FE8692-6171-408B-AE57-47A9CFE28A25}"/>
                    </a:ext>
                  </a:extLst>
                </p:cNvPr>
                <p:cNvPicPr/>
                <p:nvPr/>
              </p:nvPicPr>
              <p:blipFill>
                <a:blip r:embed="rId335"/>
                <a:stretch>
                  <a:fillRect/>
                </a:stretch>
              </p:blipFill>
              <p:spPr>
                <a:xfrm>
                  <a:off x="6664401" y="4001475"/>
                  <a:ext cx="354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5" name="Freihand 184">
                  <a:extLst>
                    <a:ext uri="{FF2B5EF4-FFF2-40B4-BE49-F238E27FC236}">
                      <a16:creationId xmlns:a16="http://schemas.microsoft.com/office/drawing/2014/main" id="{80897BA2-FFF4-4235-988B-365576742702}"/>
                    </a:ext>
                  </a:extLst>
                </p14:cNvPr>
                <p14:cNvContentPartPr/>
                <p14:nvPr/>
              </p14:nvContentPartPr>
              <p14:xfrm>
                <a:off x="6821361" y="3973395"/>
                <a:ext cx="25920" cy="14040"/>
              </p14:xfrm>
            </p:contentPart>
          </mc:Choice>
          <mc:Fallback xmlns="">
            <p:pic>
              <p:nvPicPr>
                <p:cNvPr id="185" name="Freihand 184">
                  <a:extLst>
                    <a:ext uri="{FF2B5EF4-FFF2-40B4-BE49-F238E27FC236}">
                      <a16:creationId xmlns:a16="http://schemas.microsoft.com/office/drawing/2014/main" id="{80897BA2-FFF4-4235-988B-365576742702}"/>
                    </a:ext>
                  </a:extLst>
                </p:cNvPr>
                <p:cNvPicPr/>
                <p:nvPr/>
              </p:nvPicPr>
              <p:blipFill>
                <a:blip r:embed="rId337"/>
                <a:stretch>
                  <a:fillRect/>
                </a:stretch>
              </p:blipFill>
              <p:spPr>
                <a:xfrm>
                  <a:off x="6817041" y="3969075"/>
                  <a:ext cx="3456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187" name="Freihand 186">
                <a:extLst>
                  <a:ext uri="{FF2B5EF4-FFF2-40B4-BE49-F238E27FC236}">
                    <a16:creationId xmlns:a16="http://schemas.microsoft.com/office/drawing/2014/main" id="{272FA599-9FD6-4AF2-991F-35F61B66DC6D}"/>
                  </a:ext>
                </a:extLst>
              </p14:cNvPr>
              <p14:cNvContentPartPr/>
              <p14:nvPr/>
            </p14:nvContentPartPr>
            <p14:xfrm>
              <a:off x="5972121" y="4291275"/>
              <a:ext cx="962640" cy="42840"/>
            </p14:xfrm>
          </p:contentPart>
        </mc:Choice>
        <mc:Fallback xmlns="">
          <p:pic>
            <p:nvPicPr>
              <p:cNvPr id="187" name="Freihand 186">
                <a:extLst>
                  <a:ext uri="{FF2B5EF4-FFF2-40B4-BE49-F238E27FC236}">
                    <a16:creationId xmlns:a16="http://schemas.microsoft.com/office/drawing/2014/main" id="{272FA599-9FD6-4AF2-991F-35F61B66DC6D}"/>
                  </a:ext>
                </a:extLst>
              </p:cNvPr>
              <p:cNvPicPr/>
              <p:nvPr/>
            </p:nvPicPr>
            <p:blipFill>
              <a:blip r:embed="rId339"/>
              <a:stretch>
                <a:fillRect/>
              </a:stretch>
            </p:blipFill>
            <p:spPr>
              <a:xfrm>
                <a:off x="5967801" y="4286955"/>
                <a:ext cx="971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8" name="Freihand 197">
                <a:extLst>
                  <a:ext uri="{FF2B5EF4-FFF2-40B4-BE49-F238E27FC236}">
                    <a16:creationId xmlns:a16="http://schemas.microsoft.com/office/drawing/2014/main" id="{98AA08CC-4775-40D4-AC5B-48F394D6C7EA}"/>
                  </a:ext>
                </a:extLst>
              </p14:cNvPr>
              <p14:cNvContentPartPr/>
              <p14:nvPr/>
            </p14:nvContentPartPr>
            <p14:xfrm>
              <a:off x="3136401" y="4828035"/>
              <a:ext cx="1341720" cy="92520"/>
            </p14:xfrm>
          </p:contentPart>
        </mc:Choice>
        <mc:Fallback xmlns="">
          <p:pic>
            <p:nvPicPr>
              <p:cNvPr id="198" name="Freihand 197">
                <a:extLst>
                  <a:ext uri="{FF2B5EF4-FFF2-40B4-BE49-F238E27FC236}">
                    <a16:creationId xmlns:a16="http://schemas.microsoft.com/office/drawing/2014/main" id="{98AA08CC-4775-40D4-AC5B-48F394D6C7EA}"/>
                  </a:ext>
                </a:extLst>
              </p:cNvPr>
              <p:cNvPicPr/>
              <p:nvPr/>
            </p:nvPicPr>
            <p:blipFill>
              <a:blip r:embed="rId341"/>
              <a:stretch>
                <a:fillRect/>
              </a:stretch>
            </p:blipFill>
            <p:spPr>
              <a:xfrm>
                <a:off x="3132081" y="4823715"/>
                <a:ext cx="1350360" cy="101160"/>
              </a:xfrm>
              <a:prstGeom prst="rect">
                <a:avLst/>
              </a:prstGeom>
            </p:spPr>
          </p:pic>
        </mc:Fallback>
      </mc:AlternateContent>
      <p:grpSp>
        <p:nvGrpSpPr>
          <p:cNvPr id="200" name="Gruppieren 199">
            <a:extLst>
              <a:ext uri="{FF2B5EF4-FFF2-40B4-BE49-F238E27FC236}">
                <a16:creationId xmlns:a16="http://schemas.microsoft.com/office/drawing/2014/main" id="{30FC0496-BB19-4965-BDAC-C0609CDFE07A}"/>
              </a:ext>
            </a:extLst>
          </p:cNvPr>
          <p:cNvGrpSpPr/>
          <p:nvPr/>
        </p:nvGrpSpPr>
        <p:grpSpPr>
          <a:xfrm>
            <a:off x="6203241" y="5614635"/>
            <a:ext cx="1083960" cy="482760"/>
            <a:chOff x="6203241" y="5614635"/>
            <a:chExt cx="1083960" cy="482760"/>
          </a:xfrm>
        </p:grpSpPr>
        <mc:AlternateContent xmlns:mc="http://schemas.openxmlformats.org/markup-compatibility/2006" xmlns:p14="http://schemas.microsoft.com/office/powerpoint/2010/main">
          <mc:Choice Requires="p14">
            <p:contentPart p14:bwMode="auto" r:id="rId342">
              <p14:nvContentPartPr>
                <p14:cNvPr id="188" name="Freihand 187">
                  <a:extLst>
                    <a:ext uri="{FF2B5EF4-FFF2-40B4-BE49-F238E27FC236}">
                      <a16:creationId xmlns:a16="http://schemas.microsoft.com/office/drawing/2014/main" id="{0AF4AF45-2CEB-4289-92DD-1E29F2E19E52}"/>
                    </a:ext>
                  </a:extLst>
                </p14:cNvPr>
                <p14:cNvContentPartPr/>
                <p14:nvPr/>
              </p14:nvContentPartPr>
              <p14:xfrm>
                <a:off x="6295041" y="5751075"/>
                <a:ext cx="165960" cy="261000"/>
              </p14:xfrm>
            </p:contentPart>
          </mc:Choice>
          <mc:Fallback xmlns="">
            <p:pic>
              <p:nvPicPr>
                <p:cNvPr id="188" name="Freihand 187">
                  <a:extLst>
                    <a:ext uri="{FF2B5EF4-FFF2-40B4-BE49-F238E27FC236}">
                      <a16:creationId xmlns:a16="http://schemas.microsoft.com/office/drawing/2014/main" id="{0AF4AF45-2CEB-4289-92DD-1E29F2E19E52}"/>
                    </a:ext>
                  </a:extLst>
                </p:cNvPr>
                <p:cNvPicPr/>
                <p:nvPr/>
              </p:nvPicPr>
              <p:blipFill>
                <a:blip r:embed="rId343"/>
                <a:stretch>
                  <a:fillRect/>
                </a:stretch>
              </p:blipFill>
              <p:spPr>
                <a:xfrm>
                  <a:off x="6290721" y="5746755"/>
                  <a:ext cx="174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9" name="Freihand 188">
                  <a:extLst>
                    <a:ext uri="{FF2B5EF4-FFF2-40B4-BE49-F238E27FC236}">
                      <a16:creationId xmlns:a16="http://schemas.microsoft.com/office/drawing/2014/main" id="{E64E64DE-7506-4F8A-A9A9-F4C9F32D4D2F}"/>
                    </a:ext>
                  </a:extLst>
                </p14:cNvPr>
                <p14:cNvContentPartPr/>
                <p14:nvPr/>
              </p14:nvContentPartPr>
              <p14:xfrm>
                <a:off x="6468921" y="5762955"/>
                <a:ext cx="106920" cy="82800"/>
              </p14:xfrm>
            </p:contentPart>
          </mc:Choice>
          <mc:Fallback xmlns="">
            <p:pic>
              <p:nvPicPr>
                <p:cNvPr id="189" name="Freihand 188">
                  <a:extLst>
                    <a:ext uri="{FF2B5EF4-FFF2-40B4-BE49-F238E27FC236}">
                      <a16:creationId xmlns:a16="http://schemas.microsoft.com/office/drawing/2014/main" id="{E64E64DE-7506-4F8A-A9A9-F4C9F32D4D2F}"/>
                    </a:ext>
                  </a:extLst>
                </p:cNvPr>
                <p:cNvPicPr/>
                <p:nvPr/>
              </p:nvPicPr>
              <p:blipFill>
                <a:blip r:embed="rId345"/>
                <a:stretch>
                  <a:fillRect/>
                </a:stretch>
              </p:blipFill>
              <p:spPr>
                <a:xfrm>
                  <a:off x="6464601" y="5758635"/>
                  <a:ext cx="11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0" name="Freihand 189">
                  <a:extLst>
                    <a:ext uri="{FF2B5EF4-FFF2-40B4-BE49-F238E27FC236}">
                      <a16:creationId xmlns:a16="http://schemas.microsoft.com/office/drawing/2014/main" id="{05C3B22A-4073-4C61-A976-B8C6EF324BB0}"/>
                    </a:ext>
                  </a:extLst>
                </p14:cNvPr>
                <p14:cNvContentPartPr/>
                <p14:nvPr/>
              </p14:nvContentPartPr>
              <p14:xfrm>
                <a:off x="6574401" y="5756835"/>
                <a:ext cx="107280" cy="82440"/>
              </p14:xfrm>
            </p:contentPart>
          </mc:Choice>
          <mc:Fallback xmlns="">
            <p:pic>
              <p:nvPicPr>
                <p:cNvPr id="190" name="Freihand 189">
                  <a:extLst>
                    <a:ext uri="{FF2B5EF4-FFF2-40B4-BE49-F238E27FC236}">
                      <a16:creationId xmlns:a16="http://schemas.microsoft.com/office/drawing/2014/main" id="{05C3B22A-4073-4C61-A976-B8C6EF324BB0}"/>
                    </a:ext>
                  </a:extLst>
                </p:cNvPr>
                <p:cNvPicPr/>
                <p:nvPr/>
              </p:nvPicPr>
              <p:blipFill>
                <a:blip r:embed="rId347"/>
                <a:stretch>
                  <a:fillRect/>
                </a:stretch>
              </p:blipFill>
              <p:spPr>
                <a:xfrm>
                  <a:off x="6570081" y="5752515"/>
                  <a:ext cx="115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1" name="Freihand 190">
                  <a:extLst>
                    <a:ext uri="{FF2B5EF4-FFF2-40B4-BE49-F238E27FC236}">
                      <a16:creationId xmlns:a16="http://schemas.microsoft.com/office/drawing/2014/main" id="{66AEA7AE-1BD2-4A4E-9157-3FE95D21A4D2}"/>
                    </a:ext>
                  </a:extLst>
                </p14:cNvPr>
                <p14:cNvContentPartPr/>
                <p14:nvPr/>
              </p14:nvContentPartPr>
              <p14:xfrm>
                <a:off x="6706521" y="5756115"/>
                <a:ext cx="20160" cy="90360"/>
              </p14:xfrm>
            </p:contentPart>
          </mc:Choice>
          <mc:Fallback xmlns="">
            <p:pic>
              <p:nvPicPr>
                <p:cNvPr id="191" name="Freihand 190">
                  <a:extLst>
                    <a:ext uri="{FF2B5EF4-FFF2-40B4-BE49-F238E27FC236}">
                      <a16:creationId xmlns:a16="http://schemas.microsoft.com/office/drawing/2014/main" id="{66AEA7AE-1BD2-4A4E-9157-3FE95D21A4D2}"/>
                    </a:ext>
                  </a:extLst>
                </p:cNvPr>
                <p:cNvPicPr/>
                <p:nvPr/>
              </p:nvPicPr>
              <p:blipFill>
                <a:blip r:embed="rId349"/>
                <a:stretch>
                  <a:fillRect/>
                </a:stretch>
              </p:blipFill>
              <p:spPr>
                <a:xfrm>
                  <a:off x="6702201" y="5751795"/>
                  <a:ext cx="28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2" name="Freihand 191">
                  <a:extLst>
                    <a:ext uri="{FF2B5EF4-FFF2-40B4-BE49-F238E27FC236}">
                      <a16:creationId xmlns:a16="http://schemas.microsoft.com/office/drawing/2014/main" id="{854AAABF-0B98-44AC-8E61-ED0A6EE30BF4}"/>
                    </a:ext>
                  </a:extLst>
                </p14:cNvPr>
                <p14:cNvContentPartPr/>
                <p14:nvPr/>
              </p14:nvContentPartPr>
              <p14:xfrm>
                <a:off x="6777081" y="5668995"/>
                <a:ext cx="183960" cy="193320"/>
              </p14:xfrm>
            </p:contentPart>
          </mc:Choice>
          <mc:Fallback xmlns="">
            <p:pic>
              <p:nvPicPr>
                <p:cNvPr id="192" name="Freihand 191">
                  <a:extLst>
                    <a:ext uri="{FF2B5EF4-FFF2-40B4-BE49-F238E27FC236}">
                      <a16:creationId xmlns:a16="http://schemas.microsoft.com/office/drawing/2014/main" id="{854AAABF-0B98-44AC-8E61-ED0A6EE30BF4}"/>
                    </a:ext>
                  </a:extLst>
                </p:cNvPr>
                <p:cNvPicPr/>
                <p:nvPr/>
              </p:nvPicPr>
              <p:blipFill>
                <a:blip r:embed="rId351"/>
                <a:stretch>
                  <a:fillRect/>
                </a:stretch>
              </p:blipFill>
              <p:spPr>
                <a:xfrm>
                  <a:off x="6772761" y="5664675"/>
                  <a:ext cx="192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3" name="Freihand 192">
                  <a:extLst>
                    <a:ext uri="{FF2B5EF4-FFF2-40B4-BE49-F238E27FC236}">
                      <a16:creationId xmlns:a16="http://schemas.microsoft.com/office/drawing/2014/main" id="{AC96A1D2-8229-447E-81A0-8B4709C17E57}"/>
                    </a:ext>
                  </a:extLst>
                </p14:cNvPr>
                <p14:cNvContentPartPr/>
                <p14:nvPr/>
              </p14:nvContentPartPr>
              <p14:xfrm>
                <a:off x="6840441" y="5724435"/>
                <a:ext cx="19800" cy="129960"/>
              </p14:xfrm>
            </p:contentPart>
          </mc:Choice>
          <mc:Fallback xmlns="">
            <p:pic>
              <p:nvPicPr>
                <p:cNvPr id="193" name="Freihand 192">
                  <a:extLst>
                    <a:ext uri="{FF2B5EF4-FFF2-40B4-BE49-F238E27FC236}">
                      <a16:creationId xmlns:a16="http://schemas.microsoft.com/office/drawing/2014/main" id="{AC96A1D2-8229-447E-81A0-8B4709C17E57}"/>
                    </a:ext>
                  </a:extLst>
                </p:cNvPr>
                <p:cNvPicPr/>
                <p:nvPr/>
              </p:nvPicPr>
              <p:blipFill>
                <a:blip r:embed="rId353"/>
                <a:stretch>
                  <a:fillRect/>
                </a:stretch>
              </p:blipFill>
              <p:spPr>
                <a:xfrm>
                  <a:off x="6836121" y="5720115"/>
                  <a:ext cx="2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4" name="Freihand 193">
                  <a:extLst>
                    <a:ext uri="{FF2B5EF4-FFF2-40B4-BE49-F238E27FC236}">
                      <a16:creationId xmlns:a16="http://schemas.microsoft.com/office/drawing/2014/main" id="{822AB141-7985-4DC4-8285-482B054B5F49}"/>
                    </a:ext>
                  </a:extLst>
                </p14:cNvPr>
                <p14:cNvContentPartPr/>
                <p14:nvPr/>
              </p14:nvContentPartPr>
              <p14:xfrm>
                <a:off x="6884361" y="5725515"/>
                <a:ext cx="97560" cy="129240"/>
              </p14:xfrm>
            </p:contentPart>
          </mc:Choice>
          <mc:Fallback xmlns="">
            <p:pic>
              <p:nvPicPr>
                <p:cNvPr id="194" name="Freihand 193">
                  <a:extLst>
                    <a:ext uri="{FF2B5EF4-FFF2-40B4-BE49-F238E27FC236}">
                      <a16:creationId xmlns:a16="http://schemas.microsoft.com/office/drawing/2014/main" id="{822AB141-7985-4DC4-8285-482B054B5F49}"/>
                    </a:ext>
                  </a:extLst>
                </p:cNvPr>
                <p:cNvPicPr/>
                <p:nvPr/>
              </p:nvPicPr>
              <p:blipFill>
                <a:blip r:embed="rId355"/>
                <a:stretch>
                  <a:fillRect/>
                </a:stretch>
              </p:blipFill>
              <p:spPr>
                <a:xfrm>
                  <a:off x="6880041" y="5721195"/>
                  <a:ext cx="106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5" name="Freihand 194">
                  <a:extLst>
                    <a:ext uri="{FF2B5EF4-FFF2-40B4-BE49-F238E27FC236}">
                      <a16:creationId xmlns:a16="http://schemas.microsoft.com/office/drawing/2014/main" id="{1CF1DF43-BFDB-4B6A-991D-B371AAD25BA4}"/>
                    </a:ext>
                  </a:extLst>
                </p14:cNvPr>
                <p14:cNvContentPartPr/>
                <p14:nvPr/>
              </p14:nvContentPartPr>
              <p14:xfrm>
                <a:off x="6878241" y="5621115"/>
                <a:ext cx="3600" cy="3600"/>
              </p14:xfrm>
            </p:contentPart>
          </mc:Choice>
          <mc:Fallback xmlns="">
            <p:pic>
              <p:nvPicPr>
                <p:cNvPr id="195" name="Freihand 194">
                  <a:extLst>
                    <a:ext uri="{FF2B5EF4-FFF2-40B4-BE49-F238E27FC236}">
                      <a16:creationId xmlns:a16="http://schemas.microsoft.com/office/drawing/2014/main" id="{1CF1DF43-BFDB-4B6A-991D-B371AAD25BA4}"/>
                    </a:ext>
                  </a:extLst>
                </p:cNvPr>
                <p:cNvPicPr/>
                <p:nvPr/>
              </p:nvPicPr>
              <p:blipFill>
                <a:blip r:embed="rId357"/>
                <a:stretch>
                  <a:fillRect/>
                </a:stretch>
              </p:blipFill>
              <p:spPr>
                <a:xfrm>
                  <a:off x="6873921" y="5616795"/>
                  <a:ext cx="12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6" name="Freihand 195">
                  <a:extLst>
                    <a:ext uri="{FF2B5EF4-FFF2-40B4-BE49-F238E27FC236}">
                      <a16:creationId xmlns:a16="http://schemas.microsoft.com/office/drawing/2014/main" id="{04AD7F7F-6764-4539-8D04-528A199BD3CF}"/>
                    </a:ext>
                  </a:extLst>
                </p14:cNvPr>
                <p14:cNvContentPartPr/>
                <p14:nvPr/>
              </p14:nvContentPartPr>
              <p14:xfrm>
                <a:off x="6660081" y="5614635"/>
                <a:ext cx="22320" cy="7560"/>
              </p14:xfrm>
            </p:contentPart>
          </mc:Choice>
          <mc:Fallback xmlns="">
            <p:pic>
              <p:nvPicPr>
                <p:cNvPr id="196" name="Freihand 195">
                  <a:extLst>
                    <a:ext uri="{FF2B5EF4-FFF2-40B4-BE49-F238E27FC236}">
                      <a16:creationId xmlns:a16="http://schemas.microsoft.com/office/drawing/2014/main" id="{04AD7F7F-6764-4539-8D04-528A199BD3CF}"/>
                    </a:ext>
                  </a:extLst>
                </p:cNvPr>
                <p:cNvPicPr/>
                <p:nvPr/>
              </p:nvPicPr>
              <p:blipFill>
                <a:blip r:embed="rId359"/>
                <a:stretch>
                  <a:fillRect/>
                </a:stretch>
              </p:blipFill>
              <p:spPr>
                <a:xfrm>
                  <a:off x="6655761" y="5610315"/>
                  <a:ext cx="30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9" name="Freihand 198">
                  <a:extLst>
                    <a:ext uri="{FF2B5EF4-FFF2-40B4-BE49-F238E27FC236}">
                      <a16:creationId xmlns:a16="http://schemas.microsoft.com/office/drawing/2014/main" id="{A4A68F6D-CAF6-469D-A815-395DAB279AB3}"/>
                    </a:ext>
                  </a:extLst>
                </p14:cNvPr>
                <p14:cNvContentPartPr/>
                <p14:nvPr/>
              </p14:nvContentPartPr>
              <p14:xfrm>
                <a:off x="6203241" y="5886795"/>
                <a:ext cx="1083960" cy="210600"/>
              </p14:xfrm>
            </p:contentPart>
          </mc:Choice>
          <mc:Fallback xmlns="">
            <p:pic>
              <p:nvPicPr>
                <p:cNvPr id="199" name="Freihand 198">
                  <a:extLst>
                    <a:ext uri="{FF2B5EF4-FFF2-40B4-BE49-F238E27FC236}">
                      <a16:creationId xmlns:a16="http://schemas.microsoft.com/office/drawing/2014/main" id="{A4A68F6D-CAF6-469D-A815-395DAB279AB3}"/>
                    </a:ext>
                  </a:extLst>
                </p:cNvPr>
                <p:cNvPicPr/>
                <p:nvPr/>
              </p:nvPicPr>
              <p:blipFill>
                <a:blip r:embed="rId361"/>
                <a:stretch>
                  <a:fillRect/>
                </a:stretch>
              </p:blipFill>
              <p:spPr>
                <a:xfrm>
                  <a:off x="6198921" y="5882475"/>
                  <a:ext cx="1092600" cy="2192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168567CD-16B0-4DDA-B6E8-063CF194FDBD}"/>
                  </a:ext>
                </a:extLst>
              </p14:cNvPr>
              <p14:cNvContentPartPr/>
              <p14:nvPr/>
            </p14:nvContentPartPr>
            <p14:xfrm>
              <a:off x="5996072" y="1045875"/>
              <a:ext cx="3737160" cy="104400"/>
            </p14:xfrm>
          </p:contentPart>
        </mc:Choice>
        <mc:Fallback xmlns="">
          <p:pic>
            <p:nvPicPr>
              <p:cNvPr id="23" name="Freihand 22">
                <a:extLst>
                  <a:ext uri="{FF2B5EF4-FFF2-40B4-BE49-F238E27FC236}">
                    <a16:creationId xmlns:a16="http://schemas.microsoft.com/office/drawing/2014/main" id="{168567CD-16B0-4DDA-B6E8-063CF194FDBD}"/>
                  </a:ext>
                </a:extLst>
              </p:cNvPr>
              <p:cNvPicPr/>
              <p:nvPr/>
            </p:nvPicPr>
            <p:blipFill>
              <a:blip r:embed="rId4"/>
              <a:stretch>
                <a:fillRect/>
              </a:stretch>
            </p:blipFill>
            <p:spPr>
              <a:xfrm>
                <a:off x="5991752" y="1041555"/>
                <a:ext cx="3745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81698109-1D20-4846-B471-B167E65C47B1}"/>
                  </a:ext>
                </a:extLst>
              </p14:cNvPr>
              <p14:cNvContentPartPr/>
              <p14:nvPr/>
            </p14:nvContentPartPr>
            <p14:xfrm>
              <a:off x="463232" y="52635"/>
              <a:ext cx="1058040" cy="549000"/>
            </p14:xfrm>
          </p:contentPart>
        </mc:Choice>
        <mc:Fallback xmlns="">
          <p:pic>
            <p:nvPicPr>
              <p:cNvPr id="50" name="Freihand 49">
                <a:extLst>
                  <a:ext uri="{FF2B5EF4-FFF2-40B4-BE49-F238E27FC236}">
                    <a16:creationId xmlns:a16="http://schemas.microsoft.com/office/drawing/2014/main" id="{81698109-1D20-4846-B471-B167E65C47B1}"/>
                  </a:ext>
                </a:extLst>
              </p:cNvPr>
              <p:cNvPicPr/>
              <p:nvPr/>
            </p:nvPicPr>
            <p:blipFill>
              <a:blip r:embed="rId6"/>
              <a:stretch>
                <a:fillRect/>
              </a:stretch>
            </p:blipFill>
            <p:spPr>
              <a:xfrm>
                <a:off x="458912" y="48315"/>
                <a:ext cx="106668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8" name="Freihand 107">
                <a:extLst>
                  <a:ext uri="{FF2B5EF4-FFF2-40B4-BE49-F238E27FC236}">
                    <a16:creationId xmlns:a16="http://schemas.microsoft.com/office/drawing/2014/main" id="{F5346398-3396-4E59-9318-A5EA94EDA2B8}"/>
                  </a:ext>
                </a:extLst>
              </p14:cNvPr>
              <p14:cNvContentPartPr/>
              <p14:nvPr/>
            </p14:nvContentPartPr>
            <p14:xfrm>
              <a:off x="6428072" y="101595"/>
              <a:ext cx="645480" cy="467280"/>
            </p14:xfrm>
          </p:contentPart>
        </mc:Choice>
        <mc:Fallback xmlns="">
          <p:pic>
            <p:nvPicPr>
              <p:cNvPr id="108" name="Freihand 107">
                <a:extLst>
                  <a:ext uri="{FF2B5EF4-FFF2-40B4-BE49-F238E27FC236}">
                    <a16:creationId xmlns:a16="http://schemas.microsoft.com/office/drawing/2014/main" id="{F5346398-3396-4E59-9318-A5EA94EDA2B8}"/>
                  </a:ext>
                </a:extLst>
              </p:cNvPr>
              <p:cNvPicPr/>
              <p:nvPr/>
            </p:nvPicPr>
            <p:blipFill>
              <a:blip r:embed="rId8"/>
              <a:stretch>
                <a:fillRect/>
              </a:stretch>
            </p:blipFill>
            <p:spPr>
              <a:xfrm>
                <a:off x="6423752" y="97275"/>
                <a:ext cx="65412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 name="Freihand 109">
                <a:extLst>
                  <a:ext uri="{FF2B5EF4-FFF2-40B4-BE49-F238E27FC236}">
                    <a16:creationId xmlns:a16="http://schemas.microsoft.com/office/drawing/2014/main" id="{4B642BCC-0DC0-4568-A902-C56E9FE96A67}"/>
                  </a:ext>
                </a:extLst>
              </p14:cNvPr>
              <p14:cNvContentPartPr/>
              <p14:nvPr/>
            </p14:nvContentPartPr>
            <p14:xfrm>
              <a:off x="628832" y="-22965"/>
              <a:ext cx="789120" cy="532800"/>
            </p14:xfrm>
          </p:contentPart>
        </mc:Choice>
        <mc:Fallback xmlns="">
          <p:pic>
            <p:nvPicPr>
              <p:cNvPr id="110" name="Freihand 109">
                <a:extLst>
                  <a:ext uri="{FF2B5EF4-FFF2-40B4-BE49-F238E27FC236}">
                    <a16:creationId xmlns:a16="http://schemas.microsoft.com/office/drawing/2014/main" id="{4B642BCC-0DC0-4568-A902-C56E9FE96A67}"/>
                  </a:ext>
                </a:extLst>
              </p:cNvPr>
              <p:cNvPicPr/>
              <p:nvPr/>
            </p:nvPicPr>
            <p:blipFill>
              <a:blip r:embed="rId10"/>
              <a:stretch>
                <a:fillRect/>
              </a:stretch>
            </p:blipFill>
            <p:spPr>
              <a:xfrm>
                <a:off x="624512" y="-27285"/>
                <a:ext cx="797760" cy="541440"/>
              </a:xfrm>
              <a:prstGeom prst="rect">
                <a:avLst/>
              </a:prstGeom>
            </p:spPr>
          </p:pic>
        </mc:Fallback>
      </mc:AlternateContent>
      <p:grpSp>
        <p:nvGrpSpPr>
          <p:cNvPr id="149" name="Gruppieren 148">
            <a:extLst>
              <a:ext uri="{FF2B5EF4-FFF2-40B4-BE49-F238E27FC236}">
                <a16:creationId xmlns:a16="http://schemas.microsoft.com/office/drawing/2014/main" id="{16D61196-0AD2-4D5D-AFF0-96EF38B2214C}"/>
              </a:ext>
            </a:extLst>
          </p:cNvPr>
          <p:cNvGrpSpPr/>
          <p:nvPr/>
        </p:nvGrpSpPr>
        <p:grpSpPr>
          <a:xfrm>
            <a:off x="775712" y="123915"/>
            <a:ext cx="1215720" cy="558000"/>
            <a:chOff x="775712" y="123915"/>
            <a:chExt cx="1215720" cy="558000"/>
          </a:xfrm>
        </p:grpSpPr>
        <mc:AlternateContent xmlns:mc="http://schemas.openxmlformats.org/markup-compatibility/2006" xmlns:p14="http://schemas.microsoft.com/office/powerpoint/2010/main">
          <mc:Choice Requires="p14">
            <p:contentPart p14:bwMode="auto" r:id="rId11">
              <p14:nvContentPartPr>
                <p14:cNvPr id="123" name="Freihand 122">
                  <a:extLst>
                    <a:ext uri="{FF2B5EF4-FFF2-40B4-BE49-F238E27FC236}">
                      <a16:creationId xmlns:a16="http://schemas.microsoft.com/office/drawing/2014/main" id="{BA2EFE09-B1FD-44A1-8D57-7EFD3D798D9E}"/>
                    </a:ext>
                  </a:extLst>
                </p14:cNvPr>
                <p14:cNvContentPartPr/>
                <p14:nvPr/>
              </p14:nvContentPartPr>
              <p14:xfrm>
                <a:off x="943832" y="662475"/>
                <a:ext cx="360" cy="360"/>
              </p14:xfrm>
            </p:contentPart>
          </mc:Choice>
          <mc:Fallback xmlns="">
            <p:pic>
              <p:nvPicPr>
                <p:cNvPr id="123" name="Freihand 122">
                  <a:extLst>
                    <a:ext uri="{FF2B5EF4-FFF2-40B4-BE49-F238E27FC236}">
                      <a16:creationId xmlns:a16="http://schemas.microsoft.com/office/drawing/2014/main" id="{BA2EFE09-B1FD-44A1-8D57-7EFD3D798D9E}"/>
                    </a:ext>
                  </a:extLst>
                </p:cNvPr>
                <p:cNvPicPr/>
                <p:nvPr/>
              </p:nvPicPr>
              <p:blipFill>
                <a:blip r:embed="rId12"/>
                <a:stretch>
                  <a:fillRect/>
                </a:stretch>
              </p:blipFill>
              <p:spPr>
                <a:xfrm>
                  <a:off x="935192" y="6534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4" name="Freihand 123">
                  <a:extLst>
                    <a:ext uri="{FF2B5EF4-FFF2-40B4-BE49-F238E27FC236}">
                      <a16:creationId xmlns:a16="http://schemas.microsoft.com/office/drawing/2014/main" id="{4B90B35E-4232-4B00-A9C5-4219B89242F6}"/>
                    </a:ext>
                  </a:extLst>
                </p14:cNvPr>
                <p14:cNvContentPartPr/>
                <p14:nvPr/>
              </p14:nvContentPartPr>
              <p14:xfrm>
                <a:off x="808832" y="398595"/>
                <a:ext cx="9360" cy="64800"/>
              </p14:xfrm>
            </p:contentPart>
          </mc:Choice>
          <mc:Fallback xmlns="">
            <p:pic>
              <p:nvPicPr>
                <p:cNvPr id="124" name="Freihand 123">
                  <a:extLst>
                    <a:ext uri="{FF2B5EF4-FFF2-40B4-BE49-F238E27FC236}">
                      <a16:creationId xmlns:a16="http://schemas.microsoft.com/office/drawing/2014/main" id="{4B90B35E-4232-4B00-A9C5-4219B89242F6}"/>
                    </a:ext>
                  </a:extLst>
                </p:cNvPr>
                <p:cNvPicPr/>
                <p:nvPr/>
              </p:nvPicPr>
              <p:blipFill>
                <a:blip r:embed="rId14"/>
                <a:stretch>
                  <a:fillRect/>
                </a:stretch>
              </p:blipFill>
              <p:spPr>
                <a:xfrm>
                  <a:off x="800192" y="389595"/>
                  <a:ext cx="27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5" name="Freihand 124">
                  <a:extLst>
                    <a:ext uri="{FF2B5EF4-FFF2-40B4-BE49-F238E27FC236}">
                      <a16:creationId xmlns:a16="http://schemas.microsoft.com/office/drawing/2014/main" id="{3018A392-2E91-43EA-8640-A11C7403D96E}"/>
                    </a:ext>
                  </a:extLst>
                </p14:cNvPr>
                <p14:cNvContentPartPr/>
                <p14:nvPr/>
              </p14:nvContentPartPr>
              <p14:xfrm>
                <a:off x="885152" y="371595"/>
                <a:ext cx="2160" cy="69480"/>
              </p14:xfrm>
            </p:contentPart>
          </mc:Choice>
          <mc:Fallback xmlns="">
            <p:pic>
              <p:nvPicPr>
                <p:cNvPr id="125" name="Freihand 124">
                  <a:extLst>
                    <a:ext uri="{FF2B5EF4-FFF2-40B4-BE49-F238E27FC236}">
                      <a16:creationId xmlns:a16="http://schemas.microsoft.com/office/drawing/2014/main" id="{3018A392-2E91-43EA-8640-A11C7403D96E}"/>
                    </a:ext>
                  </a:extLst>
                </p:cNvPr>
                <p:cNvPicPr/>
                <p:nvPr/>
              </p:nvPicPr>
              <p:blipFill>
                <a:blip r:embed="rId16"/>
                <a:stretch>
                  <a:fillRect/>
                </a:stretch>
              </p:blipFill>
              <p:spPr>
                <a:xfrm>
                  <a:off x="876512" y="362595"/>
                  <a:ext cx="19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6" name="Freihand 125">
                  <a:extLst>
                    <a:ext uri="{FF2B5EF4-FFF2-40B4-BE49-F238E27FC236}">
                      <a16:creationId xmlns:a16="http://schemas.microsoft.com/office/drawing/2014/main" id="{5D9CBECE-1145-4C01-B7E2-26F9547E42E1}"/>
                    </a:ext>
                  </a:extLst>
                </p14:cNvPr>
                <p14:cNvContentPartPr/>
                <p14:nvPr/>
              </p14:nvContentPartPr>
              <p14:xfrm>
                <a:off x="954272" y="326595"/>
                <a:ext cx="9360" cy="78120"/>
              </p14:xfrm>
            </p:contentPart>
          </mc:Choice>
          <mc:Fallback xmlns="">
            <p:pic>
              <p:nvPicPr>
                <p:cNvPr id="126" name="Freihand 125">
                  <a:extLst>
                    <a:ext uri="{FF2B5EF4-FFF2-40B4-BE49-F238E27FC236}">
                      <a16:creationId xmlns:a16="http://schemas.microsoft.com/office/drawing/2014/main" id="{5D9CBECE-1145-4C01-B7E2-26F9547E42E1}"/>
                    </a:ext>
                  </a:extLst>
                </p:cNvPr>
                <p:cNvPicPr/>
                <p:nvPr/>
              </p:nvPicPr>
              <p:blipFill>
                <a:blip r:embed="rId18"/>
                <a:stretch>
                  <a:fillRect/>
                </a:stretch>
              </p:blipFill>
              <p:spPr>
                <a:xfrm>
                  <a:off x="945272" y="317595"/>
                  <a:ext cx="2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7" name="Freihand 126">
                  <a:extLst>
                    <a:ext uri="{FF2B5EF4-FFF2-40B4-BE49-F238E27FC236}">
                      <a16:creationId xmlns:a16="http://schemas.microsoft.com/office/drawing/2014/main" id="{06D4B46A-B20E-4E27-A27D-D53644C34C68}"/>
                    </a:ext>
                  </a:extLst>
                </p14:cNvPr>
                <p14:cNvContentPartPr/>
                <p14:nvPr/>
              </p14:nvContentPartPr>
              <p14:xfrm>
                <a:off x="1019072" y="291315"/>
                <a:ext cx="11520" cy="84600"/>
              </p14:xfrm>
            </p:contentPart>
          </mc:Choice>
          <mc:Fallback xmlns="">
            <p:pic>
              <p:nvPicPr>
                <p:cNvPr id="127" name="Freihand 126">
                  <a:extLst>
                    <a:ext uri="{FF2B5EF4-FFF2-40B4-BE49-F238E27FC236}">
                      <a16:creationId xmlns:a16="http://schemas.microsoft.com/office/drawing/2014/main" id="{06D4B46A-B20E-4E27-A27D-D53644C34C68}"/>
                    </a:ext>
                  </a:extLst>
                </p:cNvPr>
                <p:cNvPicPr/>
                <p:nvPr/>
              </p:nvPicPr>
              <p:blipFill>
                <a:blip r:embed="rId20"/>
                <a:stretch>
                  <a:fillRect/>
                </a:stretch>
              </p:blipFill>
              <p:spPr>
                <a:xfrm>
                  <a:off x="1010072" y="282315"/>
                  <a:ext cx="2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8" name="Freihand 127">
                  <a:extLst>
                    <a:ext uri="{FF2B5EF4-FFF2-40B4-BE49-F238E27FC236}">
                      <a16:creationId xmlns:a16="http://schemas.microsoft.com/office/drawing/2014/main" id="{4F35DF12-F836-4383-AD25-D1F62A43A867}"/>
                    </a:ext>
                  </a:extLst>
                </p14:cNvPr>
                <p14:cNvContentPartPr/>
                <p14:nvPr/>
              </p14:nvContentPartPr>
              <p14:xfrm>
                <a:off x="1098272" y="273315"/>
                <a:ext cx="8280" cy="82440"/>
              </p14:xfrm>
            </p:contentPart>
          </mc:Choice>
          <mc:Fallback xmlns="">
            <p:pic>
              <p:nvPicPr>
                <p:cNvPr id="128" name="Freihand 127">
                  <a:extLst>
                    <a:ext uri="{FF2B5EF4-FFF2-40B4-BE49-F238E27FC236}">
                      <a16:creationId xmlns:a16="http://schemas.microsoft.com/office/drawing/2014/main" id="{4F35DF12-F836-4383-AD25-D1F62A43A867}"/>
                    </a:ext>
                  </a:extLst>
                </p:cNvPr>
                <p:cNvPicPr/>
                <p:nvPr/>
              </p:nvPicPr>
              <p:blipFill>
                <a:blip r:embed="rId22"/>
                <a:stretch>
                  <a:fillRect/>
                </a:stretch>
              </p:blipFill>
              <p:spPr>
                <a:xfrm>
                  <a:off x="1089272" y="264315"/>
                  <a:ext cx="2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9" name="Freihand 128">
                  <a:extLst>
                    <a:ext uri="{FF2B5EF4-FFF2-40B4-BE49-F238E27FC236}">
                      <a16:creationId xmlns:a16="http://schemas.microsoft.com/office/drawing/2014/main" id="{62D1DC8D-327C-4CD8-BB65-F6682DCF64D2}"/>
                    </a:ext>
                  </a:extLst>
                </p14:cNvPr>
                <p14:cNvContentPartPr/>
                <p14:nvPr/>
              </p14:nvContentPartPr>
              <p14:xfrm>
                <a:off x="1137512" y="248475"/>
                <a:ext cx="6480" cy="54000"/>
              </p14:xfrm>
            </p:contentPart>
          </mc:Choice>
          <mc:Fallback xmlns="">
            <p:pic>
              <p:nvPicPr>
                <p:cNvPr id="129" name="Freihand 128">
                  <a:extLst>
                    <a:ext uri="{FF2B5EF4-FFF2-40B4-BE49-F238E27FC236}">
                      <a16:creationId xmlns:a16="http://schemas.microsoft.com/office/drawing/2014/main" id="{62D1DC8D-327C-4CD8-BB65-F6682DCF64D2}"/>
                    </a:ext>
                  </a:extLst>
                </p:cNvPr>
                <p:cNvPicPr/>
                <p:nvPr/>
              </p:nvPicPr>
              <p:blipFill>
                <a:blip r:embed="rId24"/>
                <a:stretch>
                  <a:fillRect/>
                </a:stretch>
              </p:blipFill>
              <p:spPr>
                <a:xfrm>
                  <a:off x="1128512" y="239835"/>
                  <a:ext cx="24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0" name="Freihand 129">
                  <a:extLst>
                    <a:ext uri="{FF2B5EF4-FFF2-40B4-BE49-F238E27FC236}">
                      <a16:creationId xmlns:a16="http://schemas.microsoft.com/office/drawing/2014/main" id="{D1BDD6E2-BD0C-4552-BCFC-C4DBD2BC8047}"/>
                    </a:ext>
                  </a:extLst>
                </p14:cNvPr>
                <p14:cNvContentPartPr/>
                <p14:nvPr/>
              </p14:nvContentPartPr>
              <p14:xfrm>
                <a:off x="1177832" y="229755"/>
                <a:ext cx="3960" cy="48600"/>
              </p14:xfrm>
            </p:contentPart>
          </mc:Choice>
          <mc:Fallback xmlns="">
            <p:pic>
              <p:nvPicPr>
                <p:cNvPr id="130" name="Freihand 129">
                  <a:extLst>
                    <a:ext uri="{FF2B5EF4-FFF2-40B4-BE49-F238E27FC236}">
                      <a16:creationId xmlns:a16="http://schemas.microsoft.com/office/drawing/2014/main" id="{D1BDD6E2-BD0C-4552-BCFC-C4DBD2BC8047}"/>
                    </a:ext>
                  </a:extLst>
                </p:cNvPr>
                <p:cNvPicPr/>
                <p:nvPr/>
              </p:nvPicPr>
              <p:blipFill>
                <a:blip r:embed="rId26"/>
                <a:stretch>
                  <a:fillRect/>
                </a:stretch>
              </p:blipFill>
              <p:spPr>
                <a:xfrm>
                  <a:off x="1169192" y="221115"/>
                  <a:ext cx="21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2" name="Freihand 131">
                  <a:extLst>
                    <a:ext uri="{FF2B5EF4-FFF2-40B4-BE49-F238E27FC236}">
                      <a16:creationId xmlns:a16="http://schemas.microsoft.com/office/drawing/2014/main" id="{12FF4EEA-0797-46BF-AF3B-F2FA1DE63E68}"/>
                    </a:ext>
                  </a:extLst>
                </p14:cNvPr>
                <p14:cNvContentPartPr/>
                <p14:nvPr/>
              </p14:nvContentPartPr>
              <p14:xfrm>
                <a:off x="775712" y="191955"/>
                <a:ext cx="622080" cy="317520"/>
              </p14:xfrm>
            </p:contentPart>
          </mc:Choice>
          <mc:Fallback xmlns="">
            <p:pic>
              <p:nvPicPr>
                <p:cNvPr id="132" name="Freihand 131">
                  <a:extLst>
                    <a:ext uri="{FF2B5EF4-FFF2-40B4-BE49-F238E27FC236}">
                      <a16:creationId xmlns:a16="http://schemas.microsoft.com/office/drawing/2014/main" id="{12FF4EEA-0797-46BF-AF3B-F2FA1DE63E68}"/>
                    </a:ext>
                  </a:extLst>
                </p:cNvPr>
                <p:cNvPicPr/>
                <p:nvPr/>
              </p:nvPicPr>
              <p:blipFill>
                <a:blip r:embed="rId28"/>
                <a:stretch>
                  <a:fillRect/>
                </a:stretch>
              </p:blipFill>
              <p:spPr>
                <a:xfrm>
                  <a:off x="766712" y="183315"/>
                  <a:ext cx="639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3" name="Freihand 132">
                  <a:extLst>
                    <a:ext uri="{FF2B5EF4-FFF2-40B4-BE49-F238E27FC236}">
                      <a16:creationId xmlns:a16="http://schemas.microsoft.com/office/drawing/2014/main" id="{C300E7D9-1849-4347-BECD-F0930D3101AE}"/>
                    </a:ext>
                  </a:extLst>
                </p14:cNvPr>
                <p14:cNvContentPartPr/>
                <p14:nvPr/>
              </p14:nvContentPartPr>
              <p14:xfrm>
                <a:off x="990632" y="375915"/>
                <a:ext cx="45720" cy="37080"/>
              </p14:xfrm>
            </p:contentPart>
          </mc:Choice>
          <mc:Fallback xmlns="">
            <p:pic>
              <p:nvPicPr>
                <p:cNvPr id="133" name="Freihand 132">
                  <a:extLst>
                    <a:ext uri="{FF2B5EF4-FFF2-40B4-BE49-F238E27FC236}">
                      <a16:creationId xmlns:a16="http://schemas.microsoft.com/office/drawing/2014/main" id="{C300E7D9-1849-4347-BECD-F0930D3101AE}"/>
                    </a:ext>
                  </a:extLst>
                </p:cNvPr>
                <p:cNvPicPr/>
                <p:nvPr/>
              </p:nvPicPr>
              <p:blipFill>
                <a:blip r:embed="rId30"/>
                <a:stretch>
                  <a:fillRect/>
                </a:stretch>
              </p:blipFill>
              <p:spPr>
                <a:xfrm>
                  <a:off x="981632" y="367275"/>
                  <a:ext cx="63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5" name="Freihand 134">
                  <a:extLst>
                    <a:ext uri="{FF2B5EF4-FFF2-40B4-BE49-F238E27FC236}">
                      <a16:creationId xmlns:a16="http://schemas.microsoft.com/office/drawing/2014/main" id="{0CB1B025-7DDF-445E-907C-8C16C2D68F69}"/>
                    </a:ext>
                  </a:extLst>
                </p14:cNvPr>
                <p14:cNvContentPartPr/>
                <p14:nvPr/>
              </p14:nvContentPartPr>
              <p14:xfrm>
                <a:off x="1012952" y="401475"/>
                <a:ext cx="23400" cy="98640"/>
              </p14:xfrm>
            </p:contentPart>
          </mc:Choice>
          <mc:Fallback xmlns="">
            <p:pic>
              <p:nvPicPr>
                <p:cNvPr id="135" name="Freihand 134">
                  <a:extLst>
                    <a:ext uri="{FF2B5EF4-FFF2-40B4-BE49-F238E27FC236}">
                      <a16:creationId xmlns:a16="http://schemas.microsoft.com/office/drawing/2014/main" id="{0CB1B025-7DDF-445E-907C-8C16C2D68F69}"/>
                    </a:ext>
                  </a:extLst>
                </p:cNvPr>
                <p:cNvPicPr/>
                <p:nvPr/>
              </p:nvPicPr>
              <p:blipFill>
                <a:blip r:embed="rId32"/>
                <a:stretch>
                  <a:fillRect/>
                </a:stretch>
              </p:blipFill>
              <p:spPr>
                <a:xfrm>
                  <a:off x="1004312" y="392475"/>
                  <a:ext cx="4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6" name="Freihand 135">
                  <a:extLst>
                    <a:ext uri="{FF2B5EF4-FFF2-40B4-BE49-F238E27FC236}">
                      <a16:creationId xmlns:a16="http://schemas.microsoft.com/office/drawing/2014/main" id="{75B24BC0-3FE2-4346-AEC1-FE0F8C4071F7}"/>
                    </a:ext>
                  </a:extLst>
                </p14:cNvPr>
                <p14:cNvContentPartPr/>
                <p14:nvPr/>
              </p14:nvContentPartPr>
              <p14:xfrm>
                <a:off x="961832" y="584715"/>
                <a:ext cx="63000" cy="97200"/>
              </p14:xfrm>
            </p:contentPart>
          </mc:Choice>
          <mc:Fallback xmlns="">
            <p:pic>
              <p:nvPicPr>
                <p:cNvPr id="136" name="Freihand 135">
                  <a:extLst>
                    <a:ext uri="{FF2B5EF4-FFF2-40B4-BE49-F238E27FC236}">
                      <a16:creationId xmlns:a16="http://schemas.microsoft.com/office/drawing/2014/main" id="{75B24BC0-3FE2-4346-AEC1-FE0F8C4071F7}"/>
                    </a:ext>
                  </a:extLst>
                </p:cNvPr>
                <p:cNvPicPr/>
                <p:nvPr/>
              </p:nvPicPr>
              <p:blipFill>
                <a:blip r:embed="rId34"/>
                <a:stretch>
                  <a:fillRect/>
                </a:stretch>
              </p:blipFill>
              <p:spPr>
                <a:xfrm>
                  <a:off x="952832" y="576075"/>
                  <a:ext cx="80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7" name="Freihand 136">
                  <a:extLst>
                    <a:ext uri="{FF2B5EF4-FFF2-40B4-BE49-F238E27FC236}">
                      <a16:creationId xmlns:a16="http://schemas.microsoft.com/office/drawing/2014/main" id="{E7E88A1A-A061-4DB8-B475-D728AF036F85}"/>
                    </a:ext>
                  </a:extLst>
                </p14:cNvPr>
                <p14:cNvContentPartPr/>
                <p14:nvPr/>
              </p14:nvContentPartPr>
              <p14:xfrm>
                <a:off x="936272" y="584715"/>
                <a:ext cx="108360" cy="90360"/>
              </p14:xfrm>
            </p:contentPart>
          </mc:Choice>
          <mc:Fallback xmlns="">
            <p:pic>
              <p:nvPicPr>
                <p:cNvPr id="137" name="Freihand 136">
                  <a:extLst>
                    <a:ext uri="{FF2B5EF4-FFF2-40B4-BE49-F238E27FC236}">
                      <a16:creationId xmlns:a16="http://schemas.microsoft.com/office/drawing/2014/main" id="{E7E88A1A-A061-4DB8-B475-D728AF036F85}"/>
                    </a:ext>
                  </a:extLst>
                </p:cNvPr>
                <p:cNvPicPr/>
                <p:nvPr/>
              </p:nvPicPr>
              <p:blipFill>
                <a:blip r:embed="rId36"/>
                <a:stretch>
                  <a:fillRect/>
                </a:stretch>
              </p:blipFill>
              <p:spPr>
                <a:xfrm>
                  <a:off x="927632" y="576075"/>
                  <a:ext cx="126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8" name="Freihand 137">
                  <a:extLst>
                    <a:ext uri="{FF2B5EF4-FFF2-40B4-BE49-F238E27FC236}">
                      <a16:creationId xmlns:a16="http://schemas.microsoft.com/office/drawing/2014/main" id="{0C7206F4-0112-4F41-BABF-96E5ACA9E977}"/>
                    </a:ext>
                  </a:extLst>
                </p14:cNvPr>
                <p14:cNvContentPartPr/>
                <p14:nvPr/>
              </p14:nvContentPartPr>
              <p14:xfrm>
                <a:off x="1018352" y="544755"/>
                <a:ext cx="87840" cy="90360"/>
              </p14:xfrm>
            </p:contentPart>
          </mc:Choice>
          <mc:Fallback xmlns="">
            <p:pic>
              <p:nvPicPr>
                <p:cNvPr id="138" name="Freihand 137">
                  <a:extLst>
                    <a:ext uri="{FF2B5EF4-FFF2-40B4-BE49-F238E27FC236}">
                      <a16:creationId xmlns:a16="http://schemas.microsoft.com/office/drawing/2014/main" id="{0C7206F4-0112-4F41-BABF-96E5ACA9E977}"/>
                    </a:ext>
                  </a:extLst>
                </p:cNvPr>
                <p:cNvPicPr/>
                <p:nvPr/>
              </p:nvPicPr>
              <p:blipFill>
                <a:blip r:embed="rId38"/>
                <a:stretch>
                  <a:fillRect/>
                </a:stretch>
              </p:blipFill>
              <p:spPr>
                <a:xfrm>
                  <a:off x="1009712" y="535755"/>
                  <a:ext cx="105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9" name="Freihand 138">
                  <a:extLst>
                    <a:ext uri="{FF2B5EF4-FFF2-40B4-BE49-F238E27FC236}">
                      <a16:creationId xmlns:a16="http://schemas.microsoft.com/office/drawing/2014/main" id="{913C7EDA-D363-4E01-AA40-0AF028D086F8}"/>
                    </a:ext>
                  </a:extLst>
                </p14:cNvPr>
                <p14:cNvContentPartPr/>
                <p14:nvPr/>
              </p14:nvContentPartPr>
              <p14:xfrm>
                <a:off x="1155512" y="379515"/>
                <a:ext cx="282600" cy="243360"/>
              </p14:xfrm>
            </p:contentPart>
          </mc:Choice>
          <mc:Fallback xmlns="">
            <p:pic>
              <p:nvPicPr>
                <p:cNvPr id="139" name="Freihand 138">
                  <a:extLst>
                    <a:ext uri="{FF2B5EF4-FFF2-40B4-BE49-F238E27FC236}">
                      <a16:creationId xmlns:a16="http://schemas.microsoft.com/office/drawing/2014/main" id="{913C7EDA-D363-4E01-AA40-0AF028D086F8}"/>
                    </a:ext>
                  </a:extLst>
                </p:cNvPr>
                <p:cNvPicPr/>
                <p:nvPr/>
              </p:nvPicPr>
              <p:blipFill>
                <a:blip r:embed="rId40"/>
                <a:stretch>
                  <a:fillRect/>
                </a:stretch>
              </p:blipFill>
              <p:spPr>
                <a:xfrm>
                  <a:off x="1146872" y="370515"/>
                  <a:ext cx="3002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0" name="Freihand 139">
                  <a:extLst>
                    <a:ext uri="{FF2B5EF4-FFF2-40B4-BE49-F238E27FC236}">
                      <a16:creationId xmlns:a16="http://schemas.microsoft.com/office/drawing/2014/main" id="{11EB7018-C58D-490C-85AE-22420EBC8FB5}"/>
                    </a:ext>
                  </a:extLst>
                </p14:cNvPr>
                <p14:cNvContentPartPr/>
                <p14:nvPr/>
              </p14:nvContentPartPr>
              <p14:xfrm>
                <a:off x="1111232" y="417315"/>
                <a:ext cx="189000" cy="234000"/>
              </p14:xfrm>
            </p:contentPart>
          </mc:Choice>
          <mc:Fallback xmlns="">
            <p:pic>
              <p:nvPicPr>
                <p:cNvPr id="140" name="Freihand 139">
                  <a:extLst>
                    <a:ext uri="{FF2B5EF4-FFF2-40B4-BE49-F238E27FC236}">
                      <a16:creationId xmlns:a16="http://schemas.microsoft.com/office/drawing/2014/main" id="{11EB7018-C58D-490C-85AE-22420EBC8FB5}"/>
                    </a:ext>
                  </a:extLst>
                </p:cNvPr>
                <p:cNvPicPr/>
                <p:nvPr/>
              </p:nvPicPr>
              <p:blipFill>
                <a:blip r:embed="rId42"/>
                <a:stretch>
                  <a:fillRect/>
                </a:stretch>
              </p:blipFill>
              <p:spPr>
                <a:xfrm>
                  <a:off x="1102592" y="408315"/>
                  <a:ext cx="206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1" name="Freihand 140">
                  <a:extLst>
                    <a:ext uri="{FF2B5EF4-FFF2-40B4-BE49-F238E27FC236}">
                      <a16:creationId xmlns:a16="http://schemas.microsoft.com/office/drawing/2014/main" id="{E503CF17-1FEE-446F-A688-4659E9E8522B}"/>
                    </a:ext>
                  </a:extLst>
                </p14:cNvPr>
                <p14:cNvContentPartPr/>
                <p14:nvPr/>
              </p14:nvContentPartPr>
              <p14:xfrm>
                <a:off x="1514792" y="202755"/>
                <a:ext cx="97200" cy="150480"/>
              </p14:xfrm>
            </p:contentPart>
          </mc:Choice>
          <mc:Fallback xmlns="">
            <p:pic>
              <p:nvPicPr>
                <p:cNvPr id="141" name="Freihand 140">
                  <a:extLst>
                    <a:ext uri="{FF2B5EF4-FFF2-40B4-BE49-F238E27FC236}">
                      <a16:creationId xmlns:a16="http://schemas.microsoft.com/office/drawing/2014/main" id="{E503CF17-1FEE-446F-A688-4659E9E8522B}"/>
                    </a:ext>
                  </a:extLst>
                </p:cNvPr>
                <p:cNvPicPr/>
                <p:nvPr/>
              </p:nvPicPr>
              <p:blipFill>
                <a:blip r:embed="rId44"/>
                <a:stretch>
                  <a:fillRect/>
                </a:stretch>
              </p:blipFill>
              <p:spPr>
                <a:xfrm>
                  <a:off x="1506152" y="193755"/>
                  <a:ext cx="114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2" name="Freihand 141">
                  <a:extLst>
                    <a:ext uri="{FF2B5EF4-FFF2-40B4-BE49-F238E27FC236}">
                      <a16:creationId xmlns:a16="http://schemas.microsoft.com/office/drawing/2014/main" id="{A6EDF9DA-364E-46D7-AEF6-858B22199055}"/>
                    </a:ext>
                  </a:extLst>
                </p14:cNvPr>
                <p14:cNvContentPartPr/>
                <p14:nvPr/>
              </p14:nvContentPartPr>
              <p14:xfrm>
                <a:off x="1640432" y="185475"/>
                <a:ext cx="85680" cy="130680"/>
              </p14:xfrm>
            </p:contentPart>
          </mc:Choice>
          <mc:Fallback xmlns="">
            <p:pic>
              <p:nvPicPr>
                <p:cNvPr id="142" name="Freihand 141">
                  <a:extLst>
                    <a:ext uri="{FF2B5EF4-FFF2-40B4-BE49-F238E27FC236}">
                      <a16:creationId xmlns:a16="http://schemas.microsoft.com/office/drawing/2014/main" id="{A6EDF9DA-364E-46D7-AEF6-858B22199055}"/>
                    </a:ext>
                  </a:extLst>
                </p:cNvPr>
                <p:cNvPicPr/>
                <p:nvPr/>
              </p:nvPicPr>
              <p:blipFill>
                <a:blip r:embed="rId46"/>
                <a:stretch>
                  <a:fillRect/>
                </a:stretch>
              </p:blipFill>
              <p:spPr>
                <a:xfrm>
                  <a:off x="1631432" y="176475"/>
                  <a:ext cx="103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 name="Freihand 142">
                  <a:extLst>
                    <a:ext uri="{FF2B5EF4-FFF2-40B4-BE49-F238E27FC236}">
                      <a16:creationId xmlns:a16="http://schemas.microsoft.com/office/drawing/2014/main" id="{BEA1AEC2-8452-490A-8A40-5892184A2A0A}"/>
                    </a:ext>
                  </a:extLst>
                </p14:cNvPr>
                <p14:cNvContentPartPr/>
                <p14:nvPr/>
              </p14:nvContentPartPr>
              <p14:xfrm>
                <a:off x="1668152" y="251715"/>
                <a:ext cx="153000" cy="61200"/>
              </p14:xfrm>
            </p:contentPart>
          </mc:Choice>
          <mc:Fallback xmlns="">
            <p:pic>
              <p:nvPicPr>
                <p:cNvPr id="143" name="Freihand 142">
                  <a:extLst>
                    <a:ext uri="{FF2B5EF4-FFF2-40B4-BE49-F238E27FC236}">
                      <a16:creationId xmlns:a16="http://schemas.microsoft.com/office/drawing/2014/main" id="{BEA1AEC2-8452-490A-8A40-5892184A2A0A}"/>
                    </a:ext>
                  </a:extLst>
                </p:cNvPr>
                <p:cNvPicPr/>
                <p:nvPr/>
              </p:nvPicPr>
              <p:blipFill>
                <a:blip r:embed="rId48"/>
                <a:stretch>
                  <a:fillRect/>
                </a:stretch>
              </p:blipFill>
              <p:spPr>
                <a:xfrm>
                  <a:off x="1659152" y="242715"/>
                  <a:ext cx="170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Freihand 143">
                  <a:extLst>
                    <a:ext uri="{FF2B5EF4-FFF2-40B4-BE49-F238E27FC236}">
                      <a16:creationId xmlns:a16="http://schemas.microsoft.com/office/drawing/2014/main" id="{059FD09E-7EFC-4B8F-803A-DD14E9459FF7}"/>
                    </a:ext>
                  </a:extLst>
                </p14:cNvPr>
                <p14:cNvContentPartPr/>
                <p14:nvPr/>
              </p14:nvContentPartPr>
              <p14:xfrm>
                <a:off x="1736552" y="273315"/>
                <a:ext cx="99360" cy="30960"/>
              </p14:xfrm>
            </p:contentPart>
          </mc:Choice>
          <mc:Fallback xmlns="">
            <p:pic>
              <p:nvPicPr>
                <p:cNvPr id="144" name="Freihand 143">
                  <a:extLst>
                    <a:ext uri="{FF2B5EF4-FFF2-40B4-BE49-F238E27FC236}">
                      <a16:creationId xmlns:a16="http://schemas.microsoft.com/office/drawing/2014/main" id="{059FD09E-7EFC-4B8F-803A-DD14E9459FF7}"/>
                    </a:ext>
                  </a:extLst>
                </p:cNvPr>
                <p:cNvPicPr/>
                <p:nvPr/>
              </p:nvPicPr>
              <p:blipFill>
                <a:blip r:embed="rId50"/>
                <a:stretch>
                  <a:fillRect/>
                </a:stretch>
              </p:blipFill>
              <p:spPr>
                <a:xfrm>
                  <a:off x="1727552" y="264315"/>
                  <a:ext cx="117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5" name="Freihand 144">
                  <a:extLst>
                    <a:ext uri="{FF2B5EF4-FFF2-40B4-BE49-F238E27FC236}">
                      <a16:creationId xmlns:a16="http://schemas.microsoft.com/office/drawing/2014/main" id="{FBD692E6-869E-4EE7-A59D-52ABB506656D}"/>
                    </a:ext>
                  </a:extLst>
                </p14:cNvPr>
                <p14:cNvContentPartPr/>
                <p14:nvPr/>
              </p14:nvContentPartPr>
              <p14:xfrm>
                <a:off x="1841312" y="209235"/>
                <a:ext cx="90000" cy="186120"/>
              </p14:xfrm>
            </p:contentPart>
          </mc:Choice>
          <mc:Fallback xmlns="">
            <p:pic>
              <p:nvPicPr>
                <p:cNvPr id="145" name="Freihand 144">
                  <a:extLst>
                    <a:ext uri="{FF2B5EF4-FFF2-40B4-BE49-F238E27FC236}">
                      <a16:creationId xmlns:a16="http://schemas.microsoft.com/office/drawing/2014/main" id="{FBD692E6-869E-4EE7-A59D-52ABB506656D}"/>
                    </a:ext>
                  </a:extLst>
                </p:cNvPr>
                <p:cNvPicPr/>
                <p:nvPr/>
              </p:nvPicPr>
              <p:blipFill>
                <a:blip r:embed="rId52"/>
                <a:stretch>
                  <a:fillRect/>
                </a:stretch>
              </p:blipFill>
              <p:spPr>
                <a:xfrm>
                  <a:off x="1832672" y="200595"/>
                  <a:ext cx="107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6" name="Freihand 145">
                  <a:extLst>
                    <a:ext uri="{FF2B5EF4-FFF2-40B4-BE49-F238E27FC236}">
                      <a16:creationId xmlns:a16="http://schemas.microsoft.com/office/drawing/2014/main" id="{85C461D4-206D-4169-95DD-990A640D58FD}"/>
                    </a:ext>
                  </a:extLst>
                </p14:cNvPr>
                <p14:cNvContentPartPr/>
                <p14:nvPr/>
              </p14:nvContentPartPr>
              <p14:xfrm>
                <a:off x="1443872" y="146955"/>
                <a:ext cx="33120" cy="393480"/>
              </p14:xfrm>
            </p:contentPart>
          </mc:Choice>
          <mc:Fallback xmlns="">
            <p:pic>
              <p:nvPicPr>
                <p:cNvPr id="146" name="Freihand 145">
                  <a:extLst>
                    <a:ext uri="{FF2B5EF4-FFF2-40B4-BE49-F238E27FC236}">
                      <a16:creationId xmlns:a16="http://schemas.microsoft.com/office/drawing/2014/main" id="{85C461D4-206D-4169-95DD-990A640D58FD}"/>
                    </a:ext>
                  </a:extLst>
                </p:cNvPr>
                <p:cNvPicPr/>
                <p:nvPr/>
              </p:nvPicPr>
              <p:blipFill>
                <a:blip r:embed="rId54"/>
                <a:stretch>
                  <a:fillRect/>
                </a:stretch>
              </p:blipFill>
              <p:spPr>
                <a:xfrm>
                  <a:off x="1434872" y="137955"/>
                  <a:ext cx="507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7" name="Freihand 146">
                  <a:extLst>
                    <a:ext uri="{FF2B5EF4-FFF2-40B4-BE49-F238E27FC236}">
                      <a16:creationId xmlns:a16="http://schemas.microsoft.com/office/drawing/2014/main" id="{816D125D-C2CB-4603-9231-936D89C4E4B1}"/>
                    </a:ext>
                  </a:extLst>
                </p14:cNvPr>
                <p14:cNvContentPartPr/>
                <p14:nvPr/>
              </p14:nvContentPartPr>
              <p14:xfrm>
                <a:off x="1474112" y="123915"/>
                <a:ext cx="486720" cy="320760"/>
              </p14:xfrm>
            </p:contentPart>
          </mc:Choice>
          <mc:Fallback xmlns="">
            <p:pic>
              <p:nvPicPr>
                <p:cNvPr id="147" name="Freihand 146">
                  <a:extLst>
                    <a:ext uri="{FF2B5EF4-FFF2-40B4-BE49-F238E27FC236}">
                      <a16:creationId xmlns:a16="http://schemas.microsoft.com/office/drawing/2014/main" id="{816D125D-C2CB-4603-9231-936D89C4E4B1}"/>
                    </a:ext>
                  </a:extLst>
                </p:cNvPr>
                <p:cNvPicPr/>
                <p:nvPr/>
              </p:nvPicPr>
              <p:blipFill>
                <a:blip r:embed="rId56"/>
                <a:stretch>
                  <a:fillRect/>
                </a:stretch>
              </p:blipFill>
              <p:spPr>
                <a:xfrm>
                  <a:off x="1465112" y="114915"/>
                  <a:ext cx="5043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8" name="Freihand 147">
                  <a:extLst>
                    <a:ext uri="{FF2B5EF4-FFF2-40B4-BE49-F238E27FC236}">
                      <a16:creationId xmlns:a16="http://schemas.microsoft.com/office/drawing/2014/main" id="{B6308C70-2DCB-43A9-A79E-B4A510C9B745}"/>
                    </a:ext>
                  </a:extLst>
                </p14:cNvPr>
                <p14:cNvContentPartPr/>
                <p14:nvPr/>
              </p14:nvContentPartPr>
              <p14:xfrm>
                <a:off x="1417592" y="358635"/>
                <a:ext cx="573840" cy="153720"/>
              </p14:xfrm>
            </p:contentPart>
          </mc:Choice>
          <mc:Fallback xmlns="">
            <p:pic>
              <p:nvPicPr>
                <p:cNvPr id="148" name="Freihand 147">
                  <a:extLst>
                    <a:ext uri="{FF2B5EF4-FFF2-40B4-BE49-F238E27FC236}">
                      <a16:creationId xmlns:a16="http://schemas.microsoft.com/office/drawing/2014/main" id="{B6308C70-2DCB-43A9-A79E-B4A510C9B745}"/>
                    </a:ext>
                  </a:extLst>
                </p:cNvPr>
                <p:cNvPicPr/>
                <p:nvPr/>
              </p:nvPicPr>
              <p:blipFill>
                <a:blip r:embed="rId58"/>
                <a:stretch>
                  <a:fillRect/>
                </a:stretch>
              </p:blipFill>
              <p:spPr>
                <a:xfrm>
                  <a:off x="1408952" y="349995"/>
                  <a:ext cx="59148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50" name="Freihand 149">
                <a:extLst>
                  <a:ext uri="{FF2B5EF4-FFF2-40B4-BE49-F238E27FC236}">
                    <a16:creationId xmlns:a16="http://schemas.microsoft.com/office/drawing/2014/main" id="{F7F6EE4D-8D2D-4535-89A3-47B70FF17458}"/>
                  </a:ext>
                </a:extLst>
              </p14:cNvPr>
              <p14:cNvContentPartPr/>
              <p14:nvPr/>
            </p14:nvContentPartPr>
            <p14:xfrm>
              <a:off x="595712" y="1137675"/>
              <a:ext cx="920160" cy="758520"/>
            </p14:xfrm>
          </p:contentPart>
        </mc:Choice>
        <mc:Fallback xmlns="">
          <p:pic>
            <p:nvPicPr>
              <p:cNvPr id="150" name="Freihand 149">
                <a:extLst>
                  <a:ext uri="{FF2B5EF4-FFF2-40B4-BE49-F238E27FC236}">
                    <a16:creationId xmlns:a16="http://schemas.microsoft.com/office/drawing/2014/main" id="{F7F6EE4D-8D2D-4535-89A3-47B70FF17458}"/>
                  </a:ext>
                </a:extLst>
              </p:cNvPr>
              <p:cNvPicPr/>
              <p:nvPr/>
            </p:nvPicPr>
            <p:blipFill>
              <a:blip r:embed="rId60"/>
              <a:stretch>
                <a:fillRect/>
              </a:stretch>
            </p:blipFill>
            <p:spPr>
              <a:xfrm>
                <a:off x="587072" y="1129035"/>
                <a:ext cx="93780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1" name="Freihand 150">
                <a:extLst>
                  <a:ext uri="{FF2B5EF4-FFF2-40B4-BE49-F238E27FC236}">
                    <a16:creationId xmlns:a16="http://schemas.microsoft.com/office/drawing/2014/main" id="{1768AE7B-2346-42C8-BEED-8CCC5BFE96EF}"/>
                  </a:ext>
                </a:extLst>
              </p14:cNvPr>
              <p14:cNvContentPartPr/>
              <p14:nvPr/>
            </p14:nvContentPartPr>
            <p14:xfrm>
              <a:off x="6069152" y="1797555"/>
              <a:ext cx="5657040" cy="45360"/>
            </p14:xfrm>
          </p:contentPart>
        </mc:Choice>
        <mc:Fallback xmlns="">
          <p:pic>
            <p:nvPicPr>
              <p:cNvPr id="151" name="Freihand 150">
                <a:extLst>
                  <a:ext uri="{FF2B5EF4-FFF2-40B4-BE49-F238E27FC236}">
                    <a16:creationId xmlns:a16="http://schemas.microsoft.com/office/drawing/2014/main" id="{1768AE7B-2346-42C8-BEED-8CCC5BFE96EF}"/>
                  </a:ext>
                </a:extLst>
              </p:cNvPr>
              <p:cNvPicPr/>
              <p:nvPr/>
            </p:nvPicPr>
            <p:blipFill>
              <a:blip r:embed="rId62"/>
              <a:stretch>
                <a:fillRect/>
              </a:stretch>
            </p:blipFill>
            <p:spPr>
              <a:xfrm>
                <a:off x="6060152" y="1788915"/>
                <a:ext cx="5674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3" name="Freihand 172">
                <a:extLst>
                  <a:ext uri="{FF2B5EF4-FFF2-40B4-BE49-F238E27FC236}">
                    <a16:creationId xmlns:a16="http://schemas.microsoft.com/office/drawing/2014/main" id="{6DE1CC62-FED4-48B1-916E-C297AC577666}"/>
                  </a:ext>
                </a:extLst>
              </p14:cNvPr>
              <p14:cNvContentPartPr/>
              <p14:nvPr/>
            </p14:nvContentPartPr>
            <p14:xfrm>
              <a:off x="2312552" y="2385795"/>
              <a:ext cx="2764080" cy="134640"/>
            </p14:xfrm>
          </p:contentPart>
        </mc:Choice>
        <mc:Fallback xmlns="">
          <p:pic>
            <p:nvPicPr>
              <p:cNvPr id="173" name="Freihand 172">
                <a:extLst>
                  <a:ext uri="{FF2B5EF4-FFF2-40B4-BE49-F238E27FC236}">
                    <a16:creationId xmlns:a16="http://schemas.microsoft.com/office/drawing/2014/main" id="{6DE1CC62-FED4-48B1-916E-C297AC577666}"/>
                  </a:ext>
                </a:extLst>
              </p:cNvPr>
              <p:cNvPicPr/>
              <p:nvPr/>
            </p:nvPicPr>
            <p:blipFill>
              <a:blip r:embed="rId64"/>
              <a:stretch>
                <a:fillRect/>
              </a:stretch>
            </p:blipFill>
            <p:spPr>
              <a:xfrm>
                <a:off x="2308232" y="2381475"/>
                <a:ext cx="277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8" name="Freihand 247">
                <a:extLst>
                  <a:ext uri="{FF2B5EF4-FFF2-40B4-BE49-F238E27FC236}">
                    <a16:creationId xmlns:a16="http://schemas.microsoft.com/office/drawing/2014/main" id="{07EB06BD-AD72-41EC-A3C4-3FC5E672C01C}"/>
                  </a:ext>
                </a:extLst>
              </p14:cNvPr>
              <p14:cNvContentPartPr/>
              <p14:nvPr/>
            </p14:nvContentPartPr>
            <p14:xfrm>
              <a:off x="4932992" y="1444035"/>
              <a:ext cx="334800" cy="254880"/>
            </p14:xfrm>
          </p:contentPart>
        </mc:Choice>
        <mc:Fallback xmlns="">
          <p:pic>
            <p:nvPicPr>
              <p:cNvPr id="248" name="Freihand 247">
                <a:extLst>
                  <a:ext uri="{FF2B5EF4-FFF2-40B4-BE49-F238E27FC236}">
                    <a16:creationId xmlns:a16="http://schemas.microsoft.com/office/drawing/2014/main" id="{07EB06BD-AD72-41EC-A3C4-3FC5E672C01C}"/>
                  </a:ext>
                </a:extLst>
              </p:cNvPr>
              <p:cNvPicPr/>
              <p:nvPr/>
            </p:nvPicPr>
            <p:blipFill>
              <a:blip r:embed="rId66"/>
              <a:stretch>
                <a:fillRect/>
              </a:stretch>
            </p:blipFill>
            <p:spPr>
              <a:xfrm>
                <a:off x="4928672" y="1439715"/>
                <a:ext cx="343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2" name="Freihand 261">
                <a:extLst>
                  <a:ext uri="{FF2B5EF4-FFF2-40B4-BE49-F238E27FC236}">
                    <a16:creationId xmlns:a16="http://schemas.microsoft.com/office/drawing/2014/main" id="{E5463656-0BA5-4CAE-AA1A-AA876AABEF63}"/>
                  </a:ext>
                </a:extLst>
              </p14:cNvPr>
              <p14:cNvContentPartPr/>
              <p14:nvPr/>
            </p14:nvContentPartPr>
            <p14:xfrm>
              <a:off x="1924832" y="3082395"/>
              <a:ext cx="3369240" cy="68760"/>
            </p14:xfrm>
          </p:contentPart>
        </mc:Choice>
        <mc:Fallback xmlns="">
          <p:pic>
            <p:nvPicPr>
              <p:cNvPr id="262" name="Freihand 261">
                <a:extLst>
                  <a:ext uri="{FF2B5EF4-FFF2-40B4-BE49-F238E27FC236}">
                    <a16:creationId xmlns:a16="http://schemas.microsoft.com/office/drawing/2014/main" id="{E5463656-0BA5-4CAE-AA1A-AA876AABEF63}"/>
                  </a:ext>
                </a:extLst>
              </p:cNvPr>
              <p:cNvPicPr/>
              <p:nvPr/>
            </p:nvPicPr>
            <p:blipFill>
              <a:blip r:embed="rId68"/>
              <a:stretch>
                <a:fillRect/>
              </a:stretch>
            </p:blipFill>
            <p:spPr>
              <a:xfrm>
                <a:off x="1920512" y="3078075"/>
                <a:ext cx="337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3" name="Freihand 262">
                <a:extLst>
                  <a:ext uri="{FF2B5EF4-FFF2-40B4-BE49-F238E27FC236}">
                    <a16:creationId xmlns:a16="http://schemas.microsoft.com/office/drawing/2014/main" id="{E9628DCC-D3E9-4F77-AAFF-F1739C3DC6A5}"/>
                  </a:ext>
                </a:extLst>
              </p14:cNvPr>
              <p14:cNvContentPartPr/>
              <p14:nvPr/>
            </p14:nvContentPartPr>
            <p14:xfrm>
              <a:off x="5997872" y="3056835"/>
              <a:ext cx="4299840" cy="117720"/>
            </p14:xfrm>
          </p:contentPart>
        </mc:Choice>
        <mc:Fallback xmlns="">
          <p:pic>
            <p:nvPicPr>
              <p:cNvPr id="263" name="Freihand 262">
                <a:extLst>
                  <a:ext uri="{FF2B5EF4-FFF2-40B4-BE49-F238E27FC236}">
                    <a16:creationId xmlns:a16="http://schemas.microsoft.com/office/drawing/2014/main" id="{E9628DCC-D3E9-4F77-AAFF-F1739C3DC6A5}"/>
                  </a:ext>
                </a:extLst>
              </p:cNvPr>
              <p:cNvPicPr/>
              <p:nvPr/>
            </p:nvPicPr>
            <p:blipFill>
              <a:blip r:embed="rId70"/>
              <a:stretch>
                <a:fillRect/>
              </a:stretch>
            </p:blipFill>
            <p:spPr>
              <a:xfrm>
                <a:off x="5993552" y="3052515"/>
                <a:ext cx="4308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4" name="Freihand 263">
                <a:extLst>
                  <a:ext uri="{FF2B5EF4-FFF2-40B4-BE49-F238E27FC236}">
                    <a16:creationId xmlns:a16="http://schemas.microsoft.com/office/drawing/2014/main" id="{CF162D24-642D-460A-B216-A5B8D41F9CFD}"/>
                  </a:ext>
                </a:extLst>
              </p14:cNvPr>
              <p14:cNvContentPartPr/>
              <p14:nvPr/>
            </p14:nvContentPartPr>
            <p14:xfrm>
              <a:off x="372872" y="4000395"/>
              <a:ext cx="4370400" cy="117360"/>
            </p14:xfrm>
          </p:contentPart>
        </mc:Choice>
        <mc:Fallback xmlns="">
          <p:pic>
            <p:nvPicPr>
              <p:cNvPr id="264" name="Freihand 263">
                <a:extLst>
                  <a:ext uri="{FF2B5EF4-FFF2-40B4-BE49-F238E27FC236}">
                    <a16:creationId xmlns:a16="http://schemas.microsoft.com/office/drawing/2014/main" id="{CF162D24-642D-460A-B216-A5B8D41F9CFD}"/>
                  </a:ext>
                </a:extLst>
              </p:cNvPr>
              <p:cNvPicPr/>
              <p:nvPr/>
            </p:nvPicPr>
            <p:blipFill>
              <a:blip r:embed="rId72"/>
              <a:stretch>
                <a:fillRect/>
              </a:stretch>
            </p:blipFill>
            <p:spPr>
              <a:xfrm>
                <a:off x="368552" y="3996075"/>
                <a:ext cx="437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5" name="Freihand 264">
                <a:extLst>
                  <a:ext uri="{FF2B5EF4-FFF2-40B4-BE49-F238E27FC236}">
                    <a16:creationId xmlns:a16="http://schemas.microsoft.com/office/drawing/2014/main" id="{7E593707-1DC8-42CA-BDA9-DC75F5CF5C9B}"/>
                  </a:ext>
                </a:extLst>
              </p14:cNvPr>
              <p14:cNvContentPartPr/>
              <p14:nvPr/>
            </p14:nvContentPartPr>
            <p14:xfrm>
              <a:off x="3334952" y="3608715"/>
              <a:ext cx="1480680" cy="691560"/>
            </p14:xfrm>
          </p:contentPart>
        </mc:Choice>
        <mc:Fallback xmlns="">
          <p:pic>
            <p:nvPicPr>
              <p:cNvPr id="265" name="Freihand 264">
                <a:extLst>
                  <a:ext uri="{FF2B5EF4-FFF2-40B4-BE49-F238E27FC236}">
                    <a16:creationId xmlns:a16="http://schemas.microsoft.com/office/drawing/2014/main" id="{7E593707-1DC8-42CA-BDA9-DC75F5CF5C9B}"/>
                  </a:ext>
                </a:extLst>
              </p:cNvPr>
              <p:cNvPicPr/>
              <p:nvPr/>
            </p:nvPicPr>
            <p:blipFill>
              <a:blip r:embed="rId74"/>
              <a:stretch>
                <a:fillRect/>
              </a:stretch>
            </p:blipFill>
            <p:spPr>
              <a:xfrm>
                <a:off x="3330632" y="3604395"/>
                <a:ext cx="148932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6" name="Freihand 265">
                <a:extLst>
                  <a:ext uri="{FF2B5EF4-FFF2-40B4-BE49-F238E27FC236}">
                    <a16:creationId xmlns:a16="http://schemas.microsoft.com/office/drawing/2014/main" id="{0FE80FAC-928E-4840-A88E-D746A38F380E}"/>
                  </a:ext>
                </a:extLst>
              </p14:cNvPr>
              <p14:cNvContentPartPr/>
              <p14:nvPr/>
            </p14:nvContentPartPr>
            <p14:xfrm>
              <a:off x="7765832" y="4046115"/>
              <a:ext cx="4510800" cy="59760"/>
            </p14:xfrm>
          </p:contentPart>
        </mc:Choice>
        <mc:Fallback xmlns="">
          <p:pic>
            <p:nvPicPr>
              <p:cNvPr id="266" name="Freihand 265">
                <a:extLst>
                  <a:ext uri="{FF2B5EF4-FFF2-40B4-BE49-F238E27FC236}">
                    <a16:creationId xmlns:a16="http://schemas.microsoft.com/office/drawing/2014/main" id="{0FE80FAC-928E-4840-A88E-D746A38F380E}"/>
                  </a:ext>
                </a:extLst>
              </p:cNvPr>
              <p:cNvPicPr/>
              <p:nvPr/>
            </p:nvPicPr>
            <p:blipFill>
              <a:blip r:embed="rId76"/>
              <a:stretch>
                <a:fillRect/>
              </a:stretch>
            </p:blipFill>
            <p:spPr>
              <a:xfrm>
                <a:off x="7761512" y="4041795"/>
                <a:ext cx="4519440" cy="68400"/>
              </a:xfrm>
              <a:prstGeom prst="rect">
                <a:avLst/>
              </a:prstGeom>
            </p:spPr>
          </p:pic>
        </mc:Fallback>
      </mc:AlternateContent>
      <p:grpSp>
        <p:nvGrpSpPr>
          <p:cNvPr id="269" name="Gruppieren 268">
            <a:extLst>
              <a:ext uri="{FF2B5EF4-FFF2-40B4-BE49-F238E27FC236}">
                <a16:creationId xmlns:a16="http://schemas.microsoft.com/office/drawing/2014/main" id="{8C8D97DD-EDE7-4230-8D9B-02DDE77906DC}"/>
              </a:ext>
            </a:extLst>
          </p:cNvPr>
          <p:cNvGrpSpPr/>
          <p:nvPr/>
        </p:nvGrpSpPr>
        <p:grpSpPr>
          <a:xfrm>
            <a:off x="124832" y="-60045"/>
            <a:ext cx="10169280" cy="2259720"/>
            <a:chOff x="124832" y="-60045"/>
            <a:chExt cx="10169280" cy="2259720"/>
          </a:xfrm>
        </p:grpSpPr>
        <mc:AlternateContent xmlns:mc="http://schemas.openxmlformats.org/markup-compatibility/2006" xmlns:p14="http://schemas.microsoft.com/office/powerpoint/2010/main">
          <mc:Choice Requires="p14">
            <p:contentPart p14:bwMode="auto" r:id="rId77">
              <p14:nvContentPartPr>
                <p14:cNvPr id="28" name="Freihand 27">
                  <a:extLst>
                    <a:ext uri="{FF2B5EF4-FFF2-40B4-BE49-F238E27FC236}">
                      <a16:creationId xmlns:a16="http://schemas.microsoft.com/office/drawing/2014/main" id="{32320C49-7E6B-4ECF-B491-3A9B1E8723CD}"/>
                    </a:ext>
                  </a:extLst>
                </p14:cNvPr>
                <p14:cNvContentPartPr/>
                <p14:nvPr/>
              </p14:nvContentPartPr>
              <p14:xfrm>
                <a:off x="783632" y="483195"/>
                <a:ext cx="305640" cy="930600"/>
              </p14:xfrm>
            </p:contentPart>
          </mc:Choice>
          <mc:Fallback xmlns="">
            <p:pic>
              <p:nvPicPr>
                <p:cNvPr id="28" name="Freihand 27">
                  <a:extLst>
                    <a:ext uri="{FF2B5EF4-FFF2-40B4-BE49-F238E27FC236}">
                      <a16:creationId xmlns:a16="http://schemas.microsoft.com/office/drawing/2014/main" id="{32320C49-7E6B-4ECF-B491-3A9B1E8723CD}"/>
                    </a:ext>
                  </a:extLst>
                </p:cNvPr>
                <p:cNvPicPr/>
                <p:nvPr/>
              </p:nvPicPr>
              <p:blipFill>
                <a:blip r:embed="rId78"/>
                <a:stretch>
                  <a:fillRect/>
                </a:stretch>
              </p:blipFill>
              <p:spPr>
                <a:xfrm>
                  <a:off x="779312" y="478875"/>
                  <a:ext cx="314280" cy="93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 name="Freihand 28">
                  <a:extLst>
                    <a:ext uri="{FF2B5EF4-FFF2-40B4-BE49-F238E27FC236}">
                      <a16:creationId xmlns:a16="http://schemas.microsoft.com/office/drawing/2014/main" id="{4A41EFAA-7125-4C6F-AE74-15A180A31A04}"/>
                    </a:ext>
                  </a:extLst>
                </p14:cNvPr>
                <p14:cNvContentPartPr/>
                <p14:nvPr/>
              </p14:nvContentPartPr>
              <p14:xfrm>
                <a:off x="919352" y="1175475"/>
                <a:ext cx="182520" cy="263520"/>
              </p14:xfrm>
            </p:contentPart>
          </mc:Choice>
          <mc:Fallback xmlns="">
            <p:pic>
              <p:nvPicPr>
                <p:cNvPr id="29" name="Freihand 28">
                  <a:extLst>
                    <a:ext uri="{FF2B5EF4-FFF2-40B4-BE49-F238E27FC236}">
                      <a16:creationId xmlns:a16="http://schemas.microsoft.com/office/drawing/2014/main" id="{4A41EFAA-7125-4C6F-AE74-15A180A31A04}"/>
                    </a:ext>
                  </a:extLst>
                </p:cNvPr>
                <p:cNvPicPr/>
                <p:nvPr/>
              </p:nvPicPr>
              <p:blipFill>
                <a:blip r:embed="rId80"/>
                <a:stretch>
                  <a:fillRect/>
                </a:stretch>
              </p:blipFill>
              <p:spPr>
                <a:xfrm>
                  <a:off x="915032" y="1171155"/>
                  <a:ext cx="191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6BF51D15-C9F3-411A-AF76-693ADACC833C}"/>
                    </a:ext>
                  </a:extLst>
                </p14:cNvPr>
                <p14:cNvContentPartPr/>
                <p14:nvPr/>
              </p14:nvContentPartPr>
              <p14:xfrm>
                <a:off x="660872" y="324795"/>
                <a:ext cx="360" cy="360"/>
              </p14:xfrm>
            </p:contentPart>
          </mc:Choice>
          <mc:Fallback xmlns="">
            <p:pic>
              <p:nvPicPr>
                <p:cNvPr id="31" name="Freihand 30">
                  <a:extLst>
                    <a:ext uri="{FF2B5EF4-FFF2-40B4-BE49-F238E27FC236}">
                      <a16:creationId xmlns:a16="http://schemas.microsoft.com/office/drawing/2014/main" id="{6BF51D15-C9F3-411A-AF76-693ADACC833C}"/>
                    </a:ext>
                  </a:extLst>
                </p:cNvPr>
                <p:cNvPicPr/>
                <p:nvPr/>
              </p:nvPicPr>
              <p:blipFill>
                <a:blip r:embed="rId82"/>
                <a:stretch>
                  <a:fillRect/>
                </a:stretch>
              </p:blipFill>
              <p:spPr>
                <a:xfrm>
                  <a:off x="656552" y="3204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698654E7-A77B-4574-9774-82EAFE8889F2}"/>
                    </a:ext>
                  </a:extLst>
                </p14:cNvPr>
                <p14:cNvContentPartPr/>
                <p14:nvPr/>
              </p14:nvContentPartPr>
              <p14:xfrm>
                <a:off x="659792" y="157395"/>
                <a:ext cx="62280" cy="343800"/>
              </p14:xfrm>
            </p:contentPart>
          </mc:Choice>
          <mc:Fallback xmlns="">
            <p:pic>
              <p:nvPicPr>
                <p:cNvPr id="32" name="Freihand 31">
                  <a:extLst>
                    <a:ext uri="{FF2B5EF4-FFF2-40B4-BE49-F238E27FC236}">
                      <a16:creationId xmlns:a16="http://schemas.microsoft.com/office/drawing/2014/main" id="{698654E7-A77B-4574-9774-82EAFE8889F2}"/>
                    </a:ext>
                  </a:extLst>
                </p:cNvPr>
                <p:cNvPicPr/>
                <p:nvPr/>
              </p:nvPicPr>
              <p:blipFill>
                <a:blip r:embed="rId84"/>
                <a:stretch>
                  <a:fillRect/>
                </a:stretch>
              </p:blipFill>
              <p:spPr>
                <a:xfrm>
                  <a:off x="655472" y="153075"/>
                  <a:ext cx="70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 name="Freihand 32">
                  <a:extLst>
                    <a:ext uri="{FF2B5EF4-FFF2-40B4-BE49-F238E27FC236}">
                      <a16:creationId xmlns:a16="http://schemas.microsoft.com/office/drawing/2014/main" id="{E5F7C4E3-CD66-43EB-82D3-4C86A4D37F80}"/>
                    </a:ext>
                  </a:extLst>
                </p14:cNvPr>
                <p14:cNvContentPartPr/>
                <p14:nvPr/>
              </p14:nvContentPartPr>
              <p14:xfrm>
                <a:off x="554672" y="458355"/>
                <a:ext cx="893880" cy="48960"/>
              </p14:xfrm>
            </p:contentPart>
          </mc:Choice>
          <mc:Fallback xmlns="">
            <p:pic>
              <p:nvPicPr>
                <p:cNvPr id="33" name="Freihand 32">
                  <a:extLst>
                    <a:ext uri="{FF2B5EF4-FFF2-40B4-BE49-F238E27FC236}">
                      <a16:creationId xmlns:a16="http://schemas.microsoft.com/office/drawing/2014/main" id="{E5F7C4E3-CD66-43EB-82D3-4C86A4D37F80}"/>
                    </a:ext>
                  </a:extLst>
                </p:cNvPr>
                <p:cNvPicPr/>
                <p:nvPr/>
              </p:nvPicPr>
              <p:blipFill>
                <a:blip r:embed="rId86"/>
                <a:stretch>
                  <a:fillRect/>
                </a:stretch>
              </p:blipFill>
              <p:spPr>
                <a:xfrm>
                  <a:off x="550352" y="454035"/>
                  <a:ext cx="902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4" name="Freihand 33">
                  <a:extLst>
                    <a:ext uri="{FF2B5EF4-FFF2-40B4-BE49-F238E27FC236}">
                      <a16:creationId xmlns:a16="http://schemas.microsoft.com/office/drawing/2014/main" id="{F44BE0AB-5C8B-4BB7-BC9D-6AEA25AE0924}"/>
                    </a:ext>
                  </a:extLst>
                </p14:cNvPr>
                <p14:cNvContentPartPr/>
                <p14:nvPr/>
              </p14:nvContentPartPr>
              <p14:xfrm>
                <a:off x="1442072" y="411555"/>
                <a:ext cx="156600" cy="141840"/>
              </p14:xfrm>
            </p:contentPart>
          </mc:Choice>
          <mc:Fallback xmlns="">
            <p:pic>
              <p:nvPicPr>
                <p:cNvPr id="34" name="Freihand 33">
                  <a:extLst>
                    <a:ext uri="{FF2B5EF4-FFF2-40B4-BE49-F238E27FC236}">
                      <a16:creationId xmlns:a16="http://schemas.microsoft.com/office/drawing/2014/main" id="{F44BE0AB-5C8B-4BB7-BC9D-6AEA25AE0924}"/>
                    </a:ext>
                  </a:extLst>
                </p:cNvPr>
                <p:cNvPicPr/>
                <p:nvPr/>
              </p:nvPicPr>
              <p:blipFill>
                <a:blip r:embed="rId88"/>
                <a:stretch>
                  <a:fillRect/>
                </a:stretch>
              </p:blipFill>
              <p:spPr>
                <a:xfrm>
                  <a:off x="1437752" y="407235"/>
                  <a:ext cx="165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FD3F1D28-676E-433D-AF2F-44A24E10DDA8}"/>
                    </a:ext>
                  </a:extLst>
                </p14:cNvPr>
                <p14:cNvContentPartPr/>
                <p14:nvPr/>
              </p14:nvContentPartPr>
              <p14:xfrm>
                <a:off x="581672" y="77835"/>
                <a:ext cx="194400" cy="180000"/>
              </p14:xfrm>
            </p:contentPart>
          </mc:Choice>
          <mc:Fallback xmlns="">
            <p:pic>
              <p:nvPicPr>
                <p:cNvPr id="36" name="Freihand 35">
                  <a:extLst>
                    <a:ext uri="{FF2B5EF4-FFF2-40B4-BE49-F238E27FC236}">
                      <a16:creationId xmlns:a16="http://schemas.microsoft.com/office/drawing/2014/main" id="{FD3F1D28-676E-433D-AF2F-44A24E10DDA8}"/>
                    </a:ext>
                  </a:extLst>
                </p:cNvPr>
                <p:cNvPicPr/>
                <p:nvPr/>
              </p:nvPicPr>
              <p:blipFill>
                <a:blip r:embed="rId90"/>
                <a:stretch>
                  <a:fillRect/>
                </a:stretch>
              </p:blipFill>
              <p:spPr>
                <a:xfrm>
                  <a:off x="577352" y="73515"/>
                  <a:ext cx="203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 name="Freihand 37">
                  <a:extLst>
                    <a:ext uri="{FF2B5EF4-FFF2-40B4-BE49-F238E27FC236}">
                      <a16:creationId xmlns:a16="http://schemas.microsoft.com/office/drawing/2014/main" id="{B1A29251-3176-418C-8EB5-28C2D9FC9876}"/>
                    </a:ext>
                  </a:extLst>
                </p14:cNvPr>
                <p14:cNvContentPartPr/>
                <p14:nvPr/>
              </p14:nvContentPartPr>
              <p14:xfrm>
                <a:off x="175952" y="82875"/>
                <a:ext cx="214920" cy="94320"/>
              </p14:xfrm>
            </p:contentPart>
          </mc:Choice>
          <mc:Fallback xmlns="">
            <p:pic>
              <p:nvPicPr>
                <p:cNvPr id="38" name="Freihand 37">
                  <a:extLst>
                    <a:ext uri="{FF2B5EF4-FFF2-40B4-BE49-F238E27FC236}">
                      <a16:creationId xmlns:a16="http://schemas.microsoft.com/office/drawing/2014/main" id="{B1A29251-3176-418C-8EB5-28C2D9FC9876}"/>
                    </a:ext>
                  </a:extLst>
                </p:cNvPr>
                <p:cNvPicPr/>
                <p:nvPr/>
              </p:nvPicPr>
              <p:blipFill>
                <a:blip r:embed="rId92"/>
                <a:stretch>
                  <a:fillRect/>
                </a:stretch>
              </p:blipFill>
              <p:spPr>
                <a:xfrm>
                  <a:off x="171632" y="78555"/>
                  <a:ext cx="223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9" name="Freihand 38">
                  <a:extLst>
                    <a:ext uri="{FF2B5EF4-FFF2-40B4-BE49-F238E27FC236}">
                      <a16:creationId xmlns:a16="http://schemas.microsoft.com/office/drawing/2014/main" id="{E88C744F-6316-469A-9FE3-2AF1B1DAFFD3}"/>
                    </a:ext>
                  </a:extLst>
                </p14:cNvPr>
                <p14:cNvContentPartPr/>
                <p14:nvPr/>
              </p14:nvContentPartPr>
              <p14:xfrm>
                <a:off x="398792" y="120675"/>
                <a:ext cx="110160" cy="57600"/>
              </p14:xfrm>
            </p:contentPart>
          </mc:Choice>
          <mc:Fallback xmlns="">
            <p:pic>
              <p:nvPicPr>
                <p:cNvPr id="39" name="Freihand 38">
                  <a:extLst>
                    <a:ext uri="{FF2B5EF4-FFF2-40B4-BE49-F238E27FC236}">
                      <a16:creationId xmlns:a16="http://schemas.microsoft.com/office/drawing/2014/main" id="{E88C744F-6316-469A-9FE3-2AF1B1DAFFD3}"/>
                    </a:ext>
                  </a:extLst>
                </p:cNvPr>
                <p:cNvPicPr/>
                <p:nvPr/>
              </p:nvPicPr>
              <p:blipFill>
                <a:blip r:embed="rId94"/>
                <a:stretch>
                  <a:fillRect/>
                </a:stretch>
              </p:blipFill>
              <p:spPr>
                <a:xfrm>
                  <a:off x="394472" y="116355"/>
                  <a:ext cx="118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0" name="Freihand 39">
                  <a:extLst>
                    <a:ext uri="{FF2B5EF4-FFF2-40B4-BE49-F238E27FC236}">
                      <a16:creationId xmlns:a16="http://schemas.microsoft.com/office/drawing/2014/main" id="{1281A9FD-C80B-481A-92D4-FE5FDAC95EEC}"/>
                    </a:ext>
                  </a:extLst>
                </p14:cNvPr>
                <p14:cNvContentPartPr/>
                <p14:nvPr/>
              </p14:nvContentPartPr>
              <p14:xfrm>
                <a:off x="522272" y="45075"/>
                <a:ext cx="103680" cy="133560"/>
              </p14:xfrm>
            </p:contentPart>
          </mc:Choice>
          <mc:Fallback xmlns="">
            <p:pic>
              <p:nvPicPr>
                <p:cNvPr id="40" name="Freihand 39">
                  <a:extLst>
                    <a:ext uri="{FF2B5EF4-FFF2-40B4-BE49-F238E27FC236}">
                      <a16:creationId xmlns:a16="http://schemas.microsoft.com/office/drawing/2014/main" id="{1281A9FD-C80B-481A-92D4-FE5FDAC95EEC}"/>
                    </a:ext>
                  </a:extLst>
                </p:cNvPr>
                <p:cNvPicPr/>
                <p:nvPr/>
              </p:nvPicPr>
              <p:blipFill>
                <a:blip r:embed="rId96"/>
                <a:stretch>
                  <a:fillRect/>
                </a:stretch>
              </p:blipFill>
              <p:spPr>
                <a:xfrm>
                  <a:off x="517952" y="40755"/>
                  <a:ext cx="112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1" name="Freihand 40">
                  <a:extLst>
                    <a:ext uri="{FF2B5EF4-FFF2-40B4-BE49-F238E27FC236}">
                      <a16:creationId xmlns:a16="http://schemas.microsoft.com/office/drawing/2014/main" id="{AC9906FD-D018-4362-8A50-B3F84A790945}"/>
                    </a:ext>
                  </a:extLst>
                </p14:cNvPr>
                <p14:cNvContentPartPr/>
                <p14:nvPr/>
              </p14:nvContentPartPr>
              <p14:xfrm>
                <a:off x="457472" y="74955"/>
                <a:ext cx="118440" cy="7920"/>
              </p14:xfrm>
            </p:contentPart>
          </mc:Choice>
          <mc:Fallback xmlns="">
            <p:pic>
              <p:nvPicPr>
                <p:cNvPr id="41" name="Freihand 40">
                  <a:extLst>
                    <a:ext uri="{FF2B5EF4-FFF2-40B4-BE49-F238E27FC236}">
                      <a16:creationId xmlns:a16="http://schemas.microsoft.com/office/drawing/2014/main" id="{AC9906FD-D018-4362-8A50-B3F84A790945}"/>
                    </a:ext>
                  </a:extLst>
                </p:cNvPr>
                <p:cNvPicPr/>
                <p:nvPr/>
              </p:nvPicPr>
              <p:blipFill>
                <a:blip r:embed="rId98"/>
                <a:stretch>
                  <a:fillRect/>
                </a:stretch>
              </p:blipFill>
              <p:spPr>
                <a:xfrm>
                  <a:off x="453152" y="70635"/>
                  <a:ext cx="127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2" name="Freihand 41">
                  <a:extLst>
                    <a:ext uri="{FF2B5EF4-FFF2-40B4-BE49-F238E27FC236}">
                      <a16:creationId xmlns:a16="http://schemas.microsoft.com/office/drawing/2014/main" id="{31BE84A3-69ED-4C80-A530-505B69F8C1A8}"/>
                    </a:ext>
                  </a:extLst>
                </p14:cNvPr>
                <p14:cNvContentPartPr/>
                <p14:nvPr/>
              </p14:nvContentPartPr>
              <p14:xfrm>
                <a:off x="124832" y="247035"/>
                <a:ext cx="136800" cy="111600"/>
              </p14:xfrm>
            </p:contentPart>
          </mc:Choice>
          <mc:Fallback xmlns="">
            <p:pic>
              <p:nvPicPr>
                <p:cNvPr id="42" name="Freihand 41">
                  <a:extLst>
                    <a:ext uri="{FF2B5EF4-FFF2-40B4-BE49-F238E27FC236}">
                      <a16:creationId xmlns:a16="http://schemas.microsoft.com/office/drawing/2014/main" id="{31BE84A3-69ED-4C80-A530-505B69F8C1A8}"/>
                    </a:ext>
                  </a:extLst>
                </p:cNvPr>
                <p:cNvPicPr/>
                <p:nvPr/>
              </p:nvPicPr>
              <p:blipFill>
                <a:blip r:embed="rId100"/>
                <a:stretch>
                  <a:fillRect/>
                </a:stretch>
              </p:blipFill>
              <p:spPr>
                <a:xfrm>
                  <a:off x="120512" y="242715"/>
                  <a:ext cx="145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3" name="Freihand 42">
                  <a:extLst>
                    <a:ext uri="{FF2B5EF4-FFF2-40B4-BE49-F238E27FC236}">
                      <a16:creationId xmlns:a16="http://schemas.microsoft.com/office/drawing/2014/main" id="{A6C68D8F-E1B4-4AFF-9A89-337FB984BE04}"/>
                    </a:ext>
                  </a:extLst>
                </p14:cNvPr>
                <p14:cNvContentPartPr/>
                <p14:nvPr/>
              </p14:nvContentPartPr>
              <p14:xfrm>
                <a:off x="187112" y="330915"/>
                <a:ext cx="69480" cy="14400"/>
              </p14:xfrm>
            </p:contentPart>
          </mc:Choice>
          <mc:Fallback xmlns="">
            <p:pic>
              <p:nvPicPr>
                <p:cNvPr id="43" name="Freihand 42">
                  <a:extLst>
                    <a:ext uri="{FF2B5EF4-FFF2-40B4-BE49-F238E27FC236}">
                      <a16:creationId xmlns:a16="http://schemas.microsoft.com/office/drawing/2014/main" id="{A6C68D8F-E1B4-4AFF-9A89-337FB984BE04}"/>
                    </a:ext>
                  </a:extLst>
                </p:cNvPr>
                <p:cNvPicPr/>
                <p:nvPr/>
              </p:nvPicPr>
              <p:blipFill>
                <a:blip r:embed="rId102"/>
                <a:stretch>
                  <a:fillRect/>
                </a:stretch>
              </p:blipFill>
              <p:spPr>
                <a:xfrm>
                  <a:off x="182792" y="326595"/>
                  <a:ext cx="78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EC20C76C-DCCB-4761-8ECA-86FC860C6A50}"/>
                    </a:ext>
                  </a:extLst>
                </p14:cNvPr>
                <p14:cNvContentPartPr/>
                <p14:nvPr/>
              </p14:nvContentPartPr>
              <p14:xfrm>
                <a:off x="251552" y="300675"/>
                <a:ext cx="57240" cy="62640"/>
              </p14:xfrm>
            </p:contentPart>
          </mc:Choice>
          <mc:Fallback xmlns="">
            <p:pic>
              <p:nvPicPr>
                <p:cNvPr id="44" name="Freihand 43">
                  <a:extLst>
                    <a:ext uri="{FF2B5EF4-FFF2-40B4-BE49-F238E27FC236}">
                      <a16:creationId xmlns:a16="http://schemas.microsoft.com/office/drawing/2014/main" id="{EC20C76C-DCCB-4761-8ECA-86FC860C6A50}"/>
                    </a:ext>
                  </a:extLst>
                </p:cNvPr>
                <p:cNvPicPr/>
                <p:nvPr/>
              </p:nvPicPr>
              <p:blipFill>
                <a:blip r:embed="rId104"/>
                <a:stretch>
                  <a:fillRect/>
                </a:stretch>
              </p:blipFill>
              <p:spPr>
                <a:xfrm>
                  <a:off x="247232" y="296355"/>
                  <a:ext cx="65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9944AC35-CE73-45C3-A43E-F87174993F16}"/>
                    </a:ext>
                  </a:extLst>
                </p14:cNvPr>
                <p14:cNvContentPartPr/>
                <p14:nvPr/>
              </p14:nvContentPartPr>
              <p14:xfrm>
                <a:off x="298352" y="297435"/>
                <a:ext cx="88560" cy="76320"/>
              </p14:xfrm>
            </p:contentPart>
          </mc:Choice>
          <mc:Fallback xmlns="">
            <p:pic>
              <p:nvPicPr>
                <p:cNvPr id="45" name="Freihand 44">
                  <a:extLst>
                    <a:ext uri="{FF2B5EF4-FFF2-40B4-BE49-F238E27FC236}">
                      <a16:creationId xmlns:a16="http://schemas.microsoft.com/office/drawing/2014/main" id="{9944AC35-CE73-45C3-A43E-F87174993F16}"/>
                    </a:ext>
                  </a:extLst>
                </p:cNvPr>
                <p:cNvPicPr/>
                <p:nvPr/>
              </p:nvPicPr>
              <p:blipFill>
                <a:blip r:embed="rId106"/>
                <a:stretch>
                  <a:fillRect/>
                </a:stretch>
              </p:blipFill>
              <p:spPr>
                <a:xfrm>
                  <a:off x="294032" y="293115"/>
                  <a:ext cx="97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25DA5F7B-BF29-4831-A2E5-6506D8F935E1}"/>
                    </a:ext>
                  </a:extLst>
                </p14:cNvPr>
                <p14:cNvContentPartPr/>
                <p14:nvPr/>
              </p14:nvContentPartPr>
              <p14:xfrm>
                <a:off x="368192" y="272235"/>
                <a:ext cx="152280" cy="91080"/>
              </p14:xfrm>
            </p:contentPart>
          </mc:Choice>
          <mc:Fallback xmlns="">
            <p:pic>
              <p:nvPicPr>
                <p:cNvPr id="46" name="Freihand 45">
                  <a:extLst>
                    <a:ext uri="{FF2B5EF4-FFF2-40B4-BE49-F238E27FC236}">
                      <a16:creationId xmlns:a16="http://schemas.microsoft.com/office/drawing/2014/main" id="{25DA5F7B-BF29-4831-A2E5-6506D8F935E1}"/>
                    </a:ext>
                  </a:extLst>
                </p:cNvPr>
                <p:cNvPicPr/>
                <p:nvPr/>
              </p:nvPicPr>
              <p:blipFill>
                <a:blip r:embed="rId108"/>
                <a:stretch>
                  <a:fillRect/>
                </a:stretch>
              </p:blipFill>
              <p:spPr>
                <a:xfrm>
                  <a:off x="363872" y="267915"/>
                  <a:ext cx="160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 name="Freihand 46">
                  <a:extLst>
                    <a:ext uri="{FF2B5EF4-FFF2-40B4-BE49-F238E27FC236}">
                      <a16:creationId xmlns:a16="http://schemas.microsoft.com/office/drawing/2014/main" id="{6E408C96-AFB9-4BAC-8E29-947AC1123C4C}"/>
                    </a:ext>
                  </a:extLst>
                </p14:cNvPr>
                <p14:cNvContentPartPr/>
                <p14:nvPr/>
              </p14:nvContentPartPr>
              <p14:xfrm>
                <a:off x="1377992" y="618195"/>
                <a:ext cx="107640" cy="115200"/>
              </p14:xfrm>
            </p:contentPart>
          </mc:Choice>
          <mc:Fallback xmlns="">
            <p:pic>
              <p:nvPicPr>
                <p:cNvPr id="47" name="Freihand 46">
                  <a:extLst>
                    <a:ext uri="{FF2B5EF4-FFF2-40B4-BE49-F238E27FC236}">
                      <a16:creationId xmlns:a16="http://schemas.microsoft.com/office/drawing/2014/main" id="{6E408C96-AFB9-4BAC-8E29-947AC1123C4C}"/>
                    </a:ext>
                  </a:extLst>
                </p:cNvPr>
                <p:cNvPicPr/>
                <p:nvPr/>
              </p:nvPicPr>
              <p:blipFill>
                <a:blip r:embed="rId110"/>
                <a:stretch>
                  <a:fillRect/>
                </a:stretch>
              </p:blipFill>
              <p:spPr>
                <a:xfrm>
                  <a:off x="1373672" y="613875"/>
                  <a:ext cx="116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B2887DA4-5D27-47D2-93AF-97B0C9CD3158}"/>
                    </a:ext>
                  </a:extLst>
                </p14:cNvPr>
                <p14:cNvContentPartPr/>
                <p14:nvPr/>
              </p14:nvContentPartPr>
              <p14:xfrm>
                <a:off x="1384112" y="595875"/>
                <a:ext cx="180360" cy="96840"/>
              </p14:xfrm>
            </p:contentPart>
          </mc:Choice>
          <mc:Fallback xmlns="">
            <p:pic>
              <p:nvPicPr>
                <p:cNvPr id="48" name="Freihand 47">
                  <a:extLst>
                    <a:ext uri="{FF2B5EF4-FFF2-40B4-BE49-F238E27FC236}">
                      <a16:creationId xmlns:a16="http://schemas.microsoft.com/office/drawing/2014/main" id="{B2887DA4-5D27-47D2-93AF-97B0C9CD3158}"/>
                    </a:ext>
                  </a:extLst>
                </p:cNvPr>
                <p:cNvPicPr/>
                <p:nvPr/>
              </p:nvPicPr>
              <p:blipFill>
                <a:blip r:embed="rId112"/>
                <a:stretch>
                  <a:fillRect/>
                </a:stretch>
              </p:blipFill>
              <p:spPr>
                <a:xfrm>
                  <a:off x="1379792" y="591555"/>
                  <a:ext cx="189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2" name="Freihand 111">
                  <a:extLst>
                    <a:ext uri="{FF2B5EF4-FFF2-40B4-BE49-F238E27FC236}">
                      <a16:creationId xmlns:a16="http://schemas.microsoft.com/office/drawing/2014/main" id="{75FB071B-E5CA-4D7A-8808-D86C77E893D4}"/>
                    </a:ext>
                  </a:extLst>
                </p14:cNvPr>
                <p14:cNvContentPartPr/>
                <p14:nvPr/>
              </p14:nvContentPartPr>
              <p14:xfrm>
                <a:off x="1567352" y="-10005"/>
                <a:ext cx="238320" cy="122400"/>
              </p14:xfrm>
            </p:contentPart>
          </mc:Choice>
          <mc:Fallback xmlns="">
            <p:pic>
              <p:nvPicPr>
                <p:cNvPr id="112" name="Freihand 111">
                  <a:extLst>
                    <a:ext uri="{FF2B5EF4-FFF2-40B4-BE49-F238E27FC236}">
                      <a16:creationId xmlns:a16="http://schemas.microsoft.com/office/drawing/2014/main" id="{75FB071B-E5CA-4D7A-8808-D86C77E893D4}"/>
                    </a:ext>
                  </a:extLst>
                </p:cNvPr>
                <p:cNvPicPr/>
                <p:nvPr/>
              </p:nvPicPr>
              <p:blipFill>
                <a:blip r:embed="rId114"/>
                <a:stretch>
                  <a:fillRect/>
                </a:stretch>
              </p:blipFill>
              <p:spPr>
                <a:xfrm>
                  <a:off x="1563032" y="-14325"/>
                  <a:ext cx="246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254C3E64-B4A0-432A-AC43-7BB56C61D23E}"/>
                    </a:ext>
                  </a:extLst>
                </p14:cNvPr>
                <p14:cNvContentPartPr/>
                <p14:nvPr/>
              </p14:nvContentPartPr>
              <p14:xfrm>
                <a:off x="1788032" y="59115"/>
                <a:ext cx="43920" cy="75960"/>
              </p14:xfrm>
            </p:contentPart>
          </mc:Choice>
          <mc:Fallback xmlns="">
            <p:pic>
              <p:nvPicPr>
                <p:cNvPr id="113" name="Freihand 112">
                  <a:extLst>
                    <a:ext uri="{FF2B5EF4-FFF2-40B4-BE49-F238E27FC236}">
                      <a16:creationId xmlns:a16="http://schemas.microsoft.com/office/drawing/2014/main" id="{254C3E64-B4A0-432A-AC43-7BB56C61D23E}"/>
                    </a:ext>
                  </a:extLst>
                </p:cNvPr>
                <p:cNvPicPr/>
                <p:nvPr/>
              </p:nvPicPr>
              <p:blipFill>
                <a:blip r:embed="rId116"/>
                <a:stretch>
                  <a:fillRect/>
                </a:stretch>
              </p:blipFill>
              <p:spPr>
                <a:xfrm>
                  <a:off x="1783712" y="54795"/>
                  <a:ext cx="52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C96FBF9D-C16B-428B-A806-52615AE58BE1}"/>
                    </a:ext>
                  </a:extLst>
                </p14:cNvPr>
                <p14:cNvContentPartPr/>
                <p14:nvPr/>
              </p14:nvContentPartPr>
              <p14:xfrm>
                <a:off x="1830512" y="16275"/>
                <a:ext cx="183600" cy="121320"/>
              </p14:xfrm>
            </p:contentPart>
          </mc:Choice>
          <mc:Fallback xmlns="">
            <p:pic>
              <p:nvPicPr>
                <p:cNvPr id="114" name="Freihand 113">
                  <a:extLst>
                    <a:ext uri="{FF2B5EF4-FFF2-40B4-BE49-F238E27FC236}">
                      <a16:creationId xmlns:a16="http://schemas.microsoft.com/office/drawing/2014/main" id="{C96FBF9D-C16B-428B-A806-52615AE58BE1}"/>
                    </a:ext>
                  </a:extLst>
                </p:cNvPr>
                <p:cNvPicPr/>
                <p:nvPr/>
              </p:nvPicPr>
              <p:blipFill>
                <a:blip r:embed="rId118"/>
                <a:stretch>
                  <a:fillRect/>
                </a:stretch>
              </p:blipFill>
              <p:spPr>
                <a:xfrm>
                  <a:off x="1826192" y="11955"/>
                  <a:ext cx="192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59809547-DBC7-4C46-8013-DB3B01CD3B30}"/>
                    </a:ext>
                  </a:extLst>
                </p14:cNvPr>
                <p14:cNvContentPartPr/>
                <p14:nvPr/>
              </p14:nvContentPartPr>
              <p14:xfrm>
                <a:off x="1879472" y="13035"/>
                <a:ext cx="88920" cy="16560"/>
              </p14:xfrm>
            </p:contentPart>
          </mc:Choice>
          <mc:Fallback xmlns="">
            <p:pic>
              <p:nvPicPr>
                <p:cNvPr id="115" name="Freihand 114">
                  <a:extLst>
                    <a:ext uri="{FF2B5EF4-FFF2-40B4-BE49-F238E27FC236}">
                      <a16:creationId xmlns:a16="http://schemas.microsoft.com/office/drawing/2014/main" id="{59809547-DBC7-4C46-8013-DB3B01CD3B30}"/>
                    </a:ext>
                  </a:extLst>
                </p:cNvPr>
                <p:cNvPicPr/>
                <p:nvPr/>
              </p:nvPicPr>
              <p:blipFill>
                <a:blip r:embed="rId120"/>
                <a:stretch>
                  <a:fillRect/>
                </a:stretch>
              </p:blipFill>
              <p:spPr>
                <a:xfrm>
                  <a:off x="1875152" y="8715"/>
                  <a:ext cx="97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6" name="Freihand 115">
                  <a:extLst>
                    <a:ext uri="{FF2B5EF4-FFF2-40B4-BE49-F238E27FC236}">
                      <a16:creationId xmlns:a16="http://schemas.microsoft.com/office/drawing/2014/main" id="{B49BF29F-CECE-47F7-AE86-B30AEE5716E7}"/>
                    </a:ext>
                  </a:extLst>
                </p14:cNvPr>
                <p14:cNvContentPartPr/>
                <p14:nvPr/>
              </p14:nvContentPartPr>
              <p14:xfrm>
                <a:off x="1212032" y="55515"/>
                <a:ext cx="81360" cy="9720"/>
              </p14:xfrm>
            </p:contentPart>
          </mc:Choice>
          <mc:Fallback xmlns="">
            <p:pic>
              <p:nvPicPr>
                <p:cNvPr id="116" name="Freihand 115">
                  <a:extLst>
                    <a:ext uri="{FF2B5EF4-FFF2-40B4-BE49-F238E27FC236}">
                      <a16:creationId xmlns:a16="http://schemas.microsoft.com/office/drawing/2014/main" id="{B49BF29F-CECE-47F7-AE86-B30AEE5716E7}"/>
                    </a:ext>
                  </a:extLst>
                </p:cNvPr>
                <p:cNvPicPr/>
                <p:nvPr/>
              </p:nvPicPr>
              <p:blipFill>
                <a:blip r:embed="rId122"/>
                <a:stretch>
                  <a:fillRect/>
                </a:stretch>
              </p:blipFill>
              <p:spPr>
                <a:xfrm>
                  <a:off x="1207712" y="51195"/>
                  <a:ext cx="90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7" name="Freihand 116">
                  <a:extLst>
                    <a:ext uri="{FF2B5EF4-FFF2-40B4-BE49-F238E27FC236}">
                      <a16:creationId xmlns:a16="http://schemas.microsoft.com/office/drawing/2014/main" id="{841EB7F7-9AF9-4F70-BD74-D8FB3F69B1FC}"/>
                    </a:ext>
                  </a:extLst>
                </p14:cNvPr>
                <p14:cNvContentPartPr/>
                <p14:nvPr/>
              </p14:nvContentPartPr>
              <p14:xfrm>
                <a:off x="1237232" y="33915"/>
                <a:ext cx="61560" cy="79200"/>
              </p14:xfrm>
            </p:contentPart>
          </mc:Choice>
          <mc:Fallback xmlns="">
            <p:pic>
              <p:nvPicPr>
                <p:cNvPr id="117" name="Freihand 116">
                  <a:extLst>
                    <a:ext uri="{FF2B5EF4-FFF2-40B4-BE49-F238E27FC236}">
                      <a16:creationId xmlns:a16="http://schemas.microsoft.com/office/drawing/2014/main" id="{841EB7F7-9AF9-4F70-BD74-D8FB3F69B1FC}"/>
                    </a:ext>
                  </a:extLst>
                </p:cNvPr>
                <p:cNvPicPr/>
                <p:nvPr/>
              </p:nvPicPr>
              <p:blipFill>
                <a:blip r:embed="rId124"/>
                <a:stretch>
                  <a:fillRect/>
                </a:stretch>
              </p:blipFill>
              <p:spPr>
                <a:xfrm>
                  <a:off x="1232912" y="29595"/>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8" name="Freihand 117">
                  <a:extLst>
                    <a:ext uri="{FF2B5EF4-FFF2-40B4-BE49-F238E27FC236}">
                      <a16:creationId xmlns:a16="http://schemas.microsoft.com/office/drawing/2014/main" id="{3DB54291-4BD7-4F32-9BF4-FB0AA306B931}"/>
                    </a:ext>
                  </a:extLst>
                </p14:cNvPr>
                <p14:cNvContentPartPr/>
                <p14:nvPr/>
              </p14:nvContentPartPr>
              <p14:xfrm>
                <a:off x="841952" y="55875"/>
                <a:ext cx="89280" cy="91440"/>
              </p14:xfrm>
            </p:contentPart>
          </mc:Choice>
          <mc:Fallback xmlns="">
            <p:pic>
              <p:nvPicPr>
                <p:cNvPr id="118" name="Freihand 117">
                  <a:extLst>
                    <a:ext uri="{FF2B5EF4-FFF2-40B4-BE49-F238E27FC236}">
                      <a16:creationId xmlns:a16="http://schemas.microsoft.com/office/drawing/2014/main" id="{3DB54291-4BD7-4F32-9BF4-FB0AA306B931}"/>
                    </a:ext>
                  </a:extLst>
                </p:cNvPr>
                <p:cNvPicPr/>
                <p:nvPr/>
              </p:nvPicPr>
              <p:blipFill>
                <a:blip r:embed="rId126"/>
                <a:stretch>
                  <a:fillRect/>
                </a:stretch>
              </p:blipFill>
              <p:spPr>
                <a:xfrm>
                  <a:off x="837632" y="51555"/>
                  <a:ext cx="97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9" name="Freihand 118">
                  <a:extLst>
                    <a:ext uri="{FF2B5EF4-FFF2-40B4-BE49-F238E27FC236}">
                      <a16:creationId xmlns:a16="http://schemas.microsoft.com/office/drawing/2014/main" id="{46A33590-9D1A-4CCE-8EA5-F653B526CE22}"/>
                    </a:ext>
                  </a:extLst>
                </p14:cNvPr>
                <p14:cNvContentPartPr/>
                <p14:nvPr/>
              </p14:nvContentPartPr>
              <p14:xfrm>
                <a:off x="894872" y="104835"/>
                <a:ext cx="49680" cy="19440"/>
              </p14:xfrm>
            </p:contentPart>
          </mc:Choice>
          <mc:Fallback xmlns="">
            <p:pic>
              <p:nvPicPr>
                <p:cNvPr id="119" name="Freihand 118">
                  <a:extLst>
                    <a:ext uri="{FF2B5EF4-FFF2-40B4-BE49-F238E27FC236}">
                      <a16:creationId xmlns:a16="http://schemas.microsoft.com/office/drawing/2014/main" id="{46A33590-9D1A-4CCE-8EA5-F653B526CE22}"/>
                    </a:ext>
                  </a:extLst>
                </p:cNvPr>
                <p:cNvPicPr/>
                <p:nvPr/>
              </p:nvPicPr>
              <p:blipFill>
                <a:blip r:embed="rId128"/>
                <a:stretch>
                  <a:fillRect/>
                </a:stretch>
              </p:blipFill>
              <p:spPr>
                <a:xfrm>
                  <a:off x="890552" y="100515"/>
                  <a:ext cx="58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0" name="Freihand 119">
                  <a:extLst>
                    <a:ext uri="{FF2B5EF4-FFF2-40B4-BE49-F238E27FC236}">
                      <a16:creationId xmlns:a16="http://schemas.microsoft.com/office/drawing/2014/main" id="{8B0F3727-E349-4439-9EFA-0B4AC74FBC24}"/>
                    </a:ext>
                  </a:extLst>
                </p14:cNvPr>
                <p14:cNvContentPartPr/>
                <p14:nvPr/>
              </p14:nvContentPartPr>
              <p14:xfrm>
                <a:off x="929072" y="87195"/>
                <a:ext cx="70200" cy="59400"/>
              </p14:xfrm>
            </p:contentPart>
          </mc:Choice>
          <mc:Fallback xmlns="">
            <p:pic>
              <p:nvPicPr>
                <p:cNvPr id="120" name="Freihand 119">
                  <a:extLst>
                    <a:ext uri="{FF2B5EF4-FFF2-40B4-BE49-F238E27FC236}">
                      <a16:creationId xmlns:a16="http://schemas.microsoft.com/office/drawing/2014/main" id="{8B0F3727-E349-4439-9EFA-0B4AC74FBC24}"/>
                    </a:ext>
                  </a:extLst>
                </p:cNvPr>
                <p:cNvPicPr/>
                <p:nvPr/>
              </p:nvPicPr>
              <p:blipFill>
                <a:blip r:embed="rId130"/>
                <a:stretch>
                  <a:fillRect/>
                </a:stretch>
              </p:blipFill>
              <p:spPr>
                <a:xfrm>
                  <a:off x="924752" y="82875"/>
                  <a:ext cx="78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1" name="Freihand 120">
                  <a:extLst>
                    <a:ext uri="{FF2B5EF4-FFF2-40B4-BE49-F238E27FC236}">
                      <a16:creationId xmlns:a16="http://schemas.microsoft.com/office/drawing/2014/main" id="{77171803-AE1C-44D3-8FE3-CEF86237F916}"/>
                    </a:ext>
                  </a:extLst>
                </p14:cNvPr>
                <p14:cNvContentPartPr/>
                <p14:nvPr/>
              </p14:nvContentPartPr>
              <p14:xfrm>
                <a:off x="1017992" y="41835"/>
                <a:ext cx="114480" cy="77040"/>
              </p14:xfrm>
            </p:contentPart>
          </mc:Choice>
          <mc:Fallback xmlns="">
            <p:pic>
              <p:nvPicPr>
                <p:cNvPr id="121" name="Freihand 120">
                  <a:extLst>
                    <a:ext uri="{FF2B5EF4-FFF2-40B4-BE49-F238E27FC236}">
                      <a16:creationId xmlns:a16="http://schemas.microsoft.com/office/drawing/2014/main" id="{77171803-AE1C-44D3-8FE3-CEF86237F916}"/>
                    </a:ext>
                  </a:extLst>
                </p:cNvPr>
                <p:cNvPicPr/>
                <p:nvPr/>
              </p:nvPicPr>
              <p:blipFill>
                <a:blip r:embed="rId132"/>
                <a:stretch>
                  <a:fillRect/>
                </a:stretch>
              </p:blipFill>
              <p:spPr>
                <a:xfrm>
                  <a:off x="1013672" y="37515"/>
                  <a:ext cx="123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7352789A-35A7-4782-A864-AEA6B71F9F5B}"/>
                    </a:ext>
                  </a:extLst>
                </p14:cNvPr>
                <p14:cNvContentPartPr/>
                <p14:nvPr/>
              </p14:nvContentPartPr>
              <p14:xfrm>
                <a:off x="5961872" y="311835"/>
                <a:ext cx="173520" cy="32760"/>
              </p14:xfrm>
            </p:contentPart>
          </mc:Choice>
          <mc:Fallback xmlns="">
            <p:pic>
              <p:nvPicPr>
                <p:cNvPr id="83" name="Freihand 82">
                  <a:extLst>
                    <a:ext uri="{FF2B5EF4-FFF2-40B4-BE49-F238E27FC236}">
                      <a16:creationId xmlns:a16="http://schemas.microsoft.com/office/drawing/2014/main" id="{7352789A-35A7-4782-A864-AEA6B71F9F5B}"/>
                    </a:ext>
                  </a:extLst>
                </p:cNvPr>
                <p:cNvPicPr/>
                <p:nvPr/>
              </p:nvPicPr>
              <p:blipFill>
                <a:blip r:embed="rId134"/>
                <a:stretch>
                  <a:fillRect/>
                </a:stretch>
              </p:blipFill>
              <p:spPr>
                <a:xfrm>
                  <a:off x="5957552" y="307515"/>
                  <a:ext cx="182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6795B8C6-4575-4A52-B0D6-B2F4E5DAB583}"/>
                    </a:ext>
                  </a:extLst>
                </p14:cNvPr>
                <p14:cNvContentPartPr/>
                <p14:nvPr/>
              </p14:nvContentPartPr>
              <p14:xfrm>
                <a:off x="6107312" y="266475"/>
                <a:ext cx="89640" cy="140400"/>
              </p14:xfrm>
            </p:contentPart>
          </mc:Choice>
          <mc:Fallback xmlns="">
            <p:pic>
              <p:nvPicPr>
                <p:cNvPr id="84" name="Freihand 83">
                  <a:extLst>
                    <a:ext uri="{FF2B5EF4-FFF2-40B4-BE49-F238E27FC236}">
                      <a16:creationId xmlns:a16="http://schemas.microsoft.com/office/drawing/2014/main" id="{6795B8C6-4575-4A52-B0D6-B2F4E5DAB583}"/>
                    </a:ext>
                  </a:extLst>
                </p:cNvPr>
                <p:cNvPicPr/>
                <p:nvPr/>
              </p:nvPicPr>
              <p:blipFill>
                <a:blip r:embed="rId136"/>
                <a:stretch>
                  <a:fillRect/>
                </a:stretch>
              </p:blipFill>
              <p:spPr>
                <a:xfrm>
                  <a:off x="6102992" y="262155"/>
                  <a:ext cx="98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D4E7F51D-5275-4AC7-9875-0A54B2B9EB2E}"/>
                    </a:ext>
                  </a:extLst>
                </p14:cNvPr>
                <p14:cNvContentPartPr/>
                <p14:nvPr/>
              </p14:nvContentPartPr>
              <p14:xfrm>
                <a:off x="6612032" y="53715"/>
                <a:ext cx="128880" cy="111240"/>
              </p14:xfrm>
            </p:contentPart>
          </mc:Choice>
          <mc:Fallback xmlns="">
            <p:pic>
              <p:nvPicPr>
                <p:cNvPr id="85" name="Freihand 84">
                  <a:extLst>
                    <a:ext uri="{FF2B5EF4-FFF2-40B4-BE49-F238E27FC236}">
                      <a16:creationId xmlns:a16="http://schemas.microsoft.com/office/drawing/2014/main" id="{D4E7F51D-5275-4AC7-9875-0A54B2B9EB2E}"/>
                    </a:ext>
                  </a:extLst>
                </p:cNvPr>
                <p:cNvPicPr/>
                <p:nvPr/>
              </p:nvPicPr>
              <p:blipFill>
                <a:blip r:embed="rId138"/>
                <a:stretch>
                  <a:fillRect/>
                </a:stretch>
              </p:blipFill>
              <p:spPr>
                <a:xfrm>
                  <a:off x="6607712" y="49395"/>
                  <a:ext cx="137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D8FF3AAF-A400-420E-90E2-21E8FA77BDCA}"/>
                    </a:ext>
                  </a:extLst>
                </p14:cNvPr>
                <p14:cNvContentPartPr/>
                <p14:nvPr/>
              </p14:nvContentPartPr>
              <p14:xfrm>
                <a:off x="6687272" y="104475"/>
                <a:ext cx="46080" cy="45360"/>
              </p14:xfrm>
            </p:contentPart>
          </mc:Choice>
          <mc:Fallback xmlns="">
            <p:pic>
              <p:nvPicPr>
                <p:cNvPr id="86" name="Freihand 85">
                  <a:extLst>
                    <a:ext uri="{FF2B5EF4-FFF2-40B4-BE49-F238E27FC236}">
                      <a16:creationId xmlns:a16="http://schemas.microsoft.com/office/drawing/2014/main" id="{D8FF3AAF-A400-420E-90E2-21E8FA77BDCA}"/>
                    </a:ext>
                  </a:extLst>
                </p:cNvPr>
                <p:cNvPicPr/>
                <p:nvPr/>
              </p:nvPicPr>
              <p:blipFill>
                <a:blip r:embed="rId140"/>
                <a:stretch>
                  <a:fillRect/>
                </a:stretch>
              </p:blipFill>
              <p:spPr>
                <a:xfrm>
                  <a:off x="6682952" y="100155"/>
                  <a:ext cx="54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02326CED-8AC1-4782-96E2-BE79B8B708B3}"/>
                    </a:ext>
                  </a:extLst>
                </p14:cNvPr>
                <p14:cNvContentPartPr/>
                <p14:nvPr/>
              </p14:nvContentPartPr>
              <p14:xfrm>
                <a:off x="6753152" y="108075"/>
                <a:ext cx="54360" cy="40320"/>
              </p14:xfrm>
            </p:contentPart>
          </mc:Choice>
          <mc:Fallback xmlns="">
            <p:pic>
              <p:nvPicPr>
                <p:cNvPr id="87" name="Freihand 86">
                  <a:extLst>
                    <a:ext uri="{FF2B5EF4-FFF2-40B4-BE49-F238E27FC236}">
                      <a16:creationId xmlns:a16="http://schemas.microsoft.com/office/drawing/2014/main" id="{02326CED-8AC1-4782-96E2-BE79B8B708B3}"/>
                    </a:ext>
                  </a:extLst>
                </p:cNvPr>
                <p:cNvPicPr/>
                <p:nvPr/>
              </p:nvPicPr>
              <p:blipFill>
                <a:blip r:embed="rId142"/>
                <a:stretch>
                  <a:fillRect/>
                </a:stretch>
              </p:blipFill>
              <p:spPr>
                <a:xfrm>
                  <a:off x="6748832" y="103755"/>
                  <a:ext cx="63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ECA44A94-C522-4113-8975-FAF0A96B19D9}"/>
                    </a:ext>
                  </a:extLst>
                </p14:cNvPr>
                <p14:cNvContentPartPr/>
                <p14:nvPr/>
              </p14:nvContentPartPr>
              <p14:xfrm>
                <a:off x="6813632" y="45435"/>
                <a:ext cx="150840" cy="119160"/>
              </p14:xfrm>
            </p:contentPart>
          </mc:Choice>
          <mc:Fallback xmlns="">
            <p:pic>
              <p:nvPicPr>
                <p:cNvPr id="88" name="Freihand 87">
                  <a:extLst>
                    <a:ext uri="{FF2B5EF4-FFF2-40B4-BE49-F238E27FC236}">
                      <a16:creationId xmlns:a16="http://schemas.microsoft.com/office/drawing/2014/main" id="{ECA44A94-C522-4113-8975-FAF0A96B19D9}"/>
                    </a:ext>
                  </a:extLst>
                </p:cNvPr>
                <p:cNvPicPr/>
                <p:nvPr/>
              </p:nvPicPr>
              <p:blipFill>
                <a:blip r:embed="rId144"/>
                <a:stretch>
                  <a:fillRect/>
                </a:stretch>
              </p:blipFill>
              <p:spPr>
                <a:xfrm>
                  <a:off x="6809312" y="41115"/>
                  <a:ext cx="159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8C7C0B3F-A86B-4AF2-8609-B15CC11B29AC}"/>
                    </a:ext>
                  </a:extLst>
                </p14:cNvPr>
                <p14:cNvContentPartPr/>
                <p14:nvPr/>
              </p14:nvContentPartPr>
              <p14:xfrm>
                <a:off x="6449672" y="82155"/>
                <a:ext cx="28800" cy="423720"/>
              </p14:xfrm>
            </p:contentPart>
          </mc:Choice>
          <mc:Fallback xmlns="">
            <p:pic>
              <p:nvPicPr>
                <p:cNvPr id="89" name="Freihand 88">
                  <a:extLst>
                    <a:ext uri="{FF2B5EF4-FFF2-40B4-BE49-F238E27FC236}">
                      <a16:creationId xmlns:a16="http://schemas.microsoft.com/office/drawing/2014/main" id="{8C7C0B3F-A86B-4AF2-8609-B15CC11B29AC}"/>
                    </a:ext>
                  </a:extLst>
                </p:cNvPr>
                <p:cNvPicPr/>
                <p:nvPr/>
              </p:nvPicPr>
              <p:blipFill>
                <a:blip r:embed="rId146"/>
                <a:stretch>
                  <a:fillRect/>
                </a:stretch>
              </p:blipFill>
              <p:spPr>
                <a:xfrm>
                  <a:off x="6445352" y="77835"/>
                  <a:ext cx="374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72F518CA-D1EA-40D0-AF11-43C10574A432}"/>
                    </a:ext>
                  </a:extLst>
                </p14:cNvPr>
                <p14:cNvContentPartPr/>
                <p14:nvPr/>
              </p14:nvContentPartPr>
              <p14:xfrm>
                <a:off x="6308912" y="558795"/>
                <a:ext cx="1002960" cy="38160"/>
              </p14:xfrm>
            </p:contentPart>
          </mc:Choice>
          <mc:Fallback xmlns="">
            <p:pic>
              <p:nvPicPr>
                <p:cNvPr id="90" name="Freihand 89">
                  <a:extLst>
                    <a:ext uri="{FF2B5EF4-FFF2-40B4-BE49-F238E27FC236}">
                      <a16:creationId xmlns:a16="http://schemas.microsoft.com/office/drawing/2014/main" id="{72F518CA-D1EA-40D0-AF11-43C10574A432}"/>
                    </a:ext>
                  </a:extLst>
                </p:cNvPr>
                <p:cNvPicPr/>
                <p:nvPr/>
              </p:nvPicPr>
              <p:blipFill>
                <a:blip r:embed="rId148"/>
                <a:stretch>
                  <a:fillRect/>
                </a:stretch>
              </p:blipFill>
              <p:spPr>
                <a:xfrm>
                  <a:off x="6304592" y="554475"/>
                  <a:ext cx="1011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A7F4AA7D-6D59-4C2C-9535-72FFD2204F81}"/>
                    </a:ext>
                  </a:extLst>
                </p14:cNvPr>
                <p14:cNvContentPartPr/>
                <p14:nvPr/>
              </p14:nvContentPartPr>
              <p14:xfrm>
                <a:off x="7240592" y="537555"/>
                <a:ext cx="168480" cy="118080"/>
              </p14:xfrm>
            </p:contentPart>
          </mc:Choice>
          <mc:Fallback xmlns="">
            <p:pic>
              <p:nvPicPr>
                <p:cNvPr id="91" name="Freihand 90">
                  <a:extLst>
                    <a:ext uri="{FF2B5EF4-FFF2-40B4-BE49-F238E27FC236}">
                      <a16:creationId xmlns:a16="http://schemas.microsoft.com/office/drawing/2014/main" id="{A7F4AA7D-6D59-4C2C-9535-72FFD2204F81}"/>
                    </a:ext>
                  </a:extLst>
                </p:cNvPr>
                <p:cNvPicPr/>
                <p:nvPr/>
              </p:nvPicPr>
              <p:blipFill>
                <a:blip r:embed="rId150"/>
                <a:stretch>
                  <a:fillRect/>
                </a:stretch>
              </p:blipFill>
              <p:spPr>
                <a:xfrm>
                  <a:off x="7236272" y="533235"/>
                  <a:ext cx="177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EC6F557F-5A9D-4358-97AC-D6AB1FD1645C}"/>
                    </a:ext>
                  </a:extLst>
                </p14:cNvPr>
                <p14:cNvContentPartPr/>
                <p14:nvPr/>
              </p14:nvContentPartPr>
              <p14:xfrm>
                <a:off x="6350672" y="8715"/>
                <a:ext cx="165600" cy="110520"/>
              </p14:xfrm>
            </p:contentPart>
          </mc:Choice>
          <mc:Fallback xmlns="">
            <p:pic>
              <p:nvPicPr>
                <p:cNvPr id="93" name="Freihand 92">
                  <a:extLst>
                    <a:ext uri="{FF2B5EF4-FFF2-40B4-BE49-F238E27FC236}">
                      <a16:creationId xmlns:a16="http://schemas.microsoft.com/office/drawing/2014/main" id="{EC6F557F-5A9D-4358-97AC-D6AB1FD1645C}"/>
                    </a:ext>
                  </a:extLst>
                </p:cNvPr>
                <p:cNvPicPr/>
                <p:nvPr/>
              </p:nvPicPr>
              <p:blipFill>
                <a:blip r:embed="rId152"/>
                <a:stretch>
                  <a:fillRect/>
                </a:stretch>
              </p:blipFill>
              <p:spPr>
                <a:xfrm>
                  <a:off x="6346352" y="4395"/>
                  <a:ext cx="174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C06721F6-03B0-4285-9C79-7A1346EBC389}"/>
                    </a:ext>
                  </a:extLst>
                </p14:cNvPr>
                <p14:cNvContentPartPr/>
                <p14:nvPr/>
              </p14:nvContentPartPr>
              <p14:xfrm>
                <a:off x="6110912" y="49395"/>
                <a:ext cx="106560" cy="65880"/>
              </p14:xfrm>
            </p:contentPart>
          </mc:Choice>
          <mc:Fallback xmlns="">
            <p:pic>
              <p:nvPicPr>
                <p:cNvPr id="94" name="Freihand 93">
                  <a:extLst>
                    <a:ext uri="{FF2B5EF4-FFF2-40B4-BE49-F238E27FC236}">
                      <a16:creationId xmlns:a16="http://schemas.microsoft.com/office/drawing/2014/main" id="{C06721F6-03B0-4285-9C79-7A1346EBC389}"/>
                    </a:ext>
                  </a:extLst>
                </p:cNvPr>
                <p:cNvPicPr/>
                <p:nvPr/>
              </p:nvPicPr>
              <p:blipFill>
                <a:blip r:embed="rId154"/>
                <a:stretch>
                  <a:fillRect/>
                </a:stretch>
              </p:blipFill>
              <p:spPr>
                <a:xfrm>
                  <a:off x="6106592" y="45075"/>
                  <a:ext cx="115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29974779-67A9-46EA-9320-86E466E0BABA}"/>
                    </a:ext>
                  </a:extLst>
                </p14:cNvPr>
                <p14:cNvContentPartPr/>
                <p14:nvPr/>
              </p14:nvContentPartPr>
              <p14:xfrm>
                <a:off x="6201632" y="33555"/>
                <a:ext cx="55080" cy="86040"/>
              </p14:xfrm>
            </p:contentPart>
          </mc:Choice>
          <mc:Fallback xmlns="">
            <p:pic>
              <p:nvPicPr>
                <p:cNvPr id="95" name="Freihand 94">
                  <a:extLst>
                    <a:ext uri="{FF2B5EF4-FFF2-40B4-BE49-F238E27FC236}">
                      <a16:creationId xmlns:a16="http://schemas.microsoft.com/office/drawing/2014/main" id="{29974779-67A9-46EA-9320-86E466E0BABA}"/>
                    </a:ext>
                  </a:extLst>
                </p:cNvPr>
                <p:cNvPicPr/>
                <p:nvPr/>
              </p:nvPicPr>
              <p:blipFill>
                <a:blip r:embed="rId156"/>
                <a:stretch>
                  <a:fillRect/>
                </a:stretch>
              </p:blipFill>
              <p:spPr>
                <a:xfrm>
                  <a:off x="6197312" y="29235"/>
                  <a:ext cx="63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32B934DD-0F7D-4375-9054-8882245BA888}"/>
                    </a:ext>
                  </a:extLst>
                </p14:cNvPr>
                <p14:cNvContentPartPr/>
                <p14:nvPr/>
              </p14:nvContentPartPr>
              <p14:xfrm>
                <a:off x="6241952" y="65595"/>
                <a:ext cx="100800" cy="77040"/>
              </p14:xfrm>
            </p:contentPart>
          </mc:Choice>
          <mc:Fallback xmlns="">
            <p:pic>
              <p:nvPicPr>
                <p:cNvPr id="96" name="Freihand 95">
                  <a:extLst>
                    <a:ext uri="{FF2B5EF4-FFF2-40B4-BE49-F238E27FC236}">
                      <a16:creationId xmlns:a16="http://schemas.microsoft.com/office/drawing/2014/main" id="{32B934DD-0F7D-4375-9054-8882245BA888}"/>
                    </a:ext>
                  </a:extLst>
                </p:cNvPr>
                <p:cNvPicPr/>
                <p:nvPr/>
              </p:nvPicPr>
              <p:blipFill>
                <a:blip r:embed="rId158"/>
                <a:stretch>
                  <a:fillRect/>
                </a:stretch>
              </p:blipFill>
              <p:spPr>
                <a:xfrm>
                  <a:off x="6237632" y="61275"/>
                  <a:ext cx="109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B0B586D1-E4E6-4EF0-828C-EA0E6577ACDD}"/>
                    </a:ext>
                  </a:extLst>
                </p14:cNvPr>
                <p14:cNvContentPartPr/>
                <p14:nvPr/>
              </p14:nvContentPartPr>
              <p14:xfrm>
                <a:off x="6300632" y="28875"/>
                <a:ext cx="60120" cy="151560"/>
              </p14:xfrm>
            </p:contentPart>
          </mc:Choice>
          <mc:Fallback xmlns="">
            <p:pic>
              <p:nvPicPr>
                <p:cNvPr id="97" name="Freihand 96">
                  <a:extLst>
                    <a:ext uri="{FF2B5EF4-FFF2-40B4-BE49-F238E27FC236}">
                      <a16:creationId xmlns:a16="http://schemas.microsoft.com/office/drawing/2014/main" id="{B0B586D1-E4E6-4EF0-828C-EA0E6577ACDD}"/>
                    </a:ext>
                  </a:extLst>
                </p:cNvPr>
                <p:cNvPicPr/>
                <p:nvPr/>
              </p:nvPicPr>
              <p:blipFill>
                <a:blip r:embed="rId160"/>
                <a:stretch>
                  <a:fillRect/>
                </a:stretch>
              </p:blipFill>
              <p:spPr>
                <a:xfrm>
                  <a:off x="6296312" y="24555"/>
                  <a:ext cx="68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B432A88D-170E-48B2-92AD-4244F96A88C7}"/>
                    </a:ext>
                  </a:extLst>
                </p14:cNvPr>
                <p14:cNvContentPartPr/>
                <p14:nvPr/>
              </p14:nvContentPartPr>
              <p14:xfrm>
                <a:off x="7185152" y="644835"/>
                <a:ext cx="135720" cy="79200"/>
              </p14:xfrm>
            </p:contentPart>
          </mc:Choice>
          <mc:Fallback xmlns="">
            <p:pic>
              <p:nvPicPr>
                <p:cNvPr id="98" name="Freihand 97">
                  <a:extLst>
                    <a:ext uri="{FF2B5EF4-FFF2-40B4-BE49-F238E27FC236}">
                      <a16:creationId xmlns:a16="http://schemas.microsoft.com/office/drawing/2014/main" id="{B432A88D-170E-48B2-92AD-4244F96A88C7}"/>
                    </a:ext>
                  </a:extLst>
                </p:cNvPr>
                <p:cNvPicPr/>
                <p:nvPr/>
              </p:nvPicPr>
              <p:blipFill>
                <a:blip r:embed="rId162"/>
                <a:stretch>
                  <a:fillRect/>
                </a:stretch>
              </p:blipFill>
              <p:spPr>
                <a:xfrm>
                  <a:off x="7180832" y="640515"/>
                  <a:ext cx="144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6D903AB4-AA2B-4C28-B5CA-42A9E28E5BB1}"/>
                    </a:ext>
                  </a:extLst>
                </p14:cNvPr>
                <p14:cNvContentPartPr/>
                <p14:nvPr/>
              </p14:nvContentPartPr>
              <p14:xfrm>
                <a:off x="7194512" y="652395"/>
                <a:ext cx="159840" cy="82800"/>
              </p14:xfrm>
            </p:contentPart>
          </mc:Choice>
          <mc:Fallback xmlns="">
            <p:pic>
              <p:nvPicPr>
                <p:cNvPr id="99" name="Freihand 98">
                  <a:extLst>
                    <a:ext uri="{FF2B5EF4-FFF2-40B4-BE49-F238E27FC236}">
                      <a16:creationId xmlns:a16="http://schemas.microsoft.com/office/drawing/2014/main" id="{6D903AB4-AA2B-4C28-B5CA-42A9E28E5BB1}"/>
                    </a:ext>
                  </a:extLst>
                </p:cNvPr>
                <p:cNvPicPr/>
                <p:nvPr/>
              </p:nvPicPr>
              <p:blipFill>
                <a:blip r:embed="rId164"/>
                <a:stretch>
                  <a:fillRect/>
                </a:stretch>
              </p:blipFill>
              <p:spPr>
                <a:xfrm>
                  <a:off x="7190192" y="648075"/>
                  <a:ext cx="168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2" name="Freihand 151">
                  <a:extLst>
                    <a:ext uri="{FF2B5EF4-FFF2-40B4-BE49-F238E27FC236}">
                      <a16:creationId xmlns:a16="http://schemas.microsoft.com/office/drawing/2014/main" id="{D7158D8B-ADCE-41CA-9B31-2C1110AE4CFC}"/>
                    </a:ext>
                  </a:extLst>
                </p14:cNvPr>
                <p14:cNvContentPartPr/>
                <p14:nvPr/>
              </p14:nvContentPartPr>
              <p14:xfrm>
                <a:off x="6088952" y="1177275"/>
                <a:ext cx="124920" cy="168120"/>
              </p14:xfrm>
            </p:contentPart>
          </mc:Choice>
          <mc:Fallback xmlns="">
            <p:pic>
              <p:nvPicPr>
                <p:cNvPr id="152" name="Freihand 151">
                  <a:extLst>
                    <a:ext uri="{FF2B5EF4-FFF2-40B4-BE49-F238E27FC236}">
                      <a16:creationId xmlns:a16="http://schemas.microsoft.com/office/drawing/2014/main" id="{D7158D8B-ADCE-41CA-9B31-2C1110AE4CFC}"/>
                    </a:ext>
                  </a:extLst>
                </p:cNvPr>
                <p:cNvPicPr/>
                <p:nvPr/>
              </p:nvPicPr>
              <p:blipFill>
                <a:blip r:embed="rId166"/>
                <a:stretch>
                  <a:fillRect/>
                </a:stretch>
              </p:blipFill>
              <p:spPr>
                <a:xfrm>
                  <a:off x="6084632" y="1172955"/>
                  <a:ext cx="133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3" name="Freihand 152">
                  <a:extLst>
                    <a:ext uri="{FF2B5EF4-FFF2-40B4-BE49-F238E27FC236}">
                      <a16:creationId xmlns:a16="http://schemas.microsoft.com/office/drawing/2014/main" id="{7CFA9ABA-FC8B-4137-9197-F4B1CD45397E}"/>
                    </a:ext>
                  </a:extLst>
                </p14:cNvPr>
                <p14:cNvContentPartPr/>
                <p14:nvPr/>
              </p14:nvContentPartPr>
              <p14:xfrm>
                <a:off x="6203072" y="1243515"/>
                <a:ext cx="125640" cy="91440"/>
              </p14:xfrm>
            </p:contentPart>
          </mc:Choice>
          <mc:Fallback xmlns="">
            <p:pic>
              <p:nvPicPr>
                <p:cNvPr id="153" name="Freihand 152">
                  <a:extLst>
                    <a:ext uri="{FF2B5EF4-FFF2-40B4-BE49-F238E27FC236}">
                      <a16:creationId xmlns:a16="http://schemas.microsoft.com/office/drawing/2014/main" id="{7CFA9ABA-FC8B-4137-9197-F4B1CD45397E}"/>
                    </a:ext>
                  </a:extLst>
                </p:cNvPr>
                <p:cNvPicPr/>
                <p:nvPr/>
              </p:nvPicPr>
              <p:blipFill>
                <a:blip r:embed="rId168"/>
                <a:stretch>
                  <a:fillRect/>
                </a:stretch>
              </p:blipFill>
              <p:spPr>
                <a:xfrm>
                  <a:off x="6198752" y="1239195"/>
                  <a:ext cx="134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4" name="Freihand 153">
                  <a:extLst>
                    <a:ext uri="{FF2B5EF4-FFF2-40B4-BE49-F238E27FC236}">
                      <a16:creationId xmlns:a16="http://schemas.microsoft.com/office/drawing/2014/main" id="{D699F5EC-7326-4B56-8E54-14811DB4997F}"/>
                    </a:ext>
                  </a:extLst>
                </p14:cNvPr>
                <p14:cNvContentPartPr/>
                <p14:nvPr/>
              </p14:nvContentPartPr>
              <p14:xfrm>
                <a:off x="6307832" y="1168275"/>
                <a:ext cx="111600" cy="163800"/>
              </p14:xfrm>
            </p:contentPart>
          </mc:Choice>
          <mc:Fallback xmlns="">
            <p:pic>
              <p:nvPicPr>
                <p:cNvPr id="154" name="Freihand 153">
                  <a:extLst>
                    <a:ext uri="{FF2B5EF4-FFF2-40B4-BE49-F238E27FC236}">
                      <a16:creationId xmlns:a16="http://schemas.microsoft.com/office/drawing/2014/main" id="{D699F5EC-7326-4B56-8E54-14811DB4997F}"/>
                    </a:ext>
                  </a:extLst>
                </p:cNvPr>
                <p:cNvPicPr/>
                <p:nvPr/>
              </p:nvPicPr>
              <p:blipFill>
                <a:blip r:embed="rId170"/>
                <a:stretch>
                  <a:fillRect/>
                </a:stretch>
              </p:blipFill>
              <p:spPr>
                <a:xfrm>
                  <a:off x="6303512" y="1163955"/>
                  <a:ext cx="120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5" name="Freihand 154">
                  <a:extLst>
                    <a:ext uri="{FF2B5EF4-FFF2-40B4-BE49-F238E27FC236}">
                      <a16:creationId xmlns:a16="http://schemas.microsoft.com/office/drawing/2014/main" id="{34B9D27A-D24A-4728-8F27-C788E55C6D8D}"/>
                    </a:ext>
                  </a:extLst>
                </p14:cNvPr>
                <p14:cNvContentPartPr/>
                <p14:nvPr/>
              </p14:nvContentPartPr>
              <p14:xfrm>
                <a:off x="6389912" y="1278075"/>
                <a:ext cx="200520" cy="45720"/>
              </p14:xfrm>
            </p:contentPart>
          </mc:Choice>
          <mc:Fallback xmlns="">
            <p:pic>
              <p:nvPicPr>
                <p:cNvPr id="155" name="Freihand 154">
                  <a:extLst>
                    <a:ext uri="{FF2B5EF4-FFF2-40B4-BE49-F238E27FC236}">
                      <a16:creationId xmlns:a16="http://schemas.microsoft.com/office/drawing/2014/main" id="{34B9D27A-D24A-4728-8F27-C788E55C6D8D}"/>
                    </a:ext>
                  </a:extLst>
                </p:cNvPr>
                <p:cNvPicPr/>
                <p:nvPr/>
              </p:nvPicPr>
              <p:blipFill>
                <a:blip r:embed="rId172"/>
                <a:stretch>
                  <a:fillRect/>
                </a:stretch>
              </p:blipFill>
              <p:spPr>
                <a:xfrm>
                  <a:off x="6385592" y="1273755"/>
                  <a:ext cx="209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6" name="Freihand 155">
                  <a:extLst>
                    <a:ext uri="{FF2B5EF4-FFF2-40B4-BE49-F238E27FC236}">
                      <a16:creationId xmlns:a16="http://schemas.microsoft.com/office/drawing/2014/main" id="{DA04DC4F-3C11-4375-BD33-57A21D2A74E6}"/>
                    </a:ext>
                  </a:extLst>
                </p14:cNvPr>
                <p14:cNvContentPartPr/>
                <p14:nvPr/>
              </p14:nvContentPartPr>
              <p14:xfrm>
                <a:off x="6467672" y="1147395"/>
                <a:ext cx="54720" cy="219240"/>
              </p14:xfrm>
            </p:contentPart>
          </mc:Choice>
          <mc:Fallback xmlns="">
            <p:pic>
              <p:nvPicPr>
                <p:cNvPr id="156" name="Freihand 155">
                  <a:extLst>
                    <a:ext uri="{FF2B5EF4-FFF2-40B4-BE49-F238E27FC236}">
                      <a16:creationId xmlns:a16="http://schemas.microsoft.com/office/drawing/2014/main" id="{DA04DC4F-3C11-4375-BD33-57A21D2A74E6}"/>
                    </a:ext>
                  </a:extLst>
                </p:cNvPr>
                <p:cNvPicPr/>
                <p:nvPr/>
              </p:nvPicPr>
              <p:blipFill>
                <a:blip r:embed="rId174"/>
                <a:stretch>
                  <a:fillRect/>
                </a:stretch>
              </p:blipFill>
              <p:spPr>
                <a:xfrm>
                  <a:off x="6463352" y="1143075"/>
                  <a:ext cx="63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7" name="Freihand 156">
                  <a:extLst>
                    <a:ext uri="{FF2B5EF4-FFF2-40B4-BE49-F238E27FC236}">
                      <a16:creationId xmlns:a16="http://schemas.microsoft.com/office/drawing/2014/main" id="{408136FF-5604-4364-BDCD-A6E51D1C098E}"/>
                    </a:ext>
                  </a:extLst>
                </p14:cNvPr>
                <p14:cNvContentPartPr/>
                <p14:nvPr/>
              </p14:nvContentPartPr>
              <p14:xfrm>
                <a:off x="6527072" y="1278795"/>
                <a:ext cx="148680" cy="55080"/>
              </p14:xfrm>
            </p:contentPart>
          </mc:Choice>
          <mc:Fallback xmlns="">
            <p:pic>
              <p:nvPicPr>
                <p:cNvPr id="157" name="Freihand 156">
                  <a:extLst>
                    <a:ext uri="{FF2B5EF4-FFF2-40B4-BE49-F238E27FC236}">
                      <a16:creationId xmlns:a16="http://schemas.microsoft.com/office/drawing/2014/main" id="{408136FF-5604-4364-BDCD-A6E51D1C098E}"/>
                    </a:ext>
                  </a:extLst>
                </p:cNvPr>
                <p:cNvPicPr/>
                <p:nvPr/>
              </p:nvPicPr>
              <p:blipFill>
                <a:blip r:embed="rId176"/>
                <a:stretch>
                  <a:fillRect/>
                </a:stretch>
              </p:blipFill>
              <p:spPr>
                <a:xfrm>
                  <a:off x="6522752" y="1274475"/>
                  <a:ext cx="157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8" name="Freihand 157">
                  <a:extLst>
                    <a:ext uri="{FF2B5EF4-FFF2-40B4-BE49-F238E27FC236}">
                      <a16:creationId xmlns:a16="http://schemas.microsoft.com/office/drawing/2014/main" id="{001680B6-0E36-4B28-B64E-D082D0BE62C2}"/>
                    </a:ext>
                  </a:extLst>
                </p14:cNvPr>
                <p14:cNvContentPartPr/>
                <p14:nvPr/>
              </p14:nvContentPartPr>
              <p14:xfrm>
                <a:off x="6779072" y="1224435"/>
                <a:ext cx="263160" cy="84600"/>
              </p14:xfrm>
            </p:contentPart>
          </mc:Choice>
          <mc:Fallback xmlns="">
            <p:pic>
              <p:nvPicPr>
                <p:cNvPr id="158" name="Freihand 157">
                  <a:extLst>
                    <a:ext uri="{FF2B5EF4-FFF2-40B4-BE49-F238E27FC236}">
                      <a16:creationId xmlns:a16="http://schemas.microsoft.com/office/drawing/2014/main" id="{001680B6-0E36-4B28-B64E-D082D0BE62C2}"/>
                    </a:ext>
                  </a:extLst>
                </p:cNvPr>
                <p:cNvPicPr/>
                <p:nvPr/>
              </p:nvPicPr>
              <p:blipFill>
                <a:blip r:embed="rId178"/>
                <a:stretch>
                  <a:fillRect/>
                </a:stretch>
              </p:blipFill>
              <p:spPr>
                <a:xfrm>
                  <a:off x="6774752" y="1220115"/>
                  <a:ext cx="271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9" name="Freihand 158">
                  <a:extLst>
                    <a:ext uri="{FF2B5EF4-FFF2-40B4-BE49-F238E27FC236}">
                      <a16:creationId xmlns:a16="http://schemas.microsoft.com/office/drawing/2014/main" id="{97DDC563-3FAD-46E3-87DE-E07D6BDAB124}"/>
                    </a:ext>
                  </a:extLst>
                </p14:cNvPr>
                <p14:cNvContentPartPr/>
                <p14:nvPr/>
              </p14:nvContentPartPr>
              <p14:xfrm>
                <a:off x="7156712" y="1178355"/>
                <a:ext cx="107640" cy="149040"/>
              </p14:xfrm>
            </p:contentPart>
          </mc:Choice>
          <mc:Fallback xmlns="">
            <p:pic>
              <p:nvPicPr>
                <p:cNvPr id="159" name="Freihand 158">
                  <a:extLst>
                    <a:ext uri="{FF2B5EF4-FFF2-40B4-BE49-F238E27FC236}">
                      <a16:creationId xmlns:a16="http://schemas.microsoft.com/office/drawing/2014/main" id="{97DDC563-3FAD-46E3-87DE-E07D6BDAB124}"/>
                    </a:ext>
                  </a:extLst>
                </p:cNvPr>
                <p:cNvPicPr/>
                <p:nvPr/>
              </p:nvPicPr>
              <p:blipFill>
                <a:blip r:embed="rId180"/>
                <a:stretch>
                  <a:fillRect/>
                </a:stretch>
              </p:blipFill>
              <p:spPr>
                <a:xfrm>
                  <a:off x="7152392" y="1174035"/>
                  <a:ext cx="116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0" name="Freihand 159">
                  <a:extLst>
                    <a:ext uri="{FF2B5EF4-FFF2-40B4-BE49-F238E27FC236}">
                      <a16:creationId xmlns:a16="http://schemas.microsoft.com/office/drawing/2014/main" id="{A1A5561E-FC3D-4613-8A6A-6FE5507F60ED}"/>
                    </a:ext>
                  </a:extLst>
                </p14:cNvPr>
                <p14:cNvContentPartPr/>
                <p14:nvPr/>
              </p14:nvContentPartPr>
              <p14:xfrm>
                <a:off x="7255352" y="1250715"/>
                <a:ext cx="226440" cy="62640"/>
              </p14:xfrm>
            </p:contentPart>
          </mc:Choice>
          <mc:Fallback xmlns="">
            <p:pic>
              <p:nvPicPr>
                <p:cNvPr id="160" name="Freihand 159">
                  <a:extLst>
                    <a:ext uri="{FF2B5EF4-FFF2-40B4-BE49-F238E27FC236}">
                      <a16:creationId xmlns:a16="http://schemas.microsoft.com/office/drawing/2014/main" id="{A1A5561E-FC3D-4613-8A6A-6FE5507F60ED}"/>
                    </a:ext>
                  </a:extLst>
                </p:cNvPr>
                <p:cNvPicPr/>
                <p:nvPr/>
              </p:nvPicPr>
              <p:blipFill>
                <a:blip r:embed="rId182"/>
                <a:stretch>
                  <a:fillRect/>
                </a:stretch>
              </p:blipFill>
              <p:spPr>
                <a:xfrm>
                  <a:off x="7251032" y="1246395"/>
                  <a:ext cx="235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1" name="Freihand 160">
                  <a:extLst>
                    <a:ext uri="{FF2B5EF4-FFF2-40B4-BE49-F238E27FC236}">
                      <a16:creationId xmlns:a16="http://schemas.microsoft.com/office/drawing/2014/main" id="{269622D8-7951-4172-8F39-571AAB5B14F4}"/>
                    </a:ext>
                  </a:extLst>
                </p14:cNvPr>
                <p14:cNvContentPartPr/>
                <p14:nvPr/>
              </p14:nvContentPartPr>
              <p14:xfrm>
                <a:off x="7526792" y="1267635"/>
                <a:ext cx="68760" cy="59400"/>
              </p14:xfrm>
            </p:contentPart>
          </mc:Choice>
          <mc:Fallback xmlns="">
            <p:pic>
              <p:nvPicPr>
                <p:cNvPr id="161" name="Freihand 160">
                  <a:extLst>
                    <a:ext uri="{FF2B5EF4-FFF2-40B4-BE49-F238E27FC236}">
                      <a16:creationId xmlns:a16="http://schemas.microsoft.com/office/drawing/2014/main" id="{269622D8-7951-4172-8F39-571AAB5B14F4}"/>
                    </a:ext>
                  </a:extLst>
                </p:cNvPr>
                <p:cNvPicPr/>
                <p:nvPr/>
              </p:nvPicPr>
              <p:blipFill>
                <a:blip r:embed="rId184"/>
                <a:stretch>
                  <a:fillRect/>
                </a:stretch>
              </p:blipFill>
              <p:spPr>
                <a:xfrm>
                  <a:off x="7522472" y="1263315"/>
                  <a:ext cx="77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2" name="Freihand 161">
                  <a:extLst>
                    <a:ext uri="{FF2B5EF4-FFF2-40B4-BE49-F238E27FC236}">
                      <a16:creationId xmlns:a16="http://schemas.microsoft.com/office/drawing/2014/main" id="{9A66351C-74F5-40D0-AA77-C74261A88C8C}"/>
                    </a:ext>
                  </a:extLst>
                </p14:cNvPr>
                <p14:cNvContentPartPr/>
                <p14:nvPr/>
              </p14:nvContentPartPr>
              <p14:xfrm>
                <a:off x="7603832" y="1202835"/>
                <a:ext cx="86400" cy="125640"/>
              </p14:xfrm>
            </p:contentPart>
          </mc:Choice>
          <mc:Fallback xmlns="">
            <p:pic>
              <p:nvPicPr>
                <p:cNvPr id="162" name="Freihand 161">
                  <a:extLst>
                    <a:ext uri="{FF2B5EF4-FFF2-40B4-BE49-F238E27FC236}">
                      <a16:creationId xmlns:a16="http://schemas.microsoft.com/office/drawing/2014/main" id="{9A66351C-74F5-40D0-AA77-C74261A88C8C}"/>
                    </a:ext>
                  </a:extLst>
                </p:cNvPr>
                <p:cNvPicPr/>
                <p:nvPr/>
              </p:nvPicPr>
              <p:blipFill>
                <a:blip r:embed="rId186"/>
                <a:stretch>
                  <a:fillRect/>
                </a:stretch>
              </p:blipFill>
              <p:spPr>
                <a:xfrm>
                  <a:off x="7599512" y="1198515"/>
                  <a:ext cx="95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3" name="Freihand 162">
                  <a:extLst>
                    <a:ext uri="{FF2B5EF4-FFF2-40B4-BE49-F238E27FC236}">
                      <a16:creationId xmlns:a16="http://schemas.microsoft.com/office/drawing/2014/main" id="{7DAA520B-831B-4899-BD3A-86062CF5F0A6}"/>
                    </a:ext>
                  </a:extLst>
                </p14:cNvPr>
                <p14:cNvContentPartPr/>
                <p14:nvPr/>
              </p14:nvContentPartPr>
              <p14:xfrm>
                <a:off x="7710032" y="1162155"/>
                <a:ext cx="378720" cy="174600"/>
              </p14:xfrm>
            </p:contentPart>
          </mc:Choice>
          <mc:Fallback xmlns="">
            <p:pic>
              <p:nvPicPr>
                <p:cNvPr id="163" name="Freihand 162">
                  <a:extLst>
                    <a:ext uri="{FF2B5EF4-FFF2-40B4-BE49-F238E27FC236}">
                      <a16:creationId xmlns:a16="http://schemas.microsoft.com/office/drawing/2014/main" id="{7DAA520B-831B-4899-BD3A-86062CF5F0A6}"/>
                    </a:ext>
                  </a:extLst>
                </p:cNvPr>
                <p:cNvPicPr/>
                <p:nvPr/>
              </p:nvPicPr>
              <p:blipFill>
                <a:blip r:embed="rId188"/>
                <a:stretch>
                  <a:fillRect/>
                </a:stretch>
              </p:blipFill>
              <p:spPr>
                <a:xfrm>
                  <a:off x="7705712" y="1157835"/>
                  <a:ext cx="38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4" name="Freihand 163">
                  <a:extLst>
                    <a:ext uri="{FF2B5EF4-FFF2-40B4-BE49-F238E27FC236}">
                      <a16:creationId xmlns:a16="http://schemas.microsoft.com/office/drawing/2014/main" id="{AB62A9F7-0C5A-4625-9C66-92D9A8E46D8C}"/>
                    </a:ext>
                  </a:extLst>
                </p14:cNvPr>
                <p14:cNvContentPartPr/>
                <p14:nvPr/>
              </p14:nvContentPartPr>
              <p14:xfrm>
                <a:off x="8146352" y="1298955"/>
                <a:ext cx="14760" cy="71640"/>
              </p14:xfrm>
            </p:contentPart>
          </mc:Choice>
          <mc:Fallback xmlns="">
            <p:pic>
              <p:nvPicPr>
                <p:cNvPr id="164" name="Freihand 163">
                  <a:extLst>
                    <a:ext uri="{FF2B5EF4-FFF2-40B4-BE49-F238E27FC236}">
                      <a16:creationId xmlns:a16="http://schemas.microsoft.com/office/drawing/2014/main" id="{AB62A9F7-0C5A-4625-9C66-92D9A8E46D8C}"/>
                    </a:ext>
                  </a:extLst>
                </p:cNvPr>
                <p:cNvPicPr/>
                <p:nvPr/>
              </p:nvPicPr>
              <p:blipFill>
                <a:blip r:embed="rId190"/>
                <a:stretch>
                  <a:fillRect/>
                </a:stretch>
              </p:blipFill>
              <p:spPr>
                <a:xfrm>
                  <a:off x="8142032" y="1294635"/>
                  <a:ext cx="23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5" name="Freihand 164">
                  <a:extLst>
                    <a:ext uri="{FF2B5EF4-FFF2-40B4-BE49-F238E27FC236}">
                      <a16:creationId xmlns:a16="http://schemas.microsoft.com/office/drawing/2014/main" id="{1E70B0BC-BB48-4DA6-8DC9-882ECFFB19B9}"/>
                    </a:ext>
                  </a:extLst>
                </p14:cNvPr>
                <p14:cNvContentPartPr/>
                <p14:nvPr/>
              </p14:nvContentPartPr>
              <p14:xfrm>
                <a:off x="8308712" y="1192395"/>
                <a:ext cx="262800" cy="134640"/>
              </p14:xfrm>
            </p:contentPart>
          </mc:Choice>
          <mc:Fallback xmlns="">
            <p:pic>
              <p:nvPicPr>
                <p:cNvPr id="165" name="Freihand 164">
                  <a:extLst>
                    <a:ext uri="{FF2B5EF4-FFF2-40B4-BE49-F238E27FC236}">
                      <a16:creationId xmlns:a16="http://schemas.microsoft.com/office/drawing/2014/main" id="{1E70B0BC-BB48-4DA6-8DC9-882ECFFB19B9}"/>
                    </a:ext>
                  </a:extLst>
                </p:cNvPr>
                <p:cNvPicPr/>
                <p:nvPr/>
              </p:nvPicPr>
              <p:blipFill>
                <a:blip r:embed="rId192"/>
                <a:stretch>
                  <a:fillRect/>
                </a:stretch>
              </p:blipFill>
              <p:spPr>
                <a:xfrm>
                  <a:off x="8304392" y="1188075"/>
                  <a:ext cx="271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6" name="Freihand 165">
                  <a:extLst>
                    <a:ext uri="{FF2B5EF4-FFF2-40B4-BE49-F238E27FC236}">
                      <a16:creationId xmlns:a16="http://schemas.microsoft.com/office/drawing/2014/main" id="{57CE57F0-7229-43E3-B723-9058790063CE}"/>
                    </a:ext>
                  </a:extLst>
                </p14:cNvPr>
                <p14:cNvContentPartPr/>
                <p14:nvPr/>
              </p14:nvContentPartPr>
              <p14:xfrm>
                <a:off x="8581952" y="1145595"/>
                <a:ext cx="308520" cy="180360"/>
              </p14:xfrm>
            </p:contentPart>
          </mc:Choice>
          <mc:Fallback xmlns="">
            <p:pic>
              <p:nvPicPr>
                <p:cNvPr id="166" name="Freihand 165">
                  <a:extLst>
                    <a:ext uri="{FF2B5EF4-FFF2-40B4-BE49-F238E27FC236}">
                      <a16:creationId xmlns:a16="http://schemas.microsoft.com/office/drawing/2014/main" id="{57CE57F0-7229-43E3-B723-9058790063CE}"/>
                    </a:ext>
                  </a:extLst>
                </p:cNvPr>
                <p:cNvPicPr/>
                <p:nvPr/>
              </p:nvPicPr>
              <p:blipFill>
                <a:blip r:embed="rId194"/>
                <a:stretch>
                  <a:fillRect/>
                </a:stretch>
              </p:blipFill>
              <p:spPr>
                <a:xfrm>
                  <a:off x="8577632" y="1141275"/>
                  <a:ext cx="317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7" name="Freihand 166">
                  <a:extLst>
                    <a:ext uri="{FF2B5EF4-FFF2-40B4-BE49-F238E27FC236}">
                      <a16:creationId xmlns:a16="http://schemas.microsoft.com/office/drawing/2014/main" id="{CA9A42FF-E37F-44BB-A623-86F93AB2959C}"/>
                    </a:ext>
                  </a:extLst>
                </p14:cNvPr>
                <p14:cNvContentPartPr/>
                <p14:nvPr/>
              </p14:nvContentPartPr>
              <p14:xfrm>
                <a:off x="8931152" y="1261515"/>
                <a:ext cx="232200" cy="60480"/>
              </p14:xfrm>
            </p:contentPart>
          </mc:Choice>
          <mc:Fallback xmlns="">
            <p:pic>
              <p:nvPicPr>
                <p:cNvPr id="167" name="Freihand 166">
                  <a:extLst>
                    <a:ext uri="{FF2B5EF4-FFF2-40B4-BE49-F238E27FC236}">
                      <a16:creationId xmlns:a16="http://schemas.microsoft.com/office/drawing/2014/main" id="{CA9A42FF-E37F-44BB-A623-86F93AB2959C}"/>
                    </a:ext>
                  </a:extLst>
                </p:cNvPr>
                <p:cNvPicPr/>
                <p:nvPr/>
              </p:nvPicPr>
              <p:blipFill>
                <a:blip r:embed="rId196"/>
                <a:stretch>
                  <a:fillRect/>
                </a:stretch>
              </p:blipFill>
              <p:spPr>
                <a:xfrm>
                  <a:off x="8926832" y="1257195"/>
                  <a:ext cx="240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8" name="Freihand 167">
                  <a:extLst>
                    <a:ext uri="{FF2B5EF4-FFF2-40B4-BE49-F238E27FC236}">
                      <a16:creationId xmlns:a16="http://schemas.microsoft.com/office/drawing/2014/main" id="{734317CA-1749-42DA-8290-62FF6268D296}"/>
                    </a:ext>
                  </a:extLst>
                </p14:cNvPr>
                <p14:cNvContentPartPr/>
                <p14:nvPr/>
              </p14:nvContentPartPr>
              <p14:xfrm>
                <a:off x="9076592" y="1149915"/>
                <a:ext cx="367560" cy="173160"/>
              </p14:xfrm>
            </p:contentPart>
          </mc:Choice>
          <mc:Fallback xmlns="">
            <p:pic>
              <p:nvPicPr>
                <p:cNvPr id="168" name="Freihand 167">
                  <a:extLst>
                    <a:ext uri="{FF2B5EF4-FFF2-40B4-BE49-F238E27FC236}">
                      <a16:creationId xmlns:a16="http://schemas.microsoft.com/office/drawing/2014/main" id="{734317CA-1749-42DA-8290-62FF6268D296}"/>
                    </a:ext>
                  </a:extLst>
                </p:cNvPr>
                <p:cNvPicPr/>
                <p:nvPr/>
              </p:nvPicPr>
              <p:blipFill>
                <a:blip r:embed="rId198"/>
                <a:stretch>
                  <a:fillRect/>
                </a:stretch>
              </p:blipFill>
              <p:spPr>
                <a:xfrm>
                  <a:off x="9072272" y="1145595"/>
                  <a:ext cx="376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 name="Freihand 168">
                  <a:extLst>
                    <a:ext uri="{FF2B5EF4-FFF2-40B4-BE49-F238E27FC236}">
                      <a16:creationId xmlns:a16="http://schemas.microsoft.com/office/drawing/2014/main" id="{56905DAF-839D-49E0-BB16-3781AE4243A1}"/>
                    </a:ext>
                  </a:extLst>
                </p14:cNvPr>
                <p14:cNvContentPartPr/>
                <p14:nvPr/>
              </p14:nvContentPartPr>
              <p14:xfrm>
                <a:off x="9490592" y="1259355"/>
                <a:ext cx="253800" cy="79560"/>
              </p14:xfrm>
            </p:contentPart>
          </mc:Choice>
          <mc:Fallback xmlns="">
            <p:pic>
              <p:nvPicPr>
                <p:cNvPr id="169" name="Freihand 168">
                  <a:extLst>
                    <a:ext uri="{FF2B5EF4-FFF2-40B4-BE49-F238E27FC236}">
                      <a16:creationId xmlns:a16="http://schemas.microsoft.com/office/drawing/2014/main" id="{56905DAF-839D-49E0-BB16-3781AE4243A1}"/>
                    </a:ext>
                  </a:extLst>
                </p:cNvPr>
                <p:cNvPicPr/>
                <p:nvPr/>
              </p:nvPicPr>
              <p:blipFill>
                <a:blip r:embed="rId200"/>
                <a:stretch>
                  <a:fillRect/>
                </a:stretch>
              </p:blipFill>
              <p:spPr>
                <a:xfrm>
                  <a:off x="9486272" y="1255035"/>
                  <a:ext cx="26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0" name="Freihand 169">
                  <a:extLst>
                    <a:ext uri="{FF2B5EF4-FFF2-40B4-BE49-F238E27FC236}">
                      <a16:creationId xmlns:a16="http://schemas.microsoft.com/office/drawing/2014/main" id="{93384446-6391-4F59-A88A-00C7D9D79DDF}"/>
                    </a:ext>
                  </a:extLst>
                </p14:cNvPr>
                <p14:cNvContentPartPr/>
                <p14:nvPr/>
              </p14:nvContentPartPr>
              <p14:xfrm>
                <a:off x="9853832" y="1343595"/>
                <a:ext cx="63000" cy="33120"/>
              </p14:xfrm>
            </p:contentPart>
          </mc:Choice>
          <mc:Fallback xmlns="">
            <p:pic>
              <p:nvPicPr>
                <p:cNvPr id="170" name="Freihand 169">
                  <a:extLst>
                    <a:ext uri="{FF2B5EF4-FFF2-40B4-BE49-F238E27FC236}">
                      <a16:creationId xmlns:a16="http://schemas.microsoft.com/office/drawing/2014/main" id="{93384446-6391-4F59-A88A-00C7D9D79DDF}"/>
                    </a:ext>
                  </a:extLst>
                </p:cNvPr>
                <p:cNvPicPr/>
                <p:nvPr/>
              </p:nvPicPr>
              <p:blipFill>
                <a:blip r:embed="rId202"/>
                <a:stretch>
                  <a:fillRect/>
                </a:stretch>
              </p:blipFill>
              <p:spPr>
                <a:xfrm>
                  <a:off x="9849512" y="1339275"/>
                  <a:ext cx="71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1" name="Freihand 170">
                  <a:extLst>
                    <a:ext uri="{FF2B5EF4-FFF2-40B4-BE49-F238E27FC236}">
                      <a16:creationId xmlns:a16="http://schemas.microsoft.com/office/drawing/2014/main" id="{5E95B0BF-D33F-45CB-A183-9C46F39FCBAA}"/>
                    </a:ext>
                  </a:extLst>
                </p14:cNvPr>
                <p14:cNvContentPartPr/>
                <p14:nvPr/>
              </p14:nvContentPartPr>
              <p14:xfrm>
                <a:off x="10031312" y="1352595"/>
                <a:ext cx="110880" cy="21240"/>
              </p14:xfrm>
            </p:contentPart>
          </mc:Choice>
          <mc:Fallback xmlns="">
            <p:pic>
              <p:nvPicPr>
                <p:cNvPr id="171" name="Freihand 170">
                  <a:extLst>
                    <a:ext uri="{FF2B5EF4-FFF2-40B4-BE49-F238E27FC236}">
                      <a16:creationId xmlns:a16="http://schemas.microsoft.com/office/drawing/2014/main" id="{5E95B0BF-D33F-45CB-A183-9C46F39FCBAA}"/>
                    </a:ext>
                  </a:extLst>
                </p:cNvPr>
                <p:cNvPicPr/>
                <p:nvPr/>
              </p:nvPicPr>
              <p:blipFill>
                <a:blip r:embed="rId204"/>
                <a:stretch>
                  <a:fillRect/>
                </a:stretch>
              </p:blipFill>
              <p:spPr>
                <a:xfrm>
                  <a:off x="10026992" y="1348275"/>
                  <a:ext cx="119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 name="Freihand 173">
                  <a:extLst>
                    <a:ext uri="{FF2B5EF4-FFF2-40B4-BE49-F238E27FC236}">
                      <a16:creationId xmlns:a16="http://schemas.microsoft.com/office/drawing/2014/main" id="{376F16AA-0163-4BA4-B296-E01B1FAF5877}"/>
                    </a:ext>
                  </a:extLst>
                </p14:cNvPr>
                <p14:cNvContentPartPr/>
                <p14:nvPr/>
              </p14:nvContentPartPr>
              <p14:xfrm>
                <a:off x="3611792" y="964875"/>
                <a:ext cx="160920" cy="1064520"/>
              </p14:xfrm>
            </p:contentPart>
          </mc:Choice>
          <mc:Fallback xmlns="">
            <p:pic>
              <p:nvPicPr>
                <p:cNvPr id="174" name="Freihand 173">
                  <a:extLst>
                    <a:ext uri="{FF2B5EF4-FFF2-40B4-BE49-F238E27FC236}">
                      <a16:creationId xmlns:a16="http://schemas.microsoft.com/office/drawing/2014/main" id="{376F16AA-0163-4BA4-B296-E01B1FAF5877}"/>
                    </a:ext>
                  </a:extLst>
                </p:cNvPr>
                <p:cNvPicPr/>
                <p:nvPr/>
              </p:nvPicPr>
              <p:blipFill>
                <a:blip r:embed="rId206"/>
                <a:stretch>
                  <a:fillRect/>
                </a:stretch>
              </p:blipFill>
              <p:spPr>
                <a:xfrm>
                  <a:off x="3607472" y="960555"/>
                  <a:ext cx="169560" cy="10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5" name="Freihand 174">
                  <a:extLst>
                    <a:ext uri="{FF2B5EF4-FFF2-40B4-BE49-F238E27FC236}">
                      <a16:creationId xmlns:a16="http://schemas.microsoft.com/office/drawing/2014/main" id="{F8964A10-C7B5-4E63-AE84-4FA945AA560A}"/>
                    </a:ext>
                  </a:extLst>
                </p14:cNvPr>
                <p14:cNvContentPartPr/>
                <p14:nvPr/>
              </p14:nvContentPartPr>
              <p14:xfrm>
                <a:off x="3544112" y="1909875"/>
                <a:ext cx="257760" cy="243360"/>
              </p14:xfrm>
            </p:contentPart>
          </mc:Choice>
          <mc:Fallback xmlns="">
            <p:pic>
              <p:nvPicPr>
                <p:cNvPr id="175" name="Freihand 174">
                  <a:extLst>
                    <a:ext uri="{FF2B5EF4-FFF2-40B4-BE49-F238E27FC236}">
                      <a16:creationId xmlns:a16="http://schemas.microsoft.com/office/drawing/2014/main" id="{F8964A10-C7B5-4E63-AE84-4FA945AA560A}"/>
                    </a:ext>
                  </a:extLst>
                </p:cNvPr>
                <p:cNvPicPr/>
                <p:nvPr/>
              </p:nvPicPr>
              <p:blipFill>
                <a:blip r:embed="rId208"/>
                <a:stretch>
                  <a:fillRect/>
                </a:stretch>
              </p:blipFill>
              <p:spPr>
                <a:xfrm>
                  <a:off x="3539792" y="1905555"/>
                  <a:ext cx="266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2" name="Freihand 51">
                  <a:extLst>
                    <a:ext uri="{FF2B5EF4-FFF2-40B4-BE49-F238E27FC236}">
                      <a16:creationId xmlns:a16="http://schemas.microsoft.com/office/drawing/2014/main" id="{9473A714-EEAC-4A6A-9515-D9D001A89284}"/>
                    </a:ext>
                  </a:extLst>
                </p14:cNvPr>
                <p14:cNvContentPartPr/>
                <p14:nvPr/>
              </p14:nvContentPartPr>
              <p14:xfrm>
                <a:off x="4941632" y="101955"/>
                <a:ext cx="27000" cy="418320"/>
              </p14:xfrm>
            </p:contentPart>
          </mc:Choice>
          <mc:Fallback xmlns="">
            <p:pic>
              <p:nvPicPr>
                <p:cNvPr id="52" name="Freihand 51">
                  <a:extLst>
                    <a:ext uri="{FF2B5EF4-FFF2-40B4-BE49-F238E27FC236}">
                      <a16:creationId xmlns:a16="http://schemas.microsoft.com/office/drawing/2014/main" id="{9473A714-EEAC-4A6A-9515-D9D001A89284}"/>
                    </a:ext>
                  </a:extLst>
                </p:cNvPr>
                <p:cNvPicPr/>
                <p:nvPr/>
              </p:nvPicPr>
              <p:blipFill>
                <a:blip r:embed="rId210"/>
                <a:stretch>
                  <a:fillRect/>
                </a:stretch>
              </p:blipFill>
              <p:spPr>
                <a:xfrm>
                  <a:off x="4937312" y="97635"/>
                  <a:ext cx="3564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3" name="Freihand 52">
                  <a:extLst>
                    <a:ext uri="{FF2B5EF4-FFF2-40B4-BE49-F238E27FC236}">
                      <a16:creationId xmlns:a16="http://schemas.microsoft.com/office/drawing/2014/main" id="{1C0F123D-3673-44EE-BBC7-EE48D020D434}"/>
                    </a:ext>
                  </a:extLst>
                </p14:cNvPr>
                <p14:cNvContentPartPr/>
                <p14:nvPr/>
              </p14:nvContentPartPr>
              <p14:xfrm>
                <a:off x="4702592" y="464115"/>
                <a:ext cx="1152000" cy="174240"/>
              </p14:xfrm>
            </p:contentPart>
          </mc:Choice>
          <mc:Fallback xmlns="">
            <p:pic>
              <p:nvPicPr>
                <p:cNvPr id="53" name="Freihand 52">
                  <a:extLst>
                    <a:ext uri="{FF2B5EF4-FFF2-40B4-BE49-F238E27FC236}">
                      <a16:creationId xmlns:a16="http://schemas.microsoft.com/office/drawing/2014/main" id="{1C0F123D-3673-44EE-BBC7-EE48D020D434}"/>
                    </a:ext>
                  </a:extLst>
                </p:cNvPr>
                <p:cNvPicPr/>
                <p:nvPr/>
              </p:nvPicPr>
              <p:blipFill>
                <a:blip r:embed="rId212"/>
                <a:stretch>
                  <a:fillRect/>
                </a:stretch>
              </p:blipFill>
              <p:spPr>
                <a:xfrm>
                  <a:off x="4698272" y="459795"/>
                  <a:ext cx="1160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4" name="Freihand 53">
                  <a:extLst>
                    <a:ext uri="{FF2B5EF4-FFF2-40B4-BE49-F238E27FC236}">
                      <a16:creationId xmlns:a16="http://schemas.microsoft.com/office/drawing/2014/main" id="{DB204185-DF1C-4809-968E-60A61CFB4215}"/>
                    </a:ext>
                  </a:extLst>
                </p14:cNvPr>
                <p14:cNvContentPartPr/>
                <p14:nvPr/>
              </p14:nvContentPartPr>
              <p14:xfrm>
                <a:off x="4807352" y="2595"/>
                <a:ext cx="241920" cy="182880"/>
              </p14:xfrm>
            </p:contentPart>
          </mc:Choice>
          <mc:Fallback xmlns="">
            <p:pic>
              <p:nvPicPr>
                <p:cNvPr id="54" name="Freihand 53">
                  <a:extLst>
                    <a:ext uri="{FF2B5EF4-FFF2-40B4-BE49-F238E27FC236}">
                      <a16:creationId xmlns:a16="http://schemas.microsoft.com/office/drawing/2014/main" id="{DB204185-DF1C-4809-968E-60A61CFB4215}"/>
                    </a:ext>
                  </a:extLst>
                </p:cNvPr>
                <p:cNvPicPr/>
                <p:nvPr/>
              </p:nvPicPr>
              <p:blipFill>
                <a:blip r:embed="rId214"/>
                <a:stretch>
                  <a:fillRect/>
                </a:stretch>
              </p:blipFill>
              <p:spPr>
                <a:xfrm>
                  <a:off x="4803032" y="-1725"/>
                  <a:ext cx="250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6" name="Freihand 55">
                  <a:extLst>
                    <a:ext uri="{FF2B5EF4-FFF2-40B4-BE49-F238E27FC236}">
                      <a16:creationId xmlns:a16="http://schemas.microsoft.com/office/drawing/2014/main" id="{1E32C1E5-737D-423E-854C-3B1A9BFFA382}"/>
                    </a:ext>
                  </a:extLst>
                </p14:cNvPr>
                <p14:cNvContentPartPr/>
                <p14:nvPr/>
              </p14:nvContentPartPr>
              <p14:xfrm>
                <a:off x="4943792" y="169995"/>
                <a:ext cx="689760" cy="397440"/>
              </p14:xfrm>
            </p:contentPart>
          </mc:Choice>
          <mc:Fallback xmlns="">
            <p:pic>
              <p:nvPicPr>
                <p:cNvPr id="56" name="Freihand 55">
                  <a:extLst>
                    <a:ext uri="{FF2B5EF4-FFF2-40B4-BE49-F238E27FC236}">
                      <a16:creationId xmlns:a16="http://schemas.microsoft.com/office/drawing/2014/main" id="{1E32C1E5-737D-423E-854C-3B1A9BFFA382}"/>
                    </a:ext>
                  </a:extLst>
                </p:cNvPr>
                <p:cNvPicPr/>
                <p:nvPr/>
              </p:nvPicPr>
              <p:blipFill>
                <a:blip r:embed="rId216"/>
                <a:stretch>
                  <a:fillRect/>
                </a:stretch>
              </p:blipFill>
              <p:spPr>
                <a:xfrm>
                  <a:off x="4939472" y="165675"/>
                  <a:ext cx="6984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8" name="Freihand 57">
                  <a:extLst>
                    <a:ext uri="{FF2B5EF4-FFF2-40B4-BE49-F238E27FC236}">
                      <a16:creationId xmlns:a16="http://schemas.microsoft.com/office/drawing/2014/main" id="{D9A7E7A6-6E76-4847-9D6C-162EADF035B9}"/>
                    </a:ext>
                  </a:extLst>
                </p14:cNvPr>
                <p14:cNvContentPartPr/>
                <p14:nvPr/>
              </p14:nvContentPartPr>
              <p14:xfrm>
                <a:off x="4647152" y="66315"/>
                <a:ext cx="360" cy="360"/>
              </p14:xfrm>
            </p:contentPart>
          </mc:Choice>
          <mc:Fallback xmlns="">
            <p:pic>
              <p:nvPicPr>
                <p:cNvPr id="58" name="Freihand 57">
                  <a:extLst>
                    <a:ext uri="{FF2B5EF4-FFF2-40B4-BE49-F238E27FC236}">
                      <a16:creationId xmlns:a16="http://schemas.microsoft.com/office/drawing/2014/main" id="{D9A7E7A6-6E76-4847-9D6C-162EADF035B9}"/>
                    </a:ext>
                  </a:extLst>
                </p:cNvPr>
                <p:cNvPicPr/>
                <p:nvPr/>
              </p:nvPicPr>
              <p:blipFill>
                <a:blip r:embed="rId82"/>
                <a:stretch>
                  <a:fillRect/>
                </a:stretch>
              </p:blipFill>
              <p:spPr>
                <a:xfrm>
                  <a:off x="4642832" y="619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9" name="Freihand 58">
                  <a:extLst>
                    <a:ext uri="{FF2B5EF4-FFF2-40B4-BE49-F238E27FC236}">
                      <a16:creationId xmlns:a16="http://schemas.microsoft.com/office/drawing/2014/main" id="{4FFF1474-813A-497C-A575-DAB37B865379}"/>
                    </a:ext>
                  </a:extLst>
                </p14:cNvPr>
                <p14:cNvContentPartPr/>
                <p14:nvPr/>
              </p14:nvContentPartPr>
              <p14:xfrm>
                <a:off x="4637792" y="32115"/>
                <a:ext cx="41760" cy="46440"/>
              </p14:xfrm>
            </p:contentPart>
          </mc:Choice>
          <mc:Fallback xmlns="">
            <p:pic>
              <p:nvPicPr>
                <p:cNvPr id="59" name="Freihand 58">
                  <a:extLst>
                    <a:ext uri="{FF2B5EF4-FFF2-40B4-BE49-F238E27FC236}">
                      <a16:creationId xmlns:a16="http://schemas.microsoft.com/office/drawing/2014/main" id="{4FFF1474-813A-497C-A575-DAB37B865379}"/>
                    </a:ext>
                  </a:extLst>
                </p:cNvPr>
                <p:cNvPicPr/>
                <p:nvPr/>
              </p:nvPicPr>
              <p:blipFill>
                <a:blip r:embed="rId219"/>
                <a:stretch>
                  <a:fillRect/>
                </a:stretch>
              </p:blipFill>
              <p:spPr>
                <a:xfrm>
                  <a:off x="4633472" y="27795"/>
                  <a:ext cx="50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0" name="Freihand 59">
                  <a:extLst>
                    <a:ext uri="{FF2B5EF4-FFF2-40B4-BE49-F238E27FC236}">
                      <a16:creationId xmlns:a16="http://schemas.microsoft.com/office/drawing/2014/main" id="{C5CB689A-B287-4C3B-B583-64353A2CF292}"/>
                    </a:ext>
                  </a:extLst>
                </p14:cNvPr>
                <p14:cNvContentPartPr/>
                <p14:nvPr/>
              </p14:nvContentPartPr>
              <p14:xfrm>
                <a:off x="4453472" y="71355"/>
                <a:ext cx="81720" cy="62280"/>
              </p14:xfrm>
            </p:contentPart>
          </mc:Choice>
          <mc:Fallback xmlns="">
            <p:pic>
              <p:nvPicPr>
                <p:cNvPr id="60" name="Freihand 59">
                  <a:extLst>
                    <a:ext uri="{FF2B5EF4-FFF2-40B4-BE49-F238E27FC236}">
                      <a16:creationId xmlns:a16="http://schemas.microsoft.com/office/drawing/2014/main" id="{C5CB689A-B287-4C3B-B583-64353A2CF292}"/>
                    </a:ext>
                  </a:extLst>
                </p:cNvPr>
                <p:cNvPicPr/>
                <p:nvPr/>
              </p:nvPicPr>
              <p:blipFill>
                <a:blip r:embed="rId221"/>
                <a:stretch>
                  <a:fillRect/>
                </a:stretch>
              </p:blipFill>
              <p:spPr>
                <a:xfrm>
                  <a:off x="4449152" y="67035"/>
                  <a:ext cx="90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1" name="Freihand 60">
                  <a:extLst>
                    <a:ext uri="{FF2B5EF4-FFF2-40B4-BE49-F238E27FC236}">
                      <a16:creationId xmlns:a16="http://schemas.microsoft.com/office/drawing/2014/main" id="{0C7FFCE4-0009-48A7-813B-C85D2AFC6082}"/>
                    </a:ext>
                  </a:extLst>
                </p14:cNvPr>
                <p14:cNvContentPartPr/>
                <p14:nvPr/>
              </p14:nvContentPartPr>
              <p14:xfrm>
                <a:off x="4483712" y="101595"/>
                <a:ext cx="56520" cy="120240"/>
              </p14:xfrm>
            </p:contentPart>
          </mc:Choice>
          <mc:Fallback xmlns="">
            <p:pic>
              <p:nvPicPr>
                <p:cNvPr id="61" name="Freihand 60">
                  <a:extLst>
                    <a:ext uri="{FF2B5EF4-FFF2-40B4-BE49-F238E27FC236}">
                      <a16:creationId xmlns:a16="http://schemas.microsoft.com/office/drawing/2014/main" id="{0C7FFCE4-0009-48A7-813B-C85D2AFC6082}"/>
                    </a:ext>
                  </a:extLst>
                </p:cNvPr>
                <p:cNvPicPr/>
                <p:nvPr/>
              </p:nvPicPr>
              <p:blipFill>
                <a:blip r:embed="rId223"/>
                <a:stretch>
                  <a:fillRect/>
                </a:stretch>
              </p:blipFill>
              <p:spPr>
                <a:xfrm>
                  <a:off x="4479392" y="97275"/>
                  <a:ext cx="65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2" name="Freihand 61">
                  <a:extLst>
                    <a:ext uri="{FF2B5EF4-FFF2-40B4-BE49-F238E27FC236}">
                      <a16:creationId xmlns:a16="http://schemas.microsoft.com/office/drawing/2014/main" id="{226E9836-6251-45D7-B8DE-19E419FB2FB8}"/>
                    </a:ext>
                  </a:extLst>
                </p14:cNvPr>
                <p14:cNvContentPartPr/>
                <p14:nvPr/>
              </p14:nvContentPartPr>
              <p14:xfrm>
                <a:off x="4577672" y="109875"/>
                <a:ext cx="82800" cy="7920"/>
              </p14:xfrm>
            </p:contentPart>
          </mc:Choice>
          <mc:Fallback xmlns="">
            <p:pic>
              <p:nvPicPr>
                <p:cNvPr id="62" name="Freihand 61">
                  <a:extLst>
                    <a:ext uri="{FF2B5EF4-FFF2-40B4-BE49-F238E27FC236}">
                      <a16:creationId xmlns:a16="http://schemas.microsoft.com/office/drawing/2014/main" id="{226E9836-6251-45D7-B8DE-19E419FB2FB8}"/>
                    </a:ext>
                  </a:extLst>
                </p:cNvPr>
                <p:cNvPicPr/>
                <p:nvPr/>
              </p:nvPicPr>
              <p:blipFill>
                <a:blip r:embed="rId225"/>
                <a:stretch>
                  <a:fillRect/>
                </a:stretch>
              </p:blipFill>
              <p:spPr>
                <a:xfrm>
                  <a:off x="4573352" y="105555"/>
                  <a:ext cx="91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3" name="Freihand 62">
                  <a:extLst>
                    <a:ext uri="{FF2B5EF4-FFF2-40B4-BE49-F238E27FC236}">
                      <a16:creationId xmlns:a16="http://schemas.microsoft.com/office/drawing/2014/main" id="{CBB52B6C-C371-4B51-93ED-D6EF8264025C}"/>
                    </a:ext>
                  </a:extLst>
                </p14:cNvPr>
                <p14:cNvContentPartPr/>
                <p14:nvPr/>
              </p14:nvContentPartPr>
              <p14:xfrm>
                <a:off x="4570832" y="122115"/>
                <a:ext cx="133200" cy="46440"/>
              </p14:xfrm>
            </p:contentPart>
          </mc:Choice>
          <mc:Fallback xmlns="">
            <p:pic>
              <p:nvPicPr>
                <p:cNvPr id="63" name="Freihand 62">
                  <a:extLst>
                    <a:ext uri="{FF2B5EF4-FFF2-40B4-BE49-F238E27FC236}">
                      <a16:creationId xmlns:a16="http://schemas.microsoft.com/office/drawing/2014/main" id="{CBB52B6C-C371-4B51-93ED-D6EF8264025C}"/>
                    </a:ext>
                  </a:extLst>
                </p:cNvPr>
                <p:cNvPicPr/>
                <p:nvPr/>
              </p:nvPicPr>
              <p:blipFill>
                <a:blip r:embed="rId227"/>
                <a:stretch>
                  <a:fillRect/>
                </a:stretch>
              </p:blipFill>
              <p:spPr>
                <a:xfrm>
                  <a:off x="4566512" y="117795"/>
                  <a:ext cx="141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4" name="Freihand 63">
                  <a:extLst>
                    <a:ext uri="{FF2B5EF4-FFF2-40B4-BE49-F238E27FC236}">
                      <a16:creationId xmlns:a16="http://schemas.microsoft.com/office/drawing/2014/main" id="{C6FC1545-135E-4D82-8F71-46C4394E4125}"/>
                    </a:ext>
                  </a:extLst>
                </p14:cNvPr>
                <p14:cNvContentPartPr/>
                <p14:nvPr/>
              </p14:nvContentPartPr>
              <p14:xfrm>
                <a:off x="4701872" y="42915"/>
                <a:ext cx="107280" cy="156960"/>
              </p14:xfrm>
            </p:contentPart>
          </mc:Choice>
          <mc:Fallback xmlns="">
            <p:pic>
              <p:nvPicPr>
                <p:cNvPr id="64" name="Freihand 63">
                  <a:extLst>
                    <a:ext uri="{FF2B5EF4-FFF2-40B4-BE49-F238E27FC236}">
                      <a16:creationId xmlns:a16="http://schemas.microsoft.com/office/drawing/2014/main" id="{C6FC1545-135E-4D82-8F71-46C4394E4125}"/>
                    </a:ext>
                  </a:extLst>
                </p:cNvPr>
                <p:cNvPicPr/>
                <p:nvPr/>
              </p:nvPicPr>
              <p:blipFill>
                <a:blip r:embed="rId229"/>
                <a:stretch>
                  <a:fillRect/>
                </a:stretch>
              </p:blipFill>
              <p:spPr>
                <a:xfrm>
                  <a:off x="4697552" y="38595"/>
                  <a:ext cx="115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5" name="Freihand 64">
                  <a:extLst>
                    <a:ext uri="{FF2B5EF4-FFF2-40B4-BE49-F238E27FC236}">
                      <a16:creationId xmlns:a16="http://schemas.microsoft.com/office/drawing/2014/main" id="{2E3DE950-E41C-452D-9810-40EB4435B829}"/>
                    </a:ext>
                  </a:extLst>
                </p14:cNvPr>
                <p14:cNvContentPartPr/>
                <p14:nvPr/>
              </p14:nvContentPartPr>
              <p14:xfrm>
                <a:off x="4767752" y="76395"/>
                <a:ext cx="94680" cy="85320"/>
              </p14:xfrm>
            </p:contentPart>
          </mc:Choice>
          <mc:Fallback xmlns="">
            <p:pic>
              <p:nvPicPr>
                <p:cNvPr id="65" name="Freihand 64">
                  <a:extLst>
                    <a:ext uri="{FF2B5EF4-FFF2-40B4-BE49-F238E27FC236}">
                      <a16:creationId xmlns:a16="http://schemas.microsoft.com/office/drawing/2014/main" id="{2E3DE950-E41C-452D-9810-40EB4435B829}"/>
                    </a:ext>
                  </a:extLst>
                </p:cNvPr>
                <p:cNvPicPr/>
                <p:nvPr/>
              </p:nvPicPr>
              <p:blipFill>
                <a:blip r:embed="rId231"/>
                <a:stretch>
                  <a:fillRect/>
                </a:stretch>
              </p:blipFill>
              <p:spPr>
                <a:xfrm>
                  <a:off x="4763432" y="72075"/>
                  <a:ext cx="103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6" name="Freihand 65">
                  <a:extLst>
                    <a:ext uri="{FF2B5EF4-FFF2-40B4-BE49-F238E27FC236}">
                      <a16:creationId xmlns:a16="http://schemas.microsoft.com/office/drawing/2014/main" id="{D59C575F-191F-4EC8-9E99-7FBE917A356F}"/>
                    </a:ext>
                  </a:extLst>
                </p14:cNvPr>
                <p14:cNvContentPartPr/>
                <p14:nvPr/>
              </p14:nvContentPartPr>
              <p14:xfrm>
                <a:off x="4836872" y="61635"/>
                <a:ext cx="41400" cy="142200"/>
              </p14:xfrm>
            </p:contentPart>
          </mc:Choice>
          <mc:Fallback xmlns="">
            <p:pic>
              <p:nvPicPr>
                <p:cNvPr id="66" name="Freihand 65">
                  <a:extLst>
                    <a:ext uri="{FF2B5EF4-FFF2-40B4-BE49-F238E27FC236}">
                      <a16:creationId xmlns:a16="http://schemas.microsoft.com/office/drawing/2014/main" id="{D59C575F-191F-4EC8-9E99-7FBE917A356F}"/>
                    </a:ext>
                  </a:extLst>
                </p:cNvPr>
                <p:cNvPicPr/>
                <p:nvPr/>
              </p:nvPicPr>
              <p:blipFill>
                <a:blip r:embed="rId233"/>
                <a:stretch>
                  <a:fillRect/>
                </a:stretch>
              </p:blipFill>
              <p:spPr>
                <a:xfrm>
                  <a:off x="4832552" y="57315"/>
                  <a:ext cx="5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 name="Freihand 66">
                  <a:extLst>
                    <a:ext uri="{FF2B5EF4-FFF2-40B4-BE49-F238E27FC236}">
                      <a16:creationId xmlns:a16="http://schemas.microsoft.com/office/drawing/2014/main" id="{838F821C-9CBD-48BF-B743-03D40EF1BE49}"/>
                    </a:ext>
                  </a:extLst>
                </p14:cNvPr>
                <p14:cNvContentPartPr/>
                <p14:nvPr/>
              </p14:nvContentPartPr>
              <p14:xfrm>
                <a:off x="5654792" y="652755"/>
                <a:ext cx="80280" cy="104760"/>
              </p14:xfrm>
            </p:contentPart>
          </mc:Choice>
          <mc:Fallback xmlns="">
            <p:pic>
              <p:nvPicPr>
                <p:cNvPr id="67" name="Freihand 66">
                  <a:extLst>
                    <a:ext uri="{FF2B5EF4-FFF2-40B4-BE49-F238E27FC236}">
                      <a16:creationId xmlns:a16="http://schemas.microsoft.com/office/drawing/2014/main" id="{838F821C-9CBD-48BF-B743-03D40EF1BE49}"/>
                    </a:ext>
                  </a:extLst>
                </p:cNvPr>
                <p:cNvPicPr/>
                <p:nvPr/>
              </p:nvPicPr>
              <p:blipFill>
                <a:blip r:embed="rId235"/>
                <a:stretch>
                  <a:fillRect/>
                </a:stretch>
              </p:blipFill>
              <p:spPr>
                <a:xfrm>
                  <a:off x="5650472" y="648435"/>
                  <a:ext cx="88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68" name="Freihand 67">
                  <a:extLst>
                    <a:ext uri="{FF2B5EF4-FFF2-40B4-BE49-F238E27FC236}">
                      <a16:creationId xmlns:a16="http://schemas.microsoft.com/office/drawing/2014/main" id="{9F84C112-F3B0-4717-9513-B17CB88C3E22}"/>
                    </a:ext>
                  </a:extLst>
                </p14:cNvPr>
                <p14:cNvContentPartPr/>
                <p14:nvPr/>
              </p14:nvContentPartPr>
              <p14:xfrm>
                <a:off x="5654792" y="674715"/>
                <a:ext cx="134640" cy="48960"/>
              </p14:xfrm>
            </p:contentPart>
          </mc:Choice>
          <mc:Fallback xmlns="">
            <p:pic>
              <p:nvPicPr>
                <p:cNvPr id="68" name="Freihand 67">
                  <a:extLst>
                    <a:ext uri="{FF2B5EF4-FFF2-40B4-BE49-F238E27FC236}">
                      <a16:creationId xmlns:a16="http://schemas.microsoft.com/office/drawing/2014/main" id="{9F84C112-F3B0-4717-9513-B17CB88C3E22}"/>
                    </a:ext>
                  </a:extLst>
                </p:cNvPr>
                <p:cNvPicPr/>
                <p:nvPr/>
              </p:nvPicPr>
              <p:blipFill>
                <a:blip r:embed="rId237"/>
                <a:stretch>
                  <a:fillRect/>
                </a:stretch>
              </p:blipFill>
              <p:spPr>
                <a:xfrm>
                  <a:off x="5650472" y="670395"/>
                  <a:ext cx="143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0" name="Freihand 69">
                  <a:extLst>
                    <a:ext uri="{FF2B5EF4-FFF2-40B4-BE49-F238E27FC236}">
                      <a16:creationId xmlns:a16="http://schemas.microsoft.com/office/drawing/2014/main" id="{3852C703-7B3E-4C2F-AAB1-11C684AEF66C}"/>
                    </a:ext>
                  </a:extLst>
                </p14:cNvPr>
                <p14:cNvContentPartPr/>
                <p14:nvPr/>
              </p14:nvContentPartPr>
              <p14:xfrm>
                <a:off x="5117312" y="37875"/>
                <a:ext cx="15480" cy="113400"/>
              </p14:xfrm>
            </p:contentPart>
          </mc:Choice>
          <mc:Fallback xmlns="">
            <p:pic>
              <p:nvPicPr>
                <p:cNvPr id="70" name="Freihand 69">
                  <a:extLst>
                    <a:ext uri="{FF2B5EF4-FFF2-40B4-BE49-F238E27FC236}">
                      <a16:creationId xmlns:a16="http://schemas.microsoft.com/office/drawing/2014/main" id="{3852C703-7B3E-4C2F-AAB1-11C684AEF66C}"/>
                    </a:ext>
                  </a:extLst>
                </p:cNvPr>
                <p:cNvPicPr/>
                <p:nvPr/>
              </p:nvPicPr>
              <p:blipFill>
                <a:blip r:embed="rId239"/>
                <a:stretch>
                  <a:fillRect/>
                </a:stretch>
              </p:blipFill>
              <p:spPr>
                <a:xfrm>
                  <a:off x="5112992" y="33555"/>
                  <a:ext cx="24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1" name="Freihand 70">
                  <a:extLst>
                    <a:ext uri="{FF2B5EF4-FFF2-40B4-BE49-F238E27FC236}">
                      <a16:creationId xmlns:a16="http://schemas.microsoft.com/office/drawing/2014/main" id="{08530027-DD36-4CFF-AB7D-234BB65F8998}"/>
                    </a:ext>
                  </a:extLst>
                </p14:cNvPr>
                <p14:cNvContentPartPr/>
                <p14:nvPr/>
              </p14:nvContentPartPr>
              <p14:xfrm>
                <a:off x="5118752" y="25635"/>
                <a:ext cx="101880" cy="86040"/>
              </p14:xfrm>
            </p:contentPart>
          </mc:Choice>
          <mc:Fallback xmlns="">
            <p:pic>
              <p:nvPicPr>
                <p:cNvPr id="71" name="Freihand 70">
                  <a:extLst>
                    <a:ext uri="{FF2B5EF4-FFF2-40B4-BE49-F238E27FC236}">
                      <a16:creationId xmlns:a16="http://schemas.microsoft.com/office/drawing/2014/main" id="{08530027-DD36-4CFF-AB7D-234BB65F8998}"/>
                    </a:ext>
                  </a:extLst>
                </p:cNvPr>
                <p:cNvPicPr/>
                <p:nvPr/>
              </p:nvPicPr>
              <p:blipFill>
                <a:blip r:embed="rId241"/>
                <a:stretch>
                  <a:fillRect/>
                </a:stretch>
              </p:blipFill>
              <p:spPr>
                <a:xfrm>
                  <a:off x="5114432" y="21315"/>
                  <a:ext cx="110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2" name="Freihand 71">
                  <a:extLst>
                    <a:ext uri="{FF2B5EF4-FFF2-40B4-BE49-F238E27FC236}">
                      <a16:creationId xmlns:a16="http://schemas.microsoft.com/office/drawing/2014/main" id="{C7328B26-AC1B-4CFF-B009-E08AC6E989B5}"/>
                    </a:ext>
                  </a:extLst>
                </p14:cNvPr>
                <p14:cNvContentPartPr/>
                <p14:nvPr/>
              </p14:nvContentPartPr>
              <p14:xfrm>
                <a:off x="5217752" y="71355"/>
                <a:ext cx="61560" cy="36360"/>
              </p14:xfrm>
            </p:contentPart>
          </mc:Choice>
          <mc:Fallback xmlns="">
            <p:pic>
              <p:nvPicPr>
                <p:cNvPr id="72" name="Freihand 71">
                  <a:extLst>
                    <a:ext uri="{FF2B5EF4-FFF2-40B4-BE49-F238E27FC236}">
                      <a16:creationId xmlns:a16="http://schemas.microsoft.com/office/drawing/2014/main" id="{C7328B26-AC1B-4CFF-B009-E08AC6E989B5}"/>
                    </a:ext>
                  </a:extLst>
                </p:cNvPr>
                <p:cNvPicPr/>
                <p:nvPr/>
              </p:nvPicPr>
              <p:blipFill>
                <a:blip r:embed="rId243"/>
                <a:stretch>
                  <a:fillRect/>
                </a:stretch>
              </p:blipFill>
              <p:spPr>
                <a:xfrm>
                  <a:off x="5213432" y="67035"/>
                  <a:ext cx="70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3" name="Freihand 72">
                  <a:extLst>
                    <a:ext uri="{FF2B5EF4-FFF2-40B4-BE49-F238E27FC236}">
                      <a16:creationId xmlns:a16="http://schemas.microsoft.com/office/drawing/2014/main" id="{E128242B-1B18-4EDA-B177-5B9DD0B4841F}"/>
                    </a:ext>
                  </a:extLst>
                </p14:cNvPr>
                <p14:cNvContentPartPr/>
                <p14:nvPr/>
              </p14:nvContentPartPr>
              <p14:xfrm>
                <a:off x="5278232" y="69915"/>
                <a:ext cx="46080" cy="32400"/>
              </p14:xfrm>
            </p:contentPart>
          </mc:Choice>
          <mc:Fallback xmlns="">
            <p:pic>
              <p:nvPicPr>
                <p:cNvPr id="73" name="Freihand 72">
                  <a:extLst>
                    <a:ext uri="{FF2B5EF4-FFF2-40B4-BE49-F238E27FC236}">
                      <a16:creationId xmlns:a16="http://schemas.microsoft.com/office/drawing/2014/main" id="{E128242B-1B18-4EDA-B177-5B9DD0B4841F}"/>
                    </a:ext>
                  </a:extLst>
                </p:cNvPr>
                <p:cNvPicPr/>
                <p:nvPr/>
              </p:nvPicPr>
              <p:blipFill>
                <a:blip r:embed="rId245"/>
                <a:stretch>
                  <a:fillRect/>
                </a:stretch>
              </p:blipFill>
              <p:spPr>
                <a:xfrm>
                  <a:off x="5273912" y="65595"/>
                  <a:ext cx="54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4" name="Freihand 73">
                  <a:extLst>
                    <a:ext uri="{FF2B5EF4-FFF2-40B4-BE49-F238E27FC236}">
                      <a16:creationId xmlns:a16="http://schemas.microsoft.com/office/drawing/2014/main" id="{59782951-E30A-48B7-B0D6-509DF01FD0C3}"/>
                    </a:ext>
                  </a:extLst>
                </p14:cNvPr>
                <p14:cNvContentPartPr/>
                <p14:nvPr/>
              </p14:nvContentPartPr>
              <p14:xfrm>
                <a:off x="5333312" y="23835"/>
                <a:ext cx="88200" cy="82800"/>
              </p14:xfrm>
            </p:contentPart>
          </mc:Choice>
          <mc:Fallback xmlns="">
            <p:pic>
              <p:nvPicPr>
                <p:cNvPr id="74" name="Freihand 73">
                  <a:extLst>
                    <a:ext uri="{FF2B5EF4-FFF2-40B4-BE49-F238E27FC236}">
                      <a16:creationId xmlns:a16="http://schemas.microsoft.com/office/drawing/2014/main" id="{59782951-E30A-48B7-B0D6-509DF01FD0C3}"/>
                    </a:ext>
                  </a:extLst>
                </p:cNvPr>
                <p:cNvPicPr/>
                <p:nvPr/>
              </p:nvPicPr>
              <p:blipFill>
                <a:blip r:embed="rId247"/>
                <a:stretch>
                  <a:fillRect/>
                </a:stretch>
              </p:blipFill>
              <p:spPr>
                <a:xfrm>
                  <a:off x="5328992" y="19515"/>
                  <a:ext cx="96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5" name="Freihand 74">
                  <a:extLst>
                    <a:ext uri="{FF2B5EF4-FFF2-40B4-BE49-F238E27FC236}">
                      <a16:creationId xmlns:a16="http://schemas.microsoft.com/office/drawing/2014/main" id="{C49698DE-8CF2-4413-9896-FA0ADCE38AF2}"/>
                    </a:ext>
                  </a:extLst>
                </p14:cNvPr>
                <p14:cNvContentPartPr/>
                <p14:nvPr/>
              </p14:nvContentPartPr>
              <p14:xfrm>
                <a:off x="5354912" y="105195"/>
                <a:ext cx="56160" cy="2160"/>
              </p14:xfrm>
            </p:contentPart>
          </mc:Choice>
          <mc:Fallback xmlns="">
            <p:pic>
              <p:nvPicPr>
                <p:cNvPr id="75" name="Freihand 74">
                  <a:extLst>
                    <a:ext uri="{FF2B5EF4-FFF2-40B4-BE49-F238E27FC236}">
                      <a16:creationId xmlns:a16="http://schemas.microsoft.com/office/drawing/2014/main" id="{C49698DE-8CF2-4413-9896-FA0ADCE38AF2}"/>
                    </a:ext>
                  </a:extLst>
                </p:cNvPr>
                <p:cNvPicPr/>
                <p:nvPr/>
              </p:nvPicPr>
              <p:blipFill>
                <a:blip r:embed="rId249"/>
                <a:stretch>
                  <a:fillRect/>
                </a:stretch>
              </p:blipFill>
              <p:spPr>
                <a:xfrm>
                  <a:off x="5350592" y="100875"/>
                  <a:ext cx="64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6" name="Freihand 75">
                  <a:extLst>
                    <a:ext uri="{FF2B5EF4-FFF2-40B4-BE49-F238E27FC236}">
                      <a16:creationId xmlns:a16="http://schemas.microsoft.com/office/drawing/2014/main" id="{FA8CC270-1346-4D04-AB7C-AEB0C266C1A4}"/>
                    </a:ext>
                  </a:extLst>
                </p14:cNvPr>
                <p14:cNvContentPartPr/>
                <p14:nvPr/>
              </p14:nvContentPartPr>
              <p14:xfrm>
                <a:off x="5441672" y="11235"/>
                <a:ext cx="18720" cy="93600"/>
              </p14:xfrm>
            </p:contentPart>
          </mc:Choice>
          <mc:Fallback xmlns="">
            <p:pic>
              <p:nvPicPr>
                <p:cNvPr id="76" name="Freihand 75">
                  <a:extLst>
                    <a:ext uri="{FF2B5EF4-FFF2-40B4-BE49-F238E27FC236}">
                      <a16:creationId xmlns:a16="http://schemas.microsoft.com/office/drawing/2014/main" id="{FA8CC270-1346-4D04-AB7C-AEB0C266C1A4}"/>
                    </a:ext>
                  </a:extLst>
                </p:cNvPr>
                <p:cNvPicPr/>
                <p:nvPr/>
              </p:nvPicPr>
              <p:blipFill>
                <a:blip r:embed="rId251"/>
                <a:stretch>
                  <a:fillRect/>
                </a:stretch>
              </p:blipFill>
              <p:spPr>
                <a:xfrm>
                  <a:off x="5437352" y="6915"/>
                  <a:ext cx="27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7" name="Freihand 76">
                  <a:extLst>
                    <a:ext uri="{FF2B5EF4-FFF2-40B4-BE49-F238E27FC236}">
                      <a16:creationId xmlns:a16="http://schemas.microsoft.com/office/drawing/2014/main" id="{E9D30FCB-5832-4179-A6CE-7BC3FDBBCDE7}"/>
                    </a:ext>
                  </a:extLst>
                </p14:cNvPr>
                <p14:cNvContentPartPr/>
                <p14:nvPr/>
              </p14:nvContentPartPr>
              <p14:xfrm>
                <a:off x="5464352" y="115995"/>
                <a:ext cx="360" cy="360"/>
              </p14:xfrm>
            </p:contentPart>
          </mc:Choice>
          <mc:Fallback xmlns="">
            <p:pic>
              <p:nvPicPr>
                <p:cNvPr id="77" name="Freihand 76">
                  <a:extLst>
                    <a:ext uri="{FF2B5EF4-FFF2-40B4-BE49-F238E27FC236}">
                      <a16:creationId xmlns:a16="http://schemas.microsoft.com/office/drawing/2014/main" id="{E9D30FCB-5832-4179-A6CE-7BC3FDBBCDE7}"/>
                    </a:ext>
                  </a:extLst>
                </p:cNvPr>
                <p:cNvPicPr/>
                <p:nvPr/>
              </p:nvPicPr>
              <p:blipFill>
                <a:blip r:embed="rId82"/>
                <a:stretch>
                  <a:fillRect/>
                </a:stretch>
              </p:blipFill>
              <p:spPr>
                <a:xfrm>
                  <a:off x="5460032" y="1116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8" name="Freihand 77">
                  <a:extLst>
                    <a:ext uri="{FF2B5EF4-FFF2-40B4-BE49-F238E27FC236}">
                      <a16:creationId xmlns:a16="http://schemas.microsoft.com/office/drawing/2014/main" id="{00901F1F-D57A-47FA-82CA-D9CA7C47BDF6}"/>
                    </a:ext>
                  </a:extLst>
                </p14:cNvPr>
                <p14:cNvContentPartPr/>
                <p14:nvPr/>
              </p14:nvContentPartPr>
              <p14:xfrm>
                <a:off x="5538872" y="32115"/>
                <a:ext cx="23760" cy="97920"/>
              </p14:xfrm>
            </p:contentPart>
          </mc:Choice>
          <mc:Fallback xmlns="">
            <p:pic>
              <p:nvPicPr>
                <p:cNvPr id="78" name="Freihand 77">
                  <a:extLst>
                    <a:ext uri="{FF2B5EF4-FFF2-40B4-BE49-F238E27FC236}">
                      <a16:creationId xmlns:a16="http://schemas.microsoft.com/office/drawing/2014/main" id="{00901F1F-D57A-47FA-82CA-D9CA7C47BDF6}"/>
                    </a:ext>
                  </a:extLst>
                </p:cNvPr>
                <p:cNvPicPr/>
                <p:nvPr/>
              </p:nvPicPr>
              <p:blipFill>
                <a:blip r:embed="rId254"/>
                <a:stretch>
                  <a:fillRect/>
                </a:stretch>
              </p:blipFill>
              <p:spPr>
                <a:xfrm>
                  <a:off x="5534552" y="27795"/>
                  <a:ext cx="32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79" name="Freihand 78">
                  <a:extLst>
                    <a:ext uri="{FF2B5EF4-FFF2-40B4-BE49-F238E27FC236}">
                      <a16:creationId xmlns:a16="http://schemas.microsoft.com/office/drawing/2014/main" id="{E19A30C9-E4A6-4F40-B584-4BEBE9E0A058}"/>
                    </a:ext>
                  </a:extLst>
                </p14:cNvPr>
                <p14:cNvContentPartPr/>
                <p14:nvPr/>
              </p14:nvContentPartPr>
              <p14:xfrm>
                <a:off x="5517632" y="13755"/>
                <a:ext cx="112320" cy="101520"/>
              </p14:xfrm>
            </p:contentPart>
          </mc:Choice>
          <mc:Fallback xmlns="">
            <p:pic>
              <p:nvPicPr>
                <p:cNvPr id="79" name="Freihand 78">
                  <a:extLst>
                    <a:ext uri="{FF2B5EF4-FFF2-40B4-BE49-F238E27FC236}">
                      <a16:creationId xmlns:a16="http://schemas.microsoft.com/office/drawing/2014/main" id="{E19A30C9-E4A6-4F40-B584-4BEBE9E0A058}"/>
                    </a:ext>
                  </a:extLst>
                </p:cNvPr>
                <p:cNvPicPr/>
                <p:nvPr/>
              </p:nvPicPr>
              <p:blipFill>
                <a:blip r:embed="rId256"/>
                <a:stretch>
                  <a:fillRect/>
                </a:stretch>
              </p:blipFill>
              <p:spPr>
                <a:xfrm>
                  <a:off x="5513312" y="9435"/>
                  <a:ext cx="12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0" name="Freihand 79">
                  <a:extLst>
                    <a:ext uri="{FF2B5EF4-FFF2-40B4-BE49-F238E27FC236}">
                      <a16:creationId xmlns:a16="http://schemas.microsoft.com/office/drawing/2014/main" id="{A92DA4F9-0358-4A9A-922E-813B07B43A38}"/>
                    </a:ext>
                  </a:extLst>
                </p14:cNvPr>
                <p14:cNvContentPartPr/>
                <p14:nvPr/>
              </p14:nvContentPartPr>
              <p14:xfrm>
                <a:off x="5627432" y="58755"/>
                <a:ext cx="47880" cy="46800"/>
              </p14:xfrm>
            </p:contentPart>
          </mc:Choice>
          <mc:Fallback xmlns="">
            <p:pic>
              <p:nvPicPr>
                <p:cNvPr id="80" name="Freihand 79">
                  <a:extLst>
                    <a:ext uri="{FF2B5EF4-FFF2-40B4-BE49-F238E27FC236}">
                      <a16:creationId xmlns:a16="http://schemas.microsoft.com/office/drawing/2014/main" id="{A92DA4F9-0358-4A9A-922E-813B07B43A38}"/>
                    </a:ext>
                  </a:extLst>
                </p:cNvPr>
                <p:cNvPicPr/>
                <p:nvPr/>
              </p:nvPicPr>
              <p:blipFill>
                <a:blip r:embed="rId258"/>
                <a:stretch>
                  <a:fillRect/>
                </a:stretch>
              </p:blipFill>
              <p:spPr>
                <a:xfrm>
                  <a:off x="5623112" y="54435"/>
                  <a:ext cx="56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1" name="Freihand 80">
                  <a:extLst>
                    <a:ext uri="{FF2B5EF4-FFF2-40B4-BE49-F238E27FC236}">
                      <a16:creationId xmlns:a16="http://schemas.microsoft.com/office/drawing/2014/main" id="{68CAFB5A-7F2A-4CCF-9642-EA1D7FBE50F9}"/>
                    </a:ext>
                  </a:extLst>
                </p14:cNvPr>
                <p14:cNvContentPartPr/>
                <p14:nvPr/>
              </p14:nvContentPartPr>
              <p14:xfrm>
                <a:off x="5662712" y="35715"/>
                <a:ext cx="217440" cy="141120"/>
              </p14:xfrm>
            </p:contentPart>
          </mc:Choice>
          <mc:Fallback xmlns="">
            <p:pic>
              <p:nvPicPr>
                <p:cNvPr id="81" name="Freihand 80">
                  <a:extLst>
                    <a:ext uri="{FF2B5EF4-FFF2-40B4-BE49-F238E27FC236}">
                      <a16:creationId xmlns:a16="http://schemas.microsoft.com/office/drawing/2014/main" id="{68CAFB5A-7F2A-4CCF-9642-EA1D7FBE50F9}"/>
                    </a:ext>
                  </a:extLst>
                </p:cNvPr>
                <p:cNvPicPr/>
                <p:nvPr/>
              </p:nvPicPr>
              <p:blipFill>
                <a:blip r:embed="rId260"/>
                <a:stretch>
                  <a:fillRect/>
                </a:stretch>
              </p:blipFill>
              <p:spPr>
                <a:xfrm>
                  <a:off x="5658392" y="31395"/>
                  <a:ext cx="226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1" name="Freihand 100">
                  <a:extLst>
                    <a:ext uri="{FF2B5EF4-FFF2-40B4-BE49-F238E27FC236}">
                      <a16:creationId xmlns:a16="http://schemas.microsoft.com/office/drawing/2014/main" id="{F3CAD2D4-450C-4D9F-926D-E1482BEB5700}"/>
                    </a:ext>
                  </a:extLst>
                </p14:cNvPr>
                <p14:cNvContentPartPr/>
                <p14:nvPr/>
              </p14:nvContentPartPr>
              <p14:xfrm>
                <a:off x="4761272" y="18075"/>
                <a:ext cx="97200" cy="163080"/>
              </p14:xfrm>
            </p:contentPart>
          </mc:Choice>
          <mc:Fallback xmlns="">
            <p:pic>
              <p:nvPicPr>
                <p:cNvPr id="101" name="Freihand 100">
                  <a:extLst>
                    <a:ext uri="{FF2B5EF4-FFF2-40B4-BE49-F238E27FC236}">
                      <a16:creationId xmlns:a16="http://schemas.microsoft.com/office/drawing/2014/main" id="{F3CAD2D4-450C-4D9F-926D-E1482BEB5700}"/>
                    </a:ext>
                  </a:extLst>
                </p:cNvPr>
                <p:cNvPicPr/>
                <p:nvPr/>
              </p:nvPicPr>
              <p:blipFill>
                <a:blip r:embed="rId262"/>
                <a:stretch>
                  <a:fillRect/>
                </a:stretch>
              </p:blipFill>
              <p:spPr>
                <a:xfrm>
                  <a:off x="4756952" y="13755"/>
                  <a:ext cx="105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3" name="Freihand 102">
                  <a:extLst>
                    <a:ext uri="{FF2B5EF4-FFF2-40B4-BE49-F238E27FC236}">
                      <a16:creationId xmlns:a16="http://schemas.microsoft.com/office/drawing/2014/main" id="{85DFE58A-996E-4AA5-92EA-2CF852770D0C}"/>
                    </a:ext>
                  </a:extLst>
                </p14:cNvPr>
                <p14:cNvContentPartPr/>
                <p14:nvPr/>
              </p14:nvContentPartPr>
              <p14:xfrm>
                <a:off x="5632832" y="614595"/>
                <a:ext cx="150120" cy="142200"/>
              </p14:xfrm>
            </p:contentPart>
          </mc:Choice>
          <mc:Fallback xmlns="">
            <p:pic>
              <p:nvPicPr>
                <p:cNvPr id="103" name="Freihand 102">
                  <a:extLst>
                    <a:ext uri="{FF2B5EF4-FFF2-40B4-BE49-F238E27FC236}">
                      <a16:creationId xmlns:a16="http://schemas.microsoft.com/office/drawing/2014/main" id="{85DFE58A-996E-4AA5-92EA-2CF852770D0C}"/>
                    </a:ext>
                  </a:extLst>
                </p:cNvPr>
                <p:cNvPicPr/>
                <p:nvPr/>
              </p:nvPicPr>
              <p:blipFill>
                <a:blip r:embed="rId264"/>
                <a:stretch>
                  <a:fillRect/>
                </a:stretch>
              </p:blipFill>
              <p:spPr>
                <a:xfrm>
                  <a:off x="5628512" y="610275"/>
                  <a:ext cx="158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5" name="Freihand 104">
                  <a:extLst>
                    <a:ext uri="{FF2B5EF4-FFF2-40B4-BE49-F238E27FC236}">
                      <a16:creationId xmlns:a16="http://schemas.microsoft.com/office/drawing/2014/main" id="{F45AC958-539E-4B7C-B8C4-6C2B611F4B7E}"/>
                    </a:ext>
                  </a:extLst>
                </p14:cNvPr>
                <p14:cNvContentPartPr/>
                <p14:nvPr/>
              </p14:nvContentPartPr>
              <p14:xfrm>
                <a:off x="4433312" y="94035"/>
                <a:ext cx="128160" cy="119880"/>
              </p14:xfrm>
            </p:contentPart>
          </mc:Choice>
          <mc:Fallback xmlns="">
            <p:pic>
              <p:nvPicPr>
                <p:cNvPr id="105" name="Freihand 104">
                  <a:extLst>
                    <a:ext uri="{FF2B5EF4-FFF2-40B4-BE49-F238E27FC236}">
                      <a16:creationId xmlns:a16="http://schemas.microsoft.com/office/drawing/2014/main" id="{F45AC958-539E-4B7C-B8C4-6C2B611F4B7E}"/>
                    </a:ext>
                  </a:extLst>
                </p:cNvPr>
                <p:cNvPicPr/>
                <p:nvPr/>
              </p:nvPicPr>
              <p:blipFill>
                <a:blip r:embed="rId266"/>
                <a:stretch>
                  <a:fillRect/>
                </a:stretch>
              </p:blipFill>
              <p:spPr>
                <a:xfrm>
                  <a:off x="4428992" y="89715"/>
                  <a:ext cx="13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6" name="Freihand 105">
                  <a:extLst>
                    <a:ext uri="{FF2B5EF4-FFF2-40B4-BE49-F238E27FC236}">
                      <a16:creationId xmlns:a16="http://schemas.microsoft.com/office/drawing/2014/main" id="{BD8C9B4B-B91B-48F4-86C7-0209EFE75E0E}"/>
                    </a:ext>
                  </a:extLst>
                </p14:cNvPr>
                <p14:cNvContentPartPr/>
                <p14:nvPr/>
              </p14:nvContentPartPr>
              <p14:xfrm>
                <a:off x="4426112" y="81435"/>
                <a:ext cx="111600" cy="153000"/>
              </p14:xfrm>
            </p:contentPart>
          </mc:Choice>
          <mc:Fallback xmlns="">
            <p:pic>
              <p:nvPicPr>
                <p:cNvPr id="106" name="Freihand 105">
                  <a:extLst>
                    <a:ext uri="{FF2B5EF4-FFF2-40B4-BE49-F238E27FC236}">
                      <a16:creationId xmlns:a16="http://schemas.microsoft.com/office/drawing/2014/main" id="{BD8C9B4B-B91B-48F4-86C7-0209EFE75E0E}"/>
                    </a:ext>
                  </a:extLst>
                </p:cNvPr>
                <p:cNvPicPr/>
                <p:nvPr/>
              </p:nvPicPr>
              <p:blipFill>
                <a:blip r:embed="rId268"/>
                <a:stretch>
                  <a:fillRect/>
                </a:stretch>
              </p:blipFill>
              <p:spPr>
                <a:xfrm>
                  <a:off x="4421792" y="77115"/>
                  <a:ext cx="120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 name="Freihand 1">
                  <a:extLst>
                    <a:ext uri="{FF2B5EF4-FFF2-40B4-BE49-F238E27FC236}">
                      <a16:creationId xmlns:a16="http://schemas.microsoft.com/office/drawing/2014/main" id="{437C2AB7-4542-4E52-A33D-9E6F4550E0BE}"/>
                    </a:ext>
                  </a:extLst>
                </p14:cNvPr>
                <p14:cNvContentPartPr/>
                <p14:nvPr/>
              </p14:nvContentPartPr>
              <p14:xfrm>
                <a:off x="3500192" y="488595"/>
                <a:ext cx="10800" cy="266760"/>
              </p14:xfrm>
            </p:contentPart>
          </mc:Choice>
          <mc:Fallback xmlns="">
            <p:pic>
              <p:nvPicPr>
                <p:cNvPr id="2" name="Freihand 1">
                  <a:extLst>
                    <a:ext uri="{FF2B5EF4-FFF2-40B4-BE49-F238E27FC236}">
                      <a16:creationId xmlns:a16="http://schemas.microsoft.com/office/drawing/2014/main" id="{437C2AB7-4542-4E52-A33D-9E6F4550E0BE}"/>
                    </a:ext>
                  </a:extLst>
                </p:cNvPr>
                <p:cNvPicPr/>
                <p:nvPr/>
              </p:nvPicPr>
              <p:blipFill>
                <a:blip r:embed="rId270"/>
                <a:stretch>
                  <a:fillRect/>
                </a:stretch>
              </p:blipFill>
              <p:spPr>
                <a:xfrm>
                  <a:off x="3495872" y="484275"/>
                  <a:ext cx="194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 name="Freihand 2">
                  <a:extLst>
                    <a:ext uri="{FF2B5EF4-FFF2-40B4-BE49-F238E27FC236}">
                      <a16:creationId xmlns:a16="http://schemas.microsoft.com/office/drawing/2014/main" id="{98FAC7A3-52B5-4301-9072-428DC8824556}"/>
                    </a:ext>
                  </a:extLst>
                </p14:cNvPr>
                <p14:cNvContentPartPr/>
                <p14:nvPr/>
              </p14:nvContentPartPr>
              <p14:xfrm>
                <a:off x="3374912" y="726555"/>
                <a:ext cx="674640" cy="39600"/>
              </p14:xfrm>
            </p:contentPart>
          </mc:Choice>
          <mc:Fallback xmlns="">
            <p:pic>
              <p:nvPicPr>
                <p:cNvPr id="3" name="Freihand 2">
                  <a:extLst>
                    <a:ext uri="{FF2B5EF4-FFF2-40B4-BE49-F238E27FC236}">
                      <a16:creationId xmlns:a16="http://schemas.microsoft.com/office/drawing/2014/main" id="{98FAC7A3-52B5-4301-9072-428DC8824556}"/>
                    </a:ext>
                  </a:extLst>
                </p:cNvPr>
                <p:cNvPicPr/>
                <p:nvPr/>
              </p:nvPicPr>
              <p:blipFill>
                <a:blip r:embed="rId272"/>
                <a:stretch>
                  <a:fillRect/>
                </a:stretch>
              </p:blipFill>
              <p:spPr>
                <a:xfrm>
                  <a:off x="3370592" y="722235"/>
                  <a:ext cx="683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 name="Freihand 3">
                  <a:extLst>
                    <a:ext uri="{FF2B5EF4-FFF2-40B4-BE49-F238E27FC236}">
                      <a16:creationId xmlns:a16="http://schemas.microsoft.com/office/drawing/2014/main" id="{CF266C04-3190-4C0F-9A11-F305F2D55666}"/>
                    </a:ext>
                  </a:extLst>
                </p14:cNvPr>
                <p14:cNvContentPartPr/>
                <p14:nvPr/>
              </p14:nvContentPartPr>
              <p14:xfrm>
                <a:off x="3934352" y="695595"/>
                <a:ext cx="227520" cy="124920"/>
              </p14:xfrm>
            </p:contentPart>
          </mc:Choice>
          <mc:Fallback xmlns="">
            <p:pic>
              <p:nvPicPr>
                <p:cNvPr id="4" name="Freihand 3">
                  <a:extLst>
                    <a:ext uri="{FF2B5EF4-FFF2-40B4-BE49-F238E27FC236}">
                      <a16:creationId xmlns:a16="http://schemas.microsoft.com/office/drawing/2014/main" id="{CF266C04-3190-4C0F-9A11-F305F2D55666}"/>
                    </a:ext>
                  </a:extLst>
                </p:cNvPr>
                <p:cNvPicPr/>
                <p:nvPr/>
              </p:nvPicPr>
              <p:blipFill>
                <a:blip r:embed="rId274"/>
                <a:stretch>
                  <a:fillRect/>
                </a:stretch>
              </p:blipFill>
              <p:spPr>
                <a:xfrm>
                  <a:off x="3930032" y="691275"/>
                  <a:ext cx="236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 name="Freihand 4">
                  <a:extLst>
                    <a:ext uri="{FF2B5EF4-FFF2-40B4-BE49-F238E27FC236}">
                      <a16:creationId xmlns:a16="http://schemas.microsoft.com/office/drawing/2014/main" id="{0C09023A-778A-47A3-84EE-DACE7CBC97B9}"/>
                    </a:ext>
                  </a:extLst>
                </p14:cNvPr>
                <p14:cNvContentPartPr/>
                <p14:nvPr/>
              </p14:nvContentPartPr>
              <p14:xfrm>
                <a:off x="3398312" y="368355"/>
                <a:ext cx="155520" cy="134280"/>
              </p14:xfrm>
            </p:contentPart>
          </mc:Choice>
          <mc:Fallback xmlns="">
            <p:pic>
              <p:nvPicPr>
                <p:cNvPr id="5" name="Freihand 4">
                  <a:extLst>
                    <a:ext uri="{FF2B5EF4-FFF2-40B4-BE49-F238E27FC236}">
                      <a16:creationId xmlns:a16="http://schemas.microsoft.com/office/drawing/2014/main" id="{0C09023A-778A-47A3-84EE-DACE7CBC97B9}"/>
                    </a:ext>
                  </a:extLst>
                </p:cNvPr>
                <p:cNvPicPr/>
                <p:nvPr/>
              </p:nvPicPr>
              <p:blipFill>
                <a:blip r:embed="rId276"/>
                <a:stretch>
                  <a:fillRect/>
                </a:stretch>
              </p:blipFill>
              <p:spPr>
                <a:xfrm>
                  <a:off x="3393992" y="364035"/>
                  <a:ext cx="16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 name="Freihand 5">
                  <a:extLst>
                    <a:ext uri="{FF2B5EF4-FFF2-40B4-BE49-F238E27FC236}">
                      <a16:creationId xmlns:a16="http://schemas.microsoft.com/office/drawing/2014/main" id="{CE206658-66D6-4E35-A670-9E5469266F9A}"/>
                    </a:ext>
                  </a:extLst>
                </p14:cNvPr>
                <p14:cNvContentPartPr/>
                <p14:nvPr/>
              </p14:nvContentPartPr>
              <p14:xfrm>
                <a:off x="3243152" y="379515"/>
                <a:ext cx="50760" cy="128520"/>
              </p14:xfrm>
            </p:contentPart>
          </mc:Choice>
          <mc:Fallback xmlns="">
            <p:pic>
              <p:nvPicPr>
                <p:cNvPr id="6" name="Freihand 5">
                  <a:extLst>
                    <a:ext uri="{FF2B5EF4-FFF2-40B4-BE49-F238E27FC236}">
                      <a16:creationId xmlns:a16="http://schemas.microsoft.com/office/drawing/2014/main" id="{CE206658-66D6-4E35-A670-9E5469266F9A}"/>
                    </a:ext>
                  </a:extLst>
                </p:cNvPr>
                <p:cNvPicPr/>
                <p:nvPr/>
              </p:nvPicPr>
              <p:blipFill>
                <a:blip r:embed="rId278"/>
                <a:stretch>
                  <a:fillRect/>
                </a:stretch>
              </p:blipFill>
              <p:spPr>
                <a:xfrm>
                  <a:off x="3238832" y="375195"/>
                  <a:ext cx="59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2" name="Freihand 11">
                  <a:extLst>
                    <a:ext uri="{FF2B5EF4-FFF2-40B4-BE49-F238E27FC236}">
                      <a16:creationId xmlns:a16="http://schemas.microsoft.com/office/drawing/2014/main" id="{817BF2CC-E074-4768-B146-19DDD63D46A4}"/>
                    </a:ext>
                  </a:extLst>
                </p14:cNvPr>
                <p14:cNvContentPartPr/>
                <p14:nvPr/>
              </p14:nvContentPartPr>
              <p14:xfrm>
                <a:off x="3219392" y="417315"/>
                <a:ext cx="88200" cy="56520"/>
              </p14:xfrm>
            </p:contentPart>
          </mc:Choice>
          <mc:Fallback xmlns="">
            <p:pic>
              <p:nvPicPr>
                <p:cNvPr id="12" name="Freihand 11">
                  <a:extLst>
                    <a:ext uri="{FF2B5EF4-FFF2-40B4-BE49-F238E27FC236}">
                      <a16:creationId xmlns:a16="http://schemas.microsoft.com/office/drawing/2014/main" id="{817BF2CC-E074-4768-B146-19DDD63D46A4}"/>
                    </a:ext>
                  </a:extLst>
                </p:cNvPr>
                <p:cNvPicPr/>
                <p:nvPr/>
              </p:nvPicPr>
              <p:blipFill>
                <a:blip r:embed="rId280"/>
                <a:stretch>
                  <a:fillRect/>
                </a:stretch>
              </p:blipFill>
              <p:spPr>
                <a:xfrm>
                  <a:off x="3215072" y="412995"/>
                  <a:ext cx="9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 name="Freihand 12">
                  <a:extLst>
                    <a:ext uri="{FF2B5EF4-FFF2-40B4-BE49-F238E27FC236}">
                      <a16:creationId xmlns:a16="http://schemas.microsoft.com/office/drawing/2014/main" id="{A88D58C0-2559-4E02-9DBC-5C2F1FABB717}"/>
                    </a:ext>
                  </a:extLst>
                </p14:cNvPr>
                <p14:cNvContentPartPr/>
                <p14:nvPr/>
              </p14:nvContentPartPr>
              <p14:xfrm>
                <a:off x="3306872" y="445035"/>
                <a:ext cx="92520" cy="88920"/>
              </p14:xfrm>
            </p:contentPart>
          </mc:Choice>
          <mc:Fallback xmlns="">
            <p:pic>
              <p:nvPicPr>
                <p:cNvPr id="13" name="Freihand 12">
                  <a:extLst>
                    <a:ext uri="{FF2B5EF4-FFF2-40B4-BE49-F238E27FC236}">
                      <a16:creationId xmlns:a16="http://schemas.microsoft.com/office/drawing/2014/main" id="{A88D58C0-2559-4E02-9DBC-5C2F1FABB717}"/>
                    </a:ext>
                  </a:extLst>
                </p:cNvPr>
                <p:cNvPicPr/>
                <p:nvPr/>
              </p:nvPicPr>
              <p:blipFill>
                <a:blip r:embed="rId282"/>
                <a:stretch>
                  <a:fillRect/>
                </a:stretch>
              </p:blipFill>
              <p:spPr>
                <a:xfrm>
                  <a:off x="3302552" y="440715"/>
                  <a:ext cx="10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 name="Freihand 13">
                  <a:extLst>
                    <a:ext uri="{FF2B5EF4-FFF2-40B4-BE49-F238E27FC236}">
                      <a16:creationId xmlns:a16="http://schemas.microsoft.com/office/drawing/2014/main" id="{4FB3A4BD-3AAF-4683-A084-D561787853B6}"/>
                    </a:ext>
                  </a:extLst>
                </p14:cNvPr>
                <p14:cNvContentPartPr/>
                <p14:nvPr/>
              </p14:nvContentPartPr>
              <p14:xfrm>
                <a:off x="3969632" y="827355"/>
                <a:ext cx="102960" cy="182520"/>
              </p14:xfrm>
            </p:contentPart>
          </mc:Choice>
          <mc:Fallback xmlns="">
            <p:pic>
              <p:nvPicPr>
                <p:cNvPr id="14" name="Freihand 13">
                  <a:extLst>
                    <a:ext uri="{FF2B5EF4-FFF2-40B4-BE49-F238E27FC236}">
                      <a16:creationId xmlns:a16="http://schemas.microsoft.com/office/drawing/2014/main" id="{4FB3A4BD-3AAF-4683-A084-D561787853B6}"/>
                    </a:ext>
                  </a:extLst>
                </p:cNvPr>
                <p:cNvPicPr/>
                <p:nvPr/>
              </p:nvPicPr>
              <p:blipFill>
                <a:blip r:embed="rId284"/>
                <a:stretch>
                  <a:fillRect/>
                </a:stretch>
              </p:blipFill>
              <p:spPr>
                <a:xfrm>
                  <a:off x="3965312" y="823035"/>
                  <a:ext cx="111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 name="Freihand 14">
                  <a:extLst>
                    <a:ext uri="{FF2B5EF4-FFF2-40B4-BE49-F238E27FC236}">
                      <a16:creationId xmlns:a16="http://schemas.microsoft.com/office/drawing/2014/main" id="{8B73C676-273C-440C-8670-33BA2F60ABDA}"/>
                    </a:ext>
                  </a:extLst>
                </p14:cNvPr>
                <p14:cNvContentPartPr/>
                <p14:nvPr/>
              </p14:nvContentPartPr>
              <p14:xfrm>
                <a:off x="3971072" y="884955"/>
                <a:ext cx="84240" cy="50760"/>
              </p14:xfrm>
            </p:contentPart>
          </mc:Choice>
          <mc:Fallback xmlns="">
            <p:pic>
              <p:nvPicPr>
                <p:cNvPr id="15" name="Freihand 14">
                  <a:extLst>
                    <a:ext uri="{FF2B5EF4-FFF2-40B4-BE49-F238E27FC236}">
                      <a16:creationId xmlns:a16="http://schemas.microsoft.com/office/drawing/2014/main" id="{8B73C676-273C-440C-8670-33BA2F60ABDA}"/>
                    </a:ext>
                  </a:extLst>
                </p:cNvPr>
                <p:cNvPicPr/>
                <p:nvPr/>
              </p:nvPicPr>
              <p:blipFill>
                <a:blip r:embed="rId286"/>
                <a:stretch>
                  <a:fillRect/>
                </a:stretch>
              </p:blipFill>
              <p:spPr>
                <a:xfrm>
                  <a:off x="3966752" y="880635"/>
                  <a:ext cx="92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 name="Freihand 15">
                  <a:extLst>
                    <a:ext uri="{FF2B5EF4-FFF2-40B4-BE49-F238E27FC236}">
                      <a16:creationId xmlns:a16="http://schemas.microsoft.com/office/drawing/2014/main" id="{4168B417-0F65-4521-916C-24734A036464}"/>
                    </a:ext>
                  </a:extLst>
                </p14:cNvPr>
                <p14:cNvContentPartPr/>
                <p14:nvPr/>
              </p14:nvContentPartPr>
              <p14:xfrm>
                <a:off x="4053152" y="921675"/>
                <a:ext cx="100080" cy="93600"/>
              </p14:xfrm>
            </p:contentPart>
          </mc:Choice>
          <mc:Fallback xmlns="">
            <p:pic>
              <p:nvPicPr>
                <p:cNvPr id="16" name="Freihand 15">
                  <a:extLst>
                    <a:ext uri="{FF2B5EF4-FFF2-40B4-BE49-F238E27FC236}">
                      <a16:creationId xmlns:a16="http://schemas.microsoft.com/office/drawing/2014/main" id="{4168B417-0F65-4521-916C-24734A036464}"/>
                    </a:ext>
                  </a:extLst>
                </p:cNvPr>
                <p:cNvPicPr/>
                <p:nvPr/>
              </p:nvPicPr>
              <p:blipFill>
                <a:blip r:embed="rId288"/>
                <a:stretch>
                  <a:fillRect/>
                </a:stretch>
              </p:blipFill>
              <p:spPr>
                <a:xfrm>
                  <a:off x="4048832" y="917355"/>
                  <a:ext cx="108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 name="Freihand 16">
                  <a:extLst>
                    <a:ext uri="{FF2B5EF4-FFF2-40B4-BE49-F238E27FC236}">
                      <a16:creationId xmlns:a16="http://schemas.microsoft.com/office/drawing/2014/main" id="{E16B748E-443A-4B45-9081-6BF135EC078C}"/>
                    </a:ext>
                  </a:extLst>
                </p14:cNvPr>
                <p14:cNvContentPartPr/>
                <p14:nvPr/>
              </p14:nvContentPartPr>
              <p14:xfrm>
                <a:off x="3471752" y="510555"/>
                <a:ext cx="286200" cy="225360"/>
              </p14:xfrm>
            </p:contentPart>
          </mc:Choice>
          <mc:Fallback xmlns="">
            <p:pic>
              <p:nvPicPr>
                <p:cNvPr id="17" name="Freihand 16">
                  <a:extLst>
                    <a:ext uri="{FF2B5EF4-FFF2-40B4-BE49-F238E27FC236}">
                      <a16:creationId xmlns:a16="http://schemas.microsoft.com/office/drawing/2014/main" id="{E16B748E-443A-4B45-9081-6BF135EC078C}"/>
                    </a:ext>
                  </a:extLst>
                </p:cNvPr>
                <p:cNvPicPr/>
                <p:nvPr/>
              </p:nvPicPr>
              <p:blipFill>
                <a:blip r:embed="rId290"/>
                <a:stretch>
                  <a:fillRect/>
                </a:stretch>
              </p:blipFill>
              <p:spPr>
                <a:xfrm>
                  <a:off x="3467432" y="506235"/>
                  <a:ext cx="294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 name="Freihand 17">
                  <a:extLst>
                    <a:ext uri="{FF2B5EF4-FFF2-40B4-BE49-F238E27FC236}">
                      <a16:creationId xmlns:a16="http://schemas.microsoft.com/office/drawing/2014/main" id="{AA9C87ED-E412-4B52-AAFB-E6D33F856E0A}"/>
                    </a:ext>
                  </a:extLst>
                </p14:cNvPr>
                <p14:cNvContentPartPr/>
                <p14:nvPr/>
              </p14:nvContentPartPr>
              <p14:xfrm>
                <a:off x="3522512" y="398595"/>
                <a:ext cx="366840" cy="242640"/>
              </p14:xfrm>
            </p:contentPart>
          </mc:Choice>
          <mc:Fallback xmlns="">
            <p:pic>
              <p:nvPicPr>
                <p:cNvPr id="18" name="Freihand 17">
                  <a:extLst>
                    <a:ext uri="{FF2B5EF4-FFF2-40B4-BE49-F238E27FC236}">
                      <a16:creationId xmlns:a16="http://schemas.microsoft.com/office/drawing/2014/main" id="{AA9C87ED-E412-4B52-AAFB-E6D33F856E0A}"/>
                    </a:ext>
                  </a:extLst>
                </p:cNvPr>
                <p:cNvPicPr/>
                <p:nvPr/>
              </p:nvPicPr>
              <p:blipFill>
                <a:blip r:embed="rId292"/>
                <a:stretch>
                  <a:fillRect/>
                </a:stretch>
              </p:blipFill>
              <p:spPr>
                <a:xfrm>
                  <a:off x="3518192" y="394275"/>
                  <a:ext cx="375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 name="Freihand 18">
                  <a:extLst>
                    <a:ext uri="{FF2B5EF4-FFF2-40B4-BE49-F238E27FC236}">
                      <a16:creationId xmlns:a16="http://schemas.microsoft.com/office/drawing/2014/main" id="{C06819E9-B528-4F20-993F-1D550019610C}"/>
                    </a:ext>
                  </a:extLst>
                </p14:cNvPr>
                <p14:cNvContentPartPr/>
                <p14:nvPr/>
              </p14:nvContentPartPr>
              <p14:xfrm>
                <a:off x="3564272" y="599115"/>
                <a:ext cx="42120" cy="38520"/>
              </p14:xfrm>
            </p:contentPart>
          </mc:Choice>
          <mc:Fallback xmlns="">
            <p:pic>
              <p:nvPicPr>
                <p:cNvPr id="19" name="Freihand 18">
                  <a:extLst>
                    <a:ext uri="{FF2B5EF4-FFF2-40B4-BE49-F238E27FC236}">
                      <a16:creationId xmlns:a16="http://schemas.microsoft.com/office/drawing/2014/main" id="{C06819E9-B528-4F20-993F-1D550019610C}"/>
                    </a:ext>
                  </a:extLst>
                </p:cNvPr>
                <p:cNvPicPr/>
                <p:nvPr/>
              </p:nvPicPr>
              <p:blipFill>
                <a:blip r:embed="rId294"/>
                <a:stretch>
                  <a:fillRect/>
                </a:stretch>
              </p:blipFill>
              <p:spPr>
                <a:xfrm>
                  <a:off x="3559952" y="594795"/>
                  <a:ext cx="50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 name="Freihand 19">
                  <a:extLst>
                    <a:ext uri="{FF2B5EF4-FFF2-40B4-BE49-F238E27FC236}">
                      <a16:creationId xmlns:a16="http://schemas.microsoft.com/office/drawing/2014/main" id="{8F35FF3D-ACFA-4A63-9102-E278BAF5B70E}"/>
                    </a:ext>
                  </a:extLst>
                </p14:cNvPr>
                <p14:cNvContentPartPr/>
                <p14:nvPr/>
              </p14:nvContentPartPr>
              <p14:xfrm>
                <a:off x="3539072" y="663915"/>
                <a:ext cx="38880" cy="88200"/>
              </p14:xfrm>
            </p:contentPart>
          </mc:Choice>
          <mc:Fallback xmlns="">
            <p:pic>
              <p:nvPicPr>
                <p:cNvPr id="20" name="Freihand 19">
                  <a:extLst>
                    <a:ext uri="{FF2B5EF4-FFF2-40B4-BE49-F238E27FC236}">
                      <a16:creationId xmlns:a16="http://schemas.microsoft.com/office/drawing/2014/main" id="{8F35FF3D-ACFA-4A63-9102-E278BAF5B70E}"/>
                    </a:ext>
                  </a:extLst>
                </p:cNvPr>
                <p:cNvPicPr/>
                <p:nvPr/>
              </p:nvPicPr>
              <p:blipFill>
                <a:blip r:embed="rId296"/>
                <a:stretch>
                  <a:fillRect/>
                </a:stretch>
              </p:blipFill>
              <p:spPr>
                <a:xfrm>
                  <a:off x="3534752" y="659595"/>
                  <a:ext cx="47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 name="Freihand 20">
                  <a:extLst>
                    <a:ext uri="{FF2B5EF4-FFF2-40B4-BE49-F238E27FC236}">
                      <a16:creationId xmlns:a16="http://schemas.microsoft.com/office/drawing/2014/main" id="{00F41529-2D41-4EB7-8AC1-3AE89A10C235}"/>
                    </a:ext>
                  </a:extLst>
                </p14:cNvPr>
                <p14:cNvContentPartPr/>
                <p14:nvPr/>
              </p14:nvContentPartPr>
              <p14:xfrm>
                <a:off x="3480392" y="634035"/>
                <a:ext cx="114840" cy="28080"/>
              </p14:xfrm>
            </p:contentPart>
          </mc:Choice>
          <mc:Fallback xmlns="">
            <p:pic>
              <p:nvPicPr>
                <p:cNvPr id="21" name="Freihand 20">
                  <a:extLst>
                    <a:ext uri="{FF2B5EF4-FFF2-40B4-BE49-F238E27FC236}">
                      <a16:creationId xmlns:a16="http://schemas.microsoft.com/office/drawing/2014/main" id="{00F41529-2D41-4EB7-8AC1-3AE89A10C235}"/>
                    </a:ext>
                  </a:extLst>
                </p:cNvPr>
                <p:cNvPicPr/>
                <p:nvPr/>
              </p:nvPicPr>
              <p:blipFill>
                <a:blip r:embed="rId298"/>
                <a:stretch>
                  <a:fillRect/>
                </a:stretch>
              </p:blipFill>
              <p:spPr>
                <a:xfrm>
                  <a:off x="3476072" y="629715"/>
                  <a:ext cx="12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 name="Freihand 24">
                  <a:extLst>
                    <a:ext uri="{FF2B5EF4-FFF2-40B4-BE49-F238E27FC236}">
                      <a16:creationId xmlns:a16="http://schemas.microsoft.com/office/drawing/2014/main" id="{50FEEC66-A126-4254-81FE-949A2EDA86DE}"/>
                    </a:ext>
                  </a:extLst>
                </p14:cNvPr>
                <p14:cNvContentPartPr/>
                <p14:nvPr/>
              </p14:nvContentPartPr>
              <p14:xfrm>
                <a:off x="3055592" y="886035"/>
                <a:ext cx="465840" cy="372960"/>
              </p14:xfrm>
            </p:contentPart>
          </mc:Choice>
          <mc:Fallback xmlns="">
            <p:pic>
              <p:nvPicPr>
                <p:cNvPr id="25" name="Freihand 24">
                  <a:extLst>
                    <a:ext uri="{FF2B5EF4-FFF2-40B4-BE49-F238E27FC236}">
                      <a16:creationId xmlns:a16="http://schemas.microsoft.com/office/drawing/2014/main" id="{50FEEC66-A126-4254-81FE-949A2EDA86DE}"/>
                    </a:ext>
                  </a:extLst>
                </p:cNvPr>
                <p:cNvPicPr/>
                <p:nvPr/>
              </p:nvPicPr>
              <p:blipFill>
                <a:blip r:embed="rId300"/>
                <a:stretch>
                  <a:fillRect/>
                </a:stretch>
              </p:blipFill>
              <p:spPr>
                <a:xfrm>
                  <a:off x="3051272" y="881715"/>
                  <a:ext cx="4744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 name="Freihand 25">
                  <a:extLst>
                    <a:ext uri="{FF2B5EF4-FFF2-40B4-BE49-F238E27FC236}">
                      <a16:creationId xmlns:a16="http://schemas.microsoft.com/office/drawing/2014/main" id="{C1C4BE65-3457-4350-843D-3C04587B2FB2}"/>
                    </a:ext>
                  </a:extLst>
                </p14:cNvPr>
                <p14:cNvContentPartPr/>
                <p14:nvPr/>
              </p14:nvContentPartPr>
              <p14:xfrm>
                <a:off x="2844992" y="1112115"/>
                <a:ext cx="387000" cy="293040"/>
              </p14:xfrm>
            </p:contentPart>
          </mc:Choice>
          <mc:Fallback xmlns="">
            <p:pic>
              <p:nvPicPr>
                <p:cNvPr id="26" name="Freihand 25">
                  <a:extLst>
                    <a:ext uri="{FF2B5EF4-FFF2-40B4-BE49-F238E27FC236}">
                      <a16:creationId xmlns:a16="http://schemas.microsoft.com/office/drawing/2014/main" id="{C1C4BE65-3457-4350-843D-3C04587B2FB2}"/>
                    </a:ext>
                  </a:extLst>
                </p:cNvPr>
                <p:cNvPicPr/>
                <p:nvPr/>
              </p:nvPicPr>
              <p:blipFill>
                <a:blip r:embed="rId302"/>
                <a:stretch>
                  <a:fillRect/>
                </a:stretch>
              </p:blipFill>
              <p:spPr>
                <a:xfrm>
                  <a:off x="2840672" y="1107795"/>
                  <a:ext cx="3956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7" name="Freihand 176">
                  <a:extLst>
                    <a:ext uri="{FF2B5EF4-FFF2-40B4-BE49-F238E27FC236}">
                      <a16:creationId xmlns:a16="http://schemas.microsoft.com/office/drawing/2014/main" id="{00D3D70F-B25D-42F8-B153-C6C98A8DC823}"/>
                    </a:ext>
                  </a:extLst>
                </p14:cNvPr>
                <p14:cNvContentPartPr/>
                <p14:nvPr/>
              </p14:nvContentPartPr>
              <p14:xfrm>
                <a:off x="3894032" y="1598475"/>
                <a:ext cx="189000" cy="123840"/>
              </p14:xfrm>
            </p:contentPart>
          </mc:Choice>
          <mc:Fallback xmlns="">
            <p:pic>
              <p:nvPicPr>
                <p:cNvPr id="177" name="Freihand 176">
                  <a:extLst>
                    <a:ext uri="{FF2B5EF4-FFF2-40B4-BE49-F238E27FC236}">
                      <a16:creationId xmlns:a16="http://schemas.microsoft.com/office/drawing/2014/main" id="{00D3D70F-B25D-42F8-B153-C6C98A8DC823}"/>
                    </a:ext>
                  </a:extLst>
                </p:cNvPr>
                <p:cNvPicPr/>
                <p:nvPr/>
              </p:nvPicPr>
              <p:blipFill>
                <a:blip r:embed="rId304"/>
                <a:stretch>
                  <a:fillRect/>
                </a:stretch>
              </p:blipFill>
              <p:spPr>
                <a:xfrm>
                  <a:off x="3889712" y="1594155"/>
                  <a:ext cx="19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8" name="Freihand 177">
                  <a:extLst>
                    <a:ext uri="{FF2B5EF4-FFF2-40B4-BE49-F238E27FC236}">
                      <a16:creationId xmlns:a16="http://schemas.microsoft.com/office/drawing/2014/main" id="{298EB524-9958-4B00-ABEA-FD3D0A02E9BE}"/>
                    </a:ext>
                  </a:extLst>
                </p14:cNvPr>
                <p14:cNvContentPartPr/>
                <p14:nvPr/>
              </p14:nvContentPartPr>
              <p14:xfrm>
                <a:off x="4108952" y="1607115"/>
                <a:ext cx="89640" cy="14400"/>
              </p14:xfrm>
            </p:contentPart>
          </mc:Choice>
          <mc:Fallback xmlns="">
            <p:pic>
              <p:nvPicPr>
                <p:cNvPr id="178" name="Freihand 177">
                  <a:extLst>
                    <a:ext uri="{FF2B5EF4-FFF2-40B4-BE49-F238E27FC236}">
                      <a16:creationId xmlns:a16="http://schemas.microsoft.com/office/drawing/2014/main" id="{298EB524-9958-4B00-ABEA-FD3D0A02E9BE}"/>
                    </a:ext>
                  </a:extLst>
                </p:cNvPr>
                <p:cNvPicPr/>
                <p:nvPr/>
              </p:nvPicPr>
              <p:blipFill>
                <a:blip r:embed="rId306"/>
                <a:stretch>
                  <a:fillRect/>
                </a:stretch>
              </p:blipFill>
              <p:spPr>
                <a:xfrm>
                  <a:off x="4104632" y="1602795"/>
                  <a:ext cx="98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9" name="Freihand 178">
                  <a:extLst>
                    <a:ext uri="{FF2B5EF4-FFF2-40B4-BE49-F238E27FC236}">
                      <a16:creationId xmlns:a16="http://schemas.microsoft.com/office/drawing/2014/main" id="{D80A4DA8-B13A-4EA6-B614-02A82AC0E9E4}"/>
                    </a:ext>
                  </a:extLst>
                </p14:cNvPr>
                <p14:cNvContentPartPr/>
                <p14:nvPr/>
              </p14:nvContentPartPr>
              <p14:xfrm>
                <a:off x="4074752" y="1656435"/>
                <a:ext cx="112680" cy="31320"/>
              </p14:xfrm>
            </p:contentPart>
          </mc:Choice>
          <mc:Fallback xmlns="">
            <p:pic>
              <p:nvPicPr>
                <p:cNvPr id="179" name="Freihand 178">
                  <a:extLst>
                    <a:ext uri="{FF2B5EF4-FFF2-40B4-BE49-F238E27FC236}">
                      <a16:creationId xmlns:a16="http://schemas.microsoft.com/office/drawing/2014/main" id="{D80A4DA8-B13A-4EA6-B614-02A82AC0E9E4}"/>
                    </a:ext>
                  </a:extLst>
                </p:cNvPr>
                <p:cNvPicPr/>
                <p:nvPr/>
              </p:nvPicPr>
              <p:blipFill>
                <a:blip r:embed="rId308"/>
                <a:stretch>
                  <a:fillRect/>
                </a:stretch>
              </p:blipFill>
              <p:spPr>
                <a:xfrm>
                  <a:off x="4070432" y="1652115"/>
                  <a:ext cx="121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64DB746A-7F83-44E8-9124-61A7B279D68C}"/>
                    </a:ext>
                  </a:extLst>
                </p14:cNvPr>
                <p14:cNvContentPartPr/>
                <p14:nvPr/>
              </p14:nvContentPartPr>
              <p14:xfrm>
                <a:off x="4234952" y="1558155"/>
                <a:ext cx="151560" cy="144360"/>
              </p14:xfrm>
            </p:contentPart>
          </mc:Choice>
          <mc:Fallback xmlns="">
            <p:pic>
              <p:nvPicPr>
                <p:cNvPr id="180" name="Freihand 179">
                  <a:extLst>
                    <a:ext uri="{FF2B5EF4-FFF2-40B4-BE49-F238E27FC236}">
                      <a16:creationId xmlns:a16="http://schemas.microsoft.com/office/drawing/2014/main" id="{64DB746A-7F83-44E8-9124-61A7B279D68C}"/>
                    </a:ext>
                  </a:extLst>
                </p:cNvPr>
                <p:cNvPicPr/>
                <p:nvPr/>
              </p:nvPicPr>
              <p:blipFill>
                <a:blip r:embed="rId310"/>
                <a:stretch>
                  <a:fillRect/>
                </a:stretch>
              </p:blipFill>
              <p:spPr>
                <a:xfrm>
                  <a:off x="4230632" y="1553835"/>
                  <a:ext cx="160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426895BE-3C92-41E3-8746-5B90A2B8A6EA}"/>
                    </a:ext>
                  </a:extLst>
                </p14:cNvPr>
                <p14:cNvContentPartPr/>
                <p14:nvPr/>
              </p14:nvContentPartPr>
              <p14:xfrm>
                <a:off x="4376072" y="1350075"/>
                <a:ext cx="46080" cy="63360"/>
              </p14:xfrm>
            </p:contentPart>
          </mc:Choice>
          <mc:Fallback xmlns="">
            <p:pic>
              <p:nvPicPr>
                <p:cNvPr id="181" name="Freihand 180">
                  <a:extLst>
                    <a:ext uri="{FF2B5EF4-FFF2-40B4-BE49-F238E27FC236}">
                      <a16:creationId xmlns:a16="http://schemas.microsoft.com/office/drawing/2014/main" id="{426895BE-3C92-41E3-8746-5B90A2B8A6EA}"/>
                    </a:ext>
                  </a:extLst>
                </p:cNvPr>
                <p:cNvPicPr/>
                <p:nvPr/>
              </p:nvPicPr>
              <p:blipFill>
                <a:blip r:embed="rId312"/>
                <a:stretch>
                  <a:fillRect/>
                </a:stretch>
              </p:blipFill>
              <p:spPr>
                <a:xfrm>
                  <a:off x="4371752" y="1345755"/>
                  <a:ext cx="54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0740B46D-8491-4D80-B403-ED6384E949A8}"/>
                    </a:ext>
                  </a:extLst>
                </p14:cNvPr>
                <p14:cNvContentPartPr/>
                <p14:nvPr/>
              </p14:nvContentPartPr>
              <p14:xfrm>
                <a:off x="4372832" y="1404075"/>
                <a:ext cx="86760" cy="28440"/>
              </p14:xfrm>
            </p:contentPart>
          </mc:Choice>
          <mc:Fallback xmlns="">
            <p:pic>
              <p:nvPicPr>
                <p:cNvPr id="182" name="Freihand 181">
                  <a:extLst>
                    <a:ext uri="{FF2B5EF4-FFF2-40B4-BE49-F238E27FC236}">
                      <a16:creationId xmlns:a16="http://schemas.microsoft.com/office/drawing/2014/main" id="{0740B46D-8491-4D80-B403-ED6384E949A8}"/>
                    </a:ext>
                  </a:extLst>
                </p:cNvPr>
                <p:cNvPicPr/>
                <p:nvPr/>
              </p:nvPicPr>
              <p:blipFill>
                <a:blip r:embed="rId314"/>
                <a:stretch>
                  <a:fillRect/>
                </a:stretch>
              </p:blipFill>
              <p:spPr>
                <a:xfrm>
                  <a:off x="4368512" y="1399755"/>
                  <a:ext cx="95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3" name="Freihand 182">
                  <a:extLst>
                    <a:ext uri="{FF2B5EF4-FFF2-40B4-BE49-F238E27FC236}">
                      <a16:creationId xmlns:a16="http://schemas.microsoft.com/office/drawing/2014/main" id="{6BE5B72A-8C2A-4482-A37D-F15DC5158A7C}"/>
                    </a:ext>
                  </a:extLst>
                </p14:cNvPr>
                <p14:cNvContentPartPr/>
                <p14:nvPr/>
              </p14:nvContentPartPr>
              <p14:xfrm>
                <a:off x="4396592" y="1445115"/>
                <a:ext cx="100080" cy="94320"/>
              </p14:xfrm>
            </p:contentPart>
          </mc:Choice>
          <mc:Fallback xmlns="">
            <p:pic>
              <p:nvPicPr>
                <p:cNvPr id="183" name="Freihand 182">
                  <a:extLst>
                    <a:ext uri="{FF2B5EF4-FFF2-40B4-BE49-F238E27FC236}">
                      <a16:creationId xmlns:a16="http://schemas.microsoft.com/office/drawing/2014/main" id="{6BE5B72A-8C2A-4482-A37D-F15DC5158A7C}"/>
                    </a:ext>
                  </a:extLst>
                </p:cNvPr>
                <p:cNvPicPr/>
                <p:nvPr/>
              </p:nvPicPr>
              <p:blipFill>
                <a:blip r:embed="rId316"/>
                <a:stretch>
                  <a:fillRect/>
                </a:stretch>
              </p:blipFill>
              <p:spPr>
                <a:xfrm>
                  <a:off x="4392272" y="1440795"/>
                  <a:ext cx="108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5" name="Freihand 184">
                  <a:extLst>
                    <a:ext uri="{FF2B5EF4-FFF2-40B4-BE49-F238E27FC236}">
                      <a16:creationId xmlns:a16="http://schemas.microsoft.com/office/drawing/2014/main" id="{6738B23F-9799-4CBA-A875-468C81A1184A}"/>
                    </a:ext>
                  </a:extLst>
                </p14:cNvPr>
                <p14:cNvContentPartPr/>
                <p14:nvPr/>
              </p14:nvContentPartPr>
              <p14:xfrm>
                <a:off x="4521872" y="1558155"/>
                <a:ext cx="19440" cy="12600"/>
              </p14:xfrm>
            </p:contentPart>
          </mc:Choice>
          <mc:Fallback xmlns="">
            <p:pic>
              <p:nvPicPr>
                <p:cNvPr id="185" name="Freihand 184">
                  <a:extLst>
                    <a:ext uri="{FF2B5EF4-FFF2-40B4-BE49-F238E27FC236}">
                      <a16:creationId xmlns:a16="http://schemas.microsoft.com/office/drawing/2014/main" id="{6738B23F-9799-4CBA-A875-468C81A1184A}"/>
                    </a:ext>
                  </a:extLst>
                </p:cNvPr>
                <p:cNvPicPr/>
                <p:nvPr/>
              </p:nvPicPr>
              <p:blipFill>
                <a:blip r:embed="rId318"/>
                <a:stretch>
                  <a:fillRect/>
                </a:stretch>
              </p:blipFill>
              <p:spPr>
                <a:xfrm>
                  <a:off x="4517552" y="1553835"/>
                  <a:ext cx="28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6" name="Freihand 185">
                  <a:extLst>
                    <a:ext uri="{FF2B5EF4-FFF2-40B4-BE49-F238E27FC236}">
                      <a16:creationId xmlns:a16="http://schemas.microsoft.com/office/drawing/2014/main" id="{FF55FDB1-7A1E-45C6-B842-6007EB58E6FB}"/>
                    </a:ext>
                  </a:extLst>
                </p14:cNvPr>
                <p14:cNvContentPartPr/>
                <p14:nvPr/>
              </p14:nvContentPartPr>
              <p14:xfrm>
                <a:off x="4604312" y="1489035"/>
                <a:ext cx="73080" cy="23760"/>
              </p14:xfrm>
            </p:contentPart>
          </mc:Choice>
          <mc:Fallback xmlns="">
            <p:pic>
              <p:nvPicPr>
                <p:cNvPr id="186" name="Freihand 185">
                  <a:extLst>
                    <a:ext uri="{FF2B5EF4-FFF2-40B4-BE49-F238E27FC236}">
                      <a16:creationId xmlns:a16="http://schemas.microsoft.com/office/drawing/2014/main" id="{FF55FDB1-7A1E-45C6-B842-6007EB58E6FB}"/>
                    </a:ext>
                  </a:extLst>
                </p:cNvPr>
                <p:cNvPicPr/>
                <p:nvPr/>
              </p:nvPicPr>
              <p:blipFill>
                <a:blip r:embed="rId320"/>
                <a:stretch>
                  <a:fillRect/>
                </a:stretch>
              </p:blipFill>
              <p:spPr>
                <a:xfrm>
                  <a:off x="4599992" y="1484715"/>
                  <a:ext cx="81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A90DB91F-3504-40F0-B7F5-A4812C4E69DC}"/>
                    </a:ext>
                  </a:extLst>
                </p14:cNvPr>
                <p14:cNvContentPartPr/>
                <p14:nvPr/>
              </p14:nvContentPartPr>
              <p14:xfrm>
                <a:off x="4673432" y="1443315"/>
                <a:ext cx="50760" cy="158040"/>
              </p14:xfrm>
            </p:contentPart>
          </mc:Choice>
          <mc:Fallback xmlns="">
            <p:pic>
              <p:nvPicPr>
                <p:cNvPr id="187" name="Freihand 186">
                  <a:extLst>
                    <a:ext uri="{FF2B5EF4-FFF2-40B4-BE49-F238E27FC236}">
                      <a16:creationId xmlns:a16="http://schemas.microsoft.com/office/drawing/2014/main" id="{A90DB91F-3504-40F0-B7F5-A4812C4E69DC}"/>
                    </a:ext>
                  </a:extLst>
                </p:cNvPr>
                <p:cNvPicPr/>
                <p:nvPr/>
              </p:nvPicPr>
              <p:blipFill>
                <a:blip r:embed="rId322"/>
                <a:stretch>
                  <a:fillRect/>
                </a:stretch>
              </p:blipFill>
              <p:spPr>
                <a:xfrm>
                  <a:off x="4669112" y="1438995"/>
                  <a:ext cx="59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6D843B7E-19DF-45CB-BDC2-451E68155A75}"/>
                    </a:ext>
                  </a:extLst>
                </p14:cNvPr>
                <p14:cNvContentPartPr/>
                <p14:nvPr/>
              </p14:nvContentPartPr>
              <p14:xfrm>
                <a:off x="4623752" y="1186275"/>
                <a:ext cx="115920" cy="88560"/>
              </p14:xfrm>
            </p:contentPart>
          </mc:Choice>
          <mc:Fallback xmlns="">
            <p:pic>
              <p:nvPicPr>
                <p:cNvPr id="188" name="Freihand 187">
                  <a:extLst>
                    <a:ext uri="{FF2B5EF4-FFF2-40B4-BE49-F238E27FC236}">
                      <a16:creationId xmlns:a16="http://schemas.microsoft.com/office/drawing/2014/main" id="{6D843B7E-19DF-45CB-BDC2-451E68155A75}"/>
                    </a:ext>
                  </a:extLst>
                </p:cNvPr>
                <p:cNvPicPr/>
                <p:nvPr/>
              </p:nvPicPr>
              <p:blipFill>
                <a:blip r:embed="rId324"/>
                <a:stretch>
                  <a:fillRect/>
                </a:stretch>
              </p:blipFill>
              <p:spPr>
                <a:xfrm>
                  <a:off x="4619432" y="1181955"/>
                  <a:ext cx="12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05D2CCFC-1117-4587-8717-ED02A61AE32D}"/>
                    </a:ext>
                  </a:extLst>
                </p14:cNvPr>
                <p14:cNvContentPartPr/>
                <p14:nvPr/>
              </p14:nvContentPartPr>
              <p14:xfrm>
                <a:off x="4646432" y="1260075"/>
                <a:ext cx="88200" cy="50760"/>
              </p14:xfrm>
            </p:contentPart>
          </mc:Choice>
          <mc:Fallback xmlns="">
            <p:pic>
              <p:nvPicPr>
                <p:cNvPr id="189" name="Freihand 188">
                  <a:extLst>
                    <a:ext uri="{FF2B5EF4-FFF2-40B4-BE49-F238E27FC236}">
                      <a16:creationId xmlns:a16="http://schemas.microsoft.com/office/drawing/2014/main" id="{05D2CCFC-1117-4587-8717-ED02A61AE32D}"/>
                    </a:ext>
                  </a:extLst>
                </p:cNvPr>
                <p:cNvPicPr/>
                <p:nvPr/>
              </p:nvPicPr>
              <p:blipFill>
                <a:blip r:embed="rId326"/>
                <a:stretch>
                  <a:fillRect/>
                </a:stretch>
              </p:blipFill>
              <p:spPr>
                <a:xfrm>
                  <a:off x="4642112" y="1255755"/>
                  <a:ext cx="96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4584D6C0-6E62-44BF-B2AB-BB4A065E36D5}"/>
                    </a:ext>
                  </a:extLst>
                </p14:cNvPr>
                <p14:cNvContentPartPr/>
                <p14:nvPr/>
              </p14:nvContentPartPr>
              <p14:xfrm>
                <a:off x="4665872" y="1305795"/>
                <a:ext cx="86040" cy="87480"/>
              </p14:xfrm>
            </p:contentPart>
          </mc:Choice>
          <mc:Fallback xmlns="">
            <p:pic>
              <p:nvPicPr>
                <p:cNvPr id="190" name="Freihand 189">
                  <a:extLst>
                    <a:ext uri="{FF2B5EF4-FFF2-40B4-BE49-F238E27FC236}">
                      <a16:creationId xmlns:a16="http://schemas.microsoft.com/office/drawing/2014/main" id="{4584D6C0-6E62-44BF-B2AB-BB4A065E36D5}"/>
                    </a:ext>
                  </a:extLst>
                </p:cNvPr>
                <p:cNvPicPr/>
                <p:nvPr/>
              </p:nvPicPr>
              <p:blipFill>
                <a:blip r:embed="rId328"/>
                <a:stretch>
                  <a:fillRect/>
                </a:stretch>
              </p:blipFill>
              <p:spPr>
                <a:xfrm>
                  <a:off x="4661552" y="1301475"/>
                  <a:ext cx="94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2" name="Freihand 191">
                  <a:extLst>
                    <a:ext uri="{FF2B5EF4-FFF2-40B4-BE49-F238E27FC236}">
                      <a16:creationId xmlns:a16="http://schemas.microsoft.com/office/drawing/2014/main" id="{C54CCFFC-40D2-4F8F-BEDF-4501097EB0B5}"/>
                    </a:ext>
                  </a:extLst>
                </p14:cNvPr>
                <p14:cNvContentPartPr/>
                <p14:nvPr/>
              </p14:nvContentPartPr>
              <p14:xfrm>
                <a:off x="4938392" y="1309395"/>
                <a:ext cx="124200" cy="122400"/>
              </p14:xfrm>
            </p:contentPart>
          </mc:Choice>
          <mc:Fallback xmlns="">
            <p:pic>
              <p:nvPicPr>
                <p:cNvPr id="192" name="Freihand 191">
                  <a:extLst>
                    <a:ext uri="{FF2B5EF4-FFF2-40B4-BE49-F238E27FC236}">
                      <a16:creationId xmlns:a16="http://schemas.microsoft.com/office/drawing/2014/main" id="{C54CCFFC-40D2-4F8F-BEDF-4501097EB0B5}"/>
                    </a:ext>
                  </a:extLst>
                </p:cNvPr>
                <p:cNvPicPr/>
                <p:nvPr/>
              </p:nvPicPr>
              <p:blipFill>
                <a:blip r:embed="rId330"/>
                <a:stretch>
                  <a:fillRect/>
                </a:stretch>
              </p:blipFill>
              <p:spPr>
                <a:xfrm>
                  <a:off x="4934072" y="1305075"/>
                  <a:ext cx="132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4" name="Freihand 193">
                  <a:extLst>
                    <a:ext uri="{FF2B5EF4-FFF2-40B4-BE49-F238E27FC236}">
                      <a16:creationId xmlns:a16="http://schemas.microsoft.com/office/drawing/2014/main" id="{CBEE7CA4-41F4-4B51-AD3C-B32C3449B75E}"/>
                    </a:ext>
                  </a:extLst>
                </p14:cNvPr>
                <p14:cNvContentPartPr/>
                <p14:nvPr/>
              </p14:nvContentPartPr>
              <p14:xfrm>
                <a:off x="4888712" y="1311555"/>
                <a:ext cx="116280" cy="157680"/>
              </p14:xfrm>
            </p:contentPart>
          </mc:Choice>
          <mc:Fallback xmlns="">
            <p:pic>
              <p:nvPicPr>
                <p:cNvPr id="194" name="Freihand 193">
                  <a:extLst>
                    <a:ext uri="{FF2B5EF4-FFF2-40B4-BE49-F238E27FC236}">
                      <a16:creationId xmlns:a16="http://schemas.microsoft.com/office/drawing/2014/main" id="{CBEE7CA4-41F4-4B51-AD3C-B32C3449B75E}"/>
                    </a:ext>
                  </a:extLst>
                </p:cNvPr>
                <p:cNvPicPr/>
                <p:nvPr/>
              </p:nvPicPr>
              <p:blipFill>
                <a:blip r:embed="rId332"/>
                <a:stretch>
                  <a:fillRect/>
                </a:stretch>
              </p:blipFill>
              <p:spPr>
                <a:xfrm>
                  <a:off x="4884392" y="1307235"/>
                  <a:ext cx="124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5" name="Freihand 194">
                  <a:extLst>
                    <a:ext uri="{FF2B5EF4-FFF2-40B4-BE49-F238E27FC236}">
                      <a16:creationId xmlns:a16="http://schemas.microsoft.com/office/drawing/2014/main" id="{2C36A6D4-1AA1-4A4F-A284-1B2BABE1733F}"/>
                    </a:ext>
                  </a:extLst>
                </p14:cNvPr>
                <p14:cNvContentPartPr/>
                <p14:nvPr/>
              </p14:nvContentPartPr>
              <p14:xfrm>
                <a:off x="5001392" y="1263675"/>
                <a:ext cx="66960" cy="121320"/>
              </p14:xfrm>
            </p:contentPart>
          </mc:Choice>
          <mc:Fallback xmlns="">
            <p:pic>
              <p:nvPicPr>
                <p:cNvPr id="195" name="Freihand 194">
                  <a:extLst>
                    <a:ext uri="{FF2B5EF4-FFF2-40B4-BE49-F238E27FC236}">
                      <a16:creationId xmlns:a16="http://schemas.microsoft.com/office/drawing/2014/main" id="{2C36A6D4-1AA1-4A4F-A284-1B2BABE1733F}"/>
                    </a:ext>
                  </a:extLst>
                </p:cNvPr>
                <p:cNvPicPr/>
                <p:nvPr/>
              </p:nvPicPr>
              <p:blipFill>
                <a:blip r:embed="rId334"/>
                <a:stretch>
                  <a:fillRect/>
                </a:stretch>
              </p:blipFill>
              <p:spPr>
                <a:xfrm>
                  <a:off x="4997072" y="1259355"/>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6" name="Freihand 195">
                  <a:extLst>
                    <a:ext uri="{FF2B5EF4-FFF2-40B4-BE49-F238E27FC236}">
                      <a16:creationId xmlns:a16="http://schemas.microsoft.com/office/drawing/2014/main" id="{B0870A89-C47B-4019-A3A8-92B1C6FCC5AE}"/>
                    </a:ext>
                  </a:extLst>
                </p14:cNvPr>
                <p14:cNvContentPartPr/>
                <p14:nvPr/>
              </p14:nvContentPartPr>
              <p14:xfrm>
                <a:off x="5067272" y="1221915"/>
                <a:ext cx="73440" cy="101520"/>
              </p14:xfrm>
            </p:contentPart>
          </mc:Choice>
          <mc:Fallback xmlns="">
            <p:pic>
              <p:nvPicPr>
                <p:cNvPr id="196" name="Freihand 195">
                  <a:extLst>
                    <a:ext uri="{FF2B5EF4-FFF2-40B4-BE49-F238E27FC236}">
                      <a16:creationId xmlns:a16="http://schemas.microsoft.com/office/drawing/2014/main" id="{B0870A89-C47B-4019-A3A8-92B1C6FCC5AE}"/>
                    </a:ext>
                  </a:extLst>
                </p:cNvPr>
                <p:cNvPicPr/>
                <p:nvPr/>
              </p:nvPicPr>
              <p:blipFill>
                <a:blip r:embed="rId336"/>
                <a:stretch>
                  <a:fillRect/>
                </a:stretch>
              </p:blipFill>
              <p:spPr>
                <a:xfrm>
                  <a:off x="5062952" y="1217595"/>
                  <a:ext cx="82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7" name="Freihand 196">
                  <a:extLst>
                    <a:ext uri="{FF2B5EF4-FFF2-40B4-BE49-F238E27FC236}">
                      <a16:creationId xmlns:a16="http://schemas.microsoft.com/office/drawing/2014/main" id="{8817FB51-02DD-4985-A1A0-5B723F54BEBA}"/>
                    </a:ext>
                  </a:extLst>
                </p14:cNvPr>
                <p14:cNvContentPartPr/>
                <p14:nvPr/>
              </p14:nvContentPartPr>
              <p14:xfrm>
                <a:off x="5136752" y="1191315"/>
                <a:ext cx="77760" cy="88200"/>
              </p14:xfrm>
            </p:contentPart>
          </mc:Choice>
          <mc:Fallback xmlns="">
            <p:pic>
              <p:nvPicPr>
                <p:cNvPr id="197" name="Freihand 196">
                  <a:extLst>
                    <a:ext uri="{FF2B5EF4-FFF2-40B4-BE49-F238E27FC236}">
                      <a16:creationId xmlns:a16="http://schemas.microsoft.com/office/drawing/2014/main" id="{8817FB51-02DD-4985-A1A0-5B723F54BEBA}"/>
                    </a:ext>
                  </a:extLst>
                </p:cNvPr>
                <p:cNvPicPr/>
                <p:nvPr/>
              </p:nvPicPr>
              <p:blipFill>
                <a:blip r:embed="rId338"/>
                <a:stretch>
                  <a:fillRect/>
                </a:stretch>
              </p:blipFill>
              <p:spPr>
                <a:xfrm>
                  <a:off x="5132432" y="1186995"/>
                  <a:ext cx="86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8" name="Freihand 197">
                  <a:extLst>
                    <a:ext uri="{FF2B5EF4-FFF2-40B4-BE49-F238E27FC236}">
                      <a16:creationId xmlns:a16="http://schemas.microsoft.com/office/drawing/2014/main" id="{1B7D3131-52C5-431B-91CD-0361FF5AA211}"/>
                    </a:ext>
                  </a:extLst>
                </p14:cNvPr>
                <p14:cNvContentPartPr/>
                <p14:nvPr/>
              </p14:nvContentPartPr>
              <p14:xfrm>
                <a:off x="5225672" y="1171875"/>
                <a:ext cx="88200" cy="39960"/>
              </p14:xfrm>
            </p:contentPart>
          </mc:Choice>
          <mc:Fallback xmlns="">
            <p:pic>
              <p:nvPicPr>
                <p:cNvPr id="198" name="Freihand 197">
                  <a:extLst>
                    <a:ext uri="{FF2B5EF4-FFF2-40B4-BE49-F238E27FC236}">
                      <a16:creationId xmlns:a16="http://schemas.microsoft.com/office/drawing/2014/main" id="{1B7D3131-52C5-431B-91CD-0361FF5AA211}"/>
                    </a:ext>
                  </a:extLst>
                </p:cNvPr>
                <p:cNvPicPr/>
                <p:nvPr/>
              </p:nvPicPr>
              <p:blipFill>
                <a:blip r:embed="rId340"/>
                <a:stretch>
                  <a:fillRect/>
                </a:stretch>
              </p:blipFill>
              <p:spPr>
                <a:xfrm>
                  <a:off x="5221352" y="1167555"/>
                  <a:ext cx="96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9" name="Freihand 198">
                  <a:extLst>
                    <a:ext uri="{FF2B5EF4-FFF2-40B4-BE49-F238E27FC236}">
                      <a16:creationId xmlns:a16="http://schemas.microsoft.com/office/drawing/2014/main" id="{A96B024F-4DC1-4473-828A-1C083004A691}"/>
                    </a:ext>
                  </a:extLst>
                </p14:cNvPr>
                <p14:cNvContentPartPr/>
                <p14:nvPr/>
              </p14:nvContentPartPr>
              <p14:xfrm>
                <a:off x="5241512" y="1189515"/>
                <a:ext cx="103680" cy="63360"/>
              </p14:xfrm>
            </p:contentPart>
          </mc:Choice>
          <mc:Fallback xmlns="">
            <p:pic>
              <p:nvPicPr>
                <p:cNvPr id="199" name="Freihand 198">
                  <a:extLst>
                    <a:ext uri="{FF2B5EF4-FFF2-40B4-BE49-F238E27FC236}">
                      <a16:creationId xmlns:a16="http://schemas.microsoft.com/office/drawing/2014/main" id="{A96B024F-4DC1-4473-828A-1C083004A691}"/>
                    </a:ext>
                  </a:extLst>
                </p:cNvPr>
                <p:cNvPicPr/>
                <p:nvPr/>
              </p:nvPicPr>
              <p:blipFill>
                <a:blip r:embed="rId342"/>
                <a:stretch>
                  <a:fillRect/>
                </a:stretch>
              </p:blipFill>
              <p:spPr>
                <a:xfrm>
                  <a:off x="5237192" y="1185195"/>
                  <a:ext cx="11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1" name="Freihand 200">
                  <a:extLst>
                    <a:ext uri="{FF2B5EF4-FFF2-40B4-BE49-F238E27FC236}">
                      <a16:creationId xmlns:a16="http://schemas.microsoft.com/office/drawing/2014/main" id="{755C4BAA-F10E-4436-ADF7-FF5D29BF4D21}"/>
                    </a:ext>
                  </a:extLst>
                </p14:cNvPr>
                <p14:cNvContentPartPr/>
                <p14:nvPr/>
              </p14:nvContentPartPr>
              <p14:xfrm>
                <a:off x="5336552" y="1049475"/>
                <a:ext cx="60840" cy="100080"/>
              </p14:xfrm>
            </p:contentPart>
          </mc:Choice>
          <mc:Fallback xmlns="">
            <p:pic>
              <p:nvPicPr>
                <p:cNvPr id="201" name="Freihand 200">
                  <a:extLst>
                    <a:ext uri="{FF2B5EF4-FFF2-40B4-BE49-F238E27FC236}">
                      <a16:creationId xmlns:a16="http://schemas.microsoft.com/office/drawing/2014/main" id="{755C4BAA-F10E-4436-ADF7-FF5D29BF4D21}"/>
                    </a:ext>
                  </a:extLst>
                </p:cNvPr>
                <p:cNvPicPr/>
                <p:nvPr/>
              </p:nvPicPr>
              <p:blipFill>
                <a:blip r:embed="rId344"/>
                <a:stretch>
                  <a:fillRect/>
                </a:stretch>
              </p:blipFill>
              <p:spPr>
                <a:xfrm>
                  <a:off x="5332232" y="1045155"/>
                  <a:ext cx="69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2" name="Freihand 201">
                  <a:extLst>
                    <a:ext uri="{FF2B5EF4-FFF2-40B4-BE49-F238E27FC236}">
                      <a16:creationId xmlns:a16="http://schemas.microsoft.com/office/drawing/2014/main" id="{8A12B3E1-7485-4EA3-B26A-F0124A43786A}"/>
                    </a:ext>
                  </a:extLst>
                </p14:cNvPr>
                <p14:cNvContentPartPr/>
                <p14:nvPr/>
              </p14:nvContentPartPr>
              <p14:xfrm>
                <a:off x="5417912" y="1021395"/>
                <a:ext cx="21240" cy="97200"/>
              </p14:xfrm>
            </p:contentPart>
          </mc:Choice>
          <mc:Fallback xmlns="">
            <p:pic>
              <p:nvPicPr>
                <p:cNvPr id="202" name="Freihand 201">
                  <a:extLst>
                    <a:ext uri="{FF2B5EF4-FFF2-40B4-BE49-F238E27FC236}">
                      <a16:creationId xmlns:a16="http://schemas.microsoft.com/office/drawing/2014/main" id="{8A12B3E1-7485-4EA3-B26A-F0124A43786A}"/>
                    </a:ext>
                  </a:extLst>
                </p:cNvPr>
                <p:cNvPicPr/>
                <p:nvPr/>
              </p:nvPicPr>
              <p:blipFill>
                <a:blip r:embed="rId346"/>
                <a:stretch>
                  <a:fillRect/>
                </a:stretch>
              </p:blipFill>
              <p:spPr>
                <a:xfrm>
                  <a:off x="5413592" y="1017075"/>
                  <a:ext cx="29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3" name="Freihand 202">
                  <a:extLst>
                    <a:ext uri="{FF2B5EF4-FFF2-40B4-BE49-F238E27FC236}">
                      <a16:creationId xmlns:a16="http://schemas.microsoft.com/office/drawing/2014/main" id="{49C32269-47D4-4A0D-8282-B09269D259AD}"/>
                    </a:ext>
                  </a:extLst>
                </p14:cNvPr>
                <p14:cNvContentPartPr/>
                <p14:nvPr/>
              </p14:nvContentPartPr>
              <p14:xfrm>
                <a:off x="5402432" y="1043715"/>
                <a:ext cx="69840" cy="19800"/>
              </p14:xfrm>
            </p:contentPart>
          </mc:Choice>
          <mc:Fallback xmlns="">
            <p:pic>
              <p:nvPicPr>
                <p:cNvPr id="203" name="Freihand 202">
                  <a:extLst>
                    <a:ext uri="{FF2B5EF4-FFF2-40B4-BE49-F238E27FC236}">
                      <a16:creationId xmlns:a16="http://schemas.microsoft.com/office/drawing/2014/main" id="{49C32269-47D4-4A0D-8282-B09269D259AD}"/>
                    </a:ext>
                  </a:extLst>
                </p:cNvPr>
                <p:cNvPicPr/>
                <p:nvPr/>
              </p:nvPicPr>
              <p:blipFill>
                <a:blip r:embed="rId348"/>
                <a:stretch>
                  <a:fillRect/>
                </a:stretch>
              </p:blipFill>
              <p:spPr>
                <a:xfrm>
                  <a:off x="5398112" y="1039395"/>
                  <a:ext cx="78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4" name="Freihand 203">
                  <a:extLst>
                    <a:ext uri="{FF2B5EF4-FFF2-40B4-BE49-F238E27FC236}">
                      <a16:creationId xmlns:a16="http://schemas.microsoft.com/office/drawing/2014/main" id="{5558C23D-FE1E-4496-87AE-F0BE6BA5E92A}"/>
                    </a:ext>
                  </a:extLst>
                </p14:cNvPr>
                <p14:cNvContentPartPr/>
                <p14:nvPr/>
              </p14:nvContentPartPr>
              <p14:xfrm>
                <a:off x="5475872" y="981075"/>
                <a:ext cx="50760" cy="69120"/>
              </p14:xfrm>
            </p:contentPart>
          </mc:Choice>
          <mc:Fallback xmlns="">
            <p:pic>
              <p:nvPicPr>
                <p:cNvPr id="204" name="Freihand 203">
                  <a:extLst>
                    <a:ext uri="{FF2B5EF4-FFF2-40B4-BE49-F238E27FC236}">
                      <a16:creationId xmlns:a16="http://schemas.microsoft.com/office/drawing/2014/main" id="{5558C23D-FE1E-4496-87AE-F0BE6BA5E92A}"/>
                    </a:ext>
                  </a:extLst>
                </p:cNvPr>
                <p:cNvPicPr/>
                <p:nvPr/>
              </p:nvPicPr>
              <p:blipFill>
                <a:blip r:embed="rId350"/>
                <a:stretch>
                  <a:fillRect/>
                </a:stretch>
              </p:blipFill>
              <p:spPr>
                <a:xfrm>
                  <a:off x="5471552" y="976755"/>
                  <a:ext cx="59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5" name="Freihand 204">
                  <a:extLst>
                    <a:ext uri="{FF2B5EF4-FFF2-40B4-BE49-F238E27FC236}">
                      <a16:creationId xmlns:a16="http://schemas.microsoft.com/office/drawing/2014/main" id="{6FE01559-FEA5-4382-A437-98FFA0B76001}"/>
                    </a:ext>
                  </a:extLst>
                </p14:cNvPr>
                <p14:cNvContentPartPr/>
                <p14:nvPr/>
              </p14:nvContentPartPr>
              <p14:xfrm>
                <a:off x="5516552" y="913035"/>
                <a:ext cx="81360" cy="66960"/>
              </p14:xfrm>
            </p:contentPart>
          </mc:Choice>
          <mc:Fallback xmlns="">
            <p:pic>
              <p:nvPicPr>
                <p:cNvPr id="205" name="Freihand 204">
                  <a:extLst>
                    <a:ext uri="{FF2B5EF4-FFF2-40B4-BE49-F238E27FC236}">
                      <a16:creationId xmlns:a16="http://schemas.microsoft.com/office/drawing/2014/main" id="{6FE01559-FEA5-4382-A437-98FFA0B76001}"/>
                    </a:ext>
                  </a:extLst>
                </p:cNvPr>
                <p:cNvPicPr/>
                <p:nvPr/>
              </p:nvPicPr>
              <p:blipFill>
                <a:blip r:embed="rId352"/>
                <a:stretch>
                  <a:fillRect/>
                </a:stretch>
              </p:blipFill>
              <p:spPr>
                <a:xfrm>
                  <a:off x="5512232" y="908715"/>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6" name="Freihand 205">
                  <a:extLst>
                    <a:ext uri="{FF2B5EF4-FFF2-40B4-BE49-F238E27FC236}">
                      <a16:creationId xmlns:a16="http://schemas.microsoft.com/office/drawing/2014/main" id="{2555EAAE-F61F-40BF-A5DB-9321C8389826}"/>
                    </a:ext>
                  </a:extLst>
                </p14:cNvPr>
                <p14:cNvContentPartPr/>
                <p14:nvPr/>
              </p14:nvContentPartPr>
              <p14:xfrm>
                <a:off x="5587472" y="917715"/>
                <a:ext cx="20160" cy="20880"/>
              </p14:xfrm>
            </p:contentPart>
          </mc:Choice>
          <mc:Fallback xmlns="">
            <p:pic>
              <p:nvPicPr>
                <p:cNvPr id="206" name="Freihand 205">
                  <a:extLst>
                    <a:ext uri="{FF2B5EF4-FFF2-40B4-BE49-F238E27FC236}">
                      <a16:creationId xmlns:a16="http://schemas.microsoft.com/office/drawing/2014/main" id="{2555EAAE-F61F-40BF-A5DB-9321C8389826}"/>
                    </a:ext>
                  </a:extLst>
                </p:cNvPr>
                <p:cNvPicPr/>
                <p:nvPr/>
              </p:nvPicPr>
              <p:blipFill>
                <a:blip r:embed="rId354"/>
                <a:stretch>
                  <a:fillRect/>
                </a:stretch>
              </p:blipFill>
              <p:spPr>
                <a:xfrm>
                  <a:off x="5583152" y="913395"/>
                  <a:ext cx="28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8" name="Freihand 207">
                  <a:extLst>
                    <a:ext uri="{FF2B5EF4-FFF2-40B4-BE49-F238E27FC236}">
                      <a16:creationId xmlns:a16="http://schemas.microsoft.com/office/drawing/2014/main" id="{B1B56609-9080-48C1-9AEE-00842D21224E}"/>
                    </a:ext>
                  </a:extLst>
                </p14:cNvPr>
                <p14:cNvContentPartPr/>
                <p14:nvPr/>
              </p14:nvContentPartPr>
              <p14:xfrm>
                <a:off x="5589992" y="851475"/>
                <a:ext cx="65520" cy="61560"/>
              </p14:xfrm>
            </p:contentPart>
          </mc:Choice>
          <mc:Fallback xmlns="">
            <p:pic>
              <p:nvPicPr>
                <p:cNvPr id="208" name="Freihand 207">
                  <a:extLst>
                    <a:ext uri="{FF2B5EF4-FFF2-40B4-BE49-F238E27FC236}">
                      <a16:creationId xmlns:a16="http://schemas.microsoft.com/office/drawing/2014/main" id="{B1B56609-9080-48C1-9AEE-00842D21224E}"/>
                    </a:ext>
                  </a:extLst>
                </p:cNvPr>
                <p:cNvPicPr/>
                <p:nvPr/>
              </p:nvPicPr>
              <p:blipFill>
                <a:blip r:embed="rId356"/>
                <a:stretch>
                  <a:fillRect/>
                </a:stretch>
              </p:blipFill>
              <p:spPr>
                <a:xfrm>
                  <a:off x="5585672" y="847155"/>
                  <a:ext cx="74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9" name="Freihand 208">
                  <a:extLst>
                    <a:ext uri="{FF2B5EF4-FFF2-40B4-BE49-F238E27FC236}">
                      <a16:creationId xmlns:a16="http://schemas.microsoft.com/office/drawing/2014/main" id="{CAE6960B-3054-484D-B66B-8D952FBEFD5B}"/>
                    </a:ext>
                  </a:extLst>
                </p14:cNvPr>
                <p14:cNvContentPartPr/>
                <p14:nvPr/>
              </p14:nvContentPartPr>
              <p14:xfrm>
                <a:off x="5641472" y="827715"/>
                <a:ext cx="22320" cy="176760"/>
              </p14:xfrm>
            </p:contentPart>
          </mc:Choice>
          <mc:Fallback xmlns="">
            <p:pic>
              <p:nvPicPr>
                <p:cNvPr id="209" name="Freihand 208">
                  <a:extLst>
                    <a:ext uri="{FF2B5EF4-FFF2-40B4-BE49-F238E27FC236}">
                      <a16:creationId xmlns:a16="http://schemas.microsoft.com/office/drawing/2014/main" id="{CAE6960B-3054-484D-B66B-8D952FBEFD5B}"/>
                    </a:ext>
                  </a:extLst>
                </p:cNvPr>
                <p:cNvPicPr/>
                <p:nvPr/>
              </p:nvPicPr>
              <p:blipFill>
                <a:blip r:embed="rId358"/>
                <a:stretch>
                  <a:fillRect/>
                </a:stretch>
              </p:blipFill>
              <p:spPr>
                <a:xfrm>
                  <a:off x="5637152" y="823395"/>
                  <a:ext cx="30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 name="Freihand 210">
                  <a:extLst>
                    <a:ext uri="{FF2B5EF4-FFF2-40B4-BE49-F238E27FC236}">
                      <a16:creationId xmlns:a16="http://schemas.microsoft.com/office/drawing/2014/main" id="{53953925-EB2A-424E-A92A-ADE48220C848}"/>
                    </a:ext>
                  </a:extLst>
                </p14:cNvPr>
                <p14:cNvContentPartPr/>
                <p14:nvPr/>
              </p14:nvContentPartPr>
              <p14:xfrm>
                <a:off x="3928952" y="1309035"/>
                <a:ext cx="171720" cy="102600"/>
              </p14:xfrm>
            </p:contentPart>
          </mc:Choice>
          <mc:Fallback xmlns="">
            <p:pic>
              <p:nvPicPr>
                <p:cNvPr id="211" name="Freihand 210">
                  <a:extLst>
                    <a:ext uri="{FF2B5EF4-FFF2-40B4-BE49-F238E27FC236}">
                      <a16:creationId xmlns:a16="http://schemas.microsoft.com/office/drawing/2014/main" id="{53953925-EB2A-424E-A92A-ADE48220C848}"/>
                    </a:ext>
                  </a:extLst>
                </p:cNvPr>
                <p:cNvPicPr/>
                <p:nvPr/>
              </p:nvPicPr>
              <p:blipFill>
                <a:blip r:embed="rId360"/>
                <a:stretch>
                  <a:fillRect/>
                </a:stretch>
              </p:blipFill>
              <p:spPr>
                <a:xfrm>
                  <a:off x="3924632" y="1304715"/>
                  <a:ext cx="180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2" name="Freihand 211">
                  <a:extLst>
                    <a:ext uri="{FF2B5EF4-FFF2-40B4-BE49-F238E27FC236}">
                      <a16:creationId xmlns:a16="http://schemas.microsoft.com/office/drawing/2014/main" id="{18754028-D899-4E88-B92E-A45E7A540B02}"/>
                    </a:ext>
                  </a:extLst>
                </p14:cNvPr>
                <p14:cNvContentPartPr/>
                <p14:nvPr/>
              </p14:nvContentPartPr>
              <p14:xfrm>
                <a:off x="4109672" y="1261155"/>
                <a:ext cx="125280" cy="47880"/>
              </p14:xfrm>
            </p:contentPart>
          </mc:Choice>
          <mc:Fallback xmlns="">
            <p:pic>
              <p:nvPicPr>
                <p:cNvPr id="212" name="Freihand 211">
                  <a:extLst>
                    <a:ext uri="{FF2B5EF4-FFF2-40B4-BE49-F238E27FC236}">
                      <a16:creationId xmlns:a16="http://schemas.microsoft.com/office/drawing/2014/main" id="{18754028-D899-4E88-B92E-A45E7A540B02}"/>
                    </a:ext>
                  </a:extLst>
                </p:cNvPr>
                <p:cNvPicPr/>
                <p:nvPr/>
              </p:nvPicPr>
              <p:blipFill>
                <a:blip r:embed="rId362"/>
                <a:stretch>
                  <a:fillRect/>
                </a:stretch>
              </p:blipFill>
              <p:spPr>
                <a:xfrm>
                  <a:off x="4105352" y="1256835"/>
                  <a:ext cx="133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3" name="Freihand 212">
                  <a:extLst>
                    <a:ext uri="{FF2B5EF4-FFF2-40B4-BE49-F238E27FC236}">
                      <a16:creationId xmlns:a16="http://schemas.microsoft.com/office/drawing/2014/main" id="{3B2D7EA3-FB4B-436A-A400-708E8A82F37D}"/>
                    </a:ext>
                  </a:extLst>
                </p14:cNvPr>
                <p14:cNvContentPartPr/>
                <p14:nvPr/>
              </p14:nvContentPartPr>
              <p14:xfrm>
                <a:off x="4209392" y="1179795"/>
                <a:ext cx="58320" cy="112320"/>
              </p14:xfrm>
            </p:contentPart>
          </mc:Choice>
          <mc:Fallback xmlns="">
            <p:pic>
              <p:nvPicPr>
                <p:cNvPr id="213" name="Freihand 212">
                  <a:extLst>
                    <a:ext uri="{FF2B5EF4-FFF2-40B4-BE49-F238E27FC236}">
                      <a16:creationId xmlns:a16="http://schemas.microsoft.com/office/drawing/2014/main" id="{3B2D7EA3-FB4B-436A-A400-708E8A82F37D}"/>
                    </a:ext>
                  </a:extLst>
                </p:cNvPr>
                <p:cNvPicPr/>
                <p:nvPr/>
              </p:nvPicPr>
              <p:blipFill>
                <a:blip r:embed="rId364"/>
                <a:stretch>
                  <a:fillRect/>
                </a:stretch>
              </p:blipFill>
              <p:spPr>
                <a:xfrm>
                  <a:off x="4205072" y="1175475"/>
                  <a:ext cx="66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4" name="Freihand 213">
                  <a:extLst>
                    <a:ext uri="{FF2B5EF4-FFF2-40B4-BE49-F238E27FC236}">
                      <a16:creationId xmlns:a16="http://schemas.microsoft.com/office/drawing/2014/main" id="{A656B34B-5608-44CA-BE5B-EE53F3A79922}"/>
                    </a:ext>
                  </a:extLst>
                </p14:cNvPr>
                <p14:cNvContentPartPr/>
                <p14:nvPr/>
              </p14:nvContentPartPr>
              <p14:xfrm>
                <a:off x="4187792" y="1231635"/>
                <a:ext cx="115200" cy="15840"/>
              </p14:xfrm>
            </p:contentPart>
          </mc:Choice>
          <mc:Fallback xmlns="">
            <p:pic>
              <p:nvPicPr>
                <p:cNvPr id="214" name="Freihand 213">
                  <a:extLst>
                    <a:ext uri="{FF2B5EF4-FFF2-40B4-BE49-F238E27FC236}">
                      <a16:creationId xmlns:a16="http://schemas.microsoft.com/office/drawing/2014/main" id="{A656B34B-5608-44CA-BE5B-EE53F3A79922}"/>
                    </a:ext>
                  </a:extLst>
                </p:cNvPr>
                <p:cNvPicPr/>
                <p:nvPr/>
              </p:nvPicPr>
              <p:blipFill>
                <a:blip r:embed="rId366"/>
                <a:stretch>
                  <a:fillRect/>
                </a:stretch>
              </p:blipFill>
              <p:spPr>
                <a:xfrm>
                  <a:off x="4183472" y="1227315"/>
                  <a:ext cx="123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6" name="Freihand 215">
                  <a:extLst>
                    <a:ext uri="{FF2B5EF4-FFF2-40B4-BE49-F238E27FC236}">
                      <a16:creationId xmlns:a16="http://schemas.microsoft.com/office/drawing/2014/main" id="{E81B49E4-B8E1-4DB2-9F84-DA17BA7F397F}"/>
                    </a:ext>
                  </a:extLst>
                </p14:cNvPr>
                <p14:cNvContentPartPr/>
                <p14:nvPr/>
              </p14:nvContentPartPr>
              <p14:xfrm>
                <a:off x="4852352" y="969555"/>
                <a:ext cx="137160" cy="102600"/>
              </p14:xfrm>
            </p:contentPart>
          </mc:Choice>
          <mc:Fallback xmlns="">
            <p:pic>
              <p:nvPicPr>
                <p:cNvPr id="216" name="Freihand 215">
                  <a:extLst>
                    <a:ext uri="{FF2B5EF4-FFF2-40B4-BE49-F238E27FC236}">
                      <a16:creationId xmlns:a16="http://schemas.microsoft.com/office/drawing/2014/main" id="{E81B49E4-B8E1-4DB2-9F84-DA17BA7F397F}"/>
                    </a:ext>
                  </a:extLst>
                </p:cNvPr>
                <p:cNvPicPr/>
                <p:nvPr/>
              </p:nvPicPr>
              <p:blipFill>
                <a:blip r:embed="rId368"/>
                <a:stretch>
                  <a:fillRect/>
                </a:stretch>
              </p:blipFill>
              <p:spPr>
                <a:xfrm>
                  <a:off x="4848032" y="965235"/>
                  <a:ext cx="145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7" name="Freihand 216">
                  <a:extLst>
                    <a:ext uri="{FF2B5EF4-FFF2-40B4-BE49-F238E27FC236}">
                      <a16:creationId xmlns:a16="http://schemas.microsoft.com/office/drawing/2014/main" id="{F7FB573B-8CD6-40F3-AF19-0FBB215202EF}"/>
                    </a:ext>
                  </a:extLst>
                </p14:cNvPr>
                <p14:cNvContentPartPr/>
                <p14:nvPr/>
              </p14:nvContentPartPr>
              <p14:xfrm>
                <a:off x="5007512" y="910155"/>
                <a:ext cx="33840" cy="18360"/>
              </p14:xfrm>
            </p:contentPart>
          </mc:Choice>
          <mc:Fallback xmlns="">
            <p:pic>
              <p:nvPicPr>
                <p:cNvPr id="217" name="Freihand 216">
                  <a:extLst>
                    <a:ext uri="{FF2B5EF4-FFF2-40B4-BE49-F238E27FC236}">
                      <a16:creationId xmlns:a16="http://schemas.microsoft.com/office/drawing/2014/main" id="{F7FB573B-8CD6-40F3-AF19-0FBB215202EF}"/>
                    </a:ext>
                  </a:extLst>
                </p:cNvPr>
                <p:cNvPicPr/>
                <p:nvPr/>
              </p:nvPicPr>
              <p:blipFill>
                <a:blip r:embed="rId370"/>
                <a:stretch>
                  <a:fillRect/>
                </a:stretch>
              </p:blipFill>
              <p:spPr>
                <a:xfrm>
                  <a:off x="5003192" y="905835"/>
                  <a:ext cx="4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8" name="Freihand 217">
                  <a:extLst>
                    <a:ext uri="{FF2B5EF4-FFF2-40B4-BE49-F238E27FC236}">
                      <a16:creationId xmlns:a16="http://schemas.microsoft.com/office/drawing/2014/main" id="{9F5A7CE2-35F3-47DB-A634-87A179C77B6D}"/>
                    </a:ext>
                  </a:extLst>
                </p14:cNvPr>
                <p14:cNvContentPartPr/>
                <p14:nvPr/>
              </p14:nvContentPartPr>
              <p14:xfrm>
                <a:off x="4998512" y="920235"/>
                <a:ext cx="80640" cy="55800"/>
              </p14:xfrm>
            </p:contentPart>
          </mc:Choice>
          <mc:Fallback xmlns="">
            <p:pic>
              <p:nvPicPr>
                <p:cNvPr id="218" name="Freihand 217">
                  <a:extLst>
                    <a:ext uri="{FF2B5EF4-FFF2-40B4-BE49-F238E27FC236}">
                      <a16:creationId xmlns:a16="http://schemas.microsoft.com/office/drawing/2014/main" id="{9F5A7CE2-35F3-47DB-A634-87A179C77B6D}"/>
                    </a:ext>
                  </a:extLst>
                </p:cNvPr>
                <p:cNvPicPr/>
                <p:nvPr/>
              </p:nvPicPr>
              <p:blipFill>
                <a:blip r:embed="rId372"/>
                <a:stretch>
                  <a:fillRect/>
                </a:stretch>
              </p:blipFill>
              <p:spPr>
                <a:xfrm>
                  <a:off x="4994192" y="915915"/>
                  <a:ext cx="89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9" name="Freihand 218">
                  <a:extLst>
                    <a:ext uri="{FF2B5EF4-FFF2-40B4-BE49-F238E27FC236}">
                      <a16:creationId xmlns:a16="http://schemas.microsoft.com/office/drawing/2014/main" id="{DDCDD174-5A82-4CF4-9D29-74A7FFDC2F76}"/>
                    </a:ext>
                  </a:extLst>
                </p14:cNvPr>
                <p14:cNvContentPartPr/>
                <p14:nvPr/>
              </p14:nvContentPartPr>
              <p14:xfrm>
                <a:off x="5089952" y="823395"/>
                <a:ext cx="38160" cy="145440"/>
              </p14:xfrm>
            </p:contentPart>
          </mc:Choice>
          <mc:Fallback xmlns="">
            <p:pic>
              <p:nvPicPr>
                <p:cNvPr id="219" name="Freihand 218">
                  <a:extLst>
                    <a:ext uri="{FF2B5EF4-FFF2-40B4-BE49-F238E27FC236}">
                      <a16:creationId xmlns:a16="http://schemas.microsoft.com/office/drawing/2014/main" id="{DDCDD174-5A82-4CF4-9D29-74A7FFDC2F76}"/>
                    </a:ext>
                  </a:extLst>
                </p:cNvPr>
                <p:cNvPicPr/>
                <p:nvPr/>
              </p:nvPicPr>
              <p:blipFill>
                <a:blip r:embed="rId374"/>
                <a:stretch>
                  <a:fillRect/>
                </a:stretch>
              </p:blipFill>
              <p:spPr>
                <a:xfrm>
                  <a:off x="5085632" y="819075"/>
                  <a:ext cx="46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0" name="Freihand 219">
                  <a:extLst>
                    <a:ext uri="{FF2B5EF4-FFF2-40B4-BE49-F238E27FC236}">
                      <a16:creationId xmlns:a16="http://schemas.microsoft.com/office/drawing/2014/main" id="{767E5B6C-9EF7-4A75-A5A2-7C7FC9AC182C}"/>
                    </a:ext>
                  </a:extLst>
                </p14:cNvPr>
                <p14:cNvContentPartPr/>
                <p14:nvPr/>
              </p14:nvContentPartPr>
              <p14:xfrm>
                <a:off x="5165192" y="769395"/>
                <a:ext cx="5400" cy="95400"/>
              </p14:xfrm>
            </p:contentPart>
          </mc:Choice>
          <mc:Fallback xmlns="">
            <p:pic>
              <p:nvPicPr>
                <p:cNvPr id="220" name="Freihand 219">
                  <a:extLst>
                    <a:ext uri="{FF2B5EF4-FFF2-40B4-BE49-F238E27FC236}">
                      <a16:creationId xmlns:a16="http://schemas.microsoft.com/office/drawing/2014/main" id="{767E5B6C-9EF7-4A75-A5A2-7C7FC9AC182C}"/>
                    </a:ext>
                  </a:extLst>
                </p:cNvPr>
                <p:cNvPicPr/>
                <p:nvPr/>
              </p:nvPicPr>
              <p:blipFill>
                <a:blip r:embed="rId376"/>
                <a:stretch>
                  <a:fillRect/>
                </a:stretch>
              </p:blipFill>
              <p:spPr>
                <a:xfrm>
                  <a:off x="5160872" y="765075"/>
                  <a:ext cx="14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1" name="Freihand 220">
                  <a:extLst>
                    <a:ext uri="{FF2B5EF4-FFF2-40B4-BE49-F238E27FC236}">
                      <a16:creationId xmlns:a16="http://schemas.microsoft.com/office/drawing/2014/main" id="{5067265E-583F-4472-BA09-571954971B0B}"/>
                    </a:ext>
                  </a:extLst>
                </p14:cNvPr>
                <p14:cNvContentPartPr/>
                <p14:nvPr/>
              </p14:nvContentPartPr>
              <p14:xfrm>
                <a:off x="5118752" y="794955"/>
                <a:ext cx="82800" cy="24120"/>
              </p14:xfrm>
            </p:contentPart>
          </mc:Choice>
          <mc:Fallback xmlns="">
            <p:pic>
              <p:nvPicPr>
                <p:cNvPr id="221" name="Freihand 220">
                  <a:extLst>
                    <a:ext uri="{FF2B5EF4-FFF2-40B4-BE49-F238E27FC236}">
                      <a16:creationId xmlns:a16="http://schemas.microsoft.com/office/drawing/2014/main" id="{5067265E-583F-4472-BA09-571954971B0B}"/>
                    </a:ext>
                  </a:extLst>
                </p:cNvPr>
                <p:cNvPicPr/>
                <p:nvPr/>
              </p:nvPicPr>
              <p:blipFill>
                <a:blip r:embed="rId378"/>
                <a:stretch>
                  <a:fillRect/>
                </a:stretch>
              </p:blipFill>
              <p:spPr>
                <a:xfrm>
                  <a:off x="5114432" y="790635"/>
                  <a:ext cx="91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2" name="Freihand 221">
                  <a:extLst>
                    <a:ext uri="{FF2B5EF4-FFF2-40B4-BE49-F238E27FC236}">
                      <a16:creationId xmlns:a16="http://schemas.microsoft.com/office/drawing/2014/main" id="{731255AA-1289-49D1-9395-1FB5E33CD771}"/>
                    </a:ext>
                  </a:extLst>
                </p14:cNvPr>
                <p14:cNvContentPartPr/>
                <p14:nvPr/>
              </p14:nvContentPartPr>
              <p14:xfrm>
                <a:off x="5198312" y="728355"/>
                <a:ext cx="62640" cy="64080"/>
              </p14:xfrm>
            </p:contentPart>
          </mc:Choice>
          <mc:Fallback xmlns="">
            <p:pic>
              <p:nvPicPr>
                <p:cNvPr id="222" name="Freihand 221">
                  <a:extLst>
                    <a:ext uri="{FF2B5EF4-FFF2-40B4-BE49-F238E27FC236}">
                      <a16:creationId xmlns:a16="http://schemas.microsoft.com/office/drawing/2014/main" id="{731255AA-1289-49D1-9395-1FB5E33CD771}"/>
                    </a:ext>
                  </a:extLst>
                </p:cNvPr>
                <p:cNvPicPr/>
                <p:nvPr/>
              </p:nvPicPr>
              <p:blipFill>
                <a:blip r:embed="rId380"/>
                <a:stretch>
                  <a:fillRect/>
                </a:stretch>
              </p:blipFill>
              <p:spPr>
                <a:xfrm>
                  <a:off x="5193992" y="724035"/>
                  <a:ext cx="71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3" name="Freihand 222">
                  <a:extLst>
                    <a:ext uri="{FF2B5EF4-FFF2-40B4-BE49-F238E27FC236}">
                      <a16:creationId xmlns:a16="http://schemas.microsoft.com/office/drawing/2014/main" id="{B515B9AE-1AAC-4CB8-9A37-0C6C388133E2}"/>
                    </a:ext>
                  </a:extLst>
                </p14:cNvPr>
                <p14:cNvContentPartPr/>
                <p14:nvPr/>
              </p14:nvContentPartPr>
              <p14:xfrm>
                <a:off x="5203352" y="728355"/>
                <a:ext cx="87120" cy="50760"/>
              </p14:xfrm>
            </p:contentPart>
          </mc:Choice>
          <mc:Fallback xmlns="">
            <p:pic>
              <p:nvPicPr>
                <p:cNvPr id="223" name="Freihand 222">
                  <a:extLst>
                    <a:ext uri="{FF2B5EF4-FFF2-40B4-BE49-F238E27FC236}">
                      <a16:creationId xmlns:a16="http://schemas.microsoft.com/office/drawing/2014/main" id="{B515B9AE-1AAC-4CB8-9A37-0C6C388133E2}"/>
                    </a:ext>
                  </a:extLst>
                </p:cNvPr>
                <p:cNvPicPr/>
                <p:nvPr/>
              </p:nvPicPr>
              <p:blipFill>
                <a:blip r:embed="rId382"/>
                <a:stretch>
                  <a:fillRect/>
                </a:stretch>
              </p:blipFill>
              <p:spPr>
                <a:xfrm>
                  <a:off x="5199032" y="724035"/>
                  <a:ext cx="95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5" name="Freihand 224">
                  <a:extLst>
                    <a:ext uri="{FF2B5EF4-FFF2-40B4-BE49-F238E27FC236}">
                      <a16:creationId xmlns:a16="http://schemas.microsoft.com/office/drawing/2014/main" id="{28746D7E-DA12-46B2-B0E8-FFB9E3EE4AF1}"/>
                    </a:ext>
                  </a:extLst>
                </p14:cNvPr>
                <p14:cNvContentPartPr/>
                <p14:nvPr/>
              </p14:nvContentPartPr>
              <p14:xfrm>
                <a:off x="5126672" y="873795"/>
                <a:ext cx="52560" cy="20520"/>
              </p14:xfrm>
            </p:contentPart>
          </mc:Choice>
          <mc:Fallback xmlns="">
            <p:pic>
              <p:nvPicPr>
                <p:cNvPr id="225" name="Freihand 224">
                  <a:extLst>
                    <a:ext uri="{FF2B5EF4-FFF2-40B4-BE49-F238E27FC236}">
                      <a16:creationId xmlns:a16="http://schemas.microsoft.com/office/drawing/2014/main" id="{28746D7E-DA12-46B2-B0E8-FFB9E3EE4AF1}"/>
                    </a:ext>
                  </a:extLst>
                </p:cNvPr>
                <p:cNvPicPr/>
                <p:nvPr/>
              </p:nvPicPr>
              <p:blipFill>
                <a:blip r:embed="rId384"/>
                <a:stretch>
                  <a:fillRect/>
                </a:stretch>
              </p:blipFill>
              <p:spPr>
                <a:xfrm>
                  <a:off x="5122352" y="869475"/>
                  <a:ext cx="61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6" name="Freihand 225">
                  <a:extLst>
                    <a:ext uri="{FF2B5EF4-FFF2-40B4-BE49-F238E27FC236}">
                      <a16:creationId xmlns:a16="http://schemas.microsoft.com/office/drawing/2014/main" id="{847A9640-73AA-4A2B-B268-6648058DC068}"/>
                    </a:ext>
                  </a:extLst>
                </p14:cNvPr>
                <p14:cNvContentPartPr/>
                <p14:nvPr/>
              </p14:nvContentPartPr>
              <p14:xfrm>
                <a:off x="5142872" y="852915"/>
                <a:ext cx="67680" cy="74520"/>
              </p14:xfrm>
            </p:contentPart>
          </mc:Choice>
          <mc:Fallback xmlns="">
            <p:pic>
              <p:nvPicPr>
                <p:cNvPr id="226" name="Freihand 225">
                  <a:extLst>
                    <a:ext uri="{FF2B5EF4-FFF2-40B4-BE49-F238E27FC236}">
                      <a16:creationId xmlns:a16="http://schemas.microsoft.com/office/drawing/2014/main" id="{847A9640-73AA-4A2B-B268-6648058DC068}"/>
                    </a:ext>
                  </a:extLst>
                </p:cNvPr>
                <p:cNvPicPr/>
                <p:nvPr/>
              </p:nvPicPr>
              <p:blipFill>
                <a:blip r:embed="rId386"/>
                <a:stretch>
                  <a:fillRect/>
                </a:stretch>
              </p:blipFill>
              <p:spPr>
                <a:xfrm>
                  <a:off x="5138552" y="848595"/>
                  <a:ext cx="76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7" name="Freihand 226">
                  <a:extLst>
                    <a:ext uri="{FF2B5EF4-FFF2-40B4-BE49-F238E27FC236}">
                      <a16:creationId xmlns:a16="http://schemas.microsoft.com/office/drawing/2014/main" id="{30000882-43E8-48FF-B03C-54AF833511AA}"/>
                    </a:ext>
                  </a:extLst>
                </p14:cNvPr>
                <p14:cNvContentPartPr/>
                <p14:nvPr/>
              </p14:nvContentPartPr>
              <p14:xfrm>
                <a:off x="5249072" y="690195"/>
                <a:ext cx="59040" cy="124560"/>
              </p14:xfrm>
            </p:contentPart>
          </mc:Choice>
          <mc:Fallback xmlns="">
            <p:pic>
              <p:nvPicPr>
                <p:cNvPr id="227" name="Freihand 226">
                  <a:extLst>
                    <a:ext uri="{FF2B5EF4-FFF2-40B4-BE49-F238E27FC236}">
                      <a16:creationId xmlns:a16="http://schemas.microsoft.com/office/drawing/2014/main" id="{30000882-43E8-48FF-B03C-54AF833511AA}"/>
                    </a:ext>
                  </a:extLst>
                </p:cNvPr>
                <p:cNvPicPr/>
                <p:nvPr/>
              </p:nvPicPr>
              <p:blipFill>
                <a:blip r:embed="rId388"/>
                <a:stretch>
                  <a:fillRect/>
                </a:stretch>
              </p:blipFill>
              <p:spPr>
                <a:xfrm>
                  <a:off x="5244752" y="685875"/>
                  <a:ext cx="67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8" name="Freihand 227">
                  <a:extLst>
                    <a:ext uri="{FF2B5EF4-FFF2-40B4-BE49-F238E27FC236}">
                      <a16:creationId xmlns:a16="http://schemas.microsoft.com/office/drawing/2014/main" id="{B1F503F1-3CE0-415D-AD2F-E64EE6686085}"/>
                    </a:ext>
                  </a:extLst>
                </p14:cNvPr>
                <p14:cNvContentPartPr/>
                <p14:nvPr/>
              </p14:nvContentPartPr>
              <p14:xfrm>
                <a:off x="5292992" y="688395"/>
                <a:ext cx="65520" cy="69120"/>
              </p14:xfrm>
            </p:contentPart>
          </mc:Choice>
          <mc:Fallback xmlns="">
            <p:pic>
              <p:nvPicPr>
                <p:cNvPr id="228" name="Freihand 227">
                  <a:extLst>
                    <a:ext uri="{FF2B5EF4-FFF2-40B4-BE49-F238E27FC236}">
                      <a16:creationId xmlns:a16="http://schemas.microsoft.com/office/drawing/2014/main" id="{B1F503F1-3CE0-415D-AD2F-E64EE6686085}"/>
                    </a:ext>
                  </a:extLst>
                </p:cNvPr>
                <p:cNvPicPr/>
                <p:nvPr/>
              </p:nvPicPr>
              <p:blipFill>
                <a:blip r:embed="rId390"/>
                <a:stretch>
                  <a:fillRect/>
                </a:stretch>
              </p:blipFill>
              <p:spPr>
                <a:xfrm>
                  <a:off x="5288672" y="684075"/>
                  <a:ext cx="74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9" name="Freihand 228">
                  <a:extLst>
                    <a:ext uri="{FF2B5EF4-FFF2-40B4-BE49-F238E27FC236}">
                      <a16:creationId xmlns:a16="http://schemas.microsoft.com/office/drawing/2014/main" id="{651A9F33-90F3-4454-B7FE-A6A7D171DAB6}"/>
                    </a:ext>
                  </a:extLst>
                </p14:cNvPr>
                <p14:cNvContentPartPr/>
                <p14:nvPr/>
              </p14:nvContentPartPr>
              <p14:xfrm>
                <a:off x="5342312" y="645915"/>
                <a:ext cx="12960" cy="7200"/>
              </p14:xfrm>
            </p:contentPart>
          </mc:Choice>
          <mc:Fallback xmlns="">
            <p:pic>
              <p:nvPicPr>
                <p:cNvPr id="229" name="Freihand 228">
                  <a:extLst>
                    <a:ext uri="{FF2B5EF4-FFF2-40B4-BE49-F238E27FC236}">
                      <a16:creationId xmlns:a16="http://schemas.microsoft.com/office/drawing/2014/main" id="{651A9F33-90F3-4454-B7FE-A6A7D171DAB6}"/>
                    </a:ext>
                  </a:extLst>
                </p:cNvPr>
                <p:cNvPicPr/>
                <p:nvPr/>
              </p:nvPicPr>
              <p:blipFill>
                <a:blip r:embed="rId392"/>
                <a:stretch>
                  <a:fillRect/>
                </a:stretch>
              </p:blipFill>
              <p:spPr>
                <a:xfrm>
                  <a:off x="5337992" y="641595"/>
                  <a:ext cx="2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0" name="Freihand 229">
                  <a:extLst>
                    <a:ext uri="{FF2B5EF4-FFF2-40B4-BE49-F238E27FC236}">
                      <a16:creationId xmlns:a16="http://schemas.microsoft.com/office/drawing/2014/main" id="{EB1F1FE1-994E-4B2C-8D3F-80450FD53405}"/>
                    </a:ext>
                  </a:extLst>
                </p14:cNvPr>
                <p14:cNvContentPartPr/>
                <p14:nvPr/>
              </p14:nvContentPartPr>
              <p14:xfrm>
                <a:off x="5366432" y="582915"/>
                <a:ext cx="79560" cy="117000"/>
              </p14:xfrm>
            </p:contentPart>
          </mc:Choice>
          <mc:Fallback xmlns="">
            <p:pic>
              <p:nvPicPr>
                <p:cNvPr id="230" name="Freihand 229">
                  <a:extLst>
                    <a:ext uri="{FF2B5EF4-FFF2-40B4-BE49-F238E27FC236}">
                      <a16:creationId xmlns:a16="http://schemas.microsoft.com/office/drawing/2014/main" id="{EB1F1FE1-994E-4B2C-8D3F-80450FD53405}"/>
                    </a:ext>
                  </a:extLst>
                </p:cNvPr>
                <p:cNvPicPr/>
                <p:nvPr/>
              </p:nvPicPr>
              <p:blipFill>
                <a:blip r:embed="rId394"/>
                <a:stretch>
                  <a:fillRect/>
                </a:stretch>
              </p:blipFill>
              <p:spPr>
                <a:xfrm>
                  <a:off x="5362112" y="578595"/>
                  <a:ext cx="88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2" name="Freihand 231">
                  <a:extLst>
                    <a:ext uri="{FF2B5EF4-FFF2-40B4-BE49-F238E27FC236}">
                      <a16:creationId xmlns:a16="http://schemas.microsoft.com/office/drawing/2014/main" id="{1D2B255B-2C21-46F9-9D19-CD6158C2AD64}"/>
                    </a:ext>
                  </a:extLst>
                </p14:cNvPr>
                <p14:cNvContentPartPr/>
                <p14:nvPr/>
              </p14:nvContentPartPr>
              <p14:xfrm>
                <a:off x="4372472" y="1880715"/>
                <a:ext cx="121320" cy="75600"/>
              </p14:xfrm>
            </p:contentPart>
          </mc:Choice>
          <mc:Fallback xmlns="">
            <p:pic>
              <p:nvPicPr>
                <p:cNvPr id="232" name="Freihand 231">
                  <a:extLst>
                    <a:ext uri="{FF2B5EF4-FFF2-40B4-BE49-F238E27FC236}">
                      <a16:creationId xmlns:a16="http://schemas.microsoft.com/office/drawing/2014/main" id="{1D2B255B-2C21-46F9-9D19-CD6158C2AD64}"/>
                    </a:ext>
                  </a:extLst>
                </p:cNvPr>
                <p:cNvPicPr/>
                <p:nvPr/>
              </p:nvPicPr>
              <p:blipFill>
                <a:blip r:embed="rId396"/>
                <a:stretch>
                  <a:fillRect/>
                </a:stretch>
              </p:blipFill>
              <p:spPr>
                <a:xfrm>
                  <a:off x="4368152" y="1876395"/>
                  <a:ext cx="129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3" name="Freihand 232">
                  <a:extLst>
                    <a:ext uri="{FF2B5EF4-FFF2-40B4-BE49-F238E27FC236}">
                      <a16:creationId xmlns:a16="http://schemas.microsoft.com/office/drawing/2014/main" id="{73387031-C572-48B7-9B69-74EA574E815B}"/>
                    </a:ext>
                  </a:extLst>
                </p14:cNvPr>
                <p14:cNvContentPartPr/>
                <p14:nvPr/>
              </p14:nvContentPartPr>
              <p14:xfrm>
                <a:off x="4367432" y="1870995"/>
                <a:ext cx="118440" cy="119880"/>
              </p14:xfrm>
            </p:contentPart>
          </mc:Choice>
          <mc:Fallback xmlns="">
            <p:pic>
              <p:nvPicPr>
                <p:cNvPr id="233" name="Freihand 232">
                  <a:extLst>
                    <a:ext uri="{FF2B5EF4-FFF2-40B4-BE49-F238E27FC236}">
                      <a16:creationId xmlns:a16="http://schemas.microsoft.com/office/drawing/2014/main" id="{73387031-C572-48B7-9B69-74EA574E815B}"/>
                    </a:ext>
                  </a:extLst>
                </p:cNvPr>
                <p:cNvPicPr/>
                <p:nvPr/>
              </p:nvPicPr>
              <p:blipFill>
                <a:blip r:embed="rId398"/>
                <a:stretch>
                  <a:fillRect/>
                </a:stretch>
              </p:blipFill>
              <p:spPr>
                <a:xfrm>
                  <a:off x="4363112" y="1866675"/>
                  <a:ext cx="127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5" name="Freihand 234">
                  <a:extLst>
                    <a:ext uri="{FF2B5EF4-FFF2-40B4-BE49-F238E27FC236}">
                      <a16:creationId xmlns:a16="http://schemas.microsoft.com/office/drawing/2014/main" id="{A65C08E1-FD11-4617-9693-C71E6110D02F}"/>
                    </a:ext>
                  </a:extLst>
                </p14:cNvPr>
                <p14:cNvContentPartPr/>
                <p14:nvPr/>
              </p14:nvContentPartPr>
              <p14:xfrm>
                <a:off x="4571912" y="1859475"/>
                <a:ext cx="140400" cy="37440"/>
              </p14:xfrm>
            </p:contentPart>
          </mc:Choice>
          <mc:Fallback xmlns="">
            <p:pic>
              <p:nvPicPr>
                <p:cNvPr id="235" name="Freihand 234">
                  <a:extLst>
                    <a:ext uri="{FF2B5EF4-FFF2-40B4-BE49-F238E27FC236}">
                      <a16:creationId xmlns:a16="http://schemas.microsoft.com/office/drawing/2014/main" id="{A65C08E1-FD11-4617-9693-C71E6110D02F}"/>
                    </a:ext>
                  </a:extLst>
                </p:cNvPr>
                <p:cNvPicPr/>
                <p:nvPr/>
              </p:nvPicPr>
              <p:blipFill>
                <a:blip r:embed="rId400"/>
                <a:stretch>
                  <a:fillRect/>
                </a:stretch>
              </p:blipFill>
              <p:spPr>
                <a:xfrm>
                  <a:off x="4567592" y="1855155"/>
                  <a:ext cx="149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6" name="Freihand 235">
                  <a:extLst>
                    <a:ext uri="{FF2B5EF4-FFF2-40B4-BE49-F238E27FC236}">
                      <a16:creationId xmlns:a16="http://schemas.microsoft.com/office/drawing/2014/main" id="{C1E7B4F6-ADA7-441B-B539-AC7BA924DF81}"/>
                    </a:ext>
                  </a:extLst>
                </p14:cNvPr>
                <p14:cNvContentPartPr/>
                <p14:nvPr/>
              </p14:nvContentPartPr>
              <p14:xfrm>
                <a:off x="4587752" y="1889715"/>
                <a:ext cx="141120" cy="47880"/>
              </p14:xfrm>
            </p:contentPart>
          </mc:Choice>
          <mc:Fallback xmlns="">
            <p:pic>
              <p:nvPicPr>
                <p:cNvPr id="236" name="Freihand 235">
                  <a:extLst>
                    <a:ext uri="{FF2B5EF4-FFF2-40B4-BE49-F238E27FC236}">
                      <a16:creationId xmlns:a16="http://schemas.microsoft.com/office/drawing/2014/main" id="{C1E7B4F6-ADA7-441B-B539-AC7BA924DF81}"/>
                    </a:ext>
                  </a:extLst>
                </p:cNvPr>
                <p:cNvPicPr/>
                <p:nvPr/>
              </p:nvPicPr>
              <p:blipFill>
                <a:blip r:embed="rId402"/>
                <a:stretch>
                  <a:fillRect/>
                </a:stretch>
              </p:blipFill>
              <p:spPr>
                <a:xfrm>
                  <a:off x="4583432" y="1885395"/>
                  <a:ext cx="149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8" name="Freihand 237">
                  <a:extLst>
                    <a:ext uri="{FF2B5EF4-FFF2-40B4-BE49-F238E27FC236}">
                      <a16:creationId xmlns:a16="http://schemas.microsoft.com/office/drawing/2014/main" id="{66B84A88-A2F6-4ADC-BBE5-FE691DBBD8DD}"/>
                    </a:ext>
                  </a:extLst>
                </p14:cNvPr>
                <p14:cNvContentPartPr/>
                <p14:nvPr/>
              </p14:nvContentPartPr>
              <p14:xfrm>
                <a:off x="4777112" y="1733835"/>
                <a:ext cx="33480" cy="57240"/>
              </p14:xfrm>
            </p:contentPart>
          </mc:Choice>
          <mc:Fallback xmlns="">
            <p:pic>
              <p:nvPicPr>
                <p:cNvPr id="238" name="Freihand 237">
                  <a:extLst>
                    <a:ext uri="{FF2B5EF4-FFF2-40B4-BE49-F238E27FC236}">
                      <a16:creationId xmlns:a16="http://schemas.microsoft.com/office/drawing/2014/main" id="{66B84A88-A2F6-4ADC-BBE5-FE691DBBD8DD}"/>
                    </a:ext>
                  </a:extLst>
                </p:cNvPr>
                <p:cNvPicPr/>
                <p:nvPr/>
              </p:nvPicPr>
              <p:blipFill>
                <a:blip r:embed="rId404"/>
                <a:stretch>
                  <a:fillRect/>
                </a:stretch>
              </p:blipFill>
              <p:spPr>
                <a:xfrm>
                  <a:off x="4772792" y="1729515"/>
                  <a:ext cx="42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9" name="Freihand 238">
                  <a:extLst>
                    <a:ext uri="{FF2B5EF4-FFF2-40B4-BE49-F238E27FC236}">
                      <a16:creationId xmlns:a16="http://schemas.microsoft.com/office/drawing/2014/main" id="{38AF0137-541D-4124-B4D9-88D55FC5D971}"/>
                    </a:ext>
                  </a:extLst>
                </p14:cNvPr>
                <p14:cNvContentPartPr/>
                <p14:nvPr/>
              </p14:nvContentPartPr>
              <p14:xfrm>
                <a:off x="4763072" y="1785675"/>
                <a:ext cx="98640" cy="36720"/>
              </p14:xfrm>
            </p:contentPart>
          </mc:Choice>
          <mc:Fallback xmlns="">
            <p:pic>
              <p:nvPicPr>
                <p:cNvPr id="239" name="Freihand 238">
                  <a:extLst>
                    <a:ext uri="{FF2B5EF4-FFF2-40B4-BE49-F238E27FC236}">
                      <a16:creationId xmlns:a16="http://schemas.microsoft.com/office/drawing/2014/main" id="{38AF0137-541D-4124-B4D9-88D55FC5D971}"/>
                    </a:ext>
                  </a:extLst>
                </p:cNvPr>
                <p:cNvPicPr/>
                <p:nvPr/>
              </p:nvPicPr>
              <p:blipFill>
                <a:blip r:embed="rId406"/>
                <a:stretch>
                  <a:fillRect/>
                </a:stretch>
              </p:blipFill>
              <p:spPr>
                <a:xfrm>
                  <a:off x="4758752" y="1781355"/>
                  <a:ext cx="107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0" name="Freihand 239">
                  <a:extLst>
                    <a:ext uri="{FF2B5EF4-FFF2-40B4-BE49-F238E27FC236}">
                      <a16:creationId xmlns:a16="http://schemas.microsoft.com/office/drawing/2014/main" id="{32375F5A-E554-4158-9256-FB0F0E19A2CA}"/>
                    </a:ext>
                  </a:extLst>
                </p14:cNvPr>
                <p14:cNvContentPartPr/>
                <p14:nvPr/>
              </p14:nvContentPartPr>
              <p14:xfrm>
                <a:off x="4789352" y="1814115"/>
                <a:ext cx="102960" cy="114480"/>
              </p14:xfrm>
            </p:contentPart>
          </mc:Choice>
          <mc:Fallback xmlns="">
            <p:pic>
              <p:nvPicPr>
                <p:cNvPr id="240" name="Freihand 239">
                  <a:extLst>
                    <a:ext uri="{FF2B5EF4-FFF2-40B4-BE49-F238E27FC236}">
                      <a16:creationId xmlns:a16="http://schemas.microsoft.com/office/drawing/2014/main" id="{32375F5A-E554-4158-9256-FB0F0E19A2CA}"/>
                    </a:ext>
                  </a:extLst>
                </p:cNvPr>
                <p:cNvPicPr/>
                <p:nvPr/>
              </p:nvPicPr>
              <p:blipFill>
                <a:blip r:embed="rId408"/>
                <a:stretch>
                  <a:fillRect/>
                </a:stretch>
              </p:blipFill>
              <p:spPr>
                <a:xfrm>
                  <a:off x="4785032" y="1809795"/>
                  <a:ext cx="111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1" name="Freihand 240">
                  <a:extLst>
                    <a:ext uri="{FF2B5EF4-FFF2-40B4-BE49-F238E27FC236}">
                      <a16:creationId xmlns:a16="http://schemas.microsoft.com/office/drawing/2014/main" id="{AB14DF2D-1172-417A-A591-0C91D0B5050C}"/>
                    </a:ext>
                  </a:extLst>
                </p14:cNvPr>
                <p14:cNvContentPartPr/>
                <p14:nvPr/>
              </p14:nvContentPartPr>
              <p14:xfrm>
                <a:off x="4911752" y="1762995"/>
                <a:ext cx="22320" cy="18360"/>
              </p14:xfrm>
            </p:contentPart>
          </mc:Choice>
          <mc:Fallback xmlns="">
            <p:pic>
              <p:nvPicPr>
                <p:cNvPr id="241" name="Freihand 240">
                  <a:extLst>
                    <a:ext uri="{FF2B5EF4-FFF2-40B4-BE49-F238E27FC236}">
                      <a16:creationId xmlns:a16="http://schemas.microsoft.com/office/drawing/2014/main" id="{AB14DF2D-1172-417A-A591-0C91D0B5050C}"/>
                    </a:ext>
                  </a:extLst>
                </p:cNvPr>
                <p:cNvPicPr/>
                <p:nvPr/>
              </p:nvPicPr>
              <p:blipFill>
                <a:blip r:embed="rId410"/>
                <a:stretch>
                  <a:fillRect/>
                </a:stretch>
              </p:blipFill>
              <p:spPr>
                <a:xfrm>
                  <a:off x="4907432" y="1758675"/>
                  <a:ext cx="3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2" name="Freihand 241">
                  <a:extLst>
                    <a:ext uri="{FF2B5EF4-FFF2-40B4-BE49-F238E27FC236}">
                      <a16:creationId xmlns:a16="http://schemas.microsoft.com/office/drawing/2014/main" id="{85EC6EFD-9C7B-4708-B85D-7C5598570394}"/>
                    </a:ext>
                  </a:extLst>
                </p14:cNvPr>
                <p14:cNvContentPartPr/>
                <p14:nvPr/>
              </p14:nvContentPartPr>
              <p14:xfrm>
                <a:off x="4992032" y="1563915"/>
                <a:ext cx="170280" cy="99720"/>
              </p14:xfrm>
            </p:contentPart>
          </mc:Choice>
          <mc:Fallback xmlns="">
            <p:pic>
              <p:nvPicPr>
                <p:cNvPr id="242" name="Freihand 241">
                  <a:extLst>
                    <a:ext uri="{FF2B5EF4-FFF2-40B4-BE49-F238E27FC236}">
                      <a16:creationId xmlns:a16="http://schemas.microsoft.com/office/drawing/2014/main" id="{85EC6EFD-9C7B-4708-B85D-7C5598570394}"/>
                    </a:ext>
                  </a:extLst>
                </p:cNvPr>
                <p:cNvPicPr/>
                <p:nvPr/>
              </p:nvPicPr>
              <p:blipFill>
                <a:blip r:embed="rId412"/>
                <a:stretch>
                  <a:fillRect/>
                </a:stretch>
              </p:blipFill>
              <p:spPr>
                <a:xfrm>
                  <a:off x="4987712" y="1559595"/>
                  <a:ext cx="17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3" name="Freihand 242">
                  <a:extLst>
                    <a:ext uri="{FF2B5EF4-FFF2-40B4-BE49-F238E27FC236}">
                      <a16:creationId xmlns:a16="http://schemas.microsoft.com/office/drawing/2014/main" id="{EF44CCA4-3A52-47DA-9556-D5010F8F1883}"/>
                    </a:ext>
                  </a:extLst>
                </p14:cNvPr>
                <p14:cNvContentPartPr/>
                <p14:nvPr/>
              </p14:nvContentPartPr>
              <p14:xfrm>
                <a:off x="4983392" y="1608555"/>
                <a:ext cx="250920" cy="125640"/>
              </p14:xfrm>
            </p:contentPart>
          </mc:Choice>
          <mc:Fallback xmlns="">
            <p:pic>
              <p:nvPicPr>
                <p:cNvPr id="243" name="Freihand 242">
                  <a:extLst>
                    <a:ext uri="{FF2B5EF4-FFF2-40B4-BE49-F238E27FC236}">
                      <a16:creationId xmlns:a16="http://schemas.microsoft.com/office/drawing/2014/main" id="{EF44CCA4-3A52-47DA-9556-D5010F8F1883}"/>
                    </a:ext>
                  </a:extLst>
                </p:cNvPr>
                <p:cNvPicPr/>
                <p:nvPr/>
              </p:nvPicPr>
              <p:blipFill>
                <a:blip r:embed="rId414"/>
                <a:stretch>
                  <a:fillRect/>
                </a:stretch>
              </p:blipFill>
              <p:spPr>
                <a:xfrm>
                  <a:off x="4979072" y="1604235"/>
                  <a:ext cx="25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4" name="Freihand 243">
                  <a:extLst>
                    <a:ext uri="{FF2B5EF4-FFF2-40B4-BE49-F238E27FC236}">
                      <a16:creationId xmlns:a16="http://schemas.microsoft.com/office/drawing/2014/main" id="{D13AA727-FC6E-4915-9E2D-F8863830143A}"/>
                    </a:ext>
                  </a:extLst>
                </p14:cNvPr>
                <p14:cNvContentPartPr/>
                <p14:nvPr/>
              </p14:nvContentPartPr>
              <p14:xfrm>
                <a:off x="5109392" y="1746075"/>
                <a:ext cx="88560" cy="171000"/>
              </p14:xfrm>
            </p:contentPart>
          </mc:Choice>
          <mc:Fallback xmlns="">
            <p:pic>
              <p:nvPicPr>
                <p:cNvPr id="244" name="Freihand 243">
                  <a:extLst>
                    <a:ext uri="{FF2B5EF4-FFF2-40B4-BE49-F238E27FC236}">
                      <a16:creationId xmlns:a16="http://schemas.microsoft.com/office/drawing/2014/main" id="{D13AA727-FC6E-4915-9E2D-F8863830143A}"/>
                    </a:ext>
                  </a:extLst>
                </p:cNvPr>
                <p:cNvPicPr/>
                <p:nvPr/>
              </p:nvPicPr>
              <p:blipFill>
                <a:blip r:embed="rId416"/>
                <a:stretch>
                  <a:fillRect/>
                </a:stretch>
              </p:blipFill>
              <p:spPr>
                <a:xfrm>
                  <a:off x="5105072" y="1741755"/>
                  <a:ext cx="97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5" name="Freihand 244">
                  <a:extLst>
                    <a:ext uri="{FF2B5EF4-FFF2-40B4-BE49-F238E27FC236}">
                      <a16:creationId xmlns:a16="http://schemas.microsoft.com/office/drawing/2014/main" id="{E0FBB2B4-D3DC-4750-99A7-9D2DC5FD8299}"/>
                    </a:ext>
                  </a:extLst>
                </p14:cNvPr>
                <p14:cNvContentPartPr/>
                <p14:nvPr/>
              </p14:nvContentPartPr>
              <p14:xfrm>
                <a:off x="5238272" y="1741755"/>
                <a:ext cx="45000" cy="85320"/>
              </p14:xfrm>
            </p:contentPart>
          </mc:Choice>
          <mc:Fallback xmlns="">
            <p:pic>
              <p:nvPicPr>
                <p:cNvPr id="245" name="Freihand 244">
                  <a:extLst>
                    <a:ext uri="{FF2B5EF4-FFF2-40B4-BE49-F238E27FC236}">
                      <a16:creationId xmlns:a16="http://schemas.microsoft.com/office/drawing/2014/main" id="{E0FBB2B4-D3DC-4750-99A7-9D2DC5FD8299}"/>
                    </a:ext>
                  </a:extLst>
                </p:cNvPr>
                <p:cNvPicPr/>
                <p:nvPr/>
              </p:nvPicPr>
              <p:blipFill>
                <a:blip r:embed="rId418"/>
                <a:stretch>
                  <a:fillRect/>
                </a:stretch>
              </p:blipFill>
              <p:spPr>
                <a:xfrm>
                  <a:off x="5233952" y="1737435"/>
                  <a:ext cx="53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6" name="Freihand 245">
                  <a:extLst>
                    <a:ext uri="{FF2B5EF4-FFF2-40B4-BE49-F238E27FC236}">
                      <a16:creationId xmlns:a16="http://schemas.microsoft.com/office/drawing/2014/main" id="{A3575DC7-33B4-46C9-874C-8412201E3C3D}"/>
                    </a:ext>
                  </a:extLst>
                </p14:cNvPr>
                <p14:cNvContentPartPr/>
                <p14:nvPr/>
              </p14:nvContentPartPr>
              <p14:xfrm>
                <a:off x="5211992" y="1752915"/>
                <a:ext cx="105480" cy="31680"/>
              </p14:xfrm>
            </p:contentPart>
          </mc:Choice>
          <mc:Fallback xmlns="">
            <p:pic>
              <p:nvPicPr>
                <p:cNvPr id="246" name="Freihand 245">
                  <a:extLst>
                    <a:ext uri="{FF2B5EF4-FFF2-40B4-BE49-F238E27FC236}">
                      <a16:creationId xmlns:a16="http://schemas.microsoft.com/office/drawing/2014/main" id="{A3575DC7-33B4-46C9-874C-8412201E3C3D}"/>
                    </a:ext>
                  </a:extLst>
                </p:cNvPr>
                <p:cNvPicPr/>
                <p:nvPr/>
              </p:nvPicPr>
              <p:blipFill>
                <a:blip r:embed="rId420"/>
                <a:stretch>
                  <a:fillRect/>
                </a:stretch>
              </p:blipFill>
              <p:spPr>
                <a:xfrm>
                  <a:off x="5207672" y="1748595"/>
                  <a:ext cx="114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0" name="Freihand 249">
                  <a:extLst>
                    <a:ext uri="{FF2B5EF4-FFF2-40B4-BE49-F238E27FC236}">
                      <a16:creationId xmlns:a16="http://schemas.microsoft.com/office/drawing/2014/main" id="{A3F72B91-18A5-48A6-8D58-F4E47919044B}"/>
                    </a:ext>
                  </a:extLst>
                </p14:cNvPr>
                <p14:cNvContentPartPr/>
                <p14:nvPr/>
              </p14:nvContentPartPr>
              <p14:xfrm>
                <a:off x="4947032" y="1933995"/>
                <a:ext cx="38160" cy="251640"/>
              </p14:xfrm>
            </p:contentPart>
          </mc:Choice>
          <mc:Fallback xmlns="">
            <p:pic>
              <p:nvPicPr>
                <p:cNvPr id="250" name="Freihand 249">
                  <a:extLst>
                    <a:ext uri="{FF2B5EF4-FFF2-40B4-BE49-F238E27FC236}">
                      <a16:creationId xmlns:a16="http://schemas.microsoft.com/office/drawing/2014/main" id="{A3F72B91-18A5-48A6-8D58-F4E47919044B}"/>
                    </a:ext>
                  </a:extLst>
                </p:cNvPr>
                <p:cNvPicPr/>
                <p:nvPr/>
              </p:nvPicPr>
              <p:blipFill>
                <a:blip r:embed="rId422"/>
                <a:stretch>
                  <a:fillRect/>
                </a:stretch>
              </p:blipFill>
              <p:spPr>
                <a:xfrm>
                  <a:off x="4942712" y="1929675"/>
                  <a:ext cx="46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1" name="Freihand 250">
                  <a:extLst>
                    <a:ext uri="{FF2B5EF4-FFF2-40B4-BE49-F238E27FC236}">
                      <a16:creationId xmlns:a16="http://schemas.microsoft.com/office/drawing/2014/main" id="{AA5BB26A-C66C-47E8-9301-8B23DAB373E8}"/>
                    </a:ext>
                  </a:extLst>
                </p14:cNvPr>
                <p14:cNvContentPartPr/>
                <p14:nvPr/>
              </p14:nvContentPartPr>
              <p14:xfrm>
                <a:off x="4900592" y="2040915"/>
                <a:ext cx="461880" cy="126000"/>
              </p14:xfrm>
            </p:contentPart>
          </mc:Choice>
          <mc:Fallback xmlns="">
            <p:pic>
              <p:nvPicPr>
                <p:cNvPr id="251" name="Freihand 250">
                  <a:extLst>
                    <a:ext uri="{FF2B5EF4-FFF2-40B4-BE49-F238E27FC236}">
                      <a16:creationId xmlns:a16="http://schemas.microsoft.com/office/drawing/2014/main" id="{AA5BB26A-C66C-47E8-9301-8B23DAB373E8}"/>
                    </a:ext>
                  </a:extLst>
                </p:cNvPr>
                <p:cNvPicPr/>
                <p:nvPr/>
              </p:nvPicPr>
              <p:blipFill>
                <a:blip r:embed="rId424"/>
                <a:stretch>
                  <a:fillRect/>
                </a:stretch>
              </p:blipFill>
              <p:spPr>
                <a:xfrm>
                  <a:off x="4896272" y="2036595"/>
                  <a:ext cx="470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2" name="Freihand 251">
                  <a:extLst>
                    <a:ext uri="{FF2B5EF4-FFF2-40B4-BE49-F238E27FC236}">
                      <a16:creationId xmlns:a16="http://schemas.microsoft.com/office/drawing/2014/main" id="{0126AECC-96BB-4E68-98FB-6D69913CFE0C}"/>
                    </a:ext>
                  </a:extLst>
                </p14:cNvPr>
                <p14:cNvContentPartPr/>
                <p14:nvPr/>
              </p14:nvContentPartPr>
              <p14:xfrm>
                <a:off x="5273192" y="1976475"/>
                <a:ext cx="177120" cy="153720"/>
              </p14:xfrm>
            </p:contentPart>
          </mc:Choice>
          <mc:Fallback xmlns="">
            <p:pic>
              <p:nvPicPr>
                <p:cNvPr id="252" name="Freihand 251">
                  <a:extLst>
                    <a:ext uri="{FF2B5EF4-FFF2-40B4-BE49-F238E27FC236}">
                      <a16:creationId xmlns:a16="http://schemas.microsoft.com/office/drawing/2014/main" id="{0126AECC-96BB-4E68-98FB-6D69913CFE0C}"/>
                    </a:ext>
                  </a:extLst>
                </p:cNvPr>
                <p:cNvPicPr/>
                <p:nvPr/>
              </p:nvPicPr>
              <p:blipFill>
                <a:blip r:embed="rId426"/>
                <a:stretch>
                  <a:fillRect/>
                </a:stretch>
              </p:blipFill>
              <p:spPr>
                <a:xfrm>
                  <a:off x="5268872" y="1972155"/>
                  <a:ext cx="185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3" name="Freihand 252">
                  <a:extLst>
                    <a:ext uri="{FF2B5EF4-FFF2-40B4-BE49-F238E27FC236}">
                      <a16:creationId xmlns:a16="http://schemas.microsoft.com/office/drawing/2014/main" id="{373A5E5D-4450-4A2E-ADC4-BD59E2B6CE6E}"/>
                    </a:ext>
                  </a:extLst>
                </p14:cNvPr>
                <p14:cNvContentPartPr/>
                <p14:nvPr/>
              </p14:nvContentPartPr>
              <p14:xfrm>
                <a:off x="4823552" y="1855155"/>
                <a:ext cx="183240" cy="145440"/>
              </p14:xfrm>
            </p:contentPart>
          </mc:Choice>
          <mc:Fallback xmlns="">
            <p:pic>
              <p:nvPicPr>
                <p:cNvPr id="253" name="Freihand 252">
                  <a:extLst>
                    <a:ext uri="{FF2B5EF4-FFF2-40B4-BE49-F238E27FC236}">
                      <a16:creationId xmlns:a16="http://schemas.microsoft.com/office/drawing/2014/main" id="{373A5E5D-4450-4A2E-ADC4-BD59E2B6CE6E}"/>
                    </a:ext>
                  </a:extLst>
                </p:cNvPr>
                <p:cNvPicPr/>
                <p:nvPr/>
              </p:nvPicPr>
              <p:blipFill>
                <a:blip r:embed="rId428"/>
                <a:stretch>
                  <a:fillRect/>
                </a:stretch>
              </p:blipFill>
              <p:spPr>
                <a:xfrm>
                  <a:off x="4819232" y="1850835"/>
                  <a:ext cx="191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4" name="Freihand 253">
                  <a:extLst>
                    <a:ext uri="{FF2B5EF4-FFF2-40B4-BE49-F238E27FC236}">
                      <a16:creationId xmlns:a16="http://schemas.microsoft.com/office/drawing/2014/main" id="{6D4CCFBA-F4BE-4B6C-9EE6-F6EF465C2DE5}"/>
                    </a:ext>
                  </a:extLst>
                </p14:cNvPr>
                <p14:cNvContentPartPr/>
                <p14:nvPr/>
              </p14:nvContentPartPr>
              <p14:xfrm>
                <a:off x="4671272" y="1935435"/>
                <a:ext cx="101160" cy="155160"/>
              </p14:xfrm>
            </p:contentPart>
          </mc:Choice>
          <mc:Fallback xmlns="">
            <p:pic>
              <p:nvPicPr>
                <p:cNvPr id="254" name="Freihand 253">
                  <a:extLst>
                    <a:ext uri="{FF2B5EF4-FFF2-40B4-BE49-F238E27FC236}">
                      <a16:creationId xmlns:a16="http://schemas.microsoft.com/office/drawing/2014/main" id="{6D4CCFBA-F4BE-4B6C-9EE6-F6EF465C2DE5}"/>
                    </a:ext>
                  </a:extLst>
                </p:cNvPr>
                <p:cNvPicPr/>
                <p:nvPr/>
              </p:nvPicPr>
              <p:blipFill>
                <a:blip r:embed="rId430"/>
                <a:stretch>
                  <a:fillRect/>
                </a:stretch>
              </p:blipFill>
              <p:spPr>
                <a:xfrm>
                  <a:off x="4666952" y="1931115"/>
                  <a:ext cx="109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5" name="Freihand 254">
                  <a:extLst>
                    <a:ext uri="{FF2B5EF4-FFF2-40B4-BE49-F238E27FC236}">
                      <a16:creationId xmlns:a16="http://schemas.microsoft.com/office/drawing/2014/main" id="{0DFA6024-44E3-487F-9FE8-17FE7F67B7DC}"/>
                    </a:ext>
                  </a:extLst>
                </p14:cNvPr>
                <p14:cNvContentPartPr/>
                <p14:nvPr/>
              </p14:nvContentPartPr>
              <p14:xfrm>
                <a:off x="5377232" y="2083755"/>
                <a:ext cx="112680" cy="115920"/>
              </p14:xfrm>
            </p:contentPart>
          </mc:Choice>
          <mc:Fallback xmlns="">
            <p:pic>
              <p:nvPicPr>
                <p:cNvPr id="255" name="Freihand 254">
                  <a:extLst>
                    <a:ext uri="{FF2B5EF4-FFF2-40B4-BE49-F238E27FC236}">
                      <a16:creationId xmlns:a16="http://schemas.microsoft.com/office/drawing/2014/main" id="{0DFA6024-44E3-487F-9FE8-17FE7F67B7DC}"/>
                    </a:ext>
                  </a:extLst>
                </p:cNvPr>
                <p:cNvPicPr/>
                <p:nvPr/>
              </p:nvPicPr>
              <p:blipFill>
                <a:blip r:embed="rId432"/>
                <a:stretch>
                  <a:fillRect/>
                </a:stretch>
              </p:blipFill>
              <p:spPr>
                <a:xfrm>
                  <a:off x="5372912" y="2079435"/>
                  <a:ext cx="121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6" name="Freihand 255">
                  <a:extLst>
                    <a:ext uri="{FF2B5EF4-FFF2-40B4-BE49-F238E27FC236}">
                      <a16:creationId xmlns:a16="http://schemas.microsoft.com/office/drawing/2014/main" id="{34C9D24A-4599-4BA3-AB6A-91F223D401F6}"/>
                    </a:ext>
                  </a:extLst>
                </p14:cNvPr>
                <p14:cNvContentPartPr/>
                <p14:nvPr/>
              </p14:nvContentPartPr>
              <p14:xfrm>
                <a:off x="5380112" y="2098515"/>
                <a:ext cx="104760" cy="47160"/>
              </p14:xfrm>
            </p:contentPart>
          </mc:Choice>
          <mc:Fallback xmlns="">
            <p:pic>
              <p:nvPicPr>
                <p:cNvPr id="256" name="Freihand 255">
                  <a:extLst>
                    <a:ext uri="{FF2B5EF4-FFF2-40B4-BE49-F238E27FC236}">
                      <a16:creationId xmlns:a16="http://schemas.microsoft.com/office/drawing/2014/main" id="{34C9D24A-4599-4BA3-AB6A-91F223D401F6}"/>
                    </a:ext>
                  </a:extLst>
                </p:cNvPr>
                <p:cNvPicPr/>
                <p:nvPr/>
              </p:nvPicPr>
              <p:blipFill>
                <a:blip r:embed="rId434"/>
                <a:stretch>
                  <a:fillRect/>
                </a:stretch>
              </p:blipFill>
              <p:spPr>
                <a:xfrm>
                  <a:off x="5375792" y="2094195"/>
                  <a:ext cx="113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7" name="Freihand 256">
                  <a:extLst>
                    <a:ext uri="{FF2B5EF4-FFF2-40B4-BE49-F238E27FC236}">
                      <a16:creationId xmlns:a16="http://schemas.microsoft.com/office/drawing/2014/main" id="{C7E2AC1A-675C-42D9-8664-1A9A74121899}"/>
                    </a:ext>
                  </a:extLst>
                </p14:cNvPr>
                <p14:cNvContentPartPr/>
                <p14:nvPr/>
              </p14:nvContentPartPr>
              <p14:xfrm>
                <a:off x="4993832" y="1910235"/>
                <a:ext cx="286920" cy="158040"/>
              </p14:xfrm>
            </p:contentPart>
          </mc:Choice>
          <mc:Fallback xmlns="">
            <p:pic>
              <p:nvPicPr>
                <p:cNvPr id="257" name="Freihand 256">
                  <a:extLst>
                    <a:ext uri="{FF2B5EF4-FFF2-40B4-BE49-F238E27FC236}">
                      <a16:creationId xmlns:a16="http://schemas.microsoft.com/office/drawing/2014/main" id="{C7E2AC1A-675C-42D9-8664-1A9A74121899}"/>
                    </a:ext>
                  </a:extLst>
                </p:cNvPr>
                <p:cNvPicPr/>
                <p:nvPr/>
              </p:nvPicPr>
              <p:blipFill>
                <a:blip r:embed="rId436"/>
                <a:stretch>
                  <a:fillRect/>
                </a:stretch>
              </p:blipFill>
              <p:spPr>
                <a:xfrm>
                  <a:off x="4989512" y="1905915"/>
                  <a:ext cx="295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9" name="Freihand 258">
                  <a:extLst>
                    <a:ext uri="{FF2B5EF4-FFF2-40B4-BE49-F238E27FC236}">
                      <a16:creationId xmlns:a16="http://schemas.microsoft.com/office/drawing/2014/main" id="{D030F1CF-3645-49BD-88A3-B9D28718765C}"/>
                    </a:ext>
                  </a:extLst>
                </p14:cNvPr>
                <p14:cNvContentPartPr/>
                <p14:nvPr/>
              </p14:nvContentPartPr>
              <p14:xfrm>
                <a:off x="5501432" y="1921395"/>
                <a:ext cx="1208160" cy="277200"/>
              </p14:xfrm>
            </p:contentPart>
          </mc:Choice>
          <mc:Fallback xmlns="">
            <p:pic>
              <p:nvPicPr>
                <p:cNvPr id="259" name="Freihand 258">
                  <a:extLst>
                    <a:ext uri="{FF2B5EF4-FFF2-40B4-BE49-F238E27FC236}">
                      <a16:creationId xmlns:a16="http://schemas.microsoft.com/office/drawing/2014/main" id="{D030F1CF-3645-49BD-88A3-B9D28718765C}"/>
                    </a:ext>
                  </a:extLst>
                </p:cNvPr>
                <p:cNvPicPr/>
                <p:nvPr/>
              </p:nvPicPr>
              <p:blipFill>
                <a:blip r:embed="rId438"/>
                <a:stretch>
                  <a:fillRect/>
                </a:stretch>
              </p:blipFill>
              <p:spPr>
                <a:xfrm>
                  <a:off x="5497112" y="1917075"/>
                  <a:ext cx="1216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0" name="Freihand 259">
                  <a:extLst>
                    <a:ext uri="{FF2B5EF4-FFF2-40B4-BE49-F238E27FC236}">
                      <a16:creationId xmlns:a16="http://schemas.microsoft.com/office/drawing/2014/main" id="{58375A74-F845-4C08-923C-F8C3647E968A}"/>
                    </a:ext>
                  </a:extLst>
                </p14:cNvPr>
                <p14:cNvContentPartPr/>
                <p14:nvPr/>
              </p14:nvContentPartPr>
              <p14:xfrm>
                <a:off x="6550472" y="1939035"/>
                <a:ext cx="236520" cy="178920"/>
              </p14:xfrm>
            </p:contentPart>
          </mc:Choice>
          <mc:Fallback xmlns="">
            <p:pic>
              <p:nvPicPr>
                <p:cNvPr id="260" name="Freihand 259">
                  <a:extLst>
                    <a:ext uri="{FF2B5EF4-FFF2-40B4-BE49-F238E27FC236}">
                      <a16:creationId xmlns:a16="http://schemas.microsoft.com/office/drawing/2014/main" id="{58375A74-F845-4C08-923C-F8C3647E968A}"/>
                    </a:ext>
                  </a:extLst>
                </p:cNvPr>
                <p:cNvPicPr/>
                <p:nvPr/>
              </p:nvPicPr>
              <p:blipFill>
                <a:blip r:embed="rId440"/>
                <a:stretch>
                  <a:fillRect/>
                </a:stretch>
              </p:blipFill>
              <p:spPr>
                <a:xfrm>
                  <a:off x="6546152" y="1934715"/>
                  <a:ext cx="245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7" name="Freihand 266">
                  <a:extLst>
                    <a:ext uri="{FF2B5EF4-FFF2-40B4-BE49-F238E27FC236}">
                      <a16:creationId xmlns:a16="http://schemas.microsoft.com/office/drawing/2014/main" id="{98C847DD-8189-4817-9BBB-5CC7FAEEA6FC}"/>
                    </a:ext>
                  </a:extLst>
                </p14:cNvPr>
                <p14:cNvContentPartPr/>
                <p14:nvPr/>
              </p14:nvContentPartPr>
              <p14:xfrm>
                <a:off x="1820792" y="-60045"/>
                <a:ext cx="2325240" cy="654840"/>
              </p14:xfrm>
            </p:contentPart>
          </mc:Choice>
          <mc:Fallback xmlns="">
            <p:pic>
              <p:nvPicPr>
                <p:cNvPr id="267" name="Freihand 266">
                  <a:extLst>
                    <a:ext uri="{FF2B5EF4-FFF2-40B4-BE49-F238E27FC236}">
                      <a16:creationId xmlns:a16="http://schemas.microsoft.com/office/drawing/2014/main" id="{98C847DD-8189-4817-9BBB-5CC7FAEEA6FC}"/>
                    </a:ext>
                  </a:extLst>
                </p:cNvPr>
                <p:cNvPicPr/>
                <p:nvPr/>
              </p:nvPicPr>
              <p:blipFill>
                <a:blip r:embed="rId442"/>
                <a:stretch>
                  <a:fillRect/>
                </a:stretch>
              </p:blipFill>
              <p:spPr>
                <a:xfrm>
                  <a:off x="1816472" y="-64365"/>
                  <a:ext cx="233388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8" name="Freihand 267">
                  <a:extLst>
                    <a:ext uri="{FF2B5EF4-FFF2-40B4-BE49-F238E27FC236}">
                      <a16:creationId xmlns:a16="http://schemas.microsoft.com/office/drawing/2014/main" id="{115DE083-027C-4A38-9E68-DE317FF2932C}"/>
                    </a:ext>
                  </a:extLst>
                </p14:cNvPr>
                <p14:cNvContentPartPr/>
                <p14:nvPr/>
              </p14:nvContentPartPr>
              <p14:xfrm>
                <a:off x="7602752" y="19155"/>
                <a:ext cx="2691360" cy="552960"/>
              </p14:xfrm>
            </p:contentPart>
          </mc:Choice>
          <mc:Fallback xmlns="">
            <p:pic>
              <p:nvPicPr>
                <p:cNvPr id="268" name="Freihand 267">
                  <a:extLst>
                    <a:ext uri="{FF2B5EF4-FFF2-40B4-BE49-F238E27FC236}">
                      <a16:creationId xmlns:a16="http://schemas.microsoft.com/office/drawing/2014/main" id="{115DE083-027C-4A38-9E68-DE317FF2932C}"/>
                    </a:ext>
                  </a:extLst>
                </p:cNvPr>
                <p:cNvPicPr/>
                <p:nvPr/>
              </p:nvPicPr>
              <p:blipFill>
                <a:blip r:embed="rId444"/>
                <a:stretch>
                  <a:fillRect/>
                </a:stretch>
              </p:blipFill>
              <p:spPr>
                <a:xfrm>
                  <a:off x="7598432" y="14835"/>
                  <a:ext cx="2700000" cy="561600"/>
                </a:xfrm>
                <a:prstGeom prst="rect">
                  <a:avLst/>
                </a:prstGeom>
              </p:spPr>
            </p:pic>
          </mc:Fallback>
        </mc:AlternateContent>
      </p:grpSp>
      <p:grpSp>
        <p:nvGrpSpPr>
          <p:cNvPr id="273" name="Gruppieren 272">
            <a:extLst>
              <a:ext uri="{FF2B5EF4-FFF2-40B4-BE49-F238E27FC236}">
                <a16:creationId xmlns:a16="http://schemas.microsoft.com/office/drawing/2014/main" id="{C1BE44A1-5E92-4A60-BC34-C0CA309F0743}"/>
              </a:ext>
            </a:extLst>
          </p:cNvPr>
          <p:cNvGrpSpPr/>
          <p:nvPr/>
        </p:nvGrpSpPr>
        <p:grpSpPr>
          <a:xfrm>
            <a:off x="524792" y="5183715"/>
            <a:ext cx="6759000" cy="732600"/>
            <a:chOff x="524792" y="5183715"/>
            <a:chExt cx="6759000" cy="732600"/>
          </a:xfrm>
        </p:grpSpPr>
        <mc:AlternateContent xmlns:mc="http://schemas.openxmlformats.org/markup-compatibility/2006" xmlns:p14="http://schemas.microsoft.com/office/powerpoint/2010/main">
          <mc:Choice Requires="p14">
            <p:contentPart p14:bwMode="auto" r:id="rId445">
              <p14:nvContentPartPr>
                <p14:cNvPr id="270" name="Freihand 269">
                  <a:extLst>
                    <a:ext uri="{FF2B5EF4-FFF2-40B4-BE49-F238E27FC236}">
                      <a16:creationId xmlns:a16="http://schemas.microsoft.com/office/drawing/2014/main" id="{9016BDB6-295D-4A90-BF9E-F45D885567B1}"/>
                    </a:ext>
                  </a:extLst>
                </p14:cNvPr>
                <p14:cNvContentPartPr/>
                <p14:nvPr/>
              </p14:nvContentPartPr>
              <p14:xfrm>
                <a:off x="5155472" y="5183715"/>
                <a:ext cx="2128320" cy="44640"/>
              </p14:xfrm>
            </p:contentPart>
          </mc:Choice>
          <mc:Fallback xmlns="">
            <p:pic>
              <p:nvPicPr>
                <p:cNvPr id="270" name="Freihand 269">
                  <a:extLst>
                    <a:ext uri="{FF2B5EF4-FFF2-40B4-BE49-F238E27FC236}">
                      <a16:creationId xmlns:a16="http://schemas.microsoft.com/office/drawing/2014/main" id="{9016BDB6-295D-4A90-BF9E-F45D885567B1}"/>
                    </a:ext>
                  </a:extLst>
                </p:cNvPr>
                <p:cNvPicPr/>
                <p:nvPr/>
              </p:nvPicPr>
              <p:blipFill>
                <a:blip r:embed="rId446"/>
                <a:stretch>
                  <a:fillRect/>
                </a:stretch>
              </p:blipFill>
              <p:spPr>
                <a:xfrm>
                  <a:off x="5151152" y="5179395"/>
                  <a:ext cx="2136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1" name="Freihand 270">
                  <a:extLst>
                    <a:ext uri="{FF2B5EF4-FFF2-40B4-BE49-F238E27FC236}">
                      <a16:creationId xmlns:a16="http://schemas.microsoft.com/office/drawing/2014/main" id="{7EE0DED6-77CB-4ADF-AE59-E86F050569EF}"/>
                    </a:ext>
                  </a:extLst>
                </p14:cNvPr>
                <p14:cNvContentPartPr/>
                <p14:nvPr/>
              </p14:nvContentPartPr>
              <p14:xfrm>
                <a:off x="524792" y="5398275"/>
                <a:ext cx="2513520" cy="101880"/>
              </p14:xfrm>
            </p:contentPart>
          </mc:Choice>
          <mc:Fallback xmlns="">
            <p:pic>
              <p:nvPicPr>
                <p:cNvPr id="271" name="Freihand 270">
                  <a:extLst>
                    <a:ext uri="{FF2B5EF4-FFF2-40B4-BE49-F238E27FC236}">
                      <a16:creationId xmlns:a16="http://schemas.microsoft.com/office/drawing/2014/main" id="{7EE0DED6-77CB-4ADF-AE59-E86F050569EF}"/>
                    </a:ext>
                  </a:extLst>
                </p:cNvPr>
                <p:cNvPicPr/>
                <p:nvPr/>
              </p:nvPicPr>
              <p:blipFill>
                <a:blip r:embed="rId448"/>
                <a:stretch>
                  <a:fillRect/>
                </a:stretch>
              </p:blipFill>
              <p:spPr>
                <a:xfrm>
                  <a:off x="520472" y="5393955"/>
                  <a:ext cx="2522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Freihand 271">
                  <a:extLst>
                    <a:ext uri="{FF2B5EF4-FFF2-40B4-BE49-F238E27FC236}">
                      <a16:creationId xmlns:a16="http://schemas.microsoft.com/office/drawing/2014/main" id="{E869FF7D-5D35-47A5-838A-A47537C677E0}"/>
                    </a:ext>
                  </a:extLst>
                </p14:cNvPr>
                <p14:cNvContentPartPr/>
                <p14:nvPr/>
              </p14:nvContentPartPr>
              <p14:xfrm>
                <a:off x="4133072" y="5328435"/>
                <a:ext cx="2958840" cy="587880"/>
              </p14:xfrm>
            </p:contentPart>
          </mc:Choice>
          <mc:Fallback xmlns="">
            <p:pic>
              <p:nvPicPr>
                <p:cNvPr id="272" name="Freihand 271">
                  <a:extLst>
                    <a:ext uri="{FF2B5EF4-FFF2-40B4-BE49-F238E27FC236}">
                      <a16:creationId xmlns:a16="http://schemas.microsoft.com/office/drawing/2014/main" id="{E869FF7D-5D35-47A5-838A-A47537C677E0}"/>
                    </a:ext>
                  </a:extLst>
                </p:cNvPr>
                <p:cNvPicPr/>
                <p:nvPr/>
              </p:nvPicPr>
              <p:blipFill>
                <a:blip r:embed="rId450"/>
                <a:stretch>
                  <a:fillRect/>
                </a:stretch>
              </p:blipFill>
              <p:spPr>
                <a:xfrm>
                  <a:off x="4128752" y="5324115"/>
                  <a:ext cx="2967480" cy="59652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Spannungen zwischen USA/EU und China auf die 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278F28-5E17-43AA-9162-C4F62835B512}"/>
                  </a:ext>
                </a:extLst>
              </p14:cNvPr>
              <p14:cNvContentPartPr/>
              <p14:nvPr/>
            </p14:nvContentPartPr>
            <p14:xfrm>
              <a:off x="581037" y="2268795"/>
              <a:ext cx="7719840" cy="1069920"/>
            </p14:xfrm>
          </p:contentPart>
        </mc:Choice>
        <mc:Fallback xmlns="">
          <p:pic>
            <p:nvPicPr>
              <p:cNvPr id="2" name="Freihand 1">
                <a:extLst>
                  <a:ext uri="{FF2B5EF4-FFF2-40B4-BE49-F238E27FC236}">
                    <a16:creationId xmlns:a16="http://schemas.microsoft.com/office/drawing/2014/main" id="{B4278F28-5E17-43AA-9162-C4F62835B512}"/>
                  </a:ext>
                </a:extLst>
              </p:cNvPr>
              <p:cNvPicPr/>
              <p:nvPr/>
            </p:nvPicPr>
            <p:blipFill>
              <a:blip r:embed="rId4"/>
              <a:stretch>
                <a:fillRect/>
              </a:stretch>
            </p:blipFill>
            <p:spPr>
              <a:xfrm>
                <a:off x="576717" y="2264475"/>
                <a:ext cx="772848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68DF017-BF0E-4BDF-89BA-495CFA10A026}"/>
                  </a:ext>
                </a:extLst>
              </p14:cNvPr>
              <p14:cNvContentPartPr/>
              <p14:nvPr/>
            </p14:nvContentPartPr>
            <p14:xfrm>
              <a:off x="1459077" y="4157355"/>
              <a:ext cx="3889080" cy="73440"/>
            </p14:xfrm>
          </p:contentPart>
        </mc:Choice>
        <mc:Fallback xmlns="">
          <p:pic>
            <p:nvPicPr>
              <p:cNvPr id="3" name="Freihand 2">
                <a:extLst>
                  <a:ext uri="{FF2B5EF4-FFF2-40B4-BE49-F238E27FC236}">
                    <a16:creationId xmlns:a16="http://schemas.microsoft.com/office/drawing/2014/main" id="{368DF017-BF0E-4BDF-89BA-495CFA10A026}"/>
                  </a:ext>
                </a:extLst>
              </p:cNvPr>
              <p:cNvPicPr/>
              <p:nvPr/>
            </p:nvPicPr>
            <p:blipFill>
              <a:blip r:embed="rId6"/>
              <a:stretch>
                <a:fillRect/>
              </a:stretch>
            </p:blipFill>
            <p:spPr>
              <a:xfrm>
                <a:off x="1454757" y="4153035"/>
                <a:ext cx="3897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4286E65-C4DA-47CC-84A9-66CDD81FB1DC}"/>
                  </a:ext>
                </a:extLst>
              </p14:cNvPr>
              <p14:cNvContentPartPr/>
              <p14:nvPr/>
            </p14:nvContentPartPr>
            <p14:xfrm>
              <a:off x="1058037" y="5248875"/>
              <a:ext cx="3006720" cy="90000"/>
            </p14:xfrm>
          </p:contentPart>
        </mc:Choice>
        <mc:Fallback xmlns="">
          <p:pic>
            <p:nvPicPr>
              <p:cNvPr id="5" name="Freihand 4">
                <a:extLst>
                  <a:ext uri="{FF2B5EF4-FFF2-40B4-BE49-F238E27FC236}">
                    <a16:creationId xmlns:a16="http://schemas.microsoft.com/office/drawing/2014/main" id="{74286E65-C4DA-47CC-84A9-66CDD81FB1DC}"/>
                  </a:ext>
                </a:extLst>
              </p:cNvPr>
              <p:cNvPicPr/>
              <p:nvPr/>
            </p:nvPicPr>
            <p:blipFill>
              <a:blip r:embed="rId8"/>
              <a:stretch>
                <a:fillRect/>
              </a:stretch>
            </p:blipFill>
            <p:spPr>
              <a:xfrm>
                <a:off x="1053717" y="5244555"/>
                <a:ext cx="301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ECCE488-D3B0-429B-A706-E8A383AB4A0D}"/>
                  </a:ext>
                </a:extLst>
              </p14:cNvPr>
              <p14:cNvContentPartPr/>
              <p14:nvPr/>
            </p14:nvContentPartPr>
            <p14:xfrm>
              <a:off x="3071157" y="5897235"/>
              <a:ext cx="5069520" cy="180360"/>
            </p14:xfrm>
          </p:contentPart>
        </mc:Choice>
        <mc:Fallback xmlns="">
          <p:pic>
            <p:nvPicPr>
              <p:cNvPr id="8" name="Freihand 7">
                <a:extLst>
                  <a:ext uri="{FF2B5EF4-FFF2-40B4-BE49-F238E27FC236}">
                    <a16:creationId xmlns:a16="http://schemas.microsoft.com/office/drawing/2014/main" id="{EECCE488-D3B0-429B-A706-E8A383AB4A0D}"/>
                  </a:ext>
                </a:extLst>
              </p:cNvPr>
              <p:cNvPicPr/>
              <p:nvPr/>
            </p:nvPicPr>
            <p:blipFill>
              <a:blip r:embed="rId10"/>
              <a:stretch>
                <a:fillRect/>
              </a:stretch>
            </p:blipFill>
            <p:spPr>
              <a:xfrm>
                <a:off x="3066837" y="5892915"/>
                <a:ext cx="5078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F2D4C4-294B-41D9-8215-6D9E8E50759E}"/>
                  </a:ext>
                </a:extLst>
              </p14:cNvPr>
              <p14:cNvContentPartPr/>
              <p14:nvPr/>
            </p14:nvContentPartPr>
            <p14:xfrm>
              <a:off x="2144517" y="6207915"/>
              <a:ext cx="5052240" cy="102960"/>
            </p14:xfrm>
          </p:contentPart>
        </mc:Choice>
        <mc:Fallback xmlns="">
          <p:pic>
            <p:nvPicPr>
              <p:cNvPr id="9" name="Freihand 8">
                <a:extLst>
                  <a:ext uri="{FF2B5EF4-FFF2-40B4-BE49-F238E27FC236}">
                    <a16:creationId xmlns:a16="http://schemas.microsoft.com/office/drawing/2014/main" id="{63F2D4C4-294B-41D9-8215-6D9E8E50759E}"/>
                  </a:ext>
                </a:extLst>
              </p:cNvPr>
              <p:cNvPicPr/>
              <p:nvPr/>
            </p:nvPicPr>
            <p:blipFill>
              <a:blip r:embed="rId12"/>
              <a:stretch>
                <a:fillRect/>
              </a:stretch>
            </p:blipFill>
            <p:spPr>
              <a:xfrm>
                <a:off x="2140197" y="6203595"/>
                <a:ext cx="5060880" cy="11160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2023 -0,3%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2023 bei 5,9%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Jahresende 2023 bei gut 2,6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liegen im Februar 2024 bei 3,65%</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EDFED0E-8ECF-4DFD-9C41-720097A16701}"/>
                  </a:ext>
                </a:extLst>
              </p14:cNvPr>
              <p14:cNvContentPartPr/>
              <p14:nvPr/>
            </p14:nvContentPartPr>
            <p14:xfrm>
              <a:off x="1499757" y="1451955"/>
              <a:ext cx="1068840" cy="70200"/>
            </p14:xfrm>
          </p:contentPart>
        </mc:Choice>
        <mc:Fallback xmlns="">
          <p:pic>
            <p:nvPicPr>
              <p:cNvPr id="2" name="Freihand 1">
                <a:extLst>
                  <a:ext uri="{FF2B5EF4-FFF2-40B4-BE49-F238E27FC236}">
                    <a16:creationId xmlns:a16="http://schemas.microsoft.com/office/drawing/2014/main" id="{6EDFED0E-8ECF-4DFD-9C41-720097A16701}"/>
                  </a:ext>
                </a:extLst>
              </p:cNvPr>
              <p:cNvPicPr/>
              <p:nvPr/>
            </p:nvPicPr>
            <p:blipFill>
              <a:blip r:embed="rId4"/>
              <a:stretch>
                <a:fillRect/>
              </a:stretch>
            </p:blipFill>
            <p:spPr>
              <a:xfrm>
                <a:off x="1495437" y="1447635"/>
                <a:ext cx="1077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62AB1D-EC86-4F84-841C-7AD74D863179}"/>
                  </a:ext>
                </a:extLst>
              </p14:cNvPr>
              <p14:cNvContentPartPr/>
              <p14:nvPr/>
            </p14:nvContentPartPr>
            <p14:xfrm>
              <a:off x="4343037" y="2079435"/>
              <a:ext cx="1656000" cy="35640"/>
            </p14:xfrm>
          </p:contentPart>
        </mc:Choice>
        <mc:Fallback xmlns="">
          <p:pic>
            <p:nvPicPr>
              <p:cNvPr id="3" name="Freihand 2">
                <a:extLst>
                  <a:ext uri="{FF2B5EF4-FFF2-40B4-BE49-F238E27FC236}">
                    <a16:creationId xmlns:a16="http://schemas.microsoft.com/office/drawing/2014/main" id="{6062AB1D-EC86-4F84-841C-7AD74D863179}"/>
                  </a:ext>
                </a:extLst>
              </p:cNvPr>
              <p:cNvPicPr/>
              <p:nvPr/>
            </p:nvPicPr>
            <p:blipFill>
              <a:blip r:embed="rId6"/>
              <a:stretch>
                <a:fillRect/>
              </a:stretch>
            </p:blipFill>
            <p:spPr>
              <a:xfrm>
                <a:off x="4338717" y="2075115"/>
                <a:ext cx="1664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F87A273-3624-4045-A9EE-1DBB75E691E3}"/>
                  </a:ext>
                </a:extLst>
              </p14:cNvPr>
              <p14:cNvContentPartPr/>
              <p14:nvPr/>
            </p14:nvContentPartPr>
            <p14:xfrm>
              <a:off x="6628677" y="2818875"/>
              <a:ext cx="1452240" cy="25560"/>
            </p14:xfrm>
          </p:contentPart>
        </mc:Choice>
        <mc:Fallback xmlns="">
          <p:pic>
            <p:nvPicPr>
              <p:cNvPr id="4" name="Freihand 3">
                <a:extLst>
                  <a:ext uri="{FF2B5EF4-FFF2-40B4-BE49-F238E27FC236}">
                    <a16:creationId xmlns:a16="http://schemas.microsoft.com/office/drawing/2014/main" id="{6F87A273-3624-4045-A9EE-1DBB75E691E3}"/>
                  </a:ext>
                </a:extLst>
              </p:cNvPr>
              <p:cNvPicPr/>
              <p:nvPr/>
            </p:nvPicPr>
            <p:blipFill>
              <a:blip r:embed="rId8"/>
              <a:stretch>
                <a:fillRect/>
              </a:stretch>
            </p:blipFill>
            <p:spPr>
              <a:xfrm>
                <a:off x="6624357" y="2814555"/>
                <a:ext cx="146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9194E4C-1315-46F6-85C6-D31A1D45F2F5}"/>
                  </a:ext>
                </a:extLst>
              </p14:cNvPr>
              <p14:cNvContentPartPr/>
              <p14:nvPr/>
            </p14:nvContentPartPr>
            <p14:xfrm>
              <a:off x="605877" y="3046755"/>
              <a:ext cx="2290320" cy="177840"/>
            </p14:xfrm>
          </p:contentPart>
        </mc:Choice>
        <mc:Fallback xmlns="">
          <p:pic>
            <p:nvPicPr>
              <p:cNvPr id="5" name="Freihand 4">
                <a:extLst>
                  <a:ext uri="{FF2B5EF4-FFF2-40B4-BE49-F238E27FC236}">
                    <a16:creationId xmlns:a16="http://schemas.microsoft.com/office/drawing/2014/main" id="{39194E4C-1315-46F6-85C6-D31A1D45F2F5}"/>
                  </a:ext>
                </a:extLst>
              </p:cNvPr>
              <p:cNvPicPr/>
              <p:nvPr/>
            </p:nvPicPr>
            <p:blipFill>
              <a:blip r:embed="rId10"/>
              <a:stretch>
                <a:fillRect/>
              </a:stretch>
            </p:blipFill>
            <p:spPr>
              <a:xfrm>
                <a:off x="601557" y="3042435"/>
                <a:ext cx="2298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FA4778E-2A90-4EAD-8A14-A4513161F584}"/>
                  </a:ext>
                </a:extLst>
              </p14:cNvPr>
              <p14:cNvContentPartPr/>
              <p14:nvPr/>
            </p14:nvContentPartPr>
            <p14:xfrm>
              <a:off x="6076437" y="3745155"/>
              <a:ext cx="2895120" cy="63000"/>
            </p14:xfrm>
          </p:contentPart>
        </mc:Choice>
        <mc:Fallback xmlns="">
          <p:pic>
            <p:nvPicPr>
              <p:cNvPr id="9" name="Freihand 8">
                <a:extLst>
                  <a:ext uri="{FF2B5EF4-FFF2-40B4-BE49-F238E27FC236}">
                    <a16:creationId xmlns:a16="http://schemas.microsoft.com/office/drawing/2014/main" id="{9FA4778E-2A90-4EAD-8A14-A4513161F584}"/>
                  </a:ext>
                </a:extLst>
              </p:cNvPr>
              <p:cNvPicPr/>
              <p:nvPr/>
            </p:nvPicPr>
            <p:blipFill>
              <a:blip r:embed="rId12"/>
              <a:stretch>
                <a:fillRect/>
              </a:stretch>
            </p:blipFill>
            <p:spPr>
              <a:xfrm>
                <a:off x="6072117" y="3740835"/>
                <a:ext cx="2903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F224E8B-1F3B-4FB0-8D4C-A745AFB80D75}"/>
                  </a:ext>
                </a:extLst>
              </p14:cNvPr>
              <p14:cNvContentPartPr/>
              <p14:nvPr/>
            </p14:nvContentPartPr>
            <p14:xfrm>
              <a:off x="4280037" y="4389195"/>
              <a:ext cx="3629520" cy="116280"/>
            </p14:xfrm>
          </p:contentPart>
        </mc:Choice>
        <mc:Fallback xmlns="">
          <p:pic>
            <p:nvPicPr>
              <p:cNvPr id="10" name="Freihand 9">
                <a:extLst>
                  <a:ext uri="{FF2B5EF4-FFF2-40B4-BE49-F238E27FC236}">
                    <a16:creationId xmlns:a16="http://schemas.microsoft.com/office/drawing/2014/main" id="{7F224E8B-1F3B-4FB0-8D4C-A745AFB80D75}"/>
                  </a:ext>
                </a:extLst>
              </p:cNvPr>
              <p:cNvPicPr/>
              <p:nvPr/>
            </p:nvPicPr>
            <p:blipFill>
              <a:blip r:embed="rId14"/>
              <a:stretch>
                <a:fillRect/>
              </a:stretch>
            </p:blipFill>
            <p:spPr>
              <a:xfrm>
                <a:off x="4275717" y="4384875"/>
                <a:ext cx="3638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5E2874A-3766-46E7-BF8E-BDC51A8DC18A}"/>
                  </a:ext>
                </a:extLst>
              </p14:cNvPr>
              <p14:cNvContentPartPr/>
              <p14:nvPr/>
            </p14:nvContentPartPr>
            <p14:xfrm>
              <a:off x="3805557" y="5077875"/>
              <a:ext cx="4142520" cy="46800"/>
            </p14:xfrm>
          </p:contentPart>
        </mc:Choice>
        <mc:Fallback xmlns="">
          <p:pic>
            <p:nvPicPr>
              <p:cNvPr id="11" name="Freihand 10">
                <a:extLst>
                  <a:ext uri="{FF2B5EF4-FFF2-40B4-BE49-F238E27FC236}">
                    <a16:creationId xmlns:a16="http://schemas.microsoft.com/office/drawing/2014/main" id="{B5E2874A-3766-46E7-BF8E-BDC51A8DC18A}"/>
                  </a:ext>
                </a:extLst>
              </p:cNvPr>
              <p:cNvPicPr/>
              <p:nvPr/>
            </p:nvPicPr>
            <p:blipFill>
              <a:blip r:embed="rId16"/>
              <a:stretch>
                <a:fillRect/>
              </a:stretch>
            </p:blipFill>
            <p:spPr>
              <a:xfrm>
                <a:off x="3801237" y="5073555"/>
                <a:ext cx="4151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7724F7A-B9CC-4DC3-9E2E-E68FEFB045D6}"/>
                  </a:ext>
                </a:extLst>
              </p14:cNvPr>
              <p14:cNvContentPartPr/>
              <p14:nvPr/>
            </p14:nvContentPartPr>
            <p14:xfrm>
              <a:off x="1090077" y="6037635"/>
              <a:ext cx="7200000" cy="105480"/>
            </p14:xfrm>
          </p:contentPart>
        </mc:Choice>
        <mc:Fallback xmlns="">
          <p:pic>
            <p:nvPicPr>
              <p:cNvPr id="12" name="Freihand 11">
                <a:extLst>
                  <a:ext uri="{FF2B5EF4-FFF2-40B4-BE49-F238E27FC236}">
                    <a16:creationId xmlns:a16="http://schemas.microsoft.com/office/drawing/2014/main" id="{F7724F7A-B9CC-4DC3-9E2E-E68FEFB045D6}"/>
                  </a:ext>
                </a:extLst>
              </p:cNvPr>
              <p:cNvPicPr/>
              <p:nvPr/>
            </p:nvPicPr>
            <p:blipFill>
              <a:blip r:embed="rId18"/>
              <a:stretch>
                <a:fillRect/>
              </a:stretch>
            </p:blipFill>
            <p:spPr>
              <a:xfrm>
                <a:off x="1085757" y="6033315"/>
                <a:ext cx="720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AFEAFBF-8CBC-4564-8DDA-47D5139B9D91}"/>
                  </a:ext>
                </a:extLst>
              </p14:cNvPr>
              <p14:cNvContentPartPr/>
              <p14:nvPr/>
            </p14:nvContentPartPr>
            <p14:xfrm>
              <a:off x="1512357" y="6376395"/>
              <a:ext cx="4390560" cy="70200"/>
            </p14:xfrm>
          </p:contentPart>
        </mc:Choice>
        <mc:Fallback xmlns="">
          <p:pic>
            <p:nvPicPr>
              <p:cNvPr id="13" name="Freihand 12">
                <a:extLst>
                  <a:ext uri="{FF2B5EF4-FFF2-40B4-BE49-F238E27FC236}">
                    <a16:creationId xmlns:a16="http://schemas.microsoft.com/office/drawing/2014/main" id="{BAFEAFBF-8CBC-4564-8DDA-47D5139B9D91}"/>
                  </a:ext>
                </a:extLst>
              </p:cNvPr>
              <p:cNvPicPr/>
              <p:nvPr/>
            </p:nvPicPr>
            <p:blipFill>
              <a:blip r:embed="rId20"/>
              <a:stretch>
                <a:fillRect/>
              </a:stretch>
            </p:blipFill>
            <p:spPr>
              <a:xfrm>
                <a:off x="1508037" y="6372075"/>
                <a:ext cx="4399200" cy="7884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861E661-904E-477E-904E-A5AA198B346B}"/>
                  </a:ext>
                </a:extLst>
              </p14:cNvPr>
              <p14:cNvContentPartPr/>
              <p14:nvPr/>
            </p14:nvContentPartPr>
            <p14:xfrm>
              <a:off x="5204157" y="734115"/>
              <a:ext cx="3566880" cy="34920"/>
            </p14:xfrm>
          </p:contentPart>
        </mc:Choice>
        <mc:Fallback xmlns="">
          <p:pic>
            <p:nvPicPr>
              <p:cNvPr id="3" name="Freihand 2">
                <a:extLst>
                  <a:ext uri="{FF2B5EF4-FFF2-40B4-BE49-F238E27FC236}">
                    <a16:creationId xmlns:a16="http://schemas.microsoft.com/office/drawing/2014/main" id="{2861E661-904E-477E-904E-A5AA198B346B}"/>
                  </a:ext>
                </a:extLst>
              </p:cNvPr>
              <p:cNvPicPr/>
              <p:nvPr/>
            </p:nvPicPr>
            <p:blipFill>
              <a:blip r:embed="rId5"/>
              <a:stretch>
                <a:fillRect/>
              </a:stretch>
            </p:blipFill>
            <p:spPr>
              <a:xfrm>
                <a:off x="5199837" y="729795"/>
                <a:ext cx="3575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ECBA94C6-234F-44AD-90A8-9D66C92F33D9}"/>
                  </a:ext>
                </a:extLst>
              </p14:cNvPr>
              <p14:cNvContentPartPr/>
              <p14:nvPr/>
            </p14:nvContentPartPr>
            <p14:xfrm>
              <a:off x="3232077" y="1798995"/>
              <a:ext cx="3787560" cy="59040"/>
            </p14:xfrm>
          </p:contentPart>
        </mc:Choice>
        <mc:Fallback xmlns="">
          <p:pic>
            <p:nvPicPr>
              <p:cNvPr id="6" name="Freihand 5">
                <a:extLst>
                  <a:ext uri="{FF2B5EF4-FFF2-40B4-BE49-F238E27FC236}">
                    <a16:creationId xmlns:a16="http://schemas.microsoft.com/office/drawing/2014/main" id="{ECBA94C6-234F-44AD-90A8-9D66C92F33D9}"/>
                  </a:ext>
                </a:extLst>
              </p:cNvPr>
              <p:cNvPicPr/>
              <p:nvPr/>
            </p:nvPicPr>
            <p:blipFill>
              <a:blip r:embed="rId7"/>
              <a:stretch>
                <a:fillRect/>
              </a:stretch>
            </p:blipFill>
            <p:spPr>
              <a:xfrm>
                <a:off x="3227757" y="1794675"/>
                <a:ext cx="3796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589F70A2-C069-4A6A-AAB6-954C51700386}"/>
                  </a:ext>
                </a:extLst>
              </p14:cNvPr>
              <p14:cNvContentPartPr/>
              <p14:nvPr/>
            </p14:nvContentPartPr>
            <p14:xfrm>
              <a:off x="820797" y="4028475"/>
              <a:ext cx="2702160" cy="53640"/>
            </p14:xfrm>
          </p:contentPart>
        </mc:Choice>
        <mc:Fallback xmlns="">
          <p:pic>
            <p:nvPicPr>
              <p:cNvPr id="7" name="Freihand 6">
                <a:extLst>
                  <a:ext uri="{FF2B5EF4-FFF2-40B4-BE49-F238E27FC236}">
                    <a16:creationId xmlns:a16="http://schemas.microsoft.com/office/drawing/2014/main" id="{589F70A2-C069-4A6A-AAB6-954C51700386}"/>
                  </a:ext>
                </a:extLst>
              </p:cNvPr>
              <p:cNvPicPr/>
              <p:nvPr/>
            </p:nvPicPr>
            <p:blipFill>
              <a:blip r:embed="rId9"/>
              <a:stretch>
                <a:fillRect/>
              </a:stretch>
            </p:blipFill>
            <p:spPr>
              <a:xfrm>
                <a:off x="816477" y="4024155"/>
                <a:ext cx="2710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E309D82F-B0D5-412B-B83E-3B58F3F63982}"/>
                  </a:ext>
                </a:extLst>
              </p14:cNvPr>
              <p14:cNvContentPartPr/>
              <p14:nvPr/>
            </p14:nvContentPartPr>
            <p14:xfrm>
              <a:off x="4073397" y="4712115"/>
              <a:ext cx="2496600" cy="69120"/>
            </p14:xfrm>
          </p:contentPart>
        </mc:Choice>
        <mc:Fallback xmlns="">
          <p:pic>
            <p:nvPicPr>
              <p:cNvPr id="8" name="Freihand 7">
                <a:extLst>
                  <a:ext uri="{FF2B5EF4-FFF2-40B4-BE49-F238E27FC236}">
                    <a16:creationId xmlns:a16="http://schemas.microsoft.com/office/drawing/2014/main" id="{E309D82F-B0D5-412B-B83E-3B58F3F63982}"/>
                  </a:ext>
                </a:extLst>
              </p:cNvPr>
              <p:cNvPicPr/>
              <p:nvPr/>
            </p:nvPicPr>
            <p:blipFill>
              <a:blip r:embed="rId11"/>
              <a:stretch>
                <a:fillRect/>
              </a:stretch>
            </p:blipFill>
            <p:spPr>
              <a:xfrm>
                <a:off x="4069077" y="4707795"/>
                <a:ext cx="2505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3455074-B717-4550-B11E-031B53C0F36E}"/>
                  </a:ext>
                </a:extLst>
              </p14:cNvPr>
              <p14:cNvContentPartPr/>
              <p14:nvPr/>
            </p14:nvContentPartPr>
            <p14:xfrm>
              <a:off x="856797" y="4783755"/>
              <a:ext cx="2323440" cy="62640"/>
            </p14:xfrm>
          </p:contentPart>
        </mc:Choice>
        <mc:Fallback xmlns="">
          <p:pic>
            <p:nvPicPr>
              <p:cNvPr id="9" name="Freihand 8">
                <a:extLst>
                  <a:ext uri="{FF2B5EF4-FFF2-40B4-BE49-F238E27FC236}">
                    <a16:creationId xmlns:a16="http://schemas.microsoft.com/office/drawing/2014/main" id="{63455074-B717-4550-B11E-031B53C0F36E}"/>
                  </a:ext>
                </a:extLst>
              </p:cNvPr>
              <p:cNvPicPr/>
              <p:nvPr/>
            </p:nvPicPr>
            <p:blipFill>
              <a:blip r:embed="rId13"/>
              <a:stretch>
                <a:fillRect/>
              </a:stretch>
            </p:blipFill>
            <p:spPr>
              <a:xfrm>
                <a:off x="852477" y="4779435"/>
                <a:ext cx="2332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0143F35-FC26-4776-A9D7-7A2E8B3E0C09}"/>
                  </a:ext>
                </a:extLst>
              </p14:cNvPr>
              <p14:cNvContentPartPr/>
              <p14:nvPr/>
            </p14:nvContentPartPr>
            <p14:xfrm>
              <a:off x="4093917" y="5432835"/>
              <a:ext cx="3964680" cy="47880"/>
            </p14:xfrm>
          </p:contentPart>
        </mc:Choice>
        <mc:Fallback xmlns="">
          <p:pic>
            <p:nvPicPr>
              <p:cNvPr id="10" name="Freihand 9">
                <a:extLst>
                  <a:ext uri="{FF2B5EF4-FFF2-40B4-BE49-F238E27FC236}">
                    <a16:creationId xmlns:a16="http://schemas.microsoft.com/office/drawing/2014/main" id="{C0143F35-FC26-4776-A9D7-7A2E8B3E0C09}"/>
                  </a:ext>
                </a:extLst>
              </p:cNvPr>
              <p:cNvPicPr/>
              <p:nvPr/>
            </p:nvPicPr>
            <p:blipFill>
              <a:blip r:embed="rId15"/>
              <a:stretch>
                <a:fillRect/>
              </a:stretch>
            </p:blipFill>
            <p:spPr>
              <a:xfrm>
                <a:off x="4089597" y="5428515"/>
                <a:ext cx="3973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A11F658E-8933-4D87-BAD8-FA945A27EF59}"/>
                  </a:ext>
                </a:extLst>
              </p14:cNvPr>
              <p14:cNvContentPartPr/>
              <p14:nvPr/>
            </p14:nvContentPartPr>
            <p14:xfrm>
              <a:off x="1034637" y="5481795"/>
              <a:ext cx="1837800" cy="25560"/>
            </p14:xfrm>
          </p:contentPart>
        </mc:Choice>
        <mc:Fallback xmlns="">
          <p:pic>
            <p:nvPicPr>
              <p:cNvPr id="11" name="Freihand 10">
                <a:extLst>
                  <a:ext uri="{FF2B5EF4-FFF2-40B4-BE49-F238E27FC236}">
                    <a16:creationId xmlns:a16="http://schemas.microsoft.com/office/drawing/2014/main" id="{A11F658E-8933-4D87-BAD8-FA945A27EF59}"/>
                  </a:ext>
                </a:extLst>
              </p:cNvPr>
              <p:cNvPicPr/>
              <p:nvPr/>
            </p:nvPicPr>
            <p:blipFill>
              <a:blip r:embed="rId17"/>
              <a:stretch>
                <a:fillRect/>
              </a:stretch>
            </p:blipFill>
            <p:spPr>
              <a:xfrm>
                <a:off x="1030317" y="5477475"/>
                <a:ext cx="1846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3E2C350D-5A7E-4E0A-8B56-DF049C22D5DF}"/>
                  </a:ext>
                </a:extLst>
              </p14:cNvPr>
              <p14:cNvContentPartPr/>
              <p14:nvPr/>
            </p14:nvContentPartPr>
            <p14:xfrm>
              <a:off x="5113453" y="192072"/>
              <a:ext cx="3858120" cy="672840"/>
            </p14:xfrm>
          </p:contentPart>
        </mc:Choice>
        <mc:Fallback xmlns="">
          <p:pic>
            <p:nvPicPr>
              <p:cNvPr id="12" name="Freihand 11">
                <a:extLst>
                  <a:ext uri="{FF2B5EF4-FFF2-40B4-BE49-F238E27FC236}">
                    <a16:creationId xmlns:a16="http://schemas.microsoft.com/office/drawing/2014/main" id="{3E2C350D-5A7E-4E0A-8B56-DF049C22D5DF}"/>
                  </a:ext>
                </a:extLst>
              </p:cNvPr>
              <p:cNvPicPr/>
              <p:nvPr/>
            </p:nvPicPr>
            <p:blipFill>
              <a:blip r:embed="rId19"/>
              <a:stretch>
                <a:fillRect/>
              </a:stretch>
            </p:blipFill>
            <p:spPr>
              <a:xfrm>
                <a:off x="5109133" y="187752"/>
                <a:ext cx="3866760" cy="681480"/>
              </a:xfrm>
              <a:prstGeom prst="rect">
                <a:avLst/>
              </a:prstGeom>
            </p:spPr>
          </p:pic>
        </mc:Fallback>
      </mc:AlternateContent>
      <p:grpSp>
        <p:nvGrpSpPr>
          <p:cNvPr id="15" name="Gruppieren 14">
            <a:extLst>
              <a:ext uri="{FF2B5EF4-FFF2-40B4-BE49-F238E27FC236}">
                <a16:creationId xmlns:a16="http://schemas.microsoft.com/office/drawing/2014/main" id="{7520290D-FCC5-45F4-B911-4F0B783C91BC}"/>
              </a:ext>
            </a:extLst>
          </p:cNvPr>
          <p:cNvGrpSpPr/>
          <p:nvPr/>
        </p:nvGrpSpPr>
        <p:grpSpPr>
          <a:xfrm>
            <a:off x="777973" y="4009512"/>
            <a:ext cx="6380280" cy="118800"/>
            <a:chOff x="777973" y="4009512"/>
            <a:chExt cx="6380280" cy="118800"/>
          </a:xfrm>
        </p:grpSpPr>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AA391522-EA5A-4619-883B-C67D036EE14B}"/>
                    </a:ext>
                  </a:extLst>
                </p14:cNvPr>
                <p14:cNvContentPartPr/>
                <p14:nvPr/>
              </p14:nvContentPartPr>
              <p14:xfrm>
                <a:off x="795973" y="4032192"/>
                <a:ext cx="18360" cy="2160"/>
              </p14:xfrm>
            </p:contentPart>
          </mc:Choice>
          <mc:Fallback xmlns="">
            <p:pic>
              <p:nvPicPr>
                <p:cNvPr id="13" name="Freihand 12">
                  <a:extLst>
                    <a:ext uri="{FF2B5EF4-FFF2-40B4-BE49-F238E27FC236}">
                      <a16:creationId xmlns:a16="http://schemas.microsoft.com/office/drawing/2014/main" id="{AA391522-EA5A-4619-883B-C67D036EE14B}"/>
                    </a:ext>
                  </a:extLst>
                </p:cNvPr>
                <p:cNvPicPr/>
                <p:nvPr/>
              </p:nvPicPr>
              <p:blipFill>
                <a:blip r:embed="rId21"/>
                <a:stretch>
                  <a:fillRect/>
                </a:stretch>
              </p:blipFill>
              <p:spPr>
                <a:xfrm>
                  <a:off x="791653" y="4027872"/>
                  <a:ext cx="27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9DC9840C-D3DB-4BEF-96A0-31D114C7D0DB}"/>
                    </a:ext>
                  </a:extLst>
                </p14:cNvPr>
                <p14:cNvContentPartPr/>
                <p14:nvPr/>
              </p14:nvContentPartPr>
              <p14:xfrm>
                <a:off x="777973" y="4009512"/>
                <a:ext cx="6380280" cy="118800"/>
              </p14:xfrm>
            </p:contentPart>
          </mc:Choice>
          <mc:Fallback xmlns="">
            <p:pic>
              <p:nvPicPr>
                <p:cNvPr id="14" name="Freihand 13">
                  <a:extLst>
                    <a:ext uri="{FF2B5EF4-FFF2-40B4-BE49-F238E27FC236}">
                      <a16:creationId xmlns:a16="http://schemas.microsoft.com/office/drawing/2014/main" id="{9DC9840C-D3DB-4BEF-96A0-31D114C7D0DB}"/>
                    </a:ext>
                  </a:extLst>
                </p:cNvPr>
                <p:cNvPicPr/>
                <p:nvPr/>
              </p:nvPicPr>
              <p:blipFill>
                <a:blip r:embed="rId23"/>
                <a:stretch>
                  <a:fillRect/>
                </a:stretch>
              </p:blipFill>
              <p:spPr>
                <a:xfrm>
                  <a:off x="773653" y="4005192"/>
                  <a:ext cx="638892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01321F6D-2553-46E7-96DA-0B238ED16F6D}"/>
                  </a:ext>
                </a:extLst>
              </p14:cNvPr>
              <p14:cNvContentPartPr/>
              <p14:nvPr/>
            </p14:nvContentPartPr>
            <p14:xfrm>
              <a:off x="893173" y="4735992"/>
              <a:ext cx="5761800" cy="135000"/>
            </p14:xfrm>
          </p:contentPart>
        </mc:Choice>
        <mc:Fallback xmlns="">
          <p:pic>
            <p:nvPicPr>
              <p:cNvPr id="16" name="Freihand 15">
                <a:extLst>
                  <a:ext uri="{FF2B5EF4-FFF2-40B4-BE49-F238E27FC236}">
                    <a16:creationId xmlns:a16="http://schemas.microsoft.com/office/drawing/2014/main" id="{01321F6D-2553-46E7-96DA-0B238ED16F6D}"/>
                  </a:ext>
                </a:extLst>
              </p:cNvPr>
              <p:cNvPicPr/>
              <p:nvPr/>
            </p:nvPicPr>
            <p:blipFill>
              <a:blip r:embed="rId25"/>
              <a:stretch>
                <a:fillRect/>
              </a:stretch>
            </p:blipFill>
            <p:spPr>
              <a:xfrm>
                <a:off x="888853" y="4731672"/>
                <a:ext cx="5770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D01BD02-2289-4A0A-BE91-BAFC8DE45B37}"/>
                  </a:ext>
                </a:extLst>
              </p14:cNvPr>
              <p14:cNvContentPartPr/>
              <p14:nvPr/>
            </p14:nvContentPartPr>
            <p14:xfrm>
              <a:off x="887413" y="5421072"/>
              <a:ext cx="6878520" cy="125280"/>
            </p14:xfrm>
          </p:contentPart>
        </mc:Choice>
        <mc:Fallback xmlns="">
          <p:pic>
            <p:nvPicPr>
              <p:cNvPr id="17" name="Freihand 16">
                <a:extLst>
                  <a:ext uri="{FF2B5EF4-FFF2-40B4-BE49-F238E27FC236}">
                    <a16:creationId xmlns:a16="http://schemas.microsoft.com/office/drawing/2014/main" id="{ED01BD02-2289-4A0A-BE91-BAFC8DE45B37}"/>
                  </a:ext>
                </a:extLst>
              </p:cNvPr>
              <p:cNvPicPr/>
              <p:nvPr/>
            </p:nvPicPr>
            <p:blipFill>
              <a:blip r:embed="rId27"/>
              <a:stretch>
                <a:fillRect/>
              </a:stretch>
            </p:blipFill>
            <p:spPr>
              <a:xfrm>
                <a:off x="883093" y="5416752"/>
                <a:ext cx="6887160" cy="1339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7854D4-4DA5-4062-A91A-93457D8B5CDD}"/>
                  </a:ext>
                </a:extLst>
              </p14:cNvPr>
              <p14:cNvContentPartPr/>
              <p14:nvPr/>
            </p14:nvContentPartPr>
            <p14:xfrm>
              <a:off x="1479237" y="2079795"/>
              <a:ext cx="1874160" cy="176400"/>
            </p14:xfrm>
          </p:contentPart>
        </mc:Choice>
        <mc:Fallback xmlns="">
          <p:pic>
            <p:nvPicPr>
              <p:cNvPr id="2" name="Freihand 1">
                <a:extLst>
                  <a:ext uri="{FF2B5EF4-FFF2-40B4-BE49-F238E27FC236}">
                    <a16:creationId xmlns:a16="http://schemas.microsoft.com/office/drawing/2014/main" id="{E97854D4-4DA5-4062-A91A-93457D8B5CDD}"/>
                  </a:ext>
                </a:extLst>
              </p:cNvPr>
              <p:cNvPicPr/>
              <p:nvPr/>
            </p:nvPicPr>
            <p:blipFill>
              <a:blip r:embed="rId4"/>
              <a:stretch>
                <a:fillRect/>
              </a:stretch>
            </p:blipFill>
            <p:spPr>
              <a:xfrm>
                <a:off x="1474917" y="2075475"/>
                <a:ext cx="1882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21B3E93-869B-43D4-B941-6545B842781E}"/>
                  </a:ext>
                </a:extLst>
              </p14:cNvPr>
              <p14:cNvContentPartPr/>
              <p14:nvPr/>
            </p14:nvContentPartPr>
            <p14:xfrm>
              <a:off x="1707117" y="4114515"/>
              <a:ext cx="1653480" cy="88920"/>
            </p14:xfrm>
          </p:contentPart>
        </mc:Choice>
        <mc:Fallback xmlns="">
          <p:pic>
            <p:nvPicPr>
              <p:cNvPr id="3" name="Freihand 2">
                <a:extLst>
                  <a:ext uri="{FF2B5EF4-FFF2-40B4-BE49-F238E27FC236}">
                    <a16:creationId xmlns:a16="http://schemas.microsoft.com/office/drawing/2014/main" id="{421B3E93-869B-43D4-B941-6545B842781E}"/>
                  </a:ext>
                </a:extLst>
              </p:cNvPr>
              <p:cNvPicPr/>
              <p:nvPr/>
            </p:nvPicPr>
            <p:blipFill>
              <a:blip r:embed="rId6"/>
              <a:stretch>
                <a:fillRect/>
              </a:stretch>
            </p:blipFill>
            <p:spPr>
              <a:xfrm>
                <a:off x="1702797" y="4110195"/>
                <a:ext cx="1662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EB67951-816A-471E-893B-6ECB45A7AD79}"/>
                  </a:ext>
                </a:extLst>
              </p14:cNvPr>
              <p14:cNvContentPartPr/>
              <p14:nvPr/>
            </p14:nvContentPartPr>
            <p14:xfrm>
              <a:off x="1592277" y="5535435"/>
              <a:ext cx="2477880" cy="294120"/>
            </p14:xfrm>
          </p:contentPart>
        </mc:Choice>
        <mc:Fallback xmlns="">
          <p:pic>
            <p:nvPicPr>
              <p:cNvPr id="4" name="Freihand 3">
                <a:extLst>
                  <a:ext uri="{FF2B5EF4-FFF2-40B4-BE49-F238E27FC236}">
                    <a16:creationId xmlns:a16="http://schemas.microsoft.com/office/drawing/2014/main" id="{FEB67951-816A-471E-893B-6ECB45A7AD79}"/>
                  </a:ext>
                </a:extLst>
              </p:cNvPr>
              <p:cNvPicPr/>
              <p:nvPr/>
            </p:nvPicPr>
            <p:blipFill>
              <a:blip r:embed="rId8"/>
              <a:stretch>
                <a:fillRect/>
              </a:stretch>
            </p:blipFill>
            <p:spPr>
              <a:xfrm>
                <a:off x="1587957" y="5531115"/>
                <a:ext cx="24865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DC18428-A5A4-436A-B3CB-494E3B9EF66C}"/>
                  </a:ext>
                </a:extLst>
              </p14:cNvPr>
              <p14:cNvContentPartPr/>
              <p14:nvPr/>
            </p14:nvContentPartPr>
            <p14:xfrm>
              <a:off x="1352893" y="1558272"/>
              <a:ext cx="2485440" cy="909000"/>
            </p14:xfrm>
          </p:contentPart>
        </mc:Choice>
        <mc:Fallback xmlns="">
          <p:pic>
            <p:nvPicPr>
              <p:cNvPr id="5" name="Freihand 4">
                <a:extLst>
                  <a:ext uri="{FF2B5EF4-FFF2-40B4-BE49-F238E27FC236}">
                    <a16:creationId xmlns:a16="http://schemas.microsoft.com/office/drawing/2014/main" id="{FDC18428-A5A4-436A-B3CB-494E3B9EF66C}"/>
                  </a:ext>
                </a:extLst>
              </p:cNvPr>
              <p:cNvPicPr/>
              <p:nvPr/>
            </p:nvPicPr>
            <p:blipFill>
              <a:blip r:embed="rId10"/>
              <a:stretch>
                <a:fillRect/>
              </a:stretch>
            </p:blipFill>
            <p:spPr>
              <a:xfrm>
                <a:off x="1348573" y="1553952"/>
                <a:ext cx="249408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49952A7-A5E6-4D67-A810-D9959ECD3835}"/>
                  </a:ext>
                </a:extLst>
              </p14:cNvPr>
              <p14:cNvContentPartPr/>
              <p14:nvPr/>
            </p14:nvContentPartPr>
            <p14:xfrm>
              <a:off x="1393573" y="4966392"/>
              <a:ext cx="2975400" cy="1048320"/>
            </p14:xfrm>
          </p:contentPart>
        </mc:Choice>
        <mc:Fallback xmlns="">
          <p:pic>
            <p:nvPicPr>
              <p:cNvPr id="6" name="Freihand 5">
                <a:extLst>
                  <a:ext uri="{FF2B5EF4-FFF2-40B4-BE49-F238E27FC236}">
                    <a16:creationId xmlns:a16="http://schemas.microsoft.com/office/drawing/2014/main" id="{C49952A7-A5E6-4D67-A810-D9959ECD3835}"/>
                  </a:ext>
                </a:extLst>
              </p:cNvPr>
              <p:cNvPicPr/>
              <p:nvPr/>
            </p:nvPicPr>
            <p:blipFill>
              <a:blip r:embed="rId12"/>
              <a:stretch>
                <a:fillRect/>
              </a:stretch>
            </p:blipFill>
            <p:spPr>
              <a:xfrm>
                <a:off x="1389253" y="4962072"/>
                <a:ext cx="298404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12C0B0BD-32DB-467D-B20F-F7C602BC2650}"/>
                  </a:ext>
                </a:extLst>
              </p14:cNvPr>
              <p14:cNvContentPartPr/>
              <p14:nvPr/>
            </p14:nvContentPartPr>
            <p14:xfrm>
              <a:off x="1429213" y="3356832"/>
              <a:ext cx="2444040" cy="915480"/>
            </p14:xfrm>
          </p:contentPart>
        </mc:Choice>
        <mc:Fallback xmlns="">
          <p:pic>
            <p:nvPicPr>
              <p:cNvPr id="7" name="Freihand 6">
                <a:extLst>
                  <a:ext uri="{FF2B5EF4-FFF2-40B4-BE49-F238E27FC236}">
                    <a16:creationId xmlns:a16="http://schemas.microsoft.com/office/drawing/2014/main" id="{12C0B0BD-32DB-467D-B20F-F7C602BC2650}"/>
                  </a:ext>
                </a:extLst>
              </p:cNvPr>
              <p:cNvPicPr/>
              <p:nvPr/>
            </p:nvPicPr>
            <p:blipFill>
              <a:blip r:embed="rId14"/>
              <a:stretch>
                <a:fillRect/>
              </a:stretch>
            </p:blipFill>
            <p:spPr>
              <a:xfrm>
                <a:off x="1424893" y="3352512"/>
                <a:ext cx="2452680" cy="9241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0B1020F-827C-47C6-9573-5E782A80D0DA}"/>
                  </a:ext>
                </a:extLst>
              </p14:cNvPr>
              <p14:cNvContentPartPr/>
              <p14:nvPr/>
            </p14:nvContentPartPr>
            <p14:xfrm>
              <a:off x="1003317" y="4497195"/>
              <a:ext cx="4672080" cy="128160"/>
            </p14:xfrm>
          </p:contentPart>
        </mc:Choice>
        <mc:Fallback xmlns="">
          <p:pic>
            <p:nvPicPr>
              <p:cNvPr id="2" name="Freihand 1">
                <a:extLst>
                  <a:ext uri="{FF2B5EF4-FFF2-40B4-BE49-F238E27FC236}">
                    <a16:creationId xmlns:a16="http://schemas.microsoft.com/office/drawing/2014/main" id="{D0B1020F-827C-47C6-9573-5E782A80D0DA}"/>
                  </a:ext>
                </a:extLst>
              </p:cNvPr>
              <p:cNvPicPr/>
              <p:nvPr/>
            </p:nvPicPr>
            <p:blipFill>
              <a:blip r:embed="rId4"/>
              <a:stretch>
                <a:fillRect/>
              </a:stretch>
            </p:blipFill>
            <p:spPr>
              <a:xfrm>
                <a:off x="998997" y="4492875"/>
                <a:ext cx="4680720" cy="1368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098A0EA-6C7B-4AA9-9AB6-C1C1308CE5D6}"/>
              </a:ext>
            </a:extLst>
          </p:cNvPr>
          <p:cNvPicPr>
            <a:picLocks noChangeAspect="1"/>
          </p:cNvPicPr>
          <p:nvPr/>
        </p:nvPicPr>
        <p:blipFill>
          <a:blip r:embed="rId3"/>
          <a:stretch>
            <a:fillRect/>
          </a:stretch>
        </p:blipFill>
        <p:spPr>
          <a:xfrm>
            <a:off x="207103" y="97407"/>
            <a:ext cx="3055081" cy="982492"/>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71064B49-B227-4415-BEA3-34C201AD62D5}"/>
                  </a:ext>
                </a:extLst>
              </p14:cNvPr>
              <p14:cNvContentPartPr/>
              <p14:nvPr/>
            </p14:nvContentPartPr>
            <p14:xfrm>
              <a:off x="2269797" y="2883675"/>
              <a:ext cx="170280" cy="173160"/>
            </p14:xfrm>
          </p:contentPart>
        </mc:Choice>
        <mc:Fallback xmlns="">
          <p:pic>
            <p:nvPicPr>
              <p:cNvPr id="16" name="Freihand 15">
                <a:extLst>
                  <a:ext uri="{FF2B5EF4-FFF2-40B4-BE49-F238E27FC236}">
                    <a16:creationId xmlns:a16="http://schemas.microsoft.com/office/drawing/2014/main" id="{71064B49-B227-4415-BEA3-34C201AD62D5}"/>
                  </a:ext>
                </a:extLst>
              </p:cNvPr>
              <p:cNvPicPr/>
              <p:nvPr/>
            </p:nvPicPr>
            <p:blipFill>
              <a:blip r:embed="rId5"/>
              <a:stretch>
                <a:fillRect/>
              </a:stretch>
            </p:blipFill>
            <p:spPr>
              <a:xfrm>
                <a:off x="2265477" y="2879355"/>
                <a:ext cx="178920" cy="181800"/>
              </a:xfrm>
              <a:prstGeom prst="rect">
                <a:avLst/>
              </a:prstGeom>
            </p:spPr>
          </p:pic>
        </mc:Fallback>
      </mc:AlternateContent>
      <p:grpSp>
        <p:nvGrpSpPr>
          <p:cNvPr id="51" name="Gruppieren 50">
            <a:extLst>
              <a:ext uri="{FF2B5EF4-FFF2-40B4-BE49-F238E27FC236}">
                <a16:creationId xmlns:a16="http://schemas.microsoft.com/office/drawing/2014/main" id="{CAE6D8A7-3DB9-456C-A6DB-C245804EF0AB}"/>
              </a:ext>
            </a:extLst>
          </p:cNvPr>
          <p:cNvGrpSpPr/>
          <p:nvPr/>
        </p:nvGrpSpPr>
        <p:grpSpPr>
          <a:xfrm>
            <a:off x="733677" y="737715"/>
            <a:ext cx="7275600" cy="4099320"/>
            <a:chOff x="733677" y="737715"/>
            <a:chExt cx="7275600" cy="4099320"/>
          </a:xfrm>
        </p:grpSpPr>
        <mc:AlternateContent xmlns:mc="http://schemas.openxmlformats.org/markup-compatibility/2006" xmlns:p14="http://schemas.microsoft.com/office/powerpoint/2010/main">
          <mc:Choice Requires="p14">
            <p:contentPart p14:bwMode="auto" r:id="rId6">
              <p14:nvContentPartPr>
                <p14:cNvPr id="17" name="Freihand 16">
                  <a:extLst>
                    <a:ext uri="{FF2B5EF4-FFF2-40B4-BE49-F238E27FC236}">
                      <a16:creationId xmlns:a16="http://schemas.microsoft.com/office/drawing/2014/main" id="{5C956A39-2DFE-43E6-9D9B-CA22AB59A381}"/>
                    </a:ext>
                  </a:extLst>
                </p14:cNvPr>
                <p14:cNvContentPartPr/>
                <p14:nvPr/>
              </p14:nvContentPartPr>
              <p14:xfrm>
                <a:off x="2619717" y="1163955"/>
                <a:ext cx="4020480" cy="1794600"/>
              </p14:xfrm>
            </p:contentPart>
          </mc:Choice>
          <mc:Fallback xmlns="">
            <p:pic>
              <p:nvPicPr>
                <p:cNvPr id="17" name="Freihand 16">
                  <a:extLst>
                    <a:ext uri="{FF2B5EF4-FFF2-40B4-BE49-F238E27FC236}">
                      <a16:creationId xmlns:a16="http://schemas.microsoft.com/office/drawing/2014/main" id="{5C956A39-2DFE-43E6-9D9B-CA22AB59A381}"/>
                    </a:ext>
                  </a:extLst>
                </p:cNvPr>
                <p:cNvPicPr/>
                <p:nvPr/>
              </p:nvPicPr>
              <p:blipFill>
                <a:blip r:embed="rId7"/>
                <a:stretch>
                  <a:fillRect/>
                </a:stretch>
              </p:blipFill>
              <p:spPr>
                <a:xfrm>
                  <a:off x="2615397" y="1159635"/>
                  <a:ext cx="4029120" cy="180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a:extLst>
                    <a:ext uri="{FF2B5EF4-FFF2-40B4-BE49-F238E27FC236}">
                      <a16:creationId xmlns:a16="http://schemas.microsoft.com/office/drawing/2014/main" id="{031DEA71-4E1F-44AA-95BA-720ED7295AF3}"/>
                    </a:ext>
                  </a:extLst>
                </p14:cNvPr>
                <p14:cNvContentPartPr/>
                <p14:nvPr/>
              </p14:nvContentPartPr>
              <p14:xfrm>
                <a:off x="6602037" y="2641755"/>
                <a:ext cx="123480" cy="203040"/>
              </p14:xfrm>
            </p:contentPart>
          </mc:Choice>
          <mc:Fallback xmlns="">
            <p:pic>
              <p:nvPicPr>
                <p:cNvPr id="18" name="Freihand 17">
                  <a:extLst>
                    <a:ext uri="{FF2B5EF4-FFF2-40B4-BE49-F238E27FC236}">
                      <a16:creationId xmlns:a16="http://schemas.microsoft.com/office/drawing/2014/main" id="{031DEA71-4E1F-44AA-95BA-720ED7295AF3}"/>
                    </a:ext>
                  </a:extLst>
                </p:cNvPr>
                <p:cNvPicPr/>
                <p:nvPr/>
              </p:nvPicPr>
              <p:blipFill>
                <a:blip r:embed="rId9"/>
                <a:stretch>
                  <a:fillRect/>
                </a:stretch>
              </p:blipFill>
              <p:spPr>
                <a:xfrm>
                  <a:off x="6597717" y="2637435"/>
                  <a:ext cx="132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1807BCC9-B3A9-4437-8CF6-338F38E1A43D}"/>
                    </a:ext>
                  </a:extLst>
                </p14:cNvPr>
                <p14:cNvContentPartPr/>
                <p14:nvPr/>
              </p14:nvContentPartPr>
              <p14:xfrm>
                <a:off x="6798957" y="2630235"/>
                <a:ext cx="180360" cy="196200"/>
              </p14:xfrm>
            </p:contentPart>
          </mc:Choice>
          <mc:Fallback xmlns="">
            <p:pic>
              <p:nvPicPr>
                <p:cNvPr id="20" name="Freihand 19">
                  <a:extLst>
                    <a:ext uri="{FF2B5EF4-FFF2-40B4-BE49-F238E27FC236}">
                      <a16:creationId xmlns:a16="http://schemas.microsoft.com/office/drawing/2014/main" id="{1807BCC9-B3A9-4437-8CF6-338F38E1A43D}"/>
                    </a:ext>
                  </a:extLst>
                </p:cNvPr>
                <p:cNvPicPr/>
                <p:nvPr/>
              </p:nvPicPr>
              <p:blipFill>
                <a:blip r:embed="rId11"/>
                <a:stretch>
                  <a:fillRect/>
                </a:stretch>
              </p:blipFill>
              <p:spPr>
                <a:xfrm>
                  <a:off x="6794637" y="2625915"/>
                  <a:ext cx="189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6578D2FF-BFE2-4E0C-B37F-36EA795EF676}"/>
                    </a:ext>
                  </a:extLst>
                </p14:cNvPr>
                <p14:cNvContentPartPr/>
                <p14:nvPr/>
              </p14:nvContentPartPr>
              <p14:xfrm>
                <a:off x="2293917" y="2517195"/>
                <a:ext cx="122400" cy="170640"/>
              </p14:xfrm>
            </p:contentPart>
          </mc:Choice>
          <mc:Fallback xmlns="">
            <p:pic>
              <p:nvPicPr>
                <p:cNvPr id="6" name="Freihand 5">
                  <a:extLst>
                    <a:ext uri="{FF2B5EF4-FFF2-40B4-BE49-F238E27FC236}">
                      <a16:creationId xmlns:a16="http://schemas.microsoft.com/office/drawing/2014/main" id="{6578D2FF-BFE2-4E0C-B37F-36EA795EF676}"/>
                    </a:ext>
                  </a:extLst>
                </p:cNvPr>
                <p:cNvPicPr/>
                <p:nvPr/>
              </p:nvPicPr>
              <p:blipFill>
                <a:blip r:embed="rId13"/>
                <a:stretch>
                  <a:fillRect/>
                </a:stretch>
              </p:blipFill>
              <p:spPr>
                <a:xfrm>
                  <a:off x="2289597" y="2512875"/>
                  <a:ext cx="131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4EF2E6D8-B7B9-4EA3-8ECD-F8BD334A418C}"/>
                    </a:ext>
                  </a:extLst>
                </p14:cNvPr>
                <p14:cNvContentPartPr/>
                <p14:nvPr/>
              </p14:nvContentPartPr>
              <p14:xfrm>
                <a:off x="733677" y="1507395"/>
                <a:ext cx="2313720" cy="1153440"/>
              </p14:xfrm>
            </p:contentPart>
          </mc:Choice>
          <mc:Fallback xmlns="">
            <p:pic>
              <p:nvPicPr>
                <p:cNvPr id="7" name="Freihand 6">
                  <a:extLst>
                    <a:ext uri="{FF2B5EF4-FFF2-40B4-BE49-F238E27FC236}">
                      <a16:creationId xmlns:a16="http://schemas.microsoft.com/office/drawing/2014/main" id="{4EF2E6D8-B7B9-4EA3-8ECD-F8BD334A418C}"/>
                    </a:ext>
                  </a:extLst>
                </p:cNvPr>
                <p:cNvPicPr/>
                <p:nvPr/>
              </p:nvPicPr>
              <p:blipFill>
                <a:blip r:embed="rId15"/>
                <a:stretch>
                  <a:fillRect/>
                </a:stretch>
              </p:blipFill>
              <p:spPr>
                <a:xfrm>
                  <a:off x="729357" y="1503075"/>
                  <a:ext cx="2322360" cy="116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B4612F5C-575C-4C0F-A682-F16BE56CF90E}"/>
                    </a:ext>
                  </a:extLst>
                </p14:cNvPr>
                <p14:cNvContentPartPr/>
                <p14:nvPr/>
              </p14:nvContentPartPr>
              <p14:xfrm>
                <a:off x="1507317" y="2593155"/>
                <a:ext cx="110520" cy="183960"/>
              </p14:xfrm>
            </p:contentPart>
          </mc:Choice>
          <mc:Fallback xmlns="">
            <p:pic>
              <p:nvPicPr>
                <p:cNvPr id="8" name="Freihand 7">
                  <a:extLst>
                    <a:ext uri="{FF2B5EF4-FFF2-40B4-BE49-F238E27FC236}">
                      <a16:creationId xmlns:a16="http://schemas.microsoft.com/office/drawing/2014/main" id="{B4612F5C-575C-4C0F-A682-F16BE56CF90E}"/>
                    </a:ext>
                  </a:extLst>
                </p:cNvPr>
                <p:cNvPicPr/>
                <p:nvPr/>
              </p:nvPicPr>
              <p:blipFill>
                <a:blip r:embed="rId17"/>
                <a:stretch>
                  <a:fillRect/>
                </a:stretch>
              </p:blipFill>
              <p:spPr>
                <a:xfrm>
                  <a:off x="1502997" y="2588835"/>
                  <a:ext cx="119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5D1EE1D4-49A1-45C1-A45C-07ACB7D2DB97}"/>
                    </a:ext>
                  </a:extLst>
                </p14:cNvPr>
                <p14:cNvContentPartPr/>
                <p14:nvPr/>
              </p14:nvContentPartPr>
              <p14:xfrm>
                <a:off x="1649157" y="2549595"/>
                <a:ext cx="107640" cy="135360"/>
              </p14:xfrm>
            </p:contentPart>
          </mc:Choice>
          <mc:Fallback xmlns="">
            <p:pic>
              <p:nvPicPr>
                <p:cNvPr id="10" name="Freihand 9">
                  <a:extLst>
                    <a:ext uri="{FF2B5EF4-FFF2-40B4-BE49-F238E27FC236}">
                      <a16:creationId xmlns:a16="http://schemas.microsoft.com/office/drawing/2014/main" id="{5D1EE1D4-49A1-45C1-A45C-07ACB7D2DB97}"/>
                    </a:ext>
                  </a:extLst>
                </p:cNvPr>
                <p:cNvPicPr/>
                <p:nvPr/>
              </p:nvPicPr>
              <p:blipFill>
                <a:blip r:embed="rId19"/>
                <a:stretch>
                  <a:fillRect/>
                </a:stretch>
              </p:blipFill>
              <p:spPr>
                <a:xfrm>
                  <a:off x="1644837" y="2545275"/>
                  <a:ext cx="116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0CEA546E-CBEB-4E07-9104-A7A848A8E8D4}"/>
                    </a:ext>
                  </a:extLst>
                </p14:cNvPr>
                <p14:cNvContentPartPr/>
                <p14:nvPr/>
              </p14:nvContentPartPr>
              <p14:xfrm>
                <a:off x="2328477" y="1265475"/>
                <a:ext cx="173160" cy="120960"/>
              </p14:xfrm>
            </p:contentPart>
          </mc:Choice>
          <mc:Fallback xmlns="">
            <p:pic>
              <p:nvPicPr>
                <p:cNvPr id="12" name="Freihand 11">
                  <a:extLst>
                    <a:ext uri="{FF2B5EF4-FFF2-40B4-BE49-F238E27FC236}">
                      <a16:creationId xmlns:a16="http://schemas.microsoft.com/office/drawing/2014/main" id="{0CEA546E-CBEB-4E07-9104-A7A848A8E8D4}"/>
                    </a:ext>
                  </a:extLst>
                </p:cNvPr>
                <p:cNvPicPr/>
                <p:nvPr/>
              </p:nvPicPr>
              <p:blipFill>
                <a:blip r:embed="rId21"/>
                <a:stretch>
                  <a:fillRect/>
                </a:stretch>
              </p:blipFill>
              <p:spPr>
                <a:xfrm>
                  <a:off x="2324157" y="1261155"/>
                  <a:ext cx="181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F5C8F609-8461-48B0-A772-46C64950018D}"/>
                    </a:ext>
                  </a:extLst>
                </p14:cNvPr>
                <p14:cNvContentPartPr/>
                <p14:nvPr/>
              </p14:nvContentPartPr>
              <p14:xfrm>
                <a:off x="2525397" y="1383195"/>
                <a:ext cx="6840" cy="15840"/>
              </p14:xfrm>
            </p:contentPart>
          </mc:Choice>
          <mc:Fallback xmlns="">
            <p:pic>
              <p:nvPicPr>
                <p:cNvPr id="13" name="Freihand 12">
                  <a:extLst>
                    <a:ext uri="{FF2B5EF4-FFF2-40B4-BE49-F238E27FC236}">
                      <a16:creationId xmlns:a16="http://schemas.microsoft.com/office/drawing/2014/main" id="{F5C8F609-8461-48B0-A772-46C64950018D}"/>
                    </a:ext>
                  </a:extLst>
                </p:cNvPr>
                <p:cNvPicPr/>
                <p:nvPr/>
              </p:nvPicPr>
              <p:blipFill>
                <a:blip r:embed="rId23"/>
                <a:stretch>
                  <a:fillRect/>
                </a:stretch>
              </p:blipFill>
              <p:spPr>
                <a:xfrm>
                  <a:off x="2521077" y="1378875"/>
                  <a:ext cx="15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454AB985-906E-4B6C-AFDE-FF1F9E206E12}"/>
                    </a:ext>
                  </a:extLst>
                </p14:cNvPr>
                <p14:cNvContentPartPr/>
                <p14:nvPr/>
              </p14:nvContentPartPr>
              <p14:xfrm>
                <a:off x="2207877" y="1180875"/>
                <a:ext cx="510840" cy="317880"/>
              </p14:xfrm>
            </p:contentPart>
          </mc:Choice>
          <mc:Fallback xmlns="">
            <p:pic>
              <p:nvPicPr>
                <p:cNvPr id="14" name="Freihand 13">
                  <a:extLst>
                    <a:ext uri="{FF2B5EF4-FFF2-40B4-BE49-F238E27FC236}">
                      <a16:creationId xmlns:a16="http://schemas.microsoft.com/office/drawing/2014/main" id="{454AB985-906E-4B6C-AFDE-FF1F9E206E12}"/>
                    </a:ext>
                  </a:extLst>
                </p:cNvPr>
                <p:cNvPicPr/>
                <p:nvPr/>
              </p:nvPicPr>
              <p:blipFill>
                <a:blip r:embed="rId25"/>
                <a:stretch>
                  <a:fillRect/>
                </a:stretch>
              </p:blipFill>
              <p:spPr>
                <a:xfrm>
                  <a:off x="2203557" y="1176555"/>
                  <a:ext cx="5194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5FF55299-D610-43CF-BBAC-F9E772DA9A9F}"/>
                    </a:ext>
                  </a:extLst>
                </p14:cNvPr>
                <p14:cNvContentPartPr/>
                <p14:nvPr/>
              </p14:nvContentPartPr>
              <p14:xfrm>
                <a:off x="5203797" y="880275"/>
                <a:ext cx="93600" cy="142560"/>
              </p14:xfrm>
            </p:contentPart>
          </mc:Choice>
          <mc:Fallback xmlns="">
            <p:pic>
              <p:nvPicPr>
                <p:cNvPr id="22" name="Freihand 21">
                  <a:extLst>
                    <a:ext uri="{FF2B5EF4-FFF2-40B4-BE49-F238E27FC236}">
                      <a16:creationId xmlns:a16="http://schemas.microsoft.com/office/drawing/2014/main" id="{5FF55299-D610-43CF-BBAC-F9E772DA9A9F}"/>
                    </a:ext>
                  </a:extLst>
                </p:cNvPr>
                <p:cNvPicPr/>
                <p:nvPr/>
              </p:nvPicPr>
              <p:blipFill>
                <a:blip r:embed="rId27"/>
                <a:stretch>
                  <a:fillRect/>
                </a:stretch>
              </p:blipFill>
              <p:spPr>
                <a:xfrm>
                  <a:off x="5199477" y="875955"/>
                  <a:ext cx="102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77835D43-DB35-4E6D-8096-9054C6D9CD1D}"/>
                    </a:ext>
                  </a:extLst>
                </p14:cNvPr>
                <p14:cNvContentPartPr/>
                <p14:nvPr/>
              </p14:nvContentPartPr>
              <p14:xfrm>
                <a:off x="5331597" y="999435"/>
                <a:ext cx="15840" cy="20520"/>
              </p14:xfrm>
            </p:contentPart>
          </mc:Choice>
          <mc:Fallback xmlns="">
            <p:pic>
              <p:nvPicPr>
                <p:cNvPr id="23" name="Freihand 22">
                  <a:extLst>
                    <a:ext uri="{FF2B5EF4-FFF2-40B4-BE49-F238E27FC236}">
                      <a16:creationId xmlns:a16="http://schemas.microsoft.com/office/drawing/2014/main" id="{77835D43-DB35-4E6D-8096-9054C6D9CD1D}"/>
                    </a:ext>
                  </a:extLst>
                </p:cNvPr>
                <p:cNvPicPr/>
                <p:nvPr/>
              </p:nvPicPr>
              <p:blipFill>
                <a:blip r:embed="rId29"/>
                <a:stretch>
                  <a:fillRect/>
                </a:stretch>
              </p:blipFill>
              <p:spPr>
                <a:xfrm>
                  <a:off x="5327277" y="995115"/>
                  <a:ext cx="24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2A792BE6-CB2E-4C02-B804-5A6C061CFBED}"/>
                    </a:ext>
                  </a:extLst>
                </p14:cNvPr>
                <p14:cNvContentPartPr/>
                <p14:nvPr/>
              </p14:nvContentPartPr>
              <p14:xfrm>
                <a:off x="5017317" y="737715"/>
                <a:ext cx="436320" cy="399960"/>
              </p14:xfrm>
            </p:contentPart>
          </mc:Choice>
          <mc:Fallback xmlns="">
            <p:pic>
              <p:nvPicPr>
                <p:cNvPr id="25" name="Freihand 24">
                  <a:extLst>
                    <a:ext uri="{FF2B5EF4-FFF2-40B4-BE49-F238E27FC236}">
                      <a16:creationId xmlns:a16="http://schemas.microsoft.com/office/drawing/2014/main" id="{2A792BE6-CB2E-4C02-B804-5A6C061CFBED}"/>
                    </a:ext>
                  </a:extLst>
                </p:cNvPr>
                <p:cNvPicPr/>
                <p:nvPr/>
              </p:nvPicPr>
              <p:blipFill>
                <a:blip r:embed="rId31"/>
                <a:stretch>
                  <a:fillRect/>
                </a:stretch>
              </p:blipFill>
              <p:spPr>
                <a:xfrm>
                  <a:off x="5012997" y="733395"/>
                  <a:ext cx="4449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146BACD1-E5F0-41A5-8AF7-D8E669367100}"/>
                    </a:ext>
                  </a:extLst>
                </p14:cNvPr>
                <p14:cNvContentPartPr/>
                <p14:nvPr/>
              </p14:nvContentPartPr>
              <p14:xfrm>
                <a:off x="2283837" y="3250155"/>
                <a:ext cx="144000" cy="190800"/>
              </p14:xfrm>
            </p:contentPart>
          </mc:Choice>
          <mc:Fallback xmlns="">
            <p:pic>
              <p:nvPicPr>
                <p:cNvPr id="27" name="Freihand 26">
                  <a:extLst>
                    <a:ext uri="{FF2B5EF4-FFF2-40B4-BE49-F238E27FC236}">
                      <a16:creationId xmlns:a16="http://schemas.microsoft.com/office/drawing/2014/main" id="{146BACD1-E5F0-41A5-8AF7-D8E669367100}"/>
                    </a:ext>
                  </a:extLst>
                </p:cNvPr>
                <p:cNvPicPr/>
                <p:nvPr/>
              </p:nvPicPr>
              <p:blipFill>
                <a:blip r:embed="rId33"/>
                <a:stretch>
                  <a:fillRect/>
                </a:stretch>
              </p:blipFill>
              <p:spPr>
                <a:xfrm>
                  <a:off x="2279517" y="3245835"/>
                  <a:ext cx="152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0C00BFFC-4B79-420B-A887-1923BA4C1203}"/>
                    </a:ext>
                  </a:extLst>
                </p14:cNvPr>
                <p14:cNvContentPartPr/>
                <p14:nvPr/>
              </p14:nvContentPartPr>
              <p14:xfrm>
                <a:off x="2674437" y="2648955"/>
                <a:ext cx="1501200" cy="763200"/>
              </p14:xfrm>
            </p:contentPart>
          </mc:Choice>
          <mc:Fallback xmlns="">
            <p:pic>
              <p:nvPicPr>
                <p:cNvPr id="28" name="Freihand 27">
                  <a:extLst>
                    <a:ext uri="{FF2B5EF4-FFF2-40B4-BE49-F238E27FC236}">
                      <a16:creationId xmlns:a16="http://schemas.microsoft.com/office/drawing/2014/main" id="{0C00BFFC-4B79-420B-A887-1923BA4C1203}"/>
                    </a:ext>
                  </a:extLst>
                </p:cNvPr>
                <p:cNvPicPr/>
                <p:nvPr/>
              </p:nvPicPr>
              <p:blipFill>
                <a:blip r:embed="rId35"/>
                <a:stretch>
                  <a:fillRect/>
                </a:stretch>
              </p:blipFill>
              <p:spPr>
                <a:xfrm>
                  <a:off x="2670117" y="2644635"/>
                  <a:ext cx="15098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F63CFEF1-EDB7-4B90-AC7A-5E060EE1AEF2}"/>
                    </a:ext>
                  </a:extLst>
                </p14:cNvPr>
                <p14:cNvContentPartPr/>
                <p14:nvPr/>
              </p14:nvContentPartPr>
              <p14:xfrm>
                <a:off x="4082037" y="2573355"/>
                <a:ext cx="205560" cy="141120"/>
              </p14:xfrm>
            </p:contentPart>
          </mc:Choice>
          <mc:Fallback xmlns="">
            <p:pic>
              <p:nvPicPr>
                <p:cNvPr id="29" name="Freihand 28">
                  <a:extLst>
                    <a:ext uri="{FF2B5EF4-FFF2-40B4-BE49-F238E27FC236}">
                      <a16:creationId xmlns:a16="http://schemas.microsoft.com/office/drawing/2014/main" id="{F63CFEF1-EDB7-4B90-AC7A-5E060EE1AEF2}"/>
                    </a:ext>
                  </a:extLst>
                </p:cNvPr>
                <p:cNvPicPr/>
                <p:nvPr/>
              </p:nvPicPr>
              <p:blipFill>
                <a:blip r:embed="rId37"/>
                <a:stretch>
                  <a:fillRect/>
                </a:stretch>
              </p:blipFill>
              <p:spPr>
                <a:xfrm>
                  <a:off x="4077717" y="2569035"/>
                  <a:ext cx="214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DA870DFF-6BEE-44B9-8A7D-0F42821A9360}"/>
                    </a:ext>
                  </a:extLst>
                </p14:cNvPr>
                <p14:cNvContentPartPr/>
                <p14:nvPr/>
              </p14:nvContentPartPr>
              <p14:xfrm>
                <a:off x="4369677" y="2510355"/>
                <a:ext cx="147600" cy="141840"/>
              </p14:xfrm>
            </p:contentPart>
          </mc:Choice>
          <mc:Fallback xmlns="">
            <p:pic>
              <p:nvPicPr>
                <p:cNvPr id="30" name="Freihand 29">
                  <a:extLst>
                    <a:ext uri="{FF2B5EF4-FFF2-40B4-BE49-F238E27FC236}">
                      <a16:creationId xmlns:a16="http://schemas.microsoft.com/office/drawing/2014/main" id="{DA870DFF-6BEE-44B9-8A7D-0F42821A9360}"/>
                    </a:ext>
                  </a:extLst>
                </p:cNvPr>
                <p:cNvPicPr/>
                <p:nvPr/>
              </p:nvPicPr>
              <p:blipFill>
                <a:blip r:embed="rId39"/>
                <a:stretch>
                  <a:fillRect/>
                </a:stretch>
              </p:blipFill>
              <p:spPr>
                <a:xfrm>
                  <a:off x="4365357" y="2506035"/>
                  <a:ext cx="15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FD5DBE62-DE47-43FE-8155-465FBCBA0045}"/>
                    </a:ext>
                  </a:extLst>
                </p14:cNvPr>
                <p14:cNvContentPartPr/>
                <p14:nvPr/>
              </p14:nvContentPartPr>
              <p14:xfrm>
                <a:off x="3278517" y="2827155"/>
                <a:ext cx="113400" cy="120960"/>
              </p14:xfrm>
            </p:contentPart>
          </mc:Choice>
          <mc:Fallback xmlns="">
            <p:pic>
              <p:nvPicPr>
                <p:cNvPr id="31" name="Freihand 30">
                  <a:extLst>
                    <a:ext uri="{FF2B5EF4-FFF2-40B4-BE49-F238E27FC236}">
                      <a16:creationId xmlns:a16="http://schemas.microsoft.com/office/drawing/2014/main" id="{FD5DBE62-DE47-43FE-8155-465FBCBA0045}"/>
                    </a:ext>
                  </a:extLst>
                </p:cNvPr>
                <p:cNvPicPr/>
                <p:nvPr/>
              </p:nvPicPr>
              <p:blipFill>
                <a:blip r:embed="rId41"/>
                <a:stretch>
                  <a:fillRect/>
                </a:stretch>
              </p:blipFill>
              <p:spPr>
                <a:xfrm>
                  <a:off x="3274197" y="2822835"/>
                  <a:ext cx="122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F938ECFF-9B9C-4056-AC11-64C932A99D7F}"/>
                    </a:ext>
                  </a:extLst>
                </p14:cNvPr>
                <p14:cNvContentPartPr/>
                <p14:nvPr/>
              </p14:nvContentPartPr>
              <p14:xfrm>
                <a:off x="3452037" y="2882595"/>
                <a:ext cx="360" cy="360"/>
              </p14:xfrm>
            </p:contentPart>
          </mc:Choice>
          <mc:Fallback xmlns="">
            <p:pic>
              <p:nvPicPr>
                <p:cNvPr id="32" name="Freihand 31">
                  <a:extLst>
                    <a:ext uri="{FF2B5EF4-FFF2-40B4-BE49-F238E27FC236}">
                      <a16:creationId xmlns:a16="http://schemas.microsoft.com/office/drawing/2014/main" id="{F938ECFF-9B9C-4056-AC11-64C932A99D7F}"/>
                    </a:ext>
                  </a:extLst>
                </p:cNvPr>
                <p:cNvPicPr/>
                <p:nvPr/>
              </p:nvPicPr>
              <p:blipFill>
                <a:blip r:embed="rId43"/>
                <a:stretch>
                  <a:fillRect/>
                </a:stretch>
              </p:blipFill>
              <p:spPr>
                <a:xfrm>
                  <a:off x="3447717" y="28782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82064232-3CBA-4DF3-A033-A8F57118FA0C}"/>
                    </a:ext>
                  </a:extLst>
                </p14:cNvPr>
                <p14:cNvContentPartPr/>
                <p14:nvPr/>
              </p14:nvContentPartPr>
              <p14:xfrm>
                <a:off x="3109317" y="2702235"/>
                <a:ext cx="412560" cy="337680"/>
              </p14:xfrm>
            </p:contentPart>
          </mc:Choice>
          <mc:Fallback xmlns="">
            <p:pic>
              <p:nvPicPr>
                <p:cNvPr id="33" name="Freihand 32">
                  <a:extLst>
                    <a:ext uri="{FF2B5EF4-FFF2-40B4-BE49-F238E27FC236}">
                      <a16:creationId xmlns:a16="http://schemas.microsoft.com/office/drawing/2014/main" id="{82064232-3CBA-4DF3-A033-A8F57118FA0C}"/>
                    </a:ext>
                  </a:extLst>
                </p:cNvPr>
                <p:cNvPicPr/>
                <p:nvPr/>
              </p:nvPicPr>
              <p:blipFill>
                <a:blip r:embed="rId45"/>
                <a:stretch>
                  <a:fillRect/>
                </a:stretch>
              </p:blipFill>
              <p:spPr>
                <a:xfrm>
                  <a:off x="3104997" y="2697915"/>
                  <a:ext cx="4212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17B02D84-7323-41C8-AEB3-9616F6A69A11}"/>
                    </a:ext>
                  </a:extLst>
                </p14:cNvPr>
                <p14:cNvContentPartPr/>
                <p14:nvPr/>
              </p14:nvContentPartPr>
              <p14:xfrm>
                <a:off x="5008317" y="2569395"/>
                <a:ext cx="210600" cy="217800"/>
              </p14:xfrm>
            </p:contentPart>
          </mc:Choice>
          <mc:Fallback xmlns="">
            <p:pic>
              <p:nvPicPr>
                <p:cNvPr id="35" name="Freihand 34">
                  <a:extLst>
                    <a:ext uri="{FF2B5EF4-FFF2-40B4-BE49-F238E27FC236}">
                      <a16:creationId xmlns:a16="http://schemas.microsoft.com/office/drawing/2014/main" id="{17B02D84-7323-41C8-AEB3-9616F6A69A11}"/>
                    </a:ext>
                  </a:extLst>
                </p:cNvPr>
                <p:cNvPicPr/>
                <p:nvPr/>
              </p:nvPicPr>
              <p:blipFill>
                <a:blip r:embed="rId47"/>
                <a:stretch>
                  <a:fillRect/>
                </a:stretch>
              </p:blipFill>
              <p:spPr>
                <a:xfrm>
                  <a:off x="5003997" y="2565075"/>
                  <a:ext cx="219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F5A0E4C2-EFDF-4CCF-9CCF-A551AA37FABD}"/>
                    </a:ext>
                  </a:extLst>
                </p14:cNvPr>
                <p14:cNvContentPartPr/>
                <p14:nvPr/>
              </p14:nvContentPartPr>
              <p14:xfrm>
                <a:off x="1090797" y="2732475"/>
                <a:ext cx="4191120" cy="1312200"/>
              </p14:xfrm>
            </p:contentPart>
          </mc:Choice>
          <mc:Fallback xmlns="">
            <p:pic>
              <p:nvPicPr>
                <p:cNvPr id="36" name="Freihand 35">
                  <a:extLst>
                    <a:ext uri="{FF2B5EF4-FFF2-40B4-BE49-F238E27FC236}">
                      <a16:creationId xmlns:a16="http://schemas.microsoft.com/office/drawing/2014/main" id="{F5A0E4C2-EFDF-4CCF-9CCF-A551AA37FABD}"/>
                    </a:ext>
                  </a:extLst>
                </p:cNvPr>
                <p:cNvPicPr/>
                <p:nvPr/>
              </p:nvPicPr>
              <p:blipFill>
                <a:blip r:embed="rId49"/>
                <a:stretch>
                  <a:fillRect/>
                </a:stretch>
              </p:blipFill>
              <p:spPr>
                <a:xfrm>
                  <a:off x="1086477" y="2728155"/>
                  <a:ext cx="4199760" cy="1320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06C7DEF0-8BEF-4982-9C1C-C2F779B9B46A}"/>
                    </a:ext>
                  </a:extLst>
                </p14:cNvPr>
                <p14:cNvContentPartPr/>
                <p14:nvPr/>
              </p14:nvContentPartPr>
              <p14:xfrm>
                <a:off x="1329477" y="3038115"/>
                <a:ext cx="174600" cy="176400"/>
              </p14:xfrm>
            </p:contentPart>
          </mc:Choice>
          <mc:Fallback xmlns="">
            <p:pic>
              <p:nvPicPr>
                <p:cNvPr id="37" name="Freihand 36">
                  <a:extLst>
                    <a:ext uri="{FF2B5EF4-FFF2-40B4-BE49-F238E27FC236}">
                      <a16:creationId xmlns:a16="http://schemas.microsoft.com/office/drawing/2014/main" id="{06C7DEF0-8BEF-4982-9C1C-C2F779B9B46A}"/>
                    </a:ext>
                  </a:extLst>
                </p:cNvPr>
                <p:cNvPicPr/>
                <p:nvPr/>
              </p:nvPicPr>
              <p:blipFill>
                <a:blip r:embed="rId51"/>
                <a:stretch>
                  <a:fillRect/>
                </a:stretch>
              </p:blipFill>
              <p:spPr>
                <a:xfrm>
                  <a:off x="1325157" y="3033795"/>
                  <a:ext cx="183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E472B94C-B537-4392-8EE7-3F5217EB6122}"/>
                    </a:ext>
                  </a:extLst>
                </p14:cNvPr>
                <p14:cNvContentPartPr/>
                <p14:nvPr/>
              </p14:nvContentPartPr>
              <p14:xfrm>
                <a:off x="3252957" y="4009395"/>
                <a:ext cx="90360" cy="124920"/>
              </p14:xfrm>
            </p:contentPart>
          </mc:Choice>
          <mc:Fallback xmlns="">
            <p:pic>
              <p:nvPicPr>
                <p:cNvPr id="39" name="Freihand 38">
                  <a:extLst>
                    <a:ext uri="{FF2B5EF4-FFF2-40B4-BE49-F238E27FC236}">
                      <a16:creationId xmlns:a16="http://schemas.microsoft.com/office/drawing/2014/main" id="{E472B94C-B537-4392-8EE7-3F5217EB6122}"/>
                    </a:ext>
                  </a:extLst>
                </p:cNvPr>
                <p:cNvPicPr/>
                <p:nvPr/>
              </p:nvPicPr>
              <p:blipFill>
                <a:blip r:embed="rId53"/>
                <a:stretch>
                  <a:fillRect/>
                </a:stretch>
              </p:blipFill>
              <p:spPr>
                <a:xfrm>
                  <a:off x="3248637" y="4005075"/>
                  <a:ext cx="99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E38402E5-599C-48FB-ABCF-EA3762155DDC}"/>
                    </a:ext>
                  </a:extLst>
                </p14:cNvPr>
                <p14:cNvContentPartPr/>
                <p14:nvPr/>
              </p14:nvContentPartPr>
              <p14:xfrm>
                <a:off x="3404517" y="4107675"/>
                <a:ext cx="12600" cy="28440"/>
              </p14:xfrm>
            </p:contentPart>
          </mc:Choice>
          <mc:Fallback xmlns="">
            <p:pic>
              <p:nvPicPr>
                <p:cNvPr id="40" name="Freihand 39">
                  <a:extLst>
                    <a:ext uri="{FF2B5EF4-FFF2-40B4-BE49-F238E27FC236}">
                      <a16:creationId xmlns:a16="http://schemas.microsoft.com/office/drawing/2014/main" id="{E38402E5-599C-48FB-ABCF-EA3762155DDC}"/>
                    </a:ext>
                  </a:extLst>
                </p:cNvPr>
                <p:cNvPicPr/>
                <p:nvPr/>
              </p:nvPicPr>
              <p:blipFill>
                <a:blip r:embed="rId55"/>
                <a:stretch>
                  <a:fillRect/>
                </a:stretch>
              </p:blipFill>
              <p:spPr>
                <a:xfrm>
                  <a:off x="3400197" y="4103355"/>
                  <a:ext cx="21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D5D67CFA-D19F-4965-BBC4-81C02A603072}"/>
                    </a:ext>
                  </a:extLst>
                </p14:cNvPr>
                <p14:cNvContentPartPr/>
                <p14:nvPr/>
              </p14:nvContentPartPr>
              <p14:xfrm>
                <a:off x="3084837" y="3925875"/>
                <a:ext cx="444960" cy="329400"/>
              </p14:xfrm>
            </p:contentPart>
          </mc:Choice>
          <mc:Fallback xmlns="">
            <p:pic>
              <p:nvPicPr>
                <p:cNvPr id="41" name="Freihand 40">
                  <a:extLst>
                    <a:ext uri="{FF2B5EF4-FFF2-40B4-BE49-F238E27FC236}">
                      <a16:creationId xmlns:a16="http://schemas.microsoft.com/office/drawing/2014/main" id="{D5D67CFA-D19F-4965-BBC4-81C02A603072}"/>
                    </a:ext>
                  </a:extLst>
                </p:cNvPr>
                <p:cNvPicPr/>
                <p:nvPr/>
              </p:nvPicPr>
              <p:blipFill>
                <a:blip r:embed="rId57"/>
                <a:stretch>
                  <a:fillRect/>
                </a:stretch>
              </p:blipFill>
              <p:spPr>
                <a:xfrm>
                  <a:off x="3080517" y="3921555"/>
                  <a:ext cx="453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9BDA9409-A9CA-43CA-B3A6-73FBA2E71AF5}"/>
                    </a:ext>
                  </a:extLst>
                </p14:cNvPr>
                <p14:cNvContentPartPr/>
                <p14:nvPr/>
              </p14:nvContentPartPr>
              <p14:xfrm>
                <a:off x="7623717" y="2644635"/>
                <a:ext cx="158040" cy="161280"/>
              </p14:xfrm>
            </p:contentPart>
          </mc:Choice>
          <mc:Fallback xmlns="">
            <p:pic>
              <p:nvPicPr>
                <p:cNvPr id="43" name="Freihand 42">
                  <a:extLst>
                    <a:ext uri="{FF2B5EF4-FFF2-40B4-BE49-F238E27FC236}">
                      <a16:creationId xmlns:a16="http://schemas.microsoft.com/office/drawing/2014/main" id="{9BDA9409-A9CA-43CA-B3A6-73FBA2E71AF5}"/>
                    </a:ext>
                  </a:extLst>
                </p:cNvPr>
                <p:cNvPicPr/>
                <p:nvPr/>
              </p:nvPicPr>
              <p:blipFill>
                <a:blip r:embed="rId59"/>
                <a:stretch>
                  <a:fillRect/>
                </a:stretch>
              </p:blipFill>
              <p:spPr>
                <a:xfrm>
                  <a:off x="7619397" y="2640315"/>
                  <a:ext cx="166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1E301C29-765F-4B9A-B73C-59C5C5EA12D9}"/>
                    </a:ext>
                  </a:extLst>
                </p14:cNvPr>
                <p14:cNvContentPartPr/>
                <p14:nvPr/>
              </p14:nvContentPartPr>
              <p14:xfrm>
                <a:off x="1260357" y="2724555"/>
                <a:ext cx="6748920" cy="2112480"/>
              </p14:xfrm>
            </p:contentPart>
          </mc:Choice>
          <mc:Fallback xmlns="">
            <p:pic>
              <p:nvPicPr>
                <p:cNvPr id="44" name="Freihand 43">
                  <a:extLst>
                    <a:ext uri="{FF2B5EF4-FFF2-40B4-BE49-F238E27FC236}">
                      <a16:creationId xmlns:a16="http://schemas.microsoft.com/office/drawing/2014/main" id="{1E301C29-765F-4B9A-B73C-59C5C5EA12D9}"/>
                    </a:ext>
                  </a:extLst>
                </p:cNvPr>
                <p:cNvPicPr/>
                <p:nvPr/>
              </p:nvPicPr>
              <p:blipFill>
                <a:blip r:embed="rId61"/>
                <a:stretch>
                  <a:fillRect/>
                </a:stretch>
              </p:blipFill>
              <p:spPr>
                <a:xfrm>
                  <a:off x="1256037" y="2720235"/>
                  <a:ext cx="6757560" cy="2121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9F1DFABF-5065-4C32-A4ED-C4E38473B7E1}"/>
                    </a:ext>
                  </a:extLst>
                </p14:cNvPr>
                <p14:cNvContentPartPr/>
                <p14:nvPr/>
              </p14:nvContentPartPr>
              <p14:xfrm>
                <a:off x="1481037" y="4348155"/>
                <a:ext cx="123120" cy="142200"/>
              </p14:xfrm>
            </p:contentPart>
          </mc:Choice>
          <mc:Fallback xmlns="">
            <p:pic>
              <p:nvPicPr>
                <p:cNvPr id="46" name="Freihand 45">
                  <a:extLst>
                    <a:ext uri="{FF2B5EF4-FFF2-40B4-BE49-F238E27FC236}">
                      <a16:creationId xmlns:a16="http://schemas.microsoft.com/office/drawing/2014/main" id="{9F1DFABF-5065-4C32-A4ED-C4E38473B7E1}"/>
                    </a:ext>
                  </a:extLst>
                </p:cNvPr>
                <p:cNvPicPr/>
                <p:nvPr/>
              </p:nvPicPr>
              <p:blipFill>
                <a:blip r:embed="rId63"/>
                <a:stretch>
                  <a:fillRect/>
                </a:stretch>
              </p:blipFill>
              <p:spPr>
                <a:xfrm>
                  <a:off x="1476717" y="4343835"/>
                  <a:ext cx="131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1A1DC8C2-2A12-4BE7-8AE7-7CAD63B6543A}"/>
                    </a:ext>
                  </a:extLst>
                </p14:cNvPr>
                <p14:cNvContentPartPr/>
                <p14:nvPr/>
              </p14:nvContentPartPr>
              <p14:xfrm>
                <a:off x="1625397" y="2939115"/>
                <a:ext cx="142560" cy="188280"/>
              </p14:xfrm>
            </p:contentPart>
          </mc:Choice>
          <mc:Fallback xmlns="">
            <p:pic>
              <p:nvPicPr>
                <p:cNvPr id="48" name="Freihand 47">
                  <a:extLst>
                    <a:ext uri="{FF2B5EF4-FFF2-40B4-BE49-F238E27FC236}">
                      <a16:creationId xmlns:a16="http://schemas.microsoft.com/office/drawing/2014/main" id="{1A1DC8C2-2A12-4BE7-8AE7-7CAD63B6543A}"/>
                    </a:ext>
                  </a:extLst>
                </p:cNvPr>
                <p:cNvPicPr/>
                <p:nvPr/>
              </p:nvPicPr>
              <p:blipFill>
                <a:blip r:embed="rId65"/>
                <a:stretch>
                  <a:fillRect/>
                </a:stretch>
              </p:blipFill>
              <p:spPr>
                <a:xfrm>
                  <a:off x="1621077" y="2934795"/>
                  <a:ext cx="151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F7B9464F-521F-4E4D-90A1-8FEB27169382}"/>
                    </a:ext>
                  </a:extLst>
                </p14:cNvPr>
                <p14:cNvContentPartPr/>
                <p14:nvPr/>
              </p14:nvContentPartPr>
              <p14:xfrm>
                <a:off x="1688757" y="4248795"/>
                <a:ext cx="135720" cy="185400"/>
              </p14:xfrm>
            </p:contentPart>
          </mc:Choice>
          <mc:Fallback xmlns="">
            <p:pic>
              <p:nvPicPr>
                <p:cNvPr id="50" name="Freihand 49">
                  <a:extLst>
                    <a:ext uri="{FF2B5EF4-FFF2-40B4-BE49-F238E27FC236}">
                      <a16:creationId xmlns:a16="http://schemas.microsoft.com/office/drawing/2014/main" id="{F7B9464F-521F-4E4D-90A1-8FEB27169382}"/>
                    </a:ext>
                  </a:extLst>
                </p:cNvPr>
                <p:cNvPicPr/>
                <p:nvPr/>
              </p:nvPicPr>
              <p:blipFill>
                <a:blip r:embed="rId67"/>
                <a:stretch>
                  <a:fillRect/>
                </a:stretch>
              </p:blipFill>
              <p:spPr>
                <a:xfrm>
                  <a:off x="1684437" y="4244475"/>
                  <a:ext cx="144360" cy="194040"/>
                </a:xfrm>
                <a:prstGeom prst="rect">
                  <a:avLst/>
                </a:prstGeom>
              </p:spPr>
            </p:pic>
          </mc:Fallback>
        </mc:AlternateContent>
      </p:grpSp>
      <p:grpSp>
        <p:nvGrpSpPr>
          <p:cNvPr id="55" name="Gruppieren 54">
            <a:extLst>
              <a:ext uri="{FF2B5EF4-FFF2-40B4-BE49-F238E27FC236}">
                <a16:creationId xmlns:a16="http://schemas.microsoft.com/office/drawing/2014/main" id="{13595043-CE78-4EC9-8D74-ECBC74DF5979}"/>
              </a:ext>
            </a:extLst>
          </p:cNvPr>
          <p:cNvGrpSpPr/>
          <p:nvPr/>
        </p:nvGrpSpPr>
        <p:grpSpPr>
          <a:xfrm>
            <a:off x="5064837" y="4234755"/>
            <a:ext cx="355680" cy="284400"/>
            <a:chOff x="5064837" y="4234755"/>
            <a:chExt cx="355680" cy="284400"/>
          </a:xfrm>
        </p:grpSpPr>
        <mc:AlternateContent xmlns:mc="http://schemas.openxmlformats.org/markup-compatibility/2006" xmlns:p14="http://schemas.microsoft.com/office/powerpoint/2010/main">
          <mc:Choice Requires="p14">
            <p:contentPart p14:bwMode="auto" r:id="rId68">
              <p14:nvContentPartPr>
                <p14:cNvPr id="52" name="Freihand 51">
                  <a:extLst>
                    <a:ext uri="{FF2B5EF4-FFF2-40B4-BE49-F238E27FC236}">
                      <a16:creationId xmlns:a16="http://schemas.microsoft.com/office/drawing/2014/main" id="{91C1D846-770F-4BFD-BCF9-0D1961194950}"/>
                    </a:ext>
                  </a:extLst>
                </p14:cNvPr>
                <p14:cNvContentPartPr/>
                <p14:nvPr/>
              </p14:nvContentPartPr>
              <p14:xfrm>
                <a:off x="5160957" y="4342755"/>
                <a:ext cx="122400" cy="135360"/>
              </p14:xfrm>
            </p:contentPart>
          </mc:Choice>
          <mc:Fallback xmlns="">
            <p:pic>
              <p:nvPicPr>
                <p:cNvPr id="52" name="Freihand 51">
                  <a:extLst>
                    <a:ext uri="{FF2B5EF4-FFF2-40B4-BE49-F238E27FC236}">
                      <a16:creationId xmlns:a16="http://schemas.microsoft.com/office/drawing/2014/main" id="{91C1D846-770F-4BFD-BCF9-0D1961194950}"/>
                    </a:ext>
                  </a:extLst>
                </p:cNvPr>
                <p:cNvPicPr/>
                <p:nvPr/>
              </p:nvPicPr>
              <p:blipFill>
                <a:blip r:embed="rId69"/>
                <a:stretch>
                  <a:fillRect/>
                </a:stretch>
              </p:blipFill>
              <p:spPr>
                <a:xfrm>
                  <a:off x="5156637" y="4338435"/>
                  <a:ext cx="131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Freihand 52">
                  <a:extLst>
                    <a:ext uri="{FF2B5EF4-FFF2-40B4-BE49-F238E27FC236}">
                      <a16:creationId xmlns:a16="http://schemas.microsoft.com/office/drawing/2014/main" id="{304A33DB-B26B-45EC-9AB7-D73006A81F9B}"/>
                    </a:ext>
                  </a:extLst>
                </p14:cNvPr>
                <p14:cNvContentPartPr/>
                <p14:nvPr/>
              </p14:nvContentPartPr>
              <p14:xfrm>
                <a:off x="5221437" y="4315755"/>
                <a:ext cx="113040" cy="99000"/>
              </p14:xfrm>
            </p:contentPart>
          </mc:Choice>
          <mc:Fallback xmlns="">
            <p:pic>
              <p:nvPicPr>
                <p:cNvPr id="53" name="Freihand 52">
                  <a:extLst>
                    <a:ext uri="{FF2B5EF4-FFF2-40B4-BE49-F238E27FC236}">
                      <a16:creationId xmlns:a16="http://schemas.microsoft.com/office/drawing/2014/main" id="{304A33DB-B26B-45EC-9AB7-D73006A81F9B}"/>
                    </a:ext>
                  </a:extLst>
                </p:cNvPr>
                <p:cNvPicPr/>
                <p:nvPr/>
              </p:nvPicPr>
              <p:blipFill>
                <a:blip r:embed="rId71"/>
                <a:stretch>
                  <a:fillRect/>
                </a:stretch>
              </p:blipFill>
              <p:spPr>
                <a:xfrm>
                  <a:off x="5217117" y="4311435"/>
                  <a:ext cx="121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Freihand 53">
                  <a:extLst>
                    <a:ext uri="{FF2B5EF4-FFF2-40B4-BE49-F238E27FC236}">
                      <a16:creationId xmlns:a16="http://schemas.microsoft.com/office/drawing/2014/main" id="{B25C593A-76B0-49EB-BE46-1D6F4CAADAAB}"/>
                    </a:ext>
                  </a:extLst>
                </p14:cNvPr>
                <p14:cNvContentPartPr/>
                <p14:nvPr/>
              </p14:nvContentPartPr>
              <p14:xfrm>
                <a:off x="5064837" y="4234755"/>
                <a:ext cx="355680" cy="284400"/>
              </p14:xfrm>
            </p:contentPart>
          </mc:Choice>
          <mc:Fallback xmlns="">
            <p:pic>
              <p:nvPicPr>
                <p:cNvPr id="54" name="Freihand 53">
                  <a:extLst>
                    <a:ext uri="{FF2B5EF4-FFF2-40B4-BE49-F238E27FC236}">
                      <a16:creationId xmlns:a16="http://schemas.microsoft.com/office/drawing/2014/main" id="{B25C593A-76B0-49EB-BE46-1D6F4CAADAAB}"/>
                    </a:ext>
                  </a:extLst>
                </p:cNvPr>
                <p:cNvPicPr/>
                <p:nvPr/>
              </p:nvPicPr>
              <p:blipFill>
                <a:blip r:embed="rId73"/>
                <a:stretch>
                  <a:fillRect/>
                </a:stretch>
              </p:blipFill>
              <p:spPr>
                <a:xfrm>
                  <a:off x="5060517" y="4230435"/>
                  <a:ext cx="364320" cy="29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9FB80CFE-C6E6-42D0-8104-BBBE0B86F3D1}"/>
                  </a:ext>
                </a:extLst>
              </p14:cNvPr>
              <p14:cNvContentPartPr/>
              <p14:nvPr/>
            </p14:nvContentPartPr>
            <p14:xfrm>
              <a:off x="1199877" y="4912635"/>
              <a:ext cx="1822320" cy="78840"/>
            </p14:xfrm>
          </p:contentPart>
        </mc:Choice>
        <mc:Fallback xmlns="">
          <p:pic>
            <p:nvPicPr>
              <p:cNvPr id="56" name="Freihand 55">
                <a:extLst>
                  <a:ext uri="{FF2B5EF4-FFF2-40B4-BE49-F238E27FC236}">
                    <a16:creationId xmlns:a16="http://schemas.microsoft.com/office/drawing/2014/main" id="{9FB80CFE-C6E6-42D0-8104-BBBE0B86F3D1}"/>
                  </a:ext>
                </a:extLst>
              </p:cNvPr>
              <p:cNvPicPr/>
              <p:nvPr/>
            </p:nvPicPr>
            <p:blipFill>
              <a:blip r:embed="rId75"/>
              <a:stretch>
                <a:fillRect/>
              </a:stretch>
            </p:blipFill>
            <p:spPr>
              <a:xfrm>
                <a:off x="1195557" y="4908315"/>
                <a:ext cx="1830960" cy="87480"/>
              </a:xfrm>
              <a:prstGeom prst="rect">
                <a:avLst/>
              </a:prstGeom>
            </p:spPr>
          </p:pic>
        </mc:Fallback>
      </mc:AlternateContent>
      <p:grpSp>
        <p:nvGrpSpPr>
          <p:cNvPr id="36870" name="Gruppieren 36869">
            <a:extLst>
              <a:ext uri="{FF2B5EF4-FFF2-40B4-BE49-F238E27FC236}">
                <a16:creationId xmlns:a16="http://schemas.microsoft.com/office/drawing/2014/main" id="{D587D539-106A-4B79-A9A8-0D89EA526606}"/>
              </a:ext>
            </a:extLst>
          </p:cNvPr>
          <p:cNvGrpSpPr/>
          <p:nvPr/>
        </p:nvGrpSpPr>
        <p:grpSpPr>
          <a:xfrm>
            <a:off x="1037517" y="5118195"/>
            <a:ext cx="1811160" cy="182160"/>
            <a:chOff x="1037517" y="5118195"/>
            <a:chExt cx="1811160" cy="182160"/>
          </a:xfrm>
        </p:grpSpPr>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05619144-48E1-4F45-B797-FA012FE70CC2}"/>
                    </a:ext>
                  </a:extLst>
                </p14:cNvPr>
                <p14:cNvContentPartPr/>
                <p14:nvPr/>
              </p14:nvContentPartPr>
              <p14:xfrm>
                <a:off x="1037517" y="5199555"/>
                <a:ext cx="118800" cy="100800"/>
              </p14:xfrm>
            </p:contentPart>
          </mc:Choice>
          <mc:Fallback xmlns="">
            <p:pic>
              <p:nvPicPr>
                <p:cNvPr id="57" name="Freihand 56">
                  <a:extLst>
                    <a:ext uri="{FF2B5EF4-FFF2-40B4-BE49-F238E27FC236}">
                      <a16:creationId xmlns:a16="http://schemas.microsoft.com/office/drawing/2014/main" id="{05619144-48E1-4F45-B797-FA012FE70CC2}"/>
                    </a:ext>
                  </a:extLst>
                </p:cNvPr>
                <p:cNvPicPr/>
                <p:nvPr/>
              </p:nvPicPr>
              <p:blipFill>
                <a:blip r:embed="rId77"/>
                <a:stretch>
                  <a:fillRect/>
                </a:stretch>
              </p:blipFill>
              <p:spPr>
                <a:xfrm>
                  <a:off x="1033197" y="5195235"/>
                  <a:ext cx="127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49532819-6569-440E-AE28-0B6B99620FEF}"/>
                    </a:ext>
                  </a:extLst>
                </p14:cNvPr>
                <p14:cNvContentPartPr/>
                <p14:nvPr/>
              </p14:nvContentPartPr>
              <p14:xfrm>
                <a:off x="1169277" y="5202795"/>
                <a:ext cx="111600" cy="83880"/>
              </p14:xfrm>
            </p:contentPart>
          </mc:Choice>
          <mc:Fallback xmlns="">
            <p:pic>
              <p:nvPicPr>
                <p:cNvPr id="58" name="Freihand 57">
                  <a:extLst>
                    <a:ext uri="{FF2B5EF4-FFF2-40B4-BE49-F238E27FC236}">
                      <a16:creationId xmlns:a16="http://schemas.microsoft.com/office/drawing/2014/main" id="{49532819-6569-440E-AE28-0B6B99620FEF}"/>
                    </a:ext>
                  </a:extLst>
                </p:cNvPr>
                <p:cNvPicPr/>
                <p:nvPr/>
              </p:nvPicPr>
              <p:blipFill>
                <a:blip r:embed="rId79"/>
                <a:stretch>
                  <a:fillRect/>
                </a:stretch>
              </p:blipFill>
              <p:spPr>
                <a:xfrm>
                  <a:off x="1164957" y="5198475"/>
                  <a:ext cx="120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708858BF-C2F8-45F9-B886-5521BEE077DB}"/>
                    </a:ext>
                  </a:extLst>
                </p14:cNvPr>
                <p14:cNvContentPartPr/>
                <p14:nvPr/>
              </p14:nvContentPartPr>
              <p14:xfrm>
                <a:off x="1312917" y="5176155"/>
                <a:ext cx="80280" cy="73080"/>
              </p14:xfrm>
            </p:contentPart>
          </mc:Choice>
          <mc:Fallback xmlns="">
            <p:pic>
              <p:nvPicPr>
                <p:cNvPr id="59" name="Freihand 58">
                  <a:extLst>
                    <a:ext uri="{FF2B5EF4-FFF2-40B4-BE49-F238E27FC236}">
                      <a16:creationId xmlns:a16="http://schemas.microsoft.com/office/drawing/2014/main" id="{708858BF-C2F8-45F9-B886-5521BEE077DB}"/>
                    </a:ext>
                  </a:extLst>
                </p:cNvPr>
                <p:cNvPicPr/>
                <p:nvPr/>
              </p:nvPicPr>
              <p:blipFill>
                <a:blip r:embed="rId81"/>
                <a:stretch>
                  <a:fillRect/>
                </a:stretch>
              </p:blipFill>
              <p:spPr>
                <a:xfrm>
                  <a:off x="1308597" y="5171835"/>
                  <a:ext cx="8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9200C086-75A0-42FC-BB21-CA2DEA8A4237}"/>
                    </a:ext>
                  </a:extLst>
                </p14:cNvPr>
                <p14:cNvContentPartPr/>
                <p14:nvPr/>
              </p14:nvContentPartPr>
              <p14:xfrm>
                <a:off x="1420917" y="5180835"/>
                <a:ext cx="75600" cy="82080"/>
              </p14:xfrm>
            </p:contentPart>
          </mc:Choice>
          <mc:Fallback xmlns="">
            <p:pic>
              <p:nvPicPr>
                <p:cNvPr id="60" name="Freihand 59">
                  <a:extLst>
                    <a:ext uri="{FF2B5EF4-FFF2-40B4-BE49-F238E27FC236}">
                      <a16:creationId xmlns:a16="http://schemas.microsoft.com/office/drawing/2014/main" id="{9200C086-75A0-42FC-BB21-CA2DEA8A4237}"/>
                    </a:ext>
                  </a:extLst>
                </p:cNvPr>
                <p:cNvPicPr/>
                <p:nvPr/>
              </p:nvPicPr>
              <p:blipFill>
                <a:blip r:embed="rId83"/>
                <a:stretch>
                  <a:fillRect/>
                </a:stretch>
              </p:blipFill>
              <p:spPr>
                <a:xfrm>
                  <a:off x="1416597" y="5176515"/>
                  <a:ext cx="84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146092FC-1963-4431-89C6-1AE00F28686D}"/>
                    </a:ext>
                  </a:extLst>
                </p14:cNvPr>
                <p14:cNvContentPartPr/>
                <p14:nvPr/>
              </p14:nvContentPartPr>
              <p14:xfrm>
                <a:off x="1574637" y="5118195"/>
                <a:ext cx="91080" cy="117000"/>
              </p14:xfrm>
            </p:contentPart>
          </mc:Choice>
          <mc:Fallback xmlns="">
            <p:pic>
              <p:nvPicPr>
                <p:cNvPr id="61" name="Freihand 60">
                  <a:extLst>
                    <a:ext uri="{FF2B5EF4-FFF2-40B4-BE49-F238E27FC236}">
                      <a16:creationId xmlns:a16="http://schemas.microsoft.com/office/drawing/2014/main" id="{146092FC-1963-4431-89C6-1AE00F28686D}"/>
                    </a:ext>
                  </a:extLst>
                </p:cNvPr>
                <p:cNvPicPr/>
                <p:nvPr/>
              </p:nvPicPr>
              <p:blipFill>
                <a:blip r:embed="rId85"/>
                <a:stretch>
                  <a:fillRect/>
                </a:stretch>
              </p:blipFill>
              <p:spPr>
                <a:xfrm>
                  <a:off x="1570317" y="5113875"/>
                  <a:ext cx="99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1F3ABA56-15A1-4B65-AF4F-4DC134DB9E1A}"/>
                    </a:ext>
                  </a:extLst>
                </p14:cNvPr>
                <p14:cNvContentPartPr/>
                <p14:nvPr/>
              </p14:nvContentPartPr>
              <p14:xfrm>
                <a:off x="2164317" y="5145555"/>
                <a:ext cx="101880" cy="125640"/>
              </p14:xfrm>
            </p:contentPart>
          </mc:Choice>
          <mc:Fallback xmlns="">
            <p:pic>
              <p:nvPicPr>
                <p:cNvPr id="62" name="Freihand 61">
                  <a:extLst>
                    <a:ext uri="{FF2B5EF4-FFF2-40B4-BE49-F238E27FC236}">
                      <a16:creationId xmlns:a16="http://schemas.microsoft.com/office/drawing/2014/main" id="{1F3ABA56-15A1-4B65-AF4F-4DC134DB9E1A}"/>
                    </a:ext>
                  </a:extLst>
                </p:cNvPr>
                <p:cNvPicPr/>
                <p:nvPr/>
              </p:nvPicPr>
              <p:blipFill>
                <a:blip r:embed="rId87"/>
                <a:stretch>
                  <a:fillRect/>
                </a:stretch>
              </p:blipFill>
              <p:spPr>
                <a:xfrm>
                  <a:off x="2159997" y="5141235"/>
                  <a:ext cx="110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AA1932CB-2F9C-4687-8ABD-FF60BE4DE0FB}"/>
                    </a:ext>
                  </a:extLst>
                </p14:cNvPr>
                <p14:cNvContentPartPr/>
                <p14:nvPr/>
              </p14:nvContentPartPr>
              <p14:xfrm>
                <a:off x="2347197" y="5159235"/>
                <a:ext cx="8640" cy="88200"/>
              </p14:xfrm>
            </p:contentPart>
          </mc:Choice>
          <mc:Fallback xmlns="">
            <p:pic>
              <p:nvPicPr>
                <p:cNvPr id="63" name="Freihand 62">
                  <a:extLst>
                    <a:ext uri="{FF2B5EF4-FFF2-40B4-BE49-F238E27FC236}">
                      <a16:creationId xmlns:a16="http://schemas.microsoft.com/office/drawing/2014/main" id="{AA1932CB-2F9C-4687-8ABD-FF60BE4DE0FB}"/>
                    </a:ext>
                  </a:extLst>
                </p:cNvPr>
                <p:cNvPicPr/>
                <p:nvPr/>
              </p:nvPicPr>
              <p:blipFill>
                <a:blip r:embed="rId89"/>
                <a:stretch>
                  <a:fillRect/>
                </a:stretch>
              </p:blipFill>
              <p:spPr>
                <a:xfrm>
                  <a:off x="2342877" y="5154915"/>
                  <a:ext cx="17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6864" name="Freihand 36863">
                  <a:extLst>
                    <a:ext uri="{FF2B5EF4-FFF2-40B4-BE49-F238E27FC236}">
                      <a16:creationId xmlns:a16="http://schemas.microsoft.com/office/drawing/2014/main" id="{0481E65D-5367-42BE-8439-313D15B24E69}"/>
                    </a:ext>
                  </a:extLst>
                </p14:cNvPr>
                <p14:cNvContentPartPr/>
                <p14:nvPr/>
              </p14:nvContentPartPr>
              <p14:xfrm>
                <a:off x="2304357" y="5194155"/>
                <a:ext cx="87480" cy="9720"/>
              </p14:xfrm>
            </p:contentPart>
          </mc:Choice>
          <mc:Fallback xmlns="">
            <p:pic>
              <p:nvPicPr>
                <p:cNvPr id="36864" name="Freihand 36863">
                  <a:extLst>
                    <a:ext uri="{FF2B5EF4-FFF2-40B4-BE49-F238E27FC236}">
                      <a16:creationId xmlns:a16="http://schemas.microsoft.com/office/drawing/2014/main" id="{0481E65D-5367-42BE-8439-313D15B24E69}"/>
                    </a:ext>
                  </a:extLst>
                </p:cNvPr>
                <p:cNvPicPr/>
                <p:nvPr/>
              </p:nvPicPr>
              <p:blipFill>
                <a:blip r:embed="rId91"/>
                <a:stretch>
                  <a:fillRect/>
                </a:stretch>
              </p:blipFill>
              <p:spPr>
                <a:xfrm>
                  <a:off x="2300037" y="5189835"/>
                  <a:ext cx="96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6865" name="Freihand 36864">
                  <a:extLst>
                    <a:ext uri="{FF2B5EF4-FFF2-40B4-BE49-F238E27FC236}">
                      <a16:creationId xmlns:a16="http://schemas.microsoft.com/office/drawing/2014/main" id="{436A6AA0-B813-4B64-8E59-0596A97E6E72}"/>
                    </a:ext>
                  </a:extLst>
                </p14:cNvPr>
                <p14:cNvContentPartPr/>
                <p14:nvPr/>
              </p14:nvContentPartPr>
              <p14:xfrm>
                <a:off x="2467077" y="5140155"/>
                <a:ext cx="193320" cy="114120"/>
              </p14:xfrm>
            </p:contentPart>
          </mc:Choice>
          <mc:Fallback xmlns="">
            <p:pic>
              <p:nvPicPr>
                <p:cNvPr id="36865" name="Freihand 36864">
                  <a:extLst>
                    <a:ext uri="{FF2B5EF4-FFF2-40B4-BE49-F238E27FC236}">
                      <a16:creationId xmlns:a16="http://schemas.microsoft.com/office/drawing/2014/main" id="{436A6AA0-B813-4B64-8E59-0596A97E6E72}"/>
                    </a:ext>
                  </a:extLst>
                </p:cNvPr>
                <p:cNvPicPr/>
                <p:nvPr/>
              </p:nvPicPr>
              <p:blipFill>
                <a:blip r:embed="rId93"/>
                <a:stretch>
                  <a:fillRect/>
                </a:stretch>
              </p:blipFill>
              <p:spPr>
                <a:xfrm>
                  <a:off x="2462757" y="5135835"/>
                  <a:ext cx="20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866" name="Freihand 36865">
                  <a:extLst>
                    <a:ext uri="{FF2B5EF4-FFF2-40B4-BE49-F238E27FC236}">
                      <a16:creationId xmlns:a16="http://schemas.microsoft.com/office/drawing/2014/main" id="{52BBAED2-4B68-420D-AF57-A5C13D1CF4A7}"/>
                    </a:ext>
                  </a:extLst>
                </p14:cNvPr>
                <p14:cNvContentPartPr/>
                <p14:nvPr/>
              </p14:nvContentPartPr>
              <p14:xfrm>
                <a:off x="2604237" y="5136195"/>
                <a:ext cx="244440" cy="98640"/>
              </p14:xfrm>
            </p:contentPart>
          </mc:Choice>
          <mc:Fallback xmlns="">
            <p:pic>
              <p:nvPicPr>
                <p:cNvPr id="36866" name="Freihand 36865">
                  <a:extLst>
                    <a:ext uri="{FF2B5EF4-FFF2-40B4-BE49-F238E27FC236}">
                      <a16:creationId xmlns:a16="http://schemas.microsoft.com/office/drawing/2014/main" id="{52BBAED2-4B68-420D-AF57-A5C13D1CF4A7}"/>
                    </a:ext>
                  </a:extLst>
                </p:cNvPr>
                <p:cNvPicPr/>
                <p:nvPr/>
              </p:nvPicPr>
              <p:blipFill>
                <a:blip r:embed="rId95"/>
                <a:stretch>
                  <a:fillRect/>
                </a:stretch>
              </p:blipFill>
              <p:spPr>
                <a:xfrm>
                  <a:off x="2599917" y="5131875"/>
                  <a:ext cx="253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868" name="Freihand 36867">
                  <a:extLst>
                    <a:ext uri="{FF2B5EF4-FFF2-40B4-BE49-F238E27FC236}">
                      <a16:creationId xmlns:a16="http://schemas.microsoft.com/office/drawing/2014/main" id="{6D20D348-C512-490A-900A-E2F0050112A2}"/>
                    </a:ext>
                  </a:extLst>
                </p14:cNvPr>
                <p14:cNvContentPartPr/>
                <p14:nvPr/>
              </p14:nvContentPartPr>
              <p14:xfrm>
                <a:off x="1781277" y="5163555"/>
                <a:ext cx="206280" cy="38160"/>
              </p14:xfrm>
            </p:contentPart>
          </mc:Choice>
          <mc:Fallback xmlns="">
            <p:pic>
              <p:nvPicPr>
                <p:cNvPr id="36868" name="Freihand 36867">
                  <a:extLst>
                    <a:ext uri="{FF2B5EF4-FFF2-40B4-BE49-F238E27FC236}">
                      <a16:creationId xmlns:a16="http://schemas.microsoft.com/office/drawing/2014/main" id="{6D20D348-C512-490A-900A-E2F0050112A2}"/>
                    </a:ext>
                  </a:extLst>
                </p:cNvPr>
                <p:cNvPicPr/>
                <p:nvPr/>
              </p:nvPicPr>
              <p:blipFill>
                <a:blip r:embed="rId97"/>
                <a:stretch>
                  <a:fillRect/>
                </a:stretch>
              </p:blipFill>
              <p:spPr>
                <a:xfrm>
                  <a:off x="1776957" y="5159235"/>
                  <a:ext cx="214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869" name="Freihand 36868">
                  <a:extLst>
                    <a:ext uri="{FF2B5EF4-FFF2-40B4-BE49-F238E27FC236}">
                      <a16:creationId xmlns:a16="http://schemas.microsoft.com/office/drawing/2014/main" id="{04BDB278-1678-4EB3-994D-497CE87C6B5F}"/>
                    </a:ext>
                  </a:extLst>
                </p14:cNvPr>
                <p14:cNvContentPartPr/>
                <p14:nvPr/>
              </p14:nvContentPartPr>
              <p14:xfrm>
                <a:off x="1859757" y="5198115"/>
                <a:ext cx="181800" cy="21600"/>
              </p14:xfrm>
            </p:contentPart>
          </mc:Choice>
          <mc:Fallback xmlns="">
            <p:pic>
              <p:nvPicPr>
                <p:cNvPr id="36869" name="Freihand 36868">
                  <a:extLst>
                    <a:ext uri="{FF2B5EF4-FFF2-40B4-BE49-F238E27FC236}">
                      <a16:creationId xmlns:a16="http://schemas.microsoft.com/office/drawing/2014/main" id="{04BDB278-1678-4EB3-994D-497CE87C6B5F}"/>
                    </a:ext>
                  </a:extLst>
                </p:cNvPr>
                <p:cNvPicPr/>
                <p:nvPr/>
              </p:nvPicPr>
              <p:blipFill>
                <a:blip r:embed="rId99"/>
                <a:stretch>
                  <a:fillRect/>
                </a:stretch>
              </p:blipFill>
              <p:spPr>
                <a:xfrm>
                  <a:off x="1855437" y="5193795"/>
                  <a:ext cx="19044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36871" name="Freihand 36870">
                <a:extLst>
                  <a:ext uri="{FF2B5EF4-FFF2-40B4-BE49-F238E27FC236}">
                    <a16:creationId xmlns:a16="http://schemas.microsoft.com/office/drawing/2014/main" id="{AE8BD623-9656-4FD8-953F-1B2E0D4CBE40}"/>
                  </a:ext>
                </a:extLst>
              </p14:cNvPr>
              <p14:cNvContentPartPr/>
              <p14:nvPr/>
            </p14:nvContentPartPr>
            <p14:xfrm>
              <a:off x="1645557" y="5481435"/>
              <a:ext cx="310680" cy="385560"/>
            </p14:xfrm>
          </p:contentPart>
        </mc:Choice>
        <mc:Fallback xmlns="">
          <p:pic>
            <p:nvPicPr>
              <p:cNvPr id="36871" name="Freihand 36870">
                <a:extLst>
                  <a:ext uri="{FF2B5EF4-FFF2-40B4-BE49-F238E27FC236}">
                    <a16:creationId xmlns:a16="http://schemas.microsoft.com/office/drawing/2014/main" id="{AE8BD623-9656-4FD8-953F-1B2E0D4CBE40}"/>
                  </a:ext>
                </a:extLst>
              </p:cNvPr>
              <p:cNvPicPr/>
              <p:nvPr/>
            </p:nvPicPr>
            <p:blipFill>
              <a:blip r:embed="rId101"/>
              <a:stretch>
                <a:fillRect/>
              </a:stretch>
            </p:blipFill>
            <p:spPr>
              <a:xfrm>
                <a:off x="1641237" y="5477115"/>
                <a:ext cx="3193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872" name="Freihand 36871">
                <a:extLst>
                  <a:ext uri="{FF2B5EF4-FFF2-40B4-BE49-F238E27FC236}">
                    <a16:creationId xmlns:a16="http://schemas.microsoft.com/office/drawing/2014/main" id="{2C28BCC6-7BBE-4F99-8C5A-7FFDB8AF0E79}"/>
                  </a:ext>
                </a:extLst>
              </p14:cNvPr>
              <p14:cNvContentPartPr/>
              <p14:nvPr/>
            </p14:nvContentPartPr>
            <p14:xfrm>
              <a:off x="4069437" y="5042235"/>
              <a:ext cx="1238400" cy="31680"/>
            </p14:xfrm>
          </p:contentPart>
        </mc:Choice>
        <mc:Fallback xmlns="">
          <p:pic>
            <p:nvPicPr>
              <p:cNvPr id="36872" name="Freihand 36871">
                <a:extLst>
                  <a:ext uri="{FF2B5EF4-FFF2-40B4-BE49-F238E27FC236}">
                    <a16:creationId xmlns:a16="http://schemas.microsoft.com/office/drawing/2014/main" id="{2C28BCC6-7BBE-4F99-8C5A-7FFDB8AF0E79}"/>
                  </a:ext>
                </a:extLst>
              </p:cNvPr>
              <p:cNvPicPr/>
              <p:nvPr/>
            </p:nvPicPr>
            <p:blipFill>
              <a:blip r:embed="rId103"/>
              <a:stretch>
                <a:fillRect/>
              </a:stretch>
            </p:blipFill>
            <p:spPr>
              <a:xfrm>
                <a:off x="4065117" y="5037915"/>
                <a:ext cx="1247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875" name="Freihand 36874">
                <a:extLst>
                  <a:ext uri="{FF2B5EF4-FFF2-40B4-BE49-F238E27FC236}">
                    <a16:creationId xmlns:a16="http://schemas.microsoft.com/office/drawing/2014/main" id="{2504F2D4-A164-4B7B-9FF2-B490D09A5447}"/>
                  </a:ext>
                </a:extLst>
              </p14:cNvPr>
              <p14:cNvContentPartPr/>
              <p14:nvPr/>
            </p14:nvContentPartPr>
            <p14:xfrm>
              <a:off x="6635877" y="5057715"/>
              <a:ext cx="1320120" cy="54000"/>
            </p14:xfrm>
          </p:contentPart>
        </mc:Choice>
        <mc:Fallback xmlns="">
          <p:pic>
            <p:nvPicPr>
              <p:cNvPr id="36875" name="Freihand 36874">
                <a:extLst>
                  <a:ext uri="{FF2B5EF4-FFF2-40B4-BE49-F238E27FC236}">
                    <a16:creationId xmlns:a16="http://schemas.microsoft.com/office/drawing/2014/main" id="{2504F2D4-A164-4B7B-9FF2-B490D09A5447}"/>
                  </a:ext>
                </a:extLst>
              </p:cNvPr>
              <p:cNvPicPr/>
              <p:nvPr/>
            </p:nvPicPr>
            <p:blipFill>
              <a:blip r:embed="rId105"/>
              <a:stretch>
                <a:fillRect/>
              </a:stretch>
            </p:blipFill>
            <p:spPr>
              <a:xfrm>
                <a:off x="6631557" y="5053395"/>
                <a:ext cx="1328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878" name="Freihand 36877">
                <a:extLst>
                  <a:ext uri="{FF2B5EF4-FFF2-40B4-BE49-F238E27FC236}">
                    <a16:creationId xmlns:a16="http://schemas.microsoft.com/office/drawing/2014/main" id="{74DD7F94-D3B2-416A-90A5-A783C2F7A286}"/>
                  </a:ext>
                </a:extLst>
              </p14:cNvPr>
              <p14:cNvContentPartPr/>
              <p14:nvPr/>
            </p14:nvContentPartPr>
            <p14:xfrm>
              <a:off x="5056557" y="3358875"/>
              <a:ext cx="151560" cy="207360"/>
            </p14:xfrm>
          </p:contentPart>
        </mc:Choice>
        <mc:Fallback xmlns="">
          <p:pic>
            <p:nvPicPr>
              <p:cNvPr id="36878" name="Freihand 36877">
                <a:extLst>
                  <a:ext uri="{FF2B5EF4-FFF2-40B4-BE49-F238E27FC236}">
                    <a16:creationId xmlns:a16="http://schemas.microsoft.com/office/drawing/2014/main" id="{74DD7F94-D3B2-416A-90A5-A783C2F7A286}"/>
                  </a:ext>
                </a:extLst>
              </p:cNvPr>
              <p:cNvPicPr/>
              <p:nvPr/>
            </p:nvPicPr>
            <p:blipFill>
              <a:blip r:embed="rId107"/>
              <a:stretch>
                <a:fillRect/>
              </a:stretch>
            </p:blipFill>
            <p:spPr>
              <a:xfrm>
                <a:off x="5052237" y="3354555"/>
                <a:ext cx="160200" cy="216000"/>
              </a:xfrm>
              <a:prstGeom prst="rect">
                <a:avLst/>
              </a:prstGeom>
            </p:spPr>
          </p:pic>
        </mc:Fallback>
      </mc:AlternateContent>
      <p:grpSp>
        <p:nvGrpSpPr>
          <p:cNvPr id="36882" name="Gruppieren 36881">
            <a:extLst>
              <a:ext uri="{FF2B5EF4-FFF2-40B4-BE49-F238E27FC236}">
                <a16:creationId xmlns:a16="http://schemas.microsoft.com/office/drawing/2014/main" id="{1909E423-CE13-469A-AA27-736A56104269}"/>
              </a:ext>
            </a:extLst>
          </p:cNvPr>
          <p:cNvGrpSpPr/>
          <p:nvPr/>
        </p:nvGrpSpPr>
        <p:grpSpPr>
          <a:xfrm>
            <a:off x="5604117" y="3282195"/>
            <a:ext cx="1342800" cy="198720"/>
            <a:chOff x="5604117" y="3282195"/>
            <a:chExt cx="1342800" cy="198720"/>
          </a:xfrm>
        </p:grpSpPr>
        <mc:AlternateContent xmlns:mc="http://schemas.openxmlformats.org/markup-compatibility/2006" xmlns:p14="http://schemas.microsoft.com/office/powerpoint/2010/main">
          <mc:Choice Requires="p14">
            <p:contentPart p14:bwMode="auto" r:id="rId108">
              <p14:nvContentPartPr>
                <p14:cNvPr id="36879" name="Freihand 36878">
                  <a:extLst>
                    <a:ext uri="{FF2B5EF4-FFF2-40B4-BE49-F238E27FC236}">
                      <a16:creationId xmlns:a16="http://schemas.microsoft.com/office/drawing/2014/main" id="{651C1E66-4D6F-4F66-9415-00BB3E95C85B}"/>
                    </a:ext>
                  </a:extLst>
                </p14:cNvPr>
                <p14:cNvContentPartPr/>
                <p14:nvPr/>
              </p14:nvContentPartPr>
              <p14:xfrm>
                <a:off x="5604117" y="3389475"/>
                <a:ext cx="794520" cy="20160"/>
              </p14:xfrm>
            </p:contentPart>
          </mc:Choice>
          <mc:Fallback xmlns="">
            <p:pic>
              <p:nvPicPr>
                <p:cNvPr id="36879" name="Freihand 36878">
                  <a:extLst>
                    <a:ext uri="{FF2B5EF4-FFF2-40B4-BE49-F238E27FC236}">
                      <a16:creationId xmlns:a16="http://schemas.microsoft.com/office/drawing/2014/main" id="{651C1E66-4D6F-4F66-9415-00BB3E95C85B}"/>
                    </a:ext>
                  </a:extLst>
                </p:cNvPr>
                <p:cNvPicPr/>
                <p:nvPr/>
              </p:nvPicPr>
              <p:blipFill>
                <a:blip r:embed="rId109"/>
                <a:stretch>
                  <a:fillRect/>
                </a:stretch>
              </p:blipFill>
              <p:spPr>
                <a:xfrm>
                  <a:off x="5599797" y="3385155"/>
                  <a:ext cx="803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6880" name="Freihand 36879">
                  <a:extLst>
                    <a:ext uri="{FF2B5EF4-FFF2-40B4-BE49-F238E27FC236}">
                      <a16:creationId xmlns:a16="http://schemas.microsoft.com/office/drawing/2014/main" id="{DDFFA9B7-4BE6-44D2-9770-FD70C4A81877}"/>
                    </a:ext>
                  </a:extLst>
                </p14:cNvPr>
                <p14:cNvContentPartPr/>
                <p14:nvPr/>
              </p14:nvContentPartPr>
              <p14:xfrm>
                <a:off x="6374877" y="3304875"/>
                <a:ext cx="152280" cy="161280"/>
              </p14:xfrm>
            </p:contentPart>
          </mc:Choice>
          <mc:Fallback xmlns="">
            <p:pic>
              <p:nvPicPr>
                <p:cNvPr id="36880" name="Freihand 36879">
                  <a:extLst>
                    <a:ext uri="{FF2B5EF4-FFF2-40B4-BE49-F238E27FC236}">
                      <a16:creationId xmlns:a16="http://schemas.microsoft.com/office/drawing/2014/main" id="{DDFFA9B7-4BE6-44D2-9770-FD70C4A81877}"/>
                    </a:ext>
                  </a:extLst>
                </p:cNvPr>
                <p:cNvPicPr/>
                <p:nvPr/>
              </p:nvPicPr>
              <p:blipFill>
                <a:blip r:embed="rId111"/>
                <a:stretch>
                  <a:fillRect/>
                </a:stretch>
              </p:blipFill>
              <p:spPr>
                <a:xfrm>
                  <a:off x="6370557" y="3300555"/>
                  <a:ext cx="160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6881" name="Freihand 36880">
                  <a:extLst>
                    <a:ext uri="{FF2B5EF4-FFF2-40B4-BE49-F238E27FC236}">
                      <a16:creationId xmlns:a16="http://schemas.microsoft.com/office/drawing/2014/main" id="{39875E39-B3F9-4205-89FA-C6091938E1A4}"/>
                    </a:ext>
                  </a:extLst>
                </p14:cNvPr>
                <p14:cNvContentPartPr/>
                <p14:nvPr/>
              </p14:nvContentPartPr>
              <p14:xfrm>
                <a:off x="6745317" y="3282195"/>
                <a:ext cx="201600" cy="198720"/>
              </p14:xfrm>
            </p:contentPart>
          </mc:Choice>
          <mc:Fallback xmlns="">
            <p:pic>
              <p:nvPicPr>
                <p:cNvPr id="36881" name="Freihand 36880">
                  <a:extLst>
                    <a:ext uri="{FF2B5EF4-FFF2-40B4-BE49-F238E27FC236}">
                      <a16:creationId xmlns:a16="http://schemas.microsoft.com/office/drawing/2014/main" id="{39875E39-B3F9-4205-89FA-C6091938E1A4}"/>
                    </a:ext>
                  </a:extLst>
                </p:cNvPr>
                <p:cNvPicPr/>
                <p:nvPr/>
              </p:nvPicPr>
              <p:blipFill>
                <a:blip r:embed="rId113"/>
                <a:stretch>
                  <a:fillRect/>
                </a:stretch>
              </p:blipFill>
              <p:spPr>
                <a:xfrm>
                  <a:off x="6740997" y="3277875"/>
                  <a:ext cx="210240" cy="207360"/>
                </a:xfrm>
                <a:prstGeom prst="rect">
                  <a:avLst/>
                </a:prstGeom>
              </p:spPr>
            </p:pic>
          </mc:Fallback>
        </mc:AlternateContent>
      </p:grpSp>
      <p:grpSp>
        <p:nvGrpSpPr>
          <p:cNvPr id="36885" name="Gruppieren 36884">
            <a:extLst>
              <a:ext uri="{FF2B5EF4-FFF2-40B4-BE49-F238E27FC236}">
                <a16:creationId xmlns:a16="http://schemas.microsoft.com/office/drawing/2014/main" id="{78ED4F57-93FA-4BB0-A935-AE32851510B8}"/>
              </a:ext>
            </a:extLst>
          </p:cNvPr>
          <p:cNvGrpSpPr/>
          <p:nvPr/>
        </p:nvGrpSpPr>
        <p:grpSpPr>
          <a:xfrm>
            <a:off x="5797797" y="3119115"/>
            <a:ext cx="183240" cy="133920"/>
            <a:chOff x="5797797" y="3119115"/>
            <a:chExt cx="183240" cy="133920"/>
          </a:xfrm>
        </p:grpSpPr>
        <mc:AlternateContent xmlns:mc="http://schemas.openxmlformats.org/markup-compatibility/2006" xmlns:p14="http://schemas.microsoft.com/office/powerpoint/2010/main">
          <mc:Choice Requires="p14">
            <p:contentPart p14:bwMode="auto" r:id="rId114">
              <p14:nvContentPartPr>
                <p14:cNvPr id="36883" name="Freihand 36882">
                  <a:extLst>
                    <a:ext uri="{FF2B5EF4-FFF2-40B4-BE49-F238E27FC236}">
                      <a16:creationId xmlns:a16="http://schemas.microsoft.com/office/drawing/2014/main" id="{DB73BC54-4DAE-45CF-B369-3FFCF32EBFF7}"/>
                    </a:ext>
                  </a:extLst>
                </p14:cNvPr>
                <p14:cNvContentPartPr/>
                <p14:nvPr/>
              </p14:nvContentPartPr>
              <p14:xfrm>
                <a:off x="5797797" y="3119115"/>
                <a:ext cx="146160" cy="133920"/>
              </p14:xfrm>
            </p:contentPart>
          </mc:Choice>
          <mc:Fallback xmlns="">
            <p:pic>
              <p:nvPicPr>
                <p:cNvPr id="36883" name="Freihand 36882">
                  <a:extLst>
                    <a:ext uri="{FF2B5EF4-FFF2-40B4-BE49-F238E27FC236}">
                      <a16:creationId xmlns:a16="http://schemas.microsoft.com/office/drawing/2014/main" id="{DB73BC54-4DAE-45CF-B369-3FFCF32EBFF7}"/>
                    </a:ext>
                  </a:extLst>
                </p:cNvPr>
                <p:cNvPicPr/>
                <p:nvPr/>
              </p:nvPicPr>
              <p:blipFill>
                <a:blip r:embed="rId115"/>
                <a:stretch>
                  <a:fillRect/>
                </a:stretch>
              </p:blipFill>
              <p:spPr>
                <a:xfrm>
                  <a:off x="5793477" y="3114795"/>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884" name="Freihand 36883">
                  <a:extLst>
                    <a:ext uri="{FF2B5EF4-FFF2-40B4-BE49-F238E27FC236}">
                      <a16:creationId xmlns:a16="http://schemas.microsoft.com/office/drawing/2014/main" id="{80EF4121-FA58-483F-B2F5-A1891E199DDF}"/>
                    </a:ext>
                  </a:extLst>
                </p14:cNvPr>
                <p14:cNvContentPartPr/>
                <p14:nvPr/>
              </p14:nvContentPartPr>
              <p14:xfrm>
                <a:off x="5962677" y="3232875"/>
                <a:ext cx="18360" cy="12960"/>
              </p14:xfrm>
            </p:contentPart>
          </mc:Choice>
          <mc:Fallback xmlns="">
            <p:pic>
              <p:nvPicPr>
                <p:cNvPr id="36884" name="Freihand 36883">
                  <a:extLst>
                    <a:ext uri="{FF2B5EF4-FFF2-40B4-BE49-F238E27FC236}">
                      <a16:creationId xmlns:a16="http://schemas.microsoft.com/office/drawing/2014/main" id="{80EF4121-FA58-483F-B2F5-A1891E199DDF}"/>
                    </a:ext>
                  </a:extLst>
                </p:cNvPr>
                <p:cNvPicPr/>
                <p:nvPr/>
              </p:nvPicPr>
              <p:blipFill>
                <a:blip r:embed="rId117"/>
                <a:stretch>
                  <a:fillRect/>
                </a:stretch>
              </p:blipFill>
              <p:spPr>
                <a:xfrm>
                  <a:off x="5958357" y="3228555"/>
                  <a:ext cx="27000" cy="21600"/>
                </a:xfrm>
                <a:prstGeom prst="rect">
                  <a:avLst/>
                </a:prstGeom>
              </p:spPr>
            </p:pic>
          </mc:Fallback>
        </mc:AlternateContent>
      </p:grpSp>
      <p:sp>
        <p:nvSpPr>
          <p:cNvPr id="36886" name="Textfeld 36885">
            <a:extLst>
              <a:ext uri="{FF2B5EF4-FFF2-40B4-BE49-F238E27FC236}">
                <a16:creationId xmlns:a16="http://schemas.microsoft.com/office/drawing/2014/main" id="{F23C4EEC-2C11-4A86-A77C-A102D4419C18}"/>
              </a:ext>
            </a:extLst>
          </p:cNvPr>
          <p:cNvSpPr txBox="1"/>
          <p:nvPr/>
        </p:nvSpPr>
        <p:spPr>
          <a:xfrm>
            <a:off x="109111" y="975675"/>
            <a:ext cx="2134046" cy="307777"/>
          </a:xfrm>
          <a:prstGeom prst="rect">
            <a:avLst/>
          </a:prstGeom>
          <a:noFill/>
        </p:spPr>
        <p:txBody>
          <a:bodyPr wrap="none" rtlCol="0">
            <a:spAutoFit/>
          </a:bodyPr>
          <a:lstStyle/>
          <a:p>
            <a:r>
              <a:rPr lang="de-DE" sz="1400" dirty="0"/>
              <a:t>6. E kauft für 1GE bei H ein</a:t>
            </a:r>
          </a:p>
        </p:txBody>
      </p:sp>
      <mc:AlternateContent xmlns:mc="http://schemas.openxmlformats.org/markup-compatibility/2006" xmlns:p14="http://schemas.microsoft.com/office/powerpoint/2010/main">
        <mc:Choice Requires="p14">
          <p:contentPart p14:bwMode="auto" r:id="rId118">
            <p14:nvContentPartPr>
              <p14:cNvPr id="36887" name="Freihand 36886">
                <a:extLst>
                  <a:ext uri="{FF2B5EF4-FFF2-40B4-BE49-F238E27FC236}">
                    <a16:creationId xmlns:a16="http://schemas.microsoft.com/office/drawing/2014/main" id="{CDFB3970-5AE1-41A4-B858-417637B61DB6}"/>
                  </a:ext>
                </a:extLst>
              </p14:cNvPr>
              <p14:cNvContentPartPr/>
              <p14:nvPr/>
            </p14:nvContentPartPr>
            <p14:xfrm>
              <a:off x="8618397" y="770835"/>
              <a:ext cx="61560" cy="25920"/>
            </p14:xfrm>
          </p:contentPart>
        </mc:Choice>
        <mc:Fallback xmlns="">
          <p:pic>
            <p:nvPicPr>
              <p:cNvPr id="36887" name="Freihand 36886">
                <a:extLst>
                  <a:ext uri="{FF2B5EF4-FFF2-40B4-BE49-F238E27FC236}">
                    <a16:creationId xmlns:a16="http://schemas.microsoft.com/office/drawing/2014/main" id="{CDFB3970-5AE1-41A4-B858-417637B61DB6}"/>
                  </a:ext>
                </a:extLst>
              </p:cNvPr>
              <p:cNvPicPr/>
              <p:nvPr/>
            </p:nvPicPr>
            <p:blipFill>
              <a:blip r:embed="rId119"/>
              <a:stretch>
                <a:fillRect/>
              </a:stretch>
            </p:blipFill>
            <p:spPr>
              <a:xfrm>
                <a:off x="8614077" y="766515"/>
                <a:ext cx="70200" cy="34560"/>
              </a:xfrm>
              <a:prstGeom prst="rect">
                <a:avLst/>
              </a:prstGeom>
            </p:spPr>
          </p:pic>
        </mc:Fallback>
      </mc:AlternateContent>
      <p:grpSp>
        <p:nvGrpSpPr>
          <p:cNvPr id="36900" name="Gruppieren 36899">
            <a:extLst>
              <a:ext uri="{FF2B5EF4-FFF2-40B4-BE49-F238E27FC236}">
                <a16:creationId xmlns:a16="http://schemas.microsoft.com/office/drawing/2014/main" id="{005E8EA7-12F7-4A28-91BA-00F4366FDC1A}"/>
              </a:ext>
            </a:extLst>
          </p:cNvPr>
          <p:cNvGrpSpPr/>
          <p:nvPr/>
        </p:nvGrpSpPr>
        <p:grpSpPr>
          <a:xfrm>
            <a:off x="6811197" y="5275155"/>
            <a:ext cx="1118160" cy="219600"/>
            <a:chOff x="6811197" y="5275155"/>
            <a:chExt cx="1118160" cy="219600"/>
          </a:xfrm>
        </p:grpSpPr>
        <mc:AlternateContent xmlns:mc="http://schemas.openxmlformats.org/markup-compatibility/2006" xmlns:p14="http://schemas.microsoft.com/office/powerpoint/2010/main">
          <mc:Choice Requires="p14">
            <p:contentPart p14:bwMode="auto" r:id="rId120">
              <p14:nvContentPartPr>
                <p14:cNvPr id="36876" name="Freihand 36875">
                  <a:extLst>
                    <a:ext uri="{FF2B5EF4-FFF2-40B4-BE49-F238E27FC236}">
                      <a16:creationId xmlns:a16="http://schemas.microsoft.com/office/drawing/2014/main" id="{43D590EA-1B3E-45B1-AB95-D791B84036F1}"/>
                    </a:ext>
                  </a:extLst>
                </p14:cNvPr>
                <p14:cNvContentPartPr/>
                <p14:nvPr/>
              </p14:nvContentPartPr>
              <p14:xfrm>
                <a:off x="6811197" y="5316915"/>
                <a:ext cx="315360" cy="140040"/>
              </p14:xfrm>
            </p:contentPart>
          </mc:Choice>
          <mc:Fallback xmlns="">
            <p:pic>
              <p:nvPicPr>
                <p:cNvPr id="36876" name="Freihand 36875">
                  <a:extLst>
                    <a:ext uri="{FF2B5EF4-FFF2-40B4-BE49-F238E27FC236}">
                      <a16:creationId xmlns:a16="http://schemas.microsoft.com/office/drawing/2014/main" id="{43D590EA-1B3E-45B1-AB95-D791B84036F1}"/>
                    </a:ext>
                  </a:extLst>
                </p:cNvPr>
                <p:cNvPicPr/>
                <p:nvPr/>
              </p:nvPicPr>
              <p:blipFill>
                <a:blip r:embed="rId121"/>
                <a:stretch>
                  <a:fillRect/>
                </a:stretch>
              </p:blipFill>
              <p:spPr>
                <a:xfrm>
                  <a:off x="6806877" y="5312595"/>
                  <a:ext cx="324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6877" name="Freihand 36876">
                  <a:extLst>
                    <a:ext uri="{FF2B5EF4-FFF2-40B4-BE49-F238E27FC236}">
                      <a16:creationId xmlns:a16="http://schemas.microsoft.com/office/drawing/2014/main" id="{DB75BF4B-89AE-4FC5-B887-60C92FB164F0}"/>
                    </a:ext>
                  </a:extLst>
                </p14:cNvPr>
                <p14:cNvContentPartPr/>
                <p14:nvPr/>
              </p14:nvContentPartPr>
              <p14:xfrm>
                <a:off x="7695717" y="5275155"/>
                <a:ext cx="233640" cy="219600"/>
              </p14:xfrm>
            </p:contentPart>
          </mc:Choice>
          <mc:Fallback xmlns="">
            <p:pic>
              <p:nvPicPr>
                <p:cNvPr id="36877" name="Freihand 36876">
                  <a:extLst>
                    <a:ext uri="{FF2B5EF4-FFF2-40B4-BE49-F238E27FC236}">
                      <a16:creationId xmlns:a16="http://schemas.microsoft.com/office/drawing/2014/main" id="{DB75BF4B-89AE-4FC5-B887-60C92FB164F0}"/>
                    </a:ext>
                  </a:extLst>
                </p:cNvPr>
                <p:cNvPicPr/>
                <p:nvPr/>
              </p:nvPicPr>
              <p:blipFill>
                <a:blip r:embed="rId123"/>
                <a:stretch>
                  <a:fillRect/>
                </a:stretch>
              </p:blipFill>
              <p:spPr>
                <a:xfrm>
                  <a:off x="7691397" y="5270835"/>
                  <a:ext cx="242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891" name="Freihand 36890">
                  <a:extLst>
                    <a:ext uri="{FF2B5EF4-FFF2-40B4-BE49-F238E27FC236}">
                      <a16:creationId xmlns:a16="http://schemas.microsoft.com/office/drawing/2014/main" id="{0EEEE1FC-5B10-4F3E-AC20-729368EDDF41}"/>
                    </a:ext>
                  </a:extLst>
                </p14:cNvPr>
                <p14:cNvContentPartPr/>
                <p14:nvPr/>
              </p14:nvContentPartPr>
              <p14:xfrm>
                <a:off x="7186317" y="5336355"/>
                <a:ext cx="23760" cy="80280"/>
              </p14:xfrm>
            </p:contentPart>
          </mc:Choice>
          <mc:Fallback xmlns="">
            <p:pic>
              <p:nvPicPr>
                <p:cNvPr id="36891" name="Freihand 36890">
                  <a:extLst>
                    <a:ext uri="{FF2B5EF4-FFF2-40B4-BE49-F238E27FC236}">
                      <a16:creationId xmlns:a16="http://schemas.microsoft.com/office/drawing/2014/main" id="{0EEEE1FC-5B10-4F3E-AC20-729368EDDF41}"/>
                    </a:ext>
                  </a:extLst>
                </p:cNvPr>
                <p:cNvPicPr/>
                <p:nvPr/>
              </p:nvPicPr>
              <p:blipFill>
                <a:blip r:embed="rId125"/>
                <a:stretch>
                  <a:fillRect/>
                </a:stretch>
              </p:blipFill>
              <p:spPr>
                <a:xfrm>
                  <a:off x="7181997" y="5332035"/>
                  <a:ext cx="32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892" name="Freihand 36891">
                  <a:extLst>
                    <a:ext uri="{FF2B5EF4-FFF2-40B4-BE49-F238E27FC236}">
                      <a16:creationId xmlns:a16="http://schemas.microsoft.com/office/drawing/2014/main" id="{63748E27-7EEC-4825-B266-6F53D4C72DB1}"/>
                    </a:ext>
                  </a:extLst>
                </p14:cNvPr>
                <p14:cNvContentPartPr/>
                <p14:nvPr/>
              </p14:nvContentPartPr>
              <p14:xfrm>
                <a:off x="7170117" y="5369835"/>
                <a:ext cx="95400" cy="24120"/>
              </p14:xfrm>
            </p:contentPart>
          </mc:Choice>
          <mc:Fallback xmlns="">
            <p:pic>
              <p:nvPicPr>
                <p:cNvPr id="36892" name="Freihand 36891">
                  <a:extLst>
                    <a:ext uri="{FF2B5EF4-FFF2-40B4-BE49-F238E27FC236}">
                      <a16:creationId xmlns:a16="http://schemas.microsoft.com/office/drawing/2014/main" id="{63748E27-7EEC-4825-B266-6F53D4C72DB1}"/>
                    </a:ext>
                  </a:extLst>
                </p:cNvPr>
                <p:cNvPicPr/>
                <p:nvPr/>
              </p:nvPicPr>
              <p:blipFill>
                <a:blip r:embed="rId127"/>
                <a:stretch>
                  <a:fillRect/>
                </a:stretch>
              </p:blipFill>
              <p:spPr>
                <a:xfrm>
                  <a:off x="7165797" y="5365515"/>
                  <a:ext cx="104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893" name="Freihand 36892">
                  <a:extLst>
                    <a:ext uri="{FF2B5EF4-FFF2-40B4-BE49-F238E27FC236}">
                      <a16:creationId xmlns:a16="http://schemas.microsoft.com/office/drawing/2014/main" id="{3A969C93-2709-45F1-A4AD-A450B8F76275}"/>
                    </a:ext>
                  </a:extLst>
                </p14:cNvPr>
                <p14:cNvContentPartPr/>
                <p14:nvPr/>
              </p14:nvContentPartPr>
              <p14:xfrm>
                <a:off x="7257237" y="5343195"/>
                <a:ext cx="264240" cy="79920"/>
              </p14:xfrm>
            </p:contentPart>
          </mc:Choice>
          <mc:Fallback xmlns="">
            <p:pic>
              <p:nvPicPr>
                <p:cNvPr id="36893" name="Freihand 36892">
                  <a:extLst>
                    <a:ext uri="{FF2B5EF4-FFF2-40B4-BE49-F238E27FC236}">
                      <a16:creationId xmlns:a16="http://schemas.microsoft.com/office/drawing/2014/main" id="{3A969C93-2709-45F1-A4AD-A450B8F76275}"/>
                    </a:ext>
                  </a:extLst>
                </p:cNvPr>
                <p:cNvPicPr/>
                <p:nvPr/>
              </p:nvPicPr>
              <p:blipFill>
                <a:blip r:embed="rId129"/>
                <a:stretch>
                  <a:fillRect/>
                </a:stretch>
              </p:blipFill>
              <p:spPr>
                <a:xfrm>
                  <a:off x="7252917" y="5338875"/>
                  <a:ext cx="272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894" name="Freihand 36893">
                  <a:extLst>
                    <a:ext uri="{FF2B5EF4-FFF2-40B4-BE49-F238E27FC236}">
                      <a16:creationId xmlns:a16="http://schemas.microsoft.com/office/drawing/2014/main" id="{0A5FE070-8523-46C4-9D18-157815B9D8BE}"/>
                    </a:ext>
                  </a:extLst>
                </p14:cNvPr>
                <p14:cNvContentPartPr/>
                <p14:nvPr/>
              </p14:nvContentPartPr>
              <p14:xfrm>
                <a:off x="7415997" y="5393955"/>
                <a:ext cx="111600" cy="15840"/>
              </p14:xfrm>
            </p:contentPart>
          </mc:Choice>
          <mc:Fallback xmlns="">
            <p:pic>
              <p:nvPicPr>
                <p:cNvPr id="36894" name="Freihand 36893">
                  <a:extLst>
                    <a:ext uri="{FF2B5EF4-FFF2-40B4-BE49-F238E27FC236}">
                      <a16:creationId xmlns:a16="http://schemas.microsoft.com/office/drawing/2014/main" id="{0A5FE070-8523-46C4-9D18-157815B9D8BE}"/>
                    </a:ext>
                  </a:extLst>
                </p:cNvPr>
                <p:cNvPicPr/>
                <p:nvPr/>
              </p:nvPicPr>
              <p:blipFill>
                <a:blip r:embed="rId131"/>
                <a:stretch>
                  <a:fillRect/>
                </a:stretch>
              </p:blipFill>
              <p:spPr>
                <a:xfrm>
                  <a:off x="7411677" y="5389635"/>
                  <a:ext cx="120240" cy="24480"/>
                </a:xfrm>
                <a:prstGeom prst="rect">
                  <a:avLst/>
                </a:prstGeom>
              </p:spPr>
            </p:pic>
          </mc:Fallback>
        </mc:AlternateContent>
      </p:grpSp>
      <p:grpSp>
        <p:nvGrpSpPr>
          <p:cNvPr id="36899" name="Gruppieren 36898">
            <a:extLst>
              <a:ext uri="{FF2B5EF4-FFF2-40B4-BE49-F238E27FC236}">
                <a16:creationId xmlns:a16="http://schemas.microsoft.com/office/drawing/2014/main" id="{03BDB125-73F5-42BB-BDE8-9310415DA872}"/>
              </a:ext>
            </a:extLst>
          </p:cNvPr>
          <p:cNvGrpSpPr/>
          <p:nvPr/>
        </p:nvGrpSpPr>
        <p:grpSpPr>
          <a:xfrm>
            <a:off x="4113717" y="5282715"/>
            <a:ext cx="1378800" cy="164520"/>
            <a:chOff x="4113717" y="5282715"/>
            <a:chExt cx="1378800" cy="164520"/>
          </a:xfrm>
        </p:grpSpPr>
        <mc:AlternateContent xmlns:mc="http://schemas.openxmlformats.org/markup-compatibility/2006" xmlns:p14="http://schemas.microsoft.com/office/powerpoint/2010/main">
          <mc:Choice Requires="p14">
            <p:contentPart p14:bwMode="auto" r:id="rId132">
              <p14:nvContentPartPr>
                <p14:cNvPr id="36873" name="Freihand 36872">
                  <a:extLst>
                    <a:ext uri="{FF2B5EF4-FFF2-40B4-BE49-F238E27FC236}">
                      <a16:creationId xmlns:a16="http://schemas.microsoft.com/office/drawing/2014/main" id="{465CF052-35FE-4F38-9163-3EE313D3775C}"/>
                    </a:ext>
                  </a:extLst>
                </p14:cNvPr>
                <p14:cNvContentPartPr/>
                <p14:nvPr/>
              </p14:nvContentPartPr>
              <p14:xfrm>
                <a:off x="4113717" y="5282715"/>
                <a:ext cx="306720" cy="141480"/>
              </p14:xfrm>
            </p:contentPart>
          </mc:Choice>
          <mc:Fallback xmlns="">
            <p:pic>
              <p:nvPicPr>
                <p:cNvPr id="36873" name="Freihand 36872">
                  <a:extLst>
                    <a:ext uri="{FF2B5EF4-FFF2-40B4-BE49-F238E27FC236}">
                      <a16:creationId xmlns:a16="http://schemas.microsoft.com/office/drawing/2014/main" id="{465CF052-35FE-4F38-9163-3EE313D3775C}"/>
                    </a:ext>
                  </a:extLst>
                </p:cNvPr>
                <p:cNvPicPr/>
                <p:nvPr/>
              </p:nvPicPr>
              <p:blipFill>
                <a:blip r:embed="rId133"/>
                <a:stretch>
                  <a:fillRect/>
                </a:stretch>
              </p:blipFill>
              <p:spPr>
                <a:xfrm>
                  <a:off x="4109397" y="5278395"/>
                  <a:ext cx="315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6874" name="Freihand 36873">
                  <a:extLst>
                    <a:ext uri="{FF2B5EF4-FFF2-40B4-BE49-F238E27FC236}">
                      <a16:creationId xmlns:a16="http://schemas.microsoft.com/office/drawing/2014/main" id="{EEAF22F1-C7D8-4434-BD32-ECAF50D2302A}"/>
                    </a:ext>
                  </a:extLst>
                </p14:cNvPr>
                <p14:cNvContentPartPr/>
                <p14:nvPr/>
              </p14:nvContentPartPr>
              <p14:xfrm>
                <a:off x="4893117" y="5311155"/>
                <a:ext cx="201240" cy="136080"/>
              </p14:xfrm>
            </p:contentPart>
          </mc:Choice>
          <mc:Fallback xmlns="">
            <p:pic>
              <p:nvPicPr>
                <p:cNvPr id="36874" name="Freihand 36873">
                  <a:extLst>
                    <a:ext uri="{FF2B5EF4-FFF2-40B4-BE49-F238E27FC236}">
                      <a16:creationId xmlns:a16="http://schemas.microsoft.com/office/drawing/2014/main" id="{EEAF22F1-C7D8-4434-BD32-ECAF50D2302A}"/>
                    </a:ext>
                  </a:extLst>
                </p:cNvPr>
                <p:cNvPicPr/>
                <p:nvPr/>
              </p:nvPicPr>
              <p:blipFill>
                <a:blip r:embed="rId135"/>
                <a:stretch>
                  <a:fillRect/>
                </a:stretch>
              </p:blipFill>
              <p:spPr>
                <a:xfrm>
                  <a:off x="4888797" y="5306835"/>
                  <a:ext cx="209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6888" name="Freihand 36887">
                  <a:extLst>
                    <a:ext uri="{FF2B5EF4-FFF2-40B4-BE49-F238E27FC236}">
                      <a16:creationId xmlns:a16="http://schemas.microsoft.com/office/drawing/2014/main" id="{3CF13814-DF1D-4D1E-ABE2-65B5F09A6CB2}"/>
                    </a:ext>
                  </a:extLst>
                </p14:cNvPr>
                <p14:cNvContentPartPr/>
                <p14:nvPr/>
              </p14:nvContentPartPr>
              <p14:xfrm>
                <a:off x="5247717" y="5303235"/>
                <a:ext cx="12960" cy="117720"/>
              </p14:xfrm>
            </p:contentPart>
          </mc:Choice>
          <mc:Fallback xmlns="">
            <p:pic>
              <p:nvPicPr>
                <p:cNvPr id="36888" name="Freihand 36887">
                  <a:extLst>
                    <a:ext uri="{FF2B5EF4-FFF2-40B4-BE49-F238E27FC236}">
                      <a16:creationId xmlns:a16="http://schemas.microsoft.com/office/drawing/2014/main" id="{3CF13814-DF1D-4D1E-ABE2-65B5F09A6CB2}"/>
                    </a:ext>
                  </a:extLst>
                </p:cNvPr>
                <p:cNvPicPr/>
                <p:nvPr/>
              </p:nvPicPr>
              <p:blipFill>
                <a:blip r:embed="rId137"/>
                <a:stretch>
                  <a:fillRect/>
                </a:stretch>
              </p:blipFill>
              <p:spPr>
                <a:xfrm>
                  <a:off x="5243397" y="5298915"/>
                  <a:ext cx="21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889" name="Freihand 36888">
                  <a:extLst>
                    <a:ext uri="{FF2B5EF4-FFF2-40B4-BE49-F238E27FC236}">
                      <a16:creationId xmlns:a16="http://schemas.microsoft.com/office/drawing/2014/main" id="{C9DAD8EF-5552-4C44-BFDE-7A3AA7C9063F}"/>
                    </a:ext>
                  </a:extLst>
                </p14:cNvPr>
                <p14:cNvContentPartPr/>
                <p14:nvPr/>
              </p14:nvContentPartPr>
              <p14:xfrm>
                <a:off x="5194797" y="5356155"/>
                <a:ext cx="154440" cy="8280"/>
              </p14:xfrm>
            </p:contentPart>
          </mc:Choice>
          <mc:Fallback xmlns="">
            <p:pic>
              <p:nvPicPr>
                <p:cNvPr id="36889" name="Freihand 36888">
                  <a:extLst>
                    <a:ext uri="{FF2B5EF4-FFF2-40B4-BE49-F238E27FC236}">
                      <a16:creationId xmlns:a16="http://schemas.microsoft.com/office/drawing/2014/main" id="{C9DAD8EF-5552-4C44-BFDE-7A3AA7C9063F}"/>
                    </a:ext>
                  </a:extLst>
                </p:cNvPr>
                <p:cNvPicPr/>
                <p:nvPr/>
              </p:nvPicPr>
              <p:blipFill>
                <a:blip r:embed="rId139"/>
                <a:stretch>
                  <a:fillRect/>
                </a:stretch>
              </p:blipFill>
              <p:spPr>
                <a:xfrm>
                  <a:off x="5190477" y="5351835"/>
                  <a:ext cx="163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6890" name="Freihand 36889">
                  <a:extLst>
                    <a:ext uri="{FF2B5EF4-FFF2-40B4-BE49-F238E27FC236}">
                      <a16:creationId xmlns:a16="http://schemas.microsoft.com/office/drawing/2014/main" id="{BF8F52C9-B8CE-4DA1-B907-6F7E32312DA7}"/>
                    </a:ext>
                  </a:extLst>
                </p14:cNvPr>
                <p14:cNvContentPartPr/>
                <p14:nvPr/>
              </p14:nvContentPartPr>
              <p14:xfrm>
                <a:off x="5338797" y="5302515"/>
                <a:ext cx="153720" cy="108720"/>
              </p14:xfrm>
            </p:contentPart>
          </mc:Choice>
          <mc:Fallback xmlns="">
            <p:pic>
              <p:nvPicPr>
                <p:cNvPr id="36890" name="Freihand 36889">
                  <a:extLst>
                    <a:ext uri="{FF2B5EF4-FFF2-40B4-BE49-F238E27FC236}">
                      <a16:creationId xmlns:a16="http://schemas.microsoft.com/office/drawing/2014/main" id="{BF8F52C9-B8CE-4DA1-B907-6F7E32312DA7}"/>
                    </a:ext>
                  </a:extLst>
                </p:cNvPr>
                <p:cNvPicPr/>
                <p:nvPr/>
              </p:nvPicPr>
              <p:blipFill>
                <a:blip r:embed="rId141"/>
                <a:stretch>
                  <a:fillRect/>
                </a:stretch>
              </p:blipFill>
              <p:spPr>
                <a:xfrm>
                  <a:off x="5334477" y="5298195"/>
                  <a:ext cx="162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6895" name="Freihand 36894">
                  <a:extLst>
                    <a:ext uri="{FF2B5EF4-FFF2-40B4-BE49-F238E27FC236}">
                      <a16:creationId xmlns:a16="http://schemas.microsoft.com/office/drawing/2014/main" id="{D87D33DF-0C20-4F49-BE04-F5C5990E000F}"/>
                    </a:ext>
                  </a:extLst>
                </p14:cNvPr>
                <p14:cNvContentPartPr/>
                <p14:nvPr/>
              </p14:nvContentPartPr>
              <p14:xfrm>
                <a:off x="4613757" y="5339235"/>
                <a:ext cx="144000" cy="2880"/>
              </p14:xfrm>
            </p:contentPart>
          </mc:Choice>
          <mc:Fallback xmlns="">
            <p:pic>
              <p:nvPicPr>
                <p:cNvPr id="36895" name="Freihand 36894">
                  <a:extLst>
                    <a:ext uri="{FF2B5EF4-FFF2-40B4-BE49-F238E27FC236}">
                      <a16:creationId xmlns:a16="http://schemas.microsoft.com/office/drawing/2014/main" id="{D87D33DF-0C20-4F49-BE04-F5C5990E000F}"/>
                    </a:ext>
                  </a:extLst>
                </p:cNvPr>
                <p:cNvPicPr/>
                <p:nvPr/>
              </p:nvPicPr>
              <p:blipFill>
                <a:blip r:embed="rId143"/>
                <a:stretch>
                  <a:fillRect/>
                </a:stretch>
              </p:blipFill>
              <p:spPr>
                <a:xfrm>
                  <a:off x="4609437" y="5334915"/>
                  <a:ext cx="152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6896" name="Freihand 36895">
                  <a:extLst>
                    <a:ext uri="{FF2B5EF4-FFF2-40B4-BE49-F238E27FC236}">
                      <a16:creationId xmlns:a16="http://schemas.microsoft.com/office/drawing/2014/main" id="{E6268C6C-82FD-4C7E-BA43-4EFD4E5F0D70}"/>
                    </a:ext>
                  </a:extLst>
                </p14:cNvPr>
                <p14:cNvContentPartPr/>
                <p14:nvPr/>
              </p14:nvContentPartPr>
              <p14:xfrm>
                <a:off x="4647957" y="5365515"/>
                <a:ext cx="163080" cy="33480"/>
              </p14:xfrm>
            </p:contentPart>
          </mc:Choice>
          <mc:Fallback xmlns="">
            <p:pic>
              <p:nvPicPr>
                <p:cNvPr id="36896" name="Freihand 36895">
                  <a:extLst>
                    <a:ext uri="{FF2B5EF4-FFF2-40B4-BE49-F238E27FC236}">
                      <a16:creationId xmlns:a16="http://schemas.microsoft.com/office/drawing/2014/main" id="{E6268C6C-82FD-4C7E-BA43-4EFD4E5F0D70}"/>
                    </a:ext>
                  </a:extLst>
                </p:cNvPr>
                <p:cNvPicPr/>
                <p:nvPr/>
              </p:nvPicPr>
              <p:blipFill>
                <a:blip r:embed="rId145"/>
                <a:stretch>
                  <a:fillRect/>
                </a:stretch>
              </p:blipFill>
              <p:spPr>
                <a:xfrm>
                  <a:off x="4643637" y="5361195"/>
                  <a:ext cx="17172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36897" name="Freihand 36896">
                <a:extLst>
                  <a:ext uri="{FF2B5EF4-FFF2-40B4-BE49-F238E27FC236}">
                    <a16:creationId xmlns:a16="http://schemas.microsoft.com/office/drawing/2014/main" id="{9308A921-9948-4156-ACBF-E5BCCB384F2B}"/>
                  </a:ext>
                </a:extLst>
              </p14:cNvPr>
              <p14:cNvContentPartPr/>
              <p14:nvPr/>
            </p14:nvContentPartPr>
            <p14:xfrm>
              <a:off x="4634277" y="5565675"/>
              <a:ext cx="496080" cy="335520"/>
            </p14:xfrm>
          </p:contentPart>
        </mc:Choice>
        <mc:Fallback xmlns="">
          <p:pic>
            <p:nvPicPr>
              <p:cNvPr id="36897" name="Freihand 36896">
                <a:extLst>
                  <a:ext uri="{FF2B5EF4-FFF2-40B4-BE49-F238E27FC236}">
                    <a16:creationId xmlns:a16="http://schemas.microsoft.com/office/drawing/2014/main" id="{9308A921-9948-4156-ACBF-E5BCCB384F2B}"/>
                  </a:ext>
                </a:extLst>
              </p:cNvPr>
              <p:cNvPicPr/>
              <p:nvPr/>
            </p:nvPicPr>
            <p:blipFill>
              <a:blip r:embed="rId147"/>
              <a:stretch>
                <a:fillRect/>
              </a:stretch>
            </p:blipFill>
            <p:spPr>
              <a:xfrm>
                <a:off x="4629957" y="5561355"/>
                <a:ext cx="5047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898" name="Freihand 36897">
                <a:extLst>
                  <a:ext uri="{FF2B5EF4-FFF2-40B4-BE49-F238E27FC236}">
                    <a16:creationId xmlns:a16="http://schemas.microsoft.com/office/drawing/2014/main" id="{BBD3BF88-44EF-47C6-84FB-DB2552146323}"/>
                  </a:ext>
                </a:extLst>
              </p14:cNvPr>
              <p14:cNvContentPartPr/>
              <p14:nvPr/>
            </p14:nvContentPartPr>
            <p14:xfrm>
              <a:off x="7205037" y="5583315"/>
              <a:ext cx="448920" cy="264960"/>
            </p14:xfrm>
          </p:contentPart>
        </mc:Choice>
        <mc:Fallback xmlns="">
          <p:pic>
            <p:nvPicPr>
              <p:cNvPr id="36898" name="Freihand 36897">
                <a:extLst>
                  <a:ext uri="{FF2B5EF4-FFF2-40B4-BE49-F238E27FC236}">
                    <a16:creationId xmlns:a16="http://schemas.microsoft.com/office/drawing/2014/main" id="{BBD3BF88-44EF-47C6-84FB-DB2552146323}"/>
                  </a:ext>
                </a:extLst>
              </p:cNvPr>
              <p:cNvPicPr/>
              <p:nvPr/>
            </p:nvPicPr>
            <p:blipFill>
              <a:blip r:embed="rId149"/>
              <a:stretch>
                <a:fillRect/>
              </a:stretch>
            </p:blipFill>
            <p:spPr>
              <a:xfrm>
                <a:off x="7200717" y="5578995"/>
                <a:ext cx="457560" cy="273600"/>
              </a:xfrm>
              <a:prstGeom prst="rect">
                <a:avLst/>
              </a:prstGeom>
            </p:spPr>
          </p:pic>
        </mc:Fallback>
      </mc:AlternateContent>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16F66AF-BBE3-4EFC-8B7F-C96571F7B256}"/>
              </a:ext>
            </a:extLst>
          </p:cNvPr>
          <p:cNvPicPr>
            <a:picLocks noChangeAspect="1"/>
          </p:cNvPicPr>
          <p:nvPr/>
        </p:nvPicPr>
        <p:blipFill>
          <a:blip r:embed="rId3"/>
          <a:stretch>
            <a:fillRect/>
          </a:stretch>
        </p:blipFill>
        <p:spPr>
          <a:xfrm>
            <a:off x="8138221" y="215752"/>
            <a:ext cx="3543795" cy="136226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BFBE23B5-1D36-4E62-8D7A-EAB9DD1A10DF}"/>
                  </a:ext>
                </a:extLst>
              </p14:cNvPr>
              <p14:cNvContentPartPr/>
              <p14:nvPr/>
            </p14:nvContentPartPr>
            <p14:xfrm>
              <a:off x="2660397" y="3290475"/>
              <a:ext cx="261000" cy="189720"/>
            </p14:xfrm>
          </p:contentPart>
        </mc:Choice>
        <mc:Fallback xmlns="">
          <p:pic>
            <p:nvPicPr>
              <p:cNvPr id="4" name="Freihand 3">
                <a:extLst>
                  <a:ext uri="{FF2B5EF4-FFF2-40B4-BE49-F238E27FC236}">
                    <a16:creationId xmlns:a16="http://schemas.microsoft.com/office/drawing/2014/main" id="{BFBE23B5-1D36-4E62-8D7A-EAB9DD1A10DF}"/>
                  </a:ext>
                </a:extLst>
              </p:cNvPr>
              <p:cNvPicPr/>
              <p:nvPr/>
            </p:nvPicPr>
            <p:blipFill>
              <a:blip r:embed="rId5"/>
              <a:stretch>
                <a:fillRect/>
              </a:stretch>
            </p:blipFill>
            <p:spPr>
              <a:xfrm>
                <a:off x="2656077" y="3286155"/>
                <a:ext cx="269640" cy="198360"/>
              </a:xfrm>
              <a:prstGeom prst="rect">
                <a:avLst/>
              </a:prstGeom>
            </p:spPr>
          </p:pic>
        </mc:Fallback>
      </mc:AlternateContent>
      <p:grpSp>
        <p:nvGrpSpPr>
          <p:cNvPr id="8" name="Gruppieren 7">
            <a:extLst>
              <a:ext uri="{FF2B5EF4-FFF2-40B4-BE49-F238E27FC236}">
                <a16:creationId xmlns:a16="http://schemas.microsoft.com/office/drawing/2014/main" id="{6698AEE0-5D0E-44CA-85B7-6041DDB61C97}"/>
              </a:ext>
            </a:extLst>
          </p:cNvPr>
          <p:cNvGrpSpPr/>
          <p:nvPr/>
        </p:nvGrpSpPr>
        <p:grpSpPr>
          <a:xfrm>
            <a:off x="2933997" y="3076995"/>
            <a:ext cx="340200" cy="268200"/>
            <a:chOff x="2933997" y="3076995"/>
            <a:chExt cx="340200" cy="26820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7500D61-F1AD-4736-8956-EC08F96DE73C}"/>
                    </a:ext>
                  </a:extLst>
                </p14:cNvPr>
                <p14:cNvContentPartPr/>
                <p14:nvPr/>
              </p14:nvContentPartPr>
              <p14:xfrm>
                <a:off x="3014637" y="3151515"/>
                <a:ext cx="108000" cy="98280"/>
              </p14:xfrm>
            </p:contentPart>
          </mc:Choice>
          <mc:Fallback xmlns="">
            <p:pic>
              <p:nvPicPr>
                <p:cNvPr id="5" name="Freihand 4">
                  <a:extLst>
                    <a:ext uri="{FF2B5EF4-FFF2-40B4-BE49-F238E27FC236}">
                      <a16:creationId xmlns:a16="http://schemas.microsoft.com/office/drawing/2014/main" id="{37500D61-F1AD-4736-8956-EC08F96DE73C}"/>
                    </a:ext>
                  </a:extLst>
                </p:cNvPr>
                <p:cNvPicPr/>
                <p:nvPr/>
              </p:nvPicPr>
              <p:blipFill>
                <a:blip r:embed="rId7"/>
                <a:stretch>
                  <a:fillRect/>
                </a:stretch>
              </p:blipFill>
              <p:spPr>
                <a:xfrm>
                  <a:off x="3010317" y="3147195"/>
                  <a:ext cx="116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98898825-2DA5-4A6F-948D-82EC65F9CA73}"/>
                    </a:ext>
                  </a:extLst>
                </p14:cNvPr>
                <p14:cNvContentPartPr/>
                <p14:nvPr/>
              </p14:nvContentPartPr>
              <p14:xfrm>
                <a:off x="3152877" y="3215235"/>
                <a:ext cx="32040" cy="25920"/>
              </p14:xfrm>
            </p:contentPart>
          </mc:Choice>
          <mc:Fallback xmlns="">
            <p:pic>
              <p:nvPicPr>
                <p:cNvPr id="6" name="Freihand 5">
                  <a:extLst>
                    <a:ext uri="{FF2B5EF4-FFF2-40B4-BE49-F238E27FC236}">
                      <a16:creationId xmlns:a16="http://schemas.microsoft.com/office/drawing/2014/main" id="{98898825-2DA5-4A6F-948D-82EC65F9CA73}"/>
                    </a:ext>
                  </a:extLst>
                </p:cNvPr>
                <p:cNvPicPr/>
                <p:nvPr/>
              </p:nvPicPr>
              <p:blipFill>
                <a:blip r:embed="rId9"/>
                <a:stretch>
                  <a:fillRect/>
                </a:stretch>
              </p:blipFill>
              <p:spPr>
                <a:xfrm>
                  <a:off x="3148557" y="3210915"/>
                  <a:ext cx="40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C05CDCA-3195-4D99-937F-801E97A8E764}"/>
                    </a:ext>
                  </a:extLst>
                </p14:cNvPr>
                <p14:cNvContentPartPr/>
                <p14:nvPr/>
              </p14:nvContentPartPr>
              <p14:xfrm>
                <a:off x="2933997" y="3076995"/>
                <a:ext cx="340200" cy="268200"/>
              </p14:xfrm>
            </p:contentPart>
          </mc:Choice>
          <mc:Fallback xmlns="">
            <p:pic>
              <p:nvPicPr>
                <p:cNvPr id="7" name="Freihand 6">
                  <a:extLst>
                    <a:ext uri="{FF2B5EF4-FFF2-40B4-BE49-F238E27FC236}">
                      <a16:creationId xmlns:a16="http://schemas.microsoft.com/office/drawing/2014/main" id="{EC05CDCA-3195-4D99-937F-801E97A8E764}"/>
                    </a:ext>
                  </a:extLst>
                </p:cNvPr>
                <p:cNvPicPr/>
                <p:nvPr/>
              </p:nvPicPr>
              <p:blipFill>
                <a:blip r:embed="rId11"/>
                <a:stretch>
                  <a:fillRect/>
                </a:stretch>
              </p:blipFill>
              <p:spPr>
                <a:xfrm>
                  <a:off x="2929677" y="3072675"/>
                  <a:ext cx="348840" cy="276840"/>
                </a:xfrm>
                <a:prstGeom prst="rect">
                  <a:avLst/>
                </a:prstGeom>
              </p:spPr>
            </p:pic>
          </mc:Fallback>
        </mc:AlternateContent>
      </p:grpSp>
      <p:grpSp>
        <p:nvGrpSpPr>
          <p:cNvPr id="14" name="Gruppieren 13">
            <a:extLst>
              <a:ext uri="{FF2B5EF4-FFF2-40B4-BE49-F238E27FC236}">
                <a16:creationId xmlns:a16="http://schemas.microsoft.com/office/drawing/2014/main" id="{C19ED612-BF1C-48A9-AF53-1ADCBA6B8941}"/>
              </a:ext>
            </a:extLst>
          </p:cNvPr>
          <p:cNvGrpSpPr/>
          <p:nvPr/>
        </p:nvGrpSpPr>
        <p:grpSpPr>
          <a:xfrm>
            <a:off x="1106637" y="2133075"/>
            <a:ext cx="1020600" cy="1039320"/>
            <a:chOff x="1106637" y="2133075"/>
            <a:chExt cx="1020600" cy="103932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61C703E-4D85-4273-98A6-D237268BAC13}"/>
                    </a:ext>
                  </a:extLst>
                </p14:cNvPr>
                <p14:cNvContentPartPr/>
                <p14:nvPr/>
              </p14:nvContentPartPr>
              <p14:xfrm>
                <a:off x="1990437" y="2658315"/>
                <a:ext cx="27000" cy="379440"/>
              </p14:xfrm>
            </p:contentPart>
          </mc:Choice>
          <mc:Fallback xmlns="">
            <p:pic>
              <p:nvPicPr>
                <p:cNvPr id="9" name="Freihand 8">
                  <a:extLst>
                    <a:ext uri="{FF2B5EF4-FFF2-40B4-BE49-F238E27FC236}">
                      <a16:creationId xmlns:a16="http://schemas.microsoft.com/office/drawing/2014/main" id="{961C703E-4D85-4273-98A6-D237268BAC13}"/>
                    </a:ext>
                  </a:extLst>
                </p:cNvPr>
                <p:cNvPicPr/>
                <p:nvPr/>
              </p:nvPicPr>
              <p:blipFill>
                <a:blip r:embed="rId13"/>
                <a:stretch>
                  <a:fillRect/>
                </a:stretch>
              </p:blipFill>
              <p:spPr>
                <a:xfrm>
                  <a:off x="1986117" y="2653995"/>
                  <a:ext cx="356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9320D00-530D-4206-BEDA-5C3C8CBC644F}"/>
                    </a:ext>
                  </a:extLst>
                </p14:cNvPr>
                <p14:cNvContentPartPr/>
                <p14:nvPr/>
              </p14:nvContentPartPr>
              <p14:xfrm>
                <a:off x="1935357" y="2887275"/>
                <a:ext cx="135000" cy="285120"/>
              </p14:xfrm>
            </p:contentPart>
          </mc:Choice>
          <mc:Fallback xmlns="">
            <p:pic>
              <p:nvPicPr>
                <p:cNvPr id="10" name="Freihand 9">
                  <a:extLst>
                    <a:ext uri="{FF2B5EF4-FFF2-40B4-BE49-F238E27FC236}">
                      <a16:creationId xmlns:a16="http://schemas.microsoft.com/office/drawing/2014/main" id="{59320D00-530D-4206-BEDA-5C3C8CBC644F}"/>
                    </a:ext>
                  </a:extLst>
                </p:cNvPr>
                <p:cNvPicPr/>
                <p:nvPr/>
              </p:nvPicPr>
              <p:blipFill>
                <a:blip r:embed="rId15"/>
                <a:stretch>
                  <a:fillRect/>
                </a:stretch>
              </p:blipFill>
              <p:spPr>
                <a:xfrm>
                  <a:off x="1931037" y="2882955"/>
                  <a:ext cx="1436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7150979-143E-45FD-87AA-0CD7E833B96B}"/>
                    </a:ext>
                  </a:extLst>
                </p14:cNvPr>
                <p14:cNvContentPartPr/>
                <p14:nvPr/>
              </p14:nvContentPartPr>
              <p14:xfrm>
                <a:off x="1106637" y="2229195"/>
                <a:ext cx="784440" cy="426240"/>
              </p14:xfrm>
            </p:contentPart>
          </mc:Choice>
          <mc:Fallback xmlns="">
            <p:pic>
              <p:nvPicPr>
                <p:cNvPr id="12" name="Freihand 11">
                  <a:extLst>
                    <a:ext uri="{FF2B5EF4-FFF2-40B4-BE49-F238E27FC236}">
                      <a16:creationId xmlns:a16="http://schemas.microsoft.com/office/drawing/2014/main" id="{87150979-143E-45FD-87AA-0CD7E833B96B}"/>
                    </a:ext>
                  </a:extLst>
                </p:cNvPr>
                <p:cNvPicPr/>
                <p:nvPr/>
              </p:nvPicPr>
              <p:blipFill>
                <a:blip r:embed="rId17"/>
                <a:stretch>
                  <a:fillRect/>
                </a:stretch>
              </p:blipFill>
              <p:spPr>
                <a:xfrm>
                  <a:off x="1102317" y="2224875"/>
                  <a:ext cx="7930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6E237476-16C4-4308-8497-2BCBC6F9887F}"/>
                    </a:ext>
                  </a:extLst>
                </p14:cNvPr>
                <p14:cNvContentPartPr/>
                <p14:nvPr/>
              </p14:nvContentPartPr>
              <p14:xfrm>
                <a:off x="1817277" y="2133075"/>
                <a:ext cx="309960" cy="258840"/>
              </p14:xfrm>
            </p:contentPart>
          </mc:Choice>
          <mc:Fallback xmlns="">
            <p:pic>
              <p:nvPicPr>
                <p:cNvPr id="13" name="Freihand 12">
                  <a:extLst>
                    <a:ext uri="{FF2B5EF4-FFF2-40B4-BE49-F238E27FC236}">
                      <a16:creationId xmlns:a16="http://schemas.microsoft.com/office/drawing/2014/main" id="{6E237476-16C4-4308-8497-2BCBC6F9887F}"/>
                    </a:ext>
                  </a:extLst>
                </p:cNvPr>
                <p:cNvPicPr/>
                <p:nvPr/>
              </p:nvPicPr>
              <p:blipFill>
                <a:blip r:embed="rId19"/>
                <a:stretch>
                  <a:fillRect/>
                </a:stretch>
              </p:blipFill>
              <p:spPr>
                <a:xfrm>
                  <a:off x="1812957" y="2128755"/>
                  <a:ext cx="318600" cy="267480"/>
                </a:xfrm>
                <a:prstGeom prst="rect">
                  <a:avLst/>
                </a:prstGeom>
              </p:spPr>
            </p:pic>
          </mc:Fallback>
        </mc:AlternateContent>
      </p:grpSp>
      <p:grpSp>
        <p:nvGrpSpPr>
          <p:cNvPr id="19" name="Gruppieren 18">
            <a:extLst>
              <a:ext uri="{FF2B5EF4-FFF2-40B4-BE49-F238E27FC236}">
                <a16:creationId xmlns:a16="http://schemas.microsoft.com/office/drawing/2014/main" id="{96EC56F8-5C8E-47D7-8BE7-60A3C8F2AEFC}"/>
              </a:ext>
            </a:extLst>
          </p:cNvPr>
          <p:cNvGrpSpPr/>
          <p:nvPr/>
        </p:nvGrpSpPr>
        <p:grpSpPr>
          <a:xfrm>
            <a:off x="5678997" y="3065835"/>
            <a:ext cx="670680" cy="390960"/>
            <a:chOff x="5678997" y="3065835"/>
            <a:chExt cx="670680" cy="39096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793B5B2A-7A50-40C8-AC1A-36EDBBEB4A88}"/>
                    </a:ext>
                  </a:extLst>
                </p14:cNvPr>
                <p14:cNvContentPartPr/>
                <p14:nvPr/>
              </p14:nvContentPartPr>
              <p14:xfrm>
                <a:off x="5678997" y="3242595"/>
                <a:ext cx="234000" cy="214200"/>
              </p14:xfrm>
            </p:contentPart>
          </mc:Choice>
          <mc:Fallback xmlns="">
            <p:pic>
              <p:nvPicPr>
                <p:cNvPr id="15" name="Freihand 14">
                  <a:extLst>
                    <a:ext uri="{FF2B5EF4-FFF2-40B4-BE49-F238E27FC236}">
                      <a16:creationId xmlns:a16="http://schemas.microsoft.com/office/drawing/2014/main" id="{793B5B2A-7A50-40C8-AC1A-36EDBBEB4A88}"/>
                    </a:ext>
                  </a:extLst>
                </p:cNvPr>
                <p:cNvPicPr/>
                <p:nvPr/>
              </p:nvPicPr>
              <p:blipFill>
                <a:blip r:embed="rId21"/>
                <a:stretch>
                  <a:fillRect/>
                </a:stretch>
              </p:blipFill>
              <p:spPr>
                <a:xfrm>
                  <a:off x="5674677" y="3238275"/>
                  <a:ext cx="242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71A1B40E-90B1-4740-A1FE-6993AEC2E8B5}"/>
                    </a:ext>
                  </a:extLst>
                </p14:cNvPr>
                <p14:cNvContentPartPr/>
                <p14:nvPr/>
              </p14:nvContentPartPr>
              <p14:xfrm>
                <a:off x="6073557" y="3140355"/>
                <a:ext cx="125280" cy="98280"/>
              </p14:xfrm>
            </p:contentPart>
          </mc:Choice>
          <mc:Fallback xmlns="">
            <p:pic>
              <p:nvPicPr>
                <p:cNvPr id="16" name="Freihand 15">
                  <a:extLst>
                    <a:ext uri="{FF2B5EF4-FFF2-40B4-BE49-F238E27FC236}">
                      <a16:creationId xmlns:a16="http://schemas.microsoft.com/office/drawing/2014/main" id="{71A1B40E-90B1-4740-A1FE-6993AEC2E8B5}"/>
                    </a:ext>
                  </a:extLst>
                </p:cNvPr>
                <p:cNvPicPr/>
                <p:nvPr/>
              </p:nvPicPr>
              <p:blipFill>
                <a:blip r:embed="rId23"/>
                <a:stretch>
                  <a:fillRect/>
                </a:stretch>
              </p:blipFill>
              <p:spPr>
                <a:xfrm>
                  <a:off x="6069237" y="3136035"/>
                  <a:ext cx="133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7D91765-00AE-4DB5-88E6-9F9DA8DCF78C}"/>
                    </a:ext>
                  </a:extLst>
                </p14:cNvPr>
                <p14:cNvContentPartPr/>
                <p14:nvPr/>
              </p14:nvContentPartPr>
              <p14:xfrm>
                <a:off x="6208557" y="3210555"/>
                <a:ext cx="30960" cy="13320"/>
              </p14:xfrm>
            </p:contentPart>
          </mc:Choice>
          <mc:Fallback xmlns="">
            <p:pic>
              <p:nvPicPr>
                <p:cNvPr id="17" name="Freihand 16">
                  <a:extLst>
                    <a:ext uri="{FF2B5EF4-FFF2-40B4-BE49-F238E27FC236}">
                      <a16:creationId xmlns:a16="http://schemas.microsoft.com/office/drawing/2014/main" id="{17D91765-00AE-4DB5-88E6-9F9DA8DCF78C}"/>
                    </a:ext>
                  </a:extLst>
                </p:cNvPr>
                <p:cNvPicPr/>
                <p:nvPr/>
              </p:nvPicPr>
              <p:blipFill>
                <a:blip r:embed="rId25"/>
                <a:stretch>
                  <a:fillRect/>
                </a:stretch>
              </p:blipFill>
              <p:spPr>
                <a:xfrm>
                  <a:off x="6204237" y="3206235"/>
                  <a:ext cx="39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E2EE09A-3BBE-4BC4-AB2F-7B68681BFE17}"/>
                    </a:ext>
                  </a:extLst>
                </p14:cNvPr>
                <p14:cNvContentPartPr/>
                <p14:nvPr/>
              </p14:nvContentPartPr>
              <p14:xfrm>
                <a:off x="5979237" y="3065835"/>
                <a:ext cx="370440" cy="251640"/>
              </p14:xfrm>
            </p:contentPart>
          </mc:Choice>
          <mc:Fallback xmlns="">
            <p:pic>
              <p:nvPicPr>
                <p:cNvPr id="18" name="Freihand 17">
                  <a:extLst>
                    <a:ext uri="{FF2B5EF4-FFF2-40B4-BE49-F238E27FC236}">
                      <a16:creationId xmlns:a16="http://schemas.microsoft.com/office/drawing/2014/main" id="{8E2EE09A-3BBE-4BC4-AB2F-7B68681BFE17}"/>
                    </a:ext>
                  </a:extLst>
                </p:cNvPr>
                <p:cNvPicPr/>
                <p:nvPr/>
              </p:nvPicPr>
              <p:blipFill>
                <a:blip r:embed="rId27"/>
                <a:stretch>
                  <a:fillRect/>
                </a:stretch>
              </p:blipFill>
              <p:spPr>
                <a:xfrm>
                  <a:off x="5974917" y="3061515"/>
                  <a:ext cx="379080" cy="260280"/>
                </a:xfrm>
                <a:prstGeom prst="rect">
                  <a:avLst/>
                </a:prstGeom>
              </p:spPr>
            </p:pic>
          </mc:Fallback>
        </mc:AlternateContent>
      </p:grpSp>
      <p:grpSp>
        <p:nvGrpSpPr>
          <p:cNvPr id="25" name="Gruppieren 24">
            <a:extLst>
              <a:ext uri="{FF2B5EF4-FFF2-40B4-BE49-F238E27FC236}">
                <a16:creationId xmlns:a16="http://schemas.microsoft.com/office/drawing/2014/main" id="{B5BCD08A-B797-4719-8C53-BA7C5717CDC4}"/>
              </a:ext>
            </a:extLst>
          </p:cNvPr>
          <p:cNvGrpSpPr/>
          <p:nvPr/>
        </p:nvGrpSpPr>
        <p:grpSpPr>
          <a:xfrm>
            <a:off x="4169517" y="3073395"/>
            <a:ext cx="534600" cy="414000"/>
            <a:chOff x="4169517" y="3073395"/>
            <a:chExt cx="534600" cy="414000"/>
          </a:xfrm>
        </p:grpSpPr>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AE4C8A60-DC8E-4082-923D-9DB4A86D0F14}"/>
                    </a:ext>
                  </a:extLst>
                </p14:cNvPr>
                <p14:cNvContentPartPr/>
                <p14:nvPr/>
              </p14:nvContentPartPr>
              <p14:xfrm>
                <a:off x="4169517" y="3298755"/>
                <a:ext cx="213120" cy="188640"/>
              </p14:xfrm>
            </p:contentPart>
          </mc:Choice>
          <mc:Fallback xmlns="">
            <p:pic>
              <p:nvPicPr>
                <p:cNvPr id="20" name="Freihand 19">
                  <a:extLst>
                    <a:ext uri="{FF2B5EF4-FFF2-40B4-BE49-F238E27FC236}">
                      <a16:creationId xmlns:a16="http://schemas.microsoft.com/office/drawing/2014/main" id="{AE4C8A60-DC8E-4082-923D-9DB4A86D0F14}"/>
                    </a:ext>
                  </a:extLst>
                </p:cNvPr>
                <p:cNvPicPr/>
                <p:nvPr/>
              </p:nvPicPr>
              <p:blipFill>
                <a:blip r:embed="rId29"/>
                <a:stretch>
                  <a:fillRect/>
                </a:stretch>
              </p:blipFill>
              <p:spPr>
                <a:xfrm>
                  <a:off x="4165197" y="3294435"/>
                  <a:ext cx="221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1803645D-DA17-415E-BBE8-B67B881F18AC}"/>
                    </a:ext>
                  </a:extLst>
                </p14:cNvPr>
                <p14:cNvContentPartPr/>
                <p14:nvPr/>
              </p14:nvContentPartPr>
              <p14:xfrm>
                <a:off x="4429437" y="3147555"/>
                <a:ext cx="119880" cy="100080"/>
              </p14:xfrm>
            </p:contentPart>
          </mc:Choice>
          <mc:Fallback xmlns="">
            <p:pic>
              <p:nvPicPr>
                <p:cNvPr id="22" name="Freihand 21">
                  <a:extLst>
                    <a:ext uri="{FF2B5EF4-FFF2-40B4-BE49-F238E27FC236}">
                      <a16:creationId xmlns:a16="http://schemas.microsoft.com/office/drawing/2014/main" id="{1803645D-DA17-415E-BBE8-B67B881F18AC}"/>
                    </a:ext>
                  </a:extLst>
                </p:cNvPr>
                <p:cNvPicPr/>
                <p:nvPr/>
              </p:nvPicPr>
              <p:blipFill>
                <a:blip r:embed="rId31"/>
                <a:stretch>
                  <a:fillRect/>
                </a:stretch>
              </p:blipFill>
              <p:spPr>
                <a:xfrm>
                  <a:off x="4425117" y="3143235"/>
                  <a:ext cx="128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16C90509-4DA2-48B0-BB44-D62E158B20F3}"/>
                    </a:ext>
                  </a:extLst>
                </p14:cNvPr>
                <p14:cNvContentPartPr/>
                <p14:nvPr/>
              </p14:nvContentPartPr>
              <p14:xfrm>
                <a:off x="4600437" y="3214515"/>
                <a:ext cx="9360" cy="12960"/>
              </p14:xfrm>
            </p:contentPart>
          </mc:Choice>
          <mc:Fallback xmlns="">
            <p:pic>
              <p:nvPicPr>
                <p:cNvPr id="23" name="Freihand 22">
                  <a:extLst>
                    <a:ext uri="{FF2B5EF4-FFF2-40B4-BE49-F238E27FC236}">
                      <a16:creationId xmlns:a16="http://schemas.microsoft.com/office/drawing/2014/main" id="{16C90509-4DA2-48B0-BB44-D62E158B20F3}"/>
                    </a:ext>
                  </a:extLst>
                </p:cNvPr>
                <p:cNvPicPr/>
                <p:nvPr/>
              </p:nvPicPr>
              <p:blipFill>
                <a:blip r:embed="rId33"/>
                <a:stretch>
                  <a:fillRect/>
                </a:stretch>
              </p:blipFill>
              <p:spPr>
                <a:xfrm>
                  <a:off x="4596117" y="3210195"/>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38ABDE80-77FF-446C-A292-4D0CC276A79E}"/>
                    </a:ext>
                  </a:extLst>
                </p14:cNvPr>
                <p14:cNvContentPartPr/>
                <p14:nvPr/>
              </p14:nvContentPartPr>
              <p14:xfrm>
                <a:off x="4318917" y="3073395"/>
                <a:ext cx="385200" cy="263160"/>
              </p14:xfrm>
            </p:contentPart>
          </mc:Choice>
          <mc:Fallback xmlns="">
            <p:pic>
              <p:nvPicPr>
                <p:cNvPr id="24" name="Freihand 23">
                  <a:extLst>
                    <a:ext uri="{FF2B5EF4-FFF2-40B4-BE49-F238E27FC236}">
                      <a16:creationId xmlns:a16="http://schemas.microsoft.com/office/drawing/2014/main" id="{38ABDE80-77FF-446C-A292-4D0CC276A79E}"/>
                    </a:ext>
                  </a:extLst>
                </p:cNvPr>
                <p:cNvPicPr/>
                <p:nvPr/>
              </p:nvPicPr>
              <p:blipFill>
                <a:blip r:embed="rId35"/>
                <a:stretch>
                  <a:fillRect/>
                </a:stretch>
              </p:blipFill>
              <p:spPr>
                <a:xfrm>
                  <a:off x="4314597" y="3069075"/>
                  <a:ext cx="393840" cy="271800"/>
                </a:xfrm>
                <a:prstGeom prst="rect">
                  <a:avLst/>
                </a:prstGeom>
              </p:spPr>
            </p:pic>
          </mc:Fallback>
        </mc:AlternateContent>
      </p:grpSp>
      <p:grpSp>
        <p:nvGrpSpPr>
          <p:cNvPr id="31" name="Gruppieren 30">
            <a:extLst>
              <a:ext uri="{FF2B5EF4-FFF2-40B4-BE49-F238E27FC236}">
                <a16:creationId xmlns:a16="http://schemas.microsoft.com/office/drawing/2014/main" id="{C84F58B5-A89D-4F5F-B020-AC9942EFE386}"/>
              </a:ext>
            </a:extLst>
          </p:cNvPr>
          <p:cNvGrpSpPr/>
          <p:nvPr/>
        </p:nvGrpSpPr>
        <p:grpSpPr>
          <a:xfrm>
            <a:off x="2537997" y="4027035"/>
            <a:ext cx="587880" cy="437760"/>
            <a:chOff x="2537997" y="4027035"/>
            <a:chExt cx="587880" cy="43776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AB8C1183-8960-4B92-8D1A-32B372E0728E}"/>
                    </a:ext>
                  </a:extLst>
                </p14:cNvPr>
                <p14:cNvContentPartPr/>
                <p14:nvPr/>
              </p14:nvContentPartPr>
              <p14:xfrm>
                <a:off x="2537997" y="4241235"/>
                <a:ext cx="279360" cy="223560"/>
              </p14:xfrm>
            </p:contentPart>
          </mc:Choice>
          <mc:Fallback xmlns="">
            <p:pic>
              <p:nvPicPr>
                <p:cNvPr id="26" name="Freihand 25">
                  <a:extLst>
                    <a:ext uri="{FF2B5EF4-FFF2-40B4-BE49-F238E27FC236}">
                      <a16:creationId xmlns:a16="http://schemas.microsoft.com/office/drawing/2014/main" id="{AB8C1183-8960-4B92-8D1A-32B372E0728E}"/>
                    </a:ext>
                  </a:extLst>
                </p:cNvPr>
                <p:cNvPicPr/>
                <p:nvPr/>
              </p:nvPicPr>
              <p:blipFill>
                <a:blip r:embed="rId37"/>
                <a:stretch>
                  <a:fillRect/>
                </a:stretch>
              </p:blipFill>
              <p:spPr>
                <a:xfrm>
                  <a:off x="2533677" y="4236915"/>
                  <a:ext cx="288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02EF1C6C-AB48-4B90-899B-3FEF66B0AF2C}"/>
                    </a:ext>
                  </a:extLst>
                </p14:cNvPr>
                <p14:cNvContentPartPr/>
                <p14:nvPr/>
              </p14:nvContentPartPr>
              <p14:xfrm>
                <a:off x="2986197" y="4085355"/>
                <a:ext cx="84240" cy="113760"/>
              </p14:xfrm>
            </p:contentPart>
          </mc:Choice>
          <mc:Fallback xmlns="">
            <p:pic>
              <p:nvPicPr>
                <p:cNvPr id="27" name="Freihand 26">
                  <a:extLst>
                    <a:ext uri="{FF2B5EF4-FFF2-40B4-BE49-F238E27FC236}">
                      <a16:creationId xmlns:a16="http://schemas.microsoft.com/office/drawing/2014/main" id="{02EF1C6C-AB48-4B90-899B-3FEF66B0AF2C}"/>
                    </a:ext>
                  </a:extLst>
                </p:cNvPr>
                <p:cNvPicPr/>
                <p:nvPr/>
              </p:nvPicPr>
              <p:blipFill>
                <a:blip r:embed="rId39"/>
                <a:stretch>
                  <a:fillRect/>
                </a:stretch>
              </p:blipFill>
              <p:spPr>
                <a:xfrm>
                  <a:off x="2981877" y="4081035"/>
                  <a:ext cx="92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F801071-4001-43C1-BE84-AE4390BC42FB}"/>
                    </a:ext>
                  </a:extLst>
                </p14:cNvPr>
                <p14:cNvContentPartPr/>
                <p14:nvPr/>
              </p14:nvContentPartPr>
              <p14:xfrm>
                <a:off x="3054597" y="4155555"/>
                <a:ext cx="20520" cy="73080"/>
              </p14:xfrm>
            </p:contentPart>
          </mc:Choice>
          <mc:Fallback xmlns="">
            <p:pic>
              <p:nvPicPr>
                <p:cNvPr id="28" name="Freihand 27">
                  <a:extLst>
                    <a:ext uri="{FF2B5EF4-FFF2-40B4-BE49-F238E27FC236}">
                      <a16:creationId xmlns:a16="http://schemas.microsoft.com/office/drawing/2014/main" id="{9F801071-4001-43C1-BE84-AE4390BC42FB}"/>
                    </a:ext>
                  </a:extLst>
                </p:cNvPr>
                <p:cNvPicPr/>
                <p:nvPr/>
              </p:nvPicPr>
              <p:blipFill>
                <a:blip r:embed="rId41"/>
                <a:stretch>
                  <a:fillRect/>
                </a:stretch>
              </p:blipFill>
              <p:spPr>
                <a:xfrm>
                  <a:off x="3050277" y="4151235"/>
                  <a:ext cx="29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121786DD-3129-46D6-B444-16CA8D7275DD}"/>
                    </a:ext>
                  </a:extLst>
                </p14:cNvPr>
                <p14:cNvContentPartPr/>
                <p14:nvPr/>
              </p14:nvContentPartPr>
              <p14:xfrm>
                <a:off x="3105357" y="4204155"/>
                <a:ext cx="9720" cy="9000"/>
              </p14:xfrm>
            </p:contentPart>
          </mc:Choice>
          <mc:Fallback xmlns="">
            <p:pic>
              <p:nvPicPr>
                <p:cNvPr id="29" name="Freihand 28">
                  <a:extLst>
                    <a:ext uri="{FF2B5EF4-FFF2-40B4-BE49-F238E27FC236}">
                      <a16:creationId xmlns:a16="http://schemas.microsoft.com/office/drawing/2014/main" id="{121786DD-3129-46D6-B444-16CA8D7275DD}"/>
                    </a:ext>
                  </a:extLst>
                </p:cNvPr>
                <p:cNvPicPr/>
                <p:nvPr/>
              </p:nvPicPr>
              <p:blipFill>
                <a:blip r:embed="rId43"/>
                <a:stretch>
                  <a:fillRect/>
                </a:stretch>
              </p:blipFill>
              <p:spPr>
                <a:xfrm>
                  <a:off x="3101037" y="4199835"/>
                  <a:ext cx="18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304F882-D7A9-4C45-81DD-22CDC5902326}"/>
                    </a:ext>
                  </a:extLst>
                </p14:cNvPr>
                <p14:cNvContentPartPr/>
                <p14:nvPr/>
              </p14:nvContentPartPr>
              <p14:xfrm>
                <a:off x="2874597" y="4027035"/>
                <a:ext cx="251280" cy="298440"/>
              </p14:xfrm>
            </p:contentPart>
          </mc:Choice>
          <mc:Fallback xmlns="">
            <p:pic>
              <p:nvPicPr>
                <p:cNvPr id="30" name="Freihand 29">
                  <a:extLst>
                    <a:ext uri="{FF2B5EF4-FFF2-40B4-BE49-F238E27FC236}">
                      <a16:creationId xmlns:a16="http://schemas.microsoft.com/office/drawing/2014/main" id="{1304F882-D7A9-4C45-81DD-22CDC5902326}"/>
                    </a:ext>
                  </a:extLst>
                </p:cNvPr>
                <p:cNvPicPr/>
                <p:nvPr/>
              </p:nvPicPr>
              <p:blipFill>
                <a:blip r:embed="rId45"/>
                <a:stretch>
                  <a:fillRect/>
                </a:stretch>
              </p:blipFill>
              <p:spPr>
                <a:xfrm>
                  <a:off x="2870277" y="4022715"/>
                  <a:ext cx="259920" cy="307080"/>
                </a:xfrm>
                <a:prstGeom prst="rect">
                  <a:avLst/>
                </a:prstGeom>
              </p:spPr>
            </p:pic>
          </mc:Fallback>
        </mc:AlternateContent>
      </p:grpSp>
      <p:grpSp>
        <p:nvGrpSpPr>
          <p:cNvPr id="37" name="Gruppieren 36">
            <a:extLst>
              <a:ext uri="{FF2B5EF4-FFF2-40B4-BE49-F238E27FC236}">
                <a16:creationId xmlns:a16="http://schemas.microsoft.com/office/drawing/2014/main" id="{057BB2C9-49FD-4263-8768-ED23C5B06BD1}"/>
              </a:ext>
            </a:extLst>
          </p:cNvPr>
          <p:cNvGrpSpPr/>
          <p:nvPr/>
        </p:nvGrpSpPr>
        <p:grpSpPr>
          <a:xfrm>
            <a:off x="2547357" y="4980315"/>
            <a:ext cx="540720" cy="433440"/>
            <a:chOff x="2547357" y="4980315"/>
            <a:chExt cx="540720" cy="433440"/>
          </a:xfrm>
        </p:grpSpPr>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B4156626-F351-4D09-8AAF-4E594F5C0E99}"/>
                    </a:ext>
                  </a:extLst>
                </p14:cNvPr>
                <p14:cNvContentPartPr/>
                <p14:nvPr/>
              </p14:nvContentPartPr>
              <p14:xfrm>
                <a:off x="2547357" y="5245275"/>
                <a:ext cx="178560" cy="168480"/>
              </p14:xfrm>
            </p:contentPart>
          </mc:Choice>
          <mc:Fallback xmlns="">
            <p:pic>
              <p:nvPicPr>
                <p:cNvPr id="32" name="Freihand 31">
                  <a:extLst>
                    <a:ext uri="{FF2B5EF4-FFF2-40B4-BE49-F238E27FC236}">
                      <a16:creationId xmlns:a16="http://schemas.microsoft.com/office/drawing/2014/main" id="{B4156626-F351-4D09-8AAF-4E594F5C0E99}"/>
                    </a:ext>
                  </a:extLst>
                </p:cNvPr>
                <p:cNvPicPr/>
                <p:nvPr/>
              </p:nvPicPr>
              <p:blipFill>
                <a:blip r:embed="rId47"/>
                <a:stretch>
                  <a:fillRect/>
                </a:stretch>
              </p:blipFill>
              <p:spPr>
                <a:xfrm>
                  <a:off x="2543037" y="5240955"/>
                  <a:ext cx="187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B03D889-ADDE-4B82-8B2F-03D14FC0D439}"/>
                    </a:ext>
                  </a:extLst>
                </p14:cNvPr>
                <p14:cNvContentPartPr/>
                <p14:nvPr/>
              </p14:nvContentPartPr>
              <p14:xfrm>
                <a:off x="2849037" y="5081115"/>
                <a:ext cx="102960" cy="126720"/>
              </p14:xfrm>
            </p:contentPart>
          </mc:Choice>
          <mc:Fallback xmlns="">
            <p:pic>
              <p:nvPicPr>
                <p:cNvPr id="33" name="Freihand 32">
                  <a:extLst>
                    <a:ext uri="{FF2B5EF4-FFF2-40B4-BE49-F238E27FC236}">
                      <a16:creationId xmlns:a16="http://schemas.microsoft.com/office/drawing/2014/main" id="{0B03D889-ADDE-4B82-8B2F-03D14FC0D439}"/>
                    </a:ext>
                  </a:extLst>
                </p:cNvPr>
                <p:cNvPicPr/>
                <p:nvPr/>
              </p:nvPicPr>
              <p:blipFill>
                <a:blip r:embed="rId49"/>
                <a:stretch>
                  <a:fillRect/>
                </a:stretch>
              </p:blipFill>
              <p:spPr>
                <a:xfrm>
                  <a:off x="2844717" y="5076795"/>
                  <a:ext cx="111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CB7E2189-6734-4033-877D-B0DA345A3813}"/>
                    </a:ext>
                  </a:extLst>
                </p14:cNvPr>
                <p14:cNvContentPartPr/>
                <p14:nvPr/>
              </p14:nvContentPartPr>
              <p14:xfrm>
                <a:off x="2857677" y="5042955"/>
                <a:ext cx="84600" cy="37440"/>
              </p14:xfrm>
            </p:contentPart>
          </mc:Choice>
          <mc:Fallback xmlns="">
            <p:pic>
              <p:nvPicPr>
                <p:cNvPr id="34" name="Freihand 33">
                  <a:extLst>
                    <a:ext uri="{FF2B5EF4-FFF2-40B4-BE49-F238E27FC236}">
                      <a16:creationId xmlns:a16="http://schemas.microsoft.com/office/drawing/2014/main" id="{CB7E2189-6734-4033-877D-B0DA345A3813}"/>
                    </a:ext>
                  </a:extLst>
                </p:cNvPr>
                <p:cNvPicPr/>
                <p:nvPr/>
              </p:nvPicPr>
              <p:blipFill>
                <a:blip r:embed="rId51"/>
                <a:stretch>
                  <a:fillRect/>
                </a:stretch>
              </p:blipFill>
              <p:spPr>
                <a:xfrm>
                  <a:off x="2853357" y="5038635"/>
                  <a:ext cx="93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84B1E47C-5DE7-4E21-9B41-58090286D6A3}"/>
                    </a:ext>
                  </a:extLst>
                </p14:cNvPr>
                <p14:cNvContentPartPr/>
                <p14:nvPr/>
              </p14:nvContentPartPr>
              <p14:xfrm>
                <a:off x="2999157" y="5167875"/>
                <a:ext cx="5760" cy="15120"/>
              </p14:xfrm>
            </p:contentPart>
          </mc:Choice>
          <mc:Fallback xmlns="">
            <p:pic>
              <p:nvPicPr>
                <p:cNvPr id="35" name="Freihand 34">
                  <a:extLst>
                    <a:ext uri="{FF2B5EF4-FFF2-40B4-BE49-F238E27FC236}">
                      <a16:creationId xmlns:a16="http://schemas.microsoft.com/office/drawing/2014/main" id="{84B1E47C-5DE7-4E21-9B41-58090286D6A3}"/>
                    </a:ext>
                  </a:extLst>
                </p:cNvPr>
                <p:cNvPicPr/>
                <p:nvPr/>
              </p:nvPicPr>
              <p:blipFill>
                <a:blip r:embed="rId53"/>
                <a:stretch>
                  <a:fillRect/>
                </a:stretch>
              </p:blipFill>
              <p:spPr>
                <a:xfrm>
                  <a:off x="2994837" y="5163555"/>
                  <a:ext cx="14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9C6BCD88-5EDE-4BB1-B15A-DD511815EBFE}"/>
                    </a:ext>
                  </a:extLst>
                </p14:cNvPr>
                <p14:cNvContentPartPr/>
                <p14:nvPr/>
              </p14:nvContentPartPr>
              <p14:xfrm>
                <a:off x="2705757" y="4980315"/>
                <a:ext cx="382320" cy="314640"/>
              </p14:xfrm>
            </p:contentPart>
          </mc:Choice>
          <mc:Fallback xmlns="">
            <p:pic>
              <p:nvPicPr>
                <p:cNvPr id="36" name="Freihand 35">
                  <a:extLst>
                    <a:ext uri="{FF2B5EF4-FFF2-40B4-BE49-F238E27FC236}">
                      <a16:creationId xmlns:a16="http://schemas.microsoft.com/office/drawing/2014/main" id="{9C6BCD88-5EDE-4BB1-B15A-DD511815EBFE}"/>
                    </a:ext>
                  </a:extLst>
                </p:cNvPr>
                <p:cNvPicPr/>
                <p:nvPr/>
              </p:nvPicPr>
              <p:blipFill>
                <a:blip r:embed="rId55"/>
                <a:stretch>
                  <a:fillRect/>
                </a:stretch>
              </p:blipFill>
              <p:spPr>
                <a:xfrm>
                  <a:off x="2701437" y="4975995"/>
                  <a:ext cx="390960" cy="323280"/>
                </a:xfrm>
                <a:prstGeom prst="rect">
                  <a:avLst/>
                </a:prstGeom>
              </p:spPr>
            </p:pic>
          </mc:Fallback>
        </mc:AlternateContent>
      </p:grpSp>
      <p:grpSp>
        <p:nvGrpSpPr>
          <p:cNvPr id="42" name="Gruppieren 41">
            <a:extLst>
              <a:ext uri="{FF2B5EF4-FFF2-40B4-BE49-F238E27FC236}">
                <a16:creationId xmlns:a16="http://schemas.microsoft.com/office/drawing/2014/main" id="{7955F1FD-B708-4D4F-A177-52E92C1E902A}"/>
              </a:ext>
            </a:extLst>
          </p:cNvPr>
          <p:cNvGrpSpPr/>
          <p:nvPr/>
        </p:nvGrpSpPr>
        <p:grpSpPr>
          <a:xfrm>
            <a:off x="5610597" y="4011915"/>
            <a:ext cx="626760" cy="415800"/>
            <a:chOff x="5610597" y="4011915"/>
            <a:chExt cx="626760" cy="415800"/>
          </a:xfrm>
        </p:grpSpPr>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2C37252C-C76E-49FF-9A12-20C7225C65F2}"/>
                    </a:ext>
                  </a:extLst>
                </p14:cNvPr>
                <p14:cNvContentPartPr/>
                <p14:nvPr/>
              </p14:nvContentPartPr>
              <p14:xfrm>
                <a:off x="5610597" y="4183275"/>
                <a:ext cx="233640" cy="244440"/>
              </p14:xfrm>
            </p:contentPart>
          </mc:Choice>
          <mc:Fallback xmlns="">
            <p:pic>
              <p:nvPicPr>
                <p:cNvPr id="38" name="Freihand 37">
                  <a:extLst>
                    <a:ext uri="{FF2B5EF4-FFF2-40B4-BE49-F238E27FC236}">
                      <a16:creationId xmlns:a16="http://schemas.microsoft.com/office/drawing/2014/main" id="{2C37252C-C76E-49FF-9A12-20C7225C65F2}"/>
                    </a:ext>
                  </a:extLst>
                </p:cNvPr>
                <p:cNvPicPr/>
                <p:nvPr/>
              </p:nvPicPr>
              <p:blipFill>
                <a:blip r:embed="rId57"/>
                <a:stretch>
                  <a:fillRect/>
                </a:stretch>
              </p:blipFill>
              <p:spPr>
                <a:xfrm>
                  <a:off x="5606277" y="4178955"/>
                  <a:ext cx="242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FC13F160-3683-437F-B797-8DFDF67239D6}"/>
                    </a:ext>
                  </a:extLst>
                </p14:cNvPr>
                <p14:cNvContentPartPr/>
                <p14:nvPr/>
              </p14:nvContentPartPr>
              <p14:xfrm>
                <a:off x="5966637" y="4052235"/>
                <a:ext cx="121680" cy="181440"/>
              </p14:xfrm>
            </p:contentPart>
          </mc:Choice>
          <mc:Fallback xmlns="">
            <p:pic>
              <p:nvPicPr>
                <p:cNvPr id="39" name="Freihand 38">
                  <a:extLst>
                    <a:ext uri="{FF2B5EF4-FFF2-40B4-BE49-F238E27FC236}">
                      <a16:creationId xmlns:a16="http://schemas.microsoft.com/office/drawing/2014/main" id="{FC13F160-3683-437F-B797-8DFDF67239D6}"/>
                    </a:ext>
                  </a:extLst>
                </p:cNvPr>
                <p:cNvPicPr/>
                <p:nvPr/>
              </p:nvPicPr>
              <p:blipFill>
                <a:blip r:embed="rId59"/>
                <a:stretch>
                  <a:fillRect/>
                </a:stretch>
              </p:blipFill>
              <p:spPr>
                <a:xfrm>
                  <a:off x="5962317" y="4047915"/>
                  <a:ext cx="130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2DD5D8E6-B487-48C9-83F9-26ED11DB49F2}"/>
                    </a:ext>
                  </a:extLst>
                </p14:cNvPr>
                <p14:cNvContentPartPr/>
                <p14:nvPr/>
              </p14:nvContentPartPr>
              <p14:xfrm>
                <a:off x="6152757" y="4201635"/>
                <a:ext cx="3240" cy="2520"/>
              </p14:xfrm>
            </p:contentPart>
          </mc:Choice>
          <mc:Fallback xmlns="">
            <p:pic>
              <p:nvPicPr>
                <p:cNvPr id="40" name="Freihand 39">
                  <a:extLst>
                    <a:ext uri="{FF2B5EF4-FFF2-40B4-BE49-F238E27FC236}">
                      <a16:creationId xmlns:a16="http://schemas.microsoft.com/office/drawing/2014/main" id="{2DD5D8E6-B487-48C9-83F9-26ED11DB49F2}"/>
                    </a:ext>
                  </a:extLst>
                </p:cNvPr>
                <p:cNvPicPr/>
                <p:nvPr/>
              </p:nvPicPr>
              <p:blipFill>
                <a:blip r:embed="rId61"/>
                <a:stretch>
                  <a:fillRect/>
                </a:stretch>
              </p:blipFill>
              <p:spPr>
                <a:xfrm>
                  <a:off x="6148437" y="4197315"/>
                  <a:ext cx="11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6C7D607F-E054-4AC6-ADF1-9CCEC04DD3EF}"/>
                    </a:ext>
                  </a:extLst>
                </p14:cNvPr>
                <p14:cNvContentPartPr/>
                <p14:nvPr/>
              </p14:nvContentPartPr>
              <p14:xfrm>
                <a:off x="5892117" y="4011915"/>
                <a:ext cx="345240" cy="315720"/>
              </p14:xfrm>
            </p:contentPart>
          </mc:Choice>
          <mc:Fallback xmlns="">
            <p:pic>
              <p:nvPicPr>
                <p:cNvPr id="41" name="Freihand 40">
                  <a:extLst>
                    <a:ext uri="{FF2B5EF4-FFF2-40B4-BE49-F238E27FC236}">
                      <a16:creationId xmlns:a16="http://schemas.microsoft.com/office/drawing/2014/main" id="{6C7D607F-E054-4AC6-ADF1-9CCEC04DD3EF}"/>
                    </a:ext>
                  </a:extLst>
                </p:cNvPr>
                <p:cNvPicPr/>
                <p:nvPr/>
              </p:nvPicPr>
              <p:blipFill>
                <a:blip r:embed="rId63"/>
                <a:stretch>
                  <a:fillRect/>
                </a:stretch>
              </p:blipFill>
              <p:spPr>
                <a:xfrm>
                  <a:off x="5887797" y="4007595"/>
                  <a:ext cx="35388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7708A624-3FD9-42C4-9BBD-13F5116A29EE}"/>
                  </a:ext>
                </a:extLst>
              </p14:cNvPr>
              <p14:cNvContentPartPr/>
              <p14:nvPr/>
            </p14:nvContentPartPr>
            <p14:xfrm>
              <a:off x="4331517" y="4236915"/>
              <a:ext cx="269280" cy="255960"/>
            </p14:xfrm>
          </p:contentPart>
        </mc:Choice>
        <mc:Fallback xmlns="">
          <p:pic>
            <p:nvPicPr>
              <p:cNvPr id="43" name="Freihand 42">
                <a:extLst>
                  <a:ext uri="{FF2B5EF4-FFF2-40B4-BE49-F238E27FC236}">
                    <a16:creationId xmlns:a16="http://schemas.microsoft.com/office/drawing/2014/main" id="{7708A624-3FD9-42C4-9BBD-13F5116A29EE}"/>
                  </a:ext>
                </a:extLst>
              </p:cNvPr>
              <p:cNvPicPr/>
              <p:nvPr/>
            </p:nvPicPr>
            <p:blipFill>
              <a:blip r:embed="rId65"/>
              <a:stretch>
                <a:fillRect/>
              </a:stretch>
            </p:blipFill>
            <p:spPr>
              <a:xfrm>
                <a:off x="4327197" y="4232595"/>
                <a:ext cx="277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F698F77A-7BD2-4613-A063-9CD25F11F6F3}"/>
                  </a:ext>
                </a:extLst>
              </p14:cNvPr>
              <p14:cNvContentPartPr/>
              <p14:nvPr/>
            </p14:nvContentPartPr>
            <p14:xfrm>
              <a:off x="5699877" y="5174355"/>
              <a:ext cx="265680" cy="354960"/>
            </p14:xfrm>
          </p:contentPart>
        </mc:Choice>
        <mc:Fallback xmlns="">
          <p:pic>
            <p:nvPicPr>
              <p:cNvPr id="44" name="Freihand 43">
                <a:extLst>
                  <a:ext uri="{FF2B5EF4-FFF2-40B4-BE49-F238E27FC236}">
                    <a16:creationId xmlns:a16="http://schemas.microsoft.com/office/drawing/2014/main" id="{F698F77A-7BD2-4613-A063-9CD25F11F6F3}"/>
                  </a:ext>
                </a:extLst>
              </p:cNvPr>
              <p:cNvPicPr/>
              <p:nvPr/>
            </p:nvPicPr>
            <p:blipFill>
              <a:blip r:embed="rId67"/>
              <a:stretch>
                <a:fillRect/>
              </a:stretch>
            </p:blipFill>
            <p:spPr>
              <a:xfrm>
                <a:off x="5695557" y="5170035"/>
                <a:ext cx="2743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1F248F5E-B5F6-4ECA-B1CC-E2E309D80F2E}"/>
                  </a:ext>
                </a:extLst>
              </p14:cNvPr>
              <p14:cNvContentPartPr/>
              <p14:nvPr/>
            </p14:nvContentPartPr>
            <p14:xfrm>
              <a:off x="4311717" y="5200275"/>
              <a:ext cx="258120" cy="204120"/>
            </p14:xfrm>
          </p:contentPart>
        </mc:Choice>
        <mc:Fallback xmlns="">
          <p:pic>
            <p:nvPicPr>
              <p:cNvPr id="45" name="Freihand 44">
                <a:extLst>
                  <a:ext uri="{FF2B5EF4-FFF2-40B4-BE49-F238E27FC236}">
                    <a16:creationId xmlns:a16="http://schemas.microsoft.com/office/drawing/2014/main" id="{1F248F5E-B5F6-4ECA-B1CC-E2E309D80F2E}"/>
                  </a:ext>
                </a:extLst>
              </p:cNvPr>
              <p:cNvPicPr/>
              <p:nvPr/>
            </p:nvPicPr>
            <p:blipFill>
              <a:blip r:embed="rId69"/>
              <a:stretch>
                <a:fillRect/>
              </a:stretch>
            </p:blipFill>
            <p:spPr>
              <a:xfrm>
                <a:off x="4307397" y="5195955"/>
                <a:ext cx="266760" cy="212760"/>
              </a:xfrm>
              <a:prstGeom prst="rect">
                <a:avLst/>
              </a:prstGeom>
            </p:spPr>
          </p:pic>
        </mc:Fallback>
      </mc:AlternateContent>
      <p:grpSp>
        <p:nvGrpSpPr>
          <p:cNvPr id="51" name="Gruppieren 50">
            <a:extLst>
              <a:ext uri="{FF2B5EF4-FFF2-40B4-BE49-F238E27FC236}">
                <a16:creationId xmlns:a16="http://schemas.microsoft.com/office/drawing/2014/main" id="{A8B0DBD0-DDF8-41E0-B4E4-EC6C57B710FA}"/>
              </a:ext>
            </a:extLst>
          </p:cNvPr>
          <p:cNvGrpSpPr/>
          <p:nvPr/>
        </p:nvGrpSpPr>
        <p:grpSpPr>
          <a:xfrm>
            <a:off x="2300037" y="3417555"/>
            <a:ext cx="3981960" cy="2420640"/>
            <a:chOff x="2300037" y="3417555"/>
            <a:chExt cx="3981960" cy="2420640"/>
          </a:xfrm>
        </p:grpSpPr>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FED6C58E-D425-44A3-A654-C4352D1885B9}"/>
                    </a:ext>
                  </a:extLst>
                </p14:cNvPr>
                <p14:cNvContentPartPr/>
                <p14:nvPr/>
              </p14:nvContentPartPr>
              <p14:xfrm>
                <a:off x="2605317" y="3585315"/>
                <a:ext cx="3533400" cy="100440"/>
              </p14:xfrm>
            </p:contentPart>
          </mc:Choice>
          <mc:Fallback xmlns="">
            <p:pic>
              <p:nvPicPr>
                <p:cNvPr id="46" name="Freihand 45">
                  <a:extLst>
                    <a:ext uri="{FF2B5EF4-FFF2-40B4-BE49-F238E27FC236}">
                      <a16:creationId xmlns:a16="http://schemas.microsoft.com/office/drawing/2014/main" id="{FED6C58E-D425-44A3-A654-C4352D1885B9}"/>
                    </a:ext>
                  </a:extLst>
                </p:cNvPr>
                <p:cNvPicPr/>
                <p:nvPr/>
              </p:nvPicPr>
              <p:blipFill>
                <a:blip r:embed="rId71"/>
                <a:stretch>
                  <a:fillRect/>
                </a:stretch>
              </p:blipFill>
              <p:spPr>
                <a:xfrm>
                  <a:off x="2596317" y="3576315"/>
                  <a:ext cx="355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5DFB871D-4459-47B9-996E-7D03299B1B4A}"/>
                    </a:ext>
                  </a:extLst>
                </p14:cNvPr>
                <p14:cNvContentPartPr/>
                <p14:nvPr/>
              </p14:nvContentPartPr>
              <p14:xfrm>
                <a:off x="6049437" y="3606555"/>
                <a:ext cx="232560" cy="173160"/>
              </p14:xfrm>
            </p:contentPart>
          </mc:Choice>
          <mc:Fallback xmlns="">
            <p:pic>
              <p:nvPicPr>
                <p:cNvPr id="47" name="Freihand 46">
                  <a:extLst>
                    <a:ext uri="{FF2B5EF4-FFF2-40B4-BE49-F238E27FC236}">
                      <a16:creationId xmlns:a16="http://schemas.microsoft.com/office/drawing/2014/main" id="{5DFB871D-4459-47B9-996E-7D03299B1B4A}"/>
                    </a:ext>
                  </a:extLst>
                </p:cNvPr>
                <p:cNvPicPr/>
                <p:nvPr/>
              </p:nvPicPr>
              <p:blipFill>
                <a:blip r:embed="rId73"/>
                <a:stretch>
                  <a:fillRect/>
                </a:stretch>
              </p:blipFill>
              <p:spPr>
                <a:xfrm>
                  <a:off x="6040437" y="3597555"/>
                  <a:ext cx="250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F4D4774B-2B4F-4106-AB49-CBD470006625}"/>
                    </a:ext>
                  </a:extLst>
                </p14:cNvPr>
                <p14:cNvContentPartPr/>
                <p14:nvPr/>
              </p14:nvContentPartPr>
              <p14:xfrm>
                <a:off x="2365557" y="3417555"/>
                <a:ext cx="125640" cy="2405880"/>
              </p14:xfrm>
            </p:contentPart>
          </mc:Choice>
          <mc:Fallback xmlns="">
            <p:pic>
              <p:nvPicPr>
                <p:cNvPr id="49" name="Freihand 48">
                  <a:extLst>
                    <a:ext uri="{FF2B5EF4-FFF2-40B4-BE49-F238E27FC236}">
                      <a16:creationId xmlns:a16="http://schemas.microsoft.com/office/drawing/2014/main" id="{F4D4774B-2B4F-4106-AB49-CBD470006625}"/>
                    </a:ext>
                  </a:extLst>
                </p:cNvPr>
                <p:cNvPicPr/>
                <p:nvPr/>
              </p:nvPicPr>
              <p:blipFill>
                <a:blip r:embed="rId75"/>
                <a:stretch>
                  <a:fillRect/>
                </a:stretch>
              </p:blipFill>
              <p:spPr>
                <a:xfrm>
                  <a:off x="2356917" y="3408915"/>
                  <a:ext cx="143280" cy="2423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313380E0-A1FA-4AB5-BE36-EE5259D5C9F7}"/>
                    </a:ext>
                  </a:extLst>
                </p14:cNvPr>
                <p14:cNvContentPartPr/>
                <p14:nvPr/>
              </p14:nvContentPartPr>
              <p14:xfrm>
                <a:off x="2300037" y="5521755"/>
                <a:ext cx="339120" cy="316440"/>
              </p14:xfrm>
            </p:contentPart>
          </mc:Choice>
          <mc:Fallback xmlns="">
            <p:pic>
              <p:nvPicPr>
                <p:cNvPr id="50" name="Freihand 49">
                  <a:extLst>
                    <a:ext uri="{FF2B5EF4-FFF2-40B4-BE49-F238E27FC236}">
                      <a16:creationId xmlns:a16="http://schemas.microsoft.com/office/drawing/2014/main" id="{313380E0-A1FA-4AB5-BE36-EE5259D5C9F7}"/>
                    </a:ext>
                  </a:extLst>
                </p:cNvPr>
                <p:cNvPicPr/>
                <p:nvPr/>
              </p:nvPicPr>
              <p:blipFill>
                <a:blip r:embed="rId77"/>
                <a:stretch>
                  <a:fillRect/>
                </a:stretch>
              </p:blipFill>
              <p:spPr>
                <a:xfrm>
                  <a:off x="2291037" y="5512755"/>
                  <a:ext cx="356760" cy="334080"/>
                </a:xfrm>
                <a:prstGeom prst="rect">
                  <a:avLst/>
                </a:prstGeom>
              </p:spPr>
            </p:pic>
          </mc:Fallback>
        </mc:AlternateContent>
      </p:grpSp>
      <p:grpSp>
        <p:nvGrpSpPr>
          <p:cNvPr id="264321" name="Gruppieren 264320">
            <a:extLst>
              <a:ext uri="{FF2B5EF4-FFF2-40B4-BE49-F238E27FC236}">
                <a16:creationId xmlns:a16="http://schemas.microsoft.com/office/drawing/2014/main" id="{B922E670-661C-4663-A176-81DA46380AAD}"/>
              </a:ext>
            </a:extLst>
          </p:cNvPr>
          <p:cNvGrpSpPr/>
          <p:nvPr/>
        </p:nvGrpSpPr>
        <p:grpSpPr>
          <a:xfrm>
            <a:off x="6830277" y="3324675"/>
            <a:ext cx="753840" cy="150480"/>
            <a:chOff x="6830277" y="3324675"/>
            <a:chExt cx="753840" cy="150480"/>
          </a:xfrm>
        </p:grpSpPr>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AB8A5CE4-806A-485E-839A-D92E3CEB5CF4}"/>
                    </a:ext>
                  </a:extLst>
                </p14:cNvPr>
                <p14:cNvContentPartPr/>
                <p14:nvPr/>
              </p14:nvContentPartPr>
              <p14:xfrm>
                <a:off x="6830277" y="3339435"/>
                <a:ext cx="120600" cy="135720"/>
              </p14:xfrm>
            </p:contentPart>
          </mc:Choice>
          <mc:Fallback xmlns="">
            <p:pic>
              <p:nvPicPr>
                <p:cNvPr id="52" name="Freihand 51">
                  <a:extLst>
                    <a:ext uri="{FF2B5EF4-FFF2-40B4-BE49-F238E27FC236}">
                      <a16:creationId xmlns:a16="http://schemas.microsoft.com/office/drawing/2014/main" id="{AB8A5CE4-806A-485E-839A-D92E3CEB5CF4}"/>
                    </a:ext>
                  </a:extLst>
                </p:cNvPr>
                <p:cNvPicPr/>
                <p:nvPr/>
              </p:nvPicPr>
              <p:blipFill>
                <a:blip r:embed="rId79"/>
                <a:stretch>
                  <a:fillRect/>
                </a:stretch>
              </p:blipFill>
              <p:spPr>
                <a:xfrm>
                  <a:off x="6821277" y="3330795"/>
                  <a:ext cx="138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A45B6B2A-4A15-45B2-B322-892BA51F88F1}"/>
                    </a:ext>
                  </a:extLst>
                </p14:cNvPr>
                <p14:cNvContentPartPr/>
                <p14:nvPr/>
              </p14:nvContentPartPr>
              <p14:xfrm>
                <a:off x="7062477" y="3378315"/>
                <a:ext cx="30960" cy="71640"/>
              </p14:xfrm>
            </p:contentPart>
          </mc:Choice>
          <mc:Fallback xmlns="">
            <p:pic>
              <p:nvPicPr>
                <p:cNvPr id="53" name="Freihand 52">
                  <a:extLst>
                    <a:ext uri="{FF2B5EF4-FFF2-40B4-BE49-F238E27FC236}">
                      <a16:creationId xmlns:a16="http://schemas.microsoft.com/office/drawing/2014/main" id="{A45B6B2A-4A15-45B2-B322-892BA51F88F1}"/>
                    </a:ext>
                  </a:extLst>
                </p:cNvPr>
                <p:cNvPicPr/>
                <p:nvPr/>
              </p:nvPicPr>
              <p:blipFill>
                <a:blip r:embed="rId81"/>
                <a:stretch>
                  <a:fillRect/>
                </a:stretch>
              </p:blipFill>
              <p:spPr>
                <a:xfrm>
                  <a:off x="7053837" y="3369315"/>
                  <a:ext cx="48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DE84FE92-83BD-4A8C-AEF4-B2FE98FB4E4E}"/>
                    </a:ext>
                  </a:extLst>
                </p14:cNvPr>
                <p14:cNvContentPartPr/>
                <p14:nvPr/>
              </p14:nvContentPartPr>
              <p14:xfrm>
                <a:off x="7023957" y="3402075"/>
                <a:ext cx="97200" cy="36000"/>
              </p14:xfrm>
            </p:contentPart>
          </mc:Choice>
          <mc:Fallback xmlns="">
            <p:pic>
              <p:nvPicPr>
                <p:cNvPr id="54" name="Freihand 53">
                  <a:extLst>
                    <a:ext uri="{FF2B5EF4-FFF2-40B4-BE49-F238E27FC236}">
                      <a16:creationId xmlns:a16="http://schemas.microsoft.com/office/drawing/2014/main" id="{DE84FE92-83BD-4A8C-AEF4-B2FE98FB4E4E}"/>
                    </a:ext>
                  </a:extLst>
                </p:cNvPr>
                <p:cNvPicPr/>
                <p:nvPr/>
              </p:nvPicPr>
              <p:blipFill>
                <a:blip r:embed="rId83"/>
                <a:stretch>
                  <a:fillRect/>
                </a:stretch>
              </p:blipFill>
              <p:spPr>
                <a:xfrm>
                  <a:off x="7015317" y="3393435"/>
                  <a:ext cx="114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7DA369CA-5C24-4C23-805F-E48A8EC1667C}"/>
                    </a:ext>
                  </a:extLst>
                </p14:cNvPr>
                <p14:cNvContentPartPr/>
                <p14:nvPr/>
              </p14:nvContentPartPr>
              <p14:xfrm>
                <a:off x="7163277" y="3324675"/>
                <a:ext cx="169560" cy="138240"/>
              </p14:xfrm>
            </p:contentPart>
          </mc:Choice>
          <mc:Fallback xmlns="">
            <p:pic>
              <p:nvPicPr>
                <p:cNvPr id="55" name="Freihand 54">
                  <a:extLst>
                    <a:ext uri="{FF2B5EF4-FFF2-40B4-BE49-F238E27FC236}">
                      <a16:creationId xmlns:a16="http://schemas.microsoft.com/office/drawing/2014/main" id="{7DA369CA-5C24-4C23-805F-E48A8EC1667C}"/>
                    </a:ext>
                  </a:extLst>
                </p:cNvPr>
                <p:cNvPicPr/>
                <p:nvPr/>
              </p:nvPicPr>
              <p:blipFill>
                <a:blip r:embed="rId85"/>
                <a:stretch>
                  <a:fillRect/>
                </a:stretch>
              </p:blipFill>
              <p:spPr>
                <a:xfrm>
                  <a:off x="7154637" y="3315675"/>
                  <a:ext cx="187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CBB0D3B-734B-4370-9870-F5997BBBCD12}"/>
                    </a:ext>
                  </a:extLst>
                </p14:cNvPr>
                <p14:cNvContentPartPr/>
                <p14:nvPr/>
              </p14:nvContentPartPr>
              <p14:xfrm>
                <a:off x="7274517" y="3386235"/>
                <a:ext cx="106920" cy="19440"/>
              </p14:xfrm>
            </p:contentPart>
          </mc:Choice>
          <mc:Fallback xmlns="">
            <p:pic>
              <p:nvPicPr>
                <p:cNvPr id="56" name="Freihand 55">
                  <a:extLst>
                    <a:ext uri="{FF2B5EF4-FFF2-40B4-BE49-F238E27FC236}">
                      <a16:creationId xmlns:a16="http://schemas.microsoft.com/office/drawing/2014/main" id="{ACBB0D3B-734B-4370-9870-F5997BBBCD12}"/>
                    </a:ext>
                  </a:extLst>
                </p:cNvPr>
                <p:cNvPicPr/>
                <p:nvPr/>
              </p:nvPicPr>
              <p:blipFill>
                <a:blip r:embed="rId87"/>
                <a:stretch>
                  <a:fillRect/>
                </a:stretch>
              </p:blipFill>
              <p:spPr>
                <a:xfrm>
                  <a:off x="7265517" y="3377235"/>
                  <a:ext cx="124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5E301275-4A0F-4E1A-930C-7E8735BC409E}"/>
                    </a:ext>
                  </a:extLst>
                </p14:cNvPr>
                <p14:cNvContentPartPr/>
                <p14:nvPr/>
              </p14:nvContentPartPr>
              <p14:xfrm>
                <a:off x="7423197" y="3330435"/>
                <a:ext cx="160920" cy="122400"/>
              </p14:xfrm>
            </p:contentPart>
          </mc:Choice>
          <mc:Fallback xmlns="">
            <p:pic>
              <p:nvPicPr>
                <p:cNvPr id="57" name="Freihand 56">
                  <a:extLst>
                    <a:ext uri="{FF2B5EF4-FFF2-40B4-BE49-F238E27FC236}">
                      <a16:creationId xmlns:a16="http://schemas.microsoft.com/office/drawing/2014/main" id="{5E301275-4A0F-4E1A-930C-7E8735BC409E}"/>
                    </a:ext>
                  </a:extLst>
                </p:cNvPr>
                <p:cNvPicPr/>
                <p:nvPr/>
              </p:nvPicPr>
              <p:blipFill>
                <a:blip r:embed="rId89"/>
                <a:stretch>
                  <a:fillRect/>
                </a:stretch>
              </p:blipFill>
              <p:spPr>
                <a:xfrm>
                  <a:off x="7414557" y="3321795"/>
                  <a:ext cx="178560" cy="140040"/>
                </a:xfrm>
                <a:prstGeom prst="rect">
                  <a:avLst/>
                </a:prstGeom>
              </p:spPr>
            </p:pic>
          </mc:Fallback>
        </mc:AlternateContent>
      </p:grpSp>
      <p:grpSp>
        <p:nvGrpSpPr>
          <p:cNvPr id="264320" name="Gruppieren 264319">
            <a:extLst>
              <a:ext uri="{FF2B5EF4-FFF2-40B4-BE49-F238E27FC236}">
                <a16:creationId xmlns:a16="http://schemas.microsoft.com/office/drawing/2014/main" id="{968E5472-BB8E-4E7C-A196-CE1368160F79}"/>
              </a:ext>
            </a:extLst>
          </p:cNvPr>
          <p:cNvGrpSpPr/>
          <p:nvPr/>
        </p:nvGrpSpPr>
        <p:grpSpPr>
          <a:xfrm>
            <a:off x="2353677" y="6006675"/>
            <a:ext cx="799560" cy="167400"/>
            <a:chOff x="2353677" y="6006675"/>
            <a:chExt cx="799560" cy="167400"/>
          </a:xfrm>
        </p:grpSpPr>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FBC74821-720E-448C-A3BE-92821A1021AB}"/>
                    </a:ext>
                  </a:extLst>
                </p14:cNvPr>
                <p14:cNvContentPartPr/>
                <p14:nvPr/>
              </p14:nvContentPartPr>
              <p14:xfrm>
                <a:off x="2353677" y="6024675"/>
                <a:ext cx="157680" cy="136800"/>
              </p14:xfrm>
            </p:contentPart>
          </mc:Choice>
          <mc:Fallback xmlns="">
            <p:pic>
              <p:nvPicPr>
                <p:cNvPr id="58" name="Freihand 57">
                  <a:extLst>
                    <a:ext uri="{FF2B5EF4-FFF2-40B4-BE49-F238E27FC236}">
                      <a16:creationId xmlns:a16="http://schemas.microsoft.com/office/drawing/2014/main" id="{FBC74821-720E-448C-A3BE-92821A1021AB}"/>
                    </a:ext>
                  </a:extLst>
                </p:cNvPr>
                <p:cNvPicPr/>
                <p:nvPr/>
              </p:nvPicPr>
              <p:blipFill>
                <a:blip r:embed="rId91"/>
                <a:stretch>
                  <a:fillRect/>
                </a:stretch>
              </p:blipFill>
              <p:spPr>
                <a:xfrm>
                  <a:off x="2345037" y="6015675"/>
                  <a:ext cx="175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BC6F5676-119D-41A6-BB8A-83AA4A426E40}"/>
                    </a:ext>
                  </a:extLst>
                </p14:cNvPr>
                <p14:cNvContentPartPr/>
                <p14:nvPr/>
              </p14:nvContentPartPr>
              <p14:xfrm>
                <a:off x="2594157" y="6032595"/>
                <a:ext cx="11160" cy="141480"/>
              </p14:xfrm>
            </p:contentPart>
          </mc:Choice>
          <mc:Fallback xmlns="">
            <p:pic>
              <p:nvPicPr>
                <p:cNvPr id="59" name="Freihand 58">
                  <a:extLst>
                    <a:ext uri="{FF2B5EF4-FFF2-40B4-BE49-F238E27FC236}">
                      <a16:creationId xmlns:a16="http://schemas.microsoft.com/office/drawing/2014/main" id="{BC6F5676-119D-41A6-BB8A-83AA4A426E40}"/>
                    </a:ext>
                  </a:extLst>
                </p:cNvPr>
                <p:cNvPicPr/>
                <p:nvPr/>
              </p:nvPicPr>
              <p:blipFill>
                <a:blip r:embed="rId93"/>
                <a:stretch>
                  <a:fillRect/>
                </a:stretch>
              </p:blipFill>
              <p:spPr>
                <a:xfrm>
                  <a:off x="2585517" y="6023595"/>
                  <a:ext cx="28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9DFDF278-C451-4D53-8A28-601C326B1B7E}"/>
                    </a:ext>
                  </a:extLst>
                </p14:cNvPr>
                <p14:cNvContentPartPr/>
                <p14:nvPr/>
              </p14:nvContentPartPr>
              <p14:xfrm>
                <a:off x="2562117" y="6084795"/>
                <a:ext cx="85680" cy="27720"/>
              </p14:xfrm>
            </p:contentPart>
          </mc:Choice>
          <mc:Fallback xmlns="">
            <p:pic>
              <p:nvPicPr>
                <p:cNvPr id="60" name="Freihand 59">
                  <a:extLst>
                    <a:ext uri="{FF2B5EF4-FFF2-40B4-BE49-F238E27FC236}">
                      <a16:creationId xmlns:a16="http://schemas.microsoft.com/office/drawing/2014/main" id="{9DFDF278-C451-4D53-8A28-601C326B1B7E}"/>
                    </a:ext>
                  </a:extLst>
                </p:cNvPr>
                <p:cNvPicPr/>
                <p:nvPr/>
              </p:nvPicPr>
              <p:blipFill>
                <a:blip r:embed="rId95"/>
                <a:stretch>
                  <a:fillRect/>
                </a:stretch>
              </p:blipFill>
              <p:spPr>
                <a:xfrm>
                  <a:off x="2553117" y="6075795"/>
                  <a:ext cx="103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4251442E-26B9-4DAE-858E-2BE8ED4F92B3}"/>
                    </a:ext>
                  </a:extLst>
                </p14:cNvPr>
                <p14:cNvContentPartPr/>
                <p14:nvPr/>
              </p14:nvContentPartPr>
              <p14:xfrm>
                <a:off x="2720877" y="6027195"/>
                <a:ext cx="188280" cy="132480"/>
              </p14:xfrm>
            </p:contentPart>
          </mc:Choice>
          <mc:Fallback xmlns="">
            <p:pic>
              <p:nvPicPr>
                <p:cNvPr id="61" name="Freihand 60">
                  <a:extLst>
                    <a:ext uri="{FF2B5EF4-FFF2-40B4-BE49-F238E27FC236}">
                      <a16:creationId xmlns:a16="http://schemas.microsoft.com/office/drawing/2014/main" id="{4251442E-26B9-4DAE-858E-2BE8ED4F92B3}"/>
                    </a:ext>
                  </a:extLst>
                </p:cNvPr>
                <p:cNvPicPr/>
                <p:nvPr/>
              </p:nvPicPr>
              <p:blipFill>
                <a:blip r:embed="rId97"/>
                <a:stretch>
                  <a:fillRect/>
                </a:stretch>
              </p:blipFill>
              <p:spPr>
                <a:xfrm>
                  <a:off x="2712237" y="6018195"/>
                  <a:ext cx="205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76BE1966-1911-44E5-AFBD-A96017DDAF63}"/>
                    </a:ext>
                  </a:extLst>
                </p14:cNvPr>
                <p14:cNvContentPartPr/>
                <p14:nvPr/>
              </p14:nvContentPartPr>
              <p14:xfrm>
                <a:off x="2851197" y="6064275"/>
                <a:ext cx="72360" cy="31680"/>
              </p14:xfrm>
            </p:contentPart>
          </mc:Choice>
          <mc:Fallback xmlns="">
            <p:pic>
              <p:nvPicPr>
                <p:cNvPr id="62" name="Freihand 61">
                  <a:extLst>
                    <a:ext uri="{FF2B5EF4-FFF2-40B4-BE49-F238E27FC236}">
                      <a16:creationId xmlns:a16="http://schemas.microsoft.com/office/drawing/2014/main" id="{76BE1966-1911-44E5-AFBD-A96017DDAF63}"/>
                    </a:ext>
                  </a:extLst>
                </p:cNvPr>
                <p:cNvPicPr/>
                <p:nvPr/>
              </p:nvPicPr>
              <p:blipFill>
                <a:blip r:embed="rId99"/>
                <a:stretch>
                  <a:fillRect/>
                </a:stretch>
              </p:blipFill>
              <p:spPr>
                <a:xfrm>
                  <a:off x="2842197" y="6055635"/>
                  <a:ext cx="90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48D7E1F-682A-495E-A4A4-644CCBCD826D}"/>
                    </a:ext>
                  </a:extLst>
                </p14:cNvPr>
                <p14:cNvContentPartPr/>
                <p14:nvPr/>
              </p14:nvContentPartPr>
              <p14:xfrm>
                <a:off x="3017157" y="6006675"/>
                <a:ext cx="136080" cy="120240"/>
              </p14:xfrm>
            </p:contentPart>
          </mc:Choice>
          <mc:Fallback xmlns="">
            <p:pic>
              <p:nvPicPr>
                <p:cNvPr id="63" name="Freihand 62">
                  <a:extLst>
                    <a:ext uri="{FF2B5EF4-FFF2-40B4-BE49-F238E27FC236}">
                      <a16:creationId xmlns:a16="http://schemas.microsoft.com/office/drawing/2014/main" id="{648D7E1F-682A-495E-A4A4-644CCBCD826D}"/>
                    </a:ext>
                  </a:extLst>
                </p:cNvPr>
                <p:cNvPicPr/>
                <p:nvPr/>
              </p:nvPicPr>
              <p:blipFill>
                <a:blip r:embed="rId101"/>
                <a:stretch>
                  <a:fillRect/>
                </a:stretch>
              </p:blipFill>
              <p:spPr>
                <a:xfrm>
                  <a:off x="3008157" y="5997675"/>
                  <a:ext cx="153720" cy="137880"/>
                </a:xfrm>
                <a:prstGeom prst="rect">
                  <a:avLst/>
                </a:prstGeom>
              </p:spPr>
            </p:pic>
          </mc:Fallback>
        </mc:AlternateContent>
      </p:grpSp>
      <p:grpSp>
        <p:nvGrpSpPr>
          <p:cNvPr id="264327" name="Gruppieren 264326">
            <a:extLst>
              <a:ext uri="{FF2B5EF4-FFF2-40B4-BE49-F238E27FC236}">
                <a16:creationId xmlns:a16="http://schemas.microsoft.com/office/drawing/2014/main" id="{76E0B8D9-3A4C-45F3-9959-83B335A5B6DF}"/>
              </a:ext>
            </a:extLst>
          </p:cNvPr>
          <p:cNvGrpSpPr/>
          <p:nvPr/>
        </p:nvGrpSpPr>
        <p:grpSpPr>
          <a:xfrm>
            <a:off x="2669757" y="3237915"/>
            <a:ext cx="3685320" cy="2369880"/>
            <a:chOff x="2669757" y="3237915"/>
            <a:chExt cx="3685320" cy="2369880"/>
          </a:xfrm>
        </p:grpSpPr>
        <mc:AlternateContent xmlns:mc="http://schemas.openxmlformats.org/markup-compatibility/2006" xmlns:p14="http://schemas.microsoft.com/office/powerpoint/2010/main">
          <mc:Choice Requires="p14">
            <p:contentPart p14:bwMode="auto" r:id="rId102">
              <p14:nvContentPartPr>
                <p14:cNvPr id="264322" name="Freihand 264321">
                  <a:extLst>
                    <a:ext uri="{FF2B5EF4-FFF2-40B4-BE49-F238E27FC236}">
                      <a16:creationId xmlns:a16="http://schemas.microsoft.com/office/drawing/2014/main" id="{4B4F9AE6-229D-4622-9237-9BAEFA2B2E75}"/>
                    </a:ext>
                  </a:extLst>
                </p14:cNvPr>
                <p14:cNvContentPartPr/>
                <p14:nvPr/>
              </p14:nvContentPartPr>
              <p14:xfrm>
                <a:off x="4657677" y="3237915"/>
                <a:ext cx="134280" cy="2190600"/>
              </p14:xfrm>
            </p:contentPart>
          </mc:Choice>
          <mc:Fallback xmlns="">
            <p:pic>
              <p:nvPicPr>
                <p:cNvPr id="264322" name="Freihand 264321">
                  <a:extLst>
                    <a:ext uri="{FF2B5EF4-FFF2-40B4-BE49-F238E27FC236}">
                      <a16:creationId xmlns:a16="http://schemas.microsoft.com/office/drawing/2014/main" id="{4B4F9AE6-229D-4622-9237-9BAEFA2B2E75}"/>
                    </a:ext>
                  </a:extLst>
                </p:cNvPr>
                <p:cNvPicPr/>
                <p:nvPr/>
              </p:nvPicPr>
              <p:blipFill>
                <a:blip r:embed="rId103"/>
                <a:stretch>
                  <a:fillRect/>
                </a:stretch>
              </p:blipFill>
              <p:spPr>
                <a:xfrm>
                  <a:off x="4649037" y="3228915"/>
                  <a:ext cx="15192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4323" name="Freihand 264322">
                  <a:extLst>
                    <a:ext uri="{FF2B5EF4-FFF2-40B4-BE49-F238E27FC236}">
                      <a16:creationId xmlns:a16="http://schemas.microsoft.com/office/drawing/2014/main" id="{7A960A70-23BB-48EB-87DB-747518D26322}"/>
                    </a:ext>
                  </a:extLst>
                </p14:cNvPr>
                <p14:cNvContentPartPr/>
                <p14:nvPr/>
              </p14:nvContentPartPr>
              <p14:xfrm>
                <a:off x="4631757" y="5243115"/>
                <a:ext cx="248400" cy="364680"/>
              </p14:xfrm>
            </p:contentPart>
          </mc:Choice>
          <mc:Fallback xmlns="">
            <p:pic>
              <p:nvPicPr>
                <p:cNvPr id="264323" name="Freihand 264322">
                  <a:extLst>
                    <a:ext uri="{FF2B5EF4-FFF2-40B4-BE49-F238E27FC236}">
                      <a16:creationId xmlns:a16="http://schemas.microsoft.com/office/drawing/2014/main" id="{7A960A70-23BB-48EB-87DB-747518D26322}"/>
                    </a:ext>
                  </a:extLst>
                </p:cNvPr>
                <p:cNvPicPr/>
                <p:nvPr/>
              </p:nvPicPr>
              <p:blipFill>
                <a:blip r:embed="rId105"/>
                <a:stretch>
                  <a:fillRect/>
                </a:stretch>
              </p:blipFill>
              <p:spPr>
                <a:xfrm>
                  <a:off x="4622757" y="5234475"/>
                  <a:ext cx="2660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64324" name="Freihand 264323">
                  <a:extLst>
                    <a:ext uri="{FF2B5EF4-FFF2-40B4-BE49-F238E27FC236}">
                      <a16:creationId xmlns:a16="http://schemas.microsoft.com/office/drawing/2014/main" id="{0551815C-D1A7-4A38-97AF-C92BDBB1F50D}"/>
                    </a:ext>
                  </a:extLst>
                </p14:cNvPr>
                <p14:cNvContentPartPr/>
                <p14:nvPr/>
              </p14:nvContentPartPr>
              <p14:xfrm>
                <a:off x="3041277" y="4748475"/>
                <a:ext cx="104760" cy="9000"/>
              </p14:xfrm>
            </p:contentPart>
          </mc:Choice>
          <mc:Fallback xmlns="">
            <p:pic>
              <p:nvPicPr>
                <p:cNvPr id="264324" name="Freihand 264323">
                  <a:extLst>
                    <a:ext uri="{FF2B5EF4-FFF2-40B4-BE49-F238E27FC236}">
                      <a16:creationId xmlns:a16="http://schemas.microsoft.com/office/drawing/2014/main" id="{0551815C-D1A7-4A38-97AF-C92BDBB1F50D}"/>
                    </a:ext>
                  </a:extLst>
                </p:cNvPr>
                <p:cNvPicPr/>
                <p:nvPr/>
              </p:nvPicPr>
              <p:blipFill>
                <a:blip r:embed="rId107"/>
                <a:stretch>
                  <a:fillRect/>
                </a:stretch>
              </p:blipFill>
              <p:spPr>
                <a:xfrm>
                  <a:off x="3032277" y="4739475"/>
                  <a:ext cx="122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64325" name="Freihand 264324">
                  <a:extLst>
                    <a:ext uri="{FF2B5EF4-FFF2-40B4-BE49-F238E27FC236}">
                      <a16:creationId xmlns:a16="http://schemas.microsoft.com/office/drawing/2014/main" id="{D92C8C10-90C1-4705-84C6-77BF03370CE4}"/>
                    </a:ext>
                  </a:extLst>
                </p14:cNvPr>
                <p14:cNvContentPartPr/>
                <p14:nvPr/>
              </p14:nvContentPartPr>
              <p14:xfrm>
                <a:off x="2669757" y="4565235"/>
                <a:ext cx="3386520" cy="180000"/>
              </p14:xfrm>
            </p:contentPart>
          </mc:Choice>
          <mc:Fallback xmlns="">
            <p:pic>
              <p:nvPicPr>
                <p:cNvPr id="264325" name="Freihand 264324">
                  <a:extLst>
                    <a:ext uri="{FF2B5EF4-FFF2-40B4-BE49-F238E27FC236}">
                      <a16:creationId xmlns:a16="http://schemas.microsoft.com/office/drawing/2014/main" id="{D92C8C10-90C1-4705-84C6-77BF03370CE4}"/>
                    </a:ext>
                  </a:extLst>
                </p:cNvPr>
                <p:cNvPicPr/>
                <p:nvPr/>
              </p:nvPicPr>
              <p:blipFill>
                <a:blip r:embed="rId109"/>
                <a:stretch>
                  <a:fillRect/>
                </a:stretch>
              </p:blipFill>
              <p:spPr>
                <a:xfrm>
                  <a:off x="2660757" y="4556595"/>
                  <a:ext cx="3404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4326" name="Freihand 264325">
                  <a:extLst>
                    <a:ext uri="{FF2B5EF4-FFF2-40B4-BE49-F238E27FC236}">
                      <a16:creationId xmlns:a16="http://schemas.microsoft.com/office/drawing/2014/main" id="{8F41236F-FFA2-41BC-A33E-9603FB21F6B0}"/>
                    </a:ext>
                  </a:extLst>
                </p14:cNvPr>
                <p14:cNvContentPartPr/>
                <p14:nvPr/>
              </p14:nvContentPartPr>
              <p14:xfrm>
                <a:off x="6080397" y="4456875"/>
                <a:ext cx="274680" cy="234360"/>
              </p14:xfrm>
            </p:contentPart>
          </mc:Choice>
          <mc:Fallback xmlns="">
            <p:pic>
              <p:nvPicPr>
                <p:cNvPr id="264326" name="Freihand 264325">
                  <a:extLst>
                    <a:ext uri="{FF2B5EF4-FFF2-40B4-BE49-F238E27FC236}">
                      <a16:creationId xmlns:a16="http://schemas.microsoft.com/office/drawing/2014/main" id="{8F41236F-FFA2-41BC-A33E-9603FB21F6B0}"/>
                    </a:ext>
                  </a:extLst>
                </p:cNvPr>
                <p:cNvPicPr/>
                <p:nvPr/>
              </p:nvPicPr>
              <p:blipFill>
                <a:blip r:embed="rId111"/>
                <a:stretch>
                  <a:fillRect/>
                </a:stretch>
              </p:blipFill>
              <p:spPr>
                <a:xfrm>
                  <a:off x="6071757" y="4447875"/>
                  <a:ext cx="292320" cy="252000"/>
                </a:xfrm>
                <a:prstGeom prst="rect">
                  <a:avLst/>
                </a:prstGeom>
              </p:spPr>
            </p:pic>
          </mc:Fallback>
        </mc:AlternateContent>
      </p:grpSp>
      <p:grpSp>
        <p:nvGrpSpPr>
          <p:cNvPr id="264333" name="Gruppieren 264332">
            <a:extLst>
              <a:ext uri="{FF2B5EF4-FFF2-40B4-BE49-F238E27FC236}">
                <a16:creationId xmlns:a16="http://schemas.microsoft.com/office/drawing/2014/main" id="{BAC14D33-6E76-4FA8-9D1E-0CBCBE40AFB3}"/>
              </a:ext>
            </a:extLst>
          </p:cNvPr>
          <p:cNvGrpSpPr/>
          <p:nvPr/>
        </p:nvGrpSpPr>
        <p:grpSpPr>
          <a:xfrm>
            <a:off x="6836037" y="4277595"/>
            <a:ext cx="815040" cy="146880"/>
            <a:chOff x="6836037" y="4277595"/>
            <a:chExt cx="815040" cy="146880"/>
          </a:xfrm>
        </p:grpSpPr>
        <mc:AlternateContent xmlns:mc="http://schemas.openxmlformats.org/markup-compatibility/2006" xmlns:p14="http://schemas.microsoft.com/office/powerpoint/2010/main">
          <mc:Choice Requires="p14">
            <p:contentPart p14:bwMode="auto" r:id="rId112">
              <p14:nvContentPartPr>
                <p14:cNvPr id="264328" name="Freihand 264327">
                  <a:extLst>
                    <a:ext uri="{FF2B5EF4-FFF2-40B4-BE49-F238E27FC236}">
                      <a16:creationId xmlns:a16="http://schemas.microsoft.com/office/drawing/2014/main" id="{39931B5E-62A6-4F41-BDA7-787FDFA3CE38}"/>
                    </a:ext>
                  </a:extLst>
                </p14:cNvPr>
                <p14:cNvContentPartPr/>
                <p14:nvPr/>
              </p14:nvContentPartPr>
              <p14:xfrm>
                <a:off x="6836037" y="4297755"/>
                <a:ext cx="145800" cy="121320"/>
              </p14:xfrm>
            </p:contentPart>
          </mc:Choice>
          <mc:Fallback xmlns="">
            <p:pic>
              <p:nvPicPr>
                <p:cNvPr id="264328" name="Freihand 264327">
                  <a:extLst>
                    <a:ext uri="{FF2B5EF4-FFF2-40B4-BE49-F238E27FC236}">
                      <a16:creationId xmlns:a16="http://schemas.microsoft.com/office/drawing/2014/main" id="{39931B5E-62A6-4F41-BDA7-787FDFA3CE38}"/>
                    </a:ext>
                  </a:extLst>
                </p:cNvPr>
                <p:cNvPicPr/>
                <p:nvPr/>
              </p:nvPicPr>
              <p:blipFill>
                <a:blip r:embed="rId113"/>
                <a:stretch>
                  <a:fillRect/>
                </a:stretch>
              </p:blipFill>
              <p:spPr>
                <a:xfrm>
                  <a:off x="6827397" y="4288755"/>
                  <a:ext cx="163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64329" name="Freihand 264328">
                  <a:extLst>
                    <a:ext uri="{FF2B5EF4-FFF2-40B4-BE49-F238E27FC236}">
                      <a16:creationId xmlns:a16="http://schemas.microsoft.com/office/drawing/2014/main" id="{E7810AD1-FE6F-445C-A496-057E85C8B0E6}"/>
                    </a:ext>
                  </a:extLst>
                </p14:cNvPr>
                <p14:cNvContentPartPr/>
                <p14:nvPr/>
              </p14:nvContentPartPr>
              <p14:xfrm>
                <a:off x="7057077" y="4300995"/>
                <a:ext cx="39960" cy="123480"/>
              </p14:xfrm>
            </p:contentPart>
          </mc:Choice>
          <mc:Fallback xmlns="">
            <p:pic>
              <p:nvPicPr>
                <p:cNvPr id="264329" name="Freihand 264328">
                  <a:extLst>
                    <a:ext uri="{FF2B5EF4-FFF2-40B4-BE49-F238E27FC236}">
                      <a16:creationId xmlns:a16="http://schemas.microsoft.com/office/drawing/2014/main" id="{E7810AD1-FE6F-445C-A496-057E85C8B0E6}"/>
                    </a:ext>
                  </a:extLst>
                </p:cNvPr>
                <p:cNvPicPr/>
                <p:nvPr/>
              </p:nvPicPr>
              <p:blipFill>
                <a:blip r:embed="rId115"/>
                <a:stretch>
                  <a:fillRect/>
                </a:stretch>
              </p:blipFill>
              <p:spPr>
                <a:xfrm>
                  <a:off x="7048077" y="4292355"/>
                  <a:ext cx="57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64330" name="Freihand 264329">
                  <a:extLst>
                    <a:ext uri="{FF2B5EF4-FFF2-40B4-BE49-F238E27FC236}">
                      <a16:creationId xmlns:a16="http://schemas.microsoft.com/office/drawing/2014/main" id="{87D0A6B8-8954-4D1B-8DF1-F0ED93667BAA}"/>
                    </a:ext>
                  </a:extLst>
                </p14:cNvPr>
                <p14:cNvContentPartPr/>
                <p14:nvPr/>
              </p14:nvContentPartPr>
              <p14:xfrm>
                <a:off x="7188837" y="4289475"/>
                <a:ext cx="119520" cy="97200"/>
              </p14:xfrm>
            </p:contentPart>
          </mc:Choice>
          <mc:Fallback xmlns="">
            <p:pic>
              <p:nvPicPr>
                <p:cNvPr id="264330" name="Freihand 264329">
                  <a:extLst>
                    <a:ext uri="{FF2B5EF4-FFF2-40B4-BE49-F238E27FC236}">
                      <a16:creationId xmlns:a16="http://schemas.microsoft.com/office/drawing/2014/main" id="{87D0A6B8-8954-4D1B-8DF1-F0ED93667BAA}"/>
                    </a:ext>
                  </a:extLst>
                </p:cNvPr>
                <p:cNvPicPr/>
                <p:nvPr/>
              </p:nvPicPr>
              <p:blipFill>
                <a:blip r:embed="rId117"/>
                <a:stretch>
                  <a:fillRect/>
                </a:stretch>
              </p:blipFill>
              <p:spPr>
                <a:xfrm>
                  <a:off x="7180197" y="4280835"/>
                  <a:ext cx="13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64331" name="Freihand 264330">
                  <a:extLst>
                    <a:ext uri="{FF2B5EF4-FFF2-40B4-BE49-F238E27FC236}">
                      <a16:creationId xmlns:a16="http://schemas.microsoft.com/office/drawing/2014/main" id="{78F86EEB-1B01-4291-8C51-4AD420029115}"/>
                    </a:ext>
                  </a:extLst>
                </p14:cNvPr>
                <p14:cNvContentPartPr/>
                <p14:nvPr/>
              </p14:nvContentPartPr>
              <p14:xfrm>
                <a:off x="7375677" y="4299555"/>
                <a:ext cx="81720" cy="93960"/>
              </p14:xfrm>
            </p:contentPart>
          </mc:Choice>
          <mc:Fallback xmlns="">
            <p:pic>
              <p:nvPicPr>
                <p:cNvPr id="264331" name="Freihand 264330">
                  <a:extLst>
                    <a:ext uri="{FF2B5EF4-FFF2-40B4-BE49-F238E27FC236}">
                      <a16:creationId xmlns:a16="http://schemas.microsoft.com/office/drawing/2014/main" id="{78F86EEB-1B01-4291-8C51-4AD420029115}"/>
                    </a:ext>
                  </a:extLst>
                </p:cNvPr>
                <p:cNvPicPr/>
                <p:nvPr/>
              </p:nvPicPr>
              <p:blipFill>
                <a:blip r:embed="rId119"/>
                <a:stretch>
                  <a:fillRect/>
                </a:stretch>
              </p:blipFill>
              <p:spPr>
                <a:xfrm>
                  <a:off x="7367037" y="4290555"/>
                  <a:ext cx="99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64332" name="Freihand 264331">
                  <a:extLst>
                    <a:ext uri="{FF2B5EF4-FFF2-40B4-BE49-F238E27FC236}">
                      <a16:creationId xmlns:a16="http://schemas.microsoft.com/office/drawing/2014/main" id="{E0731EAF-4A50-47C5-83A4-C05474CB99AA}"/>
                    </a:ext>
                  </a:extLst>
                </p14:cNvPr>
                <p14:cNvContentPartPr/>
                <p14:nvPr/>
              </p14:nvContentPartPr>
              <p14:xfrm>
                <a:off x="7508517" y="4277595"/>
                <a:ext cx="142560" cy="141120"/>
              </p14:xfrm>
            </p:contentPart>
          </mc:Choice>
          <mc:Fallback xmlns="">
            <p:pic>
              <p:nvPicPr>
                <p:cNvPr id="264332" name="Freihand 264331">
                  <a:extLst>
                    <a:ext uri="{FF2B5EF4-FFF2-40B4-BE49-F238E27FC236}">
                      <a16:creationId xmlns:a16="http://schemas.microsoft.com/office/drawing/2014/main" id="{E0731EAF-4A50-47C5-83A4-C05474CB99AA}"/>
                    </a:ext>
                  </a:extLst>
                </p:cNvPr>
                <p:cNvPicPr/>
                <p:nvPr/>
              </p:nvPicPr>
              <p:blipFill>
                <a:blip r:embed="rId121"/>
                <a:stretch>
                  <a:fillRect/>
                </a:stretch>
              </p:blipFill>
              <p:spPr>
                <a:xfrm>
                  <a:off x="7499517" y="4268955"/>
                  <a:ext cx="160200" cy="158760"/>
                </a:xfrm>
                <a:prstGeom prst="rect">
                  <a:avLst/>
                </a:prstGeom>
              </p:spPr>
            </p:pic>
          </mc:Fallback>
        </mc:AlternateContent>
      </p:grpSp>
      <p:grpSp>
        <p:nvGrpSpPr>
          <p:cNvPr id="264339" name="Gruppieren 264338">
            <a:extLst>
              <a:ext uri="{FF2B5EF4-FFF2-40B4-BE49-F238E27FC236}">
                <a16:creationId xmlns:a16="http://schemas.microsoft.com/office/drawing/2014/main" id="{F9BDCEEA-A261-4732-93F5-AF4887ED2364}"/>
              </a:ext>
            </a:extLst>
          </p:cNvPr>
          <p:cNvGrpSpPr/>
          <p:nvPr/>
        </p:nvGrpSpPr>
        <p:grpSpPr>
          <a:xfrm>
            <a:off x="4093917" y="5989035"/>
            <a:ext cx="732600" cy="184680"/>
            <a:chOff x="4093917" y="5989035"/>
            <a:chExt cx="732600" cy="184680"/>
          </a:xfrm>
        </p:grpSpPr>
        <mc:AlternateContent xmlns:mc="http://schemas.openxmlformats.org/markup-compatibility/2006" xmlns:p14="http://schemas.microsoft.com/office/powerpoint/2010/main">
          <mc:Choice Requires="p14">
            <p:contentPart p14:bwMode="auto" r:id="rId122">
              <p14:nvContentPartPr>
                <p14:cNvPr id="264334" name="Freihand 264333">
                  <a:extLst>
                    <a:ext uri="{FF2B5EF4-FFF2-40B4-BE49-F238E27FC236}">
                      <a16:creationId xmlns:a16="http://schemas.microsoft.com/office/drawing/2014/main" id="{C6C35AC6-11BF-4A55-9880-E0FE416A3073}"/>
                    </a:ext>
                  </a:extLst>
                </p14:cNvPr>
                <p14:cNvContentPartPr/>
                <p14:nvPr/>
              </p14:nvContentPartPr>
              <p14:xfrm>
                <a:off x="4093917" y="6005595"/>
                <a:ext cx="133200" cy="160920"/>
              </p14:xfrm>
            </p:contentPart>
          </mc:Choice>
          <mc:Fallback xmlns="">
            <p:pic>
              <p:nvPicPr>
                <p:cNvPr id="264334" name="Freihand 264333">
                  <a:extLst>
                    <a:ext uri="{FF2B5EF4-FFF2-40B4-BE49-F238E27FC236}">
                      <a16:creationId xmlns:a16="http://schemas.microsoft.com/office/drawing/2014/main" id="{C6C35AC6-11BF-4A55-9880-E0FE416A3073}"/>
                    </a:ext>
                  </a:extLst>
                </p:cNvPr>
                <p:cNvPicPr/>
                <p:nvPr/>
              </p:nvPicPr>
              <p:blipFill>
                <a:blip r:embed="rId123"/>
                <a:stretch>
                  <a:fillRect/>
                </a:stretch>
              </p:blipFill>
              <p:spPr>
                <a:xfrm>
                  <a:off x="4085277" y="5996595"/>
                  <a:ext cx="150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64335" name="Freihand 264334">
                  <a:extLst>
                    <a:ext uri="{FF2B5EF4-FFF2-40B4-BE49-F238E27FC236}">
                      <a16:creationId xmlns:a16="http://schemas.microsoft.com/office/drawing/2014/main" id="{A95D4844-611C-4EB2-9144-237073756D4A}"/>
                    </a:ext>
                  </a:extLst>
                </p14:cNvPr>
                <p14:cNvContentPartPr/>
                <p14:nvPr/>
              </p14:nvContentPartPr>
              <p14:xfrm>
                <a:off x="4266717" y="6039075"/>
                <a:ext cx="113040" cy="134640"/>
              </p14:xfrm>
            </p:contentPart>
          </mc:Choice>
          <mc:Fallback xmlns="">
            <p:pic>
              <p:nvPicPr>
                <p:cNvPr id="264335" name="Freihand 264334">
                  <a:extLst>
                    <a:ext uri="{FF2B5EF4-FFF2-40B4-BE49-F238E27FC236}">
                      <a16:creationId xmlns:a16="http://schemas.microsoft.com/office/drawing/2014/main" id="{A95D4844-611C-4EB2-9144-237073756D4A}"/>
                    </a:ext>
                  </a:extLst>
                </p:cNvPr>
                <p:cNvPicPr/>
                <p:nvPr/>
              </p:nvPicPr>
              <p:blipFill>
                <a:blip r:embed="rId125"/>
                <a:stretch>
                  <a:fillRect/>
                </a:stretch>
              </p:blipFill>
              <p:spPr>
                <a:xfrm>
                  <a:off x="4257717" y="6030075"/>
                  <a:ext cx="130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4336" name="Freihand 264335">
                  <a:extLst>
                    <a:ext uri="{FF2B5EF4-FFF2-40B4-BE49-F238E27FC236}">
                      <a16:creationId xmlns:a16="http://schemas.microsoft.com/office/drawing/2014/main" id="{50A6EB15-17A7-4B48-97F4-13DED3FCD724}"/>
                    </a:ext>
                  </a:extLst>
                </p14:cNvPr>
                <p14:cNvContentPartPr/>
                <p14:nvPr/>
              </p14:nvContentPartPr>
              <p14:xfrm>
                <a:off x="4430877" y="5996595"/>
                <a:ext cx="82800" cy="118800"/>
              </p14:xfrm>
            </p:contentPart>
          </mc:Choice>
          <mc:Fallback xmlns="">
            <p:pic>
              <p:nvPicPr>
                <p:cNvPr id="264336" name="Freihand 264335">
                  <a:extLst>
                    <a:ext uri="{FF2B5EF4-FFF2-40B4-BE49-F238E27FC236}">
                      <a16:creationId xmlns:a16="http://schemas.microsoft.com/office/drawing/2014/main" id="{50A6EB15-17A7-4B48-97F4-13DED3FCD724}"/>
                    </a:ext>
                  </a:extLst>
                </p:cNvPr>
                <p:cNvPicPr/>
                <p:nvPr/>
              </p:nvPicPr>
              <p:blipFill>
                <a:blip r:embed="rId127"/>
                <a:stretch>
                  <a:fillRect/>
                </a:stretch>
              </p:blipFill>
              <p:spPr>
                <a:xfrm>
                  <a:off x="4422237" y="5987955"/>
                  <a:ext cx="100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4337" name="Freihand 264336">
                  <a:extLst>
                    <a:ext uri="{FF2B5EF4-FFF2-40B4-BE49-F238E27FC236}">
                      <a16:creationId xmlns:a16="http://schemas.microsoft.com/office/drawing/2014/main" id="{86E4AD8F-B88E-4A3D-8165-95A0238C7604}"/>
                    </a:ext>
                  </a:extLst>
                </p14:cNvPr>
                <p14:cNvContentPartPr/>
                <p14:nvPr/>
              </p14:nvContentPartPr>
              <p14:xfrm>
                <a:off x="4605837" y="6013875"/>
                <a:ext cx="10800" cy="121320"/>
              </p14:xfrm>
            </p:contentPart>
          </mc:Choice>
          <mc:Fallback xmlns="">
            <p:pic>
              <p:nvPicPr>
                <p:cNvPr id="264337" name="Freihand 264336">
                  <a:extLst>
                    <a:ext uri="{FF2B5EF4-FFF2-40B4-BE49-F238E27FC236}">
                      <a16:creationId xmlns:a16="http://schemas.microsoft.com/office/drawing/2014/main" id="{86E4AD8F-B88E-4A3D-8165-95A0238C7604}"/>
                    </a:ext>
                  </a:extLst>
                </p:cNvPr>
                <p:cNvPicPr/>
                <p:nvPr/>
              </p:nvPicPr>
              <p:blipFill>
                <a:blip r:embed="rId129"/>
                <a:stretch>
                  <a:fillRect/>
                </a:stretch>
              </p:blipFill>
              <p:spPr>
                <a:xfrm>
                  <a:off x="4596837" y="6004875"/>
                  <a:ext cx="28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64338" name="Freihand 264337">
                  <a:extLst>
                    <a:ext uri="{FF2B5EF4-FFF2-40B4-BE49-F238E27FC236}">
                      <a16:creationId xmlns:a16="http://schemas.microsoft.com/office/drawing/2014/main" id="{5E31503D-CBA7-4C17-970E-2E3A035166A3}"/>
                    </a:ext>
                  </a:extLst>
                </p14:cNvPr>
                <p14:cNvContentPartPr/>
                <p14:nvPr/>
              </p14:nvContentPartPr>
              <p14:xfrm>
                <a:off x="4546077" y="5989035"/>
                <a:ext cx="280440" cy="118800"/>
              </p14:xfrm>
            </p:contentPart>
          </mc:Choice>
          <mc:Fallback xmlns="">
            <p:pic>
              <p:nvPicPr>
                <p:cNvPr id="264338" name="Freihand 264337">
                  <a:extLst>
                    <a:ext uri="{FF2B5EF4-FFF2-40B4-BE49-F238E27FC236}">
                      <a16:creationId xmlns:a16="http://schemas.microsoft.com/office/drawing/2014/main" id="{5E31503D-CBA7-4C17-970E-2E3A035166A3}"/>
                    </a:ext>
                  </a:extLst>
                </p:cNvPr>
                <p:cNvPicPr/>
                <p:nvPr/>
              </p:nvPicPr>
              <p:blipFill>
                <a:blip r:embed="rId131"/>
                <a:stretch>
                  <a:fillRect/>
                </a:stretch>
              </p:blipFill>
              <p:spPr>
                <a:xfrm>
                  <a:off x="4537437" y="5980035"/>
                  <a:ext cx="298080" cy="136440"/>
                </a:xfrm>
                <a:prstGeom prst="rect">
                  <a:avLst/>
                </a:prstGeom>
              </p:spPr>
            </p:pic>
          </mc:Fallback>
        </mc:AlternateContent>
      </p:grpSp>
      <p:grpSp>
        <p:nvGrpSpPr>
          <p:cNvPr id="264345" name="Gruppieren 264344">
            <a:extLst>
              <a:ext uri="{FF2B5EF4-FFF2-40B4-BE49-F238E27FC236}">
                <a16:creationId xmlns:a16="http://schemas.microsoft.com/office/drawing/2014/main" id="{FEF09FA3-165C-4B53-A10B-A7EBD3FC262A}"/>
              </a:ext>
            </a:extLst>
          </p:cNvPr>
          <p:cNvGrpSpPr/>
          <p:nvPr/>
        </p:nvGrpSpPr>
        <p:grpSpPr>
          <a:xfrm>
            <a:off x="2691357" y="3247275"/>
            <a:ext cx="3710880" cy="2517120"/>
            <a:chOff x="2691357" y="3247275"/>
            <a:chExt cx="3710880" cy="2517120"/>
          </a:xfrm>
        </p:grpSpPr>
        <mc:AlternateContent xmlns:mc="http://schemas.openxmlformats.org/markup-compatibility/2006" xmlns:p14="http://schemas.microsoft.com/office/powerpoint/2010/main">
          <mc:Choice Requires="p14">
            <p:contentPart p14:bwMode="auto" r:id="rId132">
              <p14:nvContentPartPr>
                <p14:cNvPr id="264340" name="Freihand 264339">
                  <a:extLst>
                    <a:ext uri="{FF2B5EF4-FFF2-40B4-BE49-F238E27FC236}">
                      <a16:creationId xmlns:a16="http://schemas.microsoft.com/office/drawing/2014/main" id="{D5D584A6-A4D3-4144-8AD8-E1837B8425AB}"/>
                    </a:ext>
                  </a:extLst>
                </p14:cNvPr>
                <p14:cNvContentPartPr/>
                <p14:nvPr/>
              </p14:nvContentPartPr>
              <p14:xfrm>
                <a:off x="5467677" y="3247275"/>
                <a:ext cx="181800" cy="2214720"/>
              </p14:xfrm>
            </p:contentPart>
          </mc:Choice>
          <mc:Fallback xmlns="">
            <p:pic>
              <p:nvPicPr>
                <p:cNvPr id="264340" name="Freihand 264339">
                  <a:extLst>
                    <a:ext uri="{FF2B5EF4-FFF2-40B4-BE49-F238E27FC236}">
                      <a16:creationId xmlns:a16="http://schemas.microsoft.com/office/drawing/2014/main" id="{D5D584A6-A4D3-4144-8AD8-E1837B8425AB}"/>
                    </a:ext>
                  </a:extLst>
                </p:cNvPr>
                <p:cNvPicPr/>
                <p:nvPr/>
              </p:nvPicPr>
              <p:blipFill>
                <a:blip r:embed="rId133"/>
                <a:stretch>
                  <a:fillRect/>
                </a:stretch>
              </p:blipFill>
              <p:spPr>
                <a:xfrm>
                  <a:off x="5459037" y="3238275"/>
                  <a:ext cx="199440" cy="2232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64342" name="Freihand 264341">
                  <a:extLst>
                    <a:ext uri="{FF2B5EF4-FFF2-40B4-BE49-F238E27FC236}">
                      <a16:creationId xmlns:a16="http://schemas.microsoft.com/office/drawing/2014/main" id="{F194F9D4-17C6-4754-9EBF-458EF5CFDC24}"/>
                    </a:ext>
                  </a:extLst>
                </p14:cNvPr>
                <p14:cNvContentPartPr/>
                <p14:nvPr/>
              </p14:nvContentPartPr>
              <p14:xfrm>
                <a:off x="5370477" y="5275515"/>
                <a:ext cx="239760" cy="341280"/>
              </p14:xfrm>
            </p:contentPart>
          </mc:Choice>
          <mc:Fallback xmlns="">
            <p:pic>
              <p:nvPicPr>
                <p:cNvPr id="264342" name="Freihand 264341">
                  <a:extLst>
                    <a:ext uri="{FF2B5EF4-FFF2-40B4-BE49-F238E27FC236}">
                      <a16:creationId xmlns:a16="http://schemas.microsoft.com/office/drawing/2014/main" id="{F194F9D4-17C6-4754-9EBF-458EF5CFDC24}"/>
                    </a:ext>
                  </a:extLst>
                </p:cNvPr>
                <p:cNvPicPr/>
                <p:nvPr/>
              </p:nvPicPr>
              <p:blipFill>
                <a:blip r:embed="rId135"/>
                <a:stretch>
                  <a:fillRect/>
                </a:stretch>
              </p:blipFill>
              <p:spPr>
                <a:xfrm>
                  <a:off x="5361477" y="5266875"/>
                  <a:ext cx="2574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64343" name="Freihand 264342">
                  <a:extLst>
                    <a:ext uri="{FF2B5EF4-FFF2-40B4-BE49-F238E27FC236}">
                      <a16:creationId xmlns:a16="http://schemas.microsoft.com/office/drawing/2014/main" id="{5F35A0DD-58CD-47B1-A200-59C394E3BCBF}"/>
                    </a:ext>
                  </a:extLst>
                </p14:cNvPr>
                <p14:cNvContentPartPr/>
                <p14:nvPr/>
              </p14:nvContentPartPr>
              <p14:xfrm>
                <a:off x="2691357" y="5635515"/>
                <a:ext cx="3486240" cy="55800"/>
              </p14:xfrm>
            </p:contentPart>
          </mc:Choice>
          <mc:Fallback xmlns="">
            <p:pic>
              <p:nvPicPr>
                <p:cNvPr id="264343" name="Freihand 264342">
                  <a:extLst>
                    <a:ext uri="{FF2B5EF4-FFF2-40B4-BE49-F238E27FC236}">
                      <a16:creationId xmlns:a16="http://schemas.microsoft.com/office/drawing/2014/main" id="{5F35A0DD-58CD-47B1-A200-59C394E3BCBF}"/>
                    </a:ext>
                  </a:extLst>
                </p:cNvPr>
                <p:cNvPicPr/>
                <p:nvPr/>
              </p:nvPicPr>
              <p:blipFill>
                <a:blip r:embed="rId137"/>
                <a:stretch>
                  <a:fillRect/>
                </a:stretch>
              </p:blipFill>
              <p:spPr>
                <a:xfrm>
                  <a:off x="2682357" y="5626515"/>
                  <a:ext cx="3503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64344" name="Freihand 264343">
                  <a:extLst>
                    <a:ext uri="{FF2B5EF4-FFF2-40B4-BE49-F238E27FC236}">
                      <a16:creationId xmlns:a16="http://schemas.microsoft.com/office/drawing/2014/main" id="{9AE11F73-1F04-4154-A8C1-BEFF0B3A64D6}"/>
                    </a:ext>
                  </a:extLst>
                </p14:cNvPr>
                <p14:cNvContentPartPr/>
                <p14:nvPr/>
              </p14:nvContentPartPr>
              <p14:xfrm>
                <a:off x="6162837" y="5533275"/>
                <a:ext cx="239400" cy="231120"/>
              </p14:xfrm>
            </p:contentPart>
          </mc:Choice>
          <mc:Fallback xmlns="">
            <p:pic>
              <p:nvPicPr>
                <p:cNvPr id="264344" name="Freihand 264343">
                  <a:extLst>
                    <a:ext uri="{FF2B5EF4-FFF2-40B4-BE49-F238E27FC236}">
                      <a16:creationId xmlns:a16="http://schemas.microsoft.com/office/drawing/2014/main" id="{9AE11F73-1F04-4154-A8C1-BEFF0B3A64D6}"/>
                    </a:ext>
                  </a:extLst>
                </p:cNvPr>
                <p:cNvPicPr/>
                <p:nvPr/>
              </p:nvPicPr>
              <p:blipFill>
                <a:blip r:embed="rId139"/>
                <a:stretch>
                  <a:fillRect/>
                </a:stretch>
              </p:blipFill>
              <p:spPr>
                <a:xfrm>
                  <a:off x="6154197" y="5524635"/>
                  <a:ext cx="257040" cy="248760"/>
                </a:xfrm>
                <a:prstGeom prst="rect">
                  <a:avLst/>
                </a:prstGeom>
              </p:spPr>
            </p:pic>
          </mc:Fallback>
        </mc:AlternateContent>
      </p:grpSp>
      <p:grpSp>
        <p:nvGrpSpPr>
          <p:cNvPr id="264359" name="Gruppieren 264358">
            <a:extLst>
              <a:ext uri="{FF2B5EF4-FFF2-40B4-BE49-F238E27FC236}">
                <a16:creationId xmlns:a16="http://schemas.microsoft.com/office/drawing/2014/main" id="{3B3DEEF0-236A-4AC1-BD1C-6ABDFF88474D}"/>
              </a:ext>
            </a:extLst>
          </p:cNvPr>
          <p:cNvGrpSpPr/>
          <p:nvPr/>
        </p:nvGrpSpPr>
        <p:grpSpPr>
          <a:xfrm>
            <a:off x="6815517" y="5207115"/>
            <a:ext cx="815760" cy="172440"/>
            <a:chOff x="6815517" y="5207115"/>
            <a:chExt cx="815760" cy="172440"/>
          </a:xfrm>
        </p:grpSpPr>
        <mc:AlternateContent xmlns:mc="http://schemas.openxmlformats.org/markup-compatibility/2006" xmlns:p14="http://schemas.microsoft.com/office/powerpoint/2010/main">
          <mc:Choice Requires="p14">
            <p:contentPart p14:bwMode="auto" r:id="rId140">
              <p14:nvContentPartPr>
                <p14:cNvPr id="264346" name="Freihand 264345">
                  <a:extLst>
                    <a:ext uri="{FF2B5EF4-FFF2-40B4-BE49-F238E27FC236}">
                      <a16:creationId xmlns:a16="http://schemas.microsoft.com/office/drawing/2014/main" id="{ABA4BF0B-FF15-465E-8BD7-3F2BE6D7627B}"/>
                    </a:ext>
                  </a:extLst>
                </p14:cNvPr>
                <p14:cNvContentPartPr/>
                <p14:nvPr/>
              </p14:nvContentPartPr>
              <p14:xfrm>
                <a:off x="6815517" y="5207115"/>
                <a:ext cx="136080" cy="160200"/>
              </p14:xfrm>
            </p:contentPart>
          </mc:Choice>
          <mc:Fallback xmlns="">
            <p:pic>
              <p:nvPicPr>
                <p:cNvPr id="264346" name="Freihand 264345">
                  <a:extLst>
                    <a:ext uri="{FF2B5EF4-FFF2-40B4-BE49-F238E27FC236}">
                      <a16:creationId xmlns:a16="http://schemas.microsoft.com/office/drawing/2014/main" id="{ABA4BF0B-FF15-465E-8BD7-3F2BE6D7627B}"/>
                    </a:ext>
                  </a:extLst>
                </p:cNvPr>
                <p:cNvPicPr/>
                <p:nvPr/>
              </p:nvPicPr>
              <p:blipFill>
                <a:blip r:embed="rId141"/>
                <a:stretch>
                  <a:fillRect/>
                </a:stretch>
              </p:blipFill>
              <p:spPr>
                <a:xfrm>
                  <a:off x="6806517" y="5198475"/>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64347" name="Freihand 264346">
                  <a:extLst>
                    <a:ext uri="{FF2B5EF4-FFF2-40B4-BE49-F238E27FC236}">
                      <a16:creationId xmlns:a16="http://schemas.microsoft.com/office/drawing/2014/main" id="{485F7ED1-48B2-48C4-A3BD-42DAFD2BD6E7}"/>
                    </a:ext>
                  </a:extLst>
                </p14:cNvPr>
                <p14:cNvContentPartPr/>
                <p14:nvPr/>
              </p14:nvContentPartPr>
              <p14:xfrm>
                <a:off x="7031517" y="5239155"/>
                <a:ext cx="42120" cy="135360"/>
              </p14:xfrm>
            </p:contentPart>
          </mc:Choice>
          <mc:Fallback xmlns="">
            <p:pic>
              <p:nvPicPr>
                <p:cNvPr id="264347" name="Freihand 264346">
                  <a:extLst>
                    <a:ext uri="{FF2B5EF4-FFF2-40B4-BE49-F238E27FC236}">
                      <a16:creationId xmlns:a16="http://schemas.microsoft.com/office/drawing/2014/main" id="{485F7ED1-48B2-48C4-A3BD-42DAFD2BD6E7}"/>
                    </a:ext>
                  </a:extLst>
                </p:cNvPr>
                <p:cNvPicPr/>
                <p:nvPr/>
              </p:nvPicPr>
              <p:blipFill>
                <a:blip r:embed="rId143"/>
                <a:stretch>
                  <a:fillRect/>
                </a:stretch>
              </p:blipFill>
              <p:spPr>
                <a:xfrm>
                  <a:off x="7022877" y="5230515"/>
                  <a:ext cx="59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64348" name="Freihand 264347">
                  <a:extLst>
                    <a:ext uri="{FF2B5EF4-FFF2-40B4-BE49-F238E27FC236}">
                      <a16:creationId xmlns:a16="http://schemas.microsoft.com/office/drawing/2014/main" id="{8E33091D-8003-49E9-92D1-C2DB974606F6}"/>
                    </a:ext>
                  </a:extLst>
                </p14:cNvPr>
                <p14:cNvContentPartPr/>
                <p14:nvPr/>
              </p14:nvContentPartPr>
              <p14:xfrm>
                <a:off x="6998037" y="5249235"/>
                <a:ext cx="292320" cy="87840"/>
              </p14:xfrm>
            </p:contentPart>
          </mc:Choice>
          <mc:Fallback xmlns="">
            <p:pic>
              <p:nvPicPr>
                <p:cNvPr id="264348" name="Freihand 264347">
                  <a:extLst>
                    <a:ext uri="{FF2B5EF4-FFF2-40B4-BE49-F238E27FC236}">
                      <a16:creationId xmlns:a16="http://schemas.microsoft.com/office/drawing/2014/main" id="{8E33091D-8003-49E9-92D1-C2DB974606F6}"/>
                    </a:ext>
                  </a:extLst>
                </p:cNvPr>
                <p:cNvPicPr/>
                <p:nvPr/>
              </p:nvPicPr>
              <p:blipFill>
                <a:blip r:embed="rId145"/>
                <a:stretch>
                  <a:fillRect/>
                </a:stretch>
              </p:blipFill>
              <p:spPr>
                <a:xfrm>
                  <a:off x="6989037" y="5240595"/>
                  <a:ext cx="30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4349" name="Freihand 264348">
                  <a:extLst>
                    <a:ext uri="{FF2B5EF4-FFF2-40B4-BE49-F238E27FC236}">
                      <a16:creationId xmlns:a16="http://schemas.microsoft.com/office/drawing/2014/main" id="{2BDCA53D-1863-47A2-9954-31198E52B02A}"/>
                    </a:ext>
                  </a:extLst>
                </p14:cNvPr>
                <p14:cNvContentPartPr/>
                <p14:nvPr/>
              </p14:nvContentPartPr>
              <p14:xfrm>
                <a:off x="7383597" y="5256795"/>
                <a:ext cx="10440" cy="122760"/>
              </p14:xfrm>
            </p:contentPart>
          </mc:Choice>
          <mc:Fallback xmlns="">
            <p:pic>
              <p:nvPicPr>
                <p:cNvPr id="264349" name="Freihand 264348">
                  <a:extLst>
                    <a:ext uri="{FF2B5EF4-FFF2-40B4-BE49-F238E27FC236}">
                      <a16:creationId xmlns:a16="http://schemas.microsoft.com/office/drawing/2014/main" id="{2BDCA53D-1863-47A2-9954-31198E52B02A}"/>
                    </a:ext>
                  </a:extLst>
                </p:cNvPr>
                <p:cNvPicPr/>
                <p:nvPr/>
              </p:nvPicPr>
              <p:blipFill>
                <a:blip r:embed="rId147"/>
                <a:stretch>
                  <a:fillRect/>
                </a:stretch>
              </p:blipFill>
              <p:spPr>
                <a:xfrm>
                  <a:off x="7374957" y="5247795"/>
                  <a:ext cx="28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4350" name="Freihand 264349">
                  <a:extLst>
                    <a:ext uri="{FF2B5EF4-FFF2-40B4-BE49-F238E27FC236}">
                      <a16:creationId xmlns:a16="http://schemas.microsoft.com/office/drawing/2014/main" id="{180C9163-DB09-4267-88A9-C79AF61F5201}"/>
                    </a:ext>
                  </a:extLst>
                </p14:cNvPr>
                <p14:cNvContentPartPr/>
                <p14:nvPr/>
              </p14:nvContentPartPr>
              <p14:xfrm>
                <a:off x="7341837" y="5297475"/>
                <a:ext cx="77760" cy="6120"/>
              </p14:xfrm>
            </p:contentPart>
          </mc:Choice>
          <mc:Fallback xmlns="">
            <p:pic>
              <p:nvPicPr>
                <p:cNvPr id="264350" name="Freihand 264349">
                  <a:extLst>
                    <a:ext uri="{FF2B5EF4-FFF2-40B4-BE49-F238E27FC236}">
                      <a16:creationId xmlns:a16="http://schemas.microsoft.com/office/drawing/2014/main" id="{180C9163-DB09-4267-88A9-C79AF61F5201}"/>
                    </a:ext>
                  </a:extLst>
                </p:cNvPr>
                <p:cNvPicPr/>
                <p:nvPr/>
              </p:nvPicPr>
              <p:blipFill>
                <a:blip r:embed="rId149"/>
                <a:stretch>
                  <a:fillRect/>
                </a:stretch>
              </p:blipFill>
              <p:spPr>
                <a:xfrm>
                  <a:off x="7332837" y="5288835"/>
                  <a:ext cx="95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4351" name="Freihand 264350">
                  <a:extLst>
                    <a:ext uri="{FF2B5EF4-FFF2-40B4-BE49-F238E27FC236}">
                      <a16:creationId xmlns:a16="http://schemas.microsoft.com/office/drawing/2014/main" id="{0D7B5CF8-8BBC-4452-A4D3-C3710186E6A8}"/>
                    </a:ext>
                  </a:extLst>
                </p14:cNvPr>
                <p14:cNvContentPartPr/>
                <p14:nvPr/>
              </p14:nvContentPartPr>
              <p14:xfrm>
                <a:off x="7501677" y="5242035"/>
                <a:ext cx="129600" cy="120600"/>
              </p14:xfrm>
            </p:contentPart>
          </mc:Choice>
          <mc:Fallback xmlns="">
            <p:pic>
              <p:nvPicPr>
                <p:cNvPr id="264351" name="Freihand 264350">
                  <a:extLst>
                    <a:ext uri="{FF2B5EF4-FFF2-40B4-BE49-F238E27FC236}">
                      <a16:creationId xmlns:a16="http://schemas.microsoft.com/office/drawing/2014/main" id="{0D7B5CF8-8BBC-4452-A4D3-C3710186E6A8}"/>
                    </a:ext>
                  </a:extLst>
                </p:cNvPr>
                <p:cNvPicPr/>
                <p:nvPr/>
              </p:nvPicPr>
              <p:blipFill>
                <a:blip r:embed="rId151"/>
                <a:stretch>
                  <a:fillRect/>
                </a:stretch>
              </p:blipFill>
              <p:spPr>
                <a:xfrm>
                  <a:off x="7492677" y="5233395"/>
                  <a:ext cx="147240" cy="138240"/>
                </a:xfrm>
                <a:prstGeom prst="rect">
                  <a:avLst/>
                </a:prstGeom>
              </p:spPr>
            </p:pic>
          </mc:Fallback>
        </mc:AlternateContent>
      </p:grpSp>
      <p:grpSp>
        <p:nvGrpSpPr>
          <p:cNvPr id="264358" name="Gruppieren 264357">
            <a:extLst>
              <a:ext uri="{FF2B5EF4-FFF2-40B4-BE49-F238E27FC236}">
                <a16:creationId xmlns:a16="http://schemas.microsoft.com/office/drawing/2014/main" id="{34B13095-F798-4171-84EF-CF5C06679BC2}"/>
              </a:ext>
            </a:extLst>
          </p:cNvPr>
          <p:cNvGrpSpPr/>
          <p:nvPr/>
        </p:nvGrpSpPr>
        <p:grpSpPr>
          <a:xfrm>
            <a:off x="5439237" y="5969235"/>
            <a:ext cx="911520" cy="241200"/>
            <a:chOff x="5439237" y="5969235"/>
            <a:chExt cx="911520" cy="241200"/>
          </a:xfrm>
        </p:grpSpPr>
        <mc:AlternateContent xmlns:mc="http://schemas.openxmlformats.org/markup-compatibility/2006" xmlns:p14="http://schemas.microsoft.com/office/powerpoint/2010/main">
          <mc:Choice Requires="p14">
            <p:contentPart p14:bwMode="auto" r:id="rId152">
              <p14:nvContentPartPr>
                <p14:cNvPr id="264352" name="Freihand 264351">
                  <a:extLst>
                    <a:ext uri="{FF2B5EF4-FFF2-40B4-BE49-F238E27FC236}">
                      <a16:creationId xmlns:a16="http://schemas.microsoft.com/office/drawing/2014/main" id="{86C7ECEE-7E72-4CA7-98C3-D9A9D59C96F8}"/>
                    </a:ext>
                  </a:extLst>
                </p14:cNvPr>
                <p14:cNvContentPartPr/>
                <p14:nvPr/>
              </p14:nvContentPartPr>
              <p14:xfrm>
                <a:off x="5439237" y="5996595"/>
                <a:ext cx="227520" cy="213840"/>
              </p14:xfrm>
            </p:contentPart>
          </mc:Choice>
          <mc:Fallback xmlns="">
            <p:pic>
              <p:nvPicPr>
                <p:cNvPr id="264352" name="Freihand 264351">
                  <a:extLst>
                    <a:ext uri="{FF2B5EF4-FFF2-40B4-BE49-F238E27FC236}">
                      <a16:creationId xmlns:a16="http://schemas.microsoft.com/office/drawing/2014/main" id="{86C7ECEE-7E72-4CA7-98C3-D9A9D59C96F8}"/>
                    </a:ext>
                  </a:extLst>
                </p:cNvPr>
                <p:cNvPicPr/>
                <p:nvPr/>
              </p:nvPicPr>
              <p:blipFill>
                <a:blip r:embed="rId153"/>
                <a:stretch>
                  <a:fillRect/>
                </a:stretch>
              </p:blipFill>
              <p:spPr>
                <a:xfrm>
                  <a:off x="5430237" y="5987595"/>
                  <a:ext cx="245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4353" name="Freihand 264352">
                  <a:extLst>
                    <a:ext uri="{FF2B5EF4-FFF2-40B4-BE49-F238E27FC236}">
                      <a16:creationId xmlns:a16="http://schemas.microsoft.com/office/drawing/2014/main" id="{724F870A-1DB2-437C-AB38-AA20739E9B9E}"/>
                    </a:ext>
                  </a:extLst>
                </p14:cNvPr>
                <p14:cNvContentPartPr/>
                <p14:nvPr/>
              </p14:nvContentPartPr>
              <p14:xfrm>
                <a:off x="5758197" y="5988675"/>
                <a:ext cx="30240" cy="154800"/>
              </p14:xfrm>
            </p:contentPart>
          </mc:Choice>
          <mc:Fallback xmlns="">
            <p:pic>
              <p:nvPicPr>
                <p:cNvPr id="264353" name="Freihand 264352">
                  <a:extLst>
                    <a:ext uri="{FF2B5EF4-FFF2-40B4-BE49-F238E27FC236}">
                      <a16:creationId xmlns:a16="http://schemas.microsoft.com/office/drawing/2014/main" id="{724F870A-1DB2-437C-AB38-AA20739E9B9E}"/>
                    </a:ext>
                  </a:extLst>
                </p:cNvPr>
                <p:cNvPicPr/>
                <p:nvPr/>
              </p:nvPicPr>
              <p:blipFill>
                <a:blip r:embed="rId155"/>
                <a:stretch>
                  <a:fillRect/>
                </a:stretch>
              </p:blipFill>
              <p:spPr>
                <a:xfrm>
                  <a:off x="5749557" y="5979675"/>
                  <a:ext cx="47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64354" name="Freihand 264353">
                  <a:extLst>
                    <a:ext uri="{FF2B5EF4-FFF2-40B4-BE49-F238E27FC236}">
                      <a16:creationId xmlns:a16="http://schemas.microsoft.com/office/drawing/2014/main" id="{897E5B38-AB2B-4434-B97B-E6B76C07719F}"/>
                    </a:ext>
                  </a:extLst>
                </p14:cNvPr>
                <p14:cNvContentPartPr/>
                <p14:nvPr/>
              </p14:nvContentPartPr>
              <p14:xfrm>
                <a:off x="5681877" y="6051675"/>
                <a:ext cx="163080" cy="3240"/>
              </p14:xfrm>
            </p:contentPart>
          </mc:Choice>
          <mc:Fallback xmlns="">
            <p:pic>
              <p:nvPicPr>
                <p:cNvPr id="264354" name="Freihand 264353">
                  <a:extLst>
                    <a:ext uri="{FF2B5EF4-FFF2-40B4-BE49-F238E27FC236}">
                      <a16:creationId xmlns:a16="http://schemas.microsoft.com/office/drawing/2014/main" id="{897E5B38-AB2B-4434-B97B-E6B76C07719F}"/>
                    </a:ext>
                  </a:extLst>
                </p:cNvPr>
                <p:cNvPicPr/>
                <p:nvPr/>
              </p:nvPicPr>
              <p:blipFill>
                <a:blip r:embed="rId157"/>
                <a:stretch>
                  <a:fillRect/>
                </a:stretch>
              </p:blipFill>
              <p:spPr>
                <a:xfrm>
                  <a:off x="5673237" y="6042675"/>
                  <a:ext cx="180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64355" name="Freihand 264354">
                  <a:extLst>
                    <a:ext uri="{FF2B5EF4-FFF2-40B4-BE49-F238E27FC236}">
                      <a16:creationId xmlns:a16="http://schemas.microsoft.com/office/drawing/2014/main" id="{1566E9B4-385E-4291-B3B2-B4B2710A8379}"/>
                    </a:ext>
                  </a:extLst>
                </p14:cNvPr>
                <p14:cNvContentPartPr/>
                <p14:nvPr/>
              </p14:nvContentPartPr>
              <p14:xfrm>
                <a:off x="5855397" y="5969235"/>
                <a:ext cx="169200" cy="138600"/>
              </p14:xfrm>
            </p:contentPart>
          </mc:Choice>
          <mc:Fallback xmlns="">
            <p:pic>
              <p:nvPicPr>
                <p:cNvPr id="264355" name="Freihand 264354">
                  <a:extLst>
                    <a:ext uri="{FF2B5EF4-FFF2-40B4-BE49-F238E27FC236}">
                      <a16:creationId xmlns:a16="http://schemas.microsoft.com/office/drawing/2014/main" id="{1566E9B4-385E-4291-B3B2-B4B2710A8379}"/>
                    </a:ext>
                  </a:extLst>
                </p:cNvPr>
                <p:cNvPicPr/>
                <p:nvPr/>
              </p:nvPicPr>
              <p:blipFill>
                <a:blip r:embed="rId159"/>
                <a:stretch>
                  <a:fillRect/>
                </a:stretch>
              </p:blipFill>
              <p:spPr>
                <a:xfrm>
                  <a:off x="5846397" y="5960235"/>
                  <a:ext cx="18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4356" name="Freihand 264355">
                  <a:extLst>
                    <a:ext uri="{FF2B5EF4-FFF2-40B4-BE49-F238E27FC236}">
                      <a16:creationId xmlns:a16="http://schemas.microsoft.com/office/drawing/2014/main" id="{432164A9-04A1-4101-B852-E86280627A87}"/>
                    </a:ext>
                  </a:extLst>
                </p14:cNvPr>
                <p14:cNvContentPartPr/>
                <p14:nvPr/>
              </p14:nvContentPartPr>
              <p14:xfrm>
                <a:off x="6043317" y="5989395"/>
                <a:ext cx="113760" cy="126720"/>
              </p14:xfrm>
            </p:contentPart>
          </mc:Choice>
          <mc:Fallback xmlns="">
            <p:pic>
              <p:nvPicPr>
                <p:cNvPr id="264356" name="Freihand 264355">
                  <a:extLst>
                    <a:ext uri="{FF2B5EF4-FFF2-40B4-BE49-F238E27FC236}">
                      <a16:creationId xmlns:a16="http://schemas.microsoft.com/office/drawing/2014/main" id="{432164A9-04A1-4101-B852-E86280627A87}"/>
                    </a:ext>
                  </a:extLst>
                </p:cNvPr>
                <p:cNvPicPr/>
                <p:nvPr/>
              </p:nvPicPr>
              <p:blipFill>
                <a:blip r:embed="rId161"/>
                <a:stretch>
                  <a:fillRect/>
                </a:stretch>
              </p:blipFill>
              <p:spPr>
                <a:xfrm>
                  <a:off x="6034677" y="5980755"/>
                  <a:ext cx="131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64357" name="Freihand 264356">
                  <a:extLst>
                    <a:ext uri="{FF2B5EF4-FFF2-40B4-BE49-F238E27FC236}">
                      <a16:creationId xmlns:a16="http://schemas.microsoft.com/office/drawing/2014/main" id="{D193E774-A3C4-42F2-9A57-40807866EE32}"/>
                    </a:ext>
                  </a:extLst>
                </p14:cNvPr>
                <p14:cNvContentPartPr/>
                <p14:nvPr/>
              </p14:nvContentPartPr>
              <p14:xfrm>
                <a:off x="6218277" y="5971755"/>
                <a:ext cx="132480" cy="132120"/>
              </p14:xfrm>
            </p:contentPart>
          </mc:Choice>
          <mc:Fallback xmlns="">
            <p:pic>
              <p:nvPicPr>
                <p:cNvPr id="264357" name="Freihand 264356">
                  <a:extLst>
                    <a:ext uri="{FF2B5EF4-FFF2-40B4-BE49-F238E27FC236}">
                      <a16:creationId xmlns:a16="http://schemas.microsoft.com/office/drawing/2014/main" id="{D193E774-A3C4-42F2-9A57-40807866EE32}"/>
                    </a:ext>
                  </a:extLst>
                </p:cNvPr>
                <p:cNvPicPr/>
                <p:nvPr/>
              </p:nvPicPr>
              <p:blipFill>
                <a:blip r:embed="rId163"/>
                <a:stretch>
                  <a:fillRect/>
                </a:stretch>
              </p:blipFill>
              <p:spPr>
                <a:xfrm>
                  <a:off x="6209637" y="5962755"/>
                  <a:ext cx="150120" cy="149760"/>
                </a:xfrm>
                <a:prstGeom prst="rect">
                  <a:avLst/>
                </a:prstGeom>
              </p:spPr>
            </p:pic>
          </mc:Fallback>
        </mc:AlternateContent>
      </p:grpSp>
      <p:grpSp>
        <p:nvGrpSpPr>
          <p:cNvPr id="264379" name="Gruppieren 264378">
            <a:extLst>
              <a:ext uri="{FF2B5EF4-FFF2-40B4-BE49-F238E27FC236}">
                <a16:creationId xmlns:a16="http://schemas.microsoft.com/office/drawing/2014/main" id="{DE3F6C80-FC04-4195-A792-1CAAD3A54337}"/>
              </a:ext>
            </a:extLst>
          </p:cNvPr>
          <p:cNvGrpSpPr/>
          <p:nvPr/>
        </p:nvGrpSpPr>
        <p:grpSpPr>
          <a:xfrm>
            <a:off x="8213397" y="1716555"/>
            <a:ext cx="2273760" cy="244440"/>
            <a:chOff x="8213397" y="1716555"/>
            <a:chExt cx="2273760" cy="244440"/>
          </a:xfrm>
        </p:grpSpPr>
        <mc:AlternateContent xmlns:mc="http://schemas.openxmlformats.org/markup-compatibility/2006" xmlns:p14="http://schemas.microsoft.com/office/powerpoint/2010/main">
          <mc:Choice Requires="p14">
            <p:contentPart p14:bwMode="auto" r:id="rId164">
              <p14:nvContentPartPr>
                <p14:cNvPr id="264360" name="Freihand 264359">
                  <a:extLst>
                    <a:ext uri="{FF2B5EF4-FFF2-40B4-BE49-F238E27FC236}">
                      <a16:creationId xmlns:a16="http://schemas.microsoft.com/office/drawing/2014/main" id="{ECD88335-D17B-458A-953A-E59CD19BAB1A}"/>
                    </a:ext>
                  </a:extLst>
                </p14:cNvPr>
                <p14:cNvContentPartPr/>
                <p14:nvPr/>
              </p14:nvContentPartPr>
              <p14:xfrm>
                <a:off x="8315997" y="1834275"/>
                <a:ext cx="18360" cy="114480"/>
              </p14:xfrm>
            </p:contentPart>
          </mc:Choice>
          <mc:Fallback xmlns="">
            <p:pic>
              <p:nvPicPr>
                <p:cNvPr id="264360" name="Freihand 264359">
                  <a:extLst>
                    <a:ext uri="{FF2B5EF4-FFF2-40B4-BE49-F238E27FC236}">
                      <a16:creationId xmlns:a16="http://schemas.microsoft.com/office/drawing/2014/main" id="{ECD88335-D17B-458A-953A-E59CD19BAB1A}"/>
                    </a:ext>
                  </a:extLst>
                </p:cNvPr>
                <p:cNvPicPr/>
                <p:nvPr/>
              </p:nvPicPr>
              <p:blipFill>
                <a:blip r:embed="rId165"/>
                <a:stretch>
                  <a:fillRect/>
                </a:stretch>
              </p:blipFill>
              <p:spPr>
                <a:xfrm>
                  <a:off x="8311677" y="1829955"/>
                  <a:ext cx="27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4361" name="Freihand 264360">
                  <a:extLst>
                    <a:ext uri="{FF2B5EF4-FFF2-40B4-BE49-F238E27FC236}">
                      <a16:creationId xmlns:a16="http://schemas.microsoft.com/office/drawing/2014/main" id="{0D233528-2A18-46D0-B9D3-F57A6F6FDBFB}"/>
                    </a:ext>
                  </a:extLst>
                </p14:cNvPr>
                <p14:cNvContentPartPr/>
                <p14:nvPr/>
              </p14:nvContentPartPr>
              <p14:xfrm>
                <a:off x="8213397" y="1802955"/>
                <a:ext cx="195120" cy="158040"/>
              </p14:xfrm>
            </p:contentPart>
          </mc:Choice>
          <mc:Fallback xmlns="">
            <p:pic>
              <p:nvPicPr>
                <p:cNvPr id="264361" name="Freihand 264360">
                  <a:extLst>
                    <a:ext uri="{FF2B5EF4-FFF2-40B4-BE49-F238E27FC236}">
                      <a16:creationId xmlns:a16="http://schemas.microsoft.com/office/drawing/2014/main" id="{0D233528-2A18-46D0-B9D3-F57A6F6FDBFB}"/>
                    </a:ext>
                  </a:extLst>
                </p:cNvPr>
                <p:cNvPicPr/>
                <p:nvPr/>
              </p:nvPicPr>
              <p:blipFill>
                <a:blip r:embed="rId167"/>
                <a:stretch>
                  <a:fillRect/>
                </a:stretch>
              </p:blipFill>
              <p:spPr>
                <a:xfrm>
                  <a:off x="8209077" y="1798635"/>
                  <a:ext cx="203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4362" name="Freihand 264361">
                  <a:extLst>
                    <a:ext uri="{FF2B5EF4-FFF2-40B4-BE49-F238E27FC236}">
                      <a16:creationId xmlns:a16="http://schemas.microsoft.com/office/drawing/2014/main" id="{CD4A0ED3-C2C4-4883-8989-4EB1C6970B7A}"/>
                    </a:ext>
                  </a:extLst>
                </p14:cNvPr>
                <p14:cNvContentPartPr/>
                <p14:nvPr/>
              </p14:nvContentPartPr>
              <p14:xfrm>
                <a:off x="8489877" y="1870995"/>
                <a:ext cx="31320" cy="71640"/>
              </p14:xfrm>
            </p:contentPart>
          </mc:Choice>
          <mc:Fallback xmlns="">
            <p:pic>
              <p:nvPicPr>
                <p:cNvPr id="264362" name="Freihand 264361">
                  <a:extLst>
                    <a:ext uri="{FF2B5EF4-FFF2-40B4-BE49-F238E27FC236}">
                      <a16:creationId xmlns:a16="http://schemas.microsoft.com/office/drawing/2014/main" id="{CD4A0ED3-C2C4-4883-8989-4EB1C6970B7A}"/>
                    </a:ext>
                  </a:extLst>
                </p:cNvPr>
                <p:cNvPicPr/>
                <p:nvPr/>
              </p:nvPicPr>
              <p:blipFill>
                <a:blip r:embed="rId169"/>
                <a:stretch>
                  <a:fillRect/>
                </a:stretch>
              </p:blipFill>
              <p:spPr>
                <a:xfrm>
                  <a:off x="8485557" y="1866675"/>
                  <a:ext cx="39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4363" name="Freihand 264362">
                  <a:extLst>
                    <a:ext uri="{FF2B5EF4-FFF2-40B4-BE49-F238E27FC236}">
                      <a16:creationId xmlns:a16="http://schemas.microsoft.com/office/drawing/2014/main" id="{EAF9B979-5F0B-449F-B70B-BA6859704A54}"/>
                    </a:ext>
                  </a:extLst>
                </p14:cNvPr>
                <p14:cNvContentPartPr/>
                <p14:nvPr/>
              </p14:nvContentPartPr>
              <p14:xfrm>
                <a:off x="8565117" y="1839675"/>
                <a:ext cx="110520" cy="104760"/>
              </p14:xfrm>
            </p:contentPart>
          </mc:Choice>
          <mc:Fallback xmlns="">
            <p:pic>
              <p:nvPicPr>
                <p:cNvPr id="264363" name="Freihand 264362">
                  <a:extLst>
                    <a:ext uri="{FF2B5EF4-FFF2-40B4-BE49-F238E27FC236}">
                      <a16:creationId xmlns:a16="http://schemas.microsoft.com/office/drawing/2014/main" id="{EAF9B979-5F0B-449F-B70B-BA6859704A54}"/>
                    </a:ext>
                  </a:extLst>
                </p:cNvPr>
                <p:cNvPicPr/>
                <p:nvPr/>
              </p:nvPicPr>
              <p:blipFill>
                <a:blip r:embed="rId171"/>
                <a:stretch>
                  <a:fillRect/>
                </a:stretch>
              </p:blipFill>
              <p:spPr>
                <a:xfrm>
                  <a:off x="8560797" y="1835355"/>
                  <a:ext cx="119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4364" name="Freihand 264363">
                  <a:extLst>
                    <a:ext uri="{FF2B5EF4-FFF2-40B4-BE49-F238E27FC236}">
                      <a16:creationId xmlns:a16="http://schemas.microsoft.com/office/drawing/2014/main" id="{1F440E23-9822-4288-80D2-9F21CCD2B3E4}"/>
                    </a:ext>
                  </a:extLst>
                </p14:cNvPr>
                <p14:cNvContentPartPr/>
                <p14:nvPr/>
              </p14:nvContentPartPr>
              <p14:xfrm>
                <a:off x="8556837" y="1729155"/>
                <a:ext cx="360" cy="360"/>
              </p14:xfrm>
            </p:contentPart>
          </mc:Choice>
          <mc:Fallback xmlns="">
            <p:pic>
              <p:nvPicPr>
                <p:cNvPr id="264364" name="Freihand 264363">
                  <a:extLst>
                    <a:ext uri="{FF2B5EF4-FFF2-40B4-BE49-F238E27FC236}">
                      <a16:creationId xmlns:a16="http://schemas.microsoft.com/office/drawing/2014/main" id="{1F440E23-9822-4288-80D2-9F21CCD2B3E4}"/>
                    </a:ext>
                  </a:extLst>
                </p:cNvPr>
                <p:cNvPicPr/>
                <p:nvPr/>
              </p:nvPicPr>
              <p:blipFill>
                <a:blip r:embed="rId173"/>
                <a:stretch>
                  <a:fillRect/>
                </a:stretch>
              </p:blipFill>
              <p:spPr>
                <a:xfrm>
                  <a:off x="8552517" y="17248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4365" name="Freihand 264364">
                  <a:extLst>
                    <a:ext uri="{FF2B5EF4-FFF2-40B4-BE49-F238E27FC236}">
                      <a16:creationId xmlns:a16="http://schemas.microsoft.com/office/drawing/2014/main" id="{540B534E-2FBA-4150-A10E-B534BD6D8C72}"/>
                    </a:ext>
                  </a:extLst>
                </p14:cNvPr>
                <p14:cNvContentPartPr/>
                <p14:nvPr/>
              </p14:nvContentPartPr>
              <p14:xfrm>
                <a:off x="8845917" y="1750755"/>
                <a:ext cx="121320" cy="176040"/>
              </p14:xfrm>
            </p:contentPart>
          </mc:Choice>
          <mc:Fallback xmlns="">
            <p:pic>
              <p:nvPicPr>
                <p:cNvPr id="264365" name="Freihand 264364">
                  <a:extLst>
                    <a:ext uri="{FF2B5EF4-FFF2-40B4-BE49-F238E27FC236}">
                      <a16:creationId xmlns:a16="http://schemas.microsoft.com/office/drawing/2014/main" id="{540B534E-2FBA-4150-A10E-B534BD6D8C72}"/>
                    </a:ext>
                  </a:extLst>
                </p:cNvPr>
                <p:cNvPicPr/>
                <p:nvPr/>
              </p:nvPicPr>
              <p:blipFill>
                <a:blip r:embed="rId175"/>
                <a:stretch>
                  <a:fillRect/>
                </a:stretch>
              </p:blipFill>
              <p:spPr>
                <a:xfrm>
                  <a:off x="8841597" y="1746435"/>
                  <a:ext cx="129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64366" name="Freihand 264365">
                  <a:extLst>
                    <a:ext uri="{FF2B5EF4-FFF2-40B4-BE49-F238E27FC236}">
                      <a16:creationId xmlns:a16="http://schemas.microsoft.com/office/drawing/2014/main" id="{3943E550-D1DD-4868-AF1D-8557500F5092}"/>
                    </a:ext>
                  </a:extLst>
                </p14:cNvPr>
                <p14:cNvContentPartPr/>
                <p14:nvPr/>
              </p14:nvContentPartPr>
              <p14:xfrm>
                <a:off x="8836557" y="1836435"/>
                <a:ext cx="155880" cy="6840"/>
              </p14:xfrm>
            </p:contentPart>
          </mc:Choice>
          <mc:Fallback xmlns="">
            <p:pic>
              <p:nvPicPr>
                <p:cNvPr id="264366" name="Freihand 264365">
                  <a:extLst>
                    <a:ext uri="{FF2B5EF4-FFF2-40B4-BE49-F238E27FC236}">
                      <a16:creationId xmlns:a16="http://schemas.microsoft.com/office/drawing/2014/main" id="{3943E550-D1DD-4868-AF1D-8557500F5092}"/>
                    </a:ext>
                  </a:extLst>
                </p:cNvPr>
                <p:cNvPicPr/>
                <p:nvPr/>
              </p:nvPicPr>
              <p:blipFill>
                <a:blip r:embed="rId177"/>
                <a:stretch>
                  <a:fillRect/>
                </a:stretch>
              </p:blipFill>
              <p:spPr>
                <a:xfrm>
                  <a:off x="8832237" y="1832115"/>
                  <a:ext cx="164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64367" name="Freihand 264366">
                  <a:extLst>
                    <a:ext uri="{FF2B5EF4-FFF2-40B4-BE49-F238E27FC236}">
                      <a16:creationId xmlns:a16="http://schemas.microsoft.com/office/drawing/2014/main" id="{C118E310-7998-488E-AE5F-59D95F564274}"/>
                    </a:ext>
                  </a:extLst>
                </p14:cNvPr>
                <p14:cNvContentPartPr/>
                <p14:nvPr/>
              </p14:nvContentPartPr>
              <p14:xfrm>
                <a:off x="8999277" y="1810155"/>
                <a:ext cx="183240" cy="107640"/>
              </p14:xfrm>
            </p:contentPart>
          </mc:Choice>
          <mc:Fallback xmlns="">
            <p:pic>
              <p:nvPicPr>
                <p:cNvPr id="264367" name="Freihand 264366">
                  <a:extLst>
                    <a:ext uri="{FF2B5EF4-FFF2-40B4-BE49-F238E27FC236}">
                      <a16:creationId xmlns:a16="http://schemas.microsoft.com/office/drawing/2014/main" id="{C118E310-7998-488E-AE5F-59D95F564274}"/>
                    </a:ext>
                  </a:extLst>
                </p:cNvPr>
                <p:cNvPicPr/>
                <p:nvPr/>
              </p:nvPicPr>
              <p:blipFill>
                <a:blip r:embed="rId179"/>
                <a:stretch>
                  <a:fillRect/>
                </a:stretch>
              </p:blipFill>
              <p:spPr>
                <a:xfrm>
                  <a:off x="8994957" y="1805835"/>
                  <a:ext cx="191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4368" name="Freihand 264367">
                  <a:extLst>
                    <a:ext uri="{FF2B5EF4-FFF2-40B4-BE49-F238E27FC236}">
                      <a16:creationId xmlns:a16="http://schemas.microsoft.com/office/drawing/2014/main" id="{0DFE1011-BB6A-44CE-8CB4-7A7F4F496277}"/>
                    </a:ext>
                  </a:extLst>
                </p14:cNvPr>
                <p14:cNvContentPartPr/>
                <p14:nvPr/>
              </p14:nvContentPartPr>
              <p14:xfrm>
                <a:off x="9219237" y="1729155"/>
                <a:ext cx="360" cy="360"/>
              </p14:xfrm>
            </p:contentPart>
          </mc:Choice>
          <mc:Fallback xmlns="">
            <p:pic>
              <p:nvPicPr>
                <p:cNvPr id="264368" name="Freihand 264367">
                  <a:extLst>
                    <a:ext uri="{FF2B5EF4-FFF2-40B4-BE49-F238E27FC236}">
                      <a16:creationId xmlns:a16="http://schemas.microsoft.com/office/drawing/2014/main" id="{0DFE1011-BB6A-44CE-8CB4-7A7F4F496277}"/>
                    </a:ext>
                  </a:extLst>
                </p:cNvPr>
                <p:cNvPicPr/>
                <p:nvPr/>
              </p:nvPicPr>
              <p:blipFill>
                <a:blip r:embed="rId173"/>
                <a:stretch>
                  <a:fillRect/>
                </a:stretch>
              </p:blipFill>
              <p:spPr>
                <a:xfrm>
                  <a:off x="9214917" y="17248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69" name="Freihand 264368">
                  <a:extLst>
                    <a:ext uri="{FF2B5EF4-FFF2-40B4-BE49-F238E27FC236}">
                      <a16:creationId xmlns:a16="http://schemas.microsoft.com/office/drawing/2014/main" id="{A9B7CE7A-310E-46E2-AE2E-9E8851238F46}"/>
                    </a:ext>
                  </a:extLst>
                </p14:cNvPr>
                <p14:cNvContentPartPr/>
                <p14:nvPr/>
              </p14:nvContentPartPr>
              <p14:xfrm>
                <a:off x="9222117" y="1716555"/>
                <a:ext cx="83520" cy="216720"/>
              </p14:xfrm>
            </p:contentPart>
          </mc:Choice>
          <mc:Fallback xmlns="">
            <p:pic>
              <p:nvPicPr>
                <p:cNvPr id="264369" name="Freihand 264368">
                  <a:extLst>
                    <a:ext uri="{FF2B5EF4-FFF2-40B4-BE49-F238E27FC236}">
                      <a16:creationId xmlns:a16="http://schemas.microsoft.com/office/drawing/2014/main" id="{A9B7CE7A-310E-46E2-AE2E-9E8851238F46}"/>
                    </a:ext>
                  </a:extLst>
                </p:cNvPr>
                <p:cNvPicPr/>
                <p:nvPr/>
              </p:nvPicPr>
              <p:blipFill>
                <a:blip r:embed="rId182"/>
                <a:stretch>
                  <a:fillRect/>
                </a:stretch>
              </p:blipFill>
              <p:spPr>
                <a:xfrm>
                  <a:off x="9217797" y="1712235"/>
                  <a:ext cx="92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0" name="Freihand 264369">
                  <a:extLst>
                    <a:ext uri="{FF2B5EF4-FFF2-40B4-BE49-F238E27FC236}">
                      <a16:creationId xmlns:a16="http://schemas.microsoft.com/office/drawing/2014/main" id="{8DB9C311-CEDE-439C-B059-A80D5920F6D4}"/>
                    </a:ext>
                  </a:extLst>
                </p14:cNvPr>
                <p14:cNvContentPartPr/>
                <p14:nvPr/>
              </p14:nvContentPartPr>
              <p14:xfrm>
                <a:off x="9275037" y="1822755"/>
                <a:ext cx="223920" cy="83160"/>
              </p14:xfrm>
            </p:contentPart>
          </mc:Choice>
          <mc:Fallback xmlns="">
            <p:pic>
              <p:nvPicPr>
                <p:cNvPr id="264370" name="Freihand 264369">
                  <a:extLst>
                    <a:ext uri="{FF2B5EF4-FFF2-40B4-BE49-F238E27FC236}">
                      <a16:creationId xmlns:a16="http://schemas.microsoft.com/office/drawing/2014/main" id="{8DB9C311-CEDE-439C-B059-A80D5920F6D4}"/>
                    </a:ext>
                  </a:extLst>
                </p:cNvPr>
                <p:cNvPicPr/>
                <p:nvPr/>
              </p:nvPicPr>
              <p:blipFill>
                <a:blip r:embed="rId184"/>
                <a:stretch>
                  <a:fillRect/>
                </a:stretch>
              </p:blipFill>
              <p:spPr>
                <a:xfrm>
                  <a:off x="9270717" y="1818435"/>
                  <a:ext cx="232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71" name="Freihand 264370">
                  <a:extLst>
                    <a:ext uri="{FF2B5EF4-FFF2-40B4-BE49-F238E27FC236}">
                      <a16:creationId xmlns:a16="http://schemas.microsoft.com/office/drawing/2014/main" id="{E356ED66-FD02-4A42-BB89-894FF269FF88}"/>
                    </a:ext>
                  </a:extLst>
                </p14:cNvPr>
                <p14:cNvContentPartPr/>
                <p14:nvPr/>
              </p14:nvContentPartPr>
              <p14:xfrm>
                <a:off x="9525957" y="1825635"/>
                <a:ext cx="95400" cy="108000"/>
              </p14:xfrm>
            </p:contentPart>
          </mc:Choice>
          <mc:Fallback xmlns="">
            <p:pic>
              <p:nvPicPr>
                <p:cNvPr id="264371" name="Freihand 264370">
                  <a:extLst>
                    <a:ext uri="{FF2B5EF4-FFF2-40B4-BE49-F238E27FC236}">
                      <a16:creationId xmlns:a16="http://schemas.microsoft.com/office/drawing/2014/main" id="{E356ED66-FD02-4A42-BB89-894FF269FF88}"/>
                    </a:ext>
                  </a:extLst>
                </p:cNvPr>
                <p:cNvPicPr/>
                <p:nvPr/>
              </p:nvPicPr>
              <p:blipFill>
                <a:blip r:embed="rId186"/>
                <a:stretch>
                  <a:fillRect/>
                </a:stretch>
              </p:blipFill>
              <p:spPr>
                <a:xfrm>
                  <a:off x="9521637" y="1821315"/>
                  <a:ext cx="104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72" name="Freihand 264371">
                  <a:extLst>
                    <a:ext uri="{FF2B5EF4-FFF2-40B4-BE49-F238E27FC236}">
                      <a16:creationId xmlns:a16="http://schemas.microsoft.com/office/drawing/2014/main" id="{1C09B366-00B0-4A59-B62D-5EF9898B36A2}"/>
                    </a:ext>
                  </a:extLst>
                </p14:cNvPr>
                <p14:cNvContentPartPr/>
                <p14:nvPr/>
              </p14:nvContentPartPr>
              <p14:xfrm>
                <a:off x="9631437" y="1845075"/>
                <a:ext cx="373680" cy="68400"/>
              </p14:xfrm>
            </p:contentPart>
          </mc:Choice>
          <mc:Fallback xmlns="">
            <p:pic>
              <p:nvPicPr>
                <p:cNvPr id="264372" name="Freihand 264371">
                  <a:extLst>
                    <a:ext uri="{FF2B5EF4-FFF2-40B4-BE49-F238E27FC236}">
                      <a16:creationId xmlns:a16="http://schemas.microsoft.com/office/drawing/2014/main" id="{1C09B366-00B0-4A59-B62D-5EF9898B36A2}"/>
                    </a:ext>
                  </a:extLst>
                </p:cNvPr>
                <p:cNvPicPr/>
                <p:nvPr/>
              </p:nvPicPr>
              <p:blipFill>
                <a:blip r:embed="rId188"/>
                <a:stretch>
                  <a:fillRect/>
                </a:stretch>
              </p:blipFill>
              <p:spPr>
                <a:xfrm>
                  <a:off x="9627117" y="1840755"/>
                  <a:ext cx="382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73" name="Freihand 264372">
                  <a:extLst>
                    <a:ext uri="{FF2B5EF4-FFF2-40B4-BE49-F238E27FC236}">
                      <a16:creationId xmlns:a16="http://schemas.microsoft.com/office/drawing/2014/main" id="{06A27F55-DC4A-4CC2-9C58-E0C81FB12379}"/>
                    </a:ext>
                  </a:extLst>
                </p14:cNvPr>
                <p14:cNvContentPartPr/>
                <p14:nvPr/>
              </p14:nvContentPartPr>
              <p14:xfrm>
                <a:off x="10064157" y="1862355"/>
                <a:ext cx="176760" cy="66960"/>
              </p14:xfrm>
            </p:contentPart>
          </mc:Choice>
          <mc:Fallback xmlns="">
            <p:pic>
              <p:nvPicPr>
                <p:cNvPr id="264373" name="Freihand 264372">
                  <a:extLst>
                    <a:ext uri="{FF2B5EF4-FFF2-40B4-BE49-F238E27FC236}">
                      <a16:creationId xmlns:a16="http://schemas.microsoft.com/office/drawing/2014/main" id="{06A27F55-DC4A-4CC2-9C58-E0C81FB12379}"/>
                    </a:ext>
                  </a:extLst>
                </p:cNvPr>
                <p:cNvPicPr/>
                <p:nvPr/>
              </p:nvPicPr>
              <p:blipFill>
                <a:blip r:embed="rId190"/>
                <a:stretch>
                  <a:fillRect/>
                </a:stretch>
              </p:blipFill>
              <p:spPr>
                <a:xfrm>
                  <a:off x="10059837" y="1858035"/>
                  <a:ext cx="185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4374" name="Freihand 264373">
                  <a:extLst>
                    <a:ext uri="{FF2B5EF4-FFF2-40B4-BE49-F238E27FC236}">
                      <a16:creationId xmlns:a16="http://schemas.microsoft.com/office/drawing/2014/main" id="{9B47AF50-8A5E-43B5-AF39-2E2F8895DFB7}"/>
                    </a:ext>
                  </a:extLst>
                </p14:cNvPr>
                <p14:cNvContentPartPr/>
                <p14:nvPr/>
              </p14:nvContentPartPr>
              <p14:xfrm>
                <a:off x="10307517" y="1866675"/>
                <a:ext cx="179640" cy="69840"/>
              </p14:xfrm>
            </p:contentPart>
          </mc:Choice>
          <mc:Fallback xmlns="">
            <p:pic>
              <p:nvPicPr>
                <p:cNvPr id="264374" name="Freihand 264373">
                  <a:extLst>
                    <a:ext uri="{FF2B5EF4-FFF2-40B4-BE49-F238E27FC236}">
                      <a16:creationId xmlns:a16="http://schemas.microsoft.com/office/drawing/2014/main" id="{9B47AF50-8A5E-43B5-AF39-2E2F8895DFB7}"/>
                    </a:ext>
                  </a:extLst>
                </p:cNvPr>
                <p:cNvPicPr/>
                <p:nvPr/>
              </p:nvPicPr>
              <p:blipFill>
                <a:blip r:embed="rId192"/>
                <a:stretch>
                  <a:fillRect/>
                </a:stretch>
              </p:blipFill>
              <p:spPr>
                <a:xfrm>
                  <a:off x="10303197" y="1862355"/>
                  <a:ext cx="188280" cy="78480"/>
                </a:xfrm>
                <a:prstGeom prst="rect">
                  <a:avLst/>
                </a:prstGeom>
              </p:spPr>
            </p:pic>
          </mc:Fallback>
        </mc:AlternateContent>
      </p:grpSp>
      <p:grpSp>
        <p:nvGrpSpPr>
          <p:cNvPr id="264381" name="Gruppieren 264380">
            <a:extLst>
              <a:ext uri="{FF2B5EF4-FFF2-40B4-BE49-F238E27FC236}">
                <a16:creationId xmlns:a16="http://schemas.microsoft.com/office/drawing/2014/main" id="{CD61028C-C5EF-44A6-B652-23703EB28D46}"/>
              </a:ext>
            </a:extLst>
          </p:cNvPr>
          <p:cNvGrpSpPr/>
          <p:nvPr/>
        </p:nvGrpSpPr>
        <p:grpSpPr>
          <a:xfrm>
            <a:off x="10697757" y="1774155"/>
            <a:ext cx="1031760" cy="277920"/>
            <a:chOff x="10697757" y="1774155"/>
            <a:chExt cx="1031760" cy="277920"/>
          </a:xfrm>
        </p:grpSpPr>
        <mc:AlternateContent xmlns:mc="http://schemas.openxmlformats.org/markup-compatibility/2006" xmlns:p14="http://schemas.microsoft.com/office/powerpoint/2010/main">
          <mc:Choice Requires="p14">
            <p:contentPart p14:bwMode="auto" r:id="rId193">
              <p14:nvContentPartPr>
                <p14:cNvPr id="264375" name="Freihand 264374">
                  <a:extLst>
                    <a:ext uri="{FF2B5EF4-FFF2-40B4-BE49-F238E27FC236}">
                      <a16:creationId xmlns:a16="http://schemas.microsoft.com/office/drawing/2014/main" id="{D3F5FC9F-4A68-42C2-9BD9-F69B4DB8D765}"/>
                    </a:ext>
                  </a:extLst>
                </p14:cNvPr>
                <p14:cNvContentPartPr/>
                <p14:nvPr/>
              </p14:nvContentPartPr>
              <p14:xfrm>
                <a:off x="10697757" y="1850835"/>
                <a:ext cx="348480" cy="86760"/>
              </p14:xfrm>
            </p:contentPart>
          </mc:Choice>
          <mc:Fallback xmlns="">
            <p:pic>
              <p:nvPicPr>
                <p:cNvPr id="264375" name="Freihand 264374">
                  <a:extLst>
                    <a:ext uri="{FF2B5EF4-FFF2-40B4-BE49-F238E27FC236}">
                      <a16:creationId xmlns:a16="http://schemas.microsoft.com/office/drawing/2014/main" id="{D3F5FC9F-4A68-42C2-9BD9-F69B4DB8D765}"/>
                    </a:ext>
                  </a:extLst>
                </p:cNvPr>
                <p:cNvPicPr/>
                <p:nvPr/>
              </p:nvPicPr>
              <p:blipFill>
                <a:blip r:embed="rId194"/>
                <a:stretch>
                  <a:fillRect/>
                </a:stretch>
              </p:blipFill>
              <p:spPr>
                <a:xfrm>
                  <a:off x="10693437" y="1846515"/>
                  <a:ext cx="35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4376" name="Freihand 264375">
                  <a:extLst>
                    <a:ext uri="{FF2B5EF4-FFF2-40B4-BE49-F238E27FC236}">
                      <a16:creationId xmlns:a16="http://schemas.microsoft.com/office/drawing/2014/main" id="{DC97F618-1CC3-4028-A4F5-DF1E49002DA1}"/>
                    </a:ext>
                  </a:extLst>
                </p14:cNvPr>
                <p14:cNvContentPartPr/>
                <p14:nvPr/>
              </p14:nvContentPartPr>
              <p14:xfrm>
                <a:off x="11052357" y="1774155"/>
                <a:ext cx="249840" cy="277920"/>
              </p14:xfrm>
            </p:contentPart>
          </mc:Choice>
          <mc:Fallback xmlns="">
            <p:pic>
              <p:nvPicPr>
                <p:cNvPr id="264376" name="Freihand 264375">
                  <a:extLst>
                    <a:ext uri="{FF2B5EF4-FFF2-40B4-BE49-F238E27FC236}">
                      <a16:creationId xmlns:a16="http://schemas.microsoft.com/office/drawing/2014/main" id="{DC97F618-1CC3-4028-A4F5-DF1E49002DA1}"/>
                    </a:ext>
                  </a:extLst>
                </p:cNvPr>
                <p:cNvPicPr/>
                <p:nvPr/>
              </p:nvPicPr>
              <p:blipFill>
                <a:blip r:embed="rId196"/>
                <a:stretch>
                  <a:fillRect/>
                </a:stretch>
              </p:blipFill>
              <p:spPr>
                <a:xfrm>
                  <a:off x="11048037" y="1769835"/>
                  <a:ext cx="258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4380" name="Freihand 264379">
                  <a:extLst>
                    <a:ext uri="{FF2B5EF4-FFF2-40B4-BE49-F238E27FC236}">
                      <a16:creationId xmlns:a16="http://schemas.microsoft.com/office/drawing/2014/main" id="{CA354074-CA03-470D-9CE1-228D4EDC7FE0}"/>
                    </a:ext>
                  </a:extLst>
                </p14:cNvPr>
                <p14:cNvContentPartPr/>
                <p14:nvPr/>
              </p14:nvContentPartPr>
              <p14:xfrm>
                <a:off x="11395077" y="1819155"/>
                <a:ext cx="334440" cy="122760"/>
              </p14:xfrm>
            </p:contentPart>
          </mc:Choice>
          <mc:Fallback xmlns="">
            <p:pic>
              <p:nvPicPr>
                <p:cNvPr id="264380" name="Freihand 264379">
                  <a:extLst>
                    <a:ext uri="{FF2B5EF4-FFF2-40B4-BE49-F238E27FC236}">
                      <a16:creationId xmlns:a16="http://schemas.microsoft.com/office/drawing/2014/main" id="{CA354074-CA03-470D-9CE1-228D4EDC7FE0}"/>
                    </a:ext>
                  </a:extLst>
                </p:cNvPr>
                <p:cNvPicPr/>
                <p:nvPr/>
              </p:nvPicPr>
              <p:blipFill>
                <a:blip r:embed="rId198"/>
                <a:stretch>
                  <a:fillRect/>
                </a:stretch>
              </p:blipFill>
              <p:spPr>
                <a:xfrm>
                  <a:off x="11390757" y="1814835"/>
                  <a:ext cx="343080" cy="131400"/>
                </a:xfrm>
                <a:prstGeom prst="rect">
                  <a:avLst/>
                </a:prstGeom>
              </p:spPr>
            </p:pic>
          </mc:Fallback>
        </mc:AlternateContent>
      </p:grpSp>
      <p:grpSp>
        <p:nvGrpSpPr>
          <p:cNvPr id="37895" name="Gruppieren 37894">
            <a:extLst>
              <a:ext uri="{FF2B5EF4-FFF2-40B4-BE49-F238E27FC236}">
                <a16:creationId xmlns:a16="http://schemas.microsoft.com/office/drawing/2014/main" id="{69D2A970-29ED-45A5-8E94-3E16F9FE6F53}"/>
              </a:ext>
            </a:extLst>
          </p:cNvPr>
          <p:cNvGrpSpPr/>
          <p:nvPr/>
        </p:nvGrpSpPr>
        <p:grpSpPr>
          <a:xfrm>
            <a:off x="8213037" y="2102475"/>
            <a:ext cx="1140120" cy="318240"/>
            <a:chOff x="8213037" y="2102475"/>
            <a:chExt cx="1140120" cy="318240"/>
          </a:xfrm>
        </p:grpSpPr>
        <mc:AlternateContent xmlns:mc="http://schemas.openxmlformats.org/markup-compatibility/2006" xmlns:p14="http://schemas.microsoft.com/office/powerpoint/2010/main">
          <mc:Choice Requires="p14">
            <p:contentPart p14:bwMode="auto" r:id="rId199">
              <p14:nvContentPartPr>
                <p14:cNvPr id="264382" name="Freihand 264381">
                  <a:extLst>
                    <a:ext uri="{FF2B5EF4-FFF2-40B4-BE49-F238E27FC236}">
                      <a16:creationId xmlns:a16="http://schemas.microsoft.com/office/drawing/2014/main" id="{BCACA71F-9864-42A8-8926-AA320C688F7F}"/>
                    </a:ext>
                  </a:extLst>
                </p14:cNvPr>
                <p14:cNvContentPartPr/>
                <p14:nvPr/>
              </p14:nvContentPartPr>
              <p14:xfrm>
                <a:off x="8213037" y="2165475"/>
                <a:ext cx="272880" cy="137160"/>
              </p14:xfrm>
            </p:contentPart>
          </mc:Choice>
          <mc:Fallback xmlns="">
            <p:pic>
              <p:nvPicPr>
                <p:cNvPr id="264382" name="Freihand 264381">
                  <a:extLst>
                    <a:ext uri="{FF2B5EF4-FFF2-40B4-BE49-F238E27FC236}">
                      <a16:creationId xmlns:a16="http://schemas.microsoft.com/office/drawing/2014/main" id="{BCACA71F-9864-42A8-8926-AA320C688F7F}"/>
                    </a:ext>
                  </a:extLst>
                </p:cNvPr>
                <p:cNvPicPr/>
                <p:nvPr/>
              </p:nvPicPr>
              <p:blipFill>
                <a:blip r:embed="rId200"/>
                <a:stretch>
                  <a:fillRect/>
                </a:stretch>
              </p:blipFill>
              <p:spPr>
                <a:xfrm>
                  <a:off x="8208717" y="2161155"/>
                  <a:ext cx="281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383" name="Freihand 264382">
                  <a:extLst>
                    <a:ext uri="{FF2B5EF4-FFF2-40B4-BE49-F238E27FC236}">
                      <a16:creationId xmlns:a16="http://schemas.microsoft.com/office/drawing/2014/main" id="{70304499-199E-44BB-B039-ECA4E718F767}"/>
                    </a:ext>
                  </a:extLst>
                </p14:cNvPr>
                <p14:cNvContentPartPr/>
                <p14:nvPr/>
              </p14:nvContentPartPr>
              <p14:xfrm>
                <a:off x="8470797" y="2202195"/>
                <a:ext cx="191520" cy="199080"/>
              </p14:xfrm>
            </p:contentPart>
          </mc:Choice>
          <mc:Fallback xmlns="">
            <p:pic>
              <p:nvPicPr>
                <p:cNvPr id="264383" name="Freihand 264382">
                  <a:extLst>
                    <a:ext uri="{FF2B5EF4-FFF2-40B4-BE49-F238E27FC236}">
                      <a16:creationId xmlns:a16="http://schemas.microsoft.com/office/drawing/2014/main" id="{70304499-199E-44BB-B039-ECA4E718F767}"/>
                    </a:ext>
                  </a:extLst>
                </p:cNvPr>
                <p:cNvPicPr/>
                <p:nvPr/>
              </p:nvPicPr>
              <p:blipFill>
                <a:blip r:embed="rId202"/>
                <a:stretch>
                  <a:fillRect/>
                </a:stretch>
              </p:blipFill>
              <p:spPr>
                <a:xfrm>
                  <a:off x="8466477" y="2197875"/>
                  <a:ext cx="200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888" name="Freihand 37887">
                  <a:extLst>
                    <a:ext uri="{FF2B5EF4-FFF2-40B4-BE49-F238E27FC236}">
                      <a16:creationId xmlns:a16="http://schemas.microsoft.com/office/drawing/2014/main" id="{31DC427F-9B5E-435A-BCE2-E30E80D19E7E}"/>
                    </a:ext>
                  </a:extLst>
                </p14:cNvPr>
                <p14:cNvContentPartPr/>
                <p14:nvPr/>
              </p14:nvContentPartPr>
              <p14:xfrm>
                <a:off x="8688237" y="2127675"/>
                <a:ext cx="88200" cy="155160"/>
              </p14:xfrm>
            </p:contentPart>
          </mc:Choice>
          <mc:Fallback xmlns="">
            <p:pic>
              <p:nvPicPr>
                <p:cNvPr id="37888" name="Freihand 37887">
                  <a:extLst>
                    <a:ext uri="{FF2B5EF4-FFF2-40B4-BE49-F238E27FC236}">
                      <a16:creationId xmlns:a16="http://schemas.microsoft.com/office/drawing/2014/main" id="{31DC427F-9B5E-435A-BCE2-E30E80D19E7E}"/>
                    </a:ext>
                  </a:extLst>
                </p:cNvPr>
                <p:cNvPicPr/>
                <p:nvPr/>
              </p:nvPicPr>
              <p:blipFill>
                <a:blip r:embed="rId204"/>
                <a:stretch>
                  <a:fillRect/>
                </a:stretch>
              </p:blipFill>
              <p:spPr>
                <a:xfrm>
                  <a:off x="8683917" y="2123355"/>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889" name="Freihand 37888">
                  <a:extLst>
                    <a:ext uri="{FF2B5EF4-FFF2-40B4-BE49-F238E27FC236}">
                      <a16:creationId xmlns:a16="http://schemas.microsoft.com/office/drawing/2014/main" id="{1E0B445C-36EB-4A09-8C2D-8A6A18AB11D4}"/>
                    </a:ext>
                  </a:extLst>
                </p14:cNvPr>
                <p14:cNvContentPartPr/>
                <p14:nvPr/>
              </p14:nvContentPartPr>
              <p14:xfrm>
                <a:off x="8795517" y="2226315"/>
                <a:ext cx="228960" cy="73080"/>
              </p14:xfrm>
            </p:contentPart>
          </mc:Choice>
          <mc:Fallback xmlns="">
            <p:pic>
              <p:nvPicPr>
                <p:cNvPr id="37889" name="Freihand 37888">
                  <a:extLst>
                    <a:ext uri="{FF2B5EF4-FFF2-40B4-BE49-F238E27FC236}">
                      <a16:creationId xmlns:a16="http://schemas.microsoft.com/office/drawing/2014/main" id="{1E0B445C-36EB-4A09-8C2D-8A6A18AB11D4}"/>
                    </a:ext>
                  </a:extLst>
                </p:cNvPr>
                <p:cNvPicPr/>
                <p:nvPr/>
              </p:nvPicPr>
              <p:blipFill>
                <a:blip r:embed="rId206"/>
                <a:stretch>
                  <a:fillRect/>
                </a:stretch>
              </p:blipFill>
              <p:spPr>
                <a:xfrm>
                  <a:off x="8791197" y="2221995"/>
                  <a:ext cx="237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890" name="Freihand 37889">
                  <a:extLst>
                    <a:ext uri="{FF2B5EF4-FFF2-40B4-BE49-F238E27FC236}">
                      <a16:creationId xmlns:a16="http://schemas.microsoft.com/office/drawing/2014/main" id="{6A1CA529-BFD1-4FFC-8067-C32675C22E8A}"/>
                    </a:ext>
                  </a:extLst>
                </p14:cNvPr>
                <p14:cNvContentPartPr/>
                <p14:nvPr/>
              </p14:nvContentPartPr>
              <p14:xfrm>
                <a:off x="9042117" y="2156835"/>
                <a:ext cx="17280" cy="39600"/>
              </p14:xfrm>
            </p:contentPart>
          </mc:Choice>
          <mc:Fallback xmlns="">
            <p:pic>
              <p:nvPicPr>
                <p:cNvPr id="37890" name="Freihand 37889">
                  <a:extLst>
                    <a:ext uri="{FF2B5EF4-FFF2-40B4-BE49-F238E27FC236}">
                      <a16:creationId xmlns:a16="http://schemas.microsoft.com/office/drawing/2014/main" id="{6A1CA529-BFD1-4FFC-8067-C32675C22E8A}"/>
                    </a:ext>
                  </a:extLst>
                </p:cNvPr>
                <p:cNvPicPr/>
                <p:nvPr/>
              </p:nvPicPr>
              <p:blipFill>
                <a:blip r:embed="rId208"/>
                <a:stretch>
                  <a:fillRect/>
                </a:stretch>
              </p:blipFill>
              <p:spPr>
                <a:xfrm>
                  <a:off x="9037797" y="2152515"/>
                  <a:ext cx="25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892" name="Freihand 37891">
                  <a:extLst>
                    <a:ext uri="{FF2B5EF4-FFF2-40B4-BE49-F238E27FC236}">
                      <a16:creationId xmlns:a16="http://schemas.microsoft.com/office/drawing/2014/main" id="{AF86C46E-DCB4-49E2-B366-0E053DFCE972}"/>
                    </a:ext>
                  </a:extLst>
                </p14:cNvPr>
                <p14:cNvContentPartPr/>
                <p14:nvPr/>
              </p14:nvContentPartPr>
              <p14:xfrm>
                <a:off x="9029157" y="2217315"/>
                <a:ext cx="324000" cy="203400"/>
              </p14:xfrm>
            </p:contentPart>
          </mc:Choice>
          <mc:Fallback xmlns="">
            <p:pic>
              <p:nvPicPr>
                <p:cNvPr id="37892" name="Freihand 37891">
                  <a:extLst>
                    <a:ext uri="{FF2B5EF4-FFF2-40B4-BE49-F238E27FC236}">
                      <a16:creationId xmlns:a16="http://schemas.microsoft.com/office/drawing/2014/main" id="{AF86C46E-DCB4-49E2-B366-0E053DFCE972}"/>
                    </a:ext>
                  </a:extLst>
                </p:cNvPr>
                <p:cNvPicPr/>
                <p:nvPr/>
              </p:nvPicPr>
              <p:blipFill>
                <a:blip r:embed="rId210"/>
                <a:stretch>
                  <a:fillRect/>
                </a:stretch>
              </p:blipFill>
              <p:spPr>
                <a:xfrm>
                  <a:off x="9024837" y="2212995"/>
                  <a:ext cx="332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894" name="Freihand 37893">
                  <a:extLst>
                    <a:ext uri="{FF2B5EF4-FFF2-40B4-BE49-F238E27FC236}">
                      <a16:creationId xmlns:a16="http://schemas.microsoft.com/office/drawing/2014/main" id="{681D9733-A9DB-4EDC-AFBD-7257F0E8AB3D}"/>
                    </a:ext>
                  </a:extLst>
                </p14:cNvPr>
                <p14:cNvContentPartPr/>
                <p14:nvPr/>
              </p14:nvContentPartPr>
              <p14:xfrm>
                <a:off x="8830437" y="2102475"/>
                <a:ext cx="85680" cy="32040"/>
              </p14:xfrm>
            </p:contentPart>
          </mc:Choice>
          <mc:Fallback xmlns="">
            <p:pic>
              <p:nvPicPr>
                <p:cNvPr id="37894" name="Freihand 37893">
                  <a:extLst>
                    <a:ext uri="{FF2B5EF4-FFF2-40B4-BE49-F238E27FC236}">
                      <a16:creationId xmlns:a16="http://schemas.microsoft.com/office/drawing/2014/main" id="{681D9733-A9DB-4EDC-AFBD-7257F0E8AB3D}"/>
                    </a:ext>
                  </a:extLst>
                </p:cNvPr>
                <p:cNvPicPr/>
                <p:nvPr/>
              </p:nvPicPr>
              <p:blipFill>
                <a:blip r:embed="rId212"/>
                <a:stretch>
                  <a:fillRect/>
                </a:stretch>
              </p:blipFill>
              <p:spPr>
                <a:xfrm>
                  <a:off x="8826117" y="2098155"/>
                  <a:ext cx="94320" cy="40680"/>
                </a:xfrm>
                <a:prstGeom prst="rect">
                  <a:avLst/>
                </a:prstGeom>
              </p:spPr>
            </p:pic>
          </mc:Fallback>
        </mc:AlternateContent>
      </p:grpSp>
      <p:grpSp>
        <p:nvGrpSpPr>
          <p:cNvPr id="37912" name="Gruppieren 37911">
            <a:extLst>
              <a:ext uri="{FF2B5EF4-FFF2-40B4-BE49-F238E27FC236}">
                <a16:creationId xmlns:a16="http://schemas.microsoft.com/office/drawing/2014/main" id="{039937F2-2F5B-488B-A2BB-418AD30E4112}"/>
              </a:ext>
            </a:extLst>
          </p:cNvPr>
          <p:cNvGrpSpPr/>
          <p:nvPr/>
        </p:nvGrpSpPr>
        <p:grpSpPr>
          <a:xfrm>
            <a:off x="9485997" y="2017875"/>
            <a:ext cx="2535120" cy="378360"/>
            <a:chOff x="9485997" y="2017875"/>
            <a:chExt cx="2535120" cy="378360"/>
          </a:xfrm>
        </p:grpSpPr>
        <mc:AlternateContent xmlns:mc="http://schemas.openxmlformats.org/markup-compatibility/2006" xmlns:p14="http://schemas.microsoft.com/office/powerpoint/2010/main">
          <mc:Choice Requires="p14">
            <p:contentPart p14:bwMode="auto" r:id="rId213">
              <p14:nvContentPartPr>
                <p14:cNvPr id="37896" name="Freihand 37895">
                  <a:extLst>
                    <a:ext uri="{FF2B5EF4-FFF2-40B4-BE49-F238E27FC236}">
                      <a16:creationId xmlns:a16="http://schemas.microsoft.com/office/drawing/2014/main" id="{6309FEBA-D718-4565-93EC-C2147A519BFA}"/>
                    </a:ext>
                  </a:extLst>
                </p14:cNvPr>
                <p14:cNvContentPartPr/>
                <p14:nvPr/>
              </p14:nvContentPartPr>
              <p14:xfrm>
                <a:off x="9485997" y="2130915"/>
                <a:ext cx="98640" cy="142920"/>
              </p14:xfrm>
            </p:contentPart>
          </mc:Choice>
          <mc:Fallback xmlns="">
            <p:pic>
              <p:nvPicPr>
                <p:cNvPr id="37896" name="Freihand 37895">
                  <a:extLst>
                    <a:ext uri="{FF2B5EF4-FFF2-40B4-BE49-F238E27FC236}">
                      <a16:creationId xmlns:a16="http://schemas.microsoft.com/office/drawing/2014/main" id="{6309FEBA-D718-4565-93EC-C2147A519BFA}"/>
                    </a:ext>
                  </a:extLst>
                </p:cNvPr>
                <p:cNvPicPr/>
                <p:nvPr/>
              </p:nvPicPr>
              <p:blipFill>
                <a:blip r:embed="rId214"/>
                <a:stretch>
                  <a:fillRect/>
                </a:stretch>
              </p:blipFill>
              <p:spPr>
                <a:xfrm>
                  <a:off x="9481677" y="2126595"/>
                  <a:ext cx="107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897" name="Freihand 37896">
                  <a:extLst>
                    <a:ext uri="{FF2B5EF4-FFF2-40B4-BE49-F238E27FC236}">
                      <a16:creationId xmlns:a16="http://schemas.microsoft.com/office/drawing/2014/main" id="{4AF4B54C-9043-4853-AE47-E583FF76FEF9}"/>
                    </a:ext>
                  </a:extLst>
                </p14:cNvPr>
                <p14:cNvContentPartPr/>
                <p14:nvPr/>
              </p14:nvContentPartPr>
              <p14:xfrm>
                <a:off x="9547197" y="2185995"/>
                <a:ext cx="154800" cy="210240"/>
              </p14:xfrm>
            </p:contentPart>
          </mc:Choice>
          <mc:Fallback xmlns="">
            <p:pic>
              <p:nvPicPr>
                <p:cNvPr id="37897" name="Freihand 37896">
                  <a:extLst>
                    <a:ext uri="{FF2B5EF4-FFF2-40B4-BE49-F238E27FC236}">
                      <a16:creationId xmlns:a16="http://schemas.microsoft.com/office/drawing/2014/main" id="{4AF4B54C-9043-4853-AE47-E583FF76FEF9}"/>
                    </a:ext>
                  </a:extLst>
                </p:cNvPr>
                <p:cNvPicPr/>
                <p:nvPr/>
              </p:nvPicPr>
              <p:blipFill>
                <a:blip r:embed="rId216"/>
                <a:stretch>
                  <a:fillRect/>
                </a:stretch>
              </p:blipFill>
              <p:spPr>
                <a:xfrm>
                  <a:off x="9542877" y="2181675"/>
                  <a:ext cx="163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8" name="Freihand 37897">
                  <a:extLst>
                    <a:ext uri="{FF2B5EF4-FFF2-40B4-BE49-F238E27FC236}">
                      <a16:creationId xmlns:a16="http://schemas.microsoft.com/office/drawing/2014/main" id="{FCABF910-495E-4EC4-B89A-F42948C7EECD}"/>
                    </a:ext>
                  </a:extLst>
                </p14:cNvPr>
                <p14:cNvContentPartPr/>
                <p14:nvPr/>
              </p14:nvContentPartPr>
              <p14:xfrm>
                <a:off x="9716397" y="2075115"/>
                <a:ext cx="458280" cy="185040"/>
              </p14:xfrm>
            </p:contentPart>
          </mc:Choice>
          <mc:Fallback xmlns="">
            <p:pic>
              <p:nvPicPr>
                <p:cNvPr id="37898" name="Freihand 37897">
                  <a:extLst>
                    <a:ext uri="{FF2B5EF4-FFF2-40B4-BE49-F238E27FC236}">
                      <a16:creationId xmlns:a16="http://schemas.microsoft.com/office/drawing/2014/main" id="{FCABF910-495E-4EC4-B89A-F42948C7EECD}"/>
                    </a:ext>
                  </a:extLst>
                </p:cNvPr>
                <p:cNvPicPr/>
                <p:nvPr/>
              </p:nvPicPr>
              <p:blipFill>
                <a:blip r:embed="rId218"/>
                <a:stretch>
                  <a:fillRect/>
                </a:stretch>
              </p:blipFill>
              <p:spPr>
                <a:xfrm>
                  <a:off x="9712077" y="2070795"/>
                  <a:ext cx="466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9" name="Freihand 37898">
                  <a:extLst>
                    <a:ext uri="{FF2B5EF4-FFF2-40B4-BE49-F238E27FC236}">
                      <a16:creationId xmlns:a16="http://schemas.microsoft.com/office/drawing/2014/main" id="{457D88C1-6E04-419F-90A0-1DF632550209}"/>
                    </a:ext>
                  </a:extLst>
                </p14:cNvPr>
                <p14:cNvContentPartPr/>
                <p14:nvPr/>
              </p14:nvContentPartPr>
              <p14:xfrm>
                <a:off x="10207797" y="2175915"/>
                <a:ext cx="78120" cy="100080"/>
              </p14:xfrm>
            </p:contentPart>
          </mc:Choice>
          <mc:Fallback xmlns="">
            <p:pic>
              <p:nvPicPr>
                <p:cNvPr id="37899" name="Freihand 37898">
                  <a:extLst>
                    <a:ext uri="{FF2B5EF4-FFF2-40B4-BE49-F238E27FC236}">
                      <a16:creationId xmlns:a16="http://schemas.microsoft.com/office/drawing/2014/main" id="{457D88C1-6E04-419F-90A0-1DF632550209}"/>
                    </a:ext>
                  </a:extLst>
                </p:cNvPr>
                <p:cNvPicPr/>
                <p:nvPr/>
              </p:nvPicPr>
              <p:blipFill>
                <a:blip r:embed="rId220"/>
                <a:stretch>
                  <a:fillRect/>
                </a:stretch>
              </p:blipFill>
              <p:spPr>
                <a:xfrm>
                  <a:off x="10203477" y="2171595"/>
                  <a:ext cx="86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7900" name="Freihand 37899">
                  <a:extLst>
                    <a:ext uri="{FF2B5EF4-FFF2-40B4-BE49-F238E27FC236}">
                      <a16:creationId xmlns:a16="http://schemas.microsoft.com/office/drawing/2014/main" id="{89B36C36-E7E8-4CBE-A3D7-7E63D2F4A5CD}"/>
                    </a:ext>
                  </a:extLst>
                </p14:cNvPr>
                <p14:cNvContentPartPr/>
                <p14:nvPr/>
              </p14:nvContentPartPr>
              <p14:xfrm>
                <a:off x="10304637" y="2197515"/>
                <a:ext cx="337680" cy="76680"/>
              </p14:xfrm>
            </p:contentPart>
          </mc:Choice>
          <mc:Fallback xmlns="">
            <p:pic>
              <p:nvPicPr>
                <p:cNvPr id="37900" name="Freihand 37899">
                  <a:extLst>
                    <a:ext uri="{FF2B5EF4-FFF2-40B4-BE49-F238E27FC236}">
                      <a16:creationId xmlns:a16="http://schemas.microsoft.com/office/drawing/2014/main" id="{89B36C36-E7E8-4CBE-A3D7-7E63D2F4A5CD}"/>
                    </a:ext>
                  </a:extLst>
                </p:cNvPr>
                <p:cNvPicPr/>
                <p:nvPr/>
              </p:nvPicPr>
              <p:blipFill>
                <a:blip r:embed="rId222"/>
                <a:stretch>
                  <a:fillRect/>
                </a:stretch>
              </p:blipFill>
              <p:spPr>
                <a:xfrm>
                  <a:off x="10300317" y="2193195"/>
                  <a:ext cx="34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901" name="Freihand 37900">
                  <a:extLst>
                    <a:ext uri="{FF2B5EF4-FFF2-40B4-BE49-F238E27FC236}">
                      <a16:creationId xmlns:a16="http://schemas.microsoft.com/office/drawing/2014/main" id="{F0FF2B61-69D0-41DB-BD4B-5733AACC379F}"/>
                    </a:ext>
                  </a:extLst>
                </p14:cNvPr>
                <p14:cNvContentPartPr/>
                <p14:nvPr/>
              </p14:nvContentPartPr>
              <p14:xfrm>
                <a:off x="10676877" y="2227395"/>
                <a:ext cx="149400" cy="39600"/>
              </p14:xfrm>
            </p:contentPart>
          </mc:Choice>
          <mc:Fallback xmlns="">
            <p:pic>
              <p:nvPicPr>
                <p:cNvPr id="37901" name="Freihand 37900">
                  <a:extLst>
                    <a:ext uri="{FF2B5EF4-FFF2-40B4-BE49-F238E27FC236}">
                      <a16:creationId xmlns:a16="http://schemas.microsoft.com/office/drawing/2014/main" id="{F0FF2B61-69D0-41DB-BD4B-5733AACC379F}"/>
                    </a:ext>
                  </a:extLst>
                </p:cNvPr>
                <p:cNvPicPr/>
                <p:nvPr/>
              </p:nvPicPr>
              <p:blipFill>
                <a:blip r:embed="rId224"/>
                <a:stretch>
                  <a:fillRect/>
                </a:stretch>
              </p:blipFill>
              <p:spPr>
                <a:xfrm>
                  <a:off x="10672557" y="2223075"/>
                  <a:ext cx="158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902" name="Freihand 37901">
                  <a:extLst>
                    <a:ext uri="{FF2B5EF4-FFF2-40B4-BE49-F238E27FC236}">
                      <a16:creationId xmlns:a16="http://schemas.microsoft.com/office/drawing/2014/main" id="{289B8F41-8E9A-4CE0-B941-5200F458A3F9}"/>
                    </a:ext>
                  </a:extLst>
                </p14:cNvPr>
                <p14:cNvContentPartPr/>
                <p14:nvPr/>
              </p14:nvContentPartPr>
              <p14:xfrm>
                <a:off x="10873077" y="2209395"/>
                <a:ext cx="78120" cy="70560"/>
              </p14:xfrm>
            </p:contentPart>
          </mc:Choice>
          <mc:Fallback xmlns="">
            <p:pic>
              <p:nvPicPr>
                <p:cNvPr id="37902" name="Freihand 37901">
                  <a:extLst>
                    <a:ext uri="{FF2B5EF4-FFF2-40B4-BE49-F238E27FC236}">
                      <a16:creationId xmlns:a16="http://schemas.microsoft.com/office/drawing/2014/main" id="{289B8F41-8E9A-4CE0-B941-5200F458A3F9}"/>
                    </a:ext>
                  </a:extLst>
                </p:cNvPr>
                <p:cNvPicPr/>
                <p:nvPr/>
              </p:nvPicPr>
              <p:blipFill>
                <a:blip r:embed="rId226"/>
                <a:stretch>
                  <a:fillRect/>
                </a:stretch>
              </p:blipFill>
              <p:spPr>
                <a:xfrm>
                  <a:off x="10868757" y="2205075"/>
                  <a:ext cx="86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903" name="Freihand 37902">
                  <a:extLst>
                    <a:ext uri="{FF2B5EF4-FFF2-40B4-BE49-F238E27FC236}">
                      <a16:creationId xmlns:a16="http://schemas.microsoft.com/office/drawing/2014/main" id="{D0AA86BC-C8FE-4CF1-A947-2AC08C214B39}"/>
                    </a:ext>
                  </a:extLst>
                </p14:cNvPr>
                <p14:cNvContentPartPr/>
                <p14:nvPr/>
              </p14:nvContentPartPr>
              <p14:xfrm>
                <a:off x="11046957" y="2158995"/>
                <a:ext cx="216360" cy="95040"/>
              </p14:xfrm>
            </p:contentPart>
          </mc:Choice>
          <mc:Fallback xmlns="">
            <p:pic>
              <p:nvPicPr>
                <p:cNvPr id="37903" name="Freihand 37902">
                  <a:extLst>
                    <a:ext uri="{FF2B5EF4-FFF2-40B4-BE49-F238E27FC236}">
                      <a16:creationId xmlns:a16="http://schemas.microsoft.com/office/drawing/2014/main" id="{D0AA86BC-C8FE-4CF1-A947-2AC08C214B39}"/>
                    </a:ext>
                  </a:extLst>
                </p:cNvPr>
                <p:cNvPicPr/>
                <p:nvPr/>
              </p:nvPicPr>
              <p:blipFill>
                <a:blip r:embed="rId228"/>
                <a:stretch>
                  <a:fillRect/>
                </a:stretch>
              </p:blipFill>
              <p:spPr>
                <a:xfrm>
                  <a:off x="11042637" y="2154675"/>
                  <a:ext cx="22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7904" name="Freihand 37903">
                  <a:extLst>
                    <a:ext uri="{FF2B5EF4-FFF2-40B4-BE49-F238E27FC236}">
                      <a16:creationId xmlns:a16="http://schemas.microsoft.com/office/drawing/2014/main" id="{6FC4F150-9350-4B1F-A10D-451EC35562BB}"/>
                    </a:ext>
                  </a:extLst>
                </p14:cNvPr>
                <p14:cNvContentPartPr/>
                <p14:nvPr/>
              </p14:nvContentPartPr>
              <p14:xfrm>
                <a:off x="11213637" y="2106795"/>
                <a:ext cx="117000" cy="150840"/>
              </p14:xfrm>
            </p:contentPart>
          </mc:Choice>
          <mc:Fallback xmlns="">
            <p:pic>
              <p:nvPicPr>
                <p:cNvPr id="37904" name="Freihand 37903">
                  <a:extLst>
                    <a:ext uri="{FF2B5EF4-FFF2-40B4-BE49-F238E27FC236}">
                      <a16:creationId xmlns:a16="http://schemas.microsoft.com/office/drawing/2014/main" id="{6FC4F150-9350-4B1F-A10D-451EC35562BB}"/>
                    </a:ext>
                  </a:extLst>
                </p:cNvPr>
                <p:cNvPicPr/>
                <p:nvPr/>
              </p:nvPicPr>
              <p:blipFill>
                <a:blip r:embed="rId230"/>
                <a:stretch>
                  <a:fillRect/>
                </a:stretch>
              </p:blipFill>
              <p:spPr>
                <a:xfrm>
                  <a:off x="11209317" y="2102475"/>
                  <a:ext cx="125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7905" name="Freihand 37904">
                  <a:extLst>
                    <a:ext uri="{FF2B5EF4-FFF2-40B4-BE49-F238E27FC236}">
                      <a16:creationId xmlns:a16="http://schemas.microsoft.com/office/drawing/2014/main" id="{9BEB0B95-5E8B-4DC8-AB50-976A3ED1E129}"/>
                    </a:ext>
                  </a:extLst>
                </p14:cNvPr>
                <p14:cNvContentPartPr/>
                <p14:nvPr/>
              </p14:nvContentPartPr>
              <p14:xfrm>
                <a:off x="11294637" y="2170875"/>
                <a:ext cx="74160" cy="78120"/>
              </p14:xfrm>
            </p:contentPart>
          </mc:Choice>
          <mc:Fallback xmlns="">
            <p:pic>
              <p:nvPicPr>
                <p:cNvPr id="37905" name="Freihand 37904">
                  <a:extLst>
                    <a:ext uri="{FF2B5EF4-FFF2-40B4-BE49-F238E27FC236}">
                      <a16:creationId xmlns:a16="http://schemas.microsoft.com/office/drawing/2014/main" id="{9BEB0B95-5E8B-4DC8-AB50-976A3ED1E129}"/>
                    </a:ext>
                  </a:extLst>
                </p:cNvPr>
                <p:cNvPicPr/>
                <p:nvPr/>
              </p:nvPicPr>
              <p:blipFill>
                <a:blip r:embed="rId232"/>
                <a:stretch>
                  <a:fillRect/>
                </a:stretch>
              </p:blipFill>
              <p:spPr>
                <a:xfrm>
                  <a:off x="11290317" y="2166555"/>
                  <a:ext cx="8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906" name="Freihand 37905">
                  <a:extLst>
                    <a:ext uri="{FF2B5EF4-FFF2-40B4-BE49-F238E27FC236}">
                      <a16:creationId xmlns:a16="http://schemas.microsoft.com/office/drawing/2014/main" id="{2D63AB66-5DA5-4198-824E-E3C484B0B913}"/>
                    </a:ext>
                  </a:extLst>
                </p14:cNvPr>
                <p14:cNvContentPartPr/>
                <p14:nvPr/>
              </p14:nvContentPartPr>
              <p14:xfrm>
                <a:off x="11306517" y="2161515"/>
                <a:ext cx="163080" cy="209160"/>
              </p14:xfrm>
            </p:contentPart>
          </mc:Choice>
          <mc:Fallback xmlns="">
            <p:pic>
              <p:nvPicPr>
                <p:cNvPr id="37906" name="Freihand 37905">
                  <a:extLst>
                    <a:ext uri="{FF2B5EF4-FFF2-40B4-BE49-F238E27FC236}">
                      <a16:creationId xmlns:a16="http://schemas.microsoft.com/office/drawing/2014/main" id="{2D63AB66-5DA5-4198-824E-E3C484B0B913}"/>
                    </a:ext>
                  </a:extLst>
                </p:cNvPr>
                <p:cNvPicPr/>
                <p:nvPr/>
              </p:nvPicPr>
              <p:blipFill>
                <a:blip r:embed="rId234"/>
                <a:stretch>
                  <a:fillRect/>
                </a:stretch>
              </p:blipFill>
              <p:spPr>
                <a:xfrm>
                  <a:off x="11302197" y="2157195"/>
                  <a:ext cx="171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7907" name="Freihand 37906">
                  <a:extLst>
                    <a:ext uri="{FF2B5EF4-FFF2-40B4-BE49-F238E27FC236}">
                      <a16:creationId xmlns:a16="http://schemas.microsoft.com/office/drawing/2014/main" id="{D1CB032E-3BFE-429E-80F1-1E225951E108}"/>
                    </a:ext>
                  </a:extLst>
                </p14:cNvPr>
                <p14:cNvContentPartPr/>
                <p14:nvPr/>
              </p14:nvContentPartPr>
              <p14:xfrm>
                <a:off x="11459157" y="2160795"/>
                <a:ext cx="126360" cy="75240"/>
              </p14:xfrm>
            </p:contentPart>
          </mc:Choice>
          <mc:Fallback xmlns="">
            <p:pic>
              <p:nvPicPr>
                <p:cNvPr id="37907" name="Freihand 37906">
                  <a:extLst>
                    <a:ext uri="{FF2B5EF4-FFF2-40B4-BE49-F238E27FC236}">
                      <a16:creationId xmlns:a16="http://schemas.microsoft.com/office/drawing/2014/main" id="{D1CB032E-3BFE-429E-80F1-1E225951E108}"/>
                    </a:ext>
                  </a:extLst>
                </p:cNvPr>
                <p:cNvPicPr/>
                <p:nvPr/>
              </p:nvPicPr>
              <p:blipFill>
                <a:blip r:embed="rId236"/>
                <a:stretch>
                  <a:fillRect/>
                </a:stretch>
              </p:blipFill>
              <p:spPr>
                <a:xfrm>
                  <a:off x="11454837" y="2156475"/>
                  <a:ext cx="135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7908" name="Freihand 37907">
                  <a:extLst>
                    <a:ext uri="{FF2B5EF4-FFF2-40B4-BE49-F238E27FC236}">
                      <a16:creationId xmlns:a16="http://schemas.microsoft.com/office/drawing/2014/main" id="{CBB128CB-3058-49AD-9D65-5D8C9498577D}"/>
                    </a:ext>
                  </a:extLst>
                </p14:cNvPr>
                <p14:cNvContentPartPr/>
                <p14:nvPr/>
              </p14:nvContentPartPr>
              <p14:xfrm>
                <a:off x="11595237" y="2175195"/>
                <a:ext cx="44280" cy="50040"/>
              </p14:xfrm>
            </p:contentPart>
          </mc:Choice>
          <mc:Fallback xmlns="">
            <p:pic>
              <p:nvPicPr>
                <p:cNvPr id="37908" name="Freihand 37907">
                  <a:extLst>
                    <a:ext uri="{FF2B5EF4-FFF2-40B4-BE49-F238E27FC236}">
                      <a16:creationId xmlns:a16="http://schemas.microsoft.com/office/drawing/2014/main" id="{CBB128CB-3058-49AD-9D65-5D8C9498577D}"/>
                    </a:ext>
                  </a:extLst>
                </p:cNvPr>
                <p:cNvPicPr/>
                <p:nvPr/>
              </p:nvPicPr>
              <p:blipFill>
                <a:blip r:embed="rId238"/>
                <a:stretch>
                  <a:fillRect/>
                </a:stretch>
              </p:blipFill>
              <p:spPr>
                <a:xfrm>
                  <a:off x="11590917" y="2170875"/>
                  <a:ext cx="52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7909" name="Freihand 37908">
                  <a:extLst>
                    <a:ext uri="{FF2B5EF4-FFF2-40B4-BE49-F238E27FC236}">
                      <a16:creationId xmlns:a16="http://schemas.microsoft.com/office/drawing/2014/main" id="{0F3EA338-8E97-4352-9B06-FC077F54E1D3}"/>
                    </a:ext>
                  </a:extLst>
                </p14:cNvPr>
                <p14:cNvContentPartPr/>
                <p14:nvPr/>
              </p14:nvContentPartPr>
              <p14:xfrm>
                <a:off x="11647077" y="2079435"/>
                <a:ext cx="77040" cy="147240"/>
              </p14:xfrm>
            </p:contentPart>
          </mc:Choice>
          <mc:Fallback xmlns="">
            <p:pic>
              <p:nvPicPr>
                <p:cNvPr id="37909" name="Freihand 37908">
                  <a:extLst>
                    <a:ext uri="{FF2B5EF4-FFF2-40B4-BE49-F238E27FC236}">
                      <a16:creationId xmlns:a16="http://schemas.microsoft.com/office/drawing/2014/main" id="{0F3EA338-8E97-4352-9B06-FC077F54E1D3}"/>
                    </a:ext>
                  </a:extLst>
                </p:cNvPr>
                <p:cNvPicPr/>
                <p:nvPr/>
              </p:nvPicPr>
              <p:blipFill>
                <a:blip r:embed="rId240"/>
                <a:stretch>
                  <a:fillRect/>
                </a:stretch>
              </p:blipFill>
              <p:spPr>
                <a:xfrm>
                  <a:off x="11642757" y="2075115"/>
                  <a:ext cx="85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7910" name="Freihand 37909">
                  <a:extLst>
                    <a:ext uri="{FF2B5EF4-FFF2-40B4-BE49-F238E27FC236}">
                      <a16:creationId xmlns:a16="http://schemas.microsoft.com/office/drawing/2014/main" id="{29C0C9A7-9B53-4A0F-9343-1FBA08B71855}"/>
                    </a:ext>
                  </a:extLst>
                </p14:cNvPr>
                <p14:cNvContentPartPr/>
                <p14:nvPr/>
              </p14:nvContentPartPr>
              <p14:xfrm>
                <a:off x="11735277" y="2151795"/>
                <a:ext cx="196920" cy="77760"/>
              </p14:xfrm>
            </p:contentPart>
          </mc:Choice>
          <mc:Fallback xmlns="">
            <p:pic>
              <p:nvPicPr>
                <p:cNvPr id="37910" name="Freihand 37909">
                  <a:extLst>
                    <a:ext uri="{FF2B5EF4-FFF2-40B4-BE49-F238E27FC236}">
                      <a16:creationId xmlns:a16="http://schemas.microsoft.com/office/drawing/2014/main" id="{29C0C9A7-9B53-4A0F-9343-1FBA08B71855}"/>
                    </a:ext>
                  </a:extLst>
                </p:cNvPr>
                <p:cNvPicPr/>
                <p:nvPr/>
              </p:nvPicPr>
              <p:blipFill>
                <a:blip r:embed="rId242"/>
                <a:stretch>
                  <a:fillRect/>
                </a:stretch>
              </p:blipFill>
              <p:spPr>
                <a:xfrm>
                  <a:off x="11730957" y="2147475"/>
                  <a:ext cx="205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911" name="Freihand 37910">
                  <a:extLst>
                    <a:ext uri="{FF2B5EF4-FFF2-40B4-BE49-F238E27FC236}">
                      <a16:creationId xmlns:a16="http://schemas.microsoft.com/office/drawing/2014/main" id="{BA4CB1BD-1F22-4527-9311-7DD1A7472856}"/>
                    </a:ext>
                  </a:extLst>
                </p14:cNvPr>
                <p14:cNvContentPartPr/>
                <p14:nvPr/>
              </p14:nvContentPartPr>
              <p14:xfrm>
                <a:off x="11953437" y="2017875"/>
                <a:ext cx="67680" cy="257760"/>
              </p14:xfrm>
            </p:contentPart>
          </mc:Choice>
          <mc:Fallback xmlns="">
            <p:pic>
              <p:nvPicPr>
                <p:cNvPr id="37911" name="Freihand 37910">
                  <a:extLst>
                    <a:ext uri="{FF2B5EF4-FFF2-40B4-BE49-F238E27FC236}">
                      <a16:creationId xmlns:a16="http://schemas.microsoft.com/office/drawing/2014/main" id="{BA4CB1BD-1F22-4527-9311-7DD1A7472856}"/>
                    </a:ext>
                  </a:extLst>
                </p:cNvPr>
                <p:cNvPicPr/>
                <p:nvPr/>
              </p:nvPicPr>
              <p:blipFill>
                <a:blip r:embed="rId244"/>
                <a:stretch>
                  <a:fillRect/>
                </a:stretch>
              </p:blipFill>
              <p:spPr>
                <a:xfrm>
                  <a:off x="11949117" y="2013555"/>
                  <a:ext cx="76320" cy="266400"/>
                </a:xfrm>
                <a:prstGeom prst="rect">
                  <a:avLst/>
                </a:prstGeom>
              </p:spPr>
            </p:pic>
          </mc:Fallback>
        </mc:AlternateContent>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4CB5009-8CB2-4576-81D9-7EAB8EAFB7CC}"/>
              </a:ext>
            </a:extLst>
          </p:cNvPr>
          <p:cNvPicPr>
            <a:picLocks noChangeAspect="1"/>
          </p:cNvPicPr>
          <p:nvPr/>
        </p:nvPicPr>
        <p:blipFill>
          <a:blip r:embed="rId3"/>
          <a:stretch>
            <a:fillRect/>
          </a:stretch>
        </p:blipFill>
        <p:spPr>
          <a:xfrm>
            <a:off x="8138221" y="215752"/>
            <a:ext cx="3543795" cy="1362265"/>
          </a:xfrm>
          <a:prstGeom prst="rect">
            <a:avLst/>
          </a:prstGeom>
        </p:spPr>
      </p:pic>
      <p:grpSp>
        <p:nvGrpSpPr>
          <p:cNvPr id="14" name="Gruppieren 13">
            <a:extLst>
              <a:ext uri="{FF2B5EF4-FFF2-40B4-BE49-F238E27FC236}">
                <a16:creationId xmlns:a16="http://schemas.microsoft.com/office/drawing/2014/main" id="{F18B5B22-33BE-4F39-BF1B-80E3C303578C}"/>
              </a:ext>
            </a:extLst>
          </p:cNvPr>
          <p:cNvGrpSpPr/>
          <p:nvPr/>
        </p:nvGrpSpPr>
        <p:grpSpPr>
          <a:xfrm>
            <a:off x="3368877" y="1303995"/>
            <a:ext cx="371520" cy="420480"/>
            <a:chOff x="3368877" y="1303995"/>
            <a:chExt cx="371520" cy="42048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AB0035D9-BFAD-4D05-B289-7AE30C72C8CF}"/>
                    </a:ext>
                  </a:extLst>
                </p14:cNvPr>
                <p14:cNvContentPartPr/>
                <p14:nvPr/>
              </p14:nvContentPartPr>
              <p14:xfrm>
                <a:off x="3368877" y="1606755"/>
                <a:ext cx="136440" cy="117720"/>
              </p14:xfrm>
            </p:contentPart>
          </mc:Choice>
          <mc:Fallback xmlns="">
            <p:pic>
              <p:nvPicPr>
                <p:cNvPr id="10" name="Freihand 9">
                  <a:extLst>
                    <a:ext uri="{FF2B5EF4-FFF2-40B4-BE49-F238E27FC236}">
                      <a16:creationId xmlns:a16="http://schemas.microsoft.com/office/drawing/2014/main" id="{AB0035D9-BFAD-4D05-B289-7AE30C72C8CF}"/>
                    </a:ext>
                  </a:extLst>
                </p:cNvPr>
                <p:cNvPicPr/>
                <p:nvPr/>
              </p:nvPicPr>
              <p:blipFill>
                <a:blip r:embed="rId5"/>
                <a:stretch>
                  <a:fillRect/>
                </a:stretch>
              </p:blipFill>
              <p:spPr>
                <a:xfrm>
                  <a:off x="3364557" y="1602435"/>
                  <a:ext cx="145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C223AB0A-73C5-42B8-9F73-C25686545EED}"/>
                    </a:ext>
                  </a:extLst>
                </p14:cNvPr>
                <p14:cNvContentPartPr/>
                <p14:nvPr/>
              </p14:nvContentPartPr>
              <p14:xfrm>
                <a:off x="3539877" y="1400475"/>
                <a:ext cx="77760" cy="79560"/>
              </p14:xfrm>
            </p:contentPart>
          </mc:Choice>
          <mc:Fallback xmlns="">
            <p:pic>
              <p:nvPicPr>
                <p:cNvPr id="11" name="Freihand 10">
                  <a:extLst>
                    <a:ext uri="{FF2B5EF4-FFF2-40B4-BE49-F238E27FC236}">
                      <a16:creationId xmlns:a16="http://schemas.microsoft.com/office/drawing/2014/main" id="{C223AB0A-73C5-42B8-9F73-C25686545EED}"/>
                    </a:ext>
                  </a:extLst>
                </p:cNvPr>
                <p:cNvPicPr/>
                <p:nvPr/>
              </p:nvPicPr>
              <p:blipFill>
                <a:blip r:embed="rId7"/>
                <a:stretch>
                  <a:fillRect/>
                </a:stretch>
              </p:blipFill>
              <p:spPr>
                <a:xfrm>
                  <a:off x="3535557" y="1396155"/>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558E3F3-8A01-45A2-A9F9-277C2789C6C2}"/>
                    </a:ext>
                  </a:extLst>
                </p14:cNvPr>
                <p14:cNvContentPartPr/>
                <p14:nvPr/>
              </p14:nvContentPartPr>
              <p14:xfrm>
                <a:off x="3647877" y="1469955"/>
                <a:ext cx="7200" cy="6840"/>
              </p14:xfrm>
            </p:contentPart>
          </mc:Choice>
          <mc:Fallback xmlns="">
            <p:pic>
              <p:nvPicPr>
                <p:cNvPr id="12" name="Freihand 11">
                  <a:extLst>
                    <a:ext uri="{FF2B5EF4-FFF2-40B4-BE49-F238E27FC236}">
                      <a16:creationId xmlns:a16="http://schemas.microsoft.com/office/drawing/2014/main" id="{5558E3F3-8A01-45A2-A9F9-277C2789C6C2}"/>
                    </a:ext>
                  </a:extLst>
                </p:cNvPr>
                <p:cNvPicPr/>
                <p:nvPr/>
              </p:nvPicPr>
              <p:blipFill>
                <a:blip r:embed="rId9"/>
                <a:stretch>
                  <a:fillRect/>
                </a:stretch>
              </p:blipFill>
              <p:spPr>
                <a:xfrm>
                  <a:off x="3643557" y="1465635"/>
                  <a:ext cx="15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FD66CDF9-56A1-4502-9158-669428EF4AC9}"/>
                    </a:ext>
                  </a:extLst>
                </p14:cNvPr>
                <p14:cNvContentPartPr/>
                <p14:nvPr/>
              </p14:nvContentPartPr>
              <p14:xfrm>
                <a:off x="3459957" y="1303995"/>
                <a:ext cx="280440" cy="249120"/>
              </p14:xfrm>
            </p:contentPart>
          </mc:Choice>
          <mc:Fallback xmlns="">
            <p:pic>
              <p:nvPicPr>
                <p:cNvPr id="13" name="Freihand 12">
                  <a:extLst>
                    <a:ext uri="{FF2B5EF4-FFF2-40B4-BE49-F238E27FC236}">
                      <a16:creationId xmlns:a16="http://schemas.microsoft.com/office/drawing/2014/main" id="{FD66CDF9-56A1-4502-9158-669428EF4AC9}"/>
                    </a:ext>
                  </a:extLst>
                </p:cNvPr>
                <p:cNvPicPr/>
                <p:nvPr/>
              </p:nvPicPr>
              <p:blipFill>
                <a:blip r:embed="rId11"/>
                <a:stretch>
                  <a:fillRect/>
                </a:stretch>
              </p:blipFill>
              <p:spPr>
                <a:xfrm>
                  <a:off x="3455637" y="1299675"/>
                  <a:ext cx="289080" cy="257760"/>
                </a:xfrm>
                <a:prstGeom prst="rect">
                  <a:avLst/>
                </a:prstGeom>
              </p:spPr>
            </p:pic>
          </mc:Fallback>
        </mc:AlternateContent>
      </p:grpSp>
      <p:grpSp>
        <p:nvGrpSpPr>
          <p:cNvPr id="49" name="Gruppieren 48">
            <a:extLst>
              <a:ext uri="{FF2B5EF4-FFF2-40B4-BE49-F238E27FC236}">
                <a16:creationId xmlns:a16="http://schemas.microsoft.com/office/drawing/2014/main" id="{88884DAC-A4A0-4D99-B434-66FCC3A37E46}"/>
              </a:ext>
            </a:extLst>
          </p:cNvPr>
          <p:cNvGrpSpPr/>
          <p:nvPr/>
        </p:nvGrpSpPr>
        <p:grpSpPr>
          <a:xfrm>
            <a:off x="933477" y="1846875"/>
            <a:ext cx="5610600" cy="3374280"/>
            <a:chOff x="933477" y="1846875"/>
            <a:chExt cx="5610600" cy="3374280"/>
          </a:xfrm>
        </p:grpSpPr>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56E28A06-5064-43A8-9A12-13F96A0F7AAB}"/>
                    </a:ext>
                  </a:extLst>
                </p14:cNvPr>
                <p14:cNvContentPartPr/>
                <p14:nvPr/>
              </p14:nvContentPartPr>
              <p14:xfrm>
                <a:off x="3528717" y="2411715"/>
                <a:ext cx="1789920" cy="2572200"/>
              </p14:xfrm>
            </p:contentPart>
          </mc:Choice>
          <mc:Fallback xmlns="">
            <p:pic>
              <p:nvPicPr>
                <p:cNvPr id="15" name="Freihand 14">
                  <a:extLst>
                    <a:ext uri="{FF2B5EF4-FFF2-40B4-BE49-F238E27FC236}">
                      <a16:creationId xmlns:a16="http://schemas.microsoft.com/office/drawing/2014/main" id="{56E28A06-5064-43A8-9A12-13F96A0F7AAB}"/>
                    </a:ext>
                  </a:extLst>
                </p:cNvPr>
                <p:cNvPicPr/>
                <p:nvPr/>
              </p:nvPicPr>
              <p:blipFill>
                <a:blip r:embed="rId13"/>
                <a:stretch>
                  <a:fillRect/>
                </a:stretch>
              </p:blipFill>
              <p:spPr>
                <a:xfrm>
                  <a:off x="3524397" y="2407395"/>
                  <a:ext cx="1798560" cy="258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F48ED67B-1098-4D98-80DF-D33D73CD206C}"/>
                    </a:ext>
                  </a:extLst>
                </p14:cNvPr>
                <p14:cNvContentPartPr/>
                <p14:nvPr/>
              </p14:nvContentPartPr>
              <p14:xfrm>
                <a:off x="5196597" y="4851795"/>
                <a:ext cx="191880" cy="254520"/>
              </p14:xfrm>
            </p:contentPart>
          </mc:Choice>
          <mc:Fallback xmlns="">
            <p:pic>
              <p:nvPicPr>
                <p:cNvPr id="16" name="Freihand 15">
                  <a:extLst>
                    <a:ext uri="{FF2B5EF4-FFF2-40B4-BE49-F238E27FC236}">
                      <a16:creationId xmlns:a16="http://schemas.microsoft.com/office/drawing/2014/main" id="{F48ED67B-1098-4D98-80DF-D33D73CD206C}"/>
                    </a:ext>
                  </a:extLst>
                </p:cNvPr>
                <p:cNvPicPr/>
                <p:nvPr/>
              </p:nvPicPr>
              <p:blipFill>
                <a:blip r:embed="rId15"/>
                <a:stretch>
                  <a:fillRect/>
                </a:stretch>
              </p:blipFill>
              <p:spPr>
                <a:xfrm>
                  <a:off x="5192277" y="4847475"/>
                  <a:ext cx="200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80D4C7F6-CBE6-4D3E-A593-40A6BF7EE644}"/>
                    </a:ext>
                  </a:extLst>
                </p14:cNvPr>
                <p14:cNvContentPartPr/>
                <p14:nvPr/>
              </p14:nvContentPartPr>
              <p14:xfrm>
                <a:off x="4751277" y="3321795"/>
                <a:ext cx="139680" cy="164160"/>
              </p14:xfrm>
            </p:contentPart>
          </mc:Choice>
          <mc:Fallback xmlns="">
            <p:pic>
              <p:nvPicPr>
                <p:cNvPr id="18" name="Freihand 17">
                  <a:extLst>
                    <a:ext uri="{FF2B5EF4-FFF2-40B4-BE49-F238E27FC236}">
                      <a16:creationId xmlns:a16="http://schemas.microsoft.com/office/drawing/2014/main" id="{80D4C7F6-CBE6-4D3E-A593-40A6BF7EE644}"/>
                    </a:ext>
                  </a:extLst>
                </p:cNvPr>
                <p:cNvPicPr/>
                <p:nvPr/>
              </p:nvPicPr>
              <p:blipFill>
                <a:blip r:embed="rId17"/>
                <a:stretch>
                  <a:fillRect/>
                </a:stretch>
              </p:blipFill>
              <p:spPr>
                <a:xfrm>
                  <a:off x="4746957" y="3317475"/>
                  <a:ext cx="148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1CFB9DA6-BC55-474F-823A-7126FE8A2958}"/>
                    </a:ext>
                  </a:extLst>
                </p14:cNvPr>
                <p14:cNvContentPartPr/>
                <p14:nvPr/>
              </p14:nvContentPartPr>
              <p14:xfrm>
                <a:off x="5000397" y="3096435"/>
                <a:ext cx="101880" cy="143640"/>
              </p14:xfrm>
            </p:contentPart>
          </mc:Choice>
          <mc:Fallback xmlns="">
            <p:pic>
              <p:nvPicPr>
                <p:cNvPr id="19" name="Freihand 18">
                  <a:extLst>
                    <a:ext uri="{FF2B5EF4-FFF2-40B4-BE49-F238E27FC236}">
                      <a16:creationId xmlns:a16="http://schemas.microsoft.com/office/drawing/2014/main" id="{1CFB9DA6-BC55-474F-823A-7126FE8A2958}"/>
                    </a:ext>
                  </a:extLst>
                </p:cNvPr>
                <p:cNvPicPr/>
                <p:nvPr/>
              </p:nvPicPr>
              <p:blipFill>
                <a:blip r:embed="rId19"/>
                <a:stretch>
                  <a:fillRect/>
                </a:stretch>
              </p:blipFill>
              <p:spPr>
                <a:xfrm>
                  <a:off x="4996077" y="3092115"/>
                  <a:ext cx="110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41D077E1-AE1D-413B-AEDF-F69874265C3E}"/>
                    </a:ext>
                  </a:extLst>
                </p14:cNvPr>
                <p14:cNvContentPartPr/>
                <p14:nvPr/>
              </p14:nvContentPartPr>
              <p14:xfrm>
                <a:off x="5170677" y="3187155"/>
                <a:ext cx="13680" cy="11520"/>
              </p14:xfrm>
            </p:contentPart>
          </mc:Choice>
          <mc:Fallback xmlns="">
            <p:pic>
              <p:nvPicPr>
                <p:cNvPr id="20" name="Freihand 19">
                  <a:extLst>
                    <a:ext uri="{FF2B5EF4-FFF2-40B4-BE49-F238E27FC236}">
                      <a16:creationId xmlns:a16="http://schemas.microsoft.com/office/drawing/2014/main" id="{41D077E1-AE1D-413B-AEDF-F69874265C3E}"/>
                    </a:ext>
                  </a:extLst>
                </p:cNvPr>
                <p:cNvPicPr/>
                <p:nvPr/>
              </p:nvPicPr>
              <p:blipFill>
                <a:blip r:embed="rId21"/>
                <a:stretch>
                  <a:fillRect/>
                </a:stretch>
              </p:blipFill>
              <p:spPr>
                <a:xfrm>
                  <a:off x="5166357" y="3182835"/>
                  <a:ext cx="22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6BDEF47E-C88D-4C3D-8283-E2E4C5EF4332}"/>
                    </a:ext>
                  </a:extLst>
                </p14:cNvPr>
                <p14:cNvContentPartPr/>
                <p14:nvPr/>
              </p14:nvContentPartPr>
              <p14:xfrm>
                <a:off x="4909317" y="3011115"/>
                <a:ext cx="377640" cy="300240"/>
              </p14:xfrm>
            </p:contentPart>
          </mc:Choice>
          <mc:Fallback xmlns="">
            <p:pic>
              <p:nvPicPr>
                <p:cNvPr id="21" name="Freihand 20">
                  <a:extLst>
                    <a:ext uri="{FF2B5EF4-FFF2-40B4-BE49-F238E27FC236}">
                      <a16:creationId xmlns:a16="http://schemas.microsoft.com/office/drawing/2014/main" id="{6BDEF47E-C88D-4C3D-8283-E2E4C5EF4332}"/>
                    </a:ext>
                  </a:extLst>
                </p:cNvPr>
                <p:cNvPicPr/>
                <p:nvPr/>
              </p:nvPicPr>
              <p:blipFill>
                <a:blip r:embed="rId23"/>
                <a:stretch>
                  <a:fillRect/>
                </a:stretch>
              </p:blipFill>
              <p:spPr>
                <a:xfrm>
                  <a:off x="4904997" y="3006795"/>
                  <a:ext cx="3862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 name="Freihand 1">
                  <a:extLst>
                    <a:ext uri="{FF2B5EF4-FFF2-40B4-BE49-F238E27FC236}">
                      <a16:creationId xmlns:a16="http://schemas.microsoft.com/office/drawing/2014/main" id="{543B76F7-E317-4643-B8D7-6DA83BF1926C}"/>
                    </a:ext>
                  </a:extLst>
                </p14:cNvPr>
                <p14:cNvContentPartPr/>
                <p14:nvPr/>
              </p14:nvContentPartPr>
              <p14:xfrm>
                <a:off x="3120837" y="1846875"/>
                <a:ext cx="564840" cy="361440"/>
              </p14:xfrm>
            </p:contentPart>
          </mc:Choice>
          <mc:Fallback xmlns="">
            <p:pic>
              <p:nvPicPr>
                <p:cNvPr id="2" name="Freihand 1">
                  <a:extLst>
                    <a:ext uri="{FF2B5EF4-FFF2-40B4-BE49-F238E27FC236}">
                      <a16:creationId xmlns:a16="http://schemas.microsoft.com/office/drawing/2014/main" id="{543B76F7-E317-4643-B8D7-6DA83BF1926C}"/>
                    </a:ext>
                  </a:extLst>
                </p:cNvPr>
                <p:cNvPicPr/>
                <p:nvPr/>
              </p:nvPicPr>
              <p:blipFill>
                <a:blip r:embed="rId25"/>
                <a:stretch>
                  <a:fillRect/>
                </a:stretch>
              </p:blipFill>
              <p:spPr>
                <a:xfrm>
                  <a:off x="3116517" y="1842555"/>
                  <a:ext cx="5734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Freihand 2">
                  <a:extLst>
                    <a:ext uri="{FF2B5EF4-FFF2-40B4-BE49-F238E27FC236}">
                      <a16:creationId xmlns:a16="http://schemas.microsoft.com/office/drawing/2014/main" id="{BE20D716-BD94-4C2D-9C60-C482160B4E7A}"/>
                    </a:ext>
                  </a:extLst>
                </p14:cNvPr>
                <p14:cNvContentPartPr/>
                <p14:nvPr/>
              </p14:nvContentPartPr>
              <p14:xfrm>
                <a:off x="3169437" y="2119035"/>
                <a:ext cx="126000" cy="155880"/>
              </p14:xfrm>
            </p:contentPart>
          </mc:Choice>
          <mc:Fallback xmlns="">
            <p:pic>
              <p:nvPicPr>
                <p:cNvPr id="3" name="Freihand 2">
                  <a:extLst>
                    <a:ext uri="{FF2B5EF4-FFF2-40B4-BE49-F238E27FC236}">
                      <a16:creationId xmlns:a16="http://schemas.microsoft.com/office/drawing/2014/main" id="{BE20D716-BD94-4C2D-9C60-C482160B4E7A}"/>
                    </a:ext>
                  </a:extLst>
                </p:cNvPr>
                <p:cNvPicPr/>
                <p:nvPr/>
              </p:nvPicPr>
              <p:blipFill>
                <a:blip r:embed="rId27"/>
                <a:stretch>
                  <a:fillRect/>
                </a:stretch>
              </p:blipFill>
              <p:spPr>
                <a:xfrm>
                  <a:off x="3165117" y="2114715"/>
                  <a:ext cx="134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0D340952-6AC6-4398-B654-D02C0C18732E}"/>
                    </a:ext>
                  </a:extLst>
                </p14:cNvPr>
                <p14:cNvContentPartPr/>
                <p14:nvPr/>
              </p14:nvContentPartPr>
              <p14:xfrm>
                <a:off x="1507677" y="2427555"/>
                <a:ext cx="1735200" cy="2404080"/>
              </p14:xfrm>
            </p:contentPart>
          </mc:Choice>
          <mc:Fallback xmlns="">
            <p:pic>
              <p:nvPicPr>
                <p:cNvPr id="23" name="Freihand 22">
                  <a:extLst>
                    <a:ext uri="{FF2B5EF4-FFF2-40B4-BE49-F238E27FC236}">
                      <a16:creationId xmlns:a16="http://schemas.microsoft.com/office/drawing/2014/main" id="{0D340952-6AC6-4398-B654-D02C0C18732E}"/>
                    </a:ext>
                  </a:extLst>
                </p:cNvPr>
                <p:cNvPicPr/>
                <p:nvPr/>
              </p:nvPicPr>
              <p:blipFill>
                <a:blip r:embed="rId29"/>
                <a:stretch>
                  <a:fillRect/>
                </a:stretch>
              </p:blipFill>
              <p:spPr>
                <a:xfrm>
                  <a:off x="1503357" y="2423235"/>
                  <a:ext cx="1743840" cy="2412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08107577-5E23-4CFA-92DA-9C2AF0170B67}"/>
                    </a:ext>
                  </a:extLst>
                </p14:cNvPr>
                <p14:cNvContentPartPr/>
                <p14:nvPr/>
              </p14:nvContentPartPr>
              <p14:xfrm>
                <a:off x="1364757" y="4749195"/>
                <a:ext cx="191520" cy="266400"/>
              </p14:xfrm>
            </p:contentPart>
          </mc:Choice>
          <mc:Fallback xmlns="">
            <p:pic>
              <p:nvPicPr>
                <p:cNvPr id="24" name="Freihand 23">
                  <a:extLst>
                    <a:ext uri="{FF2B5EF4-FFF2-40B4-BE49-F238E27FC236}">
                      <a16:creationId xmlns:a16="http://schemas.microsoft.com/office/drawing/2014/main" id="{08107577-5E23-4CFA-92DA-9C2AF0170B67}"/>
                    </a:ext>
                  </a:extLst>
                </p:cNvPr>
                <p:cNvPicPr/>
                <p:nvPr/>
              </p:nvPicPr>
              <p:blipFill>
                <a:blip r:embed="rId31"/>
                <a:stretch>
                  <a:fillRect/>
                </a:stretch>
              </p:blipFill>
              <p:spPr>
                <a:xfrm>
                  <a:off x="1360437" y="4744875"/>
                  <a:ext cx="200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9AD8EAD3-8EB9-4510-AE27-415B53EE61FB}"/>
                    </a:ext>
                  </a:extLst>
                </p14:cNvPr>
                <p14:cNvContentPartPr/>
                <p14:nvPr/>
              </p14:nvContentPartPr>
              <p14:xfrm>
                <a:off x="1767597" y="3622755"/>
                <a:ext cx="165600" cy="125280"/>
              </p14:xfrm>
            </p:contentPart>
          </mc:Choice>
          <mc:Fallback xmlns="">
            <p:pic>
              <p:nvPicPr>
                <p:cNvPr id="25" name="Freihand 24">
                  <a:extLst>
                    <a:ext uri="{FF2B5EF4-FFF2-40B4-BE49-F238E27FC236}">
                      <a16:creationId xmlns:a16="http://schemas.microsoft.com/office/drawing/2014/main" id="{9AD8EAD3-8EB9-4510-AE27-415B53EE61FB}"/>
                    </a:ext>
                  </a:extLst>
                </p:cNvPr>
                <p:cNvPicPr/>
                <p:nvPr/>
              </p:nvPicPr>
              <p:blipFill>
                <a:blip r:embed="rId33"/>
                <a:stretch>
                  <a:fillRect/>
                </a:stretch>
              </p:blipFill>
              <p:spPr>
                <a:xfrm>
                  <a:off x="1763277" y="3618435"/>
                  <a:ext cx="174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BB776590-0DA3-45DA-AAAB-BD245316B09F}"/>
                    </a:ext>
                  </a:extLst>
                </p14:cNvPr>
                <p14:cNvContentPartPr/>
                <p14:nvPr/>
              </p14:nvContentPartPr>
              <p14:xfrm>
                <a:off x="1805037" y="3326835"/>
                <a:ext cx="123480" cy="120600"/>
              </p14:xfrm>
            </p:contentPart>
          </mc:Choice>
          <mc:Fallback xmlns="">
            <p:pic>
              <p:nvPicPr>
                <p:cNvPr id="27" name="Freihand 26">
                  <a:extLst>
                    <a:ext uri="{FF2B5EF4-FFF2-40B4-BE49-F238E27FC236}">
                      <a16:creationId xmlns:a16="http://schemas.microsoft.com/office/drawing/2014/main" id="{BB776590-0DA3-45DA-AAAB-BD245316B09F}"/>
                    </a:ext>
                  </a:extLst>
                </p:cNvPr>
                <p:cNvPicPr/>
                <p:nvPr/>
              </p:nvPicPr>
              <p:blipFill>
                <a:blip r:embed="rId35"/>
                <a:stretch>
                  <a:fillRect/>
                </a:stretch>
              </p:blipFill>
              <p:spPr>
                <a:xfrm>
                  <a:off x="1800717" y="3322515"/>
                  <a:ext cx="132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27B1230C-577A-4B26-B359-93CF7A3EB3CE}"/>
                    </a:ext>
                  </a:extLst>
                </p14:cNvPr>
                <p14:cNvContentPartPr/>
                <p14:nvPr/>
              </p14:nvContentPartPr>
              <p14:xfrm>
                <a:off x="1986837" y="3340515"/>
                <a:ext cx="10440" cy="28440"/>
              </p14:xfrm>
            </p:contentPart>
          </mc:Choice>
          <mc:Fallback xmlns="">
            <p:pic>
              <p:nvPicPr>
                <p:cNvPr id="28" name="Freihand 27">
                  <a:extLst>
                    <a:ext uri="{FF2B5EF4-FFF2-40B4-BE49-F238E27FC236}">
                      <a16:creationId xmlns:a16="http://schemas.microsoft.com/office/drawing/2014/main" id="{27B1230C-577A-4B26-B359-93CF7A3EB3CE}"/>
                    </a:ext>
                  </a:extLst>
                </p:cNvPr>
                <p:cNvPicPr/>
                <p:nvPr/>
              </p:nvPicPr>
              <p:blipFill>
                <a:blip r:embed="rId37"/>
                <a:stretch>
                  <a:fillRect/>
                </a:stretch>
              </p:blipFill>
              <p:spPr>
                <a:xfrm>
                  <a:off x="1982517" y="3336195"/>
                  <a:ext cx="1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B981AE95-43FB-46B8-B172-6DD76C22C753}"/>
                    </a:ext>
                  </a:extLst>
                </p14:cNvPr>
                <p14:cNvContentPartPr/>
                <p14:nvPr/>
              </p14:nvContentPartPr>
              <p14:xfrm>
                <a:off x="1676877" y="3178155"/>
                <a:ext cx="413640" cy="405720"/>
              </p14:xfrm>
            </p:contentPart>
          </mc:Choice>
          <mc:Fallback xmlns="">
            <p:pic>
              <p:nvPicPr>
                <p:cNvPr id="29" name="Freihand 28">
                  <a:extLst>
                    <a:ext uri="{FF2B5EF4-FFF2-40B4-BE49-F238E27FC236}">
                      <a16:creationId xmlns:a16="http://schemas.microsoft.com/office/drawing/2014/main" id="{B981AE95-43FB-46B8-B172-6DD76C22C753}"/>
                    </a:ext>
                  </a:extLst>
                </p:cNvPr>
                <p:cNvPicPr/>
                <p:nvPr/>
              </p:nvPicPr>
              <p:blipFill>
                <a:blip r:embed="rId39"/>
                <a:stretch>
                  <a:fillRect/>
                </a:stretch>
              </p:blipFill>
              <p:spPr>
                <a:xfrm>
                  <a:off x="1672557" y="3173835"/>
                  <a:ext cx="4222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0E9E721F-9D14-4C4F-B93C-B342C8D8A0B6}"/>
                    </a:ext>
                  </a:extLst>
                </p14:cNvPr>
                <p14:cNvContentPartPr/>
                <p14:nvPr/>
              </p14:nvContentPartPr>
              <p14:xfrm>
                <a:off x="933477" y="2305875"/>
                <a:ext cx="1766520" cy="2755800"/>
              </p14:xfrm>
            </p:contentPart>
          </mc:Choice>
          <mc:Fallback xmlns="">
            <p:pic>
              <p:nvPicPr>
                <p:cNvPr id="31" name="Freihand 30">
                  <a:extLst>
                    <a:ext uri="{FF2B5EF4-FFF2-40B4-BE49-F238E27FC236}">
                      <a16:creationId xmlns:a16="http://schemas.microsoft.com/office/drawing/2014/main" id="{0E9E721F-9D14-4C4F-B93C-B342C8D8A0B6}"/>
                    </a:ext>
                  </a:extLst>
                </p:cNvPr>
                <p:cNvPicPr/>
                <p:nvPr/>
              </p:nvPicPr>
              <p:blipFill>
                <a:blip r:embed="rId41"/>
                <a:stretch>
                  <a:fillRect/>
                </a:stretch>
              </p:blipFill>
              <p:spPr>
                <a:xfrm>
                  <a:off x="929157" y="2301555"/>
                  <a:ext cx="1775160" cy="27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39519FF1-D6B4-41D4-8561-75AD1F0729BB}"/>
                    </a:ext>
                  </a:extLst>
                </p14:cNvPr>
                <p14:cNvContentPartPr/>
                <p14:nvPr/>
              </p14:nvContentPartPr>
              <p14:xfrm>
                <a:off x="2674437" y="2260155"/>
                <a:ext cx="127800" cy="188640"/>
              </p14:xfrm>
            </p:contentPart>
          </mc:Choice>
          <mc:Fallback xmlns="">
            <p:pic>
              <p:nvPicPr>
                <p:cNvPr id="32" name="Freihand 31">
                  <a:extLst>
                    <a:ext uri="{FF2B5EF4-FFF2-40B4-BE49-F238E27FC236}">
                      <a16:creationId xmlns:a16="http://schemas.microsoft.com/office/drawing/2014/main" id="{39519FF1-D6B4-41D4-8561-75AD1F0729BB}"/>
                    </a:ext>
                  </a:extLst>
                </p:cNvPr>
                <p:cNvPicPr/>
                <p:nvPr/>
              </p:nvPicPr>
              <p:blipFill>
                <a:blip r:embed="rId43"/>
                <a:stretch>
                  <a:fillRect/>
                </a:stretch>
              </p:blipFill>
              <p:spPr>
                <a:xfrm>
                  <a:off x="2670117" y="2255835"/>
                  <a:ext cx="136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0A236087-9EBA-45C8-A0F4-F7C9821A8573}"/>
                    </a:ext>
                  </a:extLst>
                </p14:cNvPr>
                <p14:cNvContentPartPr/>
                <p14:nvPr/>
              </p14:nvContentPartPr>
              <p14:xfrm>
                <a:off x="1036797" y="2987715"/>
                <a:ext cx="138600" cy="183240"/>
              </p14:xfrm>
            </p:contentPart>
          </mc:Choice>
          <mc:Fallback xmlns="">
            <p:pic>
              <p:nvPicPr>
                <p:cNvPr id="34" name="Freihand 33">
                  <a:extLst>
                    <a:ext uri="{FF2B5EF4-FFF2-40B4-BE49-F238E27FC236}">
                      <a16:creationId xmlns:a16="http://schemas.microsoft.com/office/drawing/2014/main" id="{0A236087-9EBA-45C8-A0F4-F7C9821A8573}"/>
                    </a:ext>
                  </a:extLst>
                </p:cNvPr>
                <p:cNvPicPr/>
                <p:nvPr/>
              </p:nvPicPr>
              <p:blipFill>
                <a:blip r:embed="rId45"/>
                <a:stretch>
                  <a:fillRect/>
                </a:stretch>
              </p:blipFill>
              <p:spPr>
                <a:xfrm>
                  <a:off x="1032477" y="2983395"/>
                  <a:ext cx="147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85FEBF72-7384-4327-87BD-CBA96429253A}"/>
                    </a:ext>
                  </a:extLst>
                </p14:cNvPr>
                <p14:cNvContentPartPr/>
                <p14:nvPr/>
              </p14:nvContentPartPr>
              <p14:xfrm>
                <a:off x="1125357" y="2748675"/>
                <a:ext cx="156600" cy="82440"/>
              </p14:xfrm>
            </p:contentPart>
          </mc:Choice>
          <mc:Fallback xmlns="">
            <p:pic>
              <p:nvPicPr>
                <p:cNvPr id="35" name="Freihand 34">
                  <a:extLst>
                    <a:ext uri="{FF2B5EF4-FFF2-40B4-BE49-F238E27FC236}">
                      <a16:creationId xmlns:a16="http://schemas.microsoft.com/office/drawing/2014/main" id="{85FEBF72-7384-4327-87BD-CBA96429253A}"/>
                    </a:ext>
                  </a:extLst>
                </p:cNvPr>
                <p:cNvPicPr/>
                <p:nvPr/>
              </p:nvPicPr>
              <p:blipFill>
                <a:blip r:embed="rId47"/>
                <a:stretch>
                  <a:fillRect/>
                </a:stretch>
              </p:blipFill>
              <p:spPr>
                <a:xfrm>
                  <a:off x="1121037" y="2744355"/>
                  <a:ext cx="165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695E1F00-BE0D-45D3-8B72-4BC14537DF6D}"/>
                    </a:ext>
                  </a:extLst>
                </p14:cNvPr>
                <p14:cNvContentPartPr/>
                <p14:nvPr/>
              </p14:nvContentPartPr>
              <p14:xfrm>
                <a:off x="1294197" y="2764515"/>
                <a:ext cx="9720" cy="16200"/>
              </p14:xfrm>
            </p:contentPart>
          </mc:Choice>
          <mc:Fallback xmlns="">
            <p:pic>
              <p:nvPicPr>
                <p:cNvPr id="36" name="Freihand 35">
                  <a:extLst>
                    <a:ext uri="{FF2B5EF4-FFF2-40B4-BE49-F238E27FC236}">
                      <a16:creationId xmlns:a16="http://schemas.microsoft.com/office/drawing/2014/main" id="{695E1F00-BE0D-45D3-8B72-4BC14537DF6D}"/>
                    </a:ext>
                  </a:extLst>
                </p:cNvPr>
                <p:cNvPicPr/>
                <p:nvPr/>
              </p:nvPicPr>
              <p:blipFill>
                <a:blip r:embed="rId49"/>
                <a:stretch>
                  <a:fillRect/>
                </a:stretch>
              </p:blipFill>
              <p:spPr>
                <a:xfrm>
                  <a:off x="1289877" y="2760195"/>
                  <a:ext cx="18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CC6EEA57-9438-490F-8AD6-6E18097323B9}"/>
                    </a:ext>
                  </a:extLst>
                </p14:cNvPr>
                <p14:cNvContentPartPr/>
                <p14:nvPr/>
              </p14:nvContentPartPr>
              <p14:xfrm>
                <a:off x="1041837" y="2600715"/>
                <a:ext cx="306000" cy="347040"/>
              </p14:xfrm>
            </p:contentPart>
          </mc:Choice>
          <mc:Fallback xmlns="">
            <p:pic>
              <p:nvPicPr>
                <p:cNvPr id="38" name="Freihand 37">
                  <a:extLst>
                    <a:ext uri="{FF2B5EF4-FFF2-40B4-BE49-F238E27FC236}">
                      <a16:creationId xmlns:a16="http://schemas.microsoft.com/office/drawing/2014/main" id="{CC6EEA57-9438-490F-8AD6-6E18097323B9}"/>
                    </a:ext>
                  </a:extLst>
                </p:cNvPr>
                <p:cNvPicPr/>
                <p:nvPr/>
              </p:nvPicPr>
              <p:blipFill>
                <a:blip r:embed="rId51"/>
                <a:stretch>
                  <a:fillRect/>
                </a:stretch>
              </p:blipFill>
              <p:spPr>
                <a:xfrm>
                  <a:off x="1037517" y="2596395"/>
                  <a:ext cx="3146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E97CF778-CA74-49A7-AD7F-CA2609D16FFD}"/>
                    </a:ext>
                  </a:extLst>
                </p14:cNvPr>
                <p14:cNvContentPartPr/>
                <p14:nvPr/>
              </p14:nvContentPartPr>
              <p14:xfrm>
                <a:off x="3837597" y="2175915"/>
                <a:ext cx="2204640" cy="3045240"/>
              </p14:xfrm>
            </p:contentPart>
          </mc:Choice>
          <mc:Fallback xmlns="">
            <p:pic>
              <p:nvPicPr>
                <p:cNvPr id="40" name="Freihand 39">
                  <a:extLst>
                    <a:ext uri="{FF2B5EF4-FFF2-40B4-BE49-F238E27FC236}">
                      <a16:creationId xmlns:a16="http://schemas.microsoft.com/office/drawing/2014/main" id="{E97CF778-CA74-49A7-AD7F-CA2609D16FFD}"/>
                    </a:ext>
                  </a:extLst>
                </p:cNvPr>
                <p:cNvPicPr/>
                <p:nvPr/>
              </p:nvPicPr>
              <p:blipFill>
                <a:blip r:embed="rId53"/>
                <a:stretch>
                  <a:fillRect/>
                </a:stretch>
              </p:blipFill>
              <p:spPr>
                <a:xfrm>
                  <a:off x="3833277" y="2171595"/>
                  <a:ext cx="2213280" cy="305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7CB96592-AC1E-4B25-9CC5-AD646F4D9C42}"/>
                    </a:ext>
                  </a:extLst>
                </p14:cNvPr>
                <p14:cNvContentPartPr/>
                <p14:nvPr/>
              </p14:nvContentPartPr>
              <p14:xfrm>
                <a:off x="3646077" y="2104275"/>
                <a:ext cx="313920" cy="267120"/>
              </p14:xfrm>
            </p:contentPart>
          </mc:Choice>
          <mc:Fallback xmlns="">
            <p:pic>
              <p:nvPicPr>
                <p:cNvPr id="41" name="Freihand 40">
                  <a:extLst>
                    <a:ext uri="{FF2B5EF4-FFF2-40B4-BE49-F238E27FC236}">
                      <a16:creationId xmlns:a16="http://schemas.microsoft.com/office/drawing/2014/main" id="{7CB96592-AC1E-4B25-9CC5-AD646F4D9C42}"/>
                    </a:ext>
                  </a:extLst>
                </p:cNvPr>
                <p:cNvPicPr/>
                <p:nvPr/>
              </p:nvPicPr>
              <p:blipFill>
                <a:blip r:embed="rId55"/>
                <a:stretch>
                  <a:fillRect/>
                </a:stretch>
              </p:blipFill>
              <p:spPr>
                <a:xfrm>
                  <a:off x="3641757" y="2099955"/>
                  <a:ext cx="3225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44C8A402-E49D-4E22-8697-648AD2C1E4E3}"/>
                    </a:ext>
                  </a:extLst>
                </p14:cNvPr>
                <p14:cNvContentPartPr/>
                <p14:nvPr/>
              </p14:nvContentPartPr>
              <p14:xfrm>
                <a:off x="6067797" y="3111915"/>
                <a:ext cx="160560" cy="124920"/>
              </p14:xfrm>
            </p:contentPart>
          </mc:Choice>
          <mc:Fallback xmlns="">
            <p:pic>
              <p:nvPicPr>
                <p:cNvPr id="43" name="Freihand 42">
                  <a:extLst>
                    <a:ext uri="{FF2B5EF4-FFF2-40B4-BE49-F238E27FC236}">
                      <a16:creationId xmlns:a16="http://schemas.microsoft.com/office/drawing/2014/main" id="{44C8A402-E49D-4E22-8697-648AD2C1E4E3}"/>
                    </a:ext>
                  </a:extLst>
                </p:cNvPr>
                <p:cNvPicPr/>
                <p:nvPr/>
              </p:nvPicPr>
              <p:blipFill>
                <a:blip r:embed="rId57"/>
                <a:stretch>
                  <a:fillRect/>
                </a:stretch>
              </p:blipFill>
              <p:spPr>
                <a:xfrm>
                  <a:off x="6063477" y="3107595"/>
                  <a:ext cx="169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B3207E57-9D2D-42D1-871C-753DCB09E9D7}"/>
                    </a:ext>
                  </a:extLst>
                </p14:cNvPr>
                <p14:cNvContentPartPr/>
                <p14:nvPr/>
              </p14:nvContentPartPr>
              <p14:xfrm>
                <a:off x="6294597" y="2909235"/>
                <a:ext cx="7920" cy="17280"/>
              </p14:xfrm>
            </p:contentPart>
          </mc:Choice>
          <mc:Fallback xmlns="">
            <p:pic>
              <p:nvPicPr>
                <p:cNvPr id="44" name="Freihand 43">
                  <a:extLst>
                    <a:ext uri="{FF2B5EF4-FFF2-40B4-BE49-F238E27FC236}">
                      <a16:creationId xmlns:a16="http://schemas.microsoft.com/office/drawing/2014/main" id="{B3207E57-9D2D-42D1-871C-753DCB09E9D7}"/>
                    </a:ext>
                  </a:extLst>
                </p:cNvPr>
                <p:cNvPicPr/>
                <p:nvPr/>
              </p:nvPicPr>
              <p:blipFill>
                <a:blip r:embed="rId59"/>
                <a:stretch>
                  <a:fillRect/>
                </a:stretch>
              </p:blipFill>
              <p:spPr>
                <a:xfrm>
                  <a:off x="6290277" y="2904915"/>
                  <a:ext cx="16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E68DFC01-C80C-4E1D-9525-22A54A6F22CB}"/>
                    </a:ext>
                  </a:extLst>
                </p14:cNvPr>
                <p14:cNvContentPartPr/>
                <p14:nvPr/>
              </p14:nvContentPartPr>
              <p14:xfrm>
                <a:off x="6280557" y="2857395"/>
                <a:ext cx="130320" cy="173160"/>
              </p14:xfrm>
            </p:contentPart>
          </mc:Choice>
          <mc:Fallback xmlns="">
            <p:pic>
              <p:nvPicPr>
                <p:cNvPr id="45" name="Freihand 44">
                  <a:extLst>
                    <a:ext uri="{FF2B5EF4-FFF2-40B4-BE49-F238E27FC236}">
                      <a16:creationId xmlns:a16="http://schemas.microsoft.com/office/drawing/2014/main" id="{E68DFC01-C80C-4E1D-9525-22A54A6F22CB}"/>
                    </a:ext>
                  </a:extLst>
                </p:cNvPr>
                <p:cNvPicPr/>
                <p:nvPr/>
              </p:nvPicPr>
              <p:blipFill>
                <a:blip r:embed="rId61"/>
                <a:stretch>
                  <a:fillRect/>
                </a:stretch>
              </p:blipFill>
              <p:spPr>
                <a:xfrm>
                  <a:off x="6276237" y="2853075"/>
                  <a:ext cx="138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21F0C5A0-5E6C-4105-B6BF-4328FC14959E}"/>
                    </a:ext>
                  </a:extLst>
                </p14:cNvPr>
                <p14:cNvContentPartPr/>
                <p14:nvPr/>
              </p14:nvContentPartPr>
              <p14:xfrm>
                <a:off x="6301797" y="2840835"/>
                <a:ext cx="127080" cy="13320"/>
              </p14:xfrm>
            </p:contentPart>
          </mc:Choice>
          <mc:Fallback xmlns="">
            <p:pic>
              <p:nvPicPr>
                <p:cNvPr id="46" name="Freihand 45">
                  <a:extLst>
                    <a:ext uri="{FF2B5EF4-FFF2-40B4-BE49-F238E27FC236}">
                      <a16:creationId xmlns:a16="http://schemas.microsoft.com/office/drawing/2014/main" id="{21F0C5A0-5E6C-4105-B6BF-4328FC14959E}"/>
                    </a:ext>
                  </a:extLst>
                </p:cNvPr>
                <p:cNvPicPr/>
                <p:nvPr/>
              </p:nvPicPr>
              <p:blipFill>
                <a:blip r:embed="rId63"/>
                <a:stretch>
                  <a:fillRect/>
                </a:stretch>
              </p:blipFill>
              <p:spPr>
                <a:xfrm>
                  <a:off x="6297477" y="2836515"/>
                  <a:ext cx="135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822B7AE7-FC75-4C54-86EC-2C11E6CECFCB}"/>
                    </a:ext>
                  </a:extLst>
                </p14:cNvPr>
                <p14:cNvContentPartPr/>
                <p14:nvPr/>
              </p14:nvContentPartPr>
              <p14:xfrm>
                <a:off x="6451917" y="2978715"/>
                <a:ext cx="6480" cy="9720"/>
              </p14:xfrm>
            </p:contentPart>
          </mc:Choice>
          <mc:Fallback xmlns="">
            <p:pic>
              <p:nvPicPr>
                <p:cNvPr id="47" name="Freihand 46">
                  <a:extLst>
                    <a:ext uri="{FF2B5EF4-FFF2-40B4-BE49-F238E27FC236}">
                      <a16:creationId xmlns:a16="http://schemas.microsoft.com/office/drawing/2014/main" id="{822B7AE7-FC75-4C54-86EC-2C11E6CECFCB}"/>
                    </a:ext>
                  </a:extLst>
                </p:cNvPr>
                <p:cNvPicPr/>
                <p:nvPr/>
              </p:nvPicPr>
              <p:blipFill>
                <a:blip r:embed="rId65"/>
                <a:stretch>
                  <a:fillRect/>
                </a:stretch>
              </p:blipFill>
              <p:spPr>
                <a:xfrm>
                  <a:off x="6447597" y="2974395"/>
                  <a:ext cx="15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152640E5-CAD2-449D-8AD5-1A3F5246FFB7}"/>
                    </a:ext>
                  </a:extLst>
                </p14:cNvPr>
                <p14:cNvContentPartPr/>
                <p14:nvPr/>
              </p14:nvContentPartPr>
              <p14:xfrm>
                <a:off x="6159957" y="2771355"/>
                <a:ext cx="384120" cy="299880"/>
              </p14:xfrm>
            </p:contentPart>
          </mc:Choice>
          <mc:Fallback xmlns="">
            <p:pic>
              <p:nvPicPr>
                <p:cNvPr id="48" name="Freihand 47">
                  <a:extLst>
                    <a:ext uri="{FF2B5EF4-FFF2-40B4-BE49-F238E27FC236}">
                      <a16:creationId xmlns:a16="http://schemas.microsoft.com/office/drawing/2014/main" id="{152640E5-CAD2-449D-8AD5-1A3F5246FFB7}"/>
                    </a:ext>
                  </a:extLst>
                </p:cNvPr>
                <p:cNvPicPr/>
                <p:nvPr/>
              </p:nvPicPr>
              <p:blipFill>
                <a:blip r:embed="rId67"/>
                <a:stretch>
                  <a:fillRect/>
                </a:stretch>
              </p:blipFill>
              <p:spPr>
                <a:xfrm>
                  <a:off x="6155637" y="2767035"/>
                  <a:ext cx="392760" cy="308520"/>
                </a:xfrm>
                <a:prstGeom prst="rect">
                  <a:avLst/>
                </a:prstGeom>
              </p:spPr>
            </p:pic>
          </mc:Fallback>
        </mc:AlternateContent>
      </p:grpSp>
      <p:grpSp>
        <p:nvGrpSpPr>
          <p:cNvPr id="58" name="Gruppieren 57">
            <a:extLst>
              <a:ext uri="{FF2B5EF4-FFF2-40B4-BE49-F238E27FC236}">
                <a16:creationId xmlns:a16="http://schemas.microsoft.com/office/drawing/2014/main" id="{527FCA3B-0FA3-4774-94F6-2C78DABD16F1}"/>
              </a:ext>
            </a:extLst>
          </p:cNvPr>
          <p:cNvGrpSpPr/>
          <p:nvPr/>
        </p:nvGrpSpPr>
        <p:grpSpPr>
          <a:xfrm>
            <a:off x="1473117" y="5262915"/>
            <a:ext cx="3753000" cy="461520"/>
            <a:chOff x="1473117" y="5262915"/>
            <a:chExt cx="3753000" cy="461520"/>
          </a:xfrm>
        </p:grpSpPr>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3CE1078D-E198-446F-BBAD-1C9D138E0950}"/>
                    </a:ext>
                  </a:extLst>
                </p14:cNvPr>
                <p14:cNvContentPartPr/>
                <p14:nvPr/>
              </p14:nvContentPartPr>
              <p14:xfrm>
                <a:off x="1473117" y="5346075"/>
                <a:ext cx="3588120" cy="38160"/>
              </p14:xfrm>
            </p:contentPart>
          </mc:Choice>
          <mc:Fallback xmlns="">
            <p:pic>
              <p:nvPicPr>
                <p:cNvPr id="50" name="Freihand 49">
                  <a:extLst>
                    <a:ext uri="{FF2B5EF4-FFF2-40B4-BE49-F238E27FC236}">
                      <a16:creationId xmlns:a16="http://schemas.microsoft.com/office/drawing/2014/main" id="{3CE1078D-E198-446F-BBAD-1C9D138E0950}"/>
                    </a:ext>
                  </a:extLst>
                </p:cNvPr>
                <p:cNvPicPr/>
                <p:nvPr/>
              </p:nvPicPr>
              <p:blipFill>
                <a:blip r:embed="rId69"/>
                <a:stretch>
                  <a:fillRect/>
                </a:stretch>
              </p:blipFill>
              <p:spPr>
                <a:xfrm>
                  <a:off x="1468797" y="5341755"/>
                  <a:ext cx="3596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85D8ED3C-09ED-4EE0-84BE-0732E49047F8}"/>
                    </a:ext>
                  </a:extLst>
                </p14:cNvPr>
                <p14:cNvContentPartPr/>
                <p14:nvPr/>
              </p14:nvContentPartPr>
              <p14:xfrm>
                <a:off x="5001477" y="5262915"/>
                <a:ext cx="224640" cy="226440"/>
              </p14:xfrm>
            </p:contentPart>
          </mc:Choice>
          <mc:Fallback xmlns="">
            <p:pic>
              <p:nvPicPr>
                <p:cNvPr id="51" name="Freihand 50">
                  <a:extLst>
                    <a:ext uri="{FF2B5EF4-FFF2-40B4-BE49-F238E27FC236}">
                      <a16:creationId xmlns:a16="http://schemas.microsoft.com/office/drawing/2014/main" id="{85D8ED3C-09ED-4EE0-84BE-0732E49047F8}"/>
                    </a:ext>
                  </a:extLst>
                </p:cNvPr>
                <p:cNvPicPr/>
                <p:nvPr/>
              </p:nvPicPr>
              <p:blipFill>
                <a:blip r:embed="rId71"/>
                <a:stretch>
                  <a:fillRect/>
                </a:stretch>
              </p:blipFill>
              <p:spPr>
                <a:xfrm>
                  <a:off x="4997157" y="5258595"/>
                  <a:ext cx="233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12F8405E-DCD7-4691-AF2F-4890F09B8DBD}"/>
                    </a:ext>
                  </a:extLst>
                </p14:cNvPr>
                <p14:cNvContentPartPr/>
                <p14:nvPr/>
              </p14:nvContentPartPr>
              <p14:xfrm>
                <a:off x="2874237" y="5569635"/>
                <a:ext cx="177120" cy="145080"/>
              </p14:xfrm>
            </p:contentPart>
          </mc:Choice>
          <mc:Fallback xmlns="">
            <p:pic>
              <p:nvPicPr>
                <p:cNvPr id="53" name="Freihand 52">
                  <a:extLst>
                    <a:ext uri="{FF2B5EF4-FFF2-40B4-BE49-F238E27FC236}">
                      <a16:creationId xmlns:a16="http://schemas.microsoft.com/office/drawing/2014/main" id="{12F8405E-DCD7-4691-AF2F-4890F09B8DBD}"/>
                    </a:ext>
                  </a:extLst>
                </p:cNvPr>
                <p:cNvPicPr/>
                <p:nvPr/>
              </p:nvPicPr>
              <p:blipFill>
                <a:blip r:embed="rId73"/>
                <a:stretch>
                  <a:fillRect/>
                </a:stretch>
              </p:blipFill>
              <p:spPr>
                <a:xfrm>
                  <a:off x="2869917" y="5565315"/>
                  <a:ext cx="185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Freihand 54">
                  <a:extLst>
                    <a:ext uri="{FF2B5EF4-FFF2-40B4-BE49-F238E27FC236}">
                      <a16:creationId xmlns:a16="http://schemas.microsoft.com/office/drawing/2014/main" id="{4A698760-F60E-4E1C-B4F3-625B29CCFA65}"/>
                    </a:ext>
                  </a:extLst>
                </p14:cNvPr>
                <p14:cNvContentPartPr/>
                <p14:nvPr/>
              </p14:nvContentPartPr>
              <p14:xfrm>
                <a:off x="3286797" y="5476035"/>
                <a:ext cx="121320" cy="146880"/>
              </p14:xfrm>
            </p:contentPart>
          </mc:Choice>
          <mc:Fallback xmlns="">
            <p:pic>
              <p:nvPicPr>
                <p:cNvPr id="55" name="Freihand 54">
                  <a:extLst>
                    <a:ext uri="{FF2B5EF4-FFF2-40B4-BE49-F238E27FC236}">
                      <a16:creationId xmlns:a16="http://schemas.microsoft.com/office/drawing/2014/main" id="{4A698760-F60E-4E1C-B4F3-625B29CCFA65}"/>
                    </a:ext>
                  </a:extLst>
                </p:cNvPr>
                <p:cNvPicPr/>
                <p:nvPr/>
              </p:nvPicPr>
              <p:blipFill>
                <a:blip r:embed="rId75"/>
                <a:stretch>
                  <a:fillRect/>
                </a:stretch>
              </p:blipFill>
              <p:spPr>
                <a:xfrm>
                  <a:off x="3282477" y="5471715"/>
                  <a:ext cx="129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Freihand 55">
                  <a:extLst>
                    <a:ext uri="{FF2B5EF4-FFF2-40B4-BE49-F238E27FC236}">
                      <a16:creationId xmlns:a16="http://schemas.microsoft.com/office/drawing/2014/main" id="{B3F7B507-E51D-4111-AA06-2B74B3EC187F}"/>
                    </a:ext>
                  </a:extLst>
                </p14:cNvPr>
                <p14:cNvContentPartPr/>
                <p14:nvPr/>
              </p14:nvContentPartPr>
              <p14:xfrm>
                <a:off x="3443037" y="5574315"/>
                <a:ext cx="25200" cy="16200"/>
              </p14:xfrm>
            </p:contentPart>
          </mc:Choice>
          <mc:Fallback xmlns="">
            <p:pic>
              <p:nvPicPr>
                <p:cNvPr id="56" name="Freihand 55">
                  <a:extLst>
                    <a:ext uri="{FF2B5EF4-FFF2-40B4-BE49-F238E27FC236}">
                      <a16:creationId xmlns:a16="http://schemas.microsoft.com/office/drawing/2014/main" id="{B3F7B507-E51D-4111-AA06-2B74B3EC187F}"/>
                    </a:ext>
                  </a:extLst>
                </p:cNvPr>
                <p:cNvPicPr/>
                <p:nvPr/>
              </p:nvPicPr>
              <p:blipFill>
                <a:blip r:embed="rId77"/>
                <a:stretch>
                  <a:fillRect/>
                </a:stretch>
              </p:blipFill>
              <p:spPr>
                <a:xfrm>
                  <a:off x="3438717" y="5569995"/>
                  <a:ext cx="3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Freihand 56">
                  <a:extLst>
                    <a:ext uri="{FF2B5EF4-FFF2-40B4-BE49-F238E27FC236}">
                      <a16:creationId xmlns:a16="http://schemas.microsoft.com/office/drawing/2014/main" id="{C6660EB8-B898-4DCC-AA26-D2310642A490}"/>
                    </a:ext>
                  </a:extLst>
                </p14:cNvPr>
                <p14:cNvContentPartPr/>
                <p14:nvPr/>
              </p14:nvContentPartPr>
              <p14:xfrm>
                <a:off x="3182037" y="5401155"/>
                <a:ext cx="378360" cy="323280"/>
              </p14:xfrm>
            </p:contentPart>
          </mc:Choice>
          <mc:Fallback xmlns="">
            <p:pic>
              <p:nvPicPr>
                <p:cNvPr id="57" name="Freihand 56">
                  <a:extLst>
                    <a:ext uri="{FF2B5EF4-FFF2-40B4-BE49-F238E27FC236}">
                      <a16:creationId xmlns:a16="http://schemas.microsoft.com/office/drawing/2014/main" id="{C6660EB8-B898-4DCC-AA26-D2310642A490}"/>
                    </a:ext>
                  </a:extLst>
                </p:cNvPr>
                <p:cNvPicPr/>
                <p:nvPr/>
              </p:nvPicPr>
              <p:blipFill>
                <a:blip r:embed="rId79"/>
                <a:stretch>
                  <a:fillRect/>
                </a:stretch>
              </p:blipFill>
              <p:spPr>
                <a:xfrm>
                  <a:off x="3177717" y="5396835"/>
                  <a:ext cx="387000" cy="33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39F5E57F-792A-4B1D-9625-27CAF48B1584}"/>
                  </a:ext>
                </a:extLst>
              </p14:cNvPr>
              <p14:cNvContentPartPr/>
              <p14:nvPr/>
            </p14:nvContentPartPr>
            <p14:xfrm>
              <a:off x="2567877" y="1140915"/>
              <a:ext cx="1662840" cy="1745640"/>
            </p14:xfrm>
          </p:contentPart>
        </mc:Choice>
        <mc:Fallback xmlns="">
          <p:pic>
            <p:nvPicPr>
              <p:cNvPr id="59" name="Freihand 58">
                <a:extLst>
                  <a:ext uri="{FF2B5EF4-FFF2-40B4-BE49-F238E27FC236}">
                    <a16:creationId xmlns:a16="http://schemas.microsoft.com/office/drawing/2014/main" id="{39F5E57F-792A-4B1D-9625-27CAF48B1584}"/>
                  </a:ext>
                </a:extLst>
              </p:cNvPr>
              <p:cNvPicPr/>
              <p:nvPr/>
            </p:nvPicPr>
            <p:blipFill>
              <a:blip r:embed="rId81"/>
              <a:stretch>
                <a:fillRect/>
              </a:stretch>
            </p:blipFill>
            <p:spPr>
              <a:xfrm>
                <a:off x="2559237" y="1131915"/>
                <a:ext cx="1680480" cy="176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A3510293-5228-4B4D-814C-F71484A6881F}"/>
                  </a:ext>
                </a:extLst>
              </p14:cNvPr>
              <p14:cNvContentPartPr/>
              <p14:nvPr/>
            </p14:nvContentPartPr>
            <p14:xfrm>
              <a:off x="1870917" y="763635"/>
              <a:ext cx="190440" cy="164160"/>
            </p14:xfrm>
          </p:contentPart>
        </mc:Choice>
        <mc:Fallback xmlns="">
          <p:pic>
            <p:nvPicPr>
              <p:cNvPr id="60" name="Freihand 59">
                <a:extLst>
                  <a:ext uri="{FF2B5EF4-FFF2-40B4-BE49-F238E27FC236}">
                    <a16:creationId xmlns:a16="http://schemas.microsoft.com/office/drawing/2014/main" id="{A3510293-5228-4B4D-814C-F71484A6881F}"/>
                  </a:ext>
                </a:extLst>
              </p:cNvPr>
              <p:cNvPicPr/>
              <p:nvPr/>
            </p:nvPicPr>
            <p:blipFill>
              <a:blip r:embed="rId83"/>
              <a:stretch>
                <a:fillRect/>
              </a:stretch>
            </p:blipFill>
            <p:spPr>
              <a:xfrm>
                <a:off x="1861917" y="754995"/>
                <a:ext cx="208080" cy="181800"/>
              </a:xfrm>
              <a:prstGeom prst="rect">
                <a:avLst/>
              </a:prstGeom>
            </p:spPr>
          </p:pic>
        </mc:Fallback>
      </mc:AlternateContent>
      <p:grpSp>
        <p:nvGrpSpPr>
          <p:cNvPr id="38922" name="Gruppieren 38921">
            <a:extLst>
              <a:ext uri="{FF2B5EF4-FFF2-40B4-BE49-F238E27FC236}">
                <a16:creationId xmlns:a16="http://schemas.microsoft.com/office/drawing/2014/main" id="{AFBBB7A6-D93B-490A-A69C-29DEE42E33C8}"/>
              </a:ext>
            </a:extLst>
          </p:cNvPr>
          <p:cNvGrpSpPr/>
          <p:nvPr/>
        </p:nvGrpSpPr>
        <p:grpSpPr>
          <a:xfrm>
            <a:off x="2189157" y="365835"/>
            <a:ext cx="341640" cy="174600"/>
            <a:chOff x="2189157" y="365835"/>
            <a:chExt cx="341640" cy="174600"/>
          </a:xfrm>
        </p:grpSpPr>
        <mc:AlternateContent xmlns:mc="http://schemas.openxmlformats.org/markup-compatibility/2006" xmlns:p14="http://schemas.microsoft.com/office/powerpoint/2010/main">
          <mc:Choice Requires="p14">
            <p:contentPart p14:bwMode="auto" r:id="rId84">
              <p14:nvContentPartPr>
                <p14:cNvPr id="38912" name="Freihand 38911">
                  <a:extLst>
                    <a:ext uri="{FF2B5EF4-FFF2-40B4-BE49-F238E27FC236}">
                      <a16:creationId xmlns:a16="http://schemas.microsoft.com/office/drawing/2014/main" id="{2B4CAE6B-17A6-485B-907F-26D5880B2332}"/>
                    </a:ext>
                  </a:extLst>
                </p14:cNvPr>
                <p14:cNvContentPartPr/>
                <p14:nvPr/>
              </p14:nvContentPartPr>
              <p14:xfrm>
                <a:off x="2189157" y="407955"/>
                <a:ext cx="15840" cy="132480"/>
              </p14:xfrm>
            </p:contentPart>
          </mc:Choice>
          <mc:Fallback xmlns="">
            <p:pic>
              <p:nvPicPr>
                <p:cNvPr id="38912" name="Freihand 38911">
                  <a:extLst>
                    <a:ext uri="{FF2B5EF4-FFF2-40B4-BE49-F238E27FC236}">
                      <a16:creationId xmlns:a16="http://schemas.microsoft.com/office/drawing/2014/main" id="{2B4CAE6B-17A6-485B-907F-26D5880B2332}"/>
                    </a:ext>
                  </a:extLst>
                </p:cNvPr>
                <p:cNvPicPr/>
                <p:nvPr/>
              </p:nvPicPr>
              <p:blipFill>
                <a:blip r:embed="rId85"/>
                <a:stretch>
                  <a:fillRect/>
                </a:stretch>
              </p:blipFill>
              <p:spPr>
                <a:xfrm>
                  <a:off x="2180517" y="399315"/>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913" name="Freihand 38912">
                  <a:extLst>
                    <a:ext uri="{FF2B5EF4-FFF2-40B4-BE49-F238E27FC236}">
                      <a16:creationId xmlns:a16="http://schemas.microsoft.com/office/drawing/2014/main" id="{127940D1-A56C-483E-86E9-B937E78049DF}"/>
                    </a:ext>
                  </a:extLst>
                </p14:cNvPr>
                <p14:cNvContentPartPr/>
                <p14:nvPr/>
              </p14:nvContentPartPr>
              <p14:xfrm>
                <a:off x="2204997" y="406155"/>
                <a:ext cx="325800" cy="89640"/>
              </p14:xfrm>
            </p:contentPart>
          </mc:Choice>
          <mc:Fallback xmlns="">
            <p:pic>
              <p:nvPicPr>
                <p:cNvPr id="38913" name="Freihand 38912">
                  <a:extLst>
                    <a:ext uri="{FF2B5EF4-FFF2-40B4-BE49-F238E27FC236}">
                      <a16:creationId xmlns:a16="http://schemas.microsoft.com/office/drawing/2014/main" id="{127940D1-A56C-483E-86E9-B937E78049DF}"/>
                    </a:ext>
                  </a:extLst>
                </p:cNvPr>
                <p:cNvPicPr/>
                <p:nvPr/>
              </p:nvPicPr>
              <p:blipFill>
                <a:blip r:embed="rId87"/>
                <a:stretch>
                  <a:fillRect/>
                </a:stretch>
              </p:blipFill>
              <p:spPr>
                <a:xfrm>
                  <a:off x="2195997" y="397155"/>
                  <a:ext cx="343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914" name="Freihand 38913">
                  <a:extLst>
                    <a:ext uri="{FF2B5EF4-FFF2-40B4-BE49-F238E27FC236}">
                      <a16:creationId xmlns:a16="http://schemas.microsoft.com/office/drawing/2014/main" id="{98D5B73B-8D13-4FCF-8282-04BEE8FFF810}"/>
                    </a:ext>
                  </a:extLst>
                </p14:cNvPr>
                <p14:cNvContentPartPr/>
                <p14:nvPr/>
              </p14:nvContentPartPr>
              <p14:xfrm>
                <a:off x="2515317" y="365835"/>
                <a:ext cx="360" cy="360"/>
              </p14:xfrm>
            </p:contentPart>
          </mc:Choice>
          <mc:Fallback xmlns="">
            <p:pic>
              <p:nvPicPr>
                <p:cNvPr id="38914" name="Freihand 38913">
                  <a:extLst>
                    <a:ext uri="{FF2B5EF4-FFF2-40B4-BE49-F238E27FC236}">
                      <a16:creationId xmlns:a16="http://schemas.microsoft.com/office/drawing/2014/main" id="{98D5B73B-8D13-4FCF-8282-04BEE8FFF810}"/>
                    </a:ext>
                  </a:extLst>
                </p:cNvPr>
                <p:cNvPicPr/>
                <p:nvPr/>
              </p:nvPicPr>
              <p:blipFill>
                <a:blip r:embed="rId89"/>
                <a:stretch>
                  <a:fillRect/>
                </a:stretch>
              </p:blipFill>
              <p:spPr>
                <a:xfrm>
                  <a:off x="2506677" y="356835"/>
                  <a:ext cx="18000" cy="18000"/>
                </a:xfrm>
                <a:prstGeom prst="rect">
                  <a:avLst/>
                </a:prstGeom>
              </p:spPr>
            </p:pic>
          </mc:Fallback>
        </mc:AlternateContent>
      </p:grpSp>
      <p:grpSp>
        <p:nvGrpSpPr>
          <p:cNvPr id="38921" name="Gruppieren 38920">
            <a:extLst>
              <a:ext uri="{FF2B5EF4-FFF2-40B4-BE49-F238E27FC236}">
                <a16:creationId xmlns:a16="http://schemas.microsoft.com/office/drawing/2014/main" id="{FC525672-B08C-46B7-A673-89AF025AC5CA}"/>
              </a:ext>
            </a:extLst>
          </p:cNvPr>
          <p:cNvGrpSpPr/>
          <p:nvPr/>
        </p:nvGrpSpPr>
        <p:grpSpPr>
          <a:xfrm>
            <a:off x="3689637" y="414075"/>
            <a:ext cx="433800" cy="140760"/>
            <a:chOff x="3689637" y="414075"/>
            <a:chExt cx="433800" cy="140760"/>
          </a:xfrm>
        </p:grpSpPr>
        <mc:AlternateContent xmlns:mc="http://schemas.openxmlformats.org/markup-compatibility/2006" xmlns:p14="http://schemas.microsoft.com/office/powerpoint/2010/main">
          <mc:Choice Requires="p14">
            <p:contentPart p14:bwMode="auto" r:id="rId90">
              <p14:nvContentPartPr>
                <p14:cNvPr id="38919" name="Freihand 38918">
                  <a:extLst>
                    <a:ext uri="{FF2B5EF4-FFF2-40B4-BE49-F238E27FC236}">
                      <a16:creationId xmlns:a16="http://schemas.microsoft.com/office/drawing/2014/main" id="{8FA694C4-7BA0-4552-957C-7764A304420D}"/>
                    </a:ext>
                  </a:extLst>
                </p14:cNvPr>
                <p14:cNvContentPartPr/>
                <p14:nvPr/>
              </p14:nvContentPartPr>
              <p14:xfrm>
                <a:off x="3689637" y="451875"/>
                <a:ext cx="320040" cy="102960"/>
              </p14:xfrm>
            </p:contentPart>
          </mc:Choice>
          <mc:Fallback xmlns="">
            <p:pic>
              <p:nvPicPr>
                <p:cNvPr id="38919" name="Freihand 38918">
                  <a:extLst>
                    <a:ext uri="{FF2B5EF4-FFF2-40B4-BE49-F238E27FC236}">
                      <a16:creationId xmlns:a16="http://schemas.microsoft.com/office/drawing/2014/main" id="{8FA694C4-7BA0-4552-957C-7764A304420D}"/>
                    </a:ext>
                  </a:extLst>
                </p:cNvPr>
                <p:cNvPicPr/>
                <p:nvPr/>
              </p:nvPicPr>
              <p:blipFill>
                <a:blip r:embed="rId91"/>
                <a:stretch>
                  <a:fillRect/>
                </a:stretch>
              </p:blipFill>
              <p:spPr>
                <a:xfrm>
                  <a:off x="3680997" y="443235"/>
                  <a:ext cx="337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20" name="Freihand 38919">
                  <a:extLst>
                    <a:ext uri="{FF2B5EF4-FFF2-40B4-BE49-F238E27FC236}">
                      <a16:creationId xmlns:a16="http://schemas.microsoft.com/office/drawing/2014/main" id="{A88D7414-E0C4-425C-8EE1-C3B1C5EB5BA2}"/>
                    </a:ext>
                  </a:extLst>
                </p14:cNvPr>
                <p14:cNvContentPartPr/>
                <p14:nvPr/>
              </p14:nvContentPartPr>
              <p14:xfrm>
                <a:off x="4037397" y="414075"/>
                <a:ext cx="86040" cy="90000"/>
              </p14:xfrm>
            </p:contentPart>
          </mc:Choice>
          <mc:Fallback xmlns="">
            <p:pic>
              <p:nvPicPr>
                <p:cNvPr id="38920" name="Freihand 38919">
                  <a:extLst>
                    <a:ext uri="{FF2B5EF4-FFF2-40B4-BE49-F238E27FC236}">
                      <a16:creationId xmlns:a16="http://schemas.microsoft.com/office/drawing/2014/main" id="{A88D7414-E0C4-425C-8EE1-C3B1C5EB5BA2}"/>
                    </a:ext>
                  </a:extLst>
                </p:cNvPr>
                <p:cNvPicPr/>
                <p:nvPr/>
              </p:nvPicPr>
              <p:blipFill>
                <a:blip r:embed="rId93"/>
                <a:stretch>
                  <a:fillRect/>
                </a:stretch>
              </p:blipFill>
              <p:spPr>
                <a:xfrm>
                  <a:off x="4028397" y="405435"/>
                  <a:ext cx="103680" cy="107640"/>
                </a:xfrm>
                <a:prstGeom prst="rect">
                  <a:avLst/>
                </a:prstGeom>
              </p:spPr>
            </p:pic>
          </mc:Fallback>
        </mc:AlternateContent>
      </p:grpSp>
      <p:grpSp>
        <p:nvGrpSpPr>
          <p:cNvPr id="38924" name="Gruppieren 38923">
            <a:extLst>
              <a:ext uri="{FF2B5EF4-FFF2-40B4-BE49-F238E27FC236}">
                <a16:creationId xmlns:a16="http://schemas.microsoft.com/office/drawing/2014/main" id="{1B7E387A-3AB3-40D3-8D9D-C52DC547168F}"/>
              </a:ext>
            </a:extLst>
          </p:cNvPr>
          <p:cNvGrpSpPr/>
          <p:nvPr/>
        </p:nvGrpSpPr>
        <p:grpSpPr>
          <a:xfrm>
            <a:off x="3300837" y="702075"/>
            <a:ext cx="408960" cy="153360"/>
            <a:chOff x="3300837" y="702075"/>
            <a:chExt cx="408960" cy="153360"/>
          </a:xfrm>
        </p:grpSpPr>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1E8D8B70-9571-4AA7-BB39-173B1CD211B2}"/>
                    </a:ext>
                  </a:extLst>
                </p14:cNvPr>
                <p14:cNvContentPartPr/>
                <p14:nvPr/>
              </p14:nvContentPartPr>
              <p14:xfrm>
                <a:off x="3304077" y="772635"/>
                <a:ext cx="102960" cy="16920"/>
              </p14:xfrm>
            </p:contentPart>
          </mc:Choice>
          <mc:Fallback xmlns="">
            <p:pic>
              <p:nvPicPr>
                <p:cNvPr id="61" name="Freihand 60">
                  <a:extLst>
                    <a:ext uri="{FF2B5EF4-FFF2-40B4-BE49-F238E27FC236}">
                      <a16:creationId xmlns:a16="http://schemas.microsoft.com/office/drawing/2014/main" id="{1E8D8B70-9571-4AA7-BB39-173B1CD211B2}"/>
                    </a:ext>
                  </a:extLst>
                </p:cNvPr>
                <p:cNvPicPr/>
                <p:nvPr/>
              </p:nvPicPr>
              <p:blipFill>
                <a:blip r:embed="rId95"/>
                <a:stretch>
                  <a:fillRect/>
                </a:stretch>
              </p:blipFill>
              <p:spPr>
                <a:xfrm>
                  <a:off x="3295077" y="763635"/>
                  <a:ext cx="120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0056535-09F8-4DC1-957B-BF1F43287620}"/>
                    </a:ext>
                  </a:extLst>
                </p14:cNvPr>
                <p14:cNvContentPartPr/>
                <p14:nvPr/>
              </p14:nvContentPartPr>
              <p14:xfrm>
                <a:off x="3300837" y="830955"/>
                <a:ext cx="133200" cy="5040"/>
              </p14:xfrm>
            </p:contentPart>
          </mc:Choice>
          <mc:Fallback xmlns="">
            <p:pic>
              <p:nvPicPr>
                <p:cNvPr id="62" name="Freihand 61">
                  <a:extLst>
                    <a:ext uri="{FF2B5EF4-FFF2-40B4-BE49-F238E27FC236}">
                      <a16:creationId xmlns:a16="http://schemas.microsoft.com/office/drawing/2014/main" id="{C0056535-09F8-4DC1-957B-BF1F43287620}"/>
                    </a:ext>
                  </a:extLst>
                </p:cNvPr>
                <p:cNvPicPr/>
                <p:nvPr/>
              </p:nvPicPr>
              <p:blipFill>
                <a:blip r:embed="rId97"/>
                <a:stretch>
                  <a:fillRect/>
                </a:stretch>
              </p:blipFill>
              <p:spPr>
                <a:xfrm>
                  <a:off x="3292197" y="822315"/>
                  <a:ext cx="150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923" name="Freihand 38922">
                  <a:extLst>
                    <a:ext uri="{FF2B5EF4-FFF2-40B4-BE49-F238E27FC236}">
                      <a16:creationId xmlns:a16="http://schemas.microsoft.com/office/drawing/2014/main" id="{79432D1C-B773-4E9E-B05E-DD6F18F2BAD0}"/>
                    </a:ext>
                  </a:extLst>
                </p14:cNvPr>
                <p14:cNvContentPartPr/>
                <p14:nvPr/>
              </p14:nvContentPartPr>
              <p14:xfrm>
                <a:off x="3533757" y="702075"/>
                <a:ext cx="176040" cy="153360"/>
              </p14:xfrm>
            </p:contentPart>
          </mc:Choice>
          <mc:Fallback xmlns="">
            <p:pic>
              <p:nvPicPr>
                <p:cNvPr id="38923" name="Freihand 38922">
                  <a:extLst>
                    <a:ext uri="{FF2B5EF4-FFF2-40B4-BE49-F238E27FC236}">
                      <a16:creationId xmlns:a16="http://schemas.microsoft.com/office/drawing/2014/main" id="{79432D1C-B773-4E9E-B05E-DD6F18F2BAD0}"/>
                    </a:ext>
                  </a:extLst>
                </p:cNvPr>
                <p:cNvPicPr/>
                <p:nvPr/>
              </p:nvPicPr>
              <p:blipFill>
                <a:blip r:embed="rId99"/>
                <a:stretch>
                  <a:fillRect/>
                </a:stretch>
              </p:blipFill>
              <p:spPr>
                <a:xfrm>
                  <a:off x="3524757" y="693075"/>
                  <a:ext cx="193680" cy="1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38925" name="Freihand 38924">
                <a:extLst>
                  <a:ext uri="{FF2B5EF4-FFF2-40B4-BE49-F238E27FC236}">
                    <a16:creationId xmlns:a16="http://schemas.microsoft.com/office/drawing/2014/main" id="{3219C241-891E-4B10-8643-D512C03732B4}"/>
                  </a:ext>
                </a:extLst>
              </p14:cNvPr>
              <p14:cNvContentPartPr/>
              <p14:nvPr/>
            </p14:nvContentPartPr>
            <p14:xfrm>
              <a:off x="1029597" y="3059715"/>
              <a:ext cx="256320" cy="187920"/>
            </p14:xfrm>
          </p:contentPart>
        </mc:Choice>
        <mc:Fallback xmlns="">
          <p:pic>
            <p:nvPicPr>
              <p:cNvPr id="38925" name="Freihand 38924">
                <a:extLst>
                  <a:ext uri="{FF2B5EF4-FFF2-40B4-BE49-F238E27FC236}">
                    <a16:creationId xmlns:a16="http://schemas.microsoft.com/office/drawing/2014/main" id="{3219C241-891E-4B10-8643-D512C03732B4}"/>
                  </a:ext>
                </a:extLst>
              </p:cNvPr>
              <p:cNvPicPr/>
              <p:nvPr/>
            </p:nvPicPr>
            <p:blipFill>
              <a:blip r:embed="rId101"/>
              <a:stretch>
                <a:fillRect/>
              </a:stretch>
            </p:blipFill>
            <p:spPr>
              <a:xfrm>
                <a:off x="1020597" y="3050715"/>
                <a:ext cx="273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930" name="Freihand 38929">
                <a:extLst>
                  <a:ext uri="{FF2B5EF4-FFF2-40B4-BE49-F238E27FC236}">
                    <a16:creationId xmlns:a16="http://schemas.microsoft.com/office/drawing/2014/main" id="{59012431-090E-429E-AD9C-86F9C1AB3A3A}"/>
                  </a:ext>
                </a:extLst>
              </p14:cNvPr>
              <p14:cNvContentPartPr/>
              <p14:nvPr/>
            </p14:nvContentPartPr>
            <p14:xfrm>
              <a:off x="6034677" y="3304155"/>
              <a:ext cx="244800" cy="71640"/>
            </p14:xfrm>
          </p:contentPart>
        </mc:Choice>
        <mc:Fallback xmlns="">
          <p:pic>
            <p:nvPicPr>
              <p:cNvPr id="38930" name="Freihand 38929">
                <a:extLst>
                  <a:ext uri="{FF2B5EF4-FFF2-40B4-BE49-F238E27FC236}">
                    <a16:creationId xmlns:a16="http://schemas.microsoft.com/office/drawing/2014/main" id="{59012431-090E-429E-AD9C-86F9C1AB3A3A}"/>
                  </a:ext>
                </a:extLst>
              </p:cNvPr>
              <p:cNvPicPr/>
              <p:nvPr/>
            </p:nvPicPr>
            <p:blipFill>
              <a:blip r:embed="rId103"/>
              <a:stretch>
                <a:fillRect/>
              </a:stretch>
            </p:blipFill>
            <p:spPr>
              <a:xfrm>
                <a:off x="6026037" y="3295515"/>
                <a:ext cx="262440" cy="89280"/>
              </a:xfrm>
              <a:prstGeom prst="rect">
                <a:avLst/>
              </a:prstGeom>
            </p:spPr>
          </p:pic>
        </mc:Fallback>
      </mc:AlternateContent>
      <p:grpSp>
        <p:nvGrpSpPr>
          <p:cNvPr id="38934" name="Gruppieren 38933">
            <a:extLst>
              <a:ext uri="{FF2B5EF4-FFF2-40B4-BE49-F238E27FC236}">
                <a16:creationId xmlns:a16="http://schemas.microsoft.com/office/drawing/2014/main" id="{BEC28CA8-C8BA-4025-AD03-2DD3572DC8AE}"/>
              </a:ext>
            </a:extLst>
          </p:cNvPr>
          <p:cNvGrpSpPr/>
          <p:nvPr/>
        </p:nvGrpSpPr>
        <p:grpSpPr>
          <a:xfrm>
            <a:off x="3752637" y="711795"/>
            <a:ext cx="727200" cy="159120"/>
            <a:chOff x="3752637" y="711795"/>
            <a:chExt cx="727200" cy="159120"/>
          </a:xfrm>
        </p:grpSpPr>
        <mc:AlternateContent xmlns:mc="http://schemas.openxmlformats.org/markup-compatibility/2006" xmlns:p14="http://schemas.microsoft.com/office/powerpoint/2010/main">
          <mc:Choice Requires="p14">
            <p:contentPart p14:bwMode="auto" r:id="rId104">
              <p14:nvContentPartPr>
                <p14:cNvPr id="38926" name="Freihand 38925">
                  <a:extLst>
                    <a:ext uri="{FF2B5EF4-FFF2-40B4-BE49-F238E27FC236}">
                      <a16:creationId xmlns:a16="http://schemas.microsoft.com/office/drawing/2014/main" id="{5A049981-4C5F-41F6-ABE3-455B16A5EDE9}"/>
                    </a:ext>
                  </a:extLst>
                </p14:cNvPr>
                <p14:cNvContentPartPr/>
                <p14:nvPr/>
              </p14:nvContentPartPr>
              <p14:xfrm>
                <a:off x="3801957" y="726555"/>
                <a:ext cx="21240" cy="121680"/>
              </p14:xfrm>
            </p:contentPart>
          </mc:Choice>
          <mc:Fallback xmlns="">
            <p:pic>
              <p:nvPicPr>
                <p:cNvPr id="38926" name="Freihand 38925">
                  <a:extLst>
                    <a:ext uri="{FF2B5EF4-FFF2-40B4-BE49-F238E27FC236}">
                      <a16:creationId xmlns:a16="http://schemas.microsoft.com/office/drawing/2014/main" id="{5A049981-4C5F-41F6-ABE3-455B16A5EDE9}"/>
                    </a:ext>
                  </a:extLst>
                </p:cNvPr>
                <p:cNvPicPr/>
                <p:nvPr/>
              </p:nvPicPr>
              <p:blipFill>
                <a:blip r:embed="rId105"/>
                <a:stretch>
                  <a:fillRect/>
                </a:stretch>
              </p:blipFill>
              <p:spPr>
                <a:xfrm>
                  <a:off x="3793317" y="717915"/>
                  <a:ext cx="38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27" name="Freihand 38926">
                  <a:extLst>
                    <a:ext uri="{FF2B5EF4-FFF2-40B4-BE49-F238E27FC236}">
                      <a16:creationId xmlns:a16="http://schemas.microsoft.com/office/drawing/2014/main" id="{A9DD2E93-40A2-419F-BB50-95B2B8D58493}"/>
                    </a:ext>
                  </a:extLst>
                </p14:cNvPr>
                <p14:cNvContentPartPr/>
                <p14:nvPr/>
              </p14:nvContentPartPr>
              <p14:xfrm>
                <a:off x="3752637" y="776595"/>
                <a:ext cx="147600" cy="15480"/>
              </p14:xfrm>
            </p:contentPart>
          </mc:Choice>
          <mc:Fallback xmlns="">
            <p:pic>
              <p:nvPicPr>
                <p:cNvPr id="38927" name="Freihand 38926">
                  <a:extLst>
                    <a:ext uri="{FF2B5EF4-FFF2-40B4-BE49-F238E27FC236}">
                      <a16:creationId xmlns:a16="http://schemas.microsoft.com/office/drawing/2014/main" id="{A9DD2E93-40A2-419F-BB50-95B2B8D58493}"/>
                    </a:ext>
                  </a:extLst>
                </p:cNvPr>
                <p:cNvPicPr/>
                <p:nvPr/>
              </p:nvPicPr>
              <p:blipFill>
                <a:blip r:embed="rId107"/>
                <a:stretch>
                  <a:fillRect/>
                </a:stretch>
              </p:blipFill>
              <p:spPr>
                <a:xfrm>
                  <a:off x="3743997" y="767595"/>
                  <a:ext cx="165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928" name="Freihand 38927">
                  <a:extLst>
                    <a:ext uri="{FF2B5EF4-FFF2-40B4-BE49-F238E27FC236}">
                      <a16:creationId xmlns:a16="http://schemas.microsoft.com/office/drawing/2014/main" id="{E6019BB6-9F60-4340-869F-9015DBB38AAC}"/>
                    </a:ext>
                  </a:extLst>
                </p14:cNvPr>
                <p14:cNvContentPartPr/>
                <p14:nvPr/>
              </p14:nvContentPartPr>
              <p14:xfrm>
                <a:off x="3909957" y="711795"/>
                <a:ext cx="126000" cy="157680"/>
              </p14:xfrm>
            </p:contentPart>
          </mc:Choice>
          <mc:Fallback xmlns="">
            <p:pic>
              <p:nvPicPr>
                <p:cNvPr id="38928" name="Freihand 38927">
                  <a:extLst>
                    <a:ext uri="{FF2B5EF4-FFF2-40B4-BE49-F238E27FC236}">
                      <a16:creationId xmlns:a16="http://schemas.microsoft.com/office/drawing/2014/main" id="{E6019BB6-9F60-4340-869F-9015DBB38AAC}"/>
                    </a:ext>
                  </a:extLst>
                </p:cNvPr>
                <p:cNvPicPr/>
                <p:nvPr/>
              </p:nvPicPr>
              <p:blipFill>
                <a:blip r:embed="rId109"/>
                <a:stretch>
                  <a:fillRect/>
                </a:stretch>
              </p:blipFill>
              <p:spPr>
                <a:xfrm>
                  <a:off x="3900957" y="703155"/>
                  <a:ext cx="143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931" name="Freihand 38930">
                  <a:extLst>
                    <a:ext uri="{FF2B5EF4-FFF2-40B4-BE49-F238E27FC236}">
                      <a16:creationId xmlns:a16="http://schemas.microsoft.com/office/drawing/2014/main" id="{31D01C3F-931D-4FB0-BB9B-46E7458F44D8}"/>
                    </a:ext>
                  </a:extLst>
                </p14:cNvPr>
                <p14:cNvContentPartPr/>
                <p14:nvPr/>
              </p14:nvContentPartPr>
              <p14:xfrm>
                <a:off x="4174557" y="730875"/>
                <a:ext cx="29520" cy="140040"/>
              </p14:xfrm>
            </p:contentPart>
          </mc:Choice>
          <mc:Fallback xmlns="">
            <p:pic>
              <p:nvPicPr>
                <p:cNvPr id="38931" name="Freihand 38930">
                  <a:extLst>
                    <a:ext uri="{FF2B5EF4-FFF2-40B4-BE49-F238E27FC236}">
                      <a16:creationId xmlns:a16="http://schemas.microsoft.com/office/drawing/2014/main" id="{31D01C3F-931D-4FB0-BB9B-46E7458F44D8}"/>
                    </a:ext>
                  </a:extLst>
                </p:cNvPr>
                <p:cNvPicPr/>
                <p:nvPr/>
              </p:nvPicPr>
              <p:blipFill>
                <a:blip r:embed="rId111"/>
                <a:stretch>
                  <a:fillRect/>
                </a:stretch>
              </p:blipFill>
              <p:spPr>
                <a:xfrm>
                  <a:off x="4165917" y="722235"/>
                  <a:ext cx="47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932" name="Freihand 38931">
                  <a:extLst>
                    <a:ext uri="{FF2B5EF4-FFF2-40B4-BE49-F238E27FC236}">
                      <a16:creationId xmlns:a16="http://schemas.microsoft.com/office/drawing/2014/main" id="{807A6E2E-B65E-4C60-9A11-32847CC3CB84}"/>
                    </a:ext>
                  </a:extLst>
                </p14:cNvPr>
                <p14:cNvContentPartPr/>
                <p14:nvPr/>
              </p14:nvContentPartPr>
              <p14:xfrm>
                <a:off x="4128117" y="780915"/>
                <a:ext cx="125280" cy="3960"/>
              </p14:xfrm>
            </p:contentPart>
          </mc:Choice>
          <mc:Fallback xmlns="">
            <p:pic>
              <p:nvPicPr>
                <p:cNvPr id="38932" name="Freihand 38931">
                  <a:extLst>
                    <a:ext uri="{FF2B5EF4-FFF2-40B4-BE49-F238E27FC236}">
                      <a16:creationId xmlns:a16="http://schemas.microsoft.com/office/drawing/2014/main" id="{807A6E2E-B65E-4C60-9A11-32847CC3CB84}"/>
                    </a:ext>
                  </a:extLst>
                </p:cNvPr>
                <p:cNvPicPr/>
                <p:nvPr/>
              </p:nvPicPr>
              <p:blipFill>
                <a:blip r:embed="rId113"/>
                <a:stretch>
                  <a:fillRect/>
                </a:stretch>
              </p:blipFill>
              <p:spPr>
                <a:xfrm>
                  <a:off x="4119117" y="771915"/>
                  <a:ext cx="142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933" name="Freihand 38932">
                  <a:extLst>
                    <a:ext uri="{FF2B5EF4-FFF2-40B4-BE49-F238E27FC236}">
                      <a16:creationId xmlns:a16="http://schemas.microsoft.com/office/drawing/2014/main" id="{69D60295-F0CC-47B9-9325-F37093FA8822}"/>
                    </a:ext>
                  </a:extLst>
                </p14:cNvPr>
                <p14:cNvContentPartPr/>
                <p14:nvPr/>
              </p14:nvContentPartPr>
              <p14:xfrm>
                <a:off x="4321077" y="725835"/>
                <a:ext cx="158760" cy="126000"/>
              </p14:xfrm>
            </p:contentPart>
          </mc:Choice>
          <mc:Fallback xmlns="">
            <p:pic>
              <p:nvPicPr>
                <p:cNvPr id="38933" name="Freihand 38932">
                  <a:extLst>
                    <a:ext uri="{FF2B5EF4-FFF2-40B4-BE49-F238E27FC236}">
                      <a16:creationId xmlns:a16="http://schemas.microsoft.com/office/drawing/2014/main" id="{69D60295-F0CC-47B9-9325-F37093FA8822}"/>
                    </a:ext>
                  </a:extLst>
                </p:cNvPr>
                <p:cNvPicPr/>
                <p:nvPr/>
              </p:nvPicPr>
              <p:blipFill>
                <a:blip r:embed="rId115"/>
                <a:stretch>
                  <a:fillRect/>
                </a:stretch>
              </p:blipFill>
              <p:spPr>
                <a:xfrm>
                  <a:off x="4312437" y="716835"/>
                  <a:ext cx="17640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38935" name="Freihand 38934">
                <a:extLst>
                  <a:ext uri="{FF2B5EF4-FFF2-40B4-BE49-F238E27FC236}">
                    <a16:creationId xmlns:a16="http://schemas.microsoft.com/office/drawing/2014/main" id="{FCBE254B-A173-4AF7-8F54-5254E4BC3BAC}"/>
                  </a:ext>
                </a:extLst>
              </p14:cNvPr>
              <p14:cNvContentPartPr/>
              <p14:nvPr/>
            </p14:nvContentPartPr>
            <p14:xfrm>
              <a:off x="1798917" y="3836595"/>
              <a:ext cx="192600" cy="131040"/>
            </p14:xfrm>
          </p:contentPart>
        </mc:Choice>
        <mc:Fallback xmlns="">
          <p:pic>
            <p:nvPicPr>
              <p:cNvPr id="38935" name="Freihand 38934">
                <a:extLst>
                  <a:ext uri="{FF2B5EF4-FFF2-40B4-BE49-F238E27FC236}">
                    <a16:creationId xmlns:a16="http://schemas.microsoft.com/office/drawing/2014/main" id="{FCBE254B-A173-4AF7-8F54-5254E4BC3BAC}"/>
                  </a:ext>
                </a:extLst>
              </p:cNvPr>
              <p:cNvPicPr/>
              <p:nvPr/>
            </p:nvPicPr>
            <p:blipFill>
              <a:blip r:embed="rId117"/>
              <a:stretch>
                <a:fillRect/>
              </a:stretch>
            </p:blipFill>
            <p:spPr>
              <a:xfrm>
                <a:off x="1789917" y="3827955"/>
                <a:ext cx="21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939" name="Freihand 38938">
                <a:extLst>
                  <a:ext uri="{FF2B5EF4-FFF2-40B4-BE49-F238E27FC236}">
                    <a16:creationId xmlns:a16="http://schemas.microsoft.com/office/drawing/2014/main" id="{4122AED6-09D4-4185-A178-A0723D488C43}"/>
                  </a:ext>
                </a:extLst>
              </p14:cNvPr>
              <p14:cNvContentPartPr/>
              <p14:nvPr/>
            </p14:nvContentPartPr>
            <p14:xfrm>
              <a:off x="4773597" y="3502875"/>
              <a:ext cx="228240" cy="116280"/>
            </p14:xfrm>
          </p:contentPart>
        </mc:Choice>
        <mc:Fallback xmlns="">
          <p:pic>
            <p:nvPicPr>
              <p:cNvPr id="38939" name="Freihand 38938">
                <a:extLst>
                  <a:ext uri="{FF2B5EF4-FFF2-40B4-BE49-F238E27FC236}">
                    <a16:creationId xmlns:a16="http://schemas.microsoft.com/office/drawing/2014/main" id="{4122AED6-09D4-4185-A178-A0723D488C43}"/>
                  </a:ext>
                </a:extLst>
              </p:cNvPr>
              <p:cNvPicPr/>
              <p:nvPr/>
            </p:nvPicPr>
            <p:blipFill>
              <a:blip r:embed="rId119"/>
              <a:stretch>
                <a:fillRect/>
              </a:stretch>
            </p:blipFill>
            <p:spPr>
              <a:xfrm>
                <a:off x="4764957" y="3494235"/>
                <a:ext cx="245880" cy="133920"/>
              </a:xfrm>
              <a:prstGeom prst="rect">
                <a:avLst/>
              </a:prstGeom>
            </p:spPr>
          </p:pic>
        </mc:Fallback>
      </mc:AlternateContent>
      <p:grpSp>
        <p:nvGrpSpPr>
          <p:cNvPr id="38944" name="Gruppieren 38943">
            <a:extLst>
              <a:ext uri="{FF2B5EF4-FFF2-40B4-BE49-F238E27FC236}">
                <a16:creationId xmlns:a16="http://schemas.microsoft.com/office/drawing/2014/main" id="{97A21DEF-1BAF-4119-A4A4-011752E19D44}"/>
              </a:ext>
            </a:extLst>
          </p:cNvPr>
          <p:cNvGrpSpPr/>
          <p:nvPr/>
        </p:nvGrpSpPr>
        <p:grpSpPr>
          <a:xfrm>
            <a:off x="2077917" y="723315"/>
            <a:ext cx="693720" cy="187200"/>
            <a:chOff x="2077917" y="723315"/>
            <a:chExt cx="693720" cy="187200"/>
          </a:xfrm>
        </p:grpSpPr>
        <mc:AlternateContent xmlns:mc="http://schemas.openxmlformats.org/markup-compatibility/2006" xmlns:p14="http://schemas.microsoft.com/office/powerpoint/2010/main">
          <mc:Choice Requires="p14">
            <p:contentPart p14:bwMode="auto" r:id="rId120">
              <p14:nvContentPartPr>
                <p14:cNvPr id="38936" name="Freihand 38935">
                  <a:extLst>
                    <a:ext uri="{FF2B5EF4-FFF2-40B4-BE49-F238E27FC236}">
                      <a16:creationId xmlns:a16="http://schemas.microsoft.com/office/drawing/2014/main" id="{66EB4C4A-AC1F-41AA-8DF8-CC145ECE6F1B}"/>
                    </a:ext>
                  </a:extLst>
                </p14:cNvPr>
                <p14:cNvContentPartPr/>
                <p14:nvPr/>
              </p14:nvContentPartPr>
              <p14:xfrm>
                <a:off x="2146317" y="775515"/>
                <a:ext cx="1800" cy="102240"/>
              </p14:xfrm>
            </p:contentPart>
          </mc:Choice>
          <mc:Fallback xmlns="">
            <p:pic>
              <p:nvPicPr>
                <p:cNvPr id="38936" name="Freihand 38935">
                  <a:extLst>
                    <a:ext uri="{FF2B5EF4-FFF2-40B4-BE49-F238E27FC236}">
                      <a16:creationId xmlns:a16="http://schemas.microsoft.com/office/drawing/2014/main" id="{66EB4C4A-AC1F-41AA-8DF8-CC145ECE6F1B}"/>
                    </a:ext>
                  </a:extLst>
                </p:cNvPr>
                <p:cNvPicPr/>
                <p:nvPr/>
              </p:nvPicPr>
              <p:blipFill>
                <a:blip r:embed="rId121"/>
                <a:stretch>
                  <a:fillRect/>
                </a:stretch>
              </p:blipFill>
              <p:spPr>
                <a:xfrm>
                  <a:off x="2137677" y="766875"/>
                  <a:ext cx="19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37" name="Freihand 38936">
                  <a:extLst>
                    <a:ext uri="{FF2B5EF4-FFF2-40B4-BE49-F238E27FC236}">
                      <a16:creationId xmlns:a16="http://schemas.microsoft.com/office/drawing/2014/main" id="{E5FBEB1E-7748-4C19-9F38-63E3498DD578}"/>
                    </a:ext>
                  </a:extLst>
                </p14:cNvPr>
                <p14:cNvContentPartPr/>
                <p14:nvPr/>
              </p14:nvContentPartPr>
              <p14:xfrm>
                <a:off x="2077917" y="789915"/>
                <a:ext cx="134280" cy="43560"/>
              </p14:xfrm>
            </p:contentPart>
          </mc:Choice>
          <mc:Fallback xmlns="">
            <p:pic>
              <p:nvPicPr>
                <p:cNvPr id="38937" name="Freihand 38936">
                  <a:extLst>
                    <a:ext uri="{FF2B5EF4-FFF2-40B4-BE49-F238E27FC236}">
                      <a16:creationId xmlns:a16="http://schemas.microsoft.com/office/drawing/2014/main" id="{E5FBEB1E-7748-4C19-9F38-63E3498DD578}"/>
                    </a:ext>
                  </a:extLst>
                </p:cNvPr>
                <p:cNvPicPr/>
                <p:nvPr/>
              </p:nvPicPr>
              <p:blipFill>
                <a:blip r:embed="rId123"/>
                <a:stretch>
                  <a:fillRect/>
                </a:stretch>
              </p:blipFill>
              <p:spPr>
                <a:xfrm>
                  <a:off x="2069277" y="781275"/>
                  <a:ext cx="151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938" name="Freihand 38937">
                  <a:extLst>
                    <a:ext uri="{FF2B5EF4-FFF2-40B4-BE49-F238E27FC236}">
                      <a16:creationId xmlns:a16="http://schemas.microsoft.com/office/drawing/2014/main" id="{971D3D35-5789-4C7A-BC55-0C0B3E582817}"/>
                    </a:ext>
                  </a:extLst>
                </p14:cNvPr>
                <p14:cNvContentPartPr/>
                <p14:nvPr/>
              </p14:nvContentPartPr>
              <p14:xfrm>
                <a:off x="2244597" y="743115"/>
                <a:ext cx="101160" cy="142560"/>
              </p14:xfrm>
            </p:contentPart>
          </mc:Choice>
          <mc:Fallback xmlns="">
            <p:pic>
              <p:nvPicPr>
                <p:cNvPr id="38938" name="Freihand 38937">
                  <a:extLst>
                    <a:ext uri="{FF2B5EF4-FFF2-40B4-BE49-F238E27FC236}">
                      <a16:creationId xmlns:a16="http://schemas.microsoft.com/office/drawing/2014/main" id="{971D3D35-5789-4C7A-BC55-0C0B3E582817}"/>
                    </a:ext>
                  </a:extLst>
                </p:cNvPr>
                <p:cNvPicPr/>
                <p:nvPr/>
              </p:nvPicPr>
              <p:blipFill>
                <a:blip r:embed="rId125"/>
                <a:stretch>
                  <a:fillRect/>
                </a:stretch>
              </p:blipFill>
              <p:spPr>
                <a:xfrm>
                  <a:off x="2235597" y="734115"/>
                  <a:ext cx="118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41" name="Freihand 38940">
                  <a:extLst>
                    <a:ext uri="{FF2B5EF4-FFF2-40B4-BE49-F238E27FC236}">
                      <a16:creationId xmlns:a16="http://schemas.microsoft.com/office/drawing/2014/main" id="{A95BCF96-CD81-400C-B287-EDB7B21C2256}"/>
                    </a:ext>
                  </a:extLst>
                </p14:cNvPr>
                <p14:cNvContentPartPr/>
                <p14:nvPr/>
              </p14:nvContentPartPr>
              <p14:xfrm>
                <a:off x="2494797" y="774075"/>
                <a:ext cx="13680" cy="136440"/>
              </p14:xfrm>
            </p:contentPart>
          </mc:Choice>
          <mc:Fallback xmlns="">
            <p:pic>
              <p:nvPicPr>
                <p:cNvPr id="38941" name="Freihand 38940">
                  <a:extLst>
                    <a:ext uri="{FF2B5EF4-FFF2-40B4-BE49-F238E27FC236}">
                      <a16:creationId xmlns:a16="http://schemas.microsoft.com/office/drawing/2014/main" id="{A95BCF96-CD81-400C-B287-EDB7B21C2256}"/>
                    </a:ext>
                  </a:extLst>
                </p:cNvPr>
                <p:cNvPicPr/>
                <p:nvPr/>
              </p:nvPicPr>
              <p:blipFill>
                <a:blip r:embed="rId127"/>
                <a:stretch>
                  <a:fillRect/>
                </a:stretch>
              </p:blipFill>
              <p:spPr>
                <a:xfrm>
                  <a:off x="2486157" y="765075"/>
                  <a:ext cx="31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42" name="Freihand 38941">
                  <a:extLst>
                    <a:ext uri="{FF2B5EF4-FFF2-40B4-BE49-F238E27FC236}">
                      <a16:creationId xmlns:a16="http://schemas.microsoft.com/office/drawing/2014/main" id="{EAC890EB-FB14-41FF-989F-1AAD112BCCC5}"/>
                    </a:ext>
                  </a:extLst>
                </p14:cNvPr>
                <p14:cNvContentPartPr/>
                <p14:nvPr/>
              </p14:nvContentPartPr>
              <p14:xfrm>
                <a:off x="2430357" y="792435"/>
                <a:ext cx="144720" cy="51480"/>
              </p14:xfrm>
            </p:contentPart>
          </mc:Choice>
          <mc:Fallback xmlns="">
            <p:pic>
              <p:nvPicPr>
                <p:cNvPr id="38942" name="Freihand 38941">
                  <a:extLst>
                    <a:ext uri="{FF2B5EF4-FFF2-40B4-BE49-F238E27FC236}">
                      <a16:creationId xmlns:a16="http://schemas.microsoft.com/office/drawing/2014/main" id="{EAC890EB-FB14-41FF-989F-1AAD112BCCC5}"/>
                    </a:ext>
                  </a:extLst>
                </p:cNvPr>
                <p:cNvPicPr/>
                <p:nvPr/>
              </p:nvPicPr>
              <p:blipFill>
                <a:blip r:embed="rId129"/>
                <a:stretch>
                  <a:fillRect/>
                </a:stretch>
              </p:blipFill>
              <p:spPr>
                <a:xfrm>
                  <a:off x="2421357" y="783435"/>
                  <a:ext cx="162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43" name="Freihand 38942">
                  <a:extLst>
                    <a:ext uri="{FF2B5EF4-FFF2-40B4-BE49-F238E27FC236}">
                      <a16:creationId xmlns:a16="http://schemas.microsoft.com/office/drawing/2014/main" id="{5B3DEB06-3A24-4C28-8E8B-049815C466E4}"/>
                    </a:ext>
                  </a:extLst>
                </p14:cNvPr>
                <p14:cNvContentPartPr/>
                <p14:nvPr/>
              </p14:nvContentPartPr>
              <p14:xfrm>
                <a:off x="2648517" y="723315"/>
                <a:ext cx="123120" cy="147600"/>
              </p14:xfrm>
            </p:contentPart>
          </mc:Choice>
          <mc:Fallback xmlns="">
            <p:pic>
              <p:nvPicPr>
                <p:cNvPr id="38943" name="Freihand 38942">
                  <a:extLst>
                    <a:ext uri="{FF2B5EF4-FFF2-40B4-BE49-F238E27FC236}">
                      <a16:creationId xmlns:a16="http://schemas.microsoft.com/office/drawing/2014/main" id="{5B3DEB06-3A24-4C28-8E8B-049815C466E4}"/>
                    </a:ext>
                  </a:extLst>
                </p:cNvPr>
                <p:cNvPicPr/>
                <p:nvPr/>
              </p:nvPicPr>
              <p:blipFill>
                <a:blip r:embed="rId131"/>
                <a:stretch>
                  <a:fillRect/>
                </a:stretch>
              </p:blipFill>
              <p:spPr>
                <a:xfrm>
                  <a:off x="2639517" y="714315"/>
                  <a:ext cx="140760" cy="165240"/>
                </a:xfrm>
                <a:prstGeom prst="rect">
                  <a:avLst/>
                </a:prstGeom>
              </p:spPr>
            </p:pic>
          </mc:Fallback>
        </mc:AlternateContent>
      </p:grpSp>
      <p:grpSp>
        <p:nvGrpSpPr>
          <p:cNvPr id="38952" name="Gruppieren 38951">
            <a:extLst>
              <a:ext uri="{FF2B5EF4-FFF2-40B4-BE49-F238E27FC236}">
                <a16:creationId xmlns:a16="http://schemas.microsoft.com/office/drawing/2014/main" id="{7F8077F1-8087-4825-87DC-DFD8838AE2B4}"/>
              </a:ext>
            </a:extLst>
          </p:cNvPr>
          <p:cNvGrpSpPr/>
          <p:nvPr/>
        </p:nvGrpSpPr>
        <p:grpSpPr>
          <a:xfrm>
            <a:off x="425157" y="4501875"/>
            <a:ext cx="1805400" cy="1820160"/>
            <a:chOff x="425157" y="4501875"/>
            <a:chExt cx="1805400" cy="1820160"/>
          </a:xfrm>
        </p:grpSpPr>
        <mc:AlternateContent xmlns:mc="http://schemas.openxmlformats.org/markup-compatibility/2006" xmlns:p14="http://schemas.microsoft.com/office/powerpoint/2010/main">
          <mc:Choice Requires="p14">
            <p:contentPart p14:bwMode="auto" r:id="rId132">
              <p14:nvContentPartPr>
                <p14:cNvPr id="38945" name="Freihand 38944">
                  <a:extLst>
                    <a:ext uri="{FF2B5EF4-FFF2-40B4-BE49-F238E27FC236}">
                      <a16:creationId xmlns:a16="http://schemas.microsoft.com/office/drawing/2014/main" id="{71BCEF18-4974-4E71-973F-A171C479DA0A}"/>
                    </a:ext>
                  </a:extLst>
                </p14:cNvPr>
                <p14:cNvContentPartPr/>
                <p14:nvPr/>
              </p14:nvContentPartPr>
              <p14:xfrm>
                <a:off x="585717" y="4501875"/>
                <a:ext cx="1528200" cy="1565640"/>
              </p14:xfrm>
            </p:contentPart>
          </mc:Choice>
          <mc:Fallback xmlns="">
            <p:pic>
              <p:nvPicPr>
                <p:cNvPr id="38945" name="Freihand 38944">
                  <a:extLst>
                    <a:ext uri="{FF2B5EF4-FFF2-40B4-BE49-F238E27FC236}">
                      <a16:creationId xmlns:a16="http://schemas.microsoft.com/office/drawing/2014/main" id="{71BCEF18-4974-4E71-973F-A171C479DA0A}"/>
                    </a:ext>
                  </a:extLst>
                </p:cNvPr>
                <p:cNvPicPr/>
                <p:nvPr/>
              </p:nvPicPr>
              <p:blipFill>
                <a:blip r:embed="rId133"/>
                <a:stretch>
                  <a:fillRect/>
                </a:stretch>
              </p:blipFill>
              <p:spPr>
                <a:xfrm>
                  <a:off x="576717" y="4492875"/>
                  <a:ext cx="1545840" cy="1583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46" name="Freihand 38945">
                  <a:extLst>
                    <a:ext uri="{FF2B5EF4-FFF2-40B4-BE49-F238E27FC236}">
                      <a16:creationId xmlns:a16="http://schemas.microsoft.com/office/drawing/2014/main" id="{C2AB079C-22ED-4234-944E-6366661E8E75}"/>
                    </a:ext>
                  </a:extLst>
                </p14:cNvPr>
                <p14:cNvContentPartPr/>
                <p14:nvPr/>
              </p14:nvContentPartPr>
              <p14:xfrm>
                <a:off x="425157" y="6183795"/>
                <a:ext cx="334440" cy="138240"/>
              </p14:xfrm>
            </p:contentPart>
          </mc:Choice>
          <mc:Fallback xmlns="">
            <p:pic>
              <p:nvPicPr>
                <p:cNvPr id="38946" name="Freihand 38945">
                  <a:extLst>
                    <a:ext uri="{FF2B5EF4-FFF2-40B4-BE49-F238E27FC236}">
                      <a16:creationId xmlns:a16="http://schemas.microsoft.com/office/drawing/2014/main" id="{C2AB079C-22ED-4234-944E-6366661E8E75}"/>
                    </a:ext>
                  </a:extLst>
                </p:cNvPr>
                <p:cNvPicPr/>
                <p:nvPr/>
              </p:nvPicPr>
              <p:blipFill>
                <a:blip r:embed="rId135"/>
                <a:stretch>
                  <a:fillRect/>
                </a:stretch>
              </p:blipFill>
              <p:spPr>
                <a:xfrm>
                  <a:off x="416157" y="6174795"/>
                  <a:ext cx="352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47" name="Freihand 38946">
                  <a:extLst>
                    <a:ext uri="{FF2B5EF4-FFF2-40B4-BE49-F238E27FC236}">
                      <a16:creationId xmlns:a16="http://schemas.microsoft.com/office/drawing/2014/main" id="{59C4A892-54A5-41F9-ADA6-A8891036B9C9}"/>
                    </a:ext>
                  </a:extLst>
                </p14:cNvPr>
                <p14:cNvContentPartPr/>
                <p14:nvPr/>
              </p14:nvContentPartPr>
              <p14:xfrm>
                <a:off x="748797" y="6152835"/>
                <a:ext cx="7560" cy="20520"/>
              </p14:xfrm>
            </p:contentPart>
          </mc:Choice>
          <mc:Fallback xmlns="">
            <p:pic>
              <p:nvPicPr>
                <p:cNvPr id="38947" name="Freihand 38946">
                  <a:extLst>
                    <a:ext uri="{FF2B5EF4-FFF2-40B4-BE49-F238E27FC236}">
                      <a16:creationId xmlns:a16="http://schemas.microsoft.com/office/drawing/2014/main" id="{59C4A892-54A5-41F9-ADA6-A8891036B9C9}"/>
                    </a:ext>
                  </a:extLst>
                </p:cNvPr>
                <p:cNvPicPr/>
                <p:nvPr/>
              </p:nvPicPr>
              <p:blipFill>
                <a:blip r:embed="rId137"/>
                <a:stretch>
                  <a:fillRect/>
                </a:stretch>
              </p:blipFill>
              <p:spPr>
                <a:xfrm>
                  <a:off x="740157" y="6144195"/>
                  <a:ext cx="25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48" name="Freihand 38947">
                  <a:extLst>
                    <a:ext uri="{FF2B5EF4-FFF2-40B4-BE49-F238E27FC236}">
                      <a16:creationId xmlns:a16="http://schemas.microsoft.com/office/drawing/2014/main" id="{67797AA4-6550-45C5-9D80-336D9E2E2D45}"/>
                    </a:ext>
                  </a:extLst>
                </p14:cNvPr>
                <p14:cNvContentPartPr/>
                <p14:nvPr/>
              </p14:nvContentPartPr>
              <p14:xfrm>
                <a:off x="1634397" y="6130515"/>
                <a:ext cx="106560" cy="127080"/>
              </p14:xfrm>
            </p:contentPart>
          </mc:Choice>
          <mc:Fallback xmlns="">
            <p:pic>
              <p:nvPicPr>
                <p:cNvPr id="38948" name="Freihand 38947">
                  <a:extLst>
                    <a:ext uri="{FF2B5EF4-FFF2-40B4-BE49-F238E27FC236}">
                      <a16:creationId xmlns:a16="http://schemas.microsoft.com/office/drawing/2014/main" id="{67797AA4-6550-45C5-9D80-336D9E2E2D45}"/>
                    </a:ext>
                  </a:extLst>
                </p:cNvPr>
                <p:cNvPicPr/>
                <p:nvPr/>
              </p:nvPicPr>
              <p:blipFill>
                <a:blip r:embed="rId139"/>
                <a:stretch>
                  <a:fillRect/>
                </a:stretch>
              </p:blipFill>
              <p:spPr>
                <a:xfrm>
                  <a:off x="1625757" y="6121875"/>
                  <a:ext cx="124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49" name="Freihand 38948">
                  <a:extLst>
                    <a:ext uri="{FF2B5EF4-FFF2-40B4-BE49-F238E27FC236}">
                      <a16:creationId xmlns:a16="http://schemas.microsoft.com/office/drawing/2014/main" id="{5930C54D-697E-4981-B635-54CEB36B504E}"/>
                    </a:ext>
                  </a:extLst>
                </p14:cNvPr>
                <p14:cNvContentPartPr/>
                <p14:nvPr/>
              </p14:nvContentPartPr>
              <p14:xfrm>
                <a:off x="1762197" y="6115395"/>
                <a:ext cx="318960" cy="113040"/>
              </p14:xfrm>
            </p:contentPart>
          </mc:Choice>
          <mc:Fallback xmlns="">
            <p:pic>
              <p:nvPicPr>
                <p:cNvPr id="38949" name="Freihand 38948">
                  <a:extLst>
                    <a:ext uri="{FF2B5EF4-FFF2-40B4-BE49-F238E27FC236}">
                      <a16:creationId xmlns:a16="http://schemas.microsoft.com/office/drawing/2014/main" id="{5930C54D-697E-4981-B635-54CEB36B504E}"/>
                    </a:ext>
                  </a:extLst>
                </p:cNvPr>
                <p:cNvPicPr/>
                <p:nvPr/>
              </p:nvPicPr>
              <p:blipFill>
                <a:blip r:embed="rId141"/>
                <a:stretch>
                  <a:fillRect/>
                </a:stretch>
              </p:blipFill>
              <p:spPr>
                <a:xfrm>
                  <a:off x="1753197" y="6106755"/>
                  <a:ext cx="33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950" name="Freihand 38949">
                  <a:extLst>
                    <a:ext uri="{FF2B5EF4-FFF2-40B4-BE49-F238E27FC236}">
                      <a16:creationId xmlns:a16="http://schemas.microsoft.com/office/drawing/2014/main" id="{7DFA7698-992A-4E38-A717-C0110D664632}"/>
                    </a:ext>
                  </a:extLst>
                </p14:cNvPr>
                <p14:cNvContentPartPr/>
                <p14:nvPr/>
              </p14:nvContentPartPr>
              <p14:xfrm>
                <a:off x="2103117" y="6081195"/>
                <a:ext cx="127440" cy="129960"/>
              </p14:xfrm>
            </p:contentPart>
          </mc:Choice>
          <mc:Fallback xmlns="">
            <p:pic>
              <p:nvPicPr>
                <p:cNvPr id="38950" name="Freihand 38949">
                  <a:extLst>
                    <a:ext uri="{FF2B5EF4-FFF2-40B4-BE49-F238E27FC236}">
                      <a16:creationId xmlns:a16="http://schemas.microsoft.com/office/drawing/2014/main" id="{7DFA7698-992A-4E38-A717-C0110D664632}"/>
                    </a:ext>
                  </a:extLst>
                </p:cNvPr>
                <p:cNvPicPr/>
                <p:nvPr/>
              </p:nvPicPr>
              <p:blipFill>
                <a:blip r:embed="rId143"/>
                <a:stretch>
                  <a:fillRect/>
                </a:stretch>
              </p:blipFill>
              <p:spPr>
                <a:xfrm>
                  <a:off x="2094477" y="6072195"/>
                  <a:ext cx="14508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38953" name="Freihand 38952">
                <a:extLst>
                  <a:ext uri="{FF2B5EF4-FFF2-40B4-BE49-F238E27FC236}">
                    <a16:creationId xmlns:a16="http://schemas.microsoft.com/office/drawing/2014/main" id="{0F5B7F1D-FBD7-4DF3-86FA-94A992AECB59}"/>
                  </a:ext>
                </a:extLst>
              </p14:cNvPr>
              <p14:cNvContentPartPr/>
              <p14:nvPr/>
            </p14:nvContentPartPr>
            <p14:xfrm>
              <a:off x="1817637" y="3850635"/>
              <a:ext cx="248040" cy="197280"/>
            </p14:xfrm>
          </p:contentPart>
        </mc:Choice>
        <mc:Fallback xmlns="">
          <p:pic>
            <p:nvPicPr>
              <p:cNvPr id="38953" name="Freihand 38952">
                <a:extLst>
                  <a:ext uri="{FF2B5EF4-FFF2-40B4-BE49-F238E27FC236}">
                    <a16:creationId xmlns:a16="http://schemas.microsoft.com/office/drawing/2014/main" id="{0F5B7F1D-FBD7-4DF3-86FA-94A992AECB59}"/>
                  </a:ext>
                </a:extLst>
              </p:cNvPr>
              <p:cNvPicPr/>
              <p:nvPr/>
            </p:nvPicPr>
            <p:blipFill>
              <a:blip r:embed="rId145"/>
              <a:stretch>
                <a:fillRect/>
              </a:stretch>
            </p:blipFill>
            <p:spPr>
              <a:xfrm>
                <a:off x="1808997" y="3841635"/>
                <a:ext cx="265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954" name="Freihand 38953">
                <a:extLst>
                  <a:ext uri="{FF2B5EF4-FFF2-40B4-BE49-F238E27FC236}">
                    <a16:creationId xmlns:a16="http://schemas.microsoft.com/office/drawing/2014/main" id="{7E95B848-9584-4ADD-8E85-CE1E8BCA2E14}"/>
                  </a:ext>
                </a:extLst>
              </p14:cNvPr>
              <p14:cNvContentPartPr/>
              <p14:nvPr/>
            </p14:nvContentPartPr>
            <p14:xfrm>
              <a:off x="466197" y="6435795"/>
              <a:ext cx="186480" cy="201240"/>
            </p14:xfrm>
          </p:contentPart>
        </mc:Choice>
        <mc:Fallback xmlns="">
          <p:pic>
            <p:nvPicPr>
              <p:cNvPr id="38954" name="Freihand 38953">
                <a:extLst>
                  <a:ext uri="{FF2B5EF4-FFF2-40B4-BE49-F238E27FC236}">
                    <a16:creationId xmlns:a16="http://schemas.microsoft.com/office/drawing/2014/main" id="{7E95B848-9584-4ADD-8E85-CE1E8BCA2E14}"/>
                  </a:ext>
                </a:extLst>
              </p:cNvPr>
              <p:cNvPicPr/>
              <p:nvPr/>
            </p:nvPicPr>
            <p:blipFill>
              <a:blip r:embed="rId147"/>
              <a:stretch>
                <a:fillRect/>
              </a:stretch>
            </p:blipFill>
            <p:spPr>
              <a:xfrm>
                <a:off x="457197" y="6427155"/>
                <a:ext cx="204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958" name="Freihand 38957">
                <a:extLst>
                  <a:ext uri="{FF2B5EF4-FFF2-40B4-BE49-F238E27FC236}">
                    <a16:creationId xmlns:a16="http://schemas.microsoft.com/office/drawing/2014/main" id="{3B653267-B15B-4A7B-89DA-6531CFB6EC0A}"/>
                  </a:ext>
                </a:extLst>
              </p14:cNvPr>
              <p14:cNvContentPartPr/>
              <p14:nvPr/>
            </p14:nvContentPartPr>
            <p14:xfrm>
              <a:off x="1049757" y="3132075"/>
              <a:ext cx="276480" cy="162720"/>
            </p14:xfrm>
          </p:contentPart>
        </mc:Choice>
        <mc:Fallback xmlns="">
          <p:pic>
            <p:nvPicPr>
              <p:cNvPr id="38958" name="Freihand 38957">
                <a:extLst>
                  <a:ext uri="{FF2B5EF4-FFF2-40B4-BE49-F238E27FC236}">
                    <a16:creationId xmlns:a16="http://schemas.microsoft.com/office/drawing/2014/main" id="{3B653267-B15B-4A7B-89DA-6531CFB6EC0A}"/>
                  </a:ext>
                </a:extLst>
              </p:cNvPr>
              <p:cNvPicPr/>
              <p:nvPr/>
            </p:nvPicPr>
            <p:blipFill>
              <a:blip r:embed="rId149"/>
              <a:stretch>
                <a:fillRect/>
              </a:stretch>
            </p:blipFill>
            <p:spPr>
              <a:xfrm>
                <a:off x="1040757" y="3123075"/>
                <a:ext cx="294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59" name="Freihand 38958">
                <a:extLst>
                  <a:ext uri="{FF2B5EF4-FFF2-40B4-BE49-F238E27FC236}">
                    <a16:creationId xmlns:a16="http://schemas.microsoft.com/office/drawing/2014/main" id="{F376450C-9E91-4D08-83EC-93929C3CADC9}"/>
                  </a:ext>
                </a:extLst>
              </p14:cNvPr>
              <p14:cNvContentPartPr/>
              <p14:nvPr/>
            </p14:nvContentPartPr>
            <p14:xfrm>
              <a:off x="2858397" y="5782755"/>
              <a:ext cx="184320" cy="15840"/>
            </p14:xfrm>
          </p:contentPart>
        </mc:Choice>
        <mc:Fallback xmlns="">
          <p:pic>
            <p:nvPicPr>
              <p:cNvPr id="38959" name="Freihand 38958">
                <a:extLst>
                  <a:ext uri="{FF2B5EF4-FFF2-40B4-BE49-F238E27FC236}">
                    <a16:creationId xmlns:a16="http://schemas.microsoft.com/office/drawing/2014/main" id="{F376450C-9E91-4D08-83EC-93929C3CADC9}"/>
                  </a:ext>
                </a:extLst>
              </p:cNvPr>
              <p:cNvPicPr/>
              <p:nvPr/>
            </p:nvPicPr>
            <p:blipFill>
              <a:blip r:embed="rId151"/>
              <a:stretch>
                <a:fillRect/>
              </a:stretch>
            </p:blipFill>
            <p:spPr>
              <a:xfrm>
                <a:off x="2849397" y="5773755"/>
                <a:ext cx="201960" cy="33480"/>
              </a:xfrm>
              <a:prstGeom prst="rect">
                <a:avLst/>
              </a:prstGeom>
            </p:spPr>
          </p:pic>
        </mc:Fallback>
      </mc:AlternateContent>
      <p:grpSp>
        <p:nvGrpSpPr>
          <p:cNvPr id="38964" name="Gruppieren 38963">
            <a:extLst>
              <a:ext uri="{FF2B5EF4-FFF2-40B4-BE49-F238E27FC236}">
                <a16:creationId xmlns:a16="http://schemas.microsoft.com/office/drawing/2014/main" id="{7DC0E45E-784A-467F-9A6C-83FA724EECB5}"/>
              </a:ext>
            </a:extLst>
          </p:cNvPr>
          <p:cNvGrpSpPr/>
          <p:nvPr/>
        </p:nvGrpSpPr>
        <p:grpSpPr>
          <a:xfrm>
            <a:off x="1298877" y="6442275"/>
            <a:ext cx="952920" cy="162720"/>
            <a:chOff x="1298877" y="6442275"/>
            <a:chExt cx="952920" cy="162720"/>
          </a:xfrm>
        </p:grpSpPr>
        <mc:AlternateContent xmlns:mc="http://schemas.openxmlformats.org/markup-compatibility/2006" xmlns:p14="http://schemas.microsoft.com/office/powerpoint/2010/main">
          <mc:Choice Requires="p14">
            <p:contentPart p14:bwMode="auto" r:id="rId152">
              <p14:nvContentPartPr>
                <p14:cNvPr id="38955" name="Freihand 38954">
                  <a:extLst>
                    <a:ext uri="{FF2B5EF4-FFF2-40B4-BE49-F238E27FC236}">
                      <a16:creationId xmlns:a16="http://schemas.microsoft.com/office/drawing/2014/main" id="{F054511C-FA15-41E6-AA10-0C8B28A30201}"/>
                    </a:ext>
                  </a:extLst>
                </p14:cNvPr>
                <p14:cNvContentPartPr/>
                <p14:nvPr/>
              </p14:nvContentPartPr>
              <p14:xfrm>
                <a:off x="1298877" y="6518595"/>
                <a:ext cx="109080" cy="7200"/>
              </p14:xfrm>
            </p:contentPart>
          </mc:Choice>
          <mc:Fallback xmlns="">
            <p:pic>
              <p:nvPicPr>
                <p:cNvPr id="38955" name="Freihand 38954">
                  <a:extLst>
                    <a:ext uri="{FF2B5EF4-FFF2-40B4-BE49-F238E27FC236}">
                      <a16:creationId xmlns:a16="http://schemas.microsoft.com/office/drawing/2014/main" id="{F054511C-FA15-41E6-AA10-0C8B28A30201}"/>
                    </a:ext>
                  </a:extLst>
                </p:cNvPr>
                <p:cNvPicPr/>
                <p:nvPr/>
              </p:nvPicPr>
              <p:blipFill>
                <a:blip r:embed="rId153"/>
                <a:stretch>
                  <a:fillRect/>
                </a:stretch>
              </p:blipFill>
              <p:spPr>
                <a:xfrm>
                  <a:off x="1289877" y="6509595"/>
                  <a:ext cx="12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56" name="Freihand 38955">
                  <a:extLst>
                    <a:ext uri="{FF2B5EF4-FFF2-40B4-BE49-F238E27FC236}">
                      <a16:creationId xmlns:a16="http://schemas.microsoft.com/office/drawing/2014/main" id="{A39A4A48-40A2-4E44-AF18-B54A46587CED}"/>
                    </a:ext>
                  </a:extLst>
                </p14:cNvPr>
                <p14:cNvContentPartPr/>
                <p14:nvPr/>
              </p14:nvContentPartPr>
              <p14:xfrm>
                <a:off x="1339917" y="6588795"/>
                <a:ext cx="126360" cy="16200"/>
              </p14:xfrm>
            </p:contentPart>
          </mc:Choice>
          <mc:Fallback xmlns="">
            <p:pic>
              <p:nvPicPr>
                <p:cNvPr id="38956" name="Freihand 38955">
                  <a:extLst>
                    <a:ext uri="{FF2B5EF4-FFF2-40B4-BE49-F238E27FC236}">
                      <a16:creationId xmlns:a16="http://schemas.microsoft.com/office/drawing/2014/main" id="{A39A4A48-40A2-4E44-AF18-B54A46587CED}"/>
                    </a:ext>
                  </a:extLst>
                </p:cNvPr>
                <p:cNvPicPr/>
                <p:nvPr/>
              </p:nvPicPr>
              <p:blipFill>
                <a:blip r:embed="rId155"/>
                <a:stretch>
                  <a:fillRect/>
                </a:stretch>
              </p:blipFill>
              <p:spPr>
                <a:xfrm>
                  <a:off x="1330917" y="6579795"/>
                  <a:ext cx="144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60" name="Freihand 38959">
                  <a:extLst>
                    <a:ext uri="{FF2B5EF4-FFF2-40B4-BE49-F238E27FC236}">
                      <a16:creationId xmlns:a16="http://schemas.microsoft.com/office/drawing/2014/main" id="{89EC0C80-E195-4122-A5E2-B8DDA6C13966}"/>
                    </a:ext>
                  </a:extLst>
                </p14:cNvPr>
                <p14:cNvContentPartPr/>
                <p14:nvPr/>
              </p14:nvContentPartPr>
              <p14:xfrm>
                <a:off x="1637997" y="6460995"/>
                <a:ext cx="159840" cy="142200"/>
              </p14:xfrm>
            </p:contentPart>
          </mc:Choice>
          <mc:Fallback xmlns="">
            <p:pic>
              <p:nvPicPr>
                <p:cNvPr id="38960" name="Freihand 38959">
                  <a:extLst>
                    <a:ext uri="{FF2B5EF4-FFF2-40B4-BE49-F238E27FC236}">
                      <a16:creationId xmlns:a16="http://schemas.microsoft.com/office/drawing/2014/main" id="{89EC0C80-E195-4122-A5E2-B8DDA6C13966}"/>
                    </a:ext>
                  </a:extLst>
                </p:cNvPr>
                <p:cNvPicPr/>
                <p:nvPr/>
              </p:nvPicPr>
              <p:blipFill>
                <a:blip r:embed="rId157"/>
                <a:stretch>
                  <a:fillRect/>
                </a:stretch>
              </p:blipFill>
              <p:spPr>
                <a:xfrm>
                  <a:off x="1629357" y="6451995"/>
                  <a:ext cx="177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8961" name="Freihand 38960">
                  <a:extLst>
                    <a:ext uri="{FF2B5EF4-FFF2-40B4-BE49-F238E27FC236}">
                      <a16:creationId xmlns:a16="http://schemas.microsoft.com/office/drawing/2014/main" id="{C48EEFDD-9FD9-4A3E-AB3D-77848216CCB7}"/>
                    </a:ext>
                  </a:extLst>
                </p14:cNvPr>
                <p14:cNvContentPartPr/>
                <p14:nvPr/>
              </p14:nvContentPartPr>
              <p14:xfrm>
                <a:off x="1938957" y="6445515"/>
                <a:ext cx="24840" cy="147960"/>
              </p14:xfrm>
            </p:contentPart>
          </mc:Choice>
          <mc:Fallback xmlns="">
            <p:pic>
              <p:nvPicPr>
                <p:cNvPr id="38961" name="Freihand 38960">
                  <a:extLst>
                    <a:ext uri="{FF2B5EF4-FFF2-40B4-BE49-F238E27FC236}">
                      <a16:creationId xmlns:a16="http://schemas.microsoft.com/office/drawing/2014/main" id="{C48EEFDD-9FD9-4A3E-AB3D-77848216CCB7}"/>
                    </a:ext>
                  </a:extLst>
                </p:cNvPr>
                <p:cNvPicPr/>
                <p:nvPr/>
              </p:nvPicPr>
              <p:blipFill>
                <a:blip r:embed="rId159"/>
                <a:stretch>
                  <a:fillRect/>
                </a:stretch>
              </p:blipFill>
              <p:spPr>
                <a:xfrm>
                  <a:off x="1929957" y="6436875"/>
                  <a:ext cx="42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8962" name="Freihand 38961">
                  <a:extLst>
                    <a:ext uri="{FF2B5EF4-FFF2-40B4-BE49-F238E27FC236}">
                      <a16:creationId xmlns:a16="http://schemas.microsoft.com/office/drawing/2014/main" id="{48C43AA0-32EF-425F-BB7B-0894B77E834B}"/>
                    </a:ext>
                  </a:extLst>
                </p14:cNvPr>
                <p14:cNvContentPartPr/>
                <p14:nvPr/>
              </p14:nvContentPartPr>
              <p14:xfrm>
                <a:off x="1896117" y="6522195"/>
                <a:ext cx="113760" cy="360"/>
              </p14:xfrm>
            </p:contentPart>
          </mc:Choice>
          <mc:Fallback xmlns="">
            <p:pic>
              <p:nvPicPr>
                <p:cNvPr id="38962" name="Freihand 38961">
                  <a:extLst>
                    <a:ext uri="{FF2B5EF4-FFF2-40B4-BE49-F238E27FC236}">
                      <a16:creationId xmlns:a16="http://schemas.microsoft.com/office/drawing/2014/main" id="{48C43AA0-32EF-425F-BB7B-0894B77E834B}"/>
                    </a:ext>
                  </a:extLst>
                </p:cNvPr>
                <p:cNvPicPr/>
                <p:nvPr/>
              </p:nvPicPr>
              <p:blipFill>
                <a:blip r:embed="rId161"/>
                <a:stretch>
                  <a:fillRect/>
                </a:stretch>
              </p:blipFill>
              <p:spPr>
                <a:xfrm>
                  <a:off x="1887477" y="6513195"/>
                  <a:ext cx="131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963" name="Freihand 38962">
                  <a:extLst>
                    <a:ext uri="{FF2B5EF4-FFF2-40B4-BE49-F238E27FC236}">
                      <a16:creationId xmlns:a16="http://schemas.microsoft.com/office/drawing/2014/main" id="{33F30AE8-1B83-435F-B6A5-78F990E4E4A0}"/>
                    </a:ext>
                  </a:extLst>
                </p14:cNvPr>
                <p14:cNvContentPartPr/>
                <p14:nvPr/>
              </p14:nvContentPartPr>
              <p14:xfrm>
                <a:off x="2086917" y="6442275"/>
                <a:ext cx="164880" cy="159120"/>
              </p14:xfrm>
            </p:contentPart>
          </mc:Choice>
          <mc:Fallback xmlns="">
            <p:pic>
              <p:nvPicPr>
                <p:cNvPr id="38963" name="Freihand 38962">
                  <a:extLst>
                    <a:ext uri="{FF2B5EF4-FFF2-40B4-BE49-F238E27FC236}">
                      <a16:creationId xmlns:a16="http://schemas.microsoft.com/office/drawing/2014/main" id="{33F30AE8-1B83-435F-B6A5-78F990E4E4A0}"/>
                    </a:ext>
                  </a:extLst>
                </p:cNvPr>
                <p:cNvPicPr/>
                <p:nvPr/>
              </p:nvPicPr>
              <p:blipFill>
                <a:blip r:embed="rId163"/>
                <a:stretch>
                  <a:fillRect/>
                </a:stretch>
              </p:blipFill>
              <p:spPr>
                <a:xfrm>
                  <a:off x="2078277" y="6433635"/>
                  <a:ext cx="18252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38965" name="Freihand 38964">
                <a:extLst>
                  <a:ext uri="{FF2B5EF4-FFF2-40B4-BE49-F238E27FC236}">
                    <a16:creationId xmlns:a16="http://schemas.microsoft.com/office/drawing/2014/main" id="{13106AFE-8220-4A60-B0BF-A902E1384A80}"/>
                  </a:ext>
                </a:extLst>
              </p14:cNvPr>
              <p14:cNvContentPartPr/>
              <p14:nvPr/>
            </p14:nvContentPartPr>
            <p14:xfrm>
              <a:off x="4559037" y="4599075"/>
              <a:ext cx="1807920" cy="1278720"/>
            </p14:xfrm>
          </p:contentPart>
        </mc:Choice>
        <mc:Fallback xmlns="">
          <p:pic>
            <p:nvPicPr>
              <p:cNvPr id="38965" name="Freihand 38964">
                <a:extLst>
                  <a:ext uri="{FF2B5EF4-FFF2-40B4-BE49-F238E27FC236}">
                    <a16:creationId xmlns:a16="http://schemas.microsoft.com/office/drawing/2014/main" id="{13106AFE-8220-4A60-B0BF-A902E1384A80}"/>
                  </a:ext>
                </a:extLst>
              </p:cNvPr>
              <p:cNvPicPr/>
              <p:nvPr/>
            </p:nvPicPr>
            <p:blipFill>
              <a:blip r:embed="rId165"/>
              <a:stretch>
                <a:fillRect/>
              </a:stretch>
            </p:blipFill>
            <p:spPr>
              <a:xfrm>
                <a:off x="4550397" y="4590075"/>
                <a:ext cx="1825560" cy="1296360"/>
              </a:xfrm>
              <a:prstGeom prst="rect">
                <a:avLst/>
              </a:prstGeom>
            </p:spPr>
          </p:pic>
        </mc:Fallback>
      </mc:AlternateContent>
      <p:grpSp>
        <p:nvGrpSpPr>
          <p:cNvPr id="38969" name="Gruppieren 38968">
            <a:extLst>
              <a:ext uri="{FF2B5EF4-FFF2-40B4-BE49-F238E27FC236}">
                <a16:creationId xmlns:a16="http://schemas.microsoft.com/office/drawing/2014/main" id="{382A6A47-7FCE-419B-9AAB-C4296D7BCA0B}"/>
              </a:ext>
            </a:extLst>
          </p:cNvPr>
          <p:cNvGrpSpPr/>
          <p:nvPr/>
        </p:nvGrpSpPr>
        <p:grpSpPr>
          <a:xfrm>
            <a:off x="4546077" y="6034035"/>
            <a:ext cx="399600" cy="137160"/>
            <a:chOff x="4546077" y="6034035"/>
            <a:chExt cx="399600" cy="137160"/>
          </a:xfrm>
        </p:grpSpPr>
        <mc:AlternateContent xmlns:mc="http://schemas.openxmlformats.org/markup-compatibility/2006" xmlns:p14="http://schemas.microsoft.com/office/powerpoint/2010/main">
          <mc:Choice Requires="p14">
            <p:contentPart p14:bwMode="auto" r:id="rId166">
              <p14:nvContentPartPr>
                <p14:cNvPr id="38966" name="Freihand 38965">
                  <a:extLst>
                    <a:ext uri="{FF2B5EF4-FFF2-40B4-BE49-F238E27FC236}">
                      <a16:creationId xmlns:a16="http://schemas.microsoft.com/office/drawing/2014/main" id="{FD1742CC-5231-4A86-982A-D9D46217CBE5}"/>
                    </a:ext>
                  </a:extLst>
                </p14:cNvPr>
                <p14:cNvContentPartPr/>
                <p14:nvPr/>
              </p14:nvContentPartPr>
              <p14:xfrm>
                <a:off x="4546077" y="6068595"/>
                <a:ext cx="399600" cy="102600"/>
              </p14:xfrm>
            </p:contentPart>
          </mc:Choice>
          <mc:Fallback xmlns="">
            <p:pic>
              <p:nvPicPr>
                <p:cNvPr id="38966" name="Freihand 38965">
                  <a:extLst>
                    <a:ext uri="{FF2B5EF4-FFF2-40B4-BE49-F238E27FC236}">
                      <a16:creationId xmlns:a16="http://schemas.microsoft.com/office/drawing/2014/main" id="{FD1742CC-5231-4A86-982A-D9D46217CBE5}"/>
                    </a:ext>
                  </a:extLst>
                </p:cNvPr>
                <p:cNvPicPr/>
                <p:nvPr/>
              </p:nvPicPr>
              <p:blipFill>
                <a:blip r:embed="rId167"/>
                <a:stretch>
                  <a:fillRect/>
                </a:stretch>
              </p:blipFill>
              <p:spPr>
                <a:xfrm>
                  <a:off x="4537437" y="6059955"/>
                  <a:ext cx="417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967" name="Freihand 38966">
                  <a:extLst>
                    <a:ext uri="{FF2B5EF4-FFF2-40B4-BE49-F238E27FC236}">
                      <a16:creationId xmlns:a16="http://schemas.microsoft.com/office/drawing/2014/main" id="{2854146C-C870-4D0E-B8F4-1550D73C3145}"/>
                    </a:ext>
                  </a:extLst>
                </p14:cNvPr>
                <p14:cNvContentPartPr/>
                <p14:nvPr/>
              </p14:nvContentPartPr>
              <p14:xfrm>
                <a:off x="4903917" y="6034035"/>
                <a:ext cx="360" cy="360"/>
              </p14:xfrm>
            </p:contentPart>
          </mc:Choice>
          <mc:Fallback xmlns="">
            <p:pic>
              <p:nvPicPr>
                <p:cNvPr id="38967" name="Freihand 38966">
                  <a:extLst>
                    <a:ext uri="{FF2B5EF4-FFF2-40B4-BE49-F238E27FC236}">
                      <a16:creationId xmlns:a16="http://schemas.microsoft.com/office/drawing/2014/main" id="{2854146C-C870-4D0E-B8F4-1550D73C3145}"/>
                    </a:ext>
                  </a:extLst>
                </p:cNvPr>
                <p:cNvPicPr/>
                <p:nvPr/>
              </p:nvPicPr>
              <p:blipFill>
                <a:blip r:embed="rId169"/>
                <a:stretch>
                  <a:fillRect/>
                </a:stretch>
              </p:blipFill>
              <p:spPr>
                <a:xfrm>
                  <a:off x="4895277" y="6025395"/>
                  <a:ext cx="18000" cy="18000"/>
                </a:xfrm>
                <a:prstGeom prst="rect">
                  <a:avLst/>
                </a:prstGeom>
              </p:spPr>
            </p:pic>
          </mc:Fallback>
        </mc:AlternateContent>
      </p:grpSp>
      <p:grpSp>
        <p:nvGrpSpPr>
          <p:cNvPr id="38972" name="Gruppieren 38971">
            <a:extLst>
              <a:ext uri="{FF2B5EF4-FFF2-40B4-BE49-F238E27FC236}">
                <a16:creationId xmlns:a16="http://schemas.microsoft.com/office/drawing/2014/main" id="{D1A990D8-7E96-40E9-BF40-5ED2D4BE8909}"/>
              </a:ext>
            </a:extLst>
          </p:cNvPr>
          <p:cNvGrpSpPr/>
          <p:nvPr/>
        </p:nvGrpSpPr>
        <p:grpSpPr>
          <a:xfrm>
            <a:off x="5894637" y="6044475"/>
            <a:ext cx="639360" cy="145080"/>
            <a:chOff x="5894637" y="6044475"/>
            <a:chExt cx="639360" cy="145080"/>
          </a:xfrm>
        </p:grpSpPr>
        <mc:AlternateContent xmlns:mc="http://schemas.openxmlformats.org/markup-compatibility/2006" xmlns:p14="http://schemas.microsoft.com/office/powerpoint/2010/main">
          <mc:Choice Requires="p14">
            <p:contentPart p14:bwMode="auto" r:id="rId170">
              <p14:nvContentPartPr>
                <p14:cNvPr id="38968" name="Freihand 38967">
                  <a:extLst>
                    <a:ext uri="{FF2B5EF4-FFF2-40B4-BE49-F238E27FC236}">
                      <a16:creationId xmlns:a16="http://schemas.microsoft.com/office/drawing/2014/main" id="{C53B35F9-166C-4580-996E-3FBE55FA317E}"/>
                    </a:ext>
                  </a:extLst>
                </p14:cNvPr>
                <p14:cNvContentPartPr/>
                <p14:nvPr/>
              </p14:nvContentPartPr>
              <p14:xfrm>
                <a:off x="5894637" y="6054195"/>
                <a:ext cx="132120" cy="135360"/>
              </p14:xfrm>
            </p:contentPart>
          </mc:Choice>
          <mc:Fallback xmlns="">
            <p:pic>
              <p:nvPicPr>
                <p:cNvPr id="38968" name="Freihand 38967">
                  <a:extLst>
                    <a:ext uri="{FF2B5EF4-FFF2-40B4-BE49-F238E27FC236}">
                      <a16:creationId xmlns:a16="http://schemas.microsoft.com/office/drawing/2014/main" id="{C53B35F9-166C-4580-996E-3FBE55FA317E}"/>
                    </a:ext>
                  </a:extLst>
                </p:cNvPr>
                <p:cNvPicPr/>
                <p:nvPr/>
              </p:nvPicPr>
              <p:blipFill>
                <a:blip r:embed="rId171"/>
                <a:stretch>
                  <a:fillRect/>
                </a:stretch>
              </p:blipFill>
              <p:spPr>
                <a:xfrm>
                  <a:off x="5885637" y="6045195"/>
                  <a:ext cx="149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8970" name="Freihand 38969">
                  <a:extLst>
                    <a:ext uri="{FF2B5EF4-FFF2-40B4-BE49-F238E27FC236}">
                      <a16:creationId xmlns:a16="http://schemas.microsoft.com/office/drawing/2014/main" id="{30B45091-28CA-44B6-BF63-A360E7FBD761}"/>
                    </a:ext>
                  </a:extLst>
                </p14:cNvPr>
                <p14:cNvContentPartPr/>
                <p14:nvPr/>
              </p14:nvContentPartPr>
              <p14:xfrm>
                <a:off x="6038277" y="6064635"/>
                <a:ext cx="335880" cy="79560"/>
              </p14:xfrm>
            </p:contentPart>
          </mc:Choice>
          <mc:Fallback xmlns="">
            <p:pic>
              <p:nvPicPr>
                <p:cNvPr id="38970" name="Freihand 38969">
                  <a:extLst>
                    <a:ext uri="{FF2B5EF4-FFF2-40B4-BE49-F238E27FC236}">
                      <a16:creationId xmlns:a16="http://schemas.microsoft.com/office/drawing/2014/main" id="{30B45091-28CA-44B6-BF63-A360E7FBD761}"/>
                    </a:ext>
                  </a:extLst>
                </p:cNvPr>
                <p:cNvPicPr/>
                <p:nvPr/>
              </p:nvPicPr>
              <p:blipFill>
                <a:blip r:embed="rId173"/>
                <a:stretch>
                  <a:fillRect/>
                </a:stretch>
              </p:blipFill>
              <p:spPr>
                <a:xfrm>
                  <a:off x="6029277" y="6055635"/>
                  <a:ext cx="353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8971" name="Freihand 38970">
                  <a:extLst>
                    <a:ext uri="{FF2B5EF4-FFF2-40B4-BE49-F238E27FC236}">
                      <a16:creationId xmlns:a16="http://schemas.microsoft.com/office/drawing/2014/main" id="{0C60C3E4-8B3C-4EFD-B7AB-C457D043100F}"/>
                    </a:ext>
                  </a:extLst>
                </p14:cNvPr>
                <p14:cNvContentPartPr/>
                <p14:nvPr/>
              </p14:nvContentPartPr>
              <p14:xfrm>
                <a:off x="6369117" y="6044475"/>
                <a:ext cx="164880" cy="117360"/>
              </p14:xfrm>
            </p:contentPart>
          </mc:Choice>
          <mc:Fallback xmlns="">
            <p:pic>
              <p:nvPicPr>
                <p:cNvPr id="38971" name="Freihand 38970">
                  <a:extLst>
                    <a:ext uri="{FF2B5EF4-FFF2-40B4-BE49-F238E27FC236}">
                      <a16:creationId xmlns:a16="http://schemas.microsoft.com/office/drawing/2014/main" id="{0C60C3E4-8B3C-4EFD-B7AB-C457D043100F}"/>
                    </a:ext>
                  </a:extLst>
                </p:cNvPr>
                <p:cNvPicPr/>
                <p:nvPr/>
              </p:nvPicPr>
              <p:blipFill>
                <a:blip r:embed="rId175"/>
                <a:stretch>
                  <a:fillRect/>
                </a:stretch>
              </p:blipFill>
              <p:spPr>
                <a:xfrm>
                  <a:off x="6360477" y="6035835"/>
                  <a:ext cx="18252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38973" name="Freihand 38972">
                <a:extLst>
                  <a:ext uri="{FF2B5EF4-FFF2-40B4-BE49-F238E27FC236}">
                    <a16:creationId xmlns:a16="http://schemas.microsoft.com/office/drawing/2014/main" id="{84A4AD0D-3323-41D9-BC00-263F0AD57CF0}"/>
                  </a:ext>
                </a:extLst>
              </p14:cNvPr>
              <p14:cNvContentPartPr/>
              <p14:nvPr/>
            </p14:nvContentPartPr>
            <p14:xfrm>
              <a:off x="2851197" y="5837115"/>
              <a:ext cx="248400" cy="59760"/>
            </p14:xfrm>
          </p:contentPart>
        </mc:Choice>
        <mc:Fallback xmlns="">
          <p:pic>
            <p:nvPicPr>
              <p:cNvPr id="38973" name="Freihand 38972">
                <a:extLst>
                  <a:ext uri="{FF2B5EF4-FFF2-40B4-BE49-F238E27FC236}">
                    <a16:creationId xmlns:a16="http://schemas.microsoft.com/office/drawing/2014/main" id="{84A4AD0D-3323-41D9-BC00-263F0AD57CF0}"/>
                  </a:ext>
                </a:extLst>
              </p:cNvPr>
              <p:cNvPicPr/>
              <p:nvPr/>
            </p:nvPicPr>
            <p:blipFill>
              <a:blip r:embed="rId177"/>
              <a:stretch>
                <a:fillRect/>
              </a:stretch>
            </p:blipFill>
            <p:spPr>
              <a:xfrm>
                <a:off x="2842197" y="5828115"/>
                <a:ext cx="26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8974" name="Freihand 38973">
                <a:extLst>
                  <a:ext uri="{FF2B5EF4-FFF2-40B4-BE49-F238E27FC236}">
                    <a16:creationId xmlns:a16="http://schemas.microsoft.com/office/drawing/2014/main" id="{1C1FC769-A04E-4F23-A6EA-FCF870A698DA}"/>
                  </a:ext>
                </a:extLst>
              </p14:cNvPr>
              <p14:cNvContentPartPr/>
              <p14:nvPr/>
            </p14:nvContentPartPr>
            <p14:xfrm>
              <a:off x="4831197" y="3630315"/>
              <a:ext cx="207360" cy="129960"/>
            </p14:xfrm>
          </p:contentPart>
        </mc:Choice>
        <mc:Fallback xmlns="">
          <p:pic>
            <p:nvPicPr>
              <p:cNvPr id="38974" name="Freihand 38973">
                <a:extLst>
                  <a:ext uri="{FF2B5EF4-FFF2-40B4-BE49-F238E27FC236}">
                    <a16:creationId xmlns:a16="http://schemas.microsoft.com/office/drawing/2014/main" id="{1C1FC769-A04E-4F23-A6EA-FCF870A698DA}"/>
                  </a:ext>
                </a:extLst>
              </p:cNvPr>
              <p:cNvPicPr/>
              <p:nvPr/>
            </p:nvPicPr>
            <p:blipFill>
              <a:blip r:embed="rId179"/>
              <a:stretch>
                <a:fillRect/>
              </a:stretch>
            </p:blipFill>
            <p:spPr>
              <a:xfrm>
                <a:off x="4822197" y="3621675"/>
                <a:ext cx="225000" cy="147600"/>
              </a:xfrm>
              <a:prstGeom prst="rect">
                <a:avLst/>
              </a:prstGeom>
            </p:spPr>
          </p:pic>
        </mc:Fallback>
      </mc:AlternateContent>
      <p:grpSp>
        <p:nvGrpSpPr>
          <p:cNvPr id="38981" name="Gruppieren 38980">
            <a:extLst>
              <a:ext uri="{FF2B5EF4-FFF2-40B4-BE49-F238E27FC236}">
                <a16:creationId xmlns:a16="http://schemas.microsoft.com/office/drawing/2014/main" id="{DE1ED0B0-FDA4-4491-8776-98BBCA3ADC5E}"/>
              </a:ext>
            </a:extLst>
          </p:cNvPr>
          <p:cNvGrpSpPr/>
          <p:nvPr/>
        </p:nvGrpSpPr>
        <p:grpSpPr>
          <a:xfrm>
            <a:off x="4402437" y="6362355"/>
            <a:ext cx="801720" cy="136800"/>
            <a:chOff x="4402437" y="6362355"/>
            <a:chExt cx="801720" cy="136800"/>
          </a:xfrm>
        </p:grpSpPr>
        <mc:AlternateContent xmlns:mc="http://schemas.openxmlformats.org/markup-compatibility/2006" xmlns:p14="http://schemas.microsoft.com/office/powerpoint/2010/main">
          <mc:Choice Requires="p14">
            <p:contentPart p14:bwMode="auto" r:id="rId180">
              <p14:nvContentPartPr>
                <p14:cNvPr id="38975" name="Freihand 38974">
                  <a:extLst>
                    <a:ext uri="{FF2B5EF4-FFF2-40B4-BE49-F238E27FC236}">
                      <a16:creationId xmlns:a16="http://schemas.microsoft.com/office/drawing/2014/main" id="{22C95D40-820E-4B49-9FC2-694DBCD72B62}"/>
                    </a:ext>
                  </a:extLst>
                </p14:cNvPr>
                <p14:cNvContentPartPr/>
                <p14:nvPr/>
              </p14:nvContentPartPr>
              <p14:xfrm>
                <a:off x="4402437" y="6368115"/>
                <a:ext cx="195480" cy="131040"/>
              </p14:xfrm>
            </p:contentPart>
          </mc:Choice>
          <mc:Fallback xmlns="">
            <p:pic>
              <p:nvPicPr>
                <p:cNvPr id="38975" name="Freihand 38974">
                  <a:extLst>
                    <a:ext uri="{FF2B5EF4-FFF2-40B4-BE49-F238E27FC236}">
                      <a16:creationId xmlns:a16="http://schemas.microsoft.com/office/drawing/2014/main" id="{22C95D40-820E-4B49-9FC2-694DBCD72B62}"/>
                    </a:ext>
                  </a:extLst>
                </p:cNvPr>
                <p:cNvPicPr/>
                <p:nvPr/>
              </p:nvPicPr>
              <p:blipFill>
                <a:blip r:embed="rId181"/>
                <a:stretch>
                  <a:fillRect/>
                </a:stretch>
              </p:blipFill>
              <p:spPr>
                <a:xfrm>
                  <a:off x="4393437" y="6359475"/>
                  <a:ext cx="21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8976" name="Freihand 38975">
                  <a:extLst>
                    <a:ext uri="{FF2B5EF4-FFF2-40B4-BE49-F238E27FC236}">
                      <a16:creationId xmlns:a16="http://schemas.microsoft.com/office/drawing/2014/main" id="{20821097-53DD-4C2C-94C7-83FFB7F47B7D}"/>
                    </a:ext>
                  </a:extLst>
                </p14:cNvPr>
                <p14:cNvContentPartPr/>
                <p14:nvPr/>
              </p14:nvContentPartPr>
              <p14:xfrm>
                <a:off x="4894917" y="6379275"/>
                <a:ext cx="34200" cy="118080"/>
              </p14:xfrm>
            </p:contentPart>
          </mc:Choice>
          <mc:Fallback xmlns="">
            <p:pic>
              <p:nvPicPr>
                <p:cNvPr id="38976" name="Freihand 38975">
                  <a:extLst>
                    <a:ext uri="{FF2B5EF4-FFF2-40B4-BE49-F238E27FC236}">
                      <a16:creationId xmlns:a16="http://schemas.microsoft.com/office/drawing/2014/main" id="{20821097-53DD-4C2C-94C7-83FFB7F47B7D}"/>
                    </a:ext>
                  </a:extLst>
                </p:cNvPr>
                <p:cNvPicPr/>
                <p:nvPr/>
              </p:nvPicPr>
              <p:blipFill>
                <a:blip r:embed="rId183"/>
                <a:stretch>
                  <a:fillRect/>
                </a:stretch>
              </p:blipFill>
              <p:spPr>
                <a:xfrm>
                  <a:off x="4885917" y="6370635"/>
                  <a:ext cx="51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8977" name="Freihand 38976">
                  <a:extLst>
                    <a:ext uri="{FF2B5EF4-FFF2-40B4-BE49-F238E27FC236}">
                      <a16:creationId xmlns:a16="http://schemas.microsoft.com/office/drawing/2014/main" id="{413A2B9D-9771-43F7-A383-F0C97B786DC9}"/>
                    </a:ext>
                  </a:extLst>
                </p14:cNvPr>
                <p14:cNvContentPartPr/>
                <p14:nvPr/>
              </p14:nvContentPartPr>
              <p14:xfrm>
                <a:off x="4843797" y="6410235"/>
                <a:ext cx="149760" cy="15480"/>
              </p14:xfrm>
            </p:contentPart>
          </mc:Choice>
          <mc:Fallback xmlns="">
            <p:pic>
              <p:nvPicPr>
                <p:cNvPr id="38977" name="Freihand 38976">
                  <a:extLst>
                    <a:ext uri="{FF2B5EF4-FFF2-40B4-BE49-F238E27FC236}">
                      <a16:creationId xmlns:a16="http://schemas.microsoft.com/office/drawing/2014/main" id="{413A2B9D-9771-43F7-A383-F0C97B786DC9}"/>
                    </a:ext>
                  </a:extLst>
                </p:cNvPr>
                <p:cNvPicPr/>
                <p:nvPr/>
              </p:nvPicPr>
              <p:blipFill>
                <a:blip r:embed="rId185"/>
                <a:stretch>
                  <a:fillRect/>
                </a:stretch>
              </p:blipFill>
              <p:spPr>
                <a:xfrm>
                  <a:off x="4834797" y="6401595"/>
                  <a:ext cx="167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978" name="Freihand 38977">
                  <a:extLst>
                    <a:ext uri="{FF2B5EF4-FFF2-40B4-BE49-F238E27FC236}">
                      <a16:creationId xmlns:a16="http://schemas.microsoft.com/office/drawing/2014/main" id="{3EEF74FC-2F16-4389-8425-F37F0AFD6510}"/>
                    </a:ext>
                  </a:extLst>
                </p14:cNvPr>
                <p14:cNvContentPartPr/>
                <p14:nvPr/>
              </p14:nvContentPartPr>
              <p14:xfrm>
                <a:off x="5045037" y="6362355"/>
                <a:ext cx="159120" cy="115920"/>
              </p14:xfrm>
            </p:contentPart>
          </mc:Choice>
          <mc:Fallback xmlns="">
            <p:pic>
              <p:nvPicPr>
                <p:cNvPr id="38978" name="Freihand 38977">
                  <a:extLst>
                    <a:ext uri="{FF2B5EF4-FFF2-40B4-BE49-F238E27FC236}">
                      <a16:creationId xmlns:a16="http://schemas.microsoft.com/office/drawing/2014/main" id="{3EEF74FC-2F16-4389-8425-F37F0AFD6510}"/>
                    </a:ext>
                  </a:extLst>
                </p:cNvPr>
                <p:cNvPicPr/>
                <p:nvPr/>
              </p:nvPicPr>
              <p:blipFill>
                <a:blip r:embed="rId187"/>
                <a:stretch>
                  <a:fillRect/>
                </a:stretch>
              </p:blipFill>
              <p:spPr>
                <a:xfrm>
                  <a:off x="5036037" y="6353715"/>
                  <a:ext cx="17676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38979" name="Freihand 38978">
                <a:extLst>
                  <a:ext uri="{FF2B5EF4-FFF2-40B4-BE49-F238E27FC236}">
                    <a16:creationId xmlns:a16="http://schemas.microsoft.com/office/drawing/2014/main" id="{CDCF81ED-A03A-4FFE-90AF-742230BCFE11}"/>
                  </a:ext>
                </a:extLst>
              </p14:cNvPr>
              <p14:cNvContentPartPr/>
              <p14:nvPr/>
            </p14:nvContentPartPr>
            <p14:xfrm>
              <a:off x="5528877" y="6405555"/>
              <a:ext cx="137520" cy="80640"/>
            </p14:xfrm>
          </p:contentPart>
        </mc:Choice>
        <mc:Fallback xmlns="">
          <p:pic>
            <p:nvPicPr>
              <p:cNvPr id="38979" name="Freihand 38978">
                <a:extLst>
                  <a:ext uri="{FF2B5EF4-FFF2-40B4-BE49-F238E27FC236}">
                    <a16:creationId xmlns:a16="http://schemas.microsoft.com/office/drawing/2014/main" id="{CDCF81ED-A03A-4FFE-90AF-742230BCFE11}"/>
                  </a:ext>
                </a:extLst>
              </p:cNvPr>
              <p:cNvPicPr/>
              <p:nvPr/>
            </p:nvPicPr>
            <p:blipFill>
              <a:blip r:embed="rId189"/>
              <a:stretch>
                <a:fillRect/>
              </a:stretch>
            </p:blipFill>
            <p:spPr>
              <a:xfrm>
                <a:off x="5519877" y="6396915"/>
                <a:ext cx="155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8980" name="Freihand 38979">
                <a:extLst>
                  <a:ext uri="{FF2B5EF4-FFF2-40B4-BE49-F238E27FC236}">
                    <a16:creationId xmlns:a16="http://schemas.microsoft.com/office/drawing/2014/main" id="{1AD73351-9D83-4A4A-80F9-B315A1069C67}"/>
                  </a:ext>
                </a:extLst>
              </p14:cNvPr>
              <p14:cNvContentPartPr/>
              <p14:nvPr/>
            </p14:nvContentPartPr>
            <p14:xfrm>
              <a:off x="5973117" y="3415755"/>
              <a:ext cx="316800" cy="88200"/>
            </p14:xfrm>
          </p:contentPart>
        </mc:Choice>
        <mc:Fallback xmlns="">
          <p:pic>
            <p:nvPicPr>
              <p:cNvPr id="38980" name="Freihand 38979">
                <a:extLst>
                  <a:ext uri="{FF2B5EF4-FFF2-40B4-BE49-F238E27FC236}">
                    <a16:creationId xmlns:a16="http://schemas.microsoft.com/office/drawing/2014/main" id="{1AD73351-9D83-4A4A-80F9-B315A1069C67}"/>
                  </a:ext>
                </a:extLst>
              </p:cNvPr>
              <p:cNvPicPr/>
              <p:nvPr/>
            </p:nvPicPr>
            <p:blipFill>
              <a:blip r:embed="rId191"/>
              <a:stretch>
                <a:fillRect/>
              </a:stretch>
            </p:blipFill>
            <p:spPr>
              <a:xfrm>
                <a:off x="5964117" y="3406755"/>
                <a:ext cx="334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982" name="Freihand 38981">
                <a:extLst>
                  <a:ext uri="{FF2B5EF4-FFF2-40B4-BE49-F238E27FC236}">
                    <a16:creationId xmlns:a16="http://schemas.microsoft.com/office/drawing/2014/main" id="{F9E1B9FF-0E6F-462B-8A34-8E10480BE41F}"/>
                  </a:ext>
                </a:extLst>
              </p14:cNvPr>
              <p14:cNvContentPartPr/>
              <p14:nvPr/>
            </p14:nvContentPartPr>
            <p14:xfrm>
              <a:off x="6027117" y="6327795"/>
              <a:ext cx="213480" cy="202680"/>
            </p14:xfrm>
          </p:contentPart>
        </mc:Choice>
        <mc:Fallback xmlns="">
          <p:pic>
            <p:nvPicPr>
              <p:cNvPr id="38982" name="Freihand 38981">
                <a:extLst>
                  <a:ext uri="{FF2B5EF4-FFF2-40B4-BE49-F238E27FC236}">
                    <a16:creationId xmlns:a16="http://schemas.microsoft.com/office/drawing/2014/main" id="{F9E1B9FF-0E6F-462B-8A34-8E10480BE41F}"/>
                  </a:ext>
                </a:extLst>
              </p:cNvPr>
              <p:cNvPicPr/>
              <p:nvPr/>
            </p:nvPicPr>
            <p:blipFill>
              <a:blip r:embed="rId193"/>
              <a:stretch>
                <a:fillRect/>
              </a:stretch>
            </p:blipFill>
            <p:spPr>
              <a:xfrm>
                <a:off x="6018117" y="6319155"/>
                <a:ext cx="231120" cy="220320"/>
              </a:xfrm>
              <a:prstGeom prst="rect">
                <a:avLst/>
              </a:prstGeom>
            </p:spPr>
          </p:pic>
        </mc:Fallback>
      </mc:AlternateContent>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3955F3-9D28-457E-81CF-2885F9B4D4A0}"/>
                  </a:ext>
                </a:extLst>
              </p14:cNvPr>
              <p14:cNvContentPartPr/>
              <p14:nvPr/>
            </p14:nvContentPartPr>
            <p14:xfrm>
              <a:off x="832317" y="1453035"/>
              <a:ext cx="1301040" cy="71640"/>
            </p14:xfrm>
          </p:contentPart>
        </mc:Choice>
        <mc:Fallback xmlns="">
          <p:pic>
            <p:nvPicPr>
              <p:cNvPr id="2" name="Freihand 1">
                <a:extLst>
                  <a:ext uri="{FF2B5EF4-FFF2-40B4-BE49-F238E27FC236}">
                    <a16:creationId xmlns:a16="http://schemas.microsoft.com/office/drawing/2014/main" id="{033955F3-9D28-457E-81CF-2885F9B4D4A0}"/>
                  </a:ext>
                </a:extLst>
              </p:cNvPr>
              <p:cNvPicPr/>
              <p:nvPr/>
            </p:nvPicPr>
            <p:blipFill>
              <a:blip r:embed="rId4"/>
              <a:stretch>
                <a:fillRect/>
              </a:stretch>
            </p:blipFill>
            <p:spPr>
              <a:xfrm>
                <a:off x="823677" y="1444395"/>
                <a:ext cx="1318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AE8E5E5-E8B2-4EC5-BE63-0B16026D5CC6}"/>
                  </a:ext>
                </a:extLst>
              </p14:cNvPr>
              <p14:cNvContentPartPr/>
              <p14:nvPr/>
            </p14:nvContentPartPr>
            <p14:xfrm>
              <a:off x="3745437" y="1480035"/>
              <a:ext cx="2046240" cy="59400"/>
            </p14:xfrm>
          </p:contentPart>
        </mc:Choice>
        <mc:Fallback xmlns="">
          <p:pic>
            <p:nvPicPr>
              <p:cNvPr id="3" name="Freihand 2">
                <a:extLst>
                  <a:ext uri="{FF2B5EF4-FFF2-40B4-BE49-F238E27FC236}">
                    <a16:creationId xmlns:a16="http://schemas.microsoft.com/office/drawing/2014/main" id="{FAE8E5E5-E8B2-4EC5-BE63-0B16026D5CC6}"/>
                  </a:ext>
                </a:extLst>
              </p:cNvPr>
              <p:cNvPicPr/>
              <p:nvPr/>
            </p:nvPicPr>
            <p:blipFill>
              <a:blip r:embed="rId6"/>
              <a:stretch>
                <a:fillRect/>
              </a:stretch>
            </p:blipFill>
            <p:spPr>
              <a:xfrm>
                <a:off x="3736797" y="1471395"/>
                <a:ext cx="2063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1145959F-6109-4DD3-8566-4B2ACB6F8EAA}"/>
                  </a:ext>
                </a:extLst>
              </p14:cNvPr>
              <p14:cNvContentPartPr/>
              <p14:nvPr/>
            </p14:nvContentPartPr>
            <p14:xfrm>
              <a:off x="2685957" y="1478235"/>
              <a:ext cx="946800" cy="18720"/>
            </p14:xfrm>
          </p:contentPart>
        </mc:Choice>
        <mc:Fallback xmlns="">
          <p:pic>
            <p:nvPicPr>
              <p:cNvPr id="11" name="Freihand 10">
                <a:extLst>
                  <a:ext uri="{FF2B5EF4-FFF2-40B4-BE49-F238E27FC236}">
                    <a16:creationId xmlns:a16="http://schemas.microsoft.com/office/drawing/2014/main" id="{1145959F-6109-4DD3-8566-4B2ACB6F8EAA}"/>
                  </a:ext>
                </a:extLst>
              </p:cNvPr>
              <p:cNvPicPr/>
              <p:nvPr/>
            </p:nvPicPr>
            <p:blipFill>
              <a:blip r:embed="rId8"/>
              <a:stretch>
                <a:fillRect/>
              </a:stretch>
            </p:blipFill>
            <p:spPr>
              <a:xfrm>
                <a:off x="2677317" y="1469595"/>
                <a:ext cx="964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D749CB90-7381-46B5-A17E-99D0333096E1}"/>
                  </a:ext>
                </a:extLst>
              </p14:cNvPr>
              <p14:cNvContentPartPr/>
              <p14:nvPr/>
            </p14:nvContentPartPr>
            <p14:xfrm>
              <a:off x="5902557" y="1474995"/>
              <a:ext cx="1242360" cy="34200"/>
            </p14:xfrm>
          </p:contentPart>
        </mc:Choice>
        <mc:Fallback xmlns="">
          <p:pic>
            <p:nvPicPr>
              <p:cNvPr id="12" name="Freihand 11">
                <a:extLst>
                  <a:ext uri="{FF2B5EF4-FFF2-40B4-BE49-F238E27FC236}">
                    <a16:creationId xmlns:a16="http://schemas.microsoft.com/office/drawing/2014/main" id="{D749CB90-7381-46B5-A17E-99D0333096E1}"/>
                  </a:ext>
                </a:extLst>
              </p:cNvPr>
              <p:cNvPicPr/>
              <p:nvPr/>
            </p:nvPicPr>
            <p:blipFill>
              <a:blip r:embed="rId10"/>
              <a:stretch>
                <a:fillRect/>
              </a:stretch>
            </p:blipFill>
            <p:spPr>
              <a:xfrm>
                <a:off x="5893557" y="1466355"/>
                <a:ext cx="1260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1577AEC2-28E6-4C83-ADFC-B6BB925D5A56}"/>
                  </a:ext>
                </a:extLst>
              </p14:cNvPr>
              <p14:cNvContentPartPr/>
              <p14:nvPr/>
            </p14:nvContentPartPr>
            <p14:xfrm>
              <a:off x="6002637" y="2074395"/>
              <a:ext cx="3691440" cy="59040"/>
            </p14:xfrm>
          </p:contentPart>
        </mc:Choice>
        <mc:Fallback xmlns="">
          <p:pic>
            <p:nvPicPr>
              <p:cNvPr id="13" name="Freihand 12">
                <a:extLst>
                  <a:ext uri="{FF2B5EF4-FFF2-40B4-BE49-F238E27FC236}">
                    <a16:creationId xmlns:a16="http://schemas.microsoft.com/office/drawing/2014/main" id="{1577AEC2-28E6-4C83-ADFC-B6BB925D5A56}"/>
                  </a:ext>
                </a:extLst>
              </p:cNvPr>
              <p:cNvPicPr/>
              <p:nvPr/>
            </p:nvPicPr>
            <p:blipFill>
              <a:blip r:embed="rId12"/>
              <a:stretch>
                <a:fillRect/>
              </a:stretch>
            </p:blipFill>
            <p:spPr>
              <a:xfrm>
                <a:off x="5993637" y="2065395"/>
                <a:ext cx="370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F1341CD9-25B9-448A-9CDD-26BC58A4FDBE}"/>
                  </a:ext>
                </a:extLst>
              </p14:cNvPr>
              <p14:cNvContentPartPr/>
              <p14:nvPr/>
            </p14:nvContentPartPr>
            <p14:xfrm>
              <a:off x="6464517" y="2130915"/>
              <a:ext cx="2687400" cy="68400"/>
            </p14:xfrm>
          </p:contentPart>
        </mc:Choice>
        <mc:Fallback xmlns="">
          <p:pic>
            <p:nvPicPr>
              <p:cNvPr id="14" name="Freihand 13">
                <a:extLst>
                  <a:ext uri="{FF2B5EF4-FFF2-40B4-BE49-F238E27FC236}">
                    <a16:creationId xmlns:a16="http://schemas.microsoft.com/office/drawing/2014/main" id="{F1341CD9-25B9-448A-9CDD-26BC58A4FDBE}"/>
                  </a:ext>
                </a:extLst>
              </p:cNvPr>
              <p:cNvPicPr/>
              <p:nvPr/>
            </p:nvPicPr>
            <p:blipFill>
              <a:blip r:embed="rId14"/>
              <a:stretch>
                <a:fillRect/>
              </a:stretch>
            </p:blipFill>
            <p:spPr>
              <a:xfrm>
                <a:off x="6455877" y="2121915"/>
                <a:ext cx="2705040" cy="86040"/>
              </a:xfrm>
              <a:prstGeom prst="rect">
                <a:avLst/>
              </a:prstGeom>
            </p:spPr>
          </p:pic>
        </mc:Fallback>
      </mc:AlternateContent>
      <p:grpSp>
        <p:nvGrpSpPr>
          <p:cNvPr id="17" name="Gruppieren 16">
            <a:extLst>
              <a:ext uri="{FF2B5EF4-FFF2-40B4-BE49-F238E27FC236}">
                <a16:creationId xmlns:a16="http://schemas.microsoft.com/office/drawing/2014/main" id="{FB00CD9B-0C4B-4430-BADD-88F123495908}"/>
              </a:ext>
            </a:extLst>
          </p:cNvPr>
          <p:cNvGrpSpPr/>
          <p:nvPr/>
        </p:nvGrpSpPr>
        <p:grpSpPr>
          <a:xfrm>
            <a:off x="3817797" y="2721675"/>
            <a:ext cx="3915720" cy="978480"/>
            <a:chOff x="3817797" y="2721675"/>
            <a:chExt cx="3915720" cy="978480"/>
          </a:xfrm>
        </p:grpSpPr>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86F2BB9F-3050-4E48-99A8-4E1CA544EF72}"/>
                    </a:ext>
                  </a:extLst>
                </p14:cNvPr>
                <p14:cNvContentPartPr/>
                <p14:nvPr/>
              </p14:nvContentPartPr>
              <p14:xfrm>
                <a:off x="3980877" y="3365715"/>
                <a:ext cx="3752640" cy="80640"/>
              </p14:xfrm>
            </p:contentPart>
          </mc:Choice>
          <mc:Fallback xmlns="">
            <p:pic>
              <p:nvPicPr>
                <p:cNvPr id="15" name="Freihand 14">
                  <a:extLst>
                    <a:ext uri="{FF2B5EF4-FFF2-40B4-BE49-F238E27FC236}">
                      <a16:creationId xmlns:a16="http://schemas.microsoft.com/office/drawing/2014/main" id="{86F2BB9F-3050-4E48-99A8-4E1CA544EF72}"/>
                    </a:ext>
                  </a:extLst>
                </p:cNvPr>
                <p:cNvPicPr/>
                <p:nvPr/>
              </p:nvPicPr>
              <p:blipFill>
                <a:blip r:embed="rId16"/>
                <a:stretch>
                  <a:fillRect/>
                </a:stretch>
              </p:blipFill>
              <p:spPr>
                <a:xfrm>
                  <a:off x="3971877" y="3357075"/>
                  <a:ext cx="377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5624A18B-2438-43E2-A6C9-2F0E74B6FA0A}"/>
                    </a:ext>
                  </a:extLst>
                </p14:cNvPr>
                <p14:cNvContentPartPr/>
                <p14:nvPr/>
              </p14:nvContentPartPr>
              <p14:xfrm>
                <a:off x="3817797" y="2721675"/>
                <a:ext cx="1827720" cy="978480"/>
              </p14:xfrm>
            </p:contentPart>
          </mc:Choice>
          <mc:Fallback xmlns="">
            <p:pic>
              <p:nvPicPr>
                <p:cNvPr id="16" name="Freihand 15">
                  <a:extLst>
                    <a:ext uri="{FF2B5EF4-FFF2-40B4-BE49-F238E27FC236}">
                      <a16:creationId xmlns:a16="http://schemas.microsoft.com/office/drawing/2014/main" id="{5624A18B-2438-43E2-A6C9-2F0E74B6FA0A}"/>
                    </a:ext>
                  </a:extLst>
                </p:cNvPr>
                <p:cNvPicPr/>
                <p:nvPr/>
              </p:nvPicPr>
              <p:blipFill>
                <a:blip r:embed="rId18"/>
                <a:stretch>
                  <a:fillRect/>
                </a:stretch>
              </p:blipFill>
              <p:spPr>
                <a:xfrm>
                  <a:off x="3809157" y="2712675"/>
                  <a:ext cx="1845360" cy="9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A3ED3A3C-C6CF-45E0-92C1-E56FAA09C4A2}"/>
                  </a:ext>
                </a:extLst>
              </p14:cNvPr>
              <p14:cNvContentPartPr/>
              <p14:nvPr/>
            </p14:nvContentPartPr>
            <p14:xfrm>
              <a:off x="2208237" y="4498995"/>
              <a:ext cx="4044960" cy="52920"/>
            </p14:xfrm>
          </p:contentPart>
        </mc:Choice>
        <mc:Fallback xmlns="">
          <p:pic>
            <p:nvPicPr>
              <p:cNvPr id="18" name="Freihand 17">
                <a:extLst>
                  <a:ext uri="{FF2B5EF4-FFF2-40B4-BE49-F238E27FC236}">
                    <a16:creationId xmlns:a16="http://schemas.microsoft.com/office/drawing/2014/main" id="{A3ED3A3C-C6CF-45E0-92C1-E56FAA09C4A2}"/>
                  </a:ext>
                </a:extLst>
              </p:cNvPr>
              <p:cNvPicPr/>
              <p:nvPr/>
            </p:nvPicPr>
            <p:blipFill>
              <a:blip r:embed="rId20"/>
              <a:stretch>
                <a:fillRect/>
              </a:stretch>
            </p:blipFill>
            <p:spPr>
              <a:xfrm>
                <a:off x="2199237" y="4490355"/>
                <a:ext cx="406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BFC23CBE-837B-4127-96A4-54CF8639D533}"/>
                  </a:ext>
                </a:extLst>
              </p14:cNvPr>
              <p14:cNvContentPartPr/>
              <p14:nvPr/>
            </p14:nvContentPartPr>
            <p14:xfrm>
              <a:off x="3112573" y="545592"/>
              <a:ext cx="3536640" cy="147240"/>
            </p14:xfrm>
          </p:contentPart>
        </mc:Choice>
        <mc:Fallback xmlns="">
          <p:pic>
            <p:nvPicPr>
              <p:cNvPr id="19" name="Freihand 18">
                <a:extLst>
                  <a:ext uri="{FF2B5EF4-FFF2-40B4-BE49-F238E27FC236}">
                    <a16:creationId xmlns:a16="http://schemas.microsoft.com/office/drawing/2014/main" id="{BFC23CBE-837B-4127-96A4-54CF8639D533}"/>
                  </a:ext>
                </a:extLst>
              </p:cNvPr>
              <p:cNvPicPr/>
              <p:nvPr/>
            </p:nvPicPr>
            <p:blipFill>
              <a:blip r:embed="rId22"/>
              <a:stretch>
                <a:fillRect/>
              </a:stretch>
            </p:blipFill>
            <p:spPr>
              <a:xfrm>
                <a:off x="3108253" y="541272"/>
                <a:ext cx="354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3009DA67-C196-464D-9E9C-1478712F9EFE}"/>
                  </a:ext>
                </a:extLst>
              </p14:cNvPr>
              <p14:cNvContentPartPr/>
              <p14:nvPr/>
            </p14:nvContentPartPr>
            <p14:xfrm>
              <a:off x="895333" y="1426872"/>
              <a:ext cx="1180800" cy="110520"/>
            </p14:xfrm>
          </p:contentPart>
        </mc:Choice>
        <mc:Fallback xmlns="">
          <p:pic>
            <p:nvPicPr>
              <p:cNvPr id="20" name="Freihand 19">
                <a:extLst>
                  <a:ext uri="{FF2B5EF4-FFF2-40B4-BE49-F238E27FC236}">
                    <a16:creationId xmlns:a16="http://schemas.microsoft.com/office/drawing/2014/main" id="{3009DA67-C196-464D-9E9C-1478712F9EFE}"/>
                  </a:ext>
                </a:extLst>
              </p:cNvPr>
              <p:cNvPicPr/>
              <p:nvPr/>
            </p:nvPicPr>
            <p:blipFill>
              <a:blip r:embed="rId24"/>
              <a:stretch>
                <a:fillRect/>
              </a:stretch>
            </p:blipFill>
            <p:spPr>
              <a:xfrm>
                <a:off x="891013" y="1422552"/>
                <a:ext cx="1189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D036CE18-C0AD-42B5-BEBB-923CFAAF4F66}"/>
                  </a:ext>
                </a:extLst>
              </p14:cNvPr>
              <p14:cNvContentPartPr/>
              <p14:nvPr/>
            </p14:nvContentPartPr>
            <p14:xfrm>
              <a:off x="3763093" y="1439832"/>
              <a:ext cx="1758960" cy="77400"/>
            </p14:xfrm>
          </p:contentPart>
        </mc:Choice>
        <mc:Fallback xmlns="">
          <p:pic>
            <p:nvPicPr>
              <p:cNvPr id="21" name="Freihand 20">
                <a:extLst>
                  <a:ext uri="{FF2B5EF4-FFF2-40B4-BE49-F238E27FC236}">
                    <a16:creationId xmlns:a16="http://schemas.microsoft.com/office/drawing/2014/main" id="{D036CE18-C0AD-42B5-BEBB-923CFAAF4F66}"/>
                  </a:ext>
                </a:extLst>
              </p:cNvPr>
              <p:cNvPicPr/>
              <p:nvPr/>
            </p:nvPicPr>
            <p:blipFill>
              <a:blip r:embed="rId26"/>
              <a:stretch>
                <a:fillRect/>
              </a:stretch>
            </p:blipFill>
            <p:spPr>
              <a:xfrm>
                <a:off x="3758773" y="1435512"/>
                <a:ext cx="176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9CF0B450-A56B-4C52-B8DE-3672CF779138}"/>
                  </a:ext>
                </a:extLst>
              </p14:cNvPr>
              <p14:cNvContentPartPr/>
              <p14:nvPr/>
            </p14:nvContentPartPr>
            <p14:xfrm>
              <a:off x="2531893" y="1087392"/>
              <a:ext cx="1195200" cy="521280"/>
            </p14:xfrm>
          </p:contentPart>
        </mc:Choice>
        <mc:Fallback xmlns="">
          <p:pic>
            <p:nvPicPr>
              <p:cNvPr id="22" name="Freihand 21">
                <a:extLst>
                  <a:ext uri="{FF2B5EF4-FFF2-40B4-BE49-F238E27FC236}">
                    <a16:creationId xmlns:a16="http://schemas.microsoft.com/office/drawing/2014/main" id="{9CF0B450-A56B-4C52-B8DE-3672CF779138}"/>
                  </a:ext>
                </a:extLst>
              </p:cNvPr>
              <p:cNvPicPr/>
              <p:nvPr/>
            </p:nvPicPr>
            <p:blipFill>
              <a:blip r:embed="rId28"/>
              <a:stretch>
                <a:fillRect/>
              </a:stretch>
            </p:blipFill>
            <p:spPr>
              <a:xfrm>
                <a:off x="2527573" y="1083072"/>
                <a:ext cx="12038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E10E1A29-8761-489B-8E86-989CBF9D5318}"/>
                  </a:ext>
                </a:extLst>
              </p14:cNvPr>
              <p14:cNvContentPartPr/>
              <p14:nvPr/>
            </p14:nvContentPartPr>
            <p14:xfrm>
              <a:off x="5726533" y="1095312"/>
              <a:ext cx="1616040" cy="468360"/>
            </p14:xfrm>
          </p:contentPart>
        </mc:Choice>
        <mc:Fallback xmlns="">
          <p:pic>
            <p:nvPicPr>
              <p:cNvPr id="23" name="Freihand 22">
                <a:extLst>
                  <a:ext uri="{FF2B5EF4-FFF2-40B4-BE49-F238E27FC236}">
                    <a16:creationId xmlns:a16="http://schemas.microsoft.com/office/drawing/2014/main" id="{E10E1A29-8761-489B-8E86-989CBF9D5318}"/>
                  </a:ext>
                </a:extLst>
              </p:cNvPr>
              <p:cNvPicPr/>
              <p:nvPr/>
            </p:nvPicPr>
            <p:blipFill>
              <a:blip r:embed="rId30"/>
              <a:stretch>
                <a:fillRect/>
              </a:stretch>
            </p:blipFill>
            <p:spPr>
              <a:xfrm>
                <a:off x="5722213" y="1090992"/>
                <a:ext cx="1624680" cy="477000"/>
              </a:xfrm>
              <a:prstGeom prst="rect">
                <a:avLst/>
              </a:prstGeom>
            </p:spPr>
          </p:pic>
        </mc:Fallback>
      </mc:AlternateContent>
      <p:grpSp>
        <p:nvGrpSpPr>
          <p:cNvPr id="26" name="Gruppieren 25">
            <a:extLst>
              <a:ext uri="{FF2B5EF4-FFF2-40B4-BE49-F238E27FC236}">
                <a16:creationId xmlns:a16="http://schemas.microsoft.com/office/drawing/2014/main" id="{A947DCAA-FF81-4158-8937-5344D38C9D88}"/>
              </a:ext>
            </a:extLst>
          </p:cNvPr>
          <p:cNvGrpSpPr/>
          <p:nvPr/>
        </p:nvGrpSpPr>
        <p:grpSpPr>
          <a:xfrm>
            <a:off x="7907413" y="743592"/>
            <a:ext cx="608400" cy="960480"/>
            <a:chOff x="7907413" y="743592"/>
            <a:chExt cx="608400" cy="960480"/>
          </a:xfrm>
        </p:grpSpPr>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6E25D824-6DD4-4F97-933A-A7BE490492F2}"/>
                    </a:ext>
                  </a:extLst>
                </p14:cNvPr>
                <p14:cNvContentPartPr/>
                <p14:nvPr/>
              </p14:nvContentPartPr>
              <p14:xfrm>
                <a:off x="7907413" y="863112"/>
                <a:ext cx="483840" cy="840960"/>
              </p14:xfrm>
            </p:contentPart>
          </mc:Choice>
          <mc:Fallback xmlns="">
            <p:pic>
              <p:nvPicPr>
                <p:cNvPr id="24" name="Freihand 23">
                  <a:extLst>
                    <a:ext uri="{FF2B5EF4-FFF2-40B4-BE49-F238E27FC236}">
                      <a16:creationId xmlns:a16="http://schemas.microsoft.com/office/drawing/2014/main" id="{6E25D824-6DD4-4F97-933A-A7BE490492F2}"/>
                    </a:ext>
                  </a:extLst>
                </p:cNvPr>
                <p:cNvPicPr/>
                <p:nvPr/>
              </p:nvPicPr>
              <p:blipFill>
                <a:blip r:embed="rId32"/>
                <a:stretch>
                  <a:fillRect/>
                </a:stretch>
              </p:blipFill>
              <p:spPr>
                <a:xfrm>
                  <a:off x="7903093" y="858792"/>
                  <a:ext cx="4924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24575711-02E5-4418-8BC9-663E72764F2A}"/>
                    </a:ext>
                  </a:extLst>
                </p14:cNvPr>
                <p14:cNvContentPartPr/>
                <p14:nvPr/>
              </p14:nvContentPartPr>
              <p14:xfrm>
                <a:off x="8362453" y="743592"/>
                <a:ext cx="153360" cy="196560"/>
              </p14:xfrm>
            </p:contentPart>
          </mc:Choice>
          <mc:Fallback xmlns="">
            <p:pic>
              <p:nvPicPr>
                <p:cNvPr id="25" name="Freihand 24">
                  <a:extLst>
                    <a:ext uri="{FF2B5EF4-FFF2-40B4-BE49-F238E27FC236}">
                      <a16:creationId xmlns:a16="http://schemas.microsoft.com/office/drawing/2014/main" id="{24575711-02E5-4418-8BC9-663E72764F2A}"/>
                    </a:ext>
                  </a:extLst>
                </p:cNvPr>
                <p:cNvPicPr/>
                <p:nvPr/>
              </p:nvPicPr>
              <p:blipFill>
                <a:blip r:embed="rId34"/>
                <a:stretch>
                  <a:fillRect/>
                </a:stretch>
              </p:blipFill>
              <p:spPr>
                <a:xfrm>
                  <a:off x="8358133" y="739272"/>
                  <a:ext cx="162000" cy="205200"/>
                </a:xfrm>
                <a:prstGeom prst="rect">
                  <a:avLst/>
                </a:prstGeom>
              </p:spPr>
            </p:pic>
          </mc:Fallback>
        </mc:AlternateContent>
      </p:grpSp>
      <p:grpSp>
        <p:nvGrpSpPr>
          <p:cNvPr id="55" name="Gruppieren 54">
            <a:extLst>
              <a:ext uri="{FF2B5EF4-FFF2-40B4-BE49-F238E27FC236}">
                <a16:creationId xmlns:a16="http://schemas.microsoft.com/office/drawing/2014/main" id="{6CBF6FBF-B205-44EF-BF51-F454B2404416}"/>
              </a:ext>
            </a:extLst>
          </p:cNvPr>
          <p:cNvGrpSpPr/>
          <p:nvPr/>
        </p:nvGrpSpPr>
        <p:grpSpPr>
          <a:xfrm>
            <a:off x="8817133" y="58152"/>
            <a:ext cx="1660680" cy="766080"/>
            <a:chOff x="8817133" y="58152"/>
            <a:chExt cx="1660680" cy="766080"/>
          </a:xfrm>
        </p:grpSpPr>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818C7AF2-D084-4C83-A4C5-80AB49065A8A}"/>
                    </a:ext>
                  </a:extLst>
                </p14:cNvPr>
                <p14:cNvContentPartPr/>
                <p14:nvPr/>
              </p14:nvContentPartPr>
              <p14:xfrm>
                <a:off x="9130693" y="134112"/>
                <a:ext cx="9360" cy="144360"/>
              </p14:xfrm>
            </p:contentPart>
          </mc:Choice>
          <mc:Fallback xmlns="">
            <p:pic>
              <p:nvPicPr>
                <p:cNvPr id="27" name="Freihand 26">
                  <a:extLst>
                    <a:ext uri="{FF2B5EF4-FFF2-40B4-BE49-F238E27FC236}">
                      <a16:creationId xmlns:a16="http://schemas.microsoft.com/office/drawing/2014/main" id="{818C7AF2-D084-4C83-A4C5-80AB49065A8A}"/>
                    </a:ext>
                  </a:extLst>
                </p:cNvPr>
                <p:cNvPicPr/>
                <p:nvPr/>
              </p:nvPicPr>
              <p:blipFill>
                <a:blip r:embed="rId36"/>
                <a:stretch>
                  <a:fillRect/>
                </a:stretch>
              </p:blipFill>
              <p:spPr>
                <a:xfrm>
                  <a:off x="9126373" y="129792"/>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E4509E7A-B6B1-498F-9A92-10585C9E487B}"/>
                    </a:ext>
                  </a:extLst>
                </p14:cNvPr>
                <p14:cNvContentPartPr/>
                <p14:nvPr/>
              </p14:nvContentPartPr>
              <p14:xfrm>
                <a:off x="9043573" y="58152"/>
                <a:ext cx="216720" cy="233640"/>
              </p14:xfrm>
            </p:contentPart>
          </mc:Choice>
          <mc:Fallback xmlns="">
            <p:pic>
              <p:nvPicPr>
                <p:cNvPr id="28" name="Freihand 27">
                  <a:extLst>
                    <a:ext uri="{FF2B5EF4-FFF2-40B4-BE49-F238E27FC236}">
                      <a16:creationId xmlns:a16="http://schemas.microsoft.com/office/drawing/2014/main" id="{E4509E7A-B6B1-498F-9A92-10585C9E487B}"/>
                    </a:ext>
                  </a:extLst>
                </p:cNvPr>
                <p:cNvPicPr/>
                <p:nvPr/>
              </p:nvPicPr>
              <p:blipFill>
                <a:blip r:embed="rId38"/>
                <a:stretch>
                  <a:fillRect/>
                </a:stretch>
              </p:blipFill>
              <p:spPr>
                <a:xfrm>
                  <a:off x="9039253" y="53832"/>
                  <a:ext cx="225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ACB22E51-1465-4697-A1F9-B3CA76A8B955}"/>
                    </a:ext>
                  </a:extLst>
                </p14:cNvPr>
                <p14:cNvContentPartPr/>
                <p14:nvPr/>
              </p14:nvContentPartPr>
              <p14:xfrm>
                <a:off x="9275053" y="190992"/>
                <a:ext cx="191520" cy="74520"/>
              </p14:xfrm>
            </p:contentPart>
          </mc:Choice>
          <mc:Fallback xmlns="">
            <p:pic>
              <p:nvPicPr>
                <p:cNvPr id="29" name="Freihand 28">
                  <a:extLst>
                    <a:ext uri="{FF2B5EF4-FFF2-40B4-BE49-F238E27FC236}">
                      <a16:creationId xmlns:a16="http://schemas.microsoft.com/office/drawing/2014/main" id="{ACB22E51-1465-4697-A1F9-B3CA76A8B955}"/>
                    </a:ext>
                  </a:extLst>
                </p:cNvPr>
                <p:cNvPicPr/>
                <p:nvPr/>
              </p:nvPicPr>
              <p:blipFill>
                <a:blip r:embed="rId40"/>
                <a:stretch>
                  <a:fillRect/>
                </a:stretch>
              </p:blipFill>
              <p:spPr>
                <a:xfrm>
                  <a:off x="9270733" y="186672"/>
                  <a:ext cx="200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85D56993-F6B0-443A-A986-6690B94B3040}"/>
                    </a:ext>
                  </a:extLst>
                </p14:cNvPr>
                <p14:cNvContentPartPr/>
                <p14:nvPr/>
              </p14:nvContentPartPr>
              <p14:xfrm>
                <a:off x="9520213" y="118632"/>
                <a:ext cx="88560" cy="140400"/>
              </p14:xfrm>
            </p:contentPart>
          </mc:Choice>
          <mc:Fallback xmlns="">
            <p:pic>
              <p:nvPicPr>
                <p:cNvPr id="30" name="Freihand 29">
                  <a:extLst>
                    <a:ext uri="{FF2B5EF4-FFF2-40B4-BE49-F238E27FC236}">
                      <a16:creationId xmlns:a16="http://schemas.microsoft.com/office/drawing/2014/main" id="{85D56993-F6B0-443A-A986-6690B94B3040}"/>
                    </a:ext>
                  </a:extLst>
                </p:cNvPr>
                <p:cNvPicPr/>
                <p:nvPr/>
              </p:nvPicPr>
              <p:blipFill>
                <a:blip r:embed="rId42"/>
                <a:stretch>
                  <a:fillRect/>
                </a:stretch>
              </p:blipFill>
              <p:spPr>
                <a:xfrm>
                  <a:off x="9515893" y="114312"/>
                  <a:ext cx="97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2B344768-6FFD-49A1-8CBF-4D6254A729B4}"/>
                    </a:ext>
                  </a:extLst>
                </p14:cNvPr>
                <p14:cNvContentPartPr/>
                <p14:nvPr/>
              </p14:nvContentPartPr>
              <p14:xfrm>
                <a:off x="9563053" y="218352"/>
                <a:ext cx="32400" cy="44640"/>
              </p14:xfrm>
            </p:contentPart>
          </mc:Choice>
          <mc:Fallback xmlns="">
            <p:pic>
              <p:nvPicPr>
                <p:cNvPr id="31" name="Freihand 30">
                  <a:extLst>
                    <a:ext uri="{FF2B5EF4-FFF2-40B4-BE49-F238E27FC236}">
                      <a16:creationId xmlns:a16="http://schemas.microsoft.com/office/drawing/2014/main" id="{2B344768-6FFD-49A1-8CBF-4D6254A729B4}"/>
                    </a:ext>
                  </a:extLst>
                </p:cNvPr>
                <p:cNvPicPr/>
                <p:nvPr/>
              </p:nvPicPr>
              <p:blipFill>
                <a:blip r:embed="rId44"/>
                <a:stretch>
                  <a:fillRect/>
                </a:stretch>
              </p:blipFill>
              <p:spPr>
                <a:xfrm>
                  <a:off x="9558733" y="214032"/>
                  <a:ext cx="41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13229D8A-5712-435D-ACB5-5A1AA3249535}"/>
                    </a:ext>
                  </a:extLst>
                </p14:cNvPr>
                <p14:cNvContentPartPr/>
                <p14:nvPr/>
              </p14:nvContentPartPr>
              <p14:xfrm>
                <a:off x="9612373" y="191352"/>
                <a:ext cx="156600" cy="68760"/>
              </p14:xfrm>
            </p:contentPart>
          </mc:Choice>
          <mc:Fallback xmlns="">
            <p:pic>
              <p:nvPicPr>
                <p:cNvPr id="32" name="Freihand 31">
                  <a:extLst>
                    <a:ext uri="{FF2B5EF4-FFF2-40B4-BE49-F238E27FC236}">
                      <a16:creationId xmlns:a16="http://schemas.microsoft.com/office/drawing/2014/main" id="{13229D8A-5712-435D-ACB5-5A1AA3249535}"/>
                    </a:ext>
                  </a:extLst>
                </p:cNvPr>
                <p:cNvPicPr/>
                <p:nvPr/>
              </p:nvPicPr>
              <p:blipFill>
                <a:blip r:embed="rId46"/>
                <a:stretch>
                  <a:fillRect/>
                </a:stretch>
              </p:blipFill>
              <p:spPr>
                <a:xfrm>
                  <a:off x="9608053" y="187032"/>
                  <a:ext cx="16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F8399FA9-CD84-47E3-9263-F79E60EEE00B}"/>
                    </a:ext>
                  </a:extLst>
                </p14:cNvPr>
                <p14:cNvContentPartPr/>
                <p14:nvPr/>
              </p14:nvContentPartPr>
              <p14:xfrm>
                <a:off x="8840893" y="207912"/>
                <a:ext cx="113760" cy="1440"/>
              </p14:xfrm>
            </p:contentPart>
          </mc:Choice>
          <mc:Fallback xmlns="">
            <p:pic>
              <p:nvPicPr>
                <p:cNvPr id="33" name="Freihand 32">
                  <a:extLst>
                    <a:ext uri="{FF2B5EF4-FFF2-40B4-BE49-F238E27FC236}">
                      <a16:creationId xmlns:a16="http://schemas.microsoft.com/office/drawing/2014/main" id="{F8399FA9-CD84-47E3-9263-F79E60EEE00B}"/>
                    </a:ext>
                  </a:extLst>
                </p:cNvPr>
                <p:cNvPicPr/>
                <p:nvPr/>
              </p:nvPicPr>
              <p:blipFill>
                <a:blip r:embed="rId48"/>
                <a:stretch>
                  <a:fillRect/>
                </a:stretch>
              </p:blipFill>
              <p:spPr>
                <a:xfrm>
                  <a:off x="8836573" y="203592"/>
                  <a:ext cx="122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559490B-5CCC-4321-B478-0225732B77AD}"/>
                    </a:ext>
                  </a:extLst>
                </p14:cNvPr>
                <p14:cNvContentPartPr/>
                <p14:nvPr/>
              </p14:nvContentPartPr>
              <p14:xfrm>
                <a:off x="8817133" y="473592"/>
                <a:ext cx="155160" cy="40680"/>
              </p14:xfrm>
            </p:contentPart>
          </mc:Choice>
          <mc:Fallback xmlns="">
            <p:pic>
              <p:nvPicPr>
                <p:cNvPr id="34" name="Freihand 33">
                  <a:extLst>
                    <a:ext uri="{FF2B5EF4-FFF2-40B4-BE49-F238E27FC236}">
                      <a16:creationId xmlns:a16="http://schemas.microsoft.com/office/drawing/2014/main" id="{F559490B-5CCC-4321-B478-0225732B77AD}"/>
                    </a:ext>
                  </a:extLst>
                </p:cNvPr>
                <p:cNvPicPr/>
                <p:nvPr/>
              </p:nvPicPr>
              <p:blipFill>
                <a:blip r:embed="rId50"/>
                <a:stretch>
                  <a:fillRect/>
                </a:stretch>
              </p:blipFill>
              <p:spPr>
                <a:xfrm>
                  <a:off x="8812813" y="469272"/>
                  <a:ext cx="163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DE58F885-00E6-4684-9E6E-E02F930121DF}"/>
                    </a:ext>
                  </a:extLst>
                </p14:cNvPr>
                <p14:cNvContentPartPr/>
                <p14:nvPr/>
              </p14:nvContentPartPr>
              <p14:xfrm>
                <a:off x="9131773" y="416712"/>
                <a:ext cx="115920" cy="133200"/>
              </p14:xfrm>
            </p:contentPart>
          </mc:Choice>
          <mc:Fallback xmlns="">
            <p:pic>
              <p:nvPicPr>
                <p:cNvPr id="36" name="Freihand 35">
                  <a:extLst>
                    <a:ext uri="{FF2B5EF4-FFF2-40B4-BE49-F238E27FC236}">
                      <a16:creationId xmlns:a16="http://schemas.microsoft.com/office/drawing/2014/main" id="{DE58F885-00E6-4684-9E6E-E02F930121DF}"/>
                    </a:ext>
                  </a:extLst>
                </p:cNvPr>
                <p:cNvPicPr/>
                <p:nvPr/>
              </p:nvPicPr>
              <p:blipFill>
                <a:blip r:embed="rId52"/>
                <a:stretch>
                  <a:fillRect/>
                </a:stretch>
              </p:blipFill>
              <p:spPr>
                <a:xfrm>
                  <a:off x="9127453" y="412392"/>
                  <a:ext cx="124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CD4CF050-37D7-4321-A578-00BFDF995B55}"/>
                    </a:ext>
                  </a:extLst>
                </p14:cNvPr>
                <p14:cNvContentPartPr/>
                <p14:nvPr/>
              </p14:nvContentPartPr>
              <p14:xfrm>
                <a:off x="9232933" y="473952"/>
                <a:ext cx="139320" cy="66240"/>
              </p14:xfrm>
            </p:contentPart>
          </mc:Choice>
          <mc:Fallback xmlns="">
            <p:pic>
              <p:nvPicPr>
                <p:cNvPr id="37" name="Freihand 36">
                  <a:extLst>
                    <a:ext uri="{FF2B5EF4-FFF2-40B4-BE49-F238E27FC236}">
                      <a16:creationId xmlns:a16="http://schemas.microsoft.com/office/drawing/2014/main" id="{CD4CF050-37D7-4321-A578-00BFDF995B55}"/>
                    </a:ext>
                  </a:extLst>
                </p:cNvPr>
                <p:cNvPicPr/>
                <p:nvPr/>
              </p:nvPicPr>
              <p:blipFill>
                <a:blip r:embed="rId54"/>
                <a:stretch>
                  <a:fillRect/>
                </a:stretch>
              </p:blipFill>
              <p:spPr>
                <a:xfrm>
                  <a:off x="9228613" y="469632"/>
                  <a:ext cx="147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69E8A9F4-303E-491C-AF7F-C55FEA443C5B}"/>
                    </a:ext>
                  </a:extLst>
                </p14:cNvPr>
                <p14:cNvContentPartPr/>
                <p14:nvPr/>
              </p14:nvContentPartPr>
              <p14:xfrm>
                <a:off x="9393493" y="457392"/>
                <a:ext cx="68400" cy="90360"/>
              </p14:xfrm>
            </p:contentPart>
          </mc:Choice>
          <mc:Fallback xmlns="">
            <p:pic>
              <p:nvPicPr>
                <p:cNvPr id="38" name="Freihand 37">
                  <a:extLst>
                    <a:ext uri="{FF2B5EF4-FFF2-40B4-BE49-F238E27FC236}">
                      <a16:creationId xmlns:a16="http://schemas.microsoft.com/office/drawing/2014/main" id="{69E8A9F4-303E-491C-AF7F-C55FEA443C5B}"/>
                    </a:ext>
                  </a:extLst>
                </p:cNvPr>
                <p:cNvPicPr/>
                <p:nvPr/>
              </p:nvPicPr>
              <p:blipFill>
                <a:blip r:embed="rId56"/>
                <a:stretch>
                  <a:fillRect/>
                </a:stretch>
              </p:blipFill>
              <p:spPr>
                <a:xfrm>
                  <a:off x="9389173" y="453072"/>
                  <a:ext cx="77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FEF09666-906C-45E5-AFEA-B915166233A0}"/>
                    </a:ext>
                  </a:extLst>
                </p14:cNvPr>
                <p14:cNvContentPartPr/>
                <p14:nvPr/>
              </p14:nvContentPartPr>
              <p14:xfrm>
                <a:off x="9451813" y="369192"/>
                <a:ext cx="25920" cy="159120"/>
              </p14:xfrm>
            </p:contentPart>
          </mc:Choice>
          <mc:Fallback xmlns="">
            <p:pic>
              <p:nvPicPr>
                <p:cNvPr id="39" name="Freihand 38">
                  <a:extLst>
                    <a:ext uri="{FF2B5EF4-FFF2-40B4-BE49-F238E27FC236}">
                      <a16:creationId xmlns:a16="http://schemas.microsoft.com/office/drawing/2014/main" id="{FEF09666-906C-45E5-AFEA-B915166233A0}"/>
                    </a:ext>
                  </a:extLst>
                </p:cNvPr>
                <p:cNvPicPr/>
                <p:nvPr/>
              </p:nvPicPr>
              <p:blipFill>
                <a:blip r:embed="rId58"/>
                <a:stretch>
                  <a:fillRect/>
                </a:stretch>
              </p:blipFill>
              <p:spPr>
                <a:xfrm>
                  <a:off x="9447493" y="364872"/>
                  <a:ext cx="34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0F0391A8-B4DB-45B1-A7F2-AA2B6E5C8B33}"/>
                    </a:ext>
                  </a:extLst>
                </p14:cNvPr>
                <p14:cNvContentPartPr/>
                <p14:nvPr/>
              </p14:nvContentPartPr>
              <p14:xfrm>
                <a:off x="9510133" y="346872"/>
                <a:ext cx="136440" cy="186480"/>
              </p14:xfrm>
            </p:contentPart>
          </mc:Choice>
          <mc:Fallback xmlns="">
            <p:pic>
              <p:nvPicPr>
                <p:cNvPr id="40" name="Freihand 39">
                  <a:extLst>
                    <a:ext uri="{FF2B5EF4-FFF2-40B4-BE49-F238E27FC236}">
                      <a16:creationId xmlns:a16="http://schemas.microsoft.com/office/drawing/2014/main" id="{0F0391A8-B4DB-45B1-A7F2-AA2B6E5C8B33}"/>
                    </a:ext>
                  </a:extLst>
                </p:cNvPr>
                <p:cNvPicPr/>
                <p:nvPr/>
              </p:nvPicPr>
              <p:blipFill>
                <a:blip r:embed="rId60"/>
                <a:stretch>
                  <a:fillRect/>
                </a:stretch>
              </p:blipFill>
              <p:spPr>
                <a:xfrm>
                  <a:off x="9505813" y="342552"/>
                  <a:ext cx="145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266973A-4BAB-473E-84A2-3F562EB3D227}"/>
                    </a:ext>
                  </a:extLst>
                </p14:cNvPr>
                <p14:cNvContentPartPr/>
                <p14:nvPr/>
              </p14:nvContentPartPr>
              <p14:xfrm>
                <a:off x="9702373" y="421032"/>
                <a:ext cx="620640" cy="155160"/>
              </p14:xfrm>
            </p:contentPart>
          </mc:Choice>
          <mc:Fallback xmlns="">
            <p:pic>
              <p:nvPicPr>
                <p:cNvPr id="41" name="Freihand 40">
                  <a:extLst>
                    <a:ext uri="{FF2B5EF4-FFF2-40B4-BE49-F238E27FC236}">
                      <a16:creationId xmlns:a16="http://schemas.microsoft.com/office/drawing/2014/main" id="{D266973A-4BAB-473E-84A2-3F562EB3D227}"/>
                    </a:ext>
                  </a:extLst>
                </p:cNvPr>
                <p:cNvPicPr/>
                <p:nvPr/>
              </p:nvPicPr>
              <p:blipFill>
                <a:blip r:embed="rId62"/>
                <a:stretch>
                  <a:fillRect/>
                </a:stretch>
              </p:blipFill>
              <p:spPr>
                <a:xfrm>
                  <a:off x="9698053" y="416712"/>
                  <a:ext cx="629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67C197C-80D1-490E-B173-CDAD9A435694}"/>
                    </a:ext>
                  </a:extLst>
                </p14:cNvPr>
                <p14:cNvContentPartPr/>
                <p14:nvPr/>
              </p14:nvContentPartPr>
              <p14:xfrm>
                <a:off x="8839813" y="761592"/>
                <a:ext cx="135720" cy="5760"/>
              </p14:xfrm>
            </p:contentPart>
          </mc:Choice>
          <mc:Fallback xmlns="">
            <p:pic>
              <p:nvPicPr>
                <p:cNvPr id="43" name="Freihand 42">
                  <a:extLst>
                    <a:ext uri="{FF2B5EF4-FFF2-40B4-BE49-F238E27FC236}">
                      <a16:creationId xmlns:a16="http://schemas.microsoft.com/office/drawing/2014/main" id="{467C197C-80D1-490E-B173-CDAD9A435694}"/>
                    </a:ext>
                  </a:extLst>
                </p:cNvPr>
                <p:cNvPicPr/>
                <p:nvPr/>
              </p:nvPicPr>
              <p:blipFill>
                <a:blip r:embed="rId64"/>
                <a:stretch>
                  <a:fillRect/>
                </a:stretch>
              </p:blipFill>
              <p:spPr>
                <a:xfrm>
                  <a:off x="8835493" y="757272"/>
                  <a:ext cx="144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BCA7E20-137A-4ABC-92EF-ED5155D4410C}"/>
                    </a:ext>
                  </a:extLst>
                </p14:cNvPr>
                <p14:cNvContentPartPr/>
                <p14:nvPr/>
              </p14:nvContentPartPr>
              <p14:xfrm>
                <a:off x="9123493" y="710112"/>
                <a:ext cx="15840" cy="114120"/>
              </p14:xfrm>
            </p:contentPart>
          </mc:Choice>
          <mc:Fallback xmlns="">
            <p:pic>
              <p:nvPicPr>
                <p:cNvPr id="44" name="Freihand 43">
                  <a:extLst>
                    <a:ext uri="{FF2B5EF4-FFF2-40B4-BE49-F238E27FC236}">
                      <a16:creationId xmlns:a16="http://schemas.microsoft.com/office/drawing/2014/main" id="{8BCA7E20-137A-4ABC-92EF-ED5155D4410C}"/>
                    </a:ext>
                  </a:extLst>
                </p:cNvPr>
                <p:cNvPicPr/>
                <p:nvPr/>
              </p:nvPicPr>
              <p:blipFill>
                <a:blip r:embed="rId66"/>
                <a:stretch>
                  <a:fillRect/>
                </a:stretch>
              </p:blipFill>
              <p:spPr>
                <a:xfrm>
                  <a:off x="9119173" y="705792"/>
                  <a:ext cx="24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4AF9398B-6604-44D4-90A9-196D7196687D}"/>
                    </a:ext>
                  </a:extLst>
                </p14:cNvPr>
                <p14:cNvContentPartPr/>
                <p14:nvPr/>
              </p14:nvContentPartPr>
              <p14:xfrm>
                <a:off x="9070573" y="646032"/>
                <a:ext cx="137160" cy="93240"/>
              </p14:xfrm>
            </p:contentPart>
          </mc:Choice>
          <mc:Fallback xmlns="">
            <p:pic>
              <p:nvPicPr>
                <p:cNvPr id="45" name="Freihand 44">
                  <a:extLst>
                    <a:ext uri="{FF2B5EF4-FFF2-40B4-BE49-F238E27FC236}">
                      <a16:creationId xmlns:a16="http://schemas.microsoft.com/office/drawing/2014/main" id="{4AF9398B-6604-44D4-90A9-196D7196687D}"/>
                    </a:ext>
                  </a:extLst>
                </p:cNvPr>
                <p:cNvPicPr/>
                <p:nvPr/>
              </p:nvPicPr>
              <p:blipFill>
                <a:blip r:embed="rId68"/>
                <a:stretch>
                  <a:fillRect/>
                </a:stretch>
              </p:blipFill>
              <p:spPr>
                <a:xfrm>
                  <a:off x="9066253" y="641712"/>
                  <a:ext cx="145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E5C3D38A-6B53-47D9-9D78-9B7096DD3D50}"/>
                    </a:ext>
                  </a:extLst>
                </p14:cNvPr>
                <p14:cNvContentPartPr/>
                <p14:nvPr/>
              </p14:nvContentPartPr>
              <p14:xfrm>
                <a:off x="9247333" y="704352"/>
                <a:ext cx="83880" cy="92160"/>
              </p14:xfrm>
            </p:contentPart>
          </mc:Choice>
          <mc:Fallback xmlns="">
            <p:pic>
              <p:nvPicPr>
                <p:cNvPr id="46" name="Freihand 45">
                  <a:extLst>
                    <a:ext uri="{FF2B5EF4-FFF2-40B4-BE49-F238E27FC236}">
                      <a16:creationId xmlns:a16="http://schemas.microsoft.com/office/drawing/2014/main" id="{E5C3D38A-6B53-47D9-9D78-9B7096DD3D50}"/>
                    </a:ext>
                  </a:extLst>
                </p:cNvPr>
                <p:cNvPicPr/>
                <p:nvPr/>
              </p:nvPicPr>
              <p:blipFill>
                <a:blip r:embed="rId70"/>
                <a:stretch>
                  <a:fillRect/>
                </a:stretch>
              </p:blipFill>
              <p:spPr>
                <a:xfrm>
                  <a:off x="9243013" y="700032"/>
                  <a:ext cx="92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0A587120-D8C3-4A9A-A21F-BDAA51E735EA}"/>
                    </a:ext>
                  </a:extLst>
                </p14:cNvPr>
                <p14:cNvContentPartPr/>
                <p14:nvPr/>
              </p14:nvContentPartPr>
              <p14:xfrm>
                <a:off x="9367933" y="719112"/>
                <a:ext cx="118080" cy="71280"/>
              </p14:xfrm>
            </p:contentPart>
          </mc:Choice>
          <mc:Fallback xmlns="">
            <p:pic>
              <p:nvPicPr>
                <p:cNvPr id="47" name="Freihand 46">
                  <a:extLst>
                    <a:ext uri="{FF2B5EF4-FFF2-40B4-BE49-F238E27FC236}">
                      <a16:creationId xmlns:a16="http://schemas.microsoft.com/office/drawing/2014/main" id="{0A587120-D8C3-4A9A-A21F-BDAA51E735EA}"/>
                    </a:ext>
                  </a:extLst>
                </p:cNvPr>
                <p:cNvPicPr/>
                <p:nvPr/>
              </p:nvPicPr>
              <p:blipFill>
                <a:blip r:embed="rId72"/>
                <a:stretch>
                  <a:fillRect/>
                </a:stretch>
              </p:blipFill>
              <p:spPr>
                <a:xfrm>
                  <a:off x="9363613" y="714792"/>
                  <a:ext cx="126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DA8435E5-B549-4074-BE40-C85C3C33D7DC}"/>
                    </a:ext>
                  </a:extLst>
                </p14:cNvPr>
                <p14:cNvContentPartPr/>
                <p14:nvPr/>
              </p14:nvContentPartPr>
              <p14:xfrm>
                <a:off x="9549373" y="697152"/>
                <a:ext cx="99720" cy="101160"/>
              </p14:xfrm>
            </p:contentPart>
          </mc:Choice>
          <mc:Fallback xmlns="">
            <p:pic>
              <p:nvPicPr>
                <p:cNvPr id="48" name="Freihand 47">
                  <a:extLst>
                    <a:ext uri="{FF2B5EF4-FFF2-40B4-BE49-F238E27FC236}">
                      <a16:creationId xmlns:a16="http://schemas.microsoft.com/office/drawing/2014/main" id="{DA8435E5-B549-4074-BE40-C85C3C33D7DC}"/>
                    </a:ext>
                  </a:extLst>
                </p:cNvPr>
                <p:cNvPicPr/>
                <p:nvPr/>
              </p:nvPicPr>
              <p:blipFill>
                <a:blip r:embed="rId74"/>
                <a:stretch>
                  <a:fillRect/>
                </a:stretch>
              </p:blipFill>
              <p:spPr>
                <a:xfrm>
                  <a:off x="9545053" y="692832"/>
                  <a:ext cx="108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C8BAAA46-DD4B-4B4F-A0E8-E42C0E259E20}"/>
                    </a:ext>
                  </a:extLst>
                </p14:cNvPr>
                <p14:cNvContentPartPr/>
                <p14:nvPr/>
              </p14:nvContentPartPr>
              <p14:xfrm>
                <a:off x="9709933" y="698232"/>
                <a:ext cx="10080" cy="56880"/>
              </p14:xfrm>
            </p:contentPart>
          </mc:Choice>
          <mc:Fallback xmlns="">
            <p:pic>
              <p:nvPicPr>
                <p:cNvPr id="49" name="Freihand 48">
                  <a:extLst>
                    <a:ext uri="{FF2B5EF4-FFF2-40B4-BE49-F238E27FC236}">
                      <a16:creationId xmlns:a16="http://schemas.microsoft.com/office/drawing/2014/main" id="{C8BAAA46-DD4B-4B4F-A0E8-E42C0E259E20}"/>
                    </a:ext>
                  </a:extLst>
                </p:cNvPr>
                <p:cNvPicPr/>
                <p:nvPr/>
              </p:nvPicPr>
              <p:blipFill>
                <a:blip r:embed="rId76"/>
                <a:stretch>
                  <a:fillRect/>
                </a:stretch>
              </p:blipFill>
              <p:spPr>
                <a:xfrm>
                  <a:off x="9705613" y="693912"/>
                  <a:ext cx="18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E474E27B-303A-450E-B766-A401FE92070C}"/>
                    </a:ext>
                  </a:extLst>
                </p14:cNvPr>
                <p14:cNvContentPartPr/>
                <p14:nvPr/>
              </p14:nvContentPartPr>
              <p14:xfrm>
                <a:off x="9712093" y="636312"/>
                <a:ext cx="3240" cy="3240"/>
              </p14:xfrm>
            </p:contentPart>
          </mc:Choice>
          <mc:Fallback xmlns="">
            <p:pic>
              <p:nvPicPr>
                <p:cNvPr id="50" name="Freihand 49">
                  <a:extLst>
                    <a:ext uri="{FF2B5EF4-FFF2-40B4-BE49-F238E27FC236}">
                      <a16:creationId xmlns:a16="http://schemas.microsoft.com/office/drawing/2014/main" id="{E474E27B-303A-450E-B766-A401FE92070C}"/>
                    </a:ext>
                  </a:extLst>
                </p:cNvPr>
                <p:cNvPicPr/>
                <p:nvPr/>
              </p:nvPicPr>
              <p:blipFill>
                <a:blip r:embed="rId78"/>
                <a:stretch>
                  <a:fillRect/>
                </a:stretch>
              </p:blipFill>
              <p:spPr>
                <a:xfrm>
                  <a:off x="9707773" y="631992"/>
                  <a:ext cx="11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75C7B42C-B63C-40F8-B64C-444D38490EB8}"/>
                    </a:ext>
                  </a:extLst>
                </p14:cNvPr>
                <p14:cNvContentPartPr/>
                <p14:nvPr/>
              </p14:nvContentPartPr>
              <p14:xfrm>
                <a:off x="9764293" y="693912"/>
                <a:ext cx="191520" cy="63360"/>
              </p14:xfrm>
            </p:contentPart>
          </mc:Choice>
          <mc:Fallback xmlns="">
            <p:pic>
              <p:nvPicPr>
                <p:cNvPr id="51" name="Freihand 50">
                  <a:extLst>
                    <a:ext uri="{FF2B5EF4-FFF2-40B4-BE49-F238E27FC236}">
                      <a16:creationId xmlns:a16="http://schemas.microsoft.com/office/drawing/2014/main" id="{75C7B42C-B63C-40F8-B64C-444D38490EB8}"/>
                    </a:ext>
                  </a:extLst>
                </p:cNvPr>
                <p:cNvPicPr/>
                <p:nvPr/>
              </p:nvPicPr>
              <p:blipFill>
                <a:blip r:embed="rId80"/>
                <a:stretch>
                  <a:fillRect/>
                </a:stretch>
              </p:blipFill>
              <p:spPr>
                <a:xfrm>
                  <a:off x="9759973" y="689592"/>
                  <a:ext cx="20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82700A4-5508-4659-8101-D70C5667FF34}"/>
                    </a:ext>
                  </a:extLst>
                </p14:cNvPr>
                <p14:cNvContentPartPr/>
                <p14:nvPr/>
              </p14:nvContentPartPr>
              <p14:xfrm>
                <a:off x="10023853" y="614712"/>
                <a:ext cx="88920" cy="204480"/>
              </p14:xfrm>
            </p:contentPart>
          </mc:Choice>
          <mc:Fallback xmlns="">
            <p:pic>
              <p:nvPicPr>
                <p:cNvPr id="52" name="Freihand 51">
                  <a:extLst>
                    <a:ext uri="{FF2B5EF4-FFF2-40B4-BE49-F238E27FC236}">
                      <a16:creationId xmlns:a16="http://schemas.microsoft.com/office/drawing/2014/main" id="{582700A4-5508-4659-8101-D70C5667FF34}"/>
                    </a:ext>
                  </a:extLst>
                </p:cNvPr>
                <p:cNvPicPr/>
                <p:nvPr/>
              </p:nvPicPr>
              <p:blipFill>
                <a:blip r:embed="rId82"/>
                <a:stretch>
                  <a:fillRect/>
                </a:stretch>
              </p:blipFill>
              <p:spPr>
                <a:xfrm>
                  <a:off x="10019533" y="610392"/>
                  <a:ext cx="975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BF473A57-928B-439B-BBE4-62EE999373E6}"/>
                    </a:ext>
                  </a:extLst>
                </p14:cNvPr>
                <p14:cNvContentPartPr/>
                <p14:nvPr/>
              </p14:nvContentPartPr>
              <p14:xfrm>
                <a:off x="10130053" y="679512"/>
                <a:ext cx="170280" cy="46080"/>
              </p14:xfrm>
            </p:contentPart>
          </mc:Choice>
          <mc:Fallback xmlns="">
            <p:pic>
              <p:nvPicPr>
                <p:cNvPr id="53" name="Freihand 52">
                  <a:extLst>
                    <a:ext uri="{FF2B5EF4-FFF2-40B4-BE49-F238E27FC236}">
                      <a16:creationId xmlns:a16="http://schemas.microsoft.com/office/drawing/2014/main" id="{BF473A57-928B-439B-BBE4-62EE999373E6}"/>
                    </a:ext>
                  </a:extLst>
                </p:cNvPr>
                <p:cNvPicPr/>
                <p:nvPr/>
              </p:nvPicPr>
              <p:blipFill>
                <a:blip r:embed="rId84"/>
                <a:stretch>
                  <a:fillRect/>
                </a:stretch>
              </p:blipFill>
              <p:spPr>
                <a:xfrm>
                  <a:off x="10125733" y="675192"/>
                  <a:ext cx="178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69C4F4BC-535D-4C12-AD19-CEBA5AE7BD29}"/>
                    </a:ext>
                  </a:extLst>
                </p14:cNvPr>
                <p14:cNvContentPartPr/>
                <p14:nvPr/>
              </p14:nvContentPartPr>
              <p14:xfrm>
                <a:off x="10337053" y="608592"/>
                <a:ext cx="140760" cy="102240"/>
              </p14:xfrm>
            </p:contentPart>
          </mc:Choice>
          <mc:Fallback xmlns="">
            <p:pic>
              <p:nvPicPr>
                <p:cNvPr id="54" name="Freihand 53">
                  <a:extLst>
                    <a:ext uri="{FF2B5EF4-FFF2-40B4-BE49-F238E27FC236}">
                      <a16:creationId xmlns:a16="http://schemas.microsoft.com/office/drawing/2014/main" id="{69C4F4BC-535D-4C12-AD19-CEBA5AE7BD29}"/>
                    </a:ext>
                  </a:extLst>
                </p:cNvPr>
                <p:cNvPicPr/>
                <p:nvPr/>
              </p:nvPicPr>
              <p:blipFill>
                <a:blip r:embed="rId86"/>
                <a:stretch>
                  <a:fillRect/>
                </a:stretch>
              </p:blipFill>
              <p:spPr>
                <a:xfrm>
                  <a:off x="10332733" y="604272"/>
                  <a:ext cx="149400" cy="110880"/>
                </a:xfrm>
                <a:prstGeom prst="rect">
                  <a:avLst/>
                </a:prstGeom>
              </p:spPr>
            </p:pic>
          </mc:Fallback>
        </mc:AlternateContent>
      </p:grpSp>
      <p:grpSp>
        <p:nvGrpSpPr>
          <p:cNvPr id="64" name="Gruppieren 63">
            <a:extLst>
              <a:ext uri="{FF2B5EF4-FFF2-40B4-BE49-F238E27FC236}">
                <a16:creationId xmlns:a16="http://schemas.microsoft.com/office/drawing/2014/main" id="{E523C377-34EC-4F27-9970-AE01390DA1A9}"/>
              </a:ext>
            </a:extLst>
          </p:cNvPr>
          <p:cNvGrpSpPr/>
          <p:nvPr/>
        </p:nvGrpSpPr>
        <p:grpSpPr>
          <a:xfrm>
            <a:off x="8841613" y="891552"/>
            <a:ext cx="1242000" cy="263520"/>
            <a:chOff x="8841613" y="891552"/>
            <a:chExt cx="1242000" cy="263520"/>
          </a:xfrm>
        </p:grpSpPr>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B4B5FBFD-8E75-49D1-9411-D2BA53196378}"/>
                    </a:ext>
                  </a:extLst>
                </p14:cNvPr>
                <p14:cNvContentPartPr/>
                <p14:nvPr/>
              </p14:nvContentPartPr>
              <p14:xfrm>
                <a:off x="8841613" y="1039512"/>
                <a:ext cx="147600" cy="33120"/>
              </p14:xfrm>
            </p:contentPart>
          </mc:Choice>
          <mc:Fallback xmlns="">
            <p:pic>
              <p:nvPicPr>
                <p:cNvPr id="56" name="Freihand 55">
                  <a:extLst>
                    <a:ext uri="{FF2B5EF4-FFF2-40B4-BE49-F238E27FC236}">
                      <a16:creationId xmlns:a16="http://schemas.microsoft.com/office/drawing/2014/main" id="{B4B5FBFD-8E75-49D1-9411-D2BA53196378}"/>
                    </a:ext>
                  </a:extLst>
                </p:cNvPr>
                <p:cNvPicPr/>
                <p:nvPr/>
              </p:nvPicPr>
              <p:blipFill>
                <a:blip r:embed="rId88"/>
                <a:stretch>
                  <a:fillRect/>
                </a:stretch>
              </p:blipFill>
              <p:spPr>
                <a:xfrm>
                  <a:off x="8837293" y="1035192"/>
                  <a:ext cx="156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EA4AA367-20F3-4E7E-9AB4-1576AC4D37B7}"/>
                    </a:ext>
                  </a:extLst>
                </p14:cNvPr>
                <p14:cNvContentPartPr/>
                <p14:nvPr/>
              </p14:nvContentPartPr>
              <p14:xfrm>
                <a:off x="9155533" y="999192"/>
                <a:ext cx="37080" cy="150840"/>
              </p14:xfrm>
            </p:contentPart>
          </mc:Choice>
          <mc:Fallback xmlns="">
            <p:pic>
              <p:nvPicPr>
                <p:cNvPr id="57" name="Freihand 56">
                  <a:extLst>
                    <a:ext uri="{FF2B5EF4-FFF2-40B4-BE49-F238E27FC236}">
                      <a16:creationId xmlns:a16="http://schemas.microsoft.com/office/drawing/2014/main" id="{EA4AA367-20F3-4E7E-9AB4-1576AC4D37B7}"/>
                    </a:ext>
                  </a:extLst>
                </p:cNvPr>
                <p:cNvPicPr/>
                <p:nvPr/>
              </p:nvPicPr>
              <p:blipFill>
                <a:blip r:embed="rId90"/>
                <a:stretch>
                  <a:fillRect/>
                </a:stretch>
              </p:blipFill>
              <p:spPr>
                <a:xfrm>
                  <a:off x="9151213" y="994872"/>
                  <a:ext cx="45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7D101CB2-C09C-4872-B126-4292758B0683}"/>
                    </a:ext>
                  </a:extLst>
                </p14:cNvPr>
                <p14:cNvContentPartPr/>
                <p14:nvPr/>
              </p14:nvContentPartPr>
              <p14:xfrm>
                <a:off x="9108373" y="1110072"/>
                <a:ext cx="119520" cy="45000"/>
              </p14:xfrm>
            </p:contentPart>
          </mc:Choice>
          <mc:Fallback xmlns="">
            <p:pic>
              <p:nvPicPr>
                <p:cNvPr id="58" name="Freihand 57">
                  <a:extLst>
                    <a:ext uri="{FF2B5EF4-FFF2-40B4-BE49-F238E27FC236}">
                      <a16:creationId xmlns:a16="http://schemas.microsoft.com/office/drawing/2014/main" id="{7D101CB2-C09C-4872-B126-4292758B0683}"/>
                    </a:ext>
                  </a:extLst>
                </p:cNvPr>
                <p:cNvPicPr/>
                <p:nvPr/>
              </p:nvPicPr>
              <p:blipFill>
                <a:blip r:embed="rId92"/>
                <a:stretch>
                  <a:fillRect/>
                </a:stretch>
              </p:blipFill>
              <p:spPr>
                <a:xfrm>
                  <a:off x="9104053" y="1105752"/>
                  <a:ext cx="128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BE682DBD-48DE-45DA-8ABD-4DB5625C9DA1}"/>
                    </a:ext>
                  </a:extLst>
                </p14:cNvPr>
                <p14:cNvContentPartPr/>
                <p14:nvPr/>
              </p14:nvContentPartPr>
              <p14:xfrm>
                <a:off x="9100093" y="985152"/>
                <a:ext cx="139680" cy="21960"/>
              </p14:xfrm>
            </p:contentPart>
          </mc:Choice>
          <mc:Fallback xmlns="">
            <p:pic>
              <p:nvPicPr>
                <p:cNvPr id="59" name="Freihand 58">
                  <a:extLst>
                    <a:ext uri="{FF2B5EF4-FFF2-40B4-BE49-F238E27FC236}">
                      <a16:creationId xmlns:a16="http://schemas.microsoft.com/office/drawing/2014/main" id="{BE682DBD-48DE-45DA-8ABD-4DB5625C9DA1}"/>
                    </a:ext>
                  </a:extLst>
                </p:cNvPr>
                <p:cNvPicPr/>
                <p:nvPr/>
              </p:nvPicPr>
              <p:blipFill>
                <a:blip r:embed="rId94"/>
                <a:stretch>
                  <a:fillRect/>
                </a:stretch>
              </p:blipFill>
              <p:spPr>
                <a:xfrm>
                  <a:off x="9095773" y="980832"/>
                  <a:ext cx="148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BA480508-0791-4DA8-8584-F3121D75E0D0}"/>
                    </a:ext>
                  </a:extLst>
                </p14:cNvPr>
                <p14:cNvContentPartPr/>
                <p14:nvPr/>
              </p14:nvContentPartPr>
              <p14:xfrm>
                <a:off x="9262093" y="1029792"/>
                <a:ext cx="130680" cy="68400"/>
              </p14:xfrm>
            </p:contentPart>
          </mc:Choice>
          <mc:Fallback xmlns="">
            <p:pic>
              <p:nvPicPr>
                <p:cNvPr id="60" name="Freihand 59">
                  <a:extLst>
                    <a:ext uri="{FF2B5EF4-FFF2-40B4-BE49-F238E27FC236}">
                      <a16:creationId xmlns:a16="http://schemas.microsoft.com/office/drawing/2014/main" id="{BA480508-0791-4DA8-8584-F3121D75E0D0}"/>
                    </a:ext>
                  </a:extLst>
                </p:cNvPr>
                <p:cNvPicPr/>
                <p:nvPr/>
              </p:nvPicPr>
              <p:blipFill>
                <a:blip r:embed="rId96"/>
                <a:stretch>
                  <a:fillRect/>
                </a:stretch>
              </p:blipFill>
              <p:spPr>
                <a:xfrm>
                  <a:off x="9257773" y="1025472"/>
                  <a:ext cx="139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B99F53F-52C6-4528-A30E-0D11A43F19EB}"/>
                    </a:ext>
                  </a:extLst>
                </p14:cNvPr>
                <p14:cNvContentPartPr/>
                <p14:nvPr/>
              </p14:nvContentPartPr>
              <p14:xfrm>
                <a:off x="9429493" y="1020792"/>
                <a:ext cx="257400" cy="101520"/>
              </p14:xfrm>
            </p:contentPart>
          </mc:Choice>
          <mc:Fallback xmlns="">
            <p:pic>
              <p:nvPicPr>
                <p:cNvPr id="61" name="Freihand 60">
                  <a:extLst>
                    <a:ext uri="{FF2B5EF4-FFF2-40B4-BE49-F238E27FC236}">
                      <a16:creationId xmlns:a16="http://schemas.microsoft.com/office/drawing/2014/main" id="{0B99F53F-52C6-4528-A30E-0D11A43F19EB}"/>
                    </a:ext>
                  </a:extLst>
                </p:cNvPr>
                <p:cNvPicPr/>
                <p:nvPr/>
              </p:nvPicPr>
              <p:blipFill>
                <a:blip r:embed="rId98"/>
                <a:stretch>
                  <a:fillRect/>
                </a:stretch>
              </p:blipFill>
              <p:spPr>
                <a:xfrm>
                  <a:off x="9425173" y="1016472"/>
                  <a:ext cx="266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2EF43A90-BB3A-4EEC-B825-7777F938BDC8}"/>
                    </a:ext>
                  </a:extLst>
                </p14:cNvPr>
                <p14:cNvContentPartPr/>
                <p14:nvPr/>
              </p14:nvContentPartPr>
              <p14:xfrm>
                <a:off x="9703093" y="1021152"/>
                <a:ext cx="66240" cy="92520"/>
              </p14:xfrm>
            </p:contentPart>
          </mc:Choice>
          <mc:Fallback xmlns="">
            <p:pic>
              <p:nvPicPr>
                <p:cNvPr id="62" name="Freihand 61">
                  <a:extLst>
                    <a:ext uri="{FF2B5EF4-FFF2-40B4-BE49-F238E27FC236}">
                      <a16:creationId xmlns:a16="http://schemas.microsoft.com/office/drawing/2014/main" id="{2EF43A90-BB3A-4EEC-B825-7777F938BDC8}"/>
                    </a:ext>
                  </a:extLst>
                </p:cNvPr>
                <p:cNvPicPr/>
                <p:nvPr/>
              </p:nvPicPr>
              <p:blipFill>
                <a:blip r:embed="rId100"/>
                <a:stretch>
                  <a:fillRect/>
                </a:stretch>
              </p:blipFill>
              <p:spPr>
                <a:xfrm>
                  <a:off x="9698773" y="1016832"/>
                  <a:ext cx="74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4503AD8F-3650-434D-8CCC-1BA4A53E55FF}"/>
                    </a:ext>
                  </a:extLst>
                </p14:cNvPr>
                <p14:cNvContentPartPr/>
                <p14:nvPr/>
              </p14:nvContentPartPr>
              <p14:xfrm>
                <a:off x="9790213" y="891552"/>
                <a:ext cx="293400" cy="219960"/>
              </p14:xfrm>
            </p:contentPart>
          </mc:Choice>
          <mc:Fallback xmlns="">
            <p:pic>
              <p:nvPicPr>
                <p:cNvPr id="63" name="Freihand 62">
                  <a:extLst>
                    <a:ext uri="{FF2B5EF4-FFF2-40B4-BE49-F238E27FC236}">
                      <a16:creationId xmlns:a16="http://schemas.microsoft.com/office/drawing/2014/main" id="{4503AD8F-3650-434D-8CCC-1BA4A53E55FF}"/>
                    </a:ext>
                  </a:extLst>
                </p:cNvPr>
                <p:cNvPicPr/>
                <p:nvPr/>
              </p:nvPicPr>
              <p:blipFill>
                <a:blip r:embed="rId102"/>
                <a:stretch>
                  <a:fillRect/>
                </a:stretch>
              </p:blipFill>
              <p:spPr>
                <a:xfrm>
                  <a:off x="9785893" y="887232"/>
                  <a:ext cx="302040" cy="228600"/>
                </a:xfrm>
                <a:prstGeom prst="rect">
                  <a:avLst/>
                </a:prstGeom>
              </p:spPr>
            </p:pic>
          </mc:Fallback>
        </mc:AlternateContent>
      </p:grpSp>
      <p:grpSp>
        <p:nvGrpSpPr>
          <p:cNvPr id="69" name="Gruppieren 68">
            <a:extLst>
              <a:ext uri="{FF2B5EF4-FFF2-40B4-BE49-F238E27FC236}">
                <a16:creationId xmlns:a16="http://schemas.microsoft.com/office/drawing/2014/main" id="{DC5AEE12-4060-4D67-8E05-4718CDC22800}"/>
              </a:ext>
            </a:extLst>
          </p:cNvPr>
          <p:cNvGrpSpPr/>
          <p:nvPr/>
        </p:nvGrpSpPr>
        <p:grpSpPr>
          <a:xfrm>
            <a:off x="10090813" y="912792"/>
            <a:ext cx="756000" cy="173160"/>
            <a:chOff x="10090813" y="912792"/>
            <a:chExt cx="756000" cy="173160"/>
          </a:xfrm>
        </p:grpSpPr>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EF21E71-0C2E-44D9-9EEE-FD88235FB9E4}"/>
                    </a:ext>
                  </a:extLst>
                </p14:cNvPr>
                <p14:cNvContentPartPr/>
                <p14:nvPr/>
              </p14:nvContentPartPr>
              <p14:xfrm>
                <a:off x="10090813" y="912792"/>
                <a:ext cx="251280" cy="154080"/>
              </p14:xfrm>
            </p:contentPart>
          </mc:Choice>
          <mc:Fallback xmlns="">
            <p:pic>
              <p:nvPicPr>
                <p:cNvPr id="65" name="Freihand 64">
                  <a:extLst>
                    <a:ext uri="{FF2B5EF4-FFF2-40B4-BE49-F238E27FC236}">
                      <a16:creationId xmlns:a16="http://schemas.microsoft.com/office/drawing/2014/main" id="{8EF21E71-0C2E-44D9-9EEE-FD88235FB9E4}"/>
                    </a:ext>
                  </a:extLst>
                </p:cNvPr>
                <p:cNvPicPr/>
                <p:nvPr/>
              </p:nvPicPr>
              <p:blipFill>
                <a:blip r:embed="rId104"/>
                <a:stretch>
                  <a:fillRect/>
                </a:stretch>
              </p:blipFill>
              <p:spPr>
                <a:xfrm>
                  <a:off x="10086493" y="908472"/>
                  <a:ext cx="259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DDD45076-13D3-4AC0-BEDC-3BD5C9980553}"/>
                    </a:ext>
                  </a:extLst>
                </p14:cNvPr>
                <p14:cNvContentPartPr/>
                <p14:nvPr/>
              </p14:nvContentPartPr>
              <p14:xfrm>
                <a:off x="10365853" y="917112"/>
                <a:ext cx="239760" cy="168840"/>
              </p14:xfrm>
            </p:contentPart>
          </mc:Choice>
          <mc:Fallback xmlns="">
            <p:pic>
              <p:nvPicPr>
                <p:cNvPr id="66" name="Freihand 65">
                  <a:extLst>
                    <a:ext uri="{FF2B5EF4-FFF2-40B4-BE49-F238E27FC236}">
                      <a16:creationId xmlns:a16="http://schemas.microsoft.com/office/drawing/2014/main" id="{DDD45076-13D3-4AC0-BEDC-3BD5C9980553}"/>
                    </a:ext>
                  </a:extLst>
                </p:cNvPr>
                <p:cNvPicPr/>
                <p:nvPr/>
              </p:nvPicPr>
              <p:blipFill>
                <a:blip r:embed="rId106"/>
                <a:stretch>
                  <a:fillRect/>
                </a:stretch>
              </p:blipFill>
              <p:spPr>
                <a:xfrm>
                  <a:off x="10361533" y="912792"/>
                  <a:ext cx="248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1382DCF-3A22-48A8-B7C1-A163495500D9}"/>
                    </a:ext>
                  </a:extLst>
                </p14:cNvPr>
                <p14:cNvContentPartPr/>
                <p14:nvPr/>
              </p14:nvContentPartPr>
              <p14:xfrm>
                <a:off x="10638013" y="916392"/>
                <a:ext cx="78480" cy="110880"/>
              </p14:xfrm>
            </p:contentPart>
          </mc:Choice>
          <mc:Fallback xmlns="">
            <p:pic>
              <p:nvPicPr>
                <p:cNvPr id="67" name="Freihand 66">
                  <a:extLst>
                    <a:ext uri="{FF2B5EF4-FFF2-40B4-BE49-F238E27FC236}">
                      <a16:creationId xmlns:a16="http://schemas.microsoft.com/office/drawing/2014/main" id="{31382DCF-3A22-48A8-B7C1-A163495500D9}"/>
                    </a:ext>
                  </a:extLst>
                </p:cNvPr>
                <p:cNvPicPr/>
                <p:nvPr/>
              </p:nvPicPr>
              <p:blipFill>
                <a:blip r:embed="rId108"/>
                <a:stretch>
                  <a:fillRect/>
                </a:stretch>
              </p:blipFill>
              <p:spPr>
                <a:xfrm>
                  <a:off x="10633693" y="912072"/>
                  <a:ext cx="87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B81A32E8-07FF-4B32-8E64-0CB121997887}"/>
                    </a:ext>
                  </a:extLst>
                </p14:cNvPr>
                <p14:cNvContentPartPr/>
                <p14:nvPr/>
              </p14:nvContentPartPr>
              <p14:xfrm>
                <a:off x="10746373" y="947712"/>
                <a:ext cx="100440" cy="95040"/>
              </p14:xfrm>
            </p:contentPart>
          </mc:Choice>
          <mc:Fallback xmlns="">
            <p:pic>
              <p:nvPicPr>
                <p:cNvPr id="68" name="Freihand 67">
                  <a:extLst>
                    <a:ext uri="{FF2B5EF4-FFF2-40B4-BE49-F238E27FC236}">
                      <a16:creationId xmlns:a16="http://schemas.microsoft.com/office/drawing/2014/main" id="{B81A32E8-07FF-4B32-8E64-0CB121997887}"/>
                    </a:ext>
                  </a:extLst>
                </p:cNvPr>
                <p:cNvPicPr/>
                <p:nvPr/>
              </p:nvPicPr>
              <p:blipFill>
                <a:blip r:embed="rId110"/>
                <a:stretch>
                  <a:fillRect/>
                </a:stretch>
              </p:blipFill>
              <p:spPr>
                <a:xfrm>
                  <a:off x="10742053" y="943392"/>
                  <a:ext cx="10908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8ECE6824-65D1-4503-942B-985CE03F03E1}"/>
                  </a:ext>
                </a:extLst>
              </p14:cNvPr>
              <p14:cNvContentPartPr/>
              <p14:nvPr/>
            </p14:nvContentPartPr>
            <p14:xfrm>
              <a:off x="3890533" y="2790912"/>
              <a:ext cx="1648800" cy="846360"/>
            </p14:xfrm>
          </p:contentPart>
        </mc:Choice>
        <mc:Fallback xmlns="">
          <p:pic>
            <p:nvPicPr>
              <p:cNvPr id="70" name="Freihand 69">
                <a:extLst>
                  <a:ext uri="{FF2B5EF4-FFF2-40B4-BE49-F238E27FC236}">
                    <a16:creationId xmlns:a16="http://schemas.microsoft.com/office/drawing/2014/main" id="{8ECE6824-65D1-4503-942B-985CE03F03E1}"/>
                  </a:ext>
                </a:extLst>
              </p:cNvPr>
              <p:cNvPicPr/>
              <p:nvPr/>
            </p:nvPicPr>
            <p:blipFill>
              <a:blip r:embed="rId112"/>
              <a:stretch>
                <a:fillRect/>
              </a:stretch>
            </p:blipFill>
            <p:spPr>
              <a:xfrm>
                <a:off x="3886213" y="2786592"/>
                <a:ext cx="1657440" cy="855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24491702-8DCE-4A3A-9C42-3006F274EAEC}"/>
                  </a:ext>
                </a:extLst>
              </p14:cNvPr>
              <p14:cNvContentPartPr/>
              <p14:nvPr/>
            </p14:nvContentPartPr>
            <p14:xfrm>
              <a:off x="1355053" y="4109592"/>
              <a:ext cx="3830760" cy="58680"/>
            </p14:xfrm>
          </p:contentPart>
        </mc:Choice>
        <mc:Fallback xmlns="">
          <p:pic>
            <p:nvPicPr>
              <p:cNvPr id="71" name="Freihand 70">
                <a:extLst>
                  <a:ext uri="{FF2B5EF4-FFF2-40B4-BE49-F238E27FC236}">
                    <a16:creationId xmlns:a16="http://schemas.microsoft.com/office/drawing/2014/main" id="{24491702-8DCE-4A3A-9C42-3006F274EAEC}"/>
                  </a:ext>
                </a:extLst>
              </p:cNvPr>
              <p:cNvPicPr/>
              <p:nvPr/>
            </p:nvPicPr>
            <p:blipFill>
              <a:blip r:embed="rId114"/>
              <a:stretch>
                <a:fillRect/>
              </a:stretch>
            </p:blipFill>
            <p:spPr>
              <a:xfrm>
                <a:off x="1350733" y="4105272"/>
                <a:ext cx="3839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BEF24040-F753-4312-B9BF-AB6B3AF6F985}"/>
                  </a:ext>
                </a:extLst>
              </p14:cNvPr>
              <p14:cNvContentPartPr/>
              <p14:nvPr/>
            </p14:nvContentPartPr>
            <p14:xfrm>
              <a:off x="4209133" y="4046592"/>
              <a:ext cx="2389320" cy="617040"/>
            </p14:xfrm>
          </p:contentPart>
        </mc:Choice>
        <mc:Fallback xmlns="">
          <p:pic>
            <p:nvPicPr>
              <p:cNvPr id="72" name="Freihand 71">
                <a:extLst>
                  <a:ext uri="{FF2B5EF4-FFF2-40B4-BE49-F238E27FC236}">
                    <a16:creationId xmlns:a16="http://schemas.microsoft.com/office/drawing/2014/main" id="{BEF24040-F753-4312-B9BF-AB6B3AF6F985}"/>
                  </a:ext>
                </a:extLst>
              </p:cNvPr>
              <p:cNvPicPr/>
              <p:nvPr/>
            </p:nvPicPr>
            <p:blipFill>
              <a:blip r:embed="rId116"/>
              <a:stretch>
                <a:fillRect/>
              </a:stretch>
            </p:blipFill>
            <p:spPr>
              <a:xfrm>
                <a:off x="4204813" y="4042272"/>
                <a:ext cx="239796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3D0D7222-79EE-4058-9EB8-E4EED1778001}"/>
                  </a:ext>
                </a:extLst>
              </p14:cNvPr>
              <p14:cNvContentPartPr/>
              <p14:nvPr/>
            </p14:nvContentPartPr>
            <p14:xfrm>
              <a:off x="2598853" y="2111232"/>
              <a:ext cx="3587040" cy="418320"/>
            </p14:xfrm>
          </p:contentPart>
        </mc:Choice>
        <mc:Fallback xmlns="">
          <p:pic>
            <p:nvPicPr>
              <p:cNvPr id="73" name="Freihand 72">
                <a:extLst>
                  <a:ext uri="{FF2B5EF4-FFF2-40B4-BE49-F238E27FC236}">
                    <a16:creationId xmlns:a16="http://schemas.microsoft.com/office/drawing/2014/main" id="{3D0D7222-79EE-4058-9EB8-E4EED1778001}"/>
                  </a:ext>
                </a:extLst>
              </p:cNvPr>
              <p:cNvPicPr/>
              <p:nvPr/>
            </p:nvPicPr>
            <p:blipFill>
              <a:blip r:embed="rId118"/>
              <a:stretch>
                <a:fillRect/>
              </a:stretch>
            </p:blipFill>
            <p:spPr>
              <a:xfrm>
                <a:off x="2594533" y="2106912"/>
                <a:ext cx="35956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CE9C95AF-5DE8-4FEF-96D0-6053B3B97858}"/>
                  </a:ext>
                </a:extLst>
              </p14:cNvPr>
              <p14:cNvContentPartPr/>
              <p14:nvPr/>
            </p14:nvContentPartPr>
            <p14:xfrm>
              <a:off x="3696133" y="2564472"/>
              <a:ext cx="2080080" cy="1295640"/>
            </p14:xfrm>
          </p:contentPart>
        </mc:Choice>
        <mc:Fallback xmlns="">
          <p:pic>
            <p:nvPicPr>
              <p:cNvPr id="74" name="Freihand 73">
                <a:extLst>
                  <a:ext uri="{FF2B5EF4-FFF2-40B4-BE49-F238E27FC236}">
                    <a16:creationId xmlns:a16="http://schemas.microsoft.com/office/drawing/2014/main" id="{CE9C95AF-5DE8-4FEF-96D0-6053B3B97858}"/>
                  </a:ext>
                </a:extLst>
              </p:cNvPr>
              <p:cNvPicPr/>
              <p:nvPr/>
            </p:nvPicPr>
            <p:blipFill>
              <a:blip r:embed="rId120"/>
              <a:stretch>
                <a:fillRect/>
              </a:stretch>
            </p:blipFill>
            <p:spPr>
              <a:xfrm>
                <a:off x="3691813" y="2560152"/>
                <a:ext cx="2088720" cy="1304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2EAC008A-EE14-4E07-957A-16A12D0D0FC8}"/>
                  </a:ext>
                </a:extLst>
              </p14:cNvPr>
              <p14:cNvContentPartPr/>
              <p14:nvPr/>
            </p14:nvContentPartPr>
            <p14:xfrm>
              <a:off x="4162693" y="3927792"/>
              <a:ext cx="2569680" cy="840240"/>
            </p14:xfrm>
          </p:contentPart>
        </mc:Choice>
        <mc:Fallback xmlns="">
          <p:pic>
            <p:nvPicPr>
              <p:cNvPr id="75" name="Freihand 74">
                <a:extLst>
                  <a:ext uri="{FF2B5EF4-FFF2-40B4-BE49-F238E27FC236}">
                    <a16:creationId xmlns:a16="http://schemas.microsoft.com/office/drawing/2014/main" id="{2EAC008A-EE14-4E07-957A-16A12D0D0FC8}"/>
                  </a:ext>
                </a:extLst>
              </p:cNvPr>
              <p:cNvPicPr/>
              <p:nvPr/>
            </p:nvPicPr>
            <p:blipFill>
              <a:blip r:embed="rId122"/>
              <a:stretch>
                <a:fillRect/>
              </a:stretch>
            </p:blipFill>
            <p:spPr>
              <a:xfrm>
                <a:off x="4158373" y="3923472"/>
                <a:ext cx="2578320" cy="84888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DB9C82E9-0345-48A5-B8FF-9DF8D7F66B06}"/>
              </a:ext>
            </a:extLst>
          </p:cNvPr>
          <p:cNvGrpSpPr/>
          <p:nvPr/>
        </p:nvGrpSpPr>
        <p:grpSpPr>
          <a:xfrm>
            <a:off x="8305933" y="102432"/>
            <a:ext cx="1125360" cy="190800"/>
            <a:chOff x="8305933" y="102432"/>
            <a:chExt cx="1125360" cy="190800"/>
          </a:xfrm>
        </p:grpSpPr>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E0F12485-CC9C-463E-A6F8-94E424E79536}"/>
                    </a:ext>
                  </a:extLst>
                </p14:cNvPr>
                <p14:cNvContentPartPr/>
                <p14:nvPr/>
              </p14:nvContentPartPr>
              <p14:xfrm>
                <a:off x="8305933" y="122592"/>
                <a:ext cx="101880" cy="122760"/>
              </p14:xfrm>
            </p:contentPart>
          </mc:Choice>
          <mc:Fallback xmlns="">
            <p:pic>
              <p:nvPicPr>
                <p:cNvPr id="22" name="Freihand 21">
                  <a:extLst>
                    <a:ext uri="{FF2B5EF4-FFF2-40B4-BE49-F238E27FC236}">
                      <a16:creationId xmlns:a16="http://schemas.microsoft.com/office/drawing/2014/main" id="{E0F12485-CC9C-463E-A6F8-94E424E79536}"/>
                    </a:ext>
                  </a:extLst>
                </p:cNvPr>
                <p:cNvPicPr/>
                <p:nvPr/>
              </p:nvPicPr>
              <p:blipFill>
                <a:blip r:embed="rId4"/>
                <a:stretch>
                  <a:fillRect/>
                </a:stretch>
              </p:blipFill>
              <p:spPr>
                <a:xfrm>
                  <a:off x="8301613" y="118272"/>
                  <a:ext cx="110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6050B135-91EF-43FD-8626-D9EA08A0905C}"/>
                    </a:ext>
                  </a:extLst>
                </p14:cNvPr>
                <p14:cNvContentPartPr/>
                <p14:nvPr/>
              </p14:nvContentPartPr>
              <p14:xfrm>
                <a:off x="8447413" y="211872"/>
                <a:ext cx="21240" cy="67680"/>
              </p14:xfrm>
            </p:contentPart>
          </mc:Choice>
          <mc:Fallback xmlns="">
            <p:pic>
              <p:nvPicPr>
                <p:cNvPr id="23" name="Freihand 22">
                  <a:extLst>
                    <a:ext uri="{FF2B5EF4-FFF2-40B4-BE49-F238E27FC236}">
                      <a16:creationId xmlns:a16="http://schemas.microsoft.com/office/drawing/2014/main" id="{6050B135-91EF-43FD-8626-D9EA08A0905C}"/>
                    </a:ext>
                  </a:extLst>
                </p:cNvPr>
                <p:cNvPicPr/>
                <p:nvPr/>
              </p:nvPicPr>
              <p:blipFill>
                <a:blip r:embed="rId6"/>
                <a:stretch>
                  <a:fillRect/>
                </a:stretch>
              </p:blipFill>
              <p:spPr>
                <a:xfrm>
                  <a:off x="8443093" y="207552"/>
                  <a:ext cx="29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9EA1D73A-FA08-4703-B6B4-1F3EC8E0F75E}"/>
                    </a:ext>
                  </a:extLst>
                </p14:cNvPr>
                <p14:cNvContentPartPr/>
                <p14:nvPr/>
              </p14:nvContentPartPr>
              <p14:xfrm>
                <a:off x="8447053" y="205032"/>
                <a:ext cx="56880" cy="88200"/>
              </p14:xfrm>
            </p:contentPart>
          </mc:Choice>
          <mc:Fallback xmlns="">
            <p:pic>
              <p:nvPicPr>
                <p:cNvPr id="24" name="Freihand 23">
                  <a:extLst>
                    <a:ext uri="{FF2B5EF4-FFF2-40B4-BE49-F238E27FC236}">
                      <a16:creationId xmlns:a16="http://schemas.microsoft.com/office/drawing/2014/main" id="{9EA1D73A-FA08-4703-B6B4-1F3EC8E0F75E}"/>
                    </a:ext>
                  </a:extLst>
                </p:cNvPr>
                <p:cNvPicPr/>
                <p:nvPr/>
              </p:nvPicPr>
              <p:blipFill>
                <a:blip r:embed="rId8"/>
                <a:stretch>
                  <a:fillRect/>
                </a:stretch>
              </p:blipFill>
              <p:spPr>
                <a:xfrm>
                  <a:off x="8442733" y="200712"/>
                  <a:ext cx="65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EE1C33DA-92D3-4A26-9EC0-AE26EA39CBBB}"/>
                    </a:ext>
                  </a:extLst>
                </p14:cNvPr>
                <p14:cNvContentPartPr/>
                <p14:nvPr/>
              </p14:nvContentPartPr>
              <p14:xfrm>
                <a:off x="8622373" y="158592"/>
                <a:ext cx="24120" cy="77760"/>
              </p14:xfrm>
            </p:contentPart>
          </mc:Choice>
          <mc:Fallback xmlns="">
            <p:pic>
              <p:nvPicPr>
                <p:cNvPr id="25" name="Freihand 24">
                  <a:extLst>
                    <a:ext uri="{FF2B5EF4-FFF2-40B4-BE49-F238E27FC236}">
                      <a16:creationId xmlns:a16="http://schemas.microsoft.com/office/drawing/2014/main" id="{EE1C33DA-92D3-4A26-9EC0-AE26EA39CBBB}"/>
                    </a:ext>
                  </a:extLst>
                </p:cNvPr>
                <p:cNvPicPr/>
                <p:nvPr/>
              </p:nvPicPr>
              <p:blipFill>
                <a:blip r:embed="rId10"/>
                <a:stretch>
                  <a:fillRect/>
                </a:stretch>
              </p:blipFill>
              <p:spPr>
                <a:xfrm>
                  <a:off x="8618053" y="154272"/>
                  <a:ext cx="32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3D2D9A3C-E156-4966-A56B-ECF39983C6CB}"/>
                    </a:ext>
                  </a:extLst>
                </p14:cNvPr>
                <p14:cNvContentPartPr/>
                <p14:nvPr/>
              </p14:nvContentPartPr>
              <p14:xfrm>
                <a:off x="8781133" y="102432"/>
                <a:ext cx="118800" cy="125640"/>
              </p14:xfrm>
            </p:contentPart>
          </mc:Choice>
          <mc:Fallback xmlns="">
            <p:pic>
              <p:nvPicPr>
                <p:cNvPr id="27" name="Freihand 26">
                  <a:extLst>
                    <a:ext uri="{FF2B5EF4-FFF2-40B4-BE49-F238E27FC236}">
                      <a16:creationId xmlns:a16="http://schemas.microsoft.com/office/drawing/2014/main" id="{3D2D9A3C-E156-4966-A56B-ECF39983C6CB}"/>
                    </a:ext>
                  </a:extLst>
                </p:cNvPr>
                <p:cNvPicPr/>
                <p:nvPr/>
              </p:nvPicPr>
              <p:blipFill>
                <a:blip r:embed="rId12"/>
                <a:stretch>
                  <a:fillRect/>
                </a:stretch>
              </p:blipFill>
              <p:spPr>
                <a:xfrm>
                  <a:off x="8776813" y="98112"/>
                  <a:ext cx="127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EE0764C5-BE00-4CA2-BA36-9B10C02F1E66}"/>
                    </a:ext>
                  </a:extLst>
                </p14:cNvPr>
                <p14:cNvContentPartPr/>
                <p14:nvPr/>
              </p14:nvContentPartPr>
              <p14:xfrm>
                <a:off x="8832613" y="171552"/>
                <a:ext cx="66960" cy="50040"/>
              </p14:xfrm>
            </p:contentPart>
          </mc:Choice>
          <mc:Fallback xmlns="">
            <p:pic>
              <p:nvPicPr>
                <p:cNvPr id="28" name="Freihand 27">
                  <a:extLst>
                    <a:ext uri="{FF2B5EF4-FFF2-40B4-BE49-F238E27FC236}">
                      <a16:creationId xmlns:a16="http://schemas.microsoft.com/office/drawing/2014/main" id="{EE0764C5-BE00-4CA2-BA36-9B10C02F1E66}"/>
                    </a:ext>
                  </a:extLst>
                </p:cNvPr>
                <p:cNvPicPr/>
                <p:nvPr/>
              </p:nvPicPr>
              <p:blipFill>
                <a:blip r:embed="rId14"/>
                <a:stretch>
                  <a:fillRect/>
                </a:stretch>
              </p:blipFill>
              <p:spPr>
                <a:xfrm>
                  <a:off x="8828293" y="167232"/>
                  <a:ext cx="75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80D6CEAE-1539-4E88-AFFD-210F5E0352AE}"/>
                    </a:ext>
                  </a:extLst>
                </p14:cNvPr>
                <p14:cNvContentPartPr/>
                <p14:nvPr/>
              </p14:nvContentPartPr>
              <p14:xfrm>
                <a:off x="8930893" y="171552"/>
                <a:ext cx="159480" cy="45000"/>
              </p14:xfrm>
            </p:contentPart>
          </mc:Choice>
          <mc:Fallback xmlns="">
            <p:pic>
              <p:nvPicPr>
                <p:cNvPr id="29" name="Freihand 28">
                  <a:extLst>
                    <a:ext uri="{FF2B5EF4-FFF2-40B4-BE49-F238E27FC236}">
                      <a16:creationId xmlns:a16="http://schemas.microsoft.com/office/drawing/2014/main" id="{80D6CEAE-1539-4E88-AFFD-210F5E0352AE}"/>
                    </a:ext>
                  </a:extLst>
                </p:cNvPr>
                <p:cNvPicPr/>
                <p:nvPr/>
              </p:nvPicPr>
              <p:blipFill>
                <a:blip r:embed="rId16"/>
                <a:stretch>
                  <a:fillRect/>
                </a:stretch>
              </p:blipFill>
              <p:spPr>
                <a:xfrm>
                  <a:off x="8926573" y="167232"/>
                  <a:ext cx="168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F30F09A5-CB68-41B1-A03A-1F7EFC7CF9E6}"/>
                    </a:ext>
                  </a:extLst>
                </p14:cNvPr>
                <p14:cNvContentPartPr/>
                <p14:nvPr/>
              </p14:nvContentPartPr>
              <p14:xfrm>
                <a:off x="9110893" y="152472"/>
                <a:ext cx="44640" cy="77400"/>
              </p14:xfrm>
            </p:contentPart>
          </mc:Choice>
          <mc:Fallback xmlns="">
            <p:pic>
              <p:nvPicPr>
                <p:cNvPr id="30" name="Freihand 29">
                  <a:extLst>
                    <a:ext uri="{FF2B5EF4-FFF2-40B4-BE49-F238E27FC236}">
                      <a16:creationId xmlns:a16="http://schemas.microsoft.com/office/drawing/2014/main" id="{F30F09A5-CB68-41B1-A03A-1F7EFC7CF9E6}"/>
                    </a:ext>
                  </a:extLst>
                </p:cNvPr>
                <p:cNvPicPr/>
                <p:nvPr/>
              </p:nvPicPr>
              <p:blipFill>
                <a:blip r:embed="rId18"/>
                <a:stretch>
                  <a:fillRect/>
                </a:stretch>
              </p:blipFill>
              <p:spPr>
                <a:xfrm>
                  <a:off x="9106573" y="148152"/>
                  <a:ext cx="53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CD562BDD-D18F-4931-A266-2D50410776A7}"/>
                    </a:ext>
                  </a:extLst>
                </p14:cNvPr>
                <p14:cNvContentPartPr/>
                <p14:nvPr/>
              </p14:nvContentPartPr>
              <p14:xfrm>
                <a:off x="9173533" y="168312"/>
                <a:ext cx="257760" cy="39600"/>
              </p14:xfrm>
            </p:contentPart>
          </mc:Choice>
          <mc:Fallback xmlns="">
            <p:pic>
              <p:nvPicPr>
                <p:cNvPr id="31" name="Freihand 30">
                  <a:extLst>
                    <a:ext uri="{FF2B5EF4-FFF2-40B4-BE49-F238E27FC236}">
                      <a16:creationId xmlns:a16="http://schemas.microsoft.com/office/drawing/2014/main" id="{CD562BDD-D18F-4931-A266-2D50410776A7}"/>
                    </a:ext>
                  </a:extLst>
                </p:cNvPr>
                <p:cNvPicPr/>
                <p:nvPr/>
              </p:nvPicPr>
              <p:blipFill>
                <a:blip r:embed="rId20"/>
                <a:stretch>
                  <a:fillRect/>
                </a:stretch>
              </p:blipFill>
              <p:spPr>
                <a:xfrm>
                  <a:off x="9169213" y="163992"/>
                  <a:ext cx="26640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0B86B35F-993A-4D01-83C2-EDD516F30819}"/>
                  </a:ext>
                </a:extLst>
              </p14:cNvPr>
              <p14:cNvContentPartPr/>
              <p14:nvPr/>
            </p14:nvContentPartPr>
            <p14:xfrm>
              <a:off x="9605893" y="99552"/>
              <a:ext cx="248040" cy="105120"/>
            </p14:xfrm>
          </p:contentPart>
        </mc:Choice>
        <mc:Fallback xmlns="">
          <p:pic>
            <p:nvPicPr>
              <p:cNvPr id="32" name="Freihand 31">
                <a:extLst>
                  <a:ext uri="{FF2B5EF4-FFF2-40B4-BE49-F238E27FC236}">
                    <a16:creationId xmlns:a16="http://schemas.microsoft.com/office/drawing/2014/main" id="{0B86B35F-993A-4D01-83C2-EDD516F30819}"/>
                  </a:ext>
                </a:extLst>
              </p:cNvPr>
              <p:cNvPicPr/>
              <p:nvPr/>
            </p:nvPicPr>
            <p:blipFill>
              <a:blip r:embed="rId22"/>
              <a:stretch>
                <a:fillRect/>
              </a:stretch>
            </p:blipFill>
            <p:spPr>
              <a:xfrm>
                <a:off x="9601573" y="95232"/>
                <a:ext cx="256680" cy="113760"/>
              </a:xfrm>
              <a:prstGeom prst="rect">
                <a:avLst/>
              </a:prstGeom>
            </p:spPr>
          </p:pic>
        </mc:Fallback>
      </mc:AlternateContent>
      <p:grpSp>
        <p:nvGrpSpPr>
          <p:cNvPr id="38" name="Gruppieren 37">
            <a:extLst>
              <a:ext uri="{FF2B5EF4-FFF2-40B4-BE49-F238E27FC236}">
                <a16:creationId xmlns:a16="http://schemas.microsoft.com/office/drawing/2014/main" id="{6D37E899-1FC8-45D9-99D0-30351372BAF0}"/>
              </a:ext>
            </a:extLst>
          </p:cNvPr>
          <p:cNvGrpSpPr/>
          <p:nvPr/>
        </p:nvGrpSpPr>
        <p:grpSpPr>
          <a:xfrm>
            <a:off x="10051933" y="70752"/>
            <a:ext cx="790560" cy="159840"/>
            <a:chOff x="10051933" y="70752"/>
            <a:chExt cx="790560" cy="159840"/>
          </a:xfrm>
        </p:grpSpPr>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4594C17E-3E27-4257-91E7-91492090047E}"/>
                    </a:ext>
                  </a:extLst>
                </p14:cNvPr>
                <p14:cNvContentPartPr/>
                <p14:nvPr/>
              </p14:nvContentPartPr>
              <p14:xfrm>
                <a:off x="10051933" y="83712"/>
                <a:ext cx="74160" cy="109080"/>
              </p14:xfrm>
            </p:contentPart>
          </mc:Choice>
          <mc:Fallback xmlns="">
            <p:pic>
              <p:nvPicPr>
                <p:cNvPr id="33" name="Freihand 32">
                  <a:extLst>
                    <a:ext uri="{FF2B5EF4-FFF2-40B4-BE49-F238E27FC236}">
                      <a16:creationId xmlns:a16="http://schemas.microsoft.com/office/drawing/2014/main" id="{4594C17E-3E27-4257-91E7-91492090047E}"/>
                    </a:ext>
                  </a:extLst>
                </p:cNvPr>
                <p:cNvPicPr/>
                <p:nvPr/>
              </p:nvPicPr>
              <p:blipFill>
                <a:blip r:embed="rId24"/>
                <a:stretch>
                  <a:fillRect/>
                </a:stretch>
              </p:blipFill>
              <p:spPr>
                <a:xfrm>
                  <a:off x="10047613" y="79392"/>
                  <a:ext cx="82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6FABC5BA-526B-472A-8F18-FCF28555E26A}"/>
                    </a:ext>
                  </a:extLst>
                </p14:cNvPr>
                <p14:cNvContentPartPr/>
                <p14:nvPr/>
              </p14:nvContentPartPr>
              <p14:xfrm>
                <a:off x="10133293" y="143112"/>
                <a:ext cx="206280" cy="65880"/>
              </p14:xfrm>
            </p:contentPart>
          </mc:Choice>
          <mc:Fallback xmlns="">
            <p:pic>
              <p:nvPicPr>
                <p:cNvPr id="34" name="Freihand 33">
                  <a:extLst>
                    <a:ext uri="{FF2B5EF4-FFF2-40B4-BE49-F238E27FC236}">
                      <a16:creationId xmlns:a16="http://schemas.microsoft.com/office/drawing/2014/main" id="{6FABC5BA-526B-472A-8F18-FCF28555E26A}"/>
                    </a:ext>
                  </a:extLst>
                </p:cNvPr>
                <p:cNvPicPr/>
                <p:nvPr/>
              </p:nvPicPr>
              <p:blipFill>
                <a:blip r:embed="rId26"/>
                <a:stretch>
                  <a:fillRect/>
                </a:stretch>
              </p:blipFill>
              <p:spPr>
                <a:xfrm>
                  <a:off x="10128973" y="138792"/>
                  <a:ext cx="214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D4A45123-1315-481C-8E96-C2A1FBD2CB5C}"/>
                    </a:ext>
                  </a:extLst>
                </p14:cNvPr>
                <p14:cNvContentPartPr/>
                <p14:nvPr/>
              </p14:nvContentPartPr>
              <p14:xfrm>
                <a:off x="10362613" y="143472"/>
                <a:ext cx="59760" cy="72000"/>
              </p14:xfrm>
            </p:contentPart>
          </mc:Choice>
          <mc:Fallback xmlns="">
            <p:pic>
              <p:nvPicPr>
                <p:cNvPr id="35" name="Freihand 34">
                  <a:extLst>
                    <a:ext uri="{FF2B5EF4-FFF2-40B4-BE49-F238E27FC236}">
                      <a16:creationId xmlns:a16="http://schemas.microsoft.com/office/drawing/2014/main" id="{D4A45123-1315-481C-8E96-C2A1FBD2CB5C}"/>
                    </a:ext>
                  </a:extLst>
                </p:cNvPr>
                <p:cNvPicPr/>
                <p:nvPr/>
              </p:nvPicPr>
              <p:blipFill>
                <a:blip r:embed="rId28"/>
                <a:stretch>
                  <a:fillRect/>
                </a:stretch>
              </p:blipFill>
              <p:spPr>
                <a:xfrm>
                  <a:off x="10358293" y="139152"/>
                  <a:ext cx="6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6FF5A830-5CA1-43E7-8BD2-1F6686F9D6B8}"/>
                    </a:ext>
                  </a:extLst>
                </p14:cNvPr>
                <p14:cNvContentPartPr/>
                <p14:nvPr/>
              </p14:nvContentPartPr>
              <p14:xfrm>
                <a:off x="10423453" y="90552"/>
                <a:ext cx="59040" cy="113400"/>
              </p14:xfrm>
            </p:contentPart>
          </mc:Choice>
          <mc:Fallback xmlns="">
            <p:pic>
              <p:nvPicPr>
                <p:cNvPr id="36" name="Freihand 35">
                  <a:extLst>
                    <a:ext uri="{FF2B5EF4-FFF2-40B4-BE49-F238E27FC236}">
                      <a16:creationId xmlns:a16="http://schemas.microsoft.com/office/drawing/2014/main" id="{6FF5A830-5CA1-43E7-8BD2-1F6686F9D6B8}"/>
                    </a:ext>
                  </a:extLst>
                </p:cNvPr>
                <p:cNvPicPr/>
                <p:nvPr/>
              </p:nvPicPr>
              <p:blipFill>
                <a:blip r:embed="rId30"/>
                <a:stretch>
                  <a:fillRect/>
                </a:stretch>
              </p:blipFill>
              <p:spPr>
                <a:xfrm>
                  <a:off x="10419133" y="86232"/>
                  <a:ext cx="67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9A83737D-BE7F-42C0-88C9-3BE591E93720}"/>
                    </a:ext>
                  </a:extLst>
                </p14:cNvPr>
                <p14:cNvContentPartPr/>
                <p14:nvPr/>
              </p14:nvContentPartPr>
              <p14:xfrm>
                <a:off x="10516693" y="70752"/>
                <a:ext cx="325800" cy="159840"/>
              </p14:xfrm>
            </p:contentPart>
          </mc:Choice>
          <mc:Fallback xmlns="">
            <p:pic>
              <p:nvPicPr>
                <p:cNvPr id="37" name="Freihand 36">
                  <a:extLst>
                    <a:ext uri="{FF2B5EF4-FFF2-40B4-BE49-F238E27FC236}">
                      <a16:creationId xmlns:a16="http://schemas.microsoft.com/office/drawing/2014/main" id="{9A83737D-BE7F-42C0-88C9-3BE591E93720}"/>
                    </a:ext>
                  </a:extLst>
                </p:cNvPr>
                <p:cNvPicPr/>
                <p:nvPr/>
              </p:nvPicPr>
              <p:blipFill>
                <a:blip r:embed="rId32"/>
                <a:stretch>
                  <a:fillRect/>
                </a:stretch>
              </p:blipFill>
              <p:spPr>
                <a:xfrm>
                  <a:off x="10512373" y="66432"/>
                  <a:ext cx="334440" cy="168480"/>
                </a:xfrm>
                <a:prstGeom prst="rect">
                  <a:avLst/>
                </a:prstGeom>
              </p:spPr>
            </p:pic>
          </mc:Fallback>
        </mc:AlternateContent>
      </p:grpSp>
      <p:grpSp>
        <p:nvGrpSpPr>
          <p:cNvPr id="39131" name="Gruppieren 39130">
            <a:extLst>
              <a:ext uri="{FF2B5EF4-FFF2-40B4-BE49-F238E27FC236}">
                <a16:creationId xmlns:a16="http://schemas.microsoft.com/office/drawing/2014/main" id="{ABA4EDD0-5015-48B2-8752-0AEF9DA72800}"/>
              </a:ext>
            </a:extLst>
          </p:cNvPr>
          <p:cNvGrpSpPr/>
          <p:nvPr/>
        </p:nvGrpSpPr>
        <p:grpSpPr>
          <a:xfrm>
            <a:off x="8250133" y="382512"/>
            <a:ext cx="3888360" cy="2149560"/>
            <a:chOff x="8250133" y="382512"/>
            <a:chExt cx="3888360" cy="2149560"/>
          </a:xfrm>
        </p:grpSpPr>
        <mc:AlternateContent xmlns:mc="http://schemas.openxmlformats.org/markup-compatibility/2006" xmlns:p14="http://schemas.microsoft.com/office/powerpoint/2010/main">
          <mc:Choice Requires="p14">
            <p:contentPart p14:bwMode="auto" r:id="rId33">
              <p14:nvContentPartPr>
                <p14:cNvPr id="50" name="Freihand 49">
                  <a:extLst>
                    <a:ext uri="{FF2B5EF4-FFF2-40B4-BE49-F238E27FC236}">
                      <a16:creationId xmlns:a16="http://schemas.microsoft.com/office/drawing/2014/main" id="{8E93833F-8F7A-4029-8A9D-F46F64D93645}"/>
                    </a:ext>
                  </a:extLst>
                </p14:cNvPr>
                <p14:cNvContentPartPr/>
                <p14:nvPr/>
              </p14:nvContentPartPr>
              <p14:xfrm>
                <a:off x="8250133" y="482592"/>
                <a:ext cx="80640" cy="65520"/>
              </p14:xfrm>
            </p:contentPart>
          </mc:Choice>
          <mc:Fallback xmlns="">
            <p:pic>
              <p:nvPicPr>
                <p:cNvPr id="50" name="Freihand 49">
                  <a:extLst>
                    <a:ext uri="{FF2B5EF4-FFF2-40B4-BE49-F238E27FC236}">
                      <a16:creationId xmlns:a16="http://schemas.microsoft.com/office/drawing/2014/main" id="{8E93833F-8F7A-4029-8A9D-F46F64D93645}"/>
                    </a:ext>
                  </a:extLst>
                </p:cNvPr>
                <p:cNvPicPr/>
                <p:nvPr/>
              </p:nvPicPr>
              <p:blipFill>
                <a:blip r:embed="rId34"/>
                <a:stretch>
                  <a:fillRect/>
                </a:stretch>
              </p:blipFill>
              <p:spPr>
                <a:xfrm>
                  <a:off x="8245813" y="478272"/>
                  <a:ext cx="89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 name="Freihand 50">
                  <a:extLst>
                    <a:ext uri="{FF2B5EF4-FFF2-40B4-BE49-F238E27FC236}">
                      <a16:creationId xmlns:a16="http://schemas.microsoft.com/office/drawing/2014/main" id="{D0A6A4DB-14E6-425F-8EBF-6B6BFF4273EF}"/>
                    </a:ext>
                  </a:extLst>
                </p14:cNvPr>
                <p14:cNvContentPartPr/>
                <p14:nvPr/>
              </p14:nvContentPartPr>
              <p14:xfrm>
                <a:off x="8283253" y="463512"/>
                <a:ext cx="75240" cy="194040"/>
              </p14:xfrm>
            </p:contentPart>
          </mc:Choice>
          <mc:Fallback xmlns="">
            <p:pic>
              <p:nvPicPr>
                <p:cNvPr id="51" name="Freihand 50">
                  <a:extLst>
                    <a:ext uri="{FF2B5EF4-FFF2-40B4-BE49-F238E27FC236}">
                      <a16:creationId xmlns:a16="http://schemas.microsoft.com/office/drawing/2014/main" id="{D0A6A4DB-14E6-425F-8EBF-6B6BFF4273EF}"/>
                    </a:ext>
                  </a:extLst>
                </p:cNvPr>
                <p:cNvPicPr/>
                <p:nvPr/>
              </p:nvPicPr>
              <p:blipFill>
                <a:blip r:embed="rId36"/>
                <a:stretch>
                  <a:fillRect/>
                </a:stretch>
              </p:blipFill>
              <p:spPr>
                <a:xfrm>
                  <a:off x="8278933" y="459192"/>
                  <a:ext cx="83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Freihand 51">
                  <a:extLst>
                    <a:ext uri="{FF2B5EF4-FFF2-40B4-BE49-F238E27FC236}">
                      <a16:creationId xmlns:a16="http://schemas.microsoft.com/office/drawing/2014/main" id="{23953CA5-799C-436C-8B7C-0D66B86978CA}"/>
                    </a:ext>
                  </a:extLst>
                </p14:cNvPr>
                <p14:cNvContentPartPr/>
                <p14:nvPr/>
              </p14:nvContentPartPr>
              <p14:xfrm>
                <a:off x="8368213" y="557472"/>
                <a:ext cx="23040" cy="86400"/>
              </p14:xfrm>
            </p:contentPart>
          </mc:Choice>
          <mc:Fallback xmlns="">
            <p:pic>
              <p:nvPicPr>
                <p:cNvPr id="52" name="Freihand 51">
                  <a:extLst>
                    <a:ext uri="{FF2B5EF4-FFF2-40B4-BE49-F238E27FC236}">
                      <a16:creationId xmlns:a16="http://schemas.microsoft.com/office/drawing/2014/main" id="{23953CA5-799C-436C-8B7C-0D66B86978CA}"/>
                    </a:ext>
                  </a:extLst>
                </p:cNvPr>
                <p:cNvPicPr/>
                <p:nvPr/>
              </p:nvPicPr>
              <p:blipFill>
                <a:blip r:embed="rId38"/>
                <a:stretch>
                  <a:fillRect/>
                </a:stretch>
              </p:blipFill>
              <p:spPr>
                <a:xfrm>
                  <a:off x="8363893" y="553152"/>
                  <a:ext cx="31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47DFE812-C150-4A32-8307-B3753C95C7A9}"/>
                    </a:ext>
                  </a:extLst>
                </p14:cNvPr>
                <p14:cNvContentPartPr/>
                <p14:nvPr/>
              </p14:nvContentPartPr>
              <p14:xfrm>
                <a:off x="8362093" y="534072"/>
                <a:ext cx="64800" cy="101880"/>
              </p14:xfrm>
            </p:contentPart>
          </mc:Choice>
          <mc:Fallback xmlns="">
            <p:pic>
              <p:nvPicPr>
                <p:cNvPr id="53" name="Freihand 52">
                  <a:extLst>
                    <a:ext uri="{FF2B5EF4-FFF2-40B4-BE49-F238E27FC236}">
                      <a16:creationId xmlns:a16="http://schemas.microsoft.com/office/drawing/2014/main" id="{47DFE812-C150-4A32-8307-B3753C95C7A9}"/>
                    </a:ext>
                  </a:extLst>
                </p:cNvPr>
                <p:cNvPicPr/>
                <p:nvPr/>
              </p:nvPicPr>
              <p:blipFill>
                <a:blip r:embed="rId40"/>
                <a:stretch>
                  <a:fillRect/>
                </a:stretch>
              </p:blipFill>
              <p:spPr>
                <a:xfrm>
                  <a:off x="8357773" y="529752"/>
                  <a:ext cx="73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5" name="Freihand 54">
                  <a:extLst>
                    <a:ext uri="{FF2B5EF4-FFF2-40B4-BE49-F238E27FC236}">
                      <a16:creationId xmlns:a16="http://schemas.microsoft.com/office/drawing/2014/main" id="{7F99C470-7015-4B23-8C73-6D347DDFDA64}"/>
                    </a:ext>
                  </a:extLst>
                </p14:cNvPr>
                <p14:cNvContentPartPr/>
                <p14:nvPr/>
              </p14:nvContentPartPr>
              <p14:xfrm>
                <a:off x="8445973" y="480792"/>
                <a:ext cx="19800" cy="201600"/>
              </p14:xfrm>
            </p:contentPart>
          </mc:Choice>
          <mc:Fallback xmlns="">
            <p:pic>
              <p:nvPicPr>
                <p:cNvPr id="55" name="Freihand 54">
                  <a:extLst>
                    <a:ext uri="{FF2B5EF4-FFF2-40B4-BE49-F238E27FC236}">
                      <a16:creationId xmlns:a16="http://schemas.microsoft.com/office/drawing/2014/main" id="{7F99C470-7015-4B23-8C73-6D347DDFDA64}"/>
                    </a:ext>
                  </a:extLst>
                </p:cNvPr>
                <p:cNvPicPr/>
                <p:nvPr/>
              </p:nvPicPr>
              <p:blipFill>
                <a:blip r:embed="rId42"/>
                <a:stretch>
                  <a:fillRect/>
                </a:stretch>
              </p:blipFill>
              <p:spPr>
                <a:xfrm>
                  <a:off x="8441653" y="476472"/>
                  <a:ext cx="28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Freihand 55">
                  <a:extLst>
                    <a:ext uri="{FF2B5EF4-FFF2-40B4-BE49-F238E27FC236}">
                      <a16:creationId xmlns:a16="http://schemas.microsoft.com/office/drawing/2014/main" id="{C5010811-9531-4C02-A174-116E085C1F01}"/>
                    </a:ext>
                  </a:extLst>
                </p14:cNvPr>
                <p14:cNvContentPartPr/>
                <p14:nvPr/>
              </p14:nvContentPartPr>
              <p14:xfrm>
                <a:off x="8495293" y="538032"/>
                <a:ext cx="97920" cy="86400"/>
              </p14:xfrm>
            </p:contentPart>
          </mc:Choice>
          <mc:Fallback xmlns="">
            <p:pic>
              <p:nvPicPr>
                <p:cNvPr id="56" name="Freihand 55">
                  <a:extLst>
                    <a:ext uri="{FF2B5EF4-FFF2-40B4-BE49-F238E27FC236}">
                      <a16:creationId xmlns:a16="http://schemas.microsoft.com/office/drawing/2014/main" id="{C5010811-9531-4C02-A174-116E085C1F01}"/>
                    </a:ext>
                  </a:extLst>
                </p:cNvPr>
                <p:cNvPicPr/>
                <p:nvPr/>
              </p:nvPicPr>
              <p:blipFill>
                <a:blip r:embed="rId44"/>
                <a:stretch>
                  <a:fillRect/>
                </a:stretch>
              </p:blipFill>
              <p:spPr>
                <a:xfrm>
                  <a:off x="8490973" y="533712"/>
                  <a:ext cx="106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Freihand 56">
                  <a:extLst>
                    <a:ext uri="{FF2B5EF4-FFF2-40B4-BE49-F238E27FC236}">
                      <a16:creationId xmlns:a16="http://schemas.microsoft.com/office/drawing/2014/main" id="{588C2BC9-88EA-494A-92AD-78D89BF81A88}"/>
                    </a:ext>
                  </a:extLst>
                </p14:cNvPr>
                <p14:cNvContentPartPr/>
                <p14:nvPr/>
              </p14:nvContentPartPr>
              <p14:xfrm>
                <a:off x="8663413" y="478632"/>
                <a:ext cx="360" cy="360"/>
              </p14:xfrm>
            </p:contentPart>
          </mc:Choice>
          <mc:Fallback xmlns="">
            <p:pic>
              <p:nvPicPr>
                <p:cNvPr id="57" name="Freihand 56">
                  <a:extLst>
                    <a:ext uri="{FF2B5EF4-FFF2-40B4-BE49-F238E27FC236}">
                      <a16:creationId xmlns:a16="http://schemas.microsoft.com/office/drawing/2014/main" id="{588C2BC9-88EA-494A-92AD-78D89BF81A88}"/>
                    </a:ext>
                  </a:extLst>
                </p:cNvPr>
                <p:cNvPicPr/>
                <p:nvPr/>
              </p:nvPicPr>
              <p:blipFill>
                <a:blip r:embed="rId46"/>
                <a:stretch>
                  <a:fillRect/>
                </a:stretch>
              </p:blipFill>
              <p:spPr>
                <a:xfrm>
                  <a:off x="8659093" y="474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Freihand 57">
                  <a:extLst>
                    <a:ext uri="{FF2B5EF4-FFF2-40B4-BE49-F238E27FC236}">
                      <a16:creationId xmlns:a16="http://schemas.microsoft.com/office/drawing/2014/main" id="{1BB3BAD3-D418-46A6-9A6C-7B88D52416B3}"/>
                    </a:ext>
                  </a:extLst>
                </p14:cNvPr>
                <p14:cNvContentPartPr/>
                <p14:nvPr/>
              </p14:nvContentPartPr>
              <p14:xfrm>
                <a:off x="8663413" y="567192"/>
                <a:ext cx="1080" cy="5040"/>
              </p14:xfrm>
            </p:contentPart>
          </mc:Choice>
          <mc:Fallback xmlns="">
            <p:pic>
              <p:nvPicPr>
                <p:cNvPr id="58" name="Freihand 57">
                  <a:extLst>
                    <a:ext uri="{FF2B5EF4-FFF2-40B4-BE49-F238E27FC236}">
                      <a16:creationId xmlns:a16="http://schemas.microsoft.com/office/drawing/2014/main" id="{1BB3BAD3-D418-46A6-9A6C-7B88D52416B3}"/>
                    </a:ext>
                  </a:extLst>
                </p:cNvPr>
                <p:cNvPicPr/>
                <p:nvPr/>
              </p:nvPicPr>
              <p:blipFill>
                <a:blip r:embed="rId48"/>
                <a:stretch>
                  <a:fillRect/>
                </a:stretch>
              </p:blipFill>
              <p:spPr>
                <a:xfrm>
                  <a:off x="8659093" y="562872"/>
                  <a:ext cx="9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39F9183A-7701-49AF-9D3D-9AC693147971}"/>
                    </a:ext>
                  </a:extLst>
                </p14:cNvPr>
                <p14:cNvContentPartPr/>
                <p14:nvPr/>
              </p14:nvContentPartPr>
              <p14:xfrm>
                <a:off x="8770693" y="459192"/>
                <a:ext cx="360" cy="120960"/>
              </p14:xfrm>
            </p:contentPart>
          </mc:Choice>
          <mc:Fallback xmlns="">
            <p:pic>
              <p:nvPicPr>
                <p:cNvPr id="60" name="Freihand 59">
                  <a:extLst>
                    <a:ext uri="{FF2B5EF4-FFF2-40B4-BE49-F238E27FC236}">
                      <a16:creationId xmlns:a16="http://schemas.microsoft.com/office/drawing/2014/main" id="{39F9183A-7701-49AF-9D3D-9AC693147971}"/>
                    </a:ext>
                  </a:extLst>
                </p:cNvPr>
                <p:cNvPicPr/>
                <p:nvPr/>
              </p:nvPicPr>
              <p:blipFill>
                <a:blip r:embed="rId50"/>
                <a:stretch>
                  <a:fillRect/>
                </a:stretch>
              </p:blipFill>
              <p:spPr>
                <a:xfrm>
                  <a:off x="8766373" y="454872"/>
                  <a:ext cx="9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583920E1-06E2-4DC7-9FAB-751FE8D65C3C}"/>
                    </a:ext>
                  </a:extLst>
                </p14:cNvPr>
                <p14:cNvContentPartPr/>
                <p14:nvPr/>
              </p14:nvContentPartPr>
              <p14:xfrm>
                <a:off x="8762053" y="436512"/>
                <a:ext cx="96840" cy="37440"/>
              </p14:xfrm>
            </p:contentPart>
          </mc:Choice>
          <mc:Fallback xmlns="">
            <p:pic>
              <p:nvPicPr>
                <p:cNvPr id="61" name="Freihand 60">
                  <a:extLst>
                    <a:ext uri="{FF2B5EF4-FFF2-40B4-BE49-F238E27FC236}">
                      <a16:creationId xmlns:a16="http://schemas.microsoft.com/office/drawing/2014/main" id="{583920E1-06E2-4DC7-9FAB-751FE8D65C3C}"/>
                    </a:ext>
                  </a:extLst>
                </p:cNvPr>
                <p:cNvPicPr/>
                <p:nvPr/>
              </p:nvPicPr>
              <p:blipFill>
                <a:blip r:embed="rId52"/>
                <a:stretch>
                  <a:fillRect/>
                </a:stretch>
              </p:blipFill>
              <p:spPr>
                <a:xfrm>
                  <a:off x="8757733" y="432192"/>
                  <a:ext cx="105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68120B7E-DA64-4886-A5F5-66737F9CA29D}"/>
                    </a:ext>
                  </a:extLst>
                </p14:cNvPr>
                <p14:cNvContentPartPr/>
                <p14:nvPr/>
              </p14:nvContentPartPr>
              <p14:xfrm>
                <a:off x="8757373" y="486552"/>
                <a:ext cx="93960" cy="91440"/>
              </p14:xfrm>
            </p:contentPart>
          </mc:Choice>
          <mc:Fallback xmlns="">
            <p:pic>
              <p:nvPicPr>
                <p:cNvPr id="62" name="Freihand 61">
                  <a:extLst>
                    <a:ext uri="{FF2B5EF4-FFF2-40B4-BE49-F238E27FC236}">
                      <a16:creationId xmlns:a16="http://schemas.microsoft.com/office/drawing/2014/main" id="{68120B7E-DA64-4886-A5F5-66737F9CA29D}"/>
                    </a:ext>
                  </a:extLst>
                </p:cNvPr>
                <p:cNvPicPr/>
                <p:nvPr/>
              </p:nvPicPr>
              <p:blipFill>
                <a:blip r:embed="rId54"/>
                <a:stretch>
                  <a:fillRect/>
                </a:stretch>
              </p:blipFill>
              <p:spPr>
                <a:xfrm>
                  <a:off x="8753053" y="482232"/>
                  <a:ext cx="102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3A6F241E-C69E-49C4-9B90-52278D201C91}"/>
                    </a:ext>
                  </a:extLst>
                </p14:cNvPr>
                <p14:cNvContentPartPr/>
                <p14:nvPr/>
              </p14:nvContentPartPr>
              <p14:xfrm>
                <a:off x="8868253" y="514632"/>
                <a:ext cx="133200" cy="45000"/>
              </p14:xfrm>
            </p:contentPart>
          </mc:Choice>
          <mc:Fallback xmlns="">
            <p:pic>
              <p:nvPicPr>
                <p:cNvPr id="63" name="Freihand 62">
                  <a:extLst>
                    <a:ext uri="{FF2B5EF4-FFF2-40B4-BE49-F238E27FC236}">
                      <a16:creationId xmlns:a16="http://schemas.microsoft.com/office/drawing/2014/main" id="{3A6F241E-C69E-49C4-9B90-52278D201C91}"/>
                    </a:ext>
                  </a:extLst>
                </p:cNvPr>
                <p:cNvPicPr/>
                <p:nvPr/>
              </p:nvPicPr>
              <p:blipFill>
                <a:blip r:embed="rId56"/>
                <a:stretch>
                  <a:fillRect/>
                </a:stretch>
              </p:blipFill>
              <p:spPr>
                <a:xfrm>
                  <a:off x="8863933" y="510312"/>
                  <a:ext cx="141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12" name="Freihand 38911">
                  <a:extLst>
                    <a:ext uri="{FF2B5EF4-FFF2-40B4-BE49-F238E27FC236}">
                      <a16:creationId xmlns:a16="http://schemas.microsoft.com/office/drawing/2014/main" id="{44EF93AC-68A2-4DF9-A156-F012DFD84FE4}"/>
                    </a:ext>
                  </a:extLst>
                </p14:cNvPr>
                <p14:cNvContentPartPr/>
                <p14:nvPr/>
              </p14:nvContentPartPr>
              <p14:xfrm>
                <a:off x="8982013" y="432912"/>
                <a:ext cx="360" cy="360"/>
              </p14:xfrm>
            </p:contentPart>
          </mc:Choice>
          <mc:Fallback xmlns="">
            <p:pic>
              <p:nvPicPr>
                <p:cNvPr id="38912" name="Freihand 38911">
                  <a:extLst>
                    <a:ext uri="{FF2B5EF4-FFF2-40B4-BE49-F238E27FC236}">
                      <a16:creationId xmlns:a16="http://schemas.microsoft.com/office/drawing/2014/main" id="{44EF93AC-68A2-4DF9-A156-F012DFD84FE4}"/>
                    </a:ext>
                  </a:extLst>
                </p:cNvPr>
                <p:cNvPicPr/>
                <p:nvPr/>
              </p:nvPicPr>
              <p:blipFill>
                <a:blip r:embed="rId46"/>
                <a:stretch>
                  <a:fillRect/>
                </a:stretch>
              </p:blipFill>
              <p:spPr>
                <a:xfrm>
                  <a:off x="8977693" y="428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3" name="Freihand 38912">
                  <a:extLst>
                    <a:ext uri="{FF2B5EF4-FFF2-40B4-BE49-F238E27FC236}">
                      <a16:creationId xmlns:a16="http://schemas.microsoft.com/office/drawing/2014/main" id="{5352DFF4-8A97-4F85-81E5-263830CC98BD}"/>
                    </a:ext>
                  </a:extLst>
                </p14:cNvPr>
                <p14:cNvContentPartPr/>
                <p14:nvPr/>
              </p14:nvContentPartPr>
              <p14:xfrm>
                <a:off x="9036013" y="415992"/>
                <a:ext cx="90720" cy="125280"/>
              </p14:xfrm>
            </p:contentPart>
          </mc:Choice>
          <mc:Fallback xmlns="">
            <p:pic>
              <p:nvPicPr>
                <p:cNvPr id="38913" name="Freihand 38912">
                  <a:extLst>
                    <a:ext uri="{FF2B5EF4-FFF2-40B4-BE49-F238E27FC236}">
                      <a16:creationId xmlns:a16="http://schemas.microsoft.com/office/drawing/2014/main" id="{5352DFF4-8A97-4F85-81E5-263830CC98BD}"/>
                    </a:ext>
                  </a:extLst>
                </p:cNvPr>
                <p:cNvPicPr/>
                <p:nvPr/>
              </p:nvPicPr>
              <p:blipFill>
                <a:blip r:embed="rId59"/>
                <a:stretch>
                  <a:fillRect/>
                </a:stretch>
              </p:blipFill>
              <p:spPr>
                <a:xfrm>
                  <a:off x="9031693" y="411672"/>
                  <a:ext cx="9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4" name="Freihand 38913">
                  <a:extLst>
                    <a:ext uri="{FF2B5EF4-FFF2-40B4-BE49-F238E27FC236}">
                      <a16:creationId xmlns:a16="http://schemas.microsoft.com/office/drawing/2014/main" id="{FFED4CB3-05E5-4609-AB40-EB1676560EFB}"/>
                    </a:ext>
                  </a:extLst>
                </p14:cNvPr>
                <p14:cNvContentPartPr/>
                <p14:nvPr/>
              </p14:nvContentPartPr>
              <p14:xfrm>
                <a:off x="9085693" y="512112"/>
                <a:ext cx="38880" cy="20160"/>
              </p14:xfrm>
            </p:contentPart>
          </mc:Choice>
          <mc:Fallback xmlns="">
            <p:pic>
              <p:nvPicPr>
                <p:cNvPr id="38914" name="Freihand 38913">
                  <a:extLst>
                    <a:ext uri="{FF2B5EF4-FFF2-40B4-BE49-F238E27FC236}">
                      <a16:creationId xmlns:a16="http://schemas.microsoft.com/office/drawing/2014/main" id="{FFED4CB3-05E5-4609-AB40-EB1676560EFB}"/>
                    </a:ext>
                  </a:extLst>
                </p:cNvPr>
                <p:cNvPicPr/>
                <p:nvPr/>
              </p:nvPicPr>
              <p:blipFill>
                <a:blip r:embed="rId61"/>
                <a:stretch>
                  <a:fillRect/>
                </a:stretch>
              </p:blipFill>
              <p:spPr>
                <a:xfrm>
                  <a:off x="9081373" y="507792"/>
                  <a:ext cx="4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6" name="Freihand 38915">
                  <a:extLst>
                    <a:ext uri="{FF2B5EF4-FFF2-40B4-BE49-F238E27FC236}">
                      <a16:creationId xmlns:a16="http://schemas.microsoft.com/office/drawing/2014/main" id="{34662F76-E0AF-456F-A591-85230EAEDCDC}"/>
                    </a:ext>
                  </a:extLst>
                </p14:cNvPr>
                <p14:cNvContentPartPr/>
                <p14:nvPr/>
              </p14:nvContentPartPr>
              <p14:xfrm>
                <a:off x="9145453" y="503112"/>
                <a:ext cx="187920" cy="35640"/>
              </p14:xfrm>
            </p:contentPart>
          </mc:Choice>
          <mc:Fallback xmlns="">
            <p:pic>
              <p:nvPicPr>
                <p:cNvPr id="38916" name="Freihand 38915">
                  <a:extLst>
                    <a:ext uri="{FF2B5EF4-FFF2-40B4-BE49-F238E27FC236}">
                      <a16:creationId xmlns:a16="http://schemas.microsoft.com/office/drawing/2014/main" id="{34662F76-E0AF-456F-A591-85230EAEDCDC}"/>
                    </a:ext>
                  </a:extLst>
                </p:cNvPr>
                <p:cNvPicPr/>
                <p:nvPr/>
              </p:nvPicPr>
              <p:blipFill>
                <a:blip r:embed="rId63"/>
                <a:stretch>
                  <a:fillRect/>
                </a:stretch>
              </p:blipFill>
              <p:spPr>
                <a:xfrm>
                  <a:off x="9141133" y="498792"/>
                  <a:ext cx="196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7" name="Freihand 38916">
                  <a:extLst>
                    <a:ext uri="{FF2B5EF4-FFF2-40B4-BE49-F238E27FC236}">
                      <a16:creationId xmlns:a16="http://schemas.microsoft.com/office/drawing/2014/main" id="{0E1B07E7-0D60-4A84-9815-070A9428DF33}"/>
                    </a:ext>
                  </a:extLst>
                </p14:cNvPr>
                <p14:cNvContentPartPr/>
                <p14:nvPr/>
              </p14:nvContentPartPr>
              <p14:xfrm>
                <a:off x="9369373" y="482592"/>
                <a:ext cx="99360" cy="54000"/>
              </p14:xfrm>
            </p:contentPart>
          </mc:Choice>
          <mc:Fallback xmlns="">
            <p:pic>
              <p:nvPicPr>
                <p:cNvPr id="38917" name="Freihand 38916">
                  <a:extLst>
                    <a:ext uri="{FF2B5EF4-FFF2-40B4-BE49-F238E27FC236}">
                      <a16:creationId xmlns:a16="http://schemas.microsoft.com/office/drawing/2014/main" id="{0E1B07E7-0D60-4A84-9815-070A9428DF33}"/>
                    </a:ext>
                  </a:extLst>
                </p:cNvPr>
                <p:cNvPicPr/>
                <p:nvPr/>
              </p:nvPicPr>
              <p:blipFill>
                <a:blip r:embed="rId65"/>
                <a:stretch>
                  <a:fillRect/>
                </a:stretch>
              </p:blipFill>
              <p:spPr>
                <a:xfrm>
                  <a:off x="9365053" y="478272"/>
                  <a:ext cx="108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530FBE8E-0CB2-46EC-B558-0BADEF31BB0F}"/>
                    </a:ext>
                  </a:extLst>
                </p14:cNvPr>
                <p14:cNvContentPartPr/>
                <p14:nvPr/>
              </p14:nvContentPartPr>
              <p14:xfrm>
                <a:off x="9507253" y="489432"/>
                <a:ext cx="149760" cy="46800"/>
              </p14:xfrm>
            </p:contentPart>
          </mc:Choice>
          <mc:Fallback xmlns="">
            <p:pic>
              <p:nvPicPr>
                <p:cNvPr id="38918" name="Freihand 38917">
                  <a:extLst>
                    <a:ext uri="{FF2B5EF4-FFF2-40B4-BE49-F238E27FC236}">
                      <a16:creationId xmlns:a16="http://schemas.microsoft.com/office/drawing/2014/main" id="{530FBE8E-0CB2-46EC-B558-0BADEF31BB0F}"/>
                    </a:ext>
                  </a:extLst>
                </p:cNvPr>
                <p:cNvPicPr/>
                <p:nvPr/>
              </p:nvPicPr>
              <p:blipFill>
                <a:blip r:embed="rId67"/>
                <a:stretch>
                  <a:fillRect/>
                </a:stretch>
              </p:blipFill>
              <p:spPr>
                <a:xfrm>
                  <a:off x="9502933" y="485112"/>
                  <a:ext cx="158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919" name="Freihand 38918">
                  <a:extLst>
                    <a:ext uri="{FF2B5EF4-FFF2-40B4-BE49-F238E27FC236}">
                      <a16:creationId xmlns:a16="http://schemas.microsoft.com/office/drawing/2014/main" id="{673737F3-F00C-4FF3-B996-B555B3EA5825}"/>
                    </a:ext>
                  </a:extLst>
                </p14:cNvPr>
                <p14:cNvContentPartPr/>
                <p14:nvPr/>
              </p14:nvContentPartPr>
              <p14:xfrm>
                <a:off x="9787333" y="471792"/>
                <a:ext cx="89640" cy="51480"/>
              </p14:xfrm>
            </p:contentPart>
          </mc:Choice>
          <mc:Fallback xmlns="">
            <p:pic>
              <p:nvPicPr>
                <p:cNvPr id="38919" name="Freihand 38918">
                  <a:extLst>
                    <a:ext uri="{FF2B5EF4-FFF2-40B4-BE49-F238E27FC236}">
                      <a16:creationId xmlns:a16="http://schemas.microsoft.com/office/drawing/2014/main" id="{673737F3-F00C-4FF3-B996-B555B3EA5825}"/>
                    </a:ext>
                  </a:extLst>
                </p:cNvPr>
                <p:cNvPicPr/>
                <p:nvPr/>
              </p:nvPicPr>
              <p:blipFill>
                <a:blip r:embed="rId69"/>
                <a:stretch>
                  <a:fillRect/>
                </a:stretch>
              </p:blipFill>
              <p:spPr>
                <a:xfrm>
                  <a:off x="9783013" y="467472"/>
                  <a:ext cx="98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920" name="Freihand 38919">
                  <a:extLst>
                    <a:ext uri="{FF2B5EF4-FFF2-40B4-BE49-F238E27FC236}">
                      <a16:creationId xmlns:a16="http://schemas.microsoft.com/office/drawing/2014/main" id="{E7EEE404-EE29-4B28-B918-A4E77818E9B4}"/>
                    </a:ext>
                  </a:extLst>
                </p14:cNvPr>
                <p14:cNvContentPartPr/>
                <p14:nvPr/>
              </p14:nvContentPartPr>
              <p14:xfrm>
                <a:off x="9920533" y="481512"/>
                <a:ext cx="127440" cy="24480"/>
              </p14:xfrm>
            </p:contentPart>
          </mc:Choice>
          <mc:Fallback xmlns="">
            <p:pic>
              <p:nvPicPr>
                <p:cNvPr id="38920" name="Freihand 38919">
                  <a:extLst>
                    <a:ext uri="{FF2B5EF4-FFF2-40B4-BE49-F238E27FC236}">
                      <a16:creationId xmlns:a16="http://schemas.microsoft.com/office/drawing/2014/main" id="{E7EEE404-EE29-4B28-B918-A4E77818E9B4}"/>
                    </a:ext>
                  </a:extLst>
                </p:cNvPr>
                <p:cNvPicPr/>
                <p:nvPr/>
              </p:nvPicPr>
              <p:blipFill>
                <a:blip r:embed="rId71"/>
                <a:stretch>
                  <a:fillRect/>
                </a:stretch>
              </p:blipFill>
              <p:spPr>
                <a:xfrm>
                  <a:off x="9916213" y="477192"/>
                  <a:ext cx="13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1" name="Freihand 38920">
                  <a:extLst>
                    <a:ext uri="{FF2B5EF4-FFF2-40B4-BE49-F238E27FC236}">
                      <a16:creationId xmlns:a16="http://schemas.microsoft.com/office/drawing/2014/main" id="{FBDA1586-7AF7-409E-957C-F6191FBA9AD2}"/>
                    </a:ext>
                  </a:extLst>
                </p14:cNvPr>
                <p14:cNvContentPartPr/>
                <p14:nvPr/>
              </p14:nvContentPartPr>
              <p14:xfrm>
                <a:off x="10154173" y="412032"/>
                <a:ext cx="137880" cy="94320"/>
              </p14:xfrm>
            </p:contentPart>
          </mc:Choice>
          <mc:Fallback xmlns="">
            <p:pic>
              <p:nvPicPr>
                <p:cNvPr id="38921" name="Freihand 38920">
                  <a:extLst>
                    <a:ext uri="{FF2B5EF4-FFF2-40B4-BE49-F238E27FC236}">
                      <a16:creationId xmlns:a16="http://schemas.microsoft.com/office/drawing/2014/main" id="{FBDA1586-7AF7-409E-957C-F6191FBA9AD2}"/>
                    </a:ext>
                  </a:extLst>
                </p:cNvPr>
                <p:cNvPicPr/>
                <p:nvPr/>
              </p:nvPicPr>
              <p:blipFill>
                <a:blip r:embed="rId73"/>
                <a:stretch>
                  <a:fillRect/>
                </a:stretch>
              </p:blipFill>
              <p:spPr>
                <a:xfrm>
                  <a:off x="10149853" y="407712"/>
                  <a:ext cx="14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922" name="Freihand 38921">
                  <a:extLst>
                    <a:ext uri="{FF2B5EF4-FFF2-40B4-BE49-F238E27FC236}">
                      <a16:creationId xmlns:a16="http://schemas.microsoft.com/office/drawing/2014/main" id="{F38916B8-E3A8-4B34-A196-F1E50384A434}"/>
                    </a:ext>
                  </a:extLst>
                </p14:cNvPr>
                <p14:cNvContentPartPr/>
                <p14:nvPr/>
              </p14:nvContentPartPr>
              <p14:xfrm>
                <a:off x="10483933" y="475392"/>
                <a:ext cx="168480" cy="46080"/>
              </p14:xfrm>
            </p:contentPart>
          </mc:Choice>
          <mc:Fallback xmlns="">
            <p:pic>
              <p:nvPicPr>
                <p:cNvPr id="38922" name="Freihand 38921">
                  <a:extLst>
                    <a:ext uri="{FF2B5EF4-FFF2-40B4-BE49-F238E27FC236}">
                      <a16:creationId xmlns:a16="http://schemas.microsoft.com/office/drawing/2014/main" id="{F38916B8-E3A8-4B34-A196-F1E50384A434}"/>
                    </a:ext>
                  </a:extLst>
                </p:cNvPr>
                <p:cNvPicPr/>
                <p:nvPr/>
              </p:nvPicPr>
              <p:blipFill>
                <a:blip r:embed="rId75"/>
                <a:stretch>
                  <a:fillRect/>
                </a:stretch>
              </p:blipFill>
              <p:spPr>
                <a:xfrm>
                  <a:off x="10479613" y="471072"/>
                  <a:ext cx="177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924" name="Freihand 38923">
                  <a:extLst>
                    <a:ext uri="{FF2B5EF4-FFF2-40B4-BE49-F238E27FC236}">
                      <a16:creationId xmlns:a16="http://schemas.microsoft.com/office/drawing/2014/main" id="{C4186249-3197-45C4-901A-45411FC68BA1}"/>
                    </a:ext>
                  </a:extLst>
                </p14:cNvPr>
                <p14:cNvContentPartPr/>
                <p14:nvPr/>
              </p14:nvContentPartPr>
              <p14:xfrm>
                <a:off x="10797853" y="388272"/>
                <a:ext cx="27000" cy="132120"/>
              </p14:xfrm>
            </p:contentPart>
          </mc:Choice>
          <mc:Fallback xmlns="">
            <p:pic>
              <p:nvPicPr>
                <p:cNvPr id="38924" name="Freihand 38923">
                  <a:extLst>
                    <a:ext uri="{FF2B5EF4-FFF2-40B4-BE49-F238E27FC236}">
                      <a16:creationId xmlns:a16="http://schemas.microsoft.com/office/drawing/2014/main" id="{C4186249-3197-45C4-901A-45411FC68BA1}"/>
                    </a:ext>
                  </a:extLst>
                </p:cNvPr>
                <p:cNvPicPr/>
                <p:nvPr/>
              </p:nvPicPr>
              <p:blipFill>
                <a:blip r:embed="rId77"/>
                <a:stretch>
                  <a:fillRect/>
                </a:stretch>
              </p:blipFill>
              <p:spPr>
                <a:xfrm>
                  <a:off x="10793533" y="383952"/>
                  <a:ext cx="35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925" name="Freihand 38924">
                  <a:extLst>
                    <a:ext uri="{FF2B5EF4-FFF2-40B4-BE49-F238E27FC236}">
                      <a16:creationId xmlns:a16="http://schemas.microsoft.com/office/drawing/2014/main" id="{8301ABF0-4B5C-43C8-B770-F969BEBF4305}"/>
                    </a:ext>
                  </a:extLst>
                </p14:cNvPr>
                <p14:cNvContentPartPr/>
                <p14:nvPr/>
              </p14:nvContentPartPr>
              <p14:xfrm>
                <a:off x="10868773" y="382512"/>
                <a:ext cx="28080" cy="137520"/>
              </p14:xfrm>
            </p:contentPart>
          </mc:Choice>
          <mc:Fallback xmlns="">
            <p:pic>
              <p:nvPicPr>
                <p:cNvPr id="38925" name="Freihand 38924">
                  <a:extLst>
                    <a:ext uri="{FF2B5EF4-FFF2-40B4-BE49-F238E27FC236}">
                      <a16:creationId xmlns:a16="http://schemas.microsoft.com/office/drawing/2014/main" id="{8301ABF0-4B5C-43C8-B770-F969BEBF4305}"/>
                    </a:ext>
                  </a:extLst>
                </p:cNvPr>
                <p:cNvPicPr/>
                <p:nvPr/>
              </p:nvPicPr>
              <p:blipFill>
                <a:blip r:embed="rId79"/>
                <a:stretch>
                  <a:fillRect/>
                </a:stretch>
              </p:blipFill>
              <p:spPr>
                <a:xfrm>
                  <a:off x="10864453" y="378192"/>
                  <a:ext cx="36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926" name="Freihand 38925">
                  <a:extLst>
                    <a:ext uri="{FF2B5EF4-FFF2-40B4-BE49-F238E27FC236}">
                      <a16:creationId xmlns:a16="http://schemas.microsoft.com/office/drawing/2014/main" id="{C1C11B57-66DD-4D3B-82E2-744EF6091362}"/>
                    </a:ext>
                  </a:extLst>
                </p14:cNvPr>
                <p14:cNvContentPartPr/>
                <p14:nvPr/>
              </p14:nvContentPartPr>
              <p14:xfrm>
                <a:off x="10803613" y="443352"/>
                <a:ext cx="91800" cy="27720"/>
              </p14:xfrm>
            </p:contentPart>
          </mc:Choice>
          <mc:Fallback xmlns="">
            <p:pic>
              <p:nvPicPr>
                <p:cNvPr id="38926" name="Freihand 38925">
                  <a:extLst>
                    <a:ext uri="{FF2B5EF4-FFF2-40B4-BE49-F238E27FC236}">
                      <a16:creationId xmlns:a16="http://schemas.microsoft.com/office/drawing/2014/main" id="{C1C11B57-66DD-4D3B-82E2-744EF6091362}"/>
                    </a:ext>
                  </a:extLst>
                </p:cNvPr>
                <p:cNvPicPr/>
                <p:nvPr/>
              </p:nvPicPr>
              <p:blipFill>
                <a:blip r:embed="rId81"/>
                <a:stretch>
                  <a:fillRect/>
                </a:stretch>
              </p:blipFill>
              <p:spPr>
                <a:xfrm>
                  <a:off x="10799293" y="439032"/>
                  <a:ext cx="100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941" name="Freihand 38940">
                  <a:extLst>
                    <a:ext uri="{FF2B5EF4-FFF2-40B4-BE49-F238E27FC236}">
                      <a16:creationId xmlns:a16="http://schemas.microsoft.com/office/drawing/2014/main" id="{5B922255-448B-4F32-86DF-FD49C24F8F26}"/>
                    </a:ext>
                  </a:extLst>
                </p14:cNvPr>
                <p14:cNvContentPartPr/>
                <p14:nvPr/>
              </p14:nvContentPartPr>
              <p14:xfrm>
                <a:off x="8376133" y="808032"/>
                <a:ext cx="16560" cy="116280"/>
              </p14:xfrm>
            </p:contentPart>
          </mc:Choice>
          <mc:Fallback xmlns="">
            <p:pic>
              <p:nvPicPr>
                <p:cNvPr id="38941" name="Freihand 38940">
                  <a:extLst>
                    <a:ext uri="{FF2B5EF4-FFF2-40B4-BE49-F238E27FC236}">
                      <a16:creationId xmlns:a16="http://schemas.microsoft.com/office/drawing/2014/main" id="{5B922255-448B-4F32-86DF-FD49C24F8F26}"/>
                    </a:ext>
                  </a:extLst>
                </p:cNvPr>
                <p:cNvPicPr/>
                <p:nvPr/>
              </p:nvPicPr>
              <p:blipFill>
                <a:blip r:embed="rId83"/>
                <a:stretch>
                  <a:fillRect/>
                </a:stretch>
              </p:blipFill>
              <p:spPr>
                <a:xfrm>
                  <a:off x="8371813" y="803712"/>
                  <a:ext cx="2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942" name="Freihand 38941">
                  <a:extLst>
                    <a:ext uri="{FF2B5EF4-FFF2-40B4-BE49-F238E27FC236}">
                      <a16:creationId xmlns:a16="http://schemas.microsoft.com/office/drawing/2014/main" id="{512D32D2-AF3F-4427-8847-B66E5E4EBA3C}"/>
                    </a:ext>
                  </a:extLst>
                </p14:cNvPr>
                <p14:cNvContentPartPr/>
                <p14:nvPr/>
              </p14:nvContentPartPr>
              <p14:xfrm>
                <a:off x="8309533" y="770592"/>
                <a:ext cx="157320" cy="44280"/>
              </p14:xfrm>
            </p:contentPart>
          </mc:Choice>
          <mc:Fallback xmlns="">
            <p:pic>
              <p:nvPicPr>
                <p:cNvPr id="38942" name="Freihand 38941">
                  <a:extLst>
                    <a:ext uri="{FF2B5EF4-FFF2-40B4-BE49-F238E27FC236}">
                      <a16:creationId xmlns:a16="http://schemas.microsoft.com/office/drawing/2014/main" id="{512D32D2-AF3F-4427-8847-B66E5E4EBA3C}"/>
                    </a:ext>
                  </a:extLst>
                </p:cNvPr>
                <p:cNvPicPr/>
                <p:nvPr/>
              </p:nvPicPr>
              <p:blipFill>
                <a:blip r:embed="rId85"/>
                <a:stretch>
                  <a:fillRect/>
                </a:stretch>
              </p:blipFill>
              <p:spPr>
                <a:xfrm>
                  <a:off x="8305213" y="766272"/>
                  <a:ext cx="165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943" name="Freihand 38942">
                  <a:extLst>
                    <a:ext uri="{FF2B5EF4-FFF2-40B4-BE49-F238E27FC236}">
                      <a16:creationId xmlns:a16="http://schemas.microsoft.com/office/drawing/2014/main" id="{93A80977-165F-48AD-80DB-ED74CB909FE8}"/>
                    </a:ext>
                  </a:extLst>
                </p14:cNvPr>
                <p14:cNvContentPartPr/>
                <p14:nvPr/>
              </p14:nvContentPartPr>
              <p14:xfrm>
                <a:off x="8471533" y="838272"/>
                <a:ext cx="47520" cy="108360"/>
              </p14:xfrm>
            </p:contentPart>
          </mc:Choice>
          <mc:Fallback xmlns="">
            <p:pic>
              <p:nvPicPr>
                <p:cNvPr id="38943" name="Freihand 38942">
                  <a:extLst>
                    <a:ext uri="{FF2B5EF4-FFF2-40B4-BE49-F238E27FC236}">
                      <a16:creationId xmlns:a16="http://schemas.microsoft.com/office/drawing/2014/main" id="{93A80977-165F-48AD-80DB-ED74CB909FE8}"/>
                    </a:ext>
                  </a:extLst>
                </p:cNvPr>
                <p:cNvPicPr/>
                <p:nvPr/>
              </p:nvPicPr>
              <p:blipFill>
                <a:blip r:embed="rId87"/>
                <a:stretch>
                  <a:fillRect/>
                </a:stretch>
              </p:blipFill>
              <p:spPr>
                <a:xfrm>
                  <a:off x="8467213" y="833952"/>
                  <a:ext cx="56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944" name="Freihand 38943">
                  <a:extLst>
                    <a:ext uri="{FF2B5EF4-FFF2-40B4-BE49-F238E27FC236}">
                      <a16:creationId xmlns:a16="http://schemas.microsoft.com/office/drawing/2014/main" id="{73AD4E9C-A246-45F5-AB34-F49CFD416759}"/>
                    </a:ext>
                  </a:extLst>
                </p14:cNvPr>
                <p14:cNvContentPartPr/>
                <p14:nvPr/>
              </p14:nvContentPartPr>
              <p14:xfrm>
                <a:off x="8474773" y="844752"/>
                <a:ext cx="96120" cy="110520"/>
              </p14:xfrm>
            </p:contentPart>
          </mc:Choice>
          <mc:Fallback xmlns="">
            <p:pic>
              <p:nvPicPr>
                <p:cNvPr id="38944" name="Freihand 38943">
                  <a:extLst>
                    <a:ext uri="{FF2B5EF4-FFF2-40B4-BE49-F238E27FC236}">
                      <a16:creationId xmlns:a16="http://schemas.microsoft.com/office/drawing/2014/main" id="{73AD4E9C-A246-45F5-AB34-F49CFD416759}"/>
                    </a:ext>
                  </a:extLst>
                </p:cNvPr>
                <p:cNvPicPr/>
                <p:nvPr/>
              </p:nvPicPr>
              <p:blipFill>
                <a:blip r:embed="rId89"/>
                <a:stretch>
                  <a:fillRect/>
                </a:stretch>
              </p:blipFill>
              <p:spPr>
                <a:xfrm>
                  <a:off x="8470453" y="840432"/>
                  <a:ext cx="104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45" name="Freihand 38944">
                  <a:extLst>
                    <a:ext uri="{FF2B5EF4-FFF2-40B4-BE49-F238E27FC236}">
                      <a16:creationId xmlns:a16="http://schemas.microsoft.com/office/drawing/2014/main" id="{F9665A8C-366F-463A-868F-01EB230F6175}"/>
                    </a:ext>
                  </a:extLst>
                </p14:cNvPr>
                <p14:cNvContentPartPr/>
                <p14:nvPr/>
              </p14:nvContentPartPr>
              <p14:xfrm>
                <a:off x="8659813" y="812712"/>
                <a:ext cx="8640" cy="75240"/>
              </p14:xfrm>
            </p:contentPart>
          </mc:Choice>
          <mc:Fallback xmlns="">
            <p:pic>
              <p:nvPicPr>
                <p:cNvPr id="38945" name="Freihand 38944">
                  <a:extLst>
                    <a:ext uri="{FF2B5EF4-FFF2-40B4-BE49-F238E27FC236}">
                      <a16:creationId xmlns:a16="http://schemas.microsoft.com/office/drawing/2014/main" id="{F9665A8C-366F-463A-868F-01EB230F6175}"/>
                    </a:ext>
                  </a:extLst>
                </p:cNvPr>
                <p:cNvPicPr/>
                <p:nvPr/>
              </p:nvPicPr>
              <p:blipFill>
                <a:blip r:embed="rId91"/>
                <a:stretch>
                  <a:fillRect/>
                </a:stretch>
              </p:blipFill>
              <p:spPr>
                <a:xfrm>
                  <a:off x="8655493" y="808392"/>
                  <a:ext cx="17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46" name="Freihand 38945">
                  <a:extLst>
                    <a:ext uri="{FF2B5EF4-FFF2-40B4-BE49-F238E27FC236}">
                      <a16:creationId xmlns:a16="http://schemas.microsoft.com/office/drawing/2014/main" id="{D1E7C112-1A58-4A37-AA87-8481CB739E8D}"/>
                    </a:ext>
                  </a:extLst>
                </p14:cNvPr>
                <p14:cNvContentPartPr/>
                <p14:nvPr/>
              </p14:nvContentPartPr>
              <p14:xfrm>
                <a:off x="8799133" y="755832"/>
                <a:ext cx="106200" cy="151920"/>
              </p14:xfrm>
            </p:contentPart>
          </mc:Choice>
          <mc:Fallback xmlns="">
            <p:pic>
              <p:nvPicPr>
                <p:cNvPr id="38946" name="Freihand 38945">
                  <a:extLst>
                    <a:ext uri="{FF2B5EF4-FFF2-40B4-BE49-F238E27FC236}">
                      <a16:creationId xmlns:a16="http://schemas.microsoft.com/office/drawing/2014/main" id="{D1E7C112-1A58-4A37-AA87-8481CB739E8D}"/>
                    </a:ext>
                  </a:extLst>
                </p:cNvPr>
                <p:cNvPicPr/>
                <p:nvPr/>
              </p:nvPicPr>
              <p:blipFill>
                <a:blip r:embed="rId93"/>
                <a:stretch>
                  <a:fillRect/>
                </a:stretch>
              </p:blipFill>
              <p:spPr>
                <a:xfrm>
                  <a:off x="8794813" y="751512"/>
                  <a:ext cx="114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47" name="Freihand 38946">
                  <a:extLst>
                    <a:ext uri="{FF2B5EF4-FFF2-40B4-BE49-F238E27FC236}">
                      <a16:creationId xmlns:a16="http://schemas.microsoft.com/office/drawing/2014/main" id="{7C9E09AE-228D-44BA-936E-A27BF661DC28}"/>
                    </a:ext>
                  </a:extLst>
                </p14:cNvPr>
                <p14:cNvContentPartPr/>
                <p14:nvPr/>
              </p14:nvContentPartPr>
              <p14:xfrm>
                <a:off x="8928373" y="743592"/>
                <a:ext cx="217080" cy="131760"/>
              </p14:xfrm>
            </p:contentPart>
          </mc:Choice>
          <mc:Fallback xmlns="">
            <p:pic>
              <p:nvPicPr>
                <p:cNvPr id="38947" name="Freihand 38946">
                  <a:extLst>
                    <a:ext uri="{FF2B5EF4-FFF2-40B4-BE49-F238E27FC236}">
                      <a16:creationId xmlns:a16="http://schemas.microsoft.com/office/drawing/2014/main" id="{7C9E09AE-228D-44BA-936E-A27BF661DC28}"/>
                    </a:ext>
                  </a:extLst>
                </p:cNvPr>
                <p:cNvPicPr/>
                <p:nvPr/>
              </p:nvPicPr>
              <p:blipFill>
                <a:blip r:embed="rId95"/>
                <a:stretch>
                  <a:fillRect/>
                </a:stretch>
              </p:blipFill>
              <p:spPr>
                <a:xfrm>
                  <a:off x="8924053" y="739272"/>
                  <a:ext cx="225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8948" name="Freihand 38947">
                  <a:extLst>
                    <a:ext uri="{FF2B5EF4-FFF2-40B4-BE49-F238E27FC236}">
                      <a16:creationId xmlns:a16="http://schemas.microsoft.com/office/drawing/2014/main" id="{05DD151E-AABA-4F46-A0A7-25DCC9F7E500}"/>
                    </a:ext>
                  </a:extLst>
                </p14:cNvPr>
                <p14:cNvContentPartPr/>
                <p14:nvPr/>
              </p14:nvContentPartPr>
              <p14:xfrm>
                <a:off x="9191893" y="789312"/>
                <a:ext cx="202320" cy="61920"/>
              </p14:xfrm>
            </p:contentPart>
          </mc:Choice>
          <mc:Fallback xmlns="">
            <p:pic>
              <p:nvPicPr>
                <p:cNvPr id="38948" name="Freihand 38947">
                  <a:extLst>
                    <a:ext uri="{FF2B5EF4-FFF2-40B4-BE49-F238E27FC236}">
                      <a16:creationId xmlns:a16="http://schemas.microsoft.com/office/drawing/2014/main" id="{05DD151E-AABA-4F46-A0A7-25DCC9F7E500}"/>
                    </a:ext>
                  </a:extLst>
                </p:cNvPr>
                <p:cNvPicPr/>
                <p:nvPr/>
              </p:nvPicPr>
              <p:blipFill>
                <a:blip r:embed="rId97"/>
                <a:stretch>
                  <a:fillRect/>
                </a:stretch>
              </p:blipFill>
              <p:spPr>
                <a:xfrm>
                  <a:off x="9187573" y="784992"/>
                  <a:ext cx="210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950" name="Freihand 38949">
                  <a:extLst>
                    <a:ext uri="{FF2B5EF4-FFF2-40B4-BE49-F238E27FC236}">
                      <a16:creationId xmlns:a16="http://schemas.microsoft.com/office/drawing/2014/main" id="{2C332D58-EEAE-4733-9795-34CECE8AF850}"/>
                    </a:ext>
                  </a:extLst>
                </p14:cNvPr>
                <p14:cNvContentPartPr/>
                <p14:nvPr/>
              </p14:nvContentPartPr>
              <p14:xfrm>
                <a:off x="9555133" y="739272"/>
                <a:ext cx="222120" cy="93240"/>
              </p14:xfrm>
            </p:contentPart>
          </mc:Choice>
          <mc:Fallback xmlns="">
            <p:pic>
              <p:nvPicPr>
                <p:cNvPr id="38950" name="Freihand 38949">
                  <a:extLst>
                    <a:ext uri="{FF2B5EF4-FFF2-40B4-BE49-F238E27FC236}">
                      <a16:creationId xmlns:a16="http://schemas.microsoft.com/office/drawing/2014/main" id="{2C332D58-EEAE-4733-9795-34CECE8AF850}"/>
                    </a:ext>
                  </a:extLst>
                </p:cNvPr>
                <p:cNvPicPr/>
                <p:nvPr/>
              </p:nvPicPr>
              <p:blipFill>
                <a:blip r:embed="rId99"/>
                <a:stretch>
                  <a:fillRect/>
                </a:stretch>
              </p:blipFill>
              <p:spPr>
                <a:xfrm>
                  <a:off x="9550813" y="734952"/>
                  <a:ext cx="230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951" name="Freihand 38950">
                  <a:extLst>
                    <a:ext uri="{FF2B5EF4-FFF2-40B4-BE49-F238E27FC236}">
                      <a16:creationId xmlns:a16="http://schemas.microsoft.com/office/drawing/2014/main" id="{5E67B9D6-0474-429C-AF34-495BD7A90FB4}"/>
                    </a:ext>
                  </a:extLst>
                </p14:cNvPr>
                <p14:cNvContentPartPr/>
                <p14:nvPr/>
              </p14:nvContentPartPr>
              <p14:xfrm>
                <a:off x="9960493" y="685992"/>
                <a:ext cx="110520" cy="132840"/>
              </p14:xfrm>
            </p:contentPart>
          </mc:Choice>
          <mc:Fallback xmlns="">
            <p:pic>
              <p:nvPicPr>
                <p:cNvPr id="38951" name="Freihand 38950">
                  <a:extLst>
                    <a:ext uri="{FF2B5EF4-FFF2-40B4-BE49-F238E27FC236}">
                      <a16:creationId xmlns:a16="http://schemas.microsoft.com/office/drawing/2014/main" id="{5E67B9D6-0474-429C-AF34-495BD7A90FB4}"/>
                    </a:ext>
                  </a:extLst>
                </p:cNvPr>
                <p:cNvPicPr/>
                <p:nvPr/>
              </p:nvPicPr>
              <p:blipFill>
                <a:blip r:embed="rId101"/>
                <a:stretch>
                  <a:fillRect/>
                </a:stretch>
              </p:blipFill>
              <p:spPr>
                <a:xfrm>
                  <a:off x="9956173" y="681672"/>
                  <a:ext cx="11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952" name="Freihand 38951">
                  <a:extLst>
                    <a:ext uri="{FF2B5EF4-FFF2-40B4-BE49-F238E27FC236}">
                      <a16:creationId xmlns:a16="http://schemas.microsoft.com/office/drawing/2014/main" id="{256E5204-B3E1-4428-A8AF-C88BD075CE29}"/>
                    </a:ext>
                  </a:extLst>
                </p14:cNvPr>
                <p14:cNvContentPartPr/>
                <p14:nvPr/>
              </p14:nvContentPartPr>
              <p14:xfrm>
                <a:off x="10032853" y="761952"/>
                <a:ext cx="173520" cy="56160"/>
              </p14:xfrm>
            </p:contentPart>
          </mc:Choice>
          <mc:Fallback xmlns="">
            <p:pic>
              <p:nvPicPr>
                <p:cNvPr id="38952" name="Freihand 38951">
                  <a:extLst>
                    <a:ext uri="{FF2B5EF4-FFF2-40B4-BE49-F238E27FC236}">
                      <a16:creationId xmlns:a16="http://schemas.microsoft.com/office/drawing/2014/main" id="{256E5204-B3E1-4428-A8AF-C88BD075CE29}"/>
                    </a:ext>
                  </a:extLst>
                </p:cNvPr>
                <p:cNvPicPr/>
                <p:nvPr/>
              </p:nvPicPr>
              <p:blipFill>
                <a:blip r:embed="rId103"/>
                <a:stretch>
                  <a:fillRect/>
                </a:stretch>
              </p:blipFill>
              <p:spPr>
                <a:xfrm>
                  <a:off x="10028533" y="757632"/>
                  <a:ext cx="18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953" name="Freihand 38952">
                  <a:extLst>
                    <a:ext uri="{FF2B5EF4-FFF2-40B4-BE49-F238E27FC236}">
                      <a16:creationId xmlns:a16="http://schemas.microsoft.com/office/drawing/2014/main" id="{14E2072E-B786-4ACD-B687-C7C6E4926EC0}"/>
                    </a:ext>
                  </a:extLst>
                </p14:cNvPr>
                <p14:cNvContentPartPr/>
                <p14:nvPr/>
              </p14:nvContentPartPr>
              <p14:xfrm>
                <a:off x="10230493" y="754752"/>
                <a:ext cx="98640" cy="85680"/>
              </p14:xfrm>
            </p:contentPart>
          </mc:Choice>
          <mc:Fallback xmlns="">
            <p:pic>
              <p:nvPicPr>
                <p:cNvPr id="38953" name="Freihand 38952">
                  <a:extLst>
                    <a:ext uri="{FF2B5EF4-FFF2-40B4-BE49-F238E27FC236}">
                      <a16:creationId xmlns:a16="http://schemas.microsoft.com/office/drawing/2014/main" id="{14E2072E-B786-4ACD-B687-C7C6E4926EC0}"/>
                    </a:ext>
                  </a:extLst>
                </p:cNvPr>
                <p:cNvPicPr/>
                <p:nvPr/>
              </p:nvPicPr>
              <p:blipFill>
                <a:blip r:embed="rId105"/>
                <a:stretch>
                  <a:fillRect/>
                </a:stretch>
              </p:blipFill>
              <p:spPr>
                <a:xfrm>
                  <a:off x="10226173" y="750432"/>
                  <a:ext cx="107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54" name="Freihand 38953">
                  <a:extLst>
                    <a:ext uri="{FF2B5EF4-FFF2-40B4-BE49-F238E27FC236}">
                      <a16:creationId xmlns:a16="http://schemas.microsoft.com/office/drawing/2014/main" id="{632BF090-D706-4741-8A9D-9D5A2BCB7EC9}"/>
                    </a:ext>
                  </a:extLst>
                </p14:cNvPr>
                <p14:cNvContentPartPr/>
                <p14:nvPr/>
              </p14:nvContentPartPr>
              <p14:xfrm>
                <a:off x="10324813" y="695712"/>
                <a:ext cx="91080" cy="146520"/>
              </p14:xfrm>
            </p:contentPart>
          </mc:Choice>
          <mc:Fallback xmlns="">
            <p:pic>
              <p:nvPicPr>
                <p:cNvPr id="38954" name="Freihand 38953">
                  <a:extLst>
                    <a:ext uri="{FF2B5EF4-FFF2-40B4-BE49-F238E27FC236}">
                      <a16:creationId xmlns:a16="http://schemas.microsoft.com/office/drawing/2014/main" id="{632BF090-D706-4741-8A9D-9D5A2BCB7EC9}"/>
                    </a:ext>
                  </a:extLst>
                </p:cNvPr>
                <p:cNvPicPr/>
                <p:nvPr/>
              </p:nvPicPr>
              <p:blipFill>
                <a:blip r:embed="rId107"/>
                <a:stretch>
                  <a:fillRect/>
                </a:stretch>
              </p:blipFill>
              <p:spPr>
                <a:xfrm>
                  <a:off x="10320493" y="691392"/>
                  <a:ext cx="99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955" name="Freihand 38954">
                  <a:extLst>
                    <a:ext uri="{FF2B5EF4-FFF2-40B4-BE49-F238E27FC236}">
                      <a16:creationId xmlns:a16="http://schemas.microsoft.com/office/drawing/2014/main" id="{63239BB4-227D-4029-A742-02344DD1D51A}"/>
                    </a:ext>
                  </a:extLst>
                </p14:cNvPr>
                <p14:cNvContentPartPr/>
                <p14:nvPr/>
              </p14:nvContentPartPr>
              <p14:xfrm>
                <a:off x="10418053" y="682752"/>
                <a:ext cx="336960" cy="159840"/>
              </p14:xfrm>
            </p:contentPart>
          </mc:Choice>
          <mc:Fallback xmlns="">
            <p:pic>
              <p:nvPicPr>
                <p:cNvPr id="38955" name="Freihand 38954">
                  <a:extLst>
                    <a:ext uri="{FF2B5EF4-FFF2-40B4-BE49-F238E27FC236}">
                      <a16:creationId xmlns:a16="http://schemas.microsoft.com/office/drawing/2014/main" id="{63239BB4-227D-4029-A742-02344DD1D51A}"/>
                    </a:ext>
                  </a:extLst>
                </p:cNvPr>
                <p:cNvPicPr/>
                <p:nvPr/>
              </p:nvPicPr>
              <p:blipFill>
                <a:blip r:embed="rId109"/>
                <a:stretch>
                  <a:fillRect/>
                </a:stretch>
              </p:blipFill>
              <p:spPr>
                <a:xfrm>
                  <a:off x="10413733" y="678432"/>
                  <a:ext cx="345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968" name="Freihand 38967">
                  <a:extLst>
                    <a:ext uri="{FF2B5EF4-FFF2-40B4-BE49-F238E27FC236}">
                      <a16:creationId xmlns:a16="http://schemas.microsoft.com/office/drawing/2014/main" id="{2C953016-F637-4959-972C-99E924771C88}"/>
                    </a:ext>
                  </a:extLst>
                </p14:cNvPr>
                <p14:cNvContentPartPr/>
                <p14:nvPr/>
              </p14:nvContentPartPr>
              <p14:xfrm>
                <a:off x="8292253" y="1147152"/>
                <a:ext cx="95760" cy="109080"/>
              </p14:xfrm>
            </p:contentPart>
          </mc:Choice>
          <mc:Fallback xmlns="">
            <p:pic>
              <p:nvPicPr>
                <p:cNvPr id="38968" name="Freihand 38967">
                  <a:extLst>
                    <a:ext uri="{FF2B5EF4-FFF2-40B4-BE49-F238E27FC236}">
                      <a16:creationId xmlns:a16="http://schemas.microsoft.com/office/drawing/2014/main" id="{2C953016-F637-4959-972C-99E924771C88}"/>
                    </a:ext>
                  </a:extLst>
                </p:cNvPr>
                <p:cNvPicPr/>
                <p:nvPr/>
              </p:nvPicPr>
              <p:blipFill>
                <a:blip r:embed="rId111"/>
                <a:stretch>
                  <a:fillRect/>
                </a:stretch>
              </p:blipFill>
              <p:spPr>
                <a:xfrm>
                  <a:off x="8287933" y="1142832"/>
                  <a:ext cx="104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969" name="Freihand 38968">
                  <a:extLst>
                    <a:ext uri="{FF2B5EF4-FFF2-40B4-BE49-F238E27FC236}">
                      <a16:creationId xmlns:a16="http://schemas.microsoft.com/office/drawing/2014/main" id="{DA436210-85E3-4573-AC3B-1CFA8703099D}"/>
                    </a:ext>
                  </a:extLst>
                </p14:cNvPr>
                <p14:cNvContentPartPr/>
                <p14:nvPr/>
              </p14:nvContentPartPr>
              <p14:xfrm>
                <a:off x="8354533" y="1170552"/>
                <a:ext cx="66240" cy="206640"/>
              </p14:xfrm>
            </p:contentPart>
          </mc:Choice>
          <mc:Fallback xmlns="">
            <p:pic>
              <p:nvPicPr>
                <p:cNvPr id="38969" name="Freihand 38968">
                  <a:extLst>
                    <a:ext uri="{FF2B5EF4-FFF2-40B4-BE49-F238E27FC236}">
                      <a16:creationId xmlns:a16="http://schemas.microsoft.com/office/drawing/2014/main" id="{DA436210-85E3-4573-AC3B-1CFA8703099D}"/>
                    </a:ext>
                  </a:extLst>
                </p:cNvPr>
                <p:cNvPicPr/>
                <p:nvPr/>
              </p:nvPicPr>
              <p:blipFill>
                <a:blip r:embed="rId113"/>
                <a:stretch>
                  <a:fillRect/>
                </a:stretch>
              </p:blipFill>
              <p:spPr>
                <a:xfrm>
                  <a:off x="8350213" y="1166232"/>
                  <a:ext cx="74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970" name="Freihand 38969">
                  <a:extLst>
                    <a:ext uri="{FF2B5EF4-FFF2-40B4-BE49-F238E27FC236}">
                      <a16:creationId xmlns:a16="http://schemas.microsoft.com/office/drawing/2014/main" id="{4A551E29-87CA-4E73-8AB3-CF379974CBD4}"/>
                    </a:ext>
                  </a:extLst>
                </p14:cNvPr>
                <p14:cNvContentPartPr/>
                <p14:nvPr/>
              </p14:nvContentPartPr>
              <p14:xfrm>
                <a:off x="8393773" y="1249752"/>
                <a:ext cx="63360" cy="122400"/>
              </p14:xfrm>
            </p:contentPart>
          </mc:Choice>
          <mc:Fallback xmlns="">
            <p:pic>
              <p:nvPicPr>
                <p:cNvPr id="38970" name="Freihand 38969">
                  <a:extLst>
                    <a:ext uri="{FF2B5EF4-FFF2-40B4-BE49-F238E27FC236}">
                      <a16:creationId xmlns:a16="http://schemas.microsoft.com/office/drawing/2014/main" id="{4A551E29-87CA-4E73-8AB3-CF379974CBD4}"/>
                    </a:ext>
                  </a:extLst>
                </p:cNvPr>
                <p:cNvPicPr/>
                <p:nvPr/>
              </p:nvPicPr>
              <p:blipFill>
                <a:blip r:embed="rId115"/>
                <a:stretch>
                  <a:fillRect/>
                </a:stretch>
              </p:blipFill>
              <p:spPr>
                <a:xfrm>
                  <a:off x="8389453" y="1245432"/>
                  <a:ext cx="72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971" name="Freihand 38970">
                  <a:extLst>
                    <a:ext uri="{FF2B5EF4-FFF2-40B4-BE49-F238E27FC236}">
                      <a16:creationId xmlns:a16="http://schemas.microsoft.com/office/drawing/2014/main" id="{98DE16A9-310A-49D6-99A3-7DC36A162BEA}"/>
                    </a:ext>
                  </a:extLst>
                </p14:cNvPr>
                <p14:cNvContentPartPr/>
                <p14:nvPr/>
              </p14:nvContentPartPr>
              <p14:xfrm>
                <a:off x="8393773" y="1276032"/>
                <a:ext cx="88920" cy="41760"/>
              </p14:xfrm>
            </p:contentPart>
          </mc:Choice>
          <mc:Fallback xmlns="">
            <p:pic>
              <p:nvPicPr>
                <p:cNvPr id="38971" name="Freihand 38970">
                  <a:extLst>
                    <a:ext uri="{FF2B5EF4-FFF2-40B4-BE49-F238E27FC236}">
                      <a16:creationId xmlns:a16="http://schemas.microsoft.com/office/drawing/2014/main" id="{98DE16A9-310A-49D6-99A3-7DC36A162BEA}"/>
                    </a:ext>
                  </a:extLst>
                </p:cNvPr>
                <p:cNvPicPr/>
                <p:nvPr/>
              </p:nvPicPr>
              <p:blipFill>
                <a:blip r:embed="rId117"/>
                <a:stretch>
                  <a:fillRect/>
                </a:stretch>
              </p:blipFill>
              <p:spPr>
                <a:xfrm>
                  <a:off x="8389453" y="1271712"/>
                  <a:ext cx="97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972" name="Freihand 38971">
                  <a:extLst>
                    <a:ext uri="{FF2B5EF4-FFF2-40B4-BE49-F238E27FC236}">
                      <a16:creationId xmlns:a16="http://schemas.microsoft.com/office/drawing/2014/main" id="{4A49DEC8-BE74-44BE-844D-69121E8778F9}"/>
                    </a:ext>
                  </a:extLst>
                </p14:cNvPr>
                <p14:cNvContentPartPr/>
                <p14:nvPr/>
              </p14:nvContentPartPr>
              <p14:xfrm>
                <a:off x="8462173" y="1206192"/>
                <a:ext cx="47160" cy="174240"/>
              </p14:xfrm>
            </p:contentPart>
          </mc:Choice>
          <mc:Fallback xmlns="">
            <p:pic>
              <p:nvPicPr>
                <p:cNvPr id="38972" name="Freihand 38971">
                  <a:extLst>
                    <a:ext uri="{FF2B5EF4-FFF2-40B4-BE49-F238E27FC236}">
                      <a16:creationId xmlns:a16="http://schemas.microsoft.com/office/drawing/2014/main" id="{4A49DEC8-BE74-44BE-844D-69121E8778F9}"/>
                    </a:ext>
                  </a:extLst>
                </p:cNvPr>
                <p:cNvPicPr/>
                <p:nvPr/>
              </p:nvPicPr>
              <p:blipFill>
                <a:blip r:embed="rId119"/>
                <a:stretch>
                  <a:fillRect/>
                </a:stretch>
              </p:blipFill>
              <p:spPr>
                <a:xfrm>
                  <a:off x="8457853" y="1201872"/>
                  <a:ext cx="55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8973" name="Freihand 38972">
                  <a:extLst>
                    <a:ext uri="{FF2B5EF4-FFF2-40B4-BE49-F238E27FC236}">
                      <a16:creationId xmlns:a16="http://schemas.microsoft.com/office/drawing/2014/main" id="{2655A756-7EC4-48F6-829A-557F81796CF6}"/>
                    </a:ext>
                  </a:extLst>
                </p14:cNvPr>
                <p14:cNvContentPartPr/>
                <p14:nvPr/>
              </p14:nvContentPartPr>
              <p14:xfrm>
                <a:off x="8497813" y="1230312"/>
                <a:ext cx="97560" cy="120960"/>
              </p14:xfrm>
            </p:contentPart>
          </mc:Choice>
          <mc:Fallback xmlns="">
            <p:pic>
              <p:nvPicPr>
                <p:cNvPr id="38973" name="Freihand 38972">
                  <a:extLst>
                    <a:ext uri="{FF2B5EF4-FFF2-40B4-BE49-F238E27FC236}">
                      <a16:creationId xmlns:a16="http://schemas.microsoft.com/office/drawing/2014/main" id="{2655A756-7EC4-48F6-829A-557F81796CF6}"/>
                    </a:ext>
                  </a:extLst>
                </p:cNvPr>
                <p:cNvPicPr/>
                <p:nvPr/>
              </p:nvPicPr>
              <p:blipFill>
                <a:blip r:embed="rId121"/>
                <a:stretch>
                  <a:fillRect/>
                </a:stretch>
              </p:blipFill>
              <p:spPr>
                <a:xfrm>
                  <a:off x="8493493" y="1225992"/>
                  <a:ext cx="106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74" name="Freihand 38973">
                  <a:extLst>
                    <a:ext uri="{FF2B5EF4-FFF2-40B4-BE49-F238E27FC236}">
                      <a16:creationId xmlns:a16="http://schemas.microsoft.com/office/drawing/2014/main" id="{B3DED4AA-FD5C-4829-AA9D-09E29AA4CFCA}"/>
                    </a:ext>
                  </a:extLst>
                </p14:cNvPr>
                <p14:cNvContentPartPr/>
                <p14:nvPr/>
              </p14:nvContentPartPr>
              <p14:xfrm>
                <a:off x="8568373" y="1206912"/>
                <a:ext cx="138600" cy="88560"/>
              </p14:xfrm>
            </p:contentPart>
          </mc:Choice>
          <mc:Fallback xmlns="">
            <p:pic>
              <p:nvPicPr>
                <p:cNvPr id="38974" name="Freihand 38973">
                  <a:extLst>
                    <a:ext uri="{FF2B5EF4-FFF2-40B4-BE49-F238E27FC236}">
                      <a16:creationId xmlns:a16="http://schemas.microsoft.com/office/drawing/2014/main" id="{B3DED4AA-FD5C-4829-AA9D-09E29AA4CFCA}"/>
                    </a:ext>
                  </a:extLst>
                </p:cNvPr>
                <p:cNvPicPr/>
                <p:nvPr/>
              </p:nvPicPr>
              <p:blipFill>
                <a:blip r:embed="rId123"/>
                <a:stretch>
                  <a:fillRect/>
                </a:stretch>
              </p:blipFill>
              <p:spPr>
                <a:xfrm>
                  <a:off x="8564053" y="1202592"/>
                  <a:ext cx="147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977" name="Freihand 38976">
                  <a:extLst>
                    <a:ext uri="{FF2B5EF4-FFF2-40B4-BE49-F238E27FC236}">
                      <a16:creationId xmlns:a16="http://schemas.microsoft.com/office/drawing/2014/main" id="{5A92606F-BA3E-4C91-A2AA-653F8FC3FCE5}"/>
                    </a:ext>
                  </a:extLst>
                </p14:cNvPr>
                <p14:cNvContentPartPr/>
                <p14:nvPr/>
              </p14:nvContentPartPr>
              <p14:xfrm>
                <a:off x="8783293" y="1123032"/>
                <a:ext cx="76680" cy="157320"/>
              </p14:xfrm>
            </p:contentPart>
          </mc:Choice>
          <mc:Fallback xmlns="">
            <p:pic>
              <p:nvPicPr>
                <p:cNvPr id="38977" name="Freihand 38976">
                  <a:extLst>
                    <a:ext uri="{FF2B5EF4-FFF2-40B4-BE49-F238E27FC236}">
                      <a16:creationId xmlns:a16="http://schemas.microsoft.com/office/drawing/2014/main" id="{5A92606F-BA3E-4C91-A2AA-653F8FC3FCE5}"/>
                    </a:ext>
                  </a:extLst>
                </p:cNvPr>
                <p:cNvPicPr/>
                <p:nvPr/>
              </p:nvPicPr>
              <p:blipFill>
                <a:blip r:embed="rId125"/>
                <a:stretch>
                  <a:fillRect/>
                </a:stretch>
              </p:blipFill>
              <p:spPr>
                <a:xfrm>
                  <a:off x="8778973" y="1118712"/>
                  <a:ext cx="85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78" name="Freihand 38977">
                  <a:extLst>
                    <a:ext uri="{FF2B5EF4-FFF2-40B4-BE49-F238E27FC236}">
                      <a16:creationId xmlns:a16="http://schemas.microsoft.com/office/drawing/2014/main" id="{029E9A6F-8DDB-4F54-B9E2-1A823D85164D}"/>
                    </a:ext>
                  </a:extLst>
                </p14:cNvPr>
                <p14:cNvContentPartPr/>
                <p14:nvPr/>
              </p14:nvContentPartPr>
              <p14:xfrm>
                <a:off x="8846653" y="1200432"/>
                <a:ext cx="78840" cy="75240"/>
              </p14:xfrm>
            </p:contentPart>
          </mc:Choice>
          <mc:Fallback xmlns="">
            <p:pic>
              <p:nvPicPr>
                <p:cNvPr id="38978" name="Freihand 38977">
                  <a:extLst>
                    <a:ext uri="{FF2B5EF4-FFF2-40B4-BE49-F238E27FC236}">
                      <a16:creationId xmlns:a16="http://schemas.microsoft.com/office/drawing/2014/main" id="{029E9A6F-8DDB-4F54-B9E2-1A823D85164D}"/>
                    </a:ext>
                  </a:extLst>
                </p:cNvPr>
                <p:cNvPicPr/>
                <p:nvPr/>
              </p:nvPicPr>
              <p:blipFill>
                <a:blip r:embed="rId127"/>
                <a:stretch>
                  <a:fillRect/>
                </a:stretch>
              </p:blipFill>
              <p:spPr>
                <a:xfrm>
                  <a:off x="8842333" y="1196112"/>
                  <a:ext cx="87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79" name="Freihand 38978">
                  <a:extLst>
                    <a:ext uri="{FF2B5EF4-FFF2-40B4-BE49-F238E27FC236}">
                      <a16:creationId xmlns:a16="http://schemas.microsoft.com/office/drawing/2014/main" id="{94780FE8-243C-4D3C-8157-5EA2231728EA}"/>
                    </a:ext>
                  </a:extLst>
                </p14:cNvPr>
                <p14:cNvContentPartPr/>
                <p14:nvPr/>
              </p14:nvContentPartPr>
              <p14:xfrm>
                <a:off x="8928733" y="1134192"/>
                <a:ext cx="164520" cy="122400"/>
              </p14:xfrm>
            </p:contentPart>
          </mc:Choice>
          <mc:Fallback xmlns="">
            <p:pic>
              <p:nvPicPr>
                <p:cNvPr id="38979" name="Freihand 38978">
                  <a:extLst>
                    <a:ext uri="{FF2B5EF4-FFF2-40B4-BE49-F238E27FC236}">
                      <a16:creationId xmlns:a16="http://schemas.microsoft.com/office/drawing/2014/main" id="{94780FE8-243C-4D3C-8157-5EA2231728EA}"/>
                    </a:ext>
                  </a:extLst>
                </p:cNvPr>
                <p:cNvPicPr/>
                <p:nvPr/>
              </p:nvPicPr>
              <p:blipFill>
                <a:blip r:embed="rId129"/>
                <a:stretch>
                  <a:fillRect/>
                </a:stretch>
              </p:blipFill>
              <p:spPr>
                <a:xfrm>
                  <a:off x="8924413" y="1129872"/>
                  <a:ext cx="173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80" name="Freihand 38979">
                  <a:extLst>
                    <a:ext uri="{FF2B5EF4-FFF2-40B4-BE49-F238E27FC236}">
                      <a16:creationId xmlns:a16="http://schemas.microsoft.com/office/drawing/2014/main" id="{363DD905-1334-4876-8327-35F3D91A8E99}"/>
                    </a:ext>
                  </a:extLst>
                </p14:cNvPr>
                <p14:cNvContentPartPr/>
                <p14:nvPr/>
              </p14:nvContentPartPr>
              <p14:xfrm>
                <a:off x="9119893" y="1179192"/>
                <a:ext cx="96120" cy="80640"/>
              </p14:xfrm>
            </p:contentPart>
          </mc:Choice>
          <mc:Fallback xmlns="">
            <p:pic>
              <p:nvPicPr>
                <p:cNvPr id="38980" name="Freihand 38979">
                  <a:extLst>
                    <a:ext uri="{FF2B5EF4-FFF2-40B4-BE49-F238E27FC236}">
                      <a16:creationId xmlns:a16="http://schemas.microsoft.com/office/drawing/2014/main" id="{363DD905-1334-4876-8327-35F3D91A8E99}"/>
                    </a:ext>
                  </a:extLst>
                </p:cNvPr>
                <p:cNvPicPr/>
                <p:nvPr/>
              </p:nvPicPr>
              <p:blipFill>
                <a:blip r:embed="rId131"/>
                <a:stretch>
                  <a:fillRect/>
                </a:stretch>
              </p:blipFill>
              <p:spPr>
                <a:xfrm>
                  <a:off x="9115573" y="1174872"/>
                  <a:ext cx="104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81" name="Freihand 38980">
                  <a:extLst>
                    <a:ext uri="{FF2B5EF4-FFF2-40B4-BE49-F238E27FC236}">
                      <a16:creationId xmlns:a16="http://schemas.microsoft.com/office/drawing/2014/main" id="{B8C3F7FA-4983-450A-9390-3ED074F54161}"/>
                    </a:ext>
                  </a:extLst>
                </p14:cNvPr>
                <p14:cNvContentPartPr/>
                <p14:nvPr/>
              </p14:nvContentPartPr>
              <p14:xfrm>
                <a:off x="8825413" y="1103592"/>
                <a:ext cx="61560" cy="14040"/>
              </p14:xfrm>
            </p:contentPart>
          </mc:Choice>
          <mc:Fallback xmlns="">
            <p:pic>
              <p:nvPicPr>
                <p:cNvPr id="38981" name="Freihand 38980">
                  <a:extLst>
                    <a:ext uri="{FF2B5EF4-FFF2-40B4-BE49-F238E27FC236}">
                      <a16:creationId xmlns:a16="http://schemas.microsoft.com/office/drawing/2014/main" id="{B8C3F7FA-4983-450A-9390-3ED074F54161}"/>
                    </a:ext>
                  </a:extLst>
                </p:cNvPr>
                <p:cNvPicPr/>
                <p:nvPr/>
              </p:nvPicPr>
              <p:blipFill>
                <a:blip r:embed="rId133"/>
                <a:stretch>
                  <a:fillRect/>
                </a:stretch>
              </p:blipFill>
              <p:spPr>
                <a:xfrm>
                  <a:off x="8821093" y="1099272"/>
                  <a:ext cx="70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83" name="Freihand 38982">
                  <a:extLst>
                    <a:ext uri="{FF2B5EF4-FFF2-40B4-BE49-F238E27FC236}">
                      <a16:creationId xmlns:a16="http://schemas.microsoft.com/office/drawing/2014/main" id="{2F848EB6-0C37-4FA6-92E2-D7A9A75C70B0}"/>
                    </a:ext>
                  </a:extLst>
                </p14:cNvPr>
                <p14:cNvContentPartPr/>
                <p14:nvPr/>
              </p14:nvContentPartPr>
              <p14:xfrm>
                <a:off x="9329413" y="1076952"/>
                <a:ext cx="155880" cy="169560"/>
              </p14:xfrm>
            </p:contentPart>
          </mc:Choice>
          <mc:Fallback xmlns="">
            <p:pic>
              <p:nvPicPr>
                <p:cNvPr id="38983" name="Freihand 38982">
                  <a:extLst>
                    <a:ext uri="{FF2B5EF4-FFF2-40B4-BE49-F238E27FC236}">
                      <a16:creationId xmlns:a16="http://schemas.microsoft.com/office/drawing/2014/main" id="{2F848EB6-0C37-4FA6-92E2-D7A9A75C70B0}"/>
                    </a:ext>
                  </a:extLst>
                </p:cNvPr>
                <p:cNvPicPr/>
                <p:nvPr/>
              </p:nvPicPr>
              <p:blipFill>
                <a:blip r:embed="rId135"/>
                <a:stretch>
                  <a:fillRect/>
                </a:stretch>
              </p:blipFill>
              <p:spPr>
                <a:xfrm>
                  <a:off x="9325093" y="1072632"/>
                  <a:ext cx="164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84" name="Freihand 38983">
                  <a:extLst>
                    <a:ext uri="{FF2B5EF4-FFF2-40B4-BE49-F238E27FC236}">
                      <a16:creationId xmlns:a16="http://schemas.microsoft.com/office/drawing/2014/main" id="{F18FA5A7-EE35-4749-A89B-585C71F4A5C1}"/>
                    </a:ext>
                  </a:extLst>
                </p14:cNvPr>
                <p14:cNvContentPartPr/>
                <p14:nvPr/>
              </p14:nvContentPartPr>
              <p14:xfrm>
                <a:off x="9492853" y="1136352"/>
                <a:ext cx="80640" cy="83160"/>
              </p14:xfrm>
            </p:contentPart>
          </mc:Choice>
          <mc:Fallback xmlns="">
            <p:pic>
              <p:nvPicPr>
                <p:cNvPr id="38984" name="Freihand 38983">
                  <a:extLst>
                    <a:ext uri="{FF2B5EF4-FFF2-40B4-BE49-F238E27FC236}">
                      <a16:creationId xmlns:a16="http://schemas.microsoft.com/office/drawing/2014/main" id="{F18FA5A7-EE35-4749-A89B-585C71F4A5C1}"/>
                    </a:ext>
                  </a:extLst>
                </p:cNvPr>
                <p:cNvPicPr/>
                <p:nvPr/>
              </p:nvPicPr>
              <p:blipFill>
                <a:blip r:embed="rId137"/>
                <a:stretch>
                  <a:fillRect/>
                </a:stretch>
              </p:blipFill>
              <p:spPr>
                <a:xfrm>
                  <a:off x="9488533" y="1132032"/>
                  <a:ext cx="89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85" name="Freihand 38984">
                  <a:extLst>
                    <a:ext uri="{FF2B5EF4-FFF2-40B4-BE49-F238E27FC236}">
                      <a16:creationId xmlns:a16="http://schemas.microsoft.com/office/drawing/2014/main" id="{64C3F765-8ECD-4A51-8BB5-B1F04C4486C5}"/>
                    </a:ext>
                  </a:extLst>
                </p14:cNvPr>
                <p14:cNvContentPartPr/>
                <p14:nvPr/>
              </p14:nvContentPartPr>
              <p14:xfrm>
                <a:off x="9572053" y="1148232"/>
                <a:ext cx="77040" cy="80280"/>
              </p14:xfrm>
            </p:contentPart>
          </mc:Choice>
          <mc:Fallback xmlns="">
            <p:pic>
              <p:nvPicPr>
                <p:cNvPr id="38985" name="Freihand 38984">
                  <a:extLst>
                    <a:ext uri="{FF2B5EF4-FFF2-40B4-BE49-F238E27FC236}">
                      <a16:creationId xmlns:a16="http://schemas.microsoft.com/office/drawing/2014/main" id="{64C3F765-8ECD-4A51-8BB5-B1F04C4486C5}"/>
                    </a:ext>
                  </a:extLst>
                </p:cNvPr>
                <p:cNvPicPr/>
                <p:nvPr/>
              </p:nvPicPr>
              <p:blipFill>
                <a:blip r:embed="rId139"/>
                <a:stretch>
                  <a:fillRect/>
                </a:stretch>
              </p:blipFill>
              <p:spPr>
                <a:xfrm>
                  <a:off x="9567733" y="1143912"/>
                  <a:ext cx="85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87" name="Freihand 38986">
                  <a:extLst>
                    <a:ext uri="{FF2B5EF4-FFF2-40B4-BE49-F238E27FC236}">
                      <a16:creationId xmlns:a16="http://schemas.microsoft.com/office/drawing/2014/main" id="{F25C1191-85E2-4091-8758-7BA1CD4F645B}"/>
                    </a:ext>
                  </a:extLst>
                </p14:cNvPr>
                <p14:cNvContentPartPr/>
                <p14:nvPr/>
              </p14:nvContentPartPr>
              <p14:xfrm>
                <a:off x="9795253" y="1074072"/>
                <a:ext cx="92520" cy="139320"/>
              </p14:xfrm>
            </p:contentPart>
          </mc:Choice>
          <mc:Fallback xmlns="">
            <p:pic>
              <p:nvPicPr>
                <p:cNvPr id="38987" name="Freihand 38986">
                  <a:extLst>
                    <a:ext uri="{FF2B5EF4-FFF2-40B4-BE49-F238E27FC236}">
                      <a16:creationId xmlns:a16="http://schemas.microsoft.com/office/drawing/2014/main" id="{F25C1191-85E2-4091-8758-7BA1CD4F645B}"/>
                    </a:ext>
                  </a:extLst>
                </p:cNvPr>
                <p:cNvPicPr/>
                <p:nvPr/>
              </p:nvPicPr>
              <p:blipFill>
                <a:blip r:embed="rId141"/>
                <a:stretch>
                  <a:fillRect/>
                </a:stretch>
              </p:blipFill>
              <p:spPr>
                <a:xfrm>
                  <a:off x="9790933" y="1069752"/>
                  <a:ext cx="101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988" name="Freihand 38987">
                  <a:extLst>
                    <a:ext uri="{FF2B5EF4-FFF2-40B4-BE49-F238E27FC236}">
                      <a16:creationId xmlns:a16="http://schemas.microsoft.com/office/drawing/2014/main" id="{C251C9C2-2FAF-49E6-8ADC-2BB673C7CFE9}"/>
                    </a:ext>
                  </a:extLst>
                </p14:cNvPr>
                <p14:cNvContentPartPr/>
                <p14:nvPr/>
              </p14:nvContentPartPr>
              <p14:xfrm>
                <a:off x="9870493" y="1051032"/>
                <a:ext cx="101520" cy="153720"/>
              </p14:xfrm>
            </p:contentPart>
          </mc:Choice>
          <mc:Fallback xmlns="">
            <p:pic>
              <p:nvPicPr>
                <p:cNvPr id="38988" name="Freihand 38987">
                  <a:extLst>
                    <a:ext uri="{FF2B5EF4-FFF2-40B4-BE49-F238E27FC236}">
                      <a16:creationId xmlns:a16="http://schemas.microsoft.com/office/drawing/2014/main" id="{C251C9C2-2FAF-49E6-8ADC-2BB673C7CFE9}"/>
                    </a:ext>
                  </a:extLst>
                </p:cNvPr>
                <p:cNvPicPr/>
                <p:nvPr/>
              </p:nvPicPr>
              <p:blipFill>
                <a:blip r:embed="rId143"/>
                <a:stretch>
                  <a:fillRect/>
                </a:stretch>
              </p:blipFill>
              <p:spPr>
                <a:xfrm>
                  <a:off x="9866173" y="1046712"/>
                  <a:ext cx="110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89" name="Freihand 38988">
                  <a:extLst>
                    <a:ext uri="{FF2B5EF4-FFF2-40B4-BE49-F238E27FC236}">
                      <a16:creationId xmlns:a16="http://schemas.microsoft.com/office/drawing/2014/main" id="{F32244DF-7D20-4916-ADBD-51E0FB9F96B4}"/>
                    </a:ext>
                  </a:extLst>
                </p14:cNvPr>
                <p14:cNvContentPartPr/>
                <p14:nvPr/>
              </p14:nvContentPartPr>
              <p14:xfrm>
                <a:off x="9932773" y="1113312"/>
                <a:ext cx="135000" cy="81720"/>
              </p14:xfrm>
            </p:contentPart>
          </mc:Choice>
          <mc:Fallback xmlns="">
            <p:pic>
              <p:nvPicPr>
                <p:cNvPr id="38989" name="Freihand 38988">
                  <a:extLst>
                    <a:ext uri="{FF2B5EF4-FFF2-40B4-BE49-F238E27FC236}">
                      <a16:creationId xmlns:a16="http://schemas.microsoft.com/office/drawing/2014/main" id="{F32244DF-7D20-4916-ADBD-51E0FB9F96B4}"/>
                    </a:ext>
                  </a:extLst>
                </p:cNvPr>
                <p:cNvPicPr/>
                <p:nvPr/>
              </p:nvPicPr>
              <p:blipFill>
                <a:blip r:embed="rId145"/>
                <a:stretch>
                  <a:fillRect/>
                </a:stretch>
              </p:blipFill>
              <p:spPr>
                <a:xfrm>
                  <a:off x="9928453" y="1108992"/>
                  <a:ext cx="143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990" name="Freihand 38989">
                  <a:extLst>
                    <a:ext uri="{FF2B5EF4-FFF2-40B4-BE49-F238E27FC236}">
                      <a16:creationId xmlns:a16="http://schemas.microsoft.com/office/drawing/2014/main" id="{878C32E0-6051-4FC8-A037-DBE669322599}"/>
                    </a:ext>
                  </a:extLst>
                </p14:cNvPr>
                <p14:cNvContentPartPr/>
                <p14:nvPr/>
              </p14:nvContentPartPr>
              <p14:xfrm>
                <a:off x="10046533" y="1027632"/>
                <a:ext cx="173160" cy="151920"/>
              </p14:xfrm>
            </p:contentPart>
          </mc:Choice>
          <mc:Fallback xmlns="">
            <p:pic>
              <p:nvPicPr>
                <p:cNvPr id="38990" name="Freihand 38989">
                  <a:extLst>
                    <a:ext uri="{FF2B5EF4-FFF2-40B4-BE49-F238E27FC236}">
                      <a16:creationId xmlns:a16="http://schemas.microsoft.com/office/drawing/2014/main" id="{878C32E0-6051-4FC8-A037-DBE669322599}"/>
                    </a:ext>
                  </a:extLst>
                </p:cNvPr>
                <p:cNvPicPr/>
                <p:nvPr/>
              </p:nvPicPr>
              <p:blipFill>
                <a:blip r:embed="rId147"/>
                <a:stretch>
                  <a:fillRect/>
                </a:stretch>
              </p:blipFill>
              <p:spPr>
                <a:xfrm>
                  <a:off x="10042213" y="1023312"/>
                  <a:ext cx="181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991" name="Freihand 38990">
                  <a:extLst>
                    <a:ext uri="{FF2B5EF4-FFF2-40B4-BE49-F238E27FC236}">
                      <a16:creationId xmlns:a16="http://schemas.microsoft.com/office/drawing/2014/main" id="{AA4C6CF9-3934-4303-A34B-3325A056A5A1}"/>
                    </a:ext>
                  </a:extLst>
                </p14:cNvPr>
                <p14:cNvContentPartPr/>
                <p14:nvPr/>
              </p14:nvContentPartPr>
              <p14:xfrm>
                <a:off x="10256773" y="1102152"/>
                <a:ext cx="72000" cy="77760"/>
              </p14:xfrm>
            </p:contentPart>
          </mc:Choice>
          <mc:Fallback xmlns="">
            <p:pic>
              <p:nvPicPr>
                <p:cNvPr id="38991" name="Freihand 38990">
                  <a:extLst>
                    <a:ext uri="{FF2B5EF4-FFF2-40B4-BE49-F238E27FC236}">
                      <a16:creationId xmlns:a16="http://schemas.microsoft.com/office/drawing/2014/main" id="{AA4C6CF9-3934-4303-A34B-3325A056A5A1}"/>
                    </a:ext>
                  </a:extLst>
                </p:cNvPr>
                <p:cNvPicPr/>
                <p:nvPr/>
              </p:nvPicPr>
              <p:blipFill>
                <a:blip r:embed="rId149"/>
                <a:stretch>
                  <a:fillRect/>
                </a:stretch>
              </p:blipFill>
              <p:spPr>
                <a:xfrm>
                  <a:off x="10252453" y="1097832"/>
                  <a:ext cx="80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92" name="Freihand 38991">
                  <a:extLst>
                    <a:ext uri="{FF2B5EF4-FFF2-40B4-BE49-F238E27FC236}">
                      <a16:creationId xmlns:a16="http://schemas.microsoft.com/office/drawing/2014/main" id="{3557770A-6EE5-4841-8260-F80D546AD17A}"/>
                    </a:ext>
                  </a:extLst>
                </p14:cNvPr>
                <p14:cNvContentPartPr/>
                <p14:nvPr/>
              </p14:nvContentPartPr>
              <p14:xfrm>
                <a:off x="10514533" y="1090992"/>
                <a:ext cx="281520" cy="81720"/>
              </p14:xfrm>
            </p:contentPart>
          </mc:Choice>
          <mc:Fallback xmlns="">
            <p:pic>
              <p:nvPicPr>
                <p:cNvPr id="38992" name="Freihand 38991">
                  <a:extLst>
                    <a:ext uri="{FF2B5EF4-FFF2-40B4-BE49-F238E27FC236}">
                      <a16:creationId xmlns:a16="http://schemas.microsoft.com/office/drawing/2014/main" id="{3557770A-6EE5-4841-8260-F80D546AD17A}"/>
                    </a:ext>
                  </a:extLst>
                </p:cNvPr>
                <p:cNvPicPr/>
                <p:nvPr/>
              </p:nvPicPr>
              <p:blipFill>
                <a:blip r:embed="rId151"/>
                <a:stretch>
                  <a:fillRect/>
                </a:stretch>
              </p:blipFill>
              <p:spPr>
                <a:xfrm>
                  <a:off x="10510213" y="1086672"/>
                  <a:ext cx="29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993" name="Freihand 38992">
                  <a:extLst>
                    <a:ext uri="{FF2B5EF4-FFF2-40B4-BE49-F238E27FC236}">
                      <a16:creationId xmlns:a16="http://schemas.microsoft.com/office/drawing/2014/main" id="{2173CAA6-6915-4545-A93F-2057E5C904F8}"/>
                    </a:ext>
                  </a:extLst>
                </p14:cNvPr>
                <p14:cNvContentPartPr/>
                <p14:nvPr/>
              </p14:nvContentPartPr>
              <p14:xfrm>
                <a:off x="10928893" y="1006752"/>
                <a:ext cx="103680" cy="159840"/>
              </p14:xfrm>
            </p:contentPart>
          </mc:Choice>
          <mc:Fallback xmlns="">
            <p:pic>
              <p:nvPicPr>
                <p:cNvPr id="38993" name="Freihand 38992">
                  <a:extLst>
                    <a:ext uri="{FF2B5EF4-FFF2-40B4-BE49-F238E27FC236}">
                      <a16:creationId xmlns:a16="http://schemas.microsoft.com/office/drawing/2014/main" id="{2173CAA6-6915-4545-A93F-2057E5C904F8}"/>
                    </a:ext>
                  </a:extLst>
                </p:cNvPr>
                <p:cNvPicPr/>
                <p:nvPr/>
              </p:nvPicPr>
              <p:blipFill>
                <a:blip r:embed="rId153"/>
                <a:stretch>
                  <a:fillRect/>
                </a:stretch>
              </p:blipFill>
              <p:spPr>
                <a:xfrm>
                  <a:off x="10924573" y="1002432"/>
                  <a:ext cx="11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94" name="Freihand 38993">
                  <a:extLst>
                    <a:ext uri="{FF2B5EF4-FFF2-40B4-BE49-F238E27FC236}">
                      <a16:creationId xmlns:a16="http://schemas.microsoft.com/office/drawing/2014/main" id="{95E94DC5-0D05-4976-B516-7738604235D7}"/>
                    </a:ext>
                  </a:extLst>
                </p14:cNvPr>
                <p14:cNvContentPartPr/>
                <p14:nvPr/>
              </p14:nvContentPartPr>
              <p14:xfrm>
                <a:off x="10932133" y="1076232"/>
                <a:ext cx="109800" cy="40680"/>
              </p14:xfrm>
            </p:contentPart>
          </mc:Choice>
          <mc:Fallback xmlns="">
            <p:pic>
              <p:nvPicPr>
                <p:cNvPr id="38994" name="Freihand 38993">
                  <a:extLst>
                    <a:ext uri="{FF2B5EF4-FFF2-40B4-BE49-F238E27FC236}">
                      <a16:creationId xmlns:a16="http://schemas.microsoft.com/office/drawing/2014/main" id="{95E94DC5-0D05-4976-B516-7738604235D7}"/>
                    </a:ext>
                  </a:extLst>
                </p:cNvPr>
                <p:cNvPicPr/>
                <p:nvPr/>
              </p:nvPicPr>
              <p:blipFill>
                <a:blip r:embed="rId155"/>
                <a:stretch>
                  <a:fillRect/>
                </a:stretch>
              </p:blipFill>
              <p:spPr>
                <a:xfrm>
                  <a:off x="10927813" y="1071912"/>
                  <a:ext cx="118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9005" name="Freihand 39004">
                  <a:extLst>
                    <a:ext uri="{FF2B5EF4-FFF2-40B4-BE49-F238E27FC236}">
                      <a16:creationId xmlns:a16="http://schemas.microsoft.com/office/drawing/2014/main" id="{8CF73719-E7E8-4219-A89B-A2B0FEC590A0}"/>
                    </a:ext>
                  </a:extLst>
                </p14:cNvPr>
                <p14:cNvContentPartPr/>
                <p14:nvPr/>
              </p14:nvContentPartPr>
              <p14:xfrm>
                <a:off x="8393773" y="1493832"/>
                <a:ext cx="114480" cy="136440"/>
              </p14:xfrm>
            </p:contentPart>
          </mc:Choice>
          <mc:Fallback xmlns="">
            <p:pic>
              <p:nvPicPr>
                <p:cNvPr id="39005" name="Freihand 39004">
                  <a:extLst>
                    <a:ext uri="{FF2B5EF4-FFF2-40B4-BE49-F238E27FC236}">
                      <a16:creationId xmlns:a16="http://schemas.microsoft.com/office/drawing/2014/main" id="{8CF73719-E7E8-4219-A89B-A2B0FEC590A0}"/>
                    </a:ext>
                  </a:extLst>
                </p:cNvPr>
                <p:cNvPicPr/>
                <p:nvPr/>
              </p:nvPicPr>
              <p:blipFill>
                <a:blip r:embed="rId157"/>
                <a:stretch>
                  <a:fillRect/>
                </a:stretch>
              </p:blipFill>
              <p:spPr>
                <a:xfrm>
                  <a:off x="8389453" y="1489512"/>
                  <a:ext cx="123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006" name="Freihand 39005">
                  <a:extLst>
                    <a:ext uri="{FF2B5EF4-FFF2-40B4-BE49-F238E27FC236}">
                      <a16:creationId xmlns:a16="http://schemas.microsoft.com/office/drawing/2014/main" id="{4E217D29-C4BF-4972-A5BA-CA4C292E73FC}"/>
                    </a:ext>
                  </a:extLst>
                </p14:cNvPr>
                <p14:cNvContentPartPr/>
                <p14:nvPr/>
              </p14:nvContentPartPr>
              <p14:xfrm>
                <a:off x="8377213" y="1566552"/>
                <a:ext cx="128520" cy="14400"/>
              </p14:xfrm>
            </p:contentPart>
          </mc:Choice>
          <mc:Fallback xmlns="">
            <p:pic>
              <p:nvPicPr>
                <p:cNvPr id="39006" name="Freihand 39005">
                  <a:extLst>
                    <a:ext uri="{FF2B5EF4-FFF2-40B4-BE49-F238E27FC236}">
                      <a16:creationId xmlns:a16="http://schemas.microsoft.com/office/drawing/2014/main" id="{4E217D29-C4BF-4972-A5BA-CA4C292E73FC}"/>
                    </a:ext>
                  </a:extLst>
                </p:cNvPr>
                <p:cNvPicPr/>
                <p:nvPr/>
              </p:nvPicPr>
              <p:blipFill>
                <a:blip r:embed="rId159"/>
                <a:stretch>
                  <a:fillRect/>
                </a:stretch>
              </p:blipFill>
              <p:spPr>
                <a:xfrm>
                  <a:off x="8372893" y="1562232"/>
                  <a:ext cx="137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007" name="Freihand 39006">
                  <a:extLst>
                    <a:ext uri="{FF2B5EF4-FFF2-40B4-BE49-F238E27FC236}">
                      <a16:creationId xmlns:a16="http://schemas.microsoft.com/office/drawing/2014/main" id="{C3909B71-0736-4F16-94AA-A20BD9877C02}"/>
                    </a:ext>
                  </a:extLst>
                </p14:cNvPr>
                <p14:cNvContentPartPr/>
                <p14:nvPr/>
              </p14:nvContentPartPr>
              <p14:xfrm>
                <a:off x="8564053" y="1563672"/>
                <a:ext cx="56880" cy="88200"/>
              </p14:xfrm>
            </p:contentPart>
          </mc:Choice>
          <mc:Fallback xmlns="">
            <p:pic>
              <p:nvPicPr>
                <p:cNvPr id="39007" name="Freihand 39006">
                  <a:extLst>
                    <a:ext uri="{FF2B5EF4-FFF2-40B4-BE49-F238E27FC236}">
                      <a16:creationId xmlns:a16="http://schemas.microsoft.com/office/drawing/2014/main" id="{C3909B71-0736-4F16-94AA-A20BD9877C02}"/>
                    </a:ext>
                  </a:extLst>
                </p:cNvPr>
                <p:cNvPicPr/>
                <p:nvPr/>
              </p:nvPicPr>
              <p:blipFill>
                <a:blip r:embed="rId161"/>
                <a:stretch>
                  <a:fillRect/>
                </a:stretch>
              </p:blipFill>
              <p:spPr>
                <a:xfrm>
                  <a:off x="8559733" y="1559352"/>
                  <a:ext cx="65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008" name="Freihand 39007">
                  <a:extLst>
                    <a:ext uri="{FF2B5EF4-FFF2-40B4-BE49-F238E27FC236}">
                      <a16:creationId xmlns:a16="http://schemas.microsoft.com/office/drawing/2014/main" id="{786EAFB3-C9DD-40F1-8B80-644732A33310}"/>
                    </a:ext>
                  </a:extLst>
                </p14:cNvPr>
                <p14:cNvContentPartPr/>
                <p14:nvPr/>
              </p14:nvContentPartPr>
              <p14:xfrm>
                <a:off x="8558653" y="1505712"/>
                <a:ext cx="184680" cy="114120"/>
              </p14:xfrm>
            </p:contentPart>
          </mc:Choice>
          <mc:Fallback xmlns="">
            <p:pic>
              <p:nvPicPr>
                <p:cNvPr id="39008" name="Freihand 39007">
                  <a:extLst>
                    <a:ext uri="{FF2B5EF4-FFF2-40B4-BE49-F238E27FC236}">
                      <a16:creationId xmlns:a16="http://schemas.microsoft.com/office/drawing/2014/main" id="{786EAFB3-C9DD-40F1-8B80-644732A33310}"/>
                    </a:ext>
                  </a:extLst>
                </p:cNvPr>
                <p:cNvPicPr/>
                <p:nvPr/>
              </p:nvPicPr>
              <p:blipFill>
                <a:blip r:embed="rId163"/>
                <a:stretch>
                  <a:fillRect/>
                </a:stretch>
              </p:blipFill>
              <p:spPr>
                <a:xfrm>
                  <a:off x="8554333" y="1501392"/>
                  <a:ext cx="19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009" name="Freihand 39008">
                  <a:extLst>
                    <a:ext uri="{FF2B5EF4-FFF2-40B4-BE49-F238E27FC236}">
                      <a16:creationId xmlns:a16="http://schemas.microsoft.com/office/drawing/2014/main" id="{4FBD93EA-0DCA-4C2D-9A46-78F4072F01B6}"/>
                    </a:ext>
                  </a:extLst>
                </p14:cNvPr>
                <p14:cNvContentPartPr/>
                <p14:nvPr/>
              </p14:nvContentPartPr>
              <p14:xfrm>
                <a:off x="8733973" y="1593912"/>
                <a:ext cx="9000" cy="6840"/>
              </p14:xfrm>
            </p:contentPart>
          </mc:Choice>
          <mc:Fallback xmlns="">
            <p:pic>
              <p:nvPicPr>
                <p:cNvPr id="39009" name="Freihand 39008">
                  <a:extLst>
                    <a:ext uri="{FF2B5EF4-FFF2-40B4-BE49-F238E27FC236}">
                      <a16:creationId xmlns:a16="http://schemas.microsoft.com/office/drawing/2014/main" id="{4FBD93EA-0DCA-4C2D-9A46-78F4072F01B6}"/>
                    </a:ext>
                  </a:extLst>
                </p:cNvPr>
                <p:cNvPicPr/>
                <p:nvPr/>
              </p:nvPicPr>
              <p:blipFill>
                <a:blip r:embed="rId165"/>
                <a:stretch>
                  <a:fillRect/>
                </a:stretch>
              </p:blipFill>
              <p:spPr>
                <a:xfrm>
                  <a:off x="8729653" y="1589592"/>
                  <a:ext cx="17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011" name="Freihand 39010">
                  <a:extLst>
                    <a:ext uri="{FF2B5EF4-FFF2-40B4-BE49-F238E27FC236}">
                      <a16:creationId xmlns:a16="http://schemas.microsoft.com/office/drawing/2014/main" id="{CB18994F-EF52-49C3-8B44-ECEF234D1517}"/>
                    </a:ext>
                  </a:extLst>
                </p14:cNvPr>
                <p14:cNvContentPartPr/>
                <p14:nvPr/>
              </p14:nvContentPartPr>
              <p14:xfrm>
                <a:off x="8881213" y="1474392"/>
                <a:ext cx="6840" cy="135000"/>
              </p14:xfrm>
            </p:contentPart>
          </mc:Choice>
          <mc:Fallback xmlns="">
            <p:pic>
              <p:nvPicPr>
                <p:cNvPr id="39011" name="Freihand 39010">
                  <a:extLst>
                    <a:ext uri="{FF2B5EF4-FFF2-40B4-BE49-F238E27FC236}">
                      <a16:creationId xmlns:a16="http://schemas.microsoft.com/office/drawing/2014/main" id="{CB18994F-EF52-49C3-8B44-ECEF234D1517}"/>
                    </a:ext>
                  </a:extLst>
                </p:cNvPr>
                <p:cNvPicPr/>
                <p:nvPr/>
              </p:nvPicPr>
              <p:blipFill>
                <a:blip r:embed="rId167"/>
                <a:stretch>
                  <a:fillRect/>
                </a:stretch>
              </p:blipFill>
              <p:spPr>
                <a:xfrm>
                  <a:off x="8876893" y="1470072"/>
                  <a:ext cx="15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012" name="Freihand 39011">
                  <a:extLst>
                    <a:ext uri="{FF2B5EF4-FFF2-40B4-BE49-F238E27FC236}">
                      <a16:creationId xmlns:a16="http://schemas.microsoft.com/office/drawing/2014/main" id="{8DC4B028-7415-4691-95C2-E5AD93FB4E0C}"/>
                    </a:ext>
                  </a:extLst>
                </p14:cNvPr>
                <p14:cNvContentPartPr/>
                <p14:nvPr/>
              </p14:nvContentPartPr>
              <p14:xfrm>
                <a:off x="8801293" y="1434432"/>
                <a:ext cx="139680" cy="30240"/>
              </p14:xfrm>
            </p:contentPart>
          </mc:Choice>
          <mc:Fallback xmlns="">
            <p:pic>
              <p:nvPicPr>
                <p:cNvPr id="39012" name="Freihand 39011">
                  <a:extLst>
                    <a:ext uri="{FF2B5EF4-FFF2-40B4-BE49-F238E27FC236}">
                      <a16:creationId xmlns:a16="http://schemas.microsoft.com/office/drawing/2014/main" id="{8DC4B028-7415-4691-95C2-E5AD93FB4E0C}"/>
                    </a:ext>
                  </a:extLst>
                </p:cNvPr>
                <p:cNvPicPr/>
                <p:nvPr/>
              </p:nvPicPr>
              <p:blipFill>
                <a:blip r:embed="rId169"/>
                <a:stretch>
                  <a:fillRect/>
                </a:stretch>
              </p:blipFill>
              <p:spPr>
                <a:xfrm>
                  <a:off x="8796973" y="1430112"/>
                  <a:ext cx="148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013" name="Freihand 39012">
                  <a:extLst>
                    <a:ext uri="{FF2B5EF4-FFF2-40B4-BE49-F238E27FC236}">
                      <a16:creationId xmlns:a16="http://schemas.microsoft.com/office/drawing/2014/main" id="{588E222E-24E6-4268-B14C-29124A7E1DBD}"/>
                    </a:ext>
                  </a:extLst>
                </p14:cNvPr>
                <p14:cNvContentPartPr/>
                <p14:nvPr/>
              </p14:nvContentPartPr>
              <p14:xfrm>
                <a:off x="8930533" y="1497792"/>
                <a:ext cx="58320" cy="90360"/>
              </p14:xfrm>
            </p:contentPart>
          </mc:Choice>
          <mc:Fallback xmlns="">
            <p:pic>
              <p:nvPicPr>
                <p:cNvPr id="39013" name="Freihand 39012">
                  <a:extLst>
                    <a:ext uri="{FF2B5EF4-FFF2-40B4-BE49-F238E27FC236}">
                      <a16:creationId xmlns:a16="http://schemas.microsoft.com/office/drawing/2014/main" id="{588E222E-24E6-4268-B14C-29124A7E1DBD}"/>
                    </a:ext>
                  </a:extLst>
                </p:cNvPr>
                <p:cNvPicPr/>
                <p:nvPr/>
              </p:nvPicPr>
              <p:blipFill>
                <a:blip r:embed="rId171"/>
                <a:stretch>
                  <a:fillRect/>
                </a:stretch>
              </p:blipFill>
              <p:spPr>
                <a:xfrm>
                  <a:off x="8926213" y="1493472"/>
                  <a:ext cx="66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9014" name="Freihand 39013">
                  <a:extLst>
                    <a:ext uri="{FF2B5EF4-FFF2-40B4-BE49-F238E27FC236}">
                      <a16:creationId xmlns:a16="http://schemas.microsoft.com/office/drawing/2014/main" id="{24382761-AD8E-472E-9673-A66CB208B8F4}"/>
                    </a:ext>
                  </a:extLst>
                </p14:cNvPr>
                <p14:cNvContentPartPr/>
                <p14:nvPr/>
              </p14:nvContentPartPr>
              <p14:xfrm>
                <a:off x="9007213" y="1516872"/>
                <a:ext cx="162000" cy="76320"/>
              </p14:xfrm>
            </p:contentPart>
          </mc:Choice>
          <mc:Fallback xmlns="">
            <p:pic>
              <p:nvPicPr>
                <p:cNvPr id="39014" name="Freihand 39013">
                  <a:extLst>
                    <a:ext uri="{FF2B5EF4-FFF2-40B4-BE49-F238E27FC236}">
                      <a16:creationId xmlns:a16="http://schemas.microsoft.com/office/drawing/2014/main" id="{24382761-AD8E-472E-9673-A66CB208B8F4}"/>
                    </a:ext>
                  </a:extLst>
                </p:cNvPr>
                <p:cNvPicPr/>
                <p:nvPr/>
              </p:nvPicPr>
              <p:blipFill>
                <a:blip r:embed="rId173"/>
                <a:stretch>
                  <a:fillRect/>
                </a:stretch>
              </p:blipFill>
              <p:spPr>
                <a:xfrm>
                  <a:off x="9002893" y="1512552"/>
                  <a:ext cx="170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9015" name="Freihand 39014">
                  <a:extLst>
                    <a:ext uri="{FF2B5EF4-FFF2-40B4-BE49-F238E27FC236}">
                      <a16:creationId xmlns:a16="http://schemas.microsoft.com/office/drawing/2014/main" id="{0F0CFD77-DB18-4865-8FF4-A6BEF8B708F2}"/>
                    </a:ext>
                  </a:extLst>
                </p14:cNvPr>
                <p14:cNvContentPartPr/>
                <p14:nvPr/>
              </p14:nvContentPartPr>
              <p14:xfrm>
                <a:off x="9192973" y="1525872"/>
                <a:ext cx="55440" cy="69480"/>
              </p14:xfrm>
            </p:contentPart>
          </mc:Choice>
          <mc:Fallback xmlns="">
            <p:pic>
              <p:nvPicPr>
                <p:cNvPr id="39015" name="Freihand 39014">
                  <a:extLst>
                    <a:ext uri="{FF2B5EF4-FFF2-40B4-BE49-F238E27FC236}">
                      <a16:creationId xmlns:a16="http://schemas.microsoft.com/office/drawing/2014/main" id="{0F0CFD77-DB18-4865-8FF4-A6BEF8B708F2}"/>
                    </a:ext>
                  </a:extLst>
                </p:cNvPr>
                <p:cNvPicPr/>
                <p:nvPr/>
              </p:nvPicPr>
              <p:blipFill>
                <a:blip r:embed="rId175"/>
                <a:stretch>
                  <a:fillRect/>
                </a:stretch>
              </p:blipFill>
              <p:spPr>
                <a:xfrm>
                  <a:off x="9188653" y="1521552"/>
                  <a:ext cx="64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9016" name="Freihand 39015">
                  <a:extLst>
                    <a:ext uri="{FF2B5EF4-FFF2-40B4-BE49-F238E27FC236}">
                      <a16:creationId xmlns:a16="http://schemas.microsoft.com/office/drawing/2014/main" id="{920CC321-D3C2-4C86-989D-E941CBABE85B}"/>
                    </a:ext>
                  </a:extLst>
                </p14:cNvPr>
                <p14:cNvContentPartPr/>
                <p14:nvPr/>
              </p14:nvContentPartPr>
              <p14:xfrm>
                <a:off x="9312853" y="1410312"/>
                <a:ext cx="160560" cy="197280"/>
              </p14:xfrm>
            </p:contentPart>
          </mc:Choice>
          <mc:Fallback xmlns="">
            <p:pic>
              <p:nvPicPr>
                <p:cNvPr id="39016" name="Freihand 39015">
                  <a:extLst>
                    <a:ext uri="{FF2B5EF4-FFF2-40B4-BE49-F238E27FC236}">
                      <a16:creationId xmlns:a16="http://schemas.microsoft.com/office/drawing/2014/main" id="{920CC321-D3C2-4C86-989D-E941CBABE85B}"/>
                    </a:ext>
                  </a:extLst>
                </p:cNvPr>
                <p:cNvPicPr/>
                <p:nvPr/>
              </p:nvPicPr>
              <p:blipFill>
                <a:blip r:embed="rId177"/>
                <a:stretch>
                  <a:fillRect/>
                </a:stretch>
              </p:blipFill>
              <p:spPr>
                <a:xfrm>
                  <a:off x="9308533" y="1405992"/>
                  <a:ext cx="169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9017" name="Freihand 39016">
                  <a:extLst>
                    <a:ext uri="{FF2B5EF4-FFF2-40B4-BE49-F238E27FC236}">
                      <a16:creationId xmlns:a16="http://schemas.microsoft.com/office/drawing/2014/main" id="{C856EEEC-B61C-4818-A7DE-B6112D619FE6}"/>
                    </a:ext>
                  </a:extLst>
                </p14:cNvPr>
                <p14:cNvContentPartPr/>
                <p14:nvPr/>
              </p14:nvContentPartPr>
              <p14:xfrm>
                <a:off x="9497893" y="1445592"/>
                <a:ext cx="80280" cy="97920"/>
              </p14:xfrm>
            </p:contentPart>
          </mc:Choice>
          <mc:Fallback xmlns="">
            <p:pic>
              <p:nvPicPr>
                <p:cNvPr id="39017" name="Freihand 39016">
                  <a:extLst>
                    <a:ext uri="{FF2B5EF4-FFF2-40B4-BE49-F238E27FC236}">
                      <a16:creationId xmlns:a16="http://schemas.microsoft.com/office/drawing/2014/main" id="{C856EEEC-B61C-4818-A7DE-B6112D619FE6}"/>
                    </a:ext>
                  </a:extLst>
                </p:cNvPr>
                <p:cNvPicPr/>
                <p:nvPr/>
              </p:nvPicPr>
              <p:blipFill>
                <a:blip r:embed="rId179"/>
                <a:stretch>
                  <a:fillRect/>
                </a:stretch>
              </p:blipFill>
              <p:spPr>
                <a:xfrm>
                  <a:off x="9493573" y="1441272"/>
                  <a:ext cx="88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9018" name="Freihand 39017">
                  <a:extLst>
                    <a:ext uri="{FF2B5EF4-FFF2-40B4-BE49-F238E27FC236}">
                      <a16:creationId xmlns:a16="http://schemas.microsoft.com/office/drawing/2014/main" id="{A3B12869-F15D-465D-BE65-9DE4C30B24F6}"/>
                    </a:ext>
                  </a:extLst>
                </p14:cNvPr>
                <p14:cNvContentPartPr/>
                <p14:nvPr/>
              </p14:nvContentPartPr>
              <p14:xfrm>
                <a:off x="9702733" y="1427952"/>
                <a:ext cx="62640" cy="99720"/>
              </p14:xfrm>
            </p:contentPart>
          </mc:Choice>
          <mc:Fallback xmlns="">
            <p:pic>
              <p:nvPicPr>
                <p:cNvPr id="39018" name="Freihand 39017">
                  <a:extLst>
                    <a:ext uri="{FF2B5EF4-FFF2-40B4-BE49-F238E27FC236}">
                      <a16:creationId xmlns:a16="http://schemas.microsoft.com/office/drawing/2014/main" id="{A3B12869-F15D-465D-BE65-9DE4C30B24F6}"/>
                    </a:ext>
                  </a:extLst>
                </p:cNvPr>
                <p:cNvPicPr/>
                <p:nvPr/>
              </p:nvPicPr>
              <p:blipFill>
                <a:blip r:embed="rId181"/>
                <a:stretch>
                  <a:fillRect/>
                </a:stretch>
              </p:blipFill>
              <p:spPr>
                <a:xfrm>
                  <a:off x="9698413" y="1423632"/>
                  <a:ext cx="71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9019" name="Freihand 39018">
                  <a:extLst>
                    <a:ext uri="{FF2B5EF4-FFF2-40B4-BE49-F238E27FC236}">
                      <a16:creationId xmlns:a16="http://schemas.microsoft.com/office/drawing/2014/main" id="{4B3CDD57-BA5A-443E-9348-FFDE31B34E22}"/>
                    </a:ext>
                  </a:extLst>
                </p14:cNvPr>
                <p14:cNvContentPartPr/>
                <p14:nvPr/>
              </p14:nvContentPartPr>
              <p14:xfrm>
                <a:off x="9779773" y="1423992"/>
                <a:ext cx="130320" cy="87480"/>
              </p14:xfrm>
            </p:contentPart>
          </mc:Choice>
          <mc:Fallback xmlns="">
            <p:pic>
              <p:nvPicPr>
                <p:cNvPr id="39019" name="Freihand 39018">
                  <a:extLst>
                    <a:ext uri="{FF2B5EF4-FFF2-40B4-BE49-F238E27FC236}">
                      <a16:creationId xmlns:a16="http://schemas.microsoft.com/office/drawing/2014/main" id="{4B3CDD57-BA5A-443E-9348-FFDE31B34E22}"/>
                    </a:ext>
                  </a:extLst>
                </p:cNvPr>
                <p:cNvPicPr/>
                <p:nvPr/>
              </p:nvPicPr>
              <p:blipFill>
                <a:blip r:embed="rId183"/>
                <a:stretch>
                  <a:fillRect/>
                </a:stretch>
              </p:blipFill>
              <p:spPr>
                <a:xfrm>
                  <a:off x="9775453" y="1419672"/>
                  <a:ext cx="138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9020" name="Freihand 39019">
                  <a:extLst>
                    <a:ext uri="{FF2B5EF4-FFF2-40B4-BE49-F238E27FC236}">
                      <a16:creationId xmlns:a16="http://schemas.microsoft.com/office/drawing/2014/main" id="{2AE5C2FC-2068-4E2B-98DD-C632857FD3E7}"/>
                    </a:ext>
                  </a:extLst>
                </p14:cNvPr>
                <p14:cNvContentPartPr/>
                <p14:nvPr/>
              </p14:nvContentPartPr>
              <p14:xfrm>
                <a:off x="9930973" y="1366392"/>
                <a:ext cx="191880" cy="135000"/>
              </p14:xfrm>
            </p:contentPart>
          </mc:Choice>
          <mc:Fallback xmlns="">
            <p:pic>
              <p:nvPicPr>
                <p:cNvPr id="39020" name="Freihand 39019">
                  <a:extLst>
                    <a:ext uri="{FF2B5EF4-FFF2-40B4-BE49-F238E27FC236}">
                      <a16:creationId xmlns:a16="http://schemas.microsoft.com/office/drawing/2014/main" id="{2AE5C2FC-2068-4E2B-98DD-C632857FD3E7}"/>
                    </a:ext>
                  </a:extLst>
                </p:cNvPr>
                <p:cNvPicPr/>
                <p:nvPr/>
              </p:nvPicPr>
              <p:blipFill>
                <a:blip r:embed="rId185"/>
                <a:stretch>
                  <a:fillRect/>
                </a:stretch>
              </p:blipFill>
              <p:spPr>
                <a:xfrm>
                  <a:off x="9926653" y="1362072"/>
                  <a:ext cx="200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9021" name="Freihand 39020">
                  <a:extLst>
                    <a:ext uri="{FF2B5EF4-FFF2-40B4-BE49-F238E27FC236}">
                      <a16:creationId xmlns:a16="http://schemas.microsoft.com/office/drawing/2014/main" id="{B4F798EF-3861-4404-BAB3-2FD1AF174970}"/>
                    </a:ext>
                  </a:extLst>
                </p14:cNvPr>
                <p14:cNvContentPartPr/>
                <p14:nvPr/>
              </p14:nvContentPartPr>
              <p14:xfrm>
                <a:off x="10121773" y="1439832"/>
                <a:ext cx="60120" cy="64440"/>
              </p14:xfrm>
            </p:contentPart>
          </mc:Choice>
          <mc:Fallback xmlns="">
            <p:pic>
              <p:nvPicPr>
                <p:cNvPr id="39021" name="Freihand 39020">
                  <a:extLst>
                    <a:ext uri="{FF2B5EF4-FFF2-40B4-BE49-F238E27FC236}">
                      <a16:creationId xmlns:a16="http://schemas.microsoft.com/office/drawing/2014/main" id="{B4F798EF-3861-4404-BAB3-2FD1AF174970}"/>
                    </a:ext>
                  </a:extLst>
                </p:cNvPr>
                <p:cNvPicPr/>
                <p:nvPr/>
              </p:nvPicPr>
              <p:blipFill>
                <a:blip r:embed="rId187"/>
                <a:stretch>
                  <a:fillRect/>
                </a:stretch>
              </p:blipFill>
              <p:spPr>
                <a:xfrm>
                  <a:off x="10117453" y="1435512"/>
                  <a:ext cx="68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022" name="Freihand 39021">
                  <a:extLst>
                    <a:ext uri="{FF2B5EF4-FFF2-40B4-BE49-F238E27FC236}">
                      <a16:creationId xmlns:a16="http://schemas.microsoft.com/office/drawing/2014/main" id="{7B3E10A3-A1BA-4F96-AC31-14C8A2AAD574}"/>
                    </a:ext>
                  </a:extLst>
                </p14:cNvPr>
                <p14:cNvContentPartPr/>
                <p14:nvPr/>
              </p14:nvContentPartPr>
              <p14:xfrm>
                <a:off x="9829093" y="1333632"/>
                <a:ext cx="360" cy="360"/>
              </p14:xfrm>
            </p:contentPart>
          </mc:Choice>
          <mc:Fallback xmlns="">
            <p:pic>
              <p:nvPicPr>
                <p:cNvPr id="39022" name="Freihand 39021">
                  <a:extLst>
                    <a:ext uri="{FF2B5EF4-FFF2-40B4-BE49-F238E27FC236}">
                      <a16:creationId xmlns:a16="http://schemas.microsoft.com/office/drawing/2014/main" id="{7B3E10A3-A1BA-4F96-AC31-14C8A2AAD574}"/>
                    </a:ext>
                  </a:extLst>
                </p:cNvPr>
                <p:cNvPicPr/>
                <p:nvPr/>
              </p:nvPicPr>
              <p:blipFill>
                <a:blip r:embed="rId46"/>
                <a:stretch>
                  <a:fillRect/>
                </a:stretch>
              </p:blipFill>
              <p:spPr>
                <a:xfrm>
                  <a:off x="9824773" y="1329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023" name="Freihand 39022">
                  <a:extLst>
                    <a:ext uri="{FF2B5EF4-FFF2-40B4-BE49-F238E27FC236}">
                      <a16:creationId xmlns:a16="http://schemas.microsoft.com/office/drawing/2014/main" id="{EDD8918C-E3B5-4051-8F6B-D6563DCDB60F}"/>
                    </a:ext>
                  </a:extLst>
                </p14:cNvPr>
                <p14:cNvContentPartPr/>
                <p14:nvPr/>
              </p14:nvContentPartPr>
              <p14:xfrm>
                <a:off x="10309333" y="1382592"/>
                <a:ext cx="184680" cy="129960"/>
              </p14:xfrm>
            </p:contentPart>
          </mc:Choice>
          <mc:Fallback xmlns="">
            <p:pic>
              <p:nvPicPr>
                <p:cNvPr id="39023" name="Freihand 39022">
                  <a:extLst>
                    <a:ext uri="{FF2B5EF4-FFF2-40B4-BE49-F238E27FC236}">
                      <a16:creationId xmlns:a16="http://schemas.microsoft.com/office/drawing/2014/main" id="{EDD8918C-E3B5-4051-8F6B-D6563DCDB60F}"/>
                    </a:ext>
                  </a:extLst>
                </p:cNvPr>
                <p:cNvPicPr/>
                <p:nvPr/>
              </p:nvPicPr>
              <p:blipFill>
                <a:blip r:embed="rId190"/>
                <a:stretch>
                  <a:fillRect/>
                </a:stretch>
              </p:blipFill>
              <p:spPr>
                <a:xfrm>
                  <a:off x="10305013" y="1378272"/>
                  <a:ext cx="193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024" name="Freihand 39023">
                  <a:extLst>
                    <a:ext uri="{FF2B5EF4-FFF2-40B4-BE49-F238E27FC236}">
                      <a16:creationId xmlns:a16="http://schemas.microsoft.com/office/drawing/2014/main" id="{538B5CC3-AB65-4B1C-B659-D4E06601E29A}"/>
                    </a:ext>
                  </a:extLst>
                </p14:cNvPr>
                <p14:cNvContentPartPr/>
                <p14:nvPr/>
              </p14:nvContentPartPr>
              <p14:xfrm>
                <a:off x="10508773" y="1440912"/>
                <a:ext cx="71640" cy="85680"/>
              </p14:xfrm>
            </p:contentPart>
          </mc:Choice>
          <mc:Fallback xmlns="">
            <p:pic>
              <p:nvPicPr>
                <p:cNvPr id="39024" name="Freihand 39023">
                  <a:extLst>
                    <a:ext uri="{FF2B5EF4-FFF2-40B4-BE49-F238E27FC236}">
                      <a16:creationId xmlns:a16="http://schemas.microsoft.com/office/drawing/2014/main" id="{538B5CC3-AB65-4B1C-B659-D4E06601E29A}"/>
                    </a:ext>
                  </a:extLst>
                </p:cNvPr>
                <p:cNvPicPr/>
                <p:nvPr/>
              </p:nvPicPr>
              <p:blipFill>
                <a:blip r:embed="rId192"/>
                <a:stretch>
                  <a:fillRect/>
                </a:stretch>
              </p:blipFill>
              <p:spPr>
                <a:xfrm>
                  <a:off x="10504453" y="1436592"/>
                  <a:ext cx="80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025" name="Freihand 39024">
                  <a:extLst>
                    <a:ext uri="{FF2B5EF4-FFF2-40B4-BE49-F238E27FC236}">
                      <a16:creationId xmlns:a16="http://schemas.microsoft.com/office/drawing/2014/main" id="{B6F541B3-B176-4C9F-BE41-FFE556C10EA6}"/>
                    </a:ext>
                  </a:extLst>
                </p14:cNvPr>
                <p14:cNvContentPartPr/>
                <p14:nvPr/>
              </p14:nvContentPartPr>
              <p14:xfrm>
                <a:off x="10738093" y="1383672"/>
                <a:ext cx="91800" cy="106200"/>
              </p14:xfrm>
            </p:contentPart>
          </mc:Choice>
          <mc:Fallback xmlns="">
            <p:pic>
              <p:nvPicPr>
                <p:cNvPr id="39025" name="Freihand 39024">
                  <a:extLst>
                    <a:ext uri="{FF2B5EF4-FFF2-40B4-BE49-F238E27FC236}">
                      <a16:creationId xmlns:a16="http://schemas.microsoft.com/office/drawing/2014/main" id="{B6F541B3-B176-4C9F-BE41-FFE556C10EA6}"/>
                    </a:ext>
                  </a:extLst>
                </p:cNvPr>
                <p:cNvPicPr/>
                <p:nvPr/>
              </p:nvPicPr>
              <p:blipFill>
                <a:blip r:embed="rId194"/>
                <a:stretch>
                  <a:fillRect/>
                </a:stretch>
              </p:blipFill>
              <p:spPr>
                <a:xfrm>
                  <a:off x="10733773" y="1379352"/>
                  <a:ext cx="100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9026" name="Freihand 39025">
                  <a:extLst>
                    <a:ext uri="{FF2B5EF4-FFF2-40B4-BE49-F238E27FC236}">
                      <a16:creationId xmlns:a16="http://schemas.microsoft.com/office/drawing/2014/main" id="{80B0B6A8-0489-4E34-884D-98C43DC7F7A2}"/>
                    </a:ext>
                  </a:extLst>
                </p14:cNvPr>
                <p14:cNvContentPartPr/>
                <p14:nvPr/>
              </p14:nvContentPartPr>
              <p14:xfrm>
                <a:off x="10825933" y="1354152"/>
                <a:ext cx="85680" cy="131400"/>
              </p14:xfrm>
            </p:contentPart>
          </mc:Choice>
          <mc:Fallback xmlns="">
            <p:pic>
              <p:nvPicPr>
                <p:cNvPr id="39026" name="Freihand 39025">
                  <a:extLst>
                    <a:ext uri="{FF2B5EF4-FFF2-40B4-BE49-F238E27FC236}">
                      <a16:creationId xmlns:a16="http://schemas.microsoft.com/office/drawing/2014/main" id="{80B0B6A8-0489-4E34-884D-98C43DC7F7A2}"/>
                    </a:ext>
                  </a:extLst>
                </p:cNvPr>
                <p:cNvPicPr/>
                <p:nvPr/>
              </p:nvPicPr>
              <p:blipFill>
                <a:blip r:embed="rId196"/>
                <a:stretch>
                  <a:fillRect/>
                </a:stretch>
              </p:blipFill>
              <p:spPr>
                <a:xfrm>
                  <a:off x="10821613" y="1349832"/>
                  <a:ext cx="94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9027" name="Freihand 39026">
                  <a:extLst>
                    <a:ext uri="{FF2B5EF4-FFF2-40B4-BE49-F238E27FC236}">
                      <a16:creationId xmlns:a16="http://schemas.microsoft.com/office/drawing/2014/main" id="{64DA3E95-C338-4D25-9280-FF8C297302C4}"/>
                    </a:ext>
                  </a:extLst>
                </p14:cNvPr>
                <p14:cNvContentPartPr/>
                <p14:nvPr/>
              </p14:nvContentPartPr>
              <p14:xfrm>
                <a:off x="10900453" y="1415712"/>
                <a:ext cx="95040" cy="81360"/>
              </p14:xfrm>
            </p:contentPart>
          </mc:Choice>
          <mc:Fallback xmlns="">
            <p:pic>
              <p:nvPicPr>
                <p:cNvPr id="39027" name="Freihand 39026">
                  <a:extLst>
                    <a:ext uri="{FF2B5EF4-FFF2-40B4-BE49-F238E27FC236}">
                      <a16:creationId xmlns:a16="http://schemas.microsoft.com/office/drawing/2014/main" id="{64DA3E95-C338-4D25-9280-FF8C297302C4}"/>
                    </a:ext>
                  </a:extLst>
                </p:cNvPr>
                <p:cNvPicPr/>
                <p:nvPr/>
              </p:nvPicPr>
              <p:blipFill>
                <a:blip r:embed="rId198"/>
                <a:stretch>
                  <a:fillRect/>
                </a:stretch>
              </p:blipFill>
              <p:spPr>
                <a:xfrm>
                  <a:off x="10896133" y="1411392"/>
                  <a:ext cx="103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028" name="Freihand 39027">
                  <a:extLst>
                    <a:ext uri="{FF2B5EF4-FFF2-40B4-BE49-F238E27FC236}">
                      <a16:creationId xmlns:a16="http://schemas.microsoft.com/office/drawing/2014/main" id="{02018E9F-68AB-4681-8FC4-E05D074821C9}"/>
                    </a:ext>
                  </a:extLst>
                </p14:cNvPr>
                <p14:cNvContentPartPr/>
                <p14:nvPr/>
              </p14:nvContentPartPr>
              <p14:xfrm>
                <a:off x="11005573" y="1414632"/>
                <a:ext cx="74160" cy="73080"/>
              </p14:xfrm>
            </p:contentPart>
          </mc:Choice>
          <mc:Fallback xmlns="">
            <p:pic>
              <p:nvPicPr>
                <p:cNvPr id="39028" name="Freihand 39027">
                  <a:extLst>
                    <a:ext uri="{FF2B5EF4-FFF2-40B4-BE49-F238E27FC236}">
                      <a16:creationId xmlns:a16="http://schemas.microsoft.com/office/drawing/2014/main" id="{02018E9F-68AB-4681-8FC4-E05D074821C9}"/>
                    </a:ext>
                  </a:extLst>
                </p:cNvPr>
                <p:cNvPicPr/>
                <p:nvPr/>
              </p:nvPicPr>
              <p:blipFill>
                <a:blip r:embed="rId200"/>
                <a:stretch>
                  <a:fillRect/>
                </a:stretch>
              </p:blipFill>
              <p:spPr>
                <a:xfrm>
                  <a:off x="11001253" y="1410312"/>
                  <a:ext cx="82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029" name="Freihand 39028">
                  <a:extLst>
                    <a:ext uri="{FF2B5EF4-FFF2-40B4-BE49-F238E27FC236}">
                      <a16:creationId xmlns:a16="http://schemas.microsoft.com/office/drawing/2014/main" id="{7DE9DCAC-3357-4FA5-B231-E0E0E3372370}"/>
                    </a:ext>
                  </a:extLst>
                </p14:cNvPr>
                <p14:cNvContentPartPr/>
                <p14:nvPr/>
              </p14:nvContentPartPr>
              <p14:xfrm>
                <a:off x="11107453" y="1332912"/>
                <a:ext cx="126000" cy="156240"/>
              </p14:xfrm>
            </p:contentPart>
          </mc:Choice>
          <mc:Fallback xmlns="">
            <p:pic>
              <p:nvPicPr>
                <p:cNvPr id="39029" name="Freihand 39028">
                  <a:extLst>
                    <a:ext uri="{FF2B5EF4-FFF2-40B4-BE49-F238E27FC236}">
                      <a16:creationId xmlns:a16="http://schemas.microsoft.com/office/drawing/2014/main" id="{7DE9DCAC-3357-4FA5-B231-E0E0E3372370}"/>
                    </a:ext>
                  </a:extLst>
                </p:cNvPr>
                <p:cNvPicPr/>
                <p:nvPr/>
              </p:nvPicPr>
              <p:blipFill>
                <a:blip r:embed="rId202"/>
                <a:stretch>
                  <a:fillRect/>
                </a:stretch>
              </p:blipFill>
              <p:spPr>
                <a:xfrm>
                  <a:off x="11103133" y="1328592"/>
                  <a:ext cx="134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30" name="Freihand 39029">
                  <a:extLst>
                    <a:ext uri="{FF2B5EF4-FFF2-40B4-BE49-F238E27FC236}">
                      <a16:creationId xmlns:a16="http://schemas.microsoft.com/office/drawing/2014/main" id="{078C7AB9-DF03-48B7-92D8-20674ACF6494}"/>
                    </a:ext>
                  </a:extLst>
                </p14:cNvPr>
                <p14:cNvContentPartPr/>
                <p14:nvPr/>
              </p14:nvContentPartPr>
              <p14:xfrm>
                <a:off x="11262253" y="1386912"/>
                <a:ext cx="62640" cy="81720"/>
              </p14:xfrm>
            </p:contentPart>
          </mc:Choice>
          <mc:Fallback xmlns="">
            <p:pic>
              <p:nvPicPr>
                <p:cNvPr id="39030" name="Freihand 39029">
                  <a:extLst>
                    <a:ext uri="{FF2B5EF4-FFF2-40B4-BE49-F238E27FC236}">
                      <a16:creationId xmlns:a16="http://schemas.microsoft.com/office/drawing/2014/main" id="{078C7AB9-DF03-48B7-92D8-20674ACF6494}"/>
                    </a:ext>
                  </a:extLst>
                </p:cNvPr>
                <p:cNvPicPr/>
                <p:nvPr/>
              </p:nvPicPr>
              <p:blipFill>
                <a:blip r:embed="rId204"/>
                <a:stretch>
                  <a:fillRect/>
                </a:stretch>
              </p:blipFill>
              <p:spPr>
                <a:xfrm>
                  <a:off x="11257933" y="1382592"/>
                  <a:ext cx="71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031" name="Freihand 39030">
                  <a:extLst>
                    <a:ext uri="{FF2B5EF4-FFF2-40B4-BE49-F238E27FC236}">
                      <a16:creationId xmlns:a16="http://schemas.microsoft.com/office/drawing/2014/main" id="{89074A9C-EA02-44BA-996E-220CC3A225C6}"/>
                    </a:ext>
                  </a:extLst>
                </p14:cNvPr>
                <p14:cNvContentPartPr/>
                <p14:nvPr/>
              </p14:nvContentPartPr>
              <p14:xfrm>
                <a:off x="11433253" y="1398072"/>
                <a:ext cx="230400" cy="75240"/>
              </p14:xfrm>
            </p:contentPart>
          </mc:Choice>
          <mc:Fallback xmlns="">
            <p:pic>
              <p:nvPicPr>
                <p:cNvPr id="39031" name="Freihand 39030">
                  <a:extLst>
                    <a:ext uri="{FF2B5EF4-FFF2-40B4-BE49-F238E27FC236}">
                      <a16:creationId xmlns:a16="http://schemas.microsoft.com/office/drawing/2014/main" id="{89074A9C-EA02-44BA-996E-220CC3A225C6}"/>
                    </a:ext>
                  </a:extLst>
                </p:cNvPr>
                <p:cNvPicPr/>
                <p:nvPr/>
              </p:nvPicPr>
              <p:blipFill>
                <a:blip r:embed="rId206"/>
                <a:stretch>
                  <a:fillRect/>
                </a:stretch>
              </p:blipFill>
              <p:spPr>
                <a:xfrm>
                  <a:off x="11428933" y="1393752"/>
                  <a:ext cx="239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032" name="Freihand 39031">
                  <a:extLst>
                    <a:ext uri="{FF2B5EF4-FFF2-40B4-BE49-F238E27FC236}">
                      <a16:creationId xmlns:a16="http://schemas.microsoft.com/office/drawing/2014/main" id="{9F9C8218-FEDB-4E3A-A912-8C6C2B43263B}"/>
                    </a:ext>
                  </a:extLst>
                </p14:cNvPr>
                <p14:cNvContentPartPr/>
                <p14:nvPr/>
              </p14:nvContentPartPr>
              <p14:xfrm>
                <a:off x="11752213" y="1330392"/>
                <a:ext cx="39600" cy="131400"/>
              </p14:xfrm>
            </p:contentPart>
          </mc:Choice>
          <mc:Fallback xmlns="">
            <p:pic>
              <p:nvPicPr>
                <p:cNvPr id="39032" name="Freihand 39031">
                  <a:extLst>
                    <a:ext uri="{FF2B5EF4-FFF2-40B4-BE49-F238E27FC236}">
                      <a16:creationId xmlns:a16="http://schemas.microsoft.com/office/drawing/2014/main" id="{9F9C8218-FEDB-4E3A-A912-8C6C2B43263B}"/>
                    </a:ext>
                  </a:extLst>
                </p:cNvPr>
                <p:cNvPicPr/>
                <p:nvPr/>
              </p:nvPicPr>
              <p:blipFill>
                <a:blip r:embed="rId208"/>
                <a:stretch>
                  <a:fillRect/>
                </a:stretch>
              </p:blipFill>
              <p:spPr>
                <a:xfrm>
                  <a:off x="11747893" y="1326072"/>
                  <a:ext cx="48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033" name="Freihand 39032">
                  <a:extLst>
                    <a:ext uri="{FF2B5EF4-FFF2-40B4-BE49-F238E27FC236}">
                      <a16:creationId xmlns:a16="http://schemas.microsoft.com/office/drawing/2014/main" id="{0D263E6A-7778-4B64-8D21-DB7A575B405D}"/>
                    </a:ext>
                  </a:extLst>
                </p14:cNvPr>
                <p14:cNvContentPartPr/>
                <p14:nvPr/>
              </p14:nvContentPartPr>
              <p14:xfrm>
                <a:off x="11756893" y="1322472"/>
                <a:ext cx="92160" cy="152640"/>
              </p14:xfrm>
            </p:contentPart>
          </mc:Choice>
          <mc:Fallback xmlns="">
            <p:pic>
              <p:nvPicPr>
                <p:cNvPr id="39033" name="Freihand 39032">
                  <a:extLst>
                    <a:ext uri="{FF2B5EF4-FFF2-40B4-BE49-F238E27FC236}">
                      <a16:creationId xmlns:a16="http://schemas.microsoft.com/office/drawing/2014/main" id="{0D263E6A-7778-4B64-8D21-DB7A575B405D}"/>
                    </a:ext>
                  </a:extLst>
                </p:cNvPr>
                <p:cNvPicPr/>
                <p:nvPr/>
              </p:nvPicPr>
              <p:blipFill>
                <a:blip r:embed="rId210"/>
                <a:stretch>
                  <a:fillRect/>
                </a:stretch>
              </p:blipFill>
              <p:spPr>
                <a:xfrm>
                  <a:off x="11752573" y="1318152"/>
                  <a:ext cx="10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036" name="Freihand 39035">
                  <a:extLst>
                    <a:ext uri="{FF2B5EF4-FFF2-40B4-BE49-F238E27FC236}">
                      <a16:creationId xmlns:a16="http://schemas.microsoft.com/office/drawing/2014/main" id="{01CCD394-3E11-4C56-B2B1-82EF780BC0BC}"/>
                    </a:ext>
                  </a:extLst>
                </p14:cNvPr>
                <p14:cNvContentPartPr/>
                <p14:nvPr/>
              </p14:nvContentPartPr>
              <p14:xfrm>
                <a:off x="8813173" y="1749432"/>
                <a:ext cx="52920" cy="153720"/>
              </p14:xfrm>
            </p:contentPart>
          </mc:Choice>
          <mc:Fallback xmlns="">
            <p:pic>
              <p:nvPicPr>
                <p:cNvPr id="39036" name="Freihand 39035">
                  <a:extLst>
                    <a:ext uri="{FF2B5EF4-FFF2-40B4-BE49-F238E27FC236}">
                      <a16:creationId xmlns:a16="http://schemas.microsoft.com/office/drawing/2014/main" id="{01CCD394-3E11-4C56-B2B1-82EF780BC0BC}"/>
                    </a:ext>
                  </a:extLst>
                </p:cNvPr>
                <p:cNvPicPr/>
                <p:nvPr/>
              </p:nvPicPr>
              <p:blipFill>
                <a:blip r:embed="rId212"/>
                <a:stretch>
                  <a:fillRect/>
                </a:stretch>
              </p:blipFill>
              <p:spPr>
                <a:xfrm>
                  <a:off x="8808853" y="1745112"/>
                  <a:ext cx="6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037" name="Freihand 39036">
                  <a:extLst>
                    <a:ext uri="{FF2B5EF4-FFF2-40B4-BE49-F238E27FC236}">
                      <a16:creationId xmlns:a16="http://schemas.microsoft.com/office/drawing/2014/main" id="{93CB4343-5099-4747-8D98-55BC465E2586}"/>
                    </a:ext>
                  </a:extLst>
                </p14:cNvPr>
                <p14:cNvContentPartPr/>
                <p14:nvPr/>
              </p14:nvContentPartPr>
              <p14:xfrm>
                <a:off x="8892373" y="1735032"/>
                <a:ext cx="73800" cy="117720"/>
              </p14:xfrm>
            </p:contentPart>
          </mc:Choice>
          <mc:Fallback xmlns="">
            <p:pic>
              <p:nvPicPr>
                <p:cNvPr id="39037" name="Freihand 39036">
                  <a:extLst>
                    <a:ext uri="{FF2B5EF4-FFF2-40B4-BE49-F238E27FC236}">
                      <a16:creationId xmlns:a16="http://schemas.microsoft.com/office/drawing/2014/main" id="{93CB4343-5099-4747-8D98-55BC465E2586}"/>
                    </a:ext>
                  </a:extLst>
                </p:cNvPr>
                <p:cNvPicPr/>
                <p:nvPr/>
              </p:nvPicPr>
              <p:blipFill>
                <a:blip r:embed="rId214"/>
                <a:stretch>
                  <a:fillRect/>
                </a:stretch>
              </p:blipFill>
              <p:spPr>
                <a:xfrm>
                  <a:off x="8888053" y="1730712"/>
                  <a:ext cx="82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038" name="Freihand 39037">
                  <a:extLst>
                    <a:ext uri="{FF2B5EF4-FFF2-40B4-BE49-F238E27FC236}">
                      <a16:creationId xmlns:a16="http://schemas.microsoft.com/office/drawing/2014/main" id="{266CAF09-ED4C-42A6-83C0-F2EFD4C0F4F2}"/>
                    </a:ext>
                  </a:extLst>
                </p14:cNvPr>
                <p14:cNvContentPartPr/>
                <p14:nvPr/>
              </p14:nvContentPartPr>
              <p14:xfrm>
                <a:off x="8918293" y="1738632"/>
                <a:ext cx="259200" cy="122760"/>
              </p14:xfrm>
            </p:contentPart>
          </mc:Choice>
          <mc:Fallback xmlns="">
            <p:pic>
              <p:nvPicPr>
                <p:cNvPr id="39038" name="Freihand 39037">
                  <a:extLst>
                    <a:ext uri="{FF2B5EF4-FFF2-40B4-BE49-F238E27FC236}">
                      <a16:creationId xmlns:a16="http://schemas.microsoft.com/office/drawing/2014/main" id="{266CAF09-ED4C-42A6-83C0-F2EFD4C0F4F2}"/>
                    </a:ext>
                  </a:extLst>
                </p:cNvPr>
                <p:cNvPicPr/>
                <p:nvPr/>
              </p:nvPicPr>
              <p:blipFill>
                <a:blip r:embed="rId216"/>
                <a:stretch>
                  <a:fillRect/>
                </a:stretch>
              </p:blipFill>
              <p:spPr>
                <a:xfrm>
                  <a:off x="8913973" y="1734312"/>
                  <a:ext cx="267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039" name="Freihand 39038">
                  <a:extLst>
                    <a:ext uri="{FF2B5EF4-FFF2-40B4-BE49-F238E27FC236}">
                      <a16:creationId xmlns:a16="http://schemas.microsoft.com/office/drawing/2014/main" id="{6F2F2F0E-6E8E-43F6-866A-6443C15755A2}"/>
                    </a:ext>
                  </a:extLst>
                </p14:cNvPr>
                <p14:cNvContentPartPr/>
                <p14:nvPr/>
              </p14:nvContentPartPr>
              <p14:xfrm>
                <a:off x="9165253" y="1735392"/>
                <a:ext cx="43560" cy="111960"/>
              </p14:xfrm>
            </p:contentPart>
          </mc:Choice>
          <mc:Fallback xmlns="">
            <p:pic>
              <p:nvPicPr>
                <p:cNvPr id="39039" name="Freihand 39038">
                  <a:extLst>
                    <a:ext uri="{FF2B5EF4-FFF2-40B4-BE49-F238E27FC236}">
                      <a16:creationId xmlns:a16="http://schemas.microsoft.com/office/drawing/2014/main" id="{6F2F2F0E-6E8E-43F6-866A-6443C15755A2}"/>
                    </a:ext>
                  </a:extLst>
                </p:cNvPr>
                <p:cNvPicPr/>
                <p:nvPr/>
              </p:nvPicPr>
              <p:blipFill>
                <a:blip r:embed="rId218"/>
                <a:stretch>
                  <a:fillRect/>
                </a:stretch>
              </p:blipFill>
              <p:spPr>
                <a:xfrm>
                  <a:off x="9160933" y="1731072"/>
                  <a:ext cx="52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040" name="Freihand 39039">
                  <a:extLst>
                    <a:ext uri="{FF2B5EF4-FFF2-40B4-BE49-F238E27FC236}">
                      <a16:creationId xmlns:a16="http://schemas.microsoft.com/office/drawing/2014/main" id="{02D9DB08-9625-4B4E-819F-3D832075275C}"/>
                    </a:ext>
                  </a:extLst>
                </p14:cNvPr>
                <p14:cNvContentPartPr/>
                <p14:nvPr/>
              </p14:nvContentPartPr>
              <p14:xfrm>
                <a:off x="9141493" y="1762032"/>
                <a:ext cx="44280" cy="360"/>
              </p14:xfrm>
            </p:contentPart>
          </mc:Choice>
          <mc:Fallback xmlns="">
            <p:pic>
              <p:nvPicPr>
                <p:cNvPr id="39040" name="Freihand 39039">
                  <a:extLst>
                    <a:ext uri="{FF2B5EF4-FFF2-40B4-BE49-F238E27FC236}">
                      <a16:creationId xmlns:a16="http://schemas.microsoft.com/office/drawing/2014/main" id="{02D9DB08-9625-4B4E-819F-3D832075275C}"/>
                    </a:ext>
                  </a:extLst>
                </p:cNvPr>
                <p:cNvPicPr/>
                <p:nvPr/>
              </p:nvPicPr>
              <p:blipFill>
                <a:blip r:embed="rId220"/>
                <a:stretch>
                  <a:fillRect/>
                </a:stretch>
              </p:blipFill>
              <p:spPr>
                <a:xfrm>
                  <a:off x="9137173" y="1757712"/>
                  <a:ext cx="52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041" name="Freihand 39040">
                  <a:extLst>
                    <a:ext uri="{FF2B5EF4-FFF2-40B4-BE49-F238E27FC236}">
                      <a16:creationId xmlns:a16="http://schemas.microsoft.com/office/drawing/2014/main" id="{42173173-ABD6-4297-9BF4-FCC553673268}"/>
                    </a:ext>
                  </a:extLst>
                </p14:cNvPr>
                <p14:cNvContentPartPr/>
                <p14:nvPr/>
              </p14:nvContentPartPr>
              <p14:xfrm>
                <a:off x="9210973" y="1780392"/>
                <a:ext cx="39960" cy="75960"/>
              </p14:xfrm>
            </p:contentPart>
          </mc:Choice>
          <mc:Fallback xmlns="">
            <p:pic>
              <p:nvPicPr>
                <p:cNvPr id="39041" name="Freihand 39040">
                  <a:extLst>
                    <a:ext uri="{FF2B5EF4-FFF2-40B4-BE49-F238E27FC236}">
                      <a16:creationId xmlns:a16="http://schemas.microsoft.com/office/drawing/2014/main" id="{42173173-ABD6-4297-9BF4-FCC553673268}"/>
                    </a:ext>
                  </a:extLst>
                </p:cNvPr>
                <p:cNvPicPr/>
                <p:nvPr/>
              </p:nvPicPr>
              <p:blipFill>
                <a:blip r:embed="rId222"/>
                <a:stretch>
                  <a:fillRect/>
                </a:stretch>
              </p:blipFill>
              <p:spPr>
                <a:xfrm>
                  <a:off x="9206653" y="1776072"/>
                  <a:ext cx="48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042" name="Freihand 39041">
                  <a:extLst>
                    <a:ext uri="{FF2B5EF4-FFF2-40B4-BE49-F238E27FC236}">
                      <a16:creationId xmlns:a16="http://schemas.microsoft.com/office/drawing/2014/main" id="{0D1F0291-5697-4775-B80B-30AA4A879A0E}"/>
                    </a:ext>
                  </a:extLst>
                </p14:cNvPr>
                <p14:cNvContentPartPr/>
                <p14:nvPr/>
              </p14:nvContentPartPr>
              <p14:xfrm>
                <a:off x="9253813" y="1728192"/>
                <a:ext cx="72720" cy="101520"/>
              </p14:xfrm>
            </p:contentPart>
          </mc:Choice>
          <mc:Fallback xmlns="">
            <p:pic>
              <p:nvPicPr>
                <p:cNvPr id="39042" name="Freihand 39041">
                  <a:extLst>
                    <a:ext uri="{FF2B5EF4-FFF2-40B4-BE49-F238E27FC236}">
                      <a16:creationId xmlns:a16="http://schemas.microsoft.com/office/drawing/2014/main" id="{0D1F0291-5697-4775-B80B-30AA4A879A0E}"/>
                    </a:ext>
                  </a:extLst>
                </p:cNvPr>
                <p:cNvPicPr/>
                <p:nvPr/>
              </p:nvPicPr>
              <p:blipFill>
                <a:blip r:embed="rId224"/>
                <a:stretch>
                  <a:fillRect/>
                </a:stretch>
              </p:blipFill>
              <p:spPr>
                <a:xfrm>
                  <a:off x="9249493" y="1723872"/>
                  <a:ext cx="81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043" name="Freihand 39042">
                  <a:extLst>
                    <a:ext uri="{FF2B5EF4-FFF2-40B4-BE49-F238E27FC236}">
                      <a16:creationId xmlns:a16="http://schemas.microsoft.com/office/drawing/2014/main" id="{014F5B1B-E96B-4BEC-ACE9-A3153A88328B}"/>
                    </a:ext>
                  </a:extLst>
                </p14:cNvPr>
                <p14:cNvContentPartPr/>
                <p14:nvPr/>
              </p14:nvContentPartPr>
              <p14:xfrm>
                <a:off x="9339133" y="1767072"/>
                <a:ext cx="61920" cy="66960"/>
              </p14:xfrm>
            </p:contentPart>
          </mc:Choice>
          <mc:Fallback xmlns="">
            <p:pic>
              <p:nvPicPr>
                <p:cNvPr id="39043" name="Freihand 39042">
                  <a:extLst>
                    <a:ext uri="{FF2B5EF4-FFF2-40B4-BE49-F238E27FC236}">
                      <a16:creationId xmlns:a16="http://schemas.microsoft.com/office/drawing/2014/main" id="{014F5B1B-E96B-4BEC-ACE9-A3153A88328B}"/>
                    </a:ext>
                  </a:extLst>
                </p:cNvPr>
                <p:cNvPicPr/>
                <p:nvPr/>
              </p:nvPicPr>
              <p:blipFill>
                <a:blip r:embed="rId226"/>
                <a:stretch>
                  <a:fillRect/>
                </a:stretch>
              </p:blipFill>
              <p:spPr>
                <a:xfrm>
                  <a:off x="9334813" y="1762752"/>
                  <a:ext cx="70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44" name="Freihand 39043">
                  <a:extLst>
                    <a:ext uri="{FF2B5EF4-FFF2-40B4-BE49-F238E27FC236}">
                      <a16:creationId xmlns:a16="http://schemas.microsoft.com/office/drawing/2014/main" id="{FDC70628-DEE6-4EF8-8AB5-3ED16BAB5044}"/>
                    </a:ext>
                  </a:extLst>
                </p14:cNvPr>
                <p14:cNvContentPartPr/>
                <p14:nvPr/>
              </p14:nvContentPartPr>
              <p14:xfrm>
                <a:off x="9403933" y="1779312"/>
                <a:ext cx="77760" cy="36360"/>
              </p14:xfrm>
            </p:contentPart>
          </mc:Choice>
          <mc:Fallback xmlns="">
            <p:pic>
              <p:nvPicPr>
                <p:cNvPr id="39044" name="Freihand 39043">
                  <a:extLst>
                    <a:ext uri="{FF2B5EF4-FFF2-40B4-BE49-F238E27FC236}">
                      <a16:creationId xmlns:a16="http://schemas.microsoft.com/office/drawing/2014/main" id="{FDC70628-DEE6-4EF8-8AB5-3ED16BAB5044}"/>
                    </a:ext>
                  </a:extLst>
                </p:cNvPr>
                <p:cNvPicPr/>
                <p:nvPr/>
              </p:nvPicPr>
              <p:blipFill>
                <a:blip r:embed="rId228"/>
                <a:stretch>
                  <a:fillRect/>
                </a:stretch>
              </p:blipFill>
              <p:spPr>
                <a:xfrm>
                  <a:off x="9399613" y="1774992"/>
                  <a:ext cx="86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45" name="Freihand 39044">
                  <a:extLst>
                    <a:ext uri="{FF2B5EF4-FFF2-40B4-BE49-F238E27FC236}">
                      <a16:creationId xmlns:a16="http://schemas.microsoft.com/office/drawing/2014/main" id="{8BBB0904-DFB6-4FA0-9215-929CD0219162}"/>
                    </a:ext>
                  </a:extLst>
                </p14:cNvPr>
                <p14:cNvContentPartPr/>
                <p14:nvPr/>
              </p14:nvContentPartPr>
              <p14:xfrm>
                <a:off x="9498973" y="1660872"/>
                <a:ext cx="210960" cy="229680"/>
              </p14:xfrm>
            </p:contentPart>
          </mc:Choice>
          <mc:Fallback xmlns="">
            <p:pic>
              <p:nvPicPr>
                <p:cNvPr id="39045" name="Freihand 39044">
                  <a:extLst>
                    <a:ext uri="{FF2B5EF4-FFF2-40B4-BE49-F238E27FC236}">
                      <a16:creationId xmlns:a16="http://schemas.microsoft.com/office/drawing/2014/main" id="{8BBB0904-DFB6-4FA0-9215-929CD0219162}"/>
                    </a:ext>
                  </a:extLst>
                </p:cNvPr>
                <p:cNvPicPr/>
                <p:nvPr/>
              </p:nvPicPr>
              <p:blipFill>
                <a:blip r:embed="rId230"/>
                <a:stretch>
                  <a:fillRect/>
                </a:stretch>
              </p:blipFill>
              <p:spPr>
                <a:xfrm>
                  <a:off x="9494653" y="1656552"/>
                  <a:ext cx="219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46" name="Freihand 39045">
                  <a:extLst>
                    <a:ext uri="{FF2B5EF4-FFF2-40B4-BE49-F238E27FC236}">
                      <a16:creationId xmlns:a16="http://schemas.microsoft.com/office/drawing/2014/main" id="{0C6B2427-3939-40AE-B53F-1E7A5199896D}"/>
                    </a:ext>
                  </a:extLst>
                </p14:cNvPr>
                <p14:cNvContentPartPr/>
                <p14:nvPr/>
              </p14:nvContentPartPr>
              <p14:xfrm>
                <a:off x="9722893" y="1658352"/>
                <a:ext cx="96120" cy="116280"/>
              </p14:xfrm>
            </p:contentPart>
          </mc:Choice>
          <mc:Fallback xmlns="">
            <p:pic>
              <p:nvPicPr>
                <p:cNvPr id="39046" name="Freihand 39045">
                  <a:extLst>
                    <a:ext uri="{FF2B5EF4-FFF2-40B4-BE49-F238E27FC236}">
                      <a16:creationId xmlns:a16="http://schemas.microsoft.com/office/drawing/2014/main" id="{0C6B2427-3939-40AE-B53F-1E7A5199896D}"/>
                    </a:ext>
                  </a:extLst>
                </p:cNvPr>
                <p:cNvPicPr/>
                <p:nvPr/>
              </p:nvPicPr>
              <p:blipFill>
                <a:blip r:embed="rId232"/>
                <a:stretch>
                  <a:fillRect/>
                </a:stretch>
              </p:blipFill>
              <p:spPr>
                <a:xfrm>
                  <a:off x="9718573" y="1654032"/>
                  <a:ext cx="104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47" name="Freihand 39046">
                  <a:extLst>
                    <a:ext uri="{FF2B5EF4-FFF2-40B4-BE49-F238E27FC236}">
                      <a16:creationId xmlns:a16="http://schemas.microsoft.com/office/drawing/2014/main" id="{D0942BD7-89D8-414A-9CA4-CFD404EA954B}"/>
                    </a:ext>
                  </a:extLst>
                </p14:cNvPr>
                <p14:cNvContentPartPr/>
                <p14:nvPr/>
              </p14:nvContentPartPr>
              <p14:xfrm>
                <a:off x="9868693" y="1640712"/>
                <a:ext cx="40320" cy="168840"/>
              </p14:xfrm>
            </p:contentPart>
          </mc:Choice>
          <mc:Fallback xmlns="">
            <p:pic>
              <p:nvPicPr>
                <p:cNvPr id="39047" name="Freihand 39046">
                  <a:extLst>
                    <a:ext uri="{FF2B5EF4-FFF2-40B4-BE49-F238E27FC236}">
                      <a16:creationId xmlns:a16="http://schemas.microsoft.com/office/drawing/2014/main" id="{D0942BD7-89D8-414A-9CA4-CFD404EA954B}"/>
                    </a:ext>
                  </a:extLst>
                </p:cNvPr>
                <p:cNvPicPr/>
                <p:nvPr/>
              </p:nvPicPr>
              <p:blipFill>
                <a:blip r:embed="rId234"/>
                <a:stretch>
                  <a:fillRect/>
                </a:stretch>
              </p:blipFill>
              <p:spPr>
                <a:xfrm>
                  <a:off x="9864373" y="1636392"/>
                  <a:ext cx="48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49" name="Freihand 39048">
                  <a:extLst>
                    <a:ext uri="{FF2B5EF4-FFF2-40B4-BE49-F238E27FC236}">
                      <a16:creationId xmlns:a16="http://schemas.microsoft.com/office/drawing/2014/main" id="{90A7DF3E-4D60-4832-ACBA-25E895A7C40A}"/>
                    </a:ext>
                  </a:extLst>
                </p14:cNvPr>
                <p14:cNvContentPartPr/>
                <p14:nvPr/>
              </p14:nvContentPartPr>
              <p14:xfrm>
                <a:off x="9946093" y="1668072"/>
                <a:ext cx="114120" cy="136440"/>
              </p14:xfrm>
            </p:contentPart>
          </mc:Choice>
          <mc:Fallback xmlns="">
            <p:pic>
              <p:nvPicPr>
                <p:cNvPr id="39049" name="Freihand 39048">
                  <a:extLst>
                    <a:ext uri="{FF2B5EF4-FFF2-40B4-BE49-F238E27FC236}">
                      <a16:creationId xmlns:a16="http://schemas.microsoft.com/office/drawing/2014/main" id="{90A7DF3E-4D60-4832-ACBA-25E895A7C40A}"/>
                    </a:ext>
                  </a:extLst>
                </p:cNvPr>
                <p:cNvPicPr/>
                <p:nvPr/>
              </p:nvPicPr>
              <p:blipFill>
                <a:blip r:embed="rId236"/>
                <a:stretch>
                  <a:fillRect/>
                </a:stretch>
              </p:blipFill>
              <p:spPr>
                <a:xfrm>
                  <a:off x="9941773" y="1663752"/>
                  <a:ext cx="122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50" name="Freihand 39049">
                  <a:extLst>
                    <a:ext uri="{FF2B5EF4-FFF2-40B4-BE49-F238E27FC236}">
                      <a16:creationId xmlns:a16="http://schemas.microsoft.com/office/drawing/2014/main" id="{B19761E3-035B-4B01-897A-3CDF73F500A9}"/>
                    </a:ext>
                  </a:extLst>
                </p14:cNvPr>
                <p14:cNvContentPartPr/>
                <p14:nvPr/>
              </p14:nvContentPartPr>
              <p14:xfrm>
                <a:off x="10080733" y="1705512"/>
                <a:ext cx="48600" cy="73080"/>
              </p14:xfrm>
            </p:contentPart>
          </mc:Choice>
          <mc:Fallback xmlns="">
            <p:pic>
              <p:nvPicPr>
                <p:cNvPr id="39050" name="Freihand 39049">
                  <a:extLst>
                    <a:ext uri="{FF2B5EF4-FFF2-40B4-BE49-F238E27FC236}">
                      <a16:creationId xmlns:a16="http://schemas.microsoft.com/office/drawing/2014/main" id="{B19761E3-035B-4B01-897A-3CDF73F500A9}"/>
                    </a:ext>
                  </a:extLst>
                </p:cNvPr>
                <p:cNvPicPr/>
                <p:nvPr/>
              </p:nvPicPr>
              <p:blipFill>
                <a:blip r:embed="rId238"/>
                <a:stretch>
                  <a:fillRect/>
                </a:stretch>
              </p:blipFill>
              <p:spPr>
                <a:xfrm>
                  <a:off x="10076413" y="1701192"/>
                  <a:ext cx="5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51" name="Freihand 39050">
                  <a:extLst>
                    <a:ext uri="{FF2B5EF4-FFF2-40B4-BE49-F238E27FC236}">
                      <a16:creationId xmlns:a16="http://schemas.microsoft.com/office/drawing/2014/main" id="{F0B4EF72-0E3D-4594-9E14-C64D68FFFD3C}"/>
                    </a:ext>
                  </a:extLst>
                </p14:cNvPr>
                <p14:cNvContentPartPr/>
                <p14:nvPr/>
              </p14:nvContentPartPr>
              <p14:xfrm>
                <a:off x="10138333" y="1714872"/>
                <a:ext cx="45360" cy="80640"/>
              </p14:xfrm>
            </p:contentPart>
          </mc:Choice>
          <mc:Fallback xmlns="">
            <p:pic>
              <p:nvPicPr>
                <p:cNvPr id="39051" name="Freihand 39050">
                  <a:extLst>
                    <a:ext uri="{FF2B5EF4-FFF2-40B4-BE49-F238E27FC236}">
                      <a16:creationId xmlns:a16="http://schemas.microsoft.com/office/drawing/2014/main" id="{F0B4EF72-0E3D-4594-9E14-C64D68FFFD3C}"/>
                    </a:ext>
                  </a:extLst>
                </p:cNvPr>
                <p:cNvPicPr/>
                <p:nvPr/>
              </p:nvPicPr>
              <p:blipFill>
                <a:blip r:embed="rId240"/>
                <a:stretch>
                  <a:fillRect/>
                </a:stretch>
              </p:blipFill>
              <p:spPr>
                <a:xfrm>
                  <a:off x="10134013" y="1710552"/>
                  <a:ext cx="54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52" name="Freihand 39051">
                  <a:extLst>
                    <a:ext uri="{FF2B5EF4-FFF2-40B4-BE49-F238E27FC236}">
                      <a16:creationId xmlns:a16="http://schemas.microsoft.com/office/drawing/2014/main" id="{B6198682-8493-4FE8-813A-14CC9574E369}"/>
                    </a:ext>
                  </a:extLst>
                </p14:cNvPr>
                <p14:cNvContentPartPr/>
                <p14:nvPr/>
              </p14:nvContentPartPr>
              <p14:xfrm>
                <a:off x="10176853" y="1715952"/>
                <a:ext cx="176760" cy="46800"/>
              </p14:xfrm>
            </p:contentPart>
          </mc:Choice>
          <mc:Fallback xmlns="">
            <p:pic>
              <p:nvPicPr>
                <p:cNvPr id="39052" name="Freihand 39051">
                  <a:extLst>
                    <a:ext uri="{FF2B5EF4-FFF2-40B4-BE49-F238E27FC236}">
                      <a16:creationId xmlns:a16="http://schemas.microsoft.com/office/drawing/2014/main" id="{B6198682-8493-4FE8-813A-14CC9574E369}"/>
                    </a:ext>
                  </a:extLst>
                </p:cNvPr>
                <p:cNvPicPr/>
                <p:nvPr/>
              </p:nvPicPr>
              <p:blipFill>
                <a:blip r:embed="rId242"/>
                <a:stretch>
                  <a:fillRect/>
                </a:stretch>
              </p:blipFill>
              <p:spPr>
                <a:xfrm>
                  <a:off x="10172533" y="1711632"/>
                  <a:ext cx="18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3" name="Freihand 39052">
                  <a:extLst>
                    <a:ext uri="{FF2B5EF4-FFF2-40B4-BE49-F238E27FC236}">
                      <a16:creationId xmlns:a16="http://schemas.microsoft.com/office/drawing/2014/main" id="{9BE7950D-B2A9-47C2-8748-81AC9B3C6410}"/>
                    </a:ext>
                  </a:extLst>
                </p14:cNvPr>
                <p14:cNvContentPartPr/>
                <p14:nvPr/>
              </p14:nvContentPartPr>
              <p14:xfrm>
                <a:off x="10346773" y="1662312"/>
                <a:ext cx="70560" cy="88920"/>
              </p14:xfrm>
            </p:contentPart>
          </mc:Choice>
          <mc:Fallback xmlns="">
            <p:pic>
              <p:nvPicPr>
                <p:cNvPr id="39053" name="Freihand 39052">
                  <a:extLst>
                    <a:ext uri="{FF2B5EF4-FFF2-40B4-BE49-F238E27FC236}">
                      <a16:creationId xmlns:a16="http://schemas.microsoft.com/office/drawing/2014/main" id="{9BE7950D-B2A9-47C2-8748-81AC9B3C6410}"/>
                    </a:ext>
                  </a:extLst>
                </p:cNvPr>
                <p:cNvPicPr/>
                <p:nvPr/>
              </p:nvPicPr>
              <p:blipFill>
                <a:blip r:embed="rId244"/>
                <a:stretch>
                  <a:fillRect/>
                </a:stretch>
              </p:blipFill>
              <p:spPr>
                <a:xfrm>
                  <a:off x="10342453" y="1657992"/>
                  <a:ext cx="79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5" name="Freihand 39054">
                  <a:extLst>
                    <a:ext uri="{FF2B5EF4-FFF2-40B4-BE49-F238E27FC236}">
                      <a16:creationId xmlns:a16="http://schemas.microsoft.com/office/drawing/2014/main" id="{76763A73-54C8-41E2-82E6-5AC0FE37452C}"/>
                    </a:ext>
                  </a:extLst>
                </p14:cNvPr>
                <p14:cNvContentPartPr/>
                <p14:nvPr/>
              </p14:nvContentPartPr>
              <p14:xfrm>
                <a:off x="10426333" y="1614072"/>
                <a:ext cx="207000" cy="137520"/>
              </p14:xfrm>
            </p:contentPart>
          </mc:Choice>
          <mc:Fallback xmlns="">
            <p:pic>
              <p:nvPicPr>
                <p:cNvPr id="39055" name="Freihand 39054">
                  <a:extLst>
                    <a:ext uri="{FF2B5EF4-FFF2-40B4-BE49-F238E27FC236}">
                      <a16:creationId xmlns:a16="http://schemas.microsoft.com/office/drawing/2014/main" id="{76763A73-54C8-41E2-82E6-5AC0FE37452C}"/>
                    </a:ext>
                  </a:extLst>
                </p:cNvPr>
                <p:cNvPicPr/>
                <p:nvPr/>
              </p:nvPicPr>
              <p:blipFill>
                <a:blip r:embed="rId246"/>
                <a:stretch>
                  <a:fillRect/>
                </a:stretch>
              </p:blipFill>
              <p:spPr>
                <a:xfrm>
                  <a:off x="10422013" y="1609752"/>
                  <a:ext cx="215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6" name="Freihand 39055">
                  <a:extLst>
                    <a:ext uri="{FF2B5EF4-FFF2-40B4-BE49-F238E27FC236}">
                      <a16:creationId xmlns:a16="http://schemas.microsoft.com/office/drawing/2014/main" id="{262A1892-3577-46C1-89A7-2D1ECAA17F53}"/>
                    </a:ext>
                  </a:extLst>
                </p14:cNvPr>
                <p14:cNvContentPartPr/>
                <p14:nvPr/>
              </p14:nvContentPartPr>
              <p14:xfrm>
                <a:off x="10555933" y="1642152"/>
                <a:ext cx="63720" cy="10080"/>
              </p14:xfrm>
            </p:contentPart>
          </mc:Choice>
          <mc:Fallback xmlns="">
            <p:pic>
              <p:nvPicPr>
                <p:cNvPr id="39056" name="Freihand 39055">
                  <a:extLst>
                    <a:ext uri="{FF2B5EF4-FFF2-40B4-BE49-F238E27FC236}">
                      <a16:creationId xmlns:a16="http://schemas.microsoft.com/office/drawing/2014/main" id="{262A1892-3577-46C1-89A7-2D1ECAA17F53}"/>
                    </a:ext>
                  </a:extLst>
                </p:cNvPr>
                <p:cNvPicPr/>
                <p:nvPr/>
              </p:nvPicPr>
              <p:blipFill>
                <a:blip r:embed="rId248"/>
                <a:stretch>
                  <a:fillRect/>
                </a:stretch>
              </p:blipFill>
              <p:spPr>
                <a:xfrm>
                  <a:off x="10551613" y="1637832"/>
                  <a:ext cx="72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7" name="Freihand 39056">
                  <a:extLst>
                    <a:ext uri="{FF2B5EF4-FFF2-40B4-BE49-F238E27FC236}">
                      <a16:creationId xmlns:a16="http://schemas.microsoft.com/office/drawing/2014/main" id="{37EAA267-5C6D-4443-8BCE-F07318416C7D}"/>
                    </a:ext>
                  </a:extLst>
                </p14:cNvPr>
                <p14:cNvContentPartPr/>
                <p14:nvPr/>
              </p14:nvContentPartPr>
              <p14:xfrm>
                <a:off x="10631893" y="1664112"/>
                <a:ext cx="36720" cy="71640"/>
              </p14:xfrm>
            </p:contentPart>
          </mc:Choice>
          <mc:Fallback xmlns="">
            <p:pic>
              <p:nvPicPr>
                <p:cNvPr id="39057" name="Freihand 39056">
                  <a:extLst>
                    <a:ext uri="{FF2B5EF4-FFF2-40B4-BE49-F238E27FC236}">
                      <a16:creationId xmlns:a16="http://schemas.microsoft.com/office/drawing/2014/main" id="{37EAA267-5C6D-4443-8BCE-F07318416C7D}"/>
                    </a:ext>
                  </a:extLst>
                </p:cNvPr>
                <p:cNvPicPr/>
                <p:nvPr/>
              </p:nvPicPr>
              <p:blipFill>
                <a:blip r:embed="rId250"/>
                <a:stretch>
                  <a:fillRect/>
                </a:stretch>
              </p:blipFill>
              <p:spPr>
                <a:xfrm>
                  <a:off x="10627573" y="1659792"/>
                  <a:ext cx="45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8" name="Freihand 39057">
                  <a:extLst>
                    <a:ext uri="{FF2B5EF4-FFF2-40B4-BE49-F238E27FC236}">
                      <a16:creationId xmlns:a16="http://schemas.microsoft.com/office/drawing/2014/main" id="{12FB55C9-B4E3-46B2-B654-9B6A9D52504E}"/>
                    </a:ext>
                  </a:extLst>
                </p14:cNvPr>
                <p14:cNvContentPartPr/>
                <p14:nvPr/>
              </p14:nvContentPartPr>
              <p14:xfrm>
                <a:off x="10692733" y="1598232"/>
                <a:ext cx="21240" cy="121320"/>
              </p14:xfrm>
            </p:contentPart>
          </mc:Choice>
          <mc:Fallback xmlns="">
            <p:pic>
              <p:nvPicPr>
                <p:cNvPr id="39058" name="Freihand 39057">
                  <a:extLst>
                    <a:ext uri="{FF2B5EF4-FFF2-40B4-BE49-F238E27FC236}">
                      <a16:creationId xmlns:a16="http://schemas.microsoft.com/office/drawing/2014/main" id="{12FB55C9-B4E3-46B2-B654-9B6A9D52504E}"/>
                    </a:ext>
                  </a:extLst>
                </p:cNvPr>
                <p:cNvPicPr/>
                <p:nvPr/>
              </p:nvPicPr>
              <p:blipFill>
                <a:blip r:embed="rId252"/>
                <a:stretch>
                  <a:fillRect/>
                </a:stretch>
              </p:blipFill>
              <p:spPr>
                <a:xfrm>
                  <a:off x="10688413" y="1593912"/>
                  <a:ext cx="29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59" name="Freihand 39058">
                  <a:extLst>
                    <a:ext uri="{FF2B5EF4-FFF2-40B4-BE49-F238E27FC236}">
                      <a16:creationId xmlns:a16="http://schemas.microsoft.com/office/drawing/2014/main" id="{1F327D83-11D7-4AF7-8D6C-EB61398BFDC8}"/>
                    </a:ext>
                  </a:extLst>
                </p14:cNvPr>
                <p14:cNvContentPartPr/>
                <p14:nvPr/>
              </p14:nvContentPartPr>
              <p14:xfrm>
                <a:off x="10722613" y="1642152"/>
                <a:ext cx="116640" cy="79560"/>
              </p14:xfrm>
            </p:contentPart>
          </mc:Choice>
          <mc:Fallback xmlns="">
            <p:pic>
              <p:nvPicPr>
                <p:cNvPr id="39059" name="Freihand 39058">
                  <a:extLst>
                    <a:ext uri="{FF2B5EF4-FFF2-40B4-BE49-F238E27FC236}">
                      <a16:creationId xmlns:a16="http://schemas.microsoft.com/office/drawing/2014/main" id="{1F327D83-11D7-4AF7-8D6C-EB61398BFDC8}"/>
                    </a:ext>
                  </a:extLst>
                </p:cNvPr>
                <p:cNvPicPr/>
                <p:nvPr/>
              </p:nvPicPr>
              <p:blipFill>
                <a:blip r:embed="rId254"/>
                <a:stretch>
                  <a:fillRect/>
                </a:stretch>
              </p:blipFill>
              <p:spPr>
                <a:xfrm>
                  <a:off x="10718293" y="1637832"/>
                  <a:ext cx="125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60" name="Freihand 39059">
                  <a:extLst>
                    <a:ext uri="{FF2B5EF4-FFF2-40B4-BE49-F238E27FC236}">
                      <a16:creationId xmlns:a16="http://schemas.microsoft.com/office/drawing/2014/main" id="{9916628E-2C80-4E93-8FCB-EDA296A0184F}"/>
                    </a:ext>
                  </a:extLst>
                </p14:cNvPr>
                <p14:cNvContentPartPr/>
                <p14:nvPr/>
              </p14:nvContentPartPr>
              <p14:xfrm>
                <a:off x="10818733" y="1588512"/>
                <a:ext cx="12240" cy="720"/>
              </p14:xfrm>
            </p:contentPart>
          </mc:Choice>
          <mc:Fallback xmlns="">
            <p:pic>
              <p:nvPicPr>
                <p:cNvPr id="39060" name="Freihand 39059">
                  <a:extLst>
                    <a:ext uri="{FF2B5EF4-FFF2-40B4-BE49-F238E27FC236}">
                      <a16:creationId xmlns:a16="http://schemas.microsoft.com/office/drawing/2014/main" id="{9916628E-2C80-4E93-8FCB-EDA296A0184F}"/>
                    </a:ext>
                  </a:extLst>
                </p:cNvPr>
                <p:cNvPicPr/>
                <p:nvPr/>
              </p:nvPicPr>
              <p:blipFill>
                <a:blip r:embed="rId256"/>
                <a:stretch>
                  <a:fillRect/>
                </a:stretch>
              </p:blipFill>
              <p:spPr>
                <a:xfrm>
                  <a:off x="10814413" y="1584192"/>
                  <a:ext cx="208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61" name="Freihand 39060">
                  <a:extLst>
                    <a:ext uri="{FF2B5EF4-FFF2-40B4-BE49-F238E27FC236}">
                      <a16:creationId xmlns:a16="http://schemas.microsoft.com/office/drawing/2014/main" id="{1E190FA7-4B46-47A5-A90A-2D40152D791F}"/>
                    </a:ext>
                  </a:extLst>
                </p14:cNvPr>
                <p14:cNvContentPartPr/>
                <p14:nvPr/>
              </p14:nvContentPartPr>
              <p14:xfrm>
                <a:off x="10834213" y="1638912"/>
                <a:ext cx="54360" cy="86760"/>
              </p14:xfrm>
            </p:contentPart>
          </mc:Choice>
          <mc:Fallback xmlns="">
            <p:pic>
              <p:nvPicPr>
                <p:cNvPr id="39061" name="Freihand 39060">
                  <a:extLst>
                    <a:ext uri="{FF2B5EF4-FFF2-40B4-BE49-F238E27FC236}">
                      <a16:creationId xmlns:a16="http://schemas.microsoft.com/office/drawing/2014/main" id="{1E190FA7-4B46-47A5-A90A-2D40152D791F}"/>
                    </a:ext>
                  </a:extLst>
                </p:cNvPr>
                <p:cNvPicPr/>
                <p:nvPr/>
              </p:nvPicPr>
              <p:blipFill>
                <a:blip r:embed="rId258"/>
                <a:stretch>
                  <a:fillRect/>
                </a:stretch>
              </p:blipFill>
              <p:spPr>
                <a:xfrm>
                  <a:off x="10829893" y="1634592"/>
                  <a:ext cx="63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62" name="Freihand 39061">
                  <a:extLst>
                    <a:ext uri="{FF2B5EF4-FFF2-40B4-BE49-F238E27FC236}">
                      <a16:creationId xmlns:a16="http://schemas.microsoft.com/office/drawing/2014/main" id="{BC6ABC0E-8C06-41FD-9285-202A9B56FADA}"/>
                    </a:ext>
                  </a:extLst>
                </p14:cNvPr>
                <p14:cNvContentPartPr/>
                <p14:nvPr/>
              </p14:nvContentPartPr>
              <p14:xfrm>
                <a:off x="10896493" y="1586352"/>
                <a:ext cx="272160" cy="197640"/>
              </p14:xfrm>
            </p:contentPart>
          </mc:Choice>
          <mc:Fallback xmlns="">
            <p:pic>
              <p:nvPicPr>
                <p:cNvPr id="39062" name="Freihand 39061">
                  <a:extLst>
                    <a:ext uri="{FF2B5EF4-FFF2-40B4-BE49-F238E27FC236}">
                      <a16:creationId xmlns:a16="http://schemas.microsoft.com/office/drawing/2014/main" id="{BC6ABC0E-8C06-41FD-9285-202A9B56FADA}"/>
                    </a:ext>
                  </a:extLst>
                </p:cNvPr>
                <p:cNvPicPr/>
                <p:nvPr/>
              </p:nvPicPr>
              <p:blipFill>
                <a:blip r:embed="rId260"/>
                <a:stretch>
                  <a:fillRect/>
                </a:stretch>
              </p:blipFill>
              <p:spPr>
                <a:xfrm>
                  <a:off x="10892173" y="1582032"/>
                  <a:ext cx="28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63" name="Freihand 39062">
                  <a:extLst>
                    <a:ext uri="{FF2B5EF4-FFF2-40B4-BE49-F238E27FC236}">
                      <a16:creationId xmlns:a16="http://schemas.microsoft.com/office/drawing/2014/main" id="{5222AD69-2BFB-4D92-A151-EDBEC2E343FC}"/>
                    </a:ext>
                  </a:extLst>
                </p14:cNvPr>
                <p14:cNvContentPartPr/>
                <p14:nvPr/>
              </p14:nvContentPartPr>
              <p14:xfrm>
                <a:off x="11208973" y="1569072"/>
                <a:ext cx="24120" cy="199440"/>
              </p14:xfrm>
            </p:contentPart>
          </mc:Choice>
          <mc:Fallback xmlns="">
            <p:pic>
              <p:nvPicPr>
                <p:cNvPr id="39063" name="Freihand 39062">
                  <a:extLst>
                    <a:ext uri="{FF2B5EF4-FFF2-40B4-BE49-F238E27FC236}">
                      <a16:creationId xmlns:a16="http://schemas.microsoft.com/office/drawing/2014/main" id="{5222AD69-2BFB-4D92-A151-EDBEC2E343FC}"/>
                    </a:ext>
                  </a:extLst>
                </p:cNvPr>
                <p:cNvPicPr/>
                <p:nvPr/>
              </p:nvPicPr>
              <p:blipFill>
                <a:blip r:embed="rId262"/>
                <a:stretch>
                  <a:fillRect/>
                </a:stretch>
              </p:blipFill>
              <p:spPr>
                <a:xfrm>
                  <a:off x="11204653" y="1564752"/>
                  <a:ext cx="32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65" name="Freihand 39064">
                  <a:extLst>
                    <a:ext uri="{FF2B5EF4-FFF2-40B4-BE49-F238E27FC236}">
                      <a16:creationId xmlns:a16="http://schemas.microsoft.com/office/drawing/2014/main" id="{C418344C-1755-4205-AC44-8048FACCA537}"/>
                    </a:ext>
                  </a:extLst>
                </p14:cNvPr>
                <p14:cNvContentPartPr/>
                <p14:nvPr/>
              </p14:nvContentPartPr>
              <p14:xfrm>
                <a:off x="11274493" y="1608672"/>
                <a:ext cx="14400" cy="105480"/>
              </p14:xfrm>
            </p:contentPart>
          </mc:Choice>
          <mc:Fallback xmlns="">
            <p:pic>
              <p:nvPicPr>
                <p:cNvPr id="39065" name="Freihand 39064">
                  <a:extLst>
                    <a:ext uri="{FF2B5EF4-FFF2-40B4-BE49-F238E27FC236}">
                      <a16:creationId xmlns:a16="http://schemas.microsoft.com/office/drawing/2014/main" id="{C418344C-1755-4205-AC44-8048FACCA537}"/>
                    </a:ext>
                  </a:extLst>
                </p:cNvPr>
                <p:cNvPicPr/>
                <p:nvPr/>
              </p:nvPicPr>
              <p:blipFill>
                <a:blip r:embed="rId264"/>
                <a:stretch>
                  <a:fillRect/>
                </a:stretch>
              </p:blipFill>
              <p:spPr>
                <a:xfrm>
                  <a:off x="11270173" y="1604352"/>
                  <a:ext cx="23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66" name="Freihand 39065">
                  <a:extLst>
                    <a:ext uri="{FF2B5EF4-FFF2-40B4-BE49-F238E27FC236}">
                      <a16:creationId xmlns:a16="http://schemas.microsoft.com/office/drawing/2014/main" id="{D089DE7C-221A-4E10-B95F-AB37C08E9B9E}"/>
                    </a:ext>
                  </a:extLst>
                </p14:cNvPr>
                <p14:cNvContentPartPr/>
                <p14:nvPr/>
              </p14:nvContentPartPr>
              <p14:xfrm>
                <a:off x="11242813" y="1598592"/>
                <a:ext cx="101880" cy="116280"/>
              </p14:xfrm>
            </p:contentPart>
          </mc:Choice>
          <mc:Fallback xmlns="">
            <p:pic>
              <p:nvPicPr>
                <p:cNvPr id="39066" name="Freihand 39065">
                  <a:extLst>
                    <a:ext uri="{FF2B5EF4-FFF2-40B4-BE49-F238E27FC236}">
                      <a16:creationId xmlns:a16="http://schemas.microsoft.com/office/drawing/2014/main" id="{D089DE7C-221A-4E10-B95F-AB37C08E9B9E}"/>
                    </a:ext>
                  </a:extLst>
                </p:cNvPr>
                <p:cNvPicPr/>
                <p:nvPr/>
              </p:nvPicPr>
              <p:blipFill>
                <a:blip r:embed="rId266"/>
                <a:stretch>
                  <a:fillRect/>
                </a:stretch>
              </p:blipFill>
              <p:spPr>
                <a:xfrm>
                  <a:off x="11238493" y="1594272"/>
                  <a:ext cx="110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68" name="Freihand 39067">
                  <a:extLst>
                    <a:ext uri="{FF2B5EF4-FFF2-40B4-BE49-F238E27FC236}">
                      <a16:creationId xmlns:a16="http://schemas.microsoft.com/office/drawing/2014/main" id="{68B6257A-7FD6-4FE1-90D6-F4011A76BED1}"/>
                    </a:ext>
                  </a:extLst>
                </p14:cNvPr>
                <p14:cNvContentPartPr/>
                <p14:nvPr/>
              </p14:nvContentPartPr>
              <p14:xfrm>
                <a:off x="11363053" y="1639272"/>
                <a:ext cx="150120" cy="64080"/>
              </p14:xfrm>
            </p:contentPart>
          </mc:Choice>
          <mc:Fallback xmlns="">
            <p:pic>
              <p:nvPicPr>
                <p:cNvPr id="39068" name="Freihand 39067">
                  <a:extLst>
                    <a:ext uri="{FF2B5EF4-FFF2-40B4-BE49-F238E27FC236}">
                      <a16:creationId xmlns:a16="http://schemas.microsoft.com/office/drawing/2014/main" id="{68B6257A-7FD6-4FE1-90D6-F4011A76BED1}"/>
                    </a:ext>
                  </a:extLst>
                </p:cNvPr>
                <p:cNvPicPr/>
                <p:nvPr/>
              </p:nvPicPr>
              <p:blipFill>
                <a:blip r:embed="rId268"/>
                <a:stretch>
                  <a:fillRect/>
                </a:stretch>
              </p:blipFill>
              <p:spPr>
                <a:xfrm>
                  <a:off x="11358733" y="1634952"/>
                  <a:ext cx="158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69" name="Freihand 39068">
                  <a:extLst>
                    <a:ext uri="{FF2B5EF4-FFF2-40B4-BE49-F238E27FC236}">
                      <a16:creationId xmlns:a16="http://schemas.microsoft.com/office/drawing/2014/main" id="{93A540BB-DD32-4658-AA38-EC6024ACE5A0}"/>
                    </a:ext>
                  </a:extLst>
                </p14:cNvPr>
                <p14:cNvContentPartPr/>
                <p14:nvPr/>
              </p14:nvContentPartPr>
              <p14:xfrm>
                <a:off x="11525773" y="1606512"/>
                <a:ext cx="167400" cy="101880"/>
              </p14:xfrm>
            </p:contentPart>
          </mc:Choice>
          <mc:Fallback xmlns="">
            <p:pic>
              <p:nvPicPr>
                <p:cNvPr id="39069" name="Freihand 39068">
                  <a:extLst>
                    <a:ext uri="{FF2B5EF4-FFF2-40B4-BE49-F238E27FC236}">
                      <a16:creationId xmlns:a16="http://schemas.microsoft.com/office/drawing/2014/main" id="{93A540BB-DD32-4658-AA38-EC6024ACE5A0}"/>
                    </a:ext>
                  </a:extLst>
                </p:cNvPr>
                <p:cNvPicPr/>
                <p:nvPr/>
              </p:nvPicPr>
              <p:blipFill>
                <a:blip r:embed="rId270"/>
                <a:stretch>
                  <a:fillRect/>
                </a:stretch>
              </p:blipFill>
              <p:spPr>
                <a:xfrm>
                  <a:off x="11521453" y="1602192"/>
                  <a:ext cx="176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71" name="Freihand 39070">
                  <a:extLst>
                    <a:ext uri="{FF2B5EF4-FFF2-40B4-BE49-F238E27FC236}">
                      <a16:creationId xmlns:a16="http://schemas.microsoft.com/office/drawing/2014/main" id="{4D5E7506-2162-4B96-AD4A-3E72AC0F8D8B}"/>
                    </a:ext>
                  </a:extLst>
                </p14:cNvPr>
                <p14:cNvContentPartPr/>
                <p14:nvPr/>
              </p14:nvContentPartPr>
              <p14:xfrm>
                <a:off x="11192773" y="1826472"/>
                <a:ext cx="116280" cy="132480"/>
              </p14:xfrm>
            </p:contentPart>
          </mc:Choice>
          <mc:Fallback xmlns="">
            <p:pic>
              <p:nvPicPr>
                <p:cNvPr id="39071" name="Freihand 39070">
                  <a:extLst>
                    <a:ext uri="{FF2B5EF4-FFF2-40B4-BE49-F238E27FC236}">
                      <a16:creationId xmlns:a16="http://schemas.microsoft.com/office/drawing/2014/main" id="{4D5E7506-2162-4B96-AD4A-3E72AC0F8D8B}"/>
                    </a:ext>
                  </a:extLst>
                </p:cNvPr>
                <p:cNvPicPr/>
                <p:nvPr/>
              </p:nvPicPr>
              <p:blipFill>
                <a:blip r:embed="rId272"/>
                <a:stretch>
                  <a:fillRect/>
                </a:stretch>
              </p:blipFill>
              <p:spPr>
                <a:xfrm>
                  <a:off x="11188453" y="1822152"/>
                  <a:ext cx="124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72" name="Freihand 39071">
                  <a:extLst>
                    <a:ext uri="{FF2B5EF4-FFF2-40B4-BE49-F238E27FC236}">
                      <a16:creationId xmlns:a16="http://schemas.microsoft.com/office/drawing/2014/main" id="{20785D60-76FD-4800-83FB-461766A15A0B}"/>
                    </a:ext>
                  </a:extLst>
                </p14:cNvPr>
                <p14:cNvContentPartPr/>
                <p14:nvPr/>
              </p14:nvContentPartPr>
              <p14:xfrm>
                <a:off x="11256853" y="1873632"/>
                <a:ext cx="36000" cy="63720"/>
              </p14:xfrm>
            </p:contentPart>
          </mc:Choice>
          <mc:Fallback xmlns="">
            <p:pic>
              <p:nvPicPr>
                <p:cNvPr id="39072" name="Freihand 39071">
                  <a:extLst>
                    <a:ext uri="{FF2B5EF4-FFF2-40B4-BE49-F238E27FC236}">
                      <a16:creationId xmlns:a16="http://schemas.microsoft.com/office/drawing/2014/main" id="{20785D60-76FD-4800-83FB-461766A15A0B}"/>
                    </a:ext>
                  </a:extLst>
                </p:cNvPr>
                <p:cNvPicPr/>
                <p:nvPr/>
              </p:nvPicPr>
              <p:blipFill>
                <a:blip r:embed="rId274"/>
                <a:stretch>
                  <a:fillRect/>
                </a:stretch>
              </p:blipFill>
              <p:spPr>
                <a:xfrm>
                  <a:off x="11252533" y="1869312"/>
                  <a:ext cx="44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73" name="Freihand 39072">
                  <a:extLst>
                    <a:ext uri="{FF2B5EF4-FFF2-40B4-BE49-F238E27FC236}">
                      <a16:creationId xmlns:a16="http://schemas.microsoft.com/office/drawing/2014/main" id="{0A9F6E97-4E9B-489A-A07B-70583FFC2D91}"/>
                    </a:ext>
                  </a:extLst>
                </p14:cNvPr>
                <p14:cNvContentPartPr/>
                <p14:nvPr/>
              </p14:nvContentPartPr>
              <p14:xfrm>
                <a:off x="11303653" y="1897392"/>
                <a:ext cx="122760" cy="34200"/>
              </p14:xfrm>
            </p:contentPart>
          </mc:Choice>
          <mc:Fallback xmlns="">
            <p:pic>
              <p:nvPicPr>
                <p:cNvPr id="39073" name="Freihand 39072">
                  <a:extLst>
                    <a:ext uri="{FF2B5EF4-FFF2-40B4-BE49-F238E27FC236}">
                      <a16:creationId xmlns:a16="http://schemas.microsoft.com/office/drawing/2014/main" id="{0A9F6E97-4E9B-489A-A07B-70583FFC2D91}"/>
                    </a:ext>
                  </a:extLst>
                </p:cNvPr>
                <p:cNvPicPr/>
                <p:nvPr/>
              </p:nvPicPr>
              <p:blipFill>
                <a:blip r:embed="rId276"/>
                <a:stretch>
                  <a:fillRect/>
                </a:stretch>
              </p:blipFill>
              <p:spPr>
                <a:xfrm>
                  <a:off x="11299333" y="1893072"/>
                  <a:ext cx="13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74" name="Freihand 39073">
                  <a:extLst>
                    <a:ext uri="{FF2B5EF4-FFF2-40B4-BE49-F238E27FC236}">
                      <a16:creationId xmlns:a16="http://schemas.microsoft.com/office/drawing/2014/main" id="{8461D7D4-5752-4CA7-B832-92B1A5DDC852}"/>
                    </a:ext>
                  </a:extLst>
                </p14:cNvPr>
                <p14:cNvContentPartPr/>
                <p14:nvPr/>
              </p14:nvContentPartPr>
              <p14:xfrm>
                <a:off x="11441893" y="1835472"/>
                <a:ext cx="229320" cy="109440"/>
              </p14:xfrm>
            </p:contentPart>
          </mc:Choice>
          <mc:Fallback xmlns="">
            <p:pic>
              <p:nvPicPr>
                <p:cNvPr id="39074" name="Freihand 39073">
                  <a:extLst>
                    <a:ext uri="{FF2B5EF4-FFF2-40B4-BE49-F238E27FC236}">
                      <a16:creationId xmlns:a16="http://schemas.microsoft.com/office/drawing/2014/main" id="{8461D7D4-5752-4CA7-B832-92B1A5DDC852}"/>
                    </a:ext>
                  </a:extLst>
                </p:cNvPr>
                <p:cNvPicPr/>
                <p:nvPr/>
              </p:nvPicPr>
              <p:blipFill>
                <a:blip r:embed="rId278"/>
                <a:stretch>
                  <a:fillRect/>
                </a:stretch>
              </p:blipFill>
              <p:spPr>
                <a:xfrm>
                  <a:off x="11437573" y="1831152"/>
                  <a:ext cx="23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75" name="Freihand 39074">
                  <a:extLst>
                    <a:ext uri="{FF2B5EF4-FFF2-40B4-BE49-F238E27FC236}">
                      <a16:creationId xmlns:a16="http://schemas.microsoft.com/office/drawing/2014/main" id="{C6832E5B-0CCF-4B34-99F4-F2A54B6540A6}"/>
                    </a:ext>
                  </a:extLst>
                </p14:cNvPr>
                <p14:cNvContentPartPr/>
                <p14:nvPr/>
              </p14:nvContentPartPr>
              <p14:xfrm>
                <a:off x="11645653" y="1793352"/>
                <a:ext cx="193680" cy="253080"/>
              </p14:xfrm>
            </p:contentPart>
          </mc:Choice>
          <mc:Fallback xmlns="">
            <p:pic>
              <p:nvPicPr>
                <p:cNvPr id="39075" name="Freihand 39074">
                  <a:extLst>
                    <a:ext uri="{FF2B5EF4-FFF2-40B4-BE49-F238E27FC236}">
                      <a16:creationId xmlns:a16="http://schemas.microsoft.com/office/drawing/2014/main" id="{C6832E5B-0CCF-4B34-99F4-F2A54B6540A6}"/>
                    </a:ext>
                  </a:extLst>
                </p:cNvPr>
                <p:cNvPicPr/>
                <p:nvPr/>
              </p:nvPicPr>
              <p:blipFill>
                <a:blip r:embed="rId280"/>
                <a:stretch>
                  <a:fillRect/>
                </a:stretch>
              </p:blipFill>
              <p:spPr>
                <a:xfrm>
                  <a:off x="11641333" y="1789032"/>
                  <a:ext cx="202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76" name="Freihand 39075">
                  <a:extLst>
                    <a:ext uri="{FF2B5EF4-FFF2-40B4-BE49-F238E27FC236}">
                      <a16:creationId xmlns:a16="http://schemas.microsoft.com/office/drawing/2014/main" id="{F67D826E-8DB2-4F16-8824-784FBFF2E1AA}"/>
                    </a:ext>
                  </a:extLst>
                </p14:cNvPr>
                <p14:cNvContentPartPr/>
                <p14:nvPr/>
              </p14:nvContentPartPr>
              <p14:xfrm>
                <a:off x="11864533" y="1798752"/>
                <a:ext cx="98280" cy="113400"/>
              </p14:xfrm>
            </p:contentPart>
          </mc:Choice>
          <mc:Fallback xmlns="">
            <p:pic>
              <p:nvPicPr>
                <p:cNvPr id="39076" name="Freihand 39075">
                  <a:extLst>
                    <a:ext uri="{FF2B5EF4-FFF2-40B4-BE49-F238E27FC236}">
                      <a16:creationId xmlns:a16="http://schemas.microsoft.com/office/drawing/2014/main" id="{F67D826E-8DB2-4F16-8824-784FBFF2E1AA}"/>
                    </a:ext>
                  </a:extLst>
                </p:cNvPr>
                <p:cNvPicPr/>
                <p:nvPr/>
              </p:nvPicPr>
              <p:blipFill>
                <a:blip r:embed="rId282"/>
                <a:stretch>
                  <a:fillRect/>
                </a:stretch>
              </p:blipFill>
              <p:spPr>
                <a:xfrm>
                  <a:off x="11860213" y="1794432"/>
                  <a:ext cx="106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77" name="Freihand 39076">
                  <a:extLst>
                    <a:ext uri="{FF2B5EF4-FFF2-40B4-BE49-F238E27FC236}">
                      <a16:creationId xmlns:a16="http://schemas.microsoft.com/office/drawing/2014/main" id="{5BC2C640-1380-444A-93D9-741638FE801C}"/>
                    </a:ext>
                  </a:extLst>
                </p14:cNvPr>
                <p14:cNvContentPartPr/>
                <p14:nvPr/>
              </p14:nvContentPartPr>
              <p14:xfrm>
                <a:off x="11984413" y="1919712"/>
                <a:ext cx="44280" cy="16200"/>
              </p14:xfrm>
            </p:contentPart>
          </mc:Choice>
          <mc:Fallback xmlns="">
            <p:pic>
              <p:nvPicPr>
                <p:cNvPr id="39077" name="Freihand 39076">
                  <a:extLst>
                    <a:ext uri="{FF2B5EF4-FFF2-40B4-BE49-F238E27FC236}">
                      <a16:creationId xmlns:a16="http://schemas.microsoft.com/office/drawing/2014/main" id="{5BC2C640-1380-444A-93D9-741638FE801C}"/>
                    </a:ext>
                  </a:extLst>
                </p:cNvPr>
                <p:cNvPicPr/>
                <p:nvPr/>
              </p:nvPicPr>
              <p:blipFill>
                <a:blip r:embed="rId284"/>
                <a:stretch>
                  <a:fillRect/>
                </a:stretch>
              </p:blipFill>
              <p:spPr>
                <a:xfrm>
                  <a:off x="11980093" y="1915392"/>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78" name="Freihand 39077">
                  <a:extLst>
                    <a:ext uri="{FF2B5EF4-FFF2-40B4-BE49-F238E27FC236}">
                      <a16:creationId xmlns:a16="http://schemas.microsoft.com/office/drawing/2014/main" id="{291C0491-59FA-4BB1-BC73-74B693A6772C}"/>
                    </a:ext>
                  </a:extLst>
                </p14:cNvPr>
                <p14:cNvContentPartPr/>
                <p14:nvPr/>
              </p14:nvContentPartPr>
              <p14:xfrm>
                <a:off x="12051373" y="1925832"/>
                <a:ext cx="22680" cy="15120"/>
              </p14:xfrm>
            </p:contentPart>
          </mc:Choice>
          <mc:Fallback xmlns="">
            <p:pic>
              <p:nvPicPr>
                <p:cNvPr id="39078" name="Freihand 39077">
                  <a:extLst>
                    <a:ext uri="{FF2B5EF4-FFF2-40B4-BE49-F238E27FC236}">
                      <a16:creationId xmlns:a16="http://schemas.microsoft.com/office/drawing/2014/main" id="{291C0491-59FA-4BB1-BC73-74B693A6772C}"/>
                    </a:ext>
                  </a:extLst>
                </p:cNvPr>
                <p:cNvPicPr/>
                <p:nvPr/>
              </p:nvPicPr>
              <p:blipFill>
                <a:blip r:embed="rId286"/>
                <a:stretch>
                  <a:fillRect/>
                </a:stretch>
              </p:blipFill>
              <p:spPr>
                <a:xfrm>
                  <a:off x="12047053" y="1921512"/>
                  <a:ext cx="3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79" name="Freihand 39078">
                  <a:extLst>
                    <a:ext uri="{FF2B5EF4-FFF2-40B4-BE49-F238E27FC236}">
                      <a16:creationId xmlns:a16="http://schemas.microsoft.com/office/drawing/2014/main" id="{97DE559D-F1C8-4A99-966D-44C59DB97E06}"/>
                    </a:ext>
                  </a:extLst>
                </p14:cNvPr>
                <p14:cNvContentPartPr/>
                <p14:nvPr/>
              </p14:nvContentPartPr>
              <p14:xfrm>
                <a:off x="12049573" y="1763472"/>
                <a:ext cx="88920" cy="230400"/>
              </p14:xfrm>
            </p:contentPart>
          </mc:Choice>
          <mc:Fallback xmlns="">
            <p:pic>
              <p:nvPicPr>
                <p:cNvPr id="39079" name="Freihand 39078">
                  <a:extLst>
                    <a:ext uri="{FF2B5EF4-FFF2-40B4-BE49-F238E27FC236}">
                      <a16:creationId xmlns:a16="http://schemas.microsoft.com/office/drawing/2014/main" id="{97DE559D-F1C8-4A99-966D-44C59DB97E06}"/>
                    </a:ext>
                  </a:extLst>
                </p:cNvPr>
                <p:cNvPicPr/>
                <p:nvPr/>
              </p:nvPicPr>
              <p:blipFill>
                <a:blip r:embed="rId288"/>
                <a:stretch>
                  <a:fillRect/>
                </a:stretch>
              </p:blipFill>
              <p:spPr>
                <a:xfrm>
                  <a:off x="12045253" y="1759152"/>
                  <a:ext cx="97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81" name="Freihand 39080">
                  <a:extLst>
                    <a:ext uri="{FF2B5EF4-FFF2-40B4-BE49-F238E27FC236}">
                      <a16:creationId xmlns:a16="http://schemas.microsoft.com/office/drawing/2014/main" id="{9E5FA50D-D9FB-4B69-B017-4F13E2B1847E}"/>
                    </a:ext>
                  </a:extLst>
                </p14:cNvPr>
                <p14:cNvContentPartPr/>
                <p14:nvPr/>
              </p14:nvContentPartPr>
              <p14:xfrm>
                <a:off x="9079933" y="1915752"/>
                <a:ext cx="1079280" cy="95760"/>
              </p14:xfrm>
            </p:contentPart>
          </mc:Choice>
          <mc:Fallback xmlns="">
            <p:pic>
              <p:nvPicPr>
                <p:cNvPr id="39081" name="Freihand 39080">
                  <a:extLst>
                    <a:ext uri="{FF2B5EF4-FFF2-40B4-BE49-F238E27FC236}">
                      <a16:creationId xmlns:a16="http://schemas.microsoft.com/office/drawing/2014/main" id="{9E5FA50D-D9FB-4B69-B017-4F13E2B1847E}"/>
                    </a:ext>
                  </a:extLst>
                </p:cNvPr>
                <p:cNvPicPr/>
                <p:nvPr/>
              </p:nvPicPr>
              <p:blipFill>
                <a:blip r:embed="rId290"/>
                <a:stretch>
                  <a:fillRect/>
                </a:stretch>
              </p:blipFill>
              <p:spPr>
                <a:xfrm>
                  <a:off x="9075613" y="1911432"/>
                  <a:ext cx="108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82" name="Freihand 39081">
                  <a:extLst>
                    <a:ext uri="{FF2B5EF4-FFF2-40B4-BE49-F238E27FC236}">
                      <a16:creationId xmlns:a16="http://schemas.microsoft.com/office/drawing/2014/main" id="{E81EF680-8AE5-4B8A-AFB9-B57AF0094A80}"/>
                    </a:ext>
                  </a:extLst>
                </p14:cNvPr>
                <p14:cNvContentPartPr/>
                <p14:nvPr/>
              </p14:nvContentPartPr>
              <p14:xfrm>
                <a:off x="10223653" y="1877952"/>
                <a:ext cx="730440" cy="163080"/>
              </p14:xfrm>
            </p:contentPart>
          </mc:Choice>
          <mc:Fallback xmlns="">
            <p:pic>
              <p:nvPicPr>
                <p:cNvPr id="39082" name="Freihand 39081">
                  <a:extLst>
                    <a:ext uri="{FF2B5EF4-FFF2-40B4-BE49-F238E27FC236}">
                      <a16:creationId xmlns:a16="http://schemas.microsoft.com/office/drawing/2014/main" id="{E81EF680-8AE5-4B8A-AFB9-B57AF0094A80}"/>
                    </a:ext>
                  </a:extLst>
                </p:cNvPr>
                <p:cNvPicPr/>
                <p:nvPr/>
              </p:nvPicPr>
              <p:blipFill>
                <a:blip r:embed="rId292"/>
                <a:stretch>
                  <a:fillRect/>
                </a:stretch>
              </p:blipFill>
              <p:spPr>
                <a:xfrm>
                  <a:off x="10219333" y="1873632"/>
                  <a:ext cx="739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83" name="Freihand 39082">
                  <a:extLst>
                    <a:ext uri="{FF2B5EF4-FFF2-40B4-BE49-F238E27FC236}">
                      <a16:creationId xmlns:a16="http://schemas.microsoft.com/office/drawing/2014/main" id="{1C9967FD-3FC5-4645-93A2-069D34CED757}"/>
                    </a:ext>
                  </a:extLst>
                </p14:cNvPr>
                <p14:cNvContentPartPr/>
                <p14:nvPr/>
              </p14:nvContentPartPr>
              <p14:xfrm>
                <a:off x="9753493" y="2138592"/>
                <a:ext cx="77760" cy="158760"/>
              </p14:xfrm>
            </p:contentPart>
          </mc:Choice>
          <mc:Fallback xmlns="">
            <p:pic>
              <p:nvPicPr>
                <p:cNvPr id="39083" name="Freihand 39082">
                  <a:extLst>
                    <a:ext uri="{FF2B5EF4-FFF2-40B4-BE49-F238E27FC236}">
                      <a16:creationId xmlns:a16="http://schemas.microsoft.com/office/drawing/2014/main" id="{1C9967FD-3FC5-4645-93A2-069D34CED757}"/>
                    </a:ext>
                  </a:extLst>
                </p:cNvPr>
                <p:cNvPicPr/>
                <p:nvPr/>
              </p:nvPicPr>
              <p:blipFill>
                <a:blip r:embed="rId294"/>
                <a:stretch>
                  <a:fillRect/>
                </a:stretch>
              </p:blipFill>
              <p:spPr>
                <a:xfrm>
                  <a:off x="9749173" y="2134272"/>
                  <a:ext cx="86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84" name="Freihand 39083">
                  <a:extLst>
                    <a:ext uri="{FF2B5EF4-FFF2-40B4-BE49-F238E27FC236}">
                      <a16:creationId xmlns:a16="http://schemas.microsoft.com/office/drawing/2014/main" id="{38797E7B-0A46-4E1E-AD9D-44798842AF06}"/>
                    </a:ext>
                  </a:extLst>
                </p14:cNvPr>
                <p14:cNvContentPartPr/>
                <p14:nvPr/>
              </p14:nvContentPartPr>
              <p14:xfrm>
                <a:off x="9846733" y="2158032"/>
                <a:ext cx="67680" cy="37080"/>
              </p14:xfrm>
            </p:contentPart>
          </mc:Choice>
          <mc:Fallback xmlns="">
            <p:pic>
              <p:nvPicPr>
                <p:cNvPr id="39084" name="Freihand 39083">
                  <a:extLst>
                    <a:ext uri="{FF2B5EF4-FFF2-40B4-BE49-F238E27FC236}">
                      <a16:creationId xmlns:a16="http://schemas.microsoft.com/office/drawing/2014/main" id="{38797E7B-0A46-4E1E-AD9D-44798842AF06}"/>
                    </a:ext>
                  </a:extLst>
                </p:cNvPr>
                <p:cNvPicPr/>
                <p:nvPr/>
              </p:nvPicPr>
              <p:blipFill>
                <a:blip r:embed="rId296"/>
                <a:stretch>
                  <a:fillRect/>
                </a:stretch>
              </p:blipFill>
              <p:spPr>
                <a:xfrm>
                  <a:off x="9842413" y="2153712"/>
                  <a:ext cx="76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085" name="Freihand 39084">
                  <a:extLst>
                    <a:ext uri="{FF2B5EF4-FFF2-40B4-BE49-F238E27FC236}">
                      <a16:creationId xmlns:a16="http://schemas.microsoft.com/office/drawing/2014/main" id="{29D91F51-EF86-432F-AD97-0790E9B8CED0}"/>
                    </a:ext>
                  </a:extLst>
                </p14:cNvPr>
                <p14:cNvContentPartPr/>
                <p14:nvPr/>
              </p14:nvContentPartPr>
              <p14:xfrm>
                <a:off x="9956533" y="2145072"/>
                <a:ext cx="71640" cy="61200"/>
              </p14:xfrm>
            </p:contentPart>
          </mc:Choice>
          <mc:Fallback xmlns="">
            <p:pic>
              <p:nvPicPr>
                <p:cNvPr id="39085" name="Freihand 39084">
                  <a:extLst>
                    <a:ext uri="{FF2B5EF4-FFF2-40B4-BE49-F238E27FC236}">
                      <a16:creationId xmlns:a16="http://schemas.microsoft.com/office/drawing/2014/main" id="{29D91F51-EF86-432F-AD97-0790E9B8CED0}"/>
                    </a:ext>
                  </a:extLst>
                </p:cNvPr>
                <p:cNvPicPr/>
                <p:nvPr/>
              </p:nvPicPr>
              <p:blipFill>
                <a:blip r:embed="rId298"/>
                <a:stretch>
                  <a:fillRect/>
                </a:stretch>
              </p:blipFill>
              <p:spPr>
                <a:xfrm>
                  <a:off x="9952213" y="2140752"/>
                  <a:ext cx="80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086" name="Freihand 39085">
                  <a:extLst>
                    <a:ext uri="{FF2B5EF4-FFF2-40B4-BE49-F238E27FC236}">
                      <a16:creationId xmlns:a16="http://schemas.microsoft.com/office/drawing/2014/main" id="{544BDBAE-3954-4852-AF7E-6023DA8E5C6F}"/>
                    </a:ext>
                  </a:extLst>
                </p14:cNvPr>
                <p14:cNvContentPartPr/>
                <p14:nvPr/>
              </p14:nvContentPartPr>
              <p14:xfrm>
                <a:off x="10096573" y="2060112"/>
                <a:ext cx="75960" cy="198720"/>
              </p14:xfrm>
            </p:contentPart>
          </mc:Choice>
          <mc:Fallback xmlns="">
            <p:pic>
              <p:nvPicPr>
                <p:cNvPr id="39086" name="Freihand 39085">
                  <a:extLst>
                    <a:ext uri="{FF2B5EF4-FFF2-40B4-BE49-F238E27FC236}">
                      <a16:creationId xmlns:a16="http://schemas.microsoft.com/office/drawing/2014/main" id="{544BDBAE-3954-4852-AF7E-6023DA8E5C6F}"/>
                    </a:ext>
                  </a:extLst>
                </p:cNvPr>
                <p:cNvPicPr/>
                <p:nvPr/>
              </p:nvPicPr>
              <p:blipFill>
                <a:blip r:embed="rId300"/>
                <a:stretch>
                  <a:fillRect/>
                </a:stretch>
              </p:blipFill>
              <p:spPr>
                <a:xfrm>
                  <a:off x="10092253" y="2055792"/>
                  <a:ext cx="8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087" name="Freihand 39086">
                  <a:extLst>
                    <a:ext uri="{FF2B5EF4-FFF2-40B4-BE49-F238E27FC236}">
                      <a16:creationId xmlns:a16="http://schemas.microsoft.com/office/drawing/2014/main" id="{C8448C17-398C-4B50-BA98-AE62FBC2270F}"/>
                    </a:ext>
                  </a:extLst>
                </p14:cNvPr>
                <p14:cNvContentPartPr/>
                <p14:nvPr/>
              </p14:nvContentPartPr>
              <p14:xfrm>
                <a:off x="10181173" y="2115552"/>
                <a:ext cx="94320" cy="58320"/>
              </p14:xfrm>
            </p:contentPart>
          </mc:Choice>
          <mc:Fallback xmlns="">
            <p:pic>
              <p:nvPicPr>
                <p:cNvPr id="39087" name="Freihand 39086">
                  <a:extLst>
                    <a:ext uri="{FF2B5EF4-FFF2-40B4-BE49-F238E27FC236}">
                      <a16:creationId xmlns:a16="http://schemas.microsoft.com/office/drawing/2014/main" id="{C8448C17-398C-4B50-BA98-AE62FBC2270F}"/>
                    </a:ext>
                  </a:extLst>
                </p:cNvPr>
                <p:cNvPicPr/>
                <p:nvPr/>
              </p:nvPicPr>
              <p:blipFill>
                <a:blip r:embed="rId302"/>
                <a:stretch>
                  <a:fillRect/>
                </a:stretch>
              </p:blipFill>
              <p:spPr>
                <a:xfrm>
                  <a:off x="10176853" y="2111232"/>
                  <a:ext cx="102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088" name="Freihand 39087">
                  <a:extLst>
                    <a:ext uri="{FF2B5EF4-FFF2-40B4-BE49-F238E27FC236}">
                      <a16:creationId xmlns:a16="http://schemas.microsoft.com/office/drawing/2014/main" id="{D89B8666-A1E3-4E66-BC9F-6BC08BE85A46}"/>
                    </a:ext>
                  </a:extLst>
                </p14:cNvPr>
                <p14:cNvContentPartPr/>
                <p14:nvPr/>
              </p14:nvContentPartPr>
              <p14:xfrm>
                <a:off x="10269373" y="2086752"/>
                <a:ext cx="166680" cy="73440"/>
              </p14:xfrm>
            </p:contentPart>
          </mc:Choice>
          <mc:Fallback xmlns="">
            <p:pic>
              <p:nvPicPr>
                <p:cNvPr id="39088" name="Freihand 39087">
                  <a:extLst>
                    <a:ext uri="{FF2B5EF4-FFF2-40B4-BE49-F238E27FC236}">
                      <a16:creationId xmlns:a16="http://schemas.microsoft.com/office/drawing/2014/main" id="{D89B8666-A1E3-4E66-BC9F-6BC08BE85A46}"/>
                    </a:ext>
                  </a:extLst>
                </p:cNvPr>
                <p:cNvPicPr/>
                <p:nvPr/>
              </p:nvPicPr>
              <p:blipFill>
                <a:blip r:embed="rId304"/>
                <a:stretch>
                  <a:fillRect/>
                </a:stretch>
              </p:blipFill>
              <p:spPr>
                <a:xfrm>
                  <a:off x="10265053" y="2082432"/>
                  <a:ext cx="175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090" name="Freihand 39089">
                  <a:extLst>
                    <a:ext uri="{FF2B5EF4-FFF2-40B4-BE49-F238E27FC236}">
                      <a16:creationId xmlns:a16="http://schemas.microsoft.com/office/drawing/2014/main" id="{87212FFD-18E0-4537-9744-E3A7E35A118E}"/>
                    </a:ext>
                  </a:extLst>
                </p14:cNvPr>
                <p14:cNvContentPartPr/>
                <p14:nvPr/>
              </p14:nvContentPartPr>
              <p14:xfrm>
                <a:off x="10522453" y="2044272"/>
                <a:ext cx="83160" cy="120600"/>
              </p14:xfrm>
            </p:contentPart>
          </mc:Choice>
          <mc:Fallback xmlns="">
            <p:pic>
              <p:nvPicPr>
                <p:cNvPr id="39090" name="Freihand 39089">
                  <a:extLst>
                    <a:ext uri="{FF2B5EF4-FFF2-40B4-BE49-F238E27FC236}">
                      <a16:creationId xmlns:a16="http://schemas.microsoft.com/office/drawing/2014/main" id="{87212FFD-18E0-4537-9744-E3A7E35A118E}"/>
                    </a:ext>
                  </a:extLst>
                </p:cNvPr>
                <p:cNvPicPr/>
                <p:nvPr/>
              </p:nvPicPr>
              <p:blipFill>
                <a:blip r:embed="rId306"/>
                <a:stretch>
                  <a:fillRect/>
                </a:stretch>
              </p:blipFill>
              <p:spPr>
                <a:xfrm>
                  <a:off x="10518133" y="2039952"/>
                  <a:ext cx="9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091" name="Freihand 39090">
                  <a:extLst>
                    <a:ext uri="{FF2B5EF4-FFF2-40B4-BE49-F238E27FC236}">
                      <a16:creationId xmlns:a16="http://schemas.microsoft.com/office/drawing/2014/main" id="{EF57E839-4E40-4DCE-BCE3-92F29402CFE9}"/>
                    </a:ext>
                  </a:extLst>
                </p14:cNvPr>
                <p14:cNvContentPartPr/>
                <p14:nvPr/>
              </p14:nvContentPartPr>
              <p14:xfrm>
                <a:off x="10641973" y="2106552"/>
                <a:ext cx="52920" cy="13320"/>
              </p14:xfrm>
            </p:contentPart>
          </mc:Choice>
          <mc:Fallback xmlns="">
            <p:pic>
              <p:nvPicPr>
                <p:cNvPr id="39091" name="Freihand 39090">
                  <a:extLst>
                    <a:ext uri="{FF2B5EF4-FFF2-40B4-BE49-F238E27FC236}">
                      <a16:creationId xmlns:a16="http://schemas.microsoft.com/office/drawing/2014/main" id="{EF57E839-4E40-4DCE-BCE3-92F29402CFE9}"/>
                    </a:ext>
                  </a:extLst>
                </p:cNvPr>
                <p:cNvPicPr/>
                <p:nvPr/>
              </p:nvPicPr>
              <p:blipFill>
                <a:blip r:embed="rId308"/>
                <a:stretch>
                  <a:fillRect/>
                </a:stretch>
              </p:blipFill>
              <p:spPr>
                <a:xfrm>
                  <a:off x="10637653" y="2102232"/>
                  <a:ext cx="61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092" name="Freihand 39091">
                  <a:extLst>
                    <a:ext uri="{FF2B5EF4-FFF2-40B4-BE49-F238E27FC236}">
                      <a16:creationId xmlns:a16="http://schemas.microsoft.com/office/drawing/2014/main" id="{8E85E0DC-33F2-46C4-B871-D83A5458C6E8}"/>
                    </a:ext>
                  </a:extLst>
                </p14:cNvPr>
                <p14:cNvContentPartPr/>
                <p14:nvPr/>
              </p14:nvContentPartPr>
              <p14:xfrm>
                <a:off x="10709653" y="2073432"/>
                <a:ext cx="67680" cy="87840"/>
              </p14:xfrm>
            </p:contentPart>
          </mc:Choice>
          <mc:Fallback xmlns="">
            <p:pic>
              <p:nvPicPr>
                <p:cNvPr id="39092" name="Freihand 39091">
                  <a:extLst>
                    <a:ext uri="{FF2B5EF4-FFF2-40B4-BE49-F238E27FC236}">
                      <a16:creationId xmlns:a16="http://schemas.microsoft.com/office/drawing/2014/main" id="{8E85E0DC-33F2-46C4-B871-D83A5458C6E8}"/>
                    </a:ext>
                  </a:extLst>
                </p:cNvPr>
                <p:cNvPicPr/>
                <p:nvPr/>
              </p:nvPicPr>
              <p:blipFill>
                <a:blip r:embed="rId310"/>
                <a:stretch>
                  <a:fillRect/>
                </a:stretch>
              </p:blipFill>
              <p:spPr>
                <a:xfrm>
                  <a:off x="10705333" y="2069112"/>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093" name="Freihand 39092">
                  <a:extLst>
                    <a:ext uri="{FF2B5EF4-FFF2-40B4-BE49-F238E27FC236}">
                      <a16:creationId xmlns:a16="http://schemas.microsoft.com/office/drawing/2014/main" id="{FB421D92-CCEB-4C09-8A4B-757DCCC1C8A3}"/>
                    </a:ext>
                  </a:extLst>
                </p14:cNvPr>
                <p14:cNvContentPartPr/>
                <p14:nvPr/>
              </p14:nvContentPartPr>
              <p14:xfrm>
                <a:off x="10780213" y="2036712"/>
                <a:ext cx="242640" cy="105480"/>
              </p14:xfrm>
            </p:contentPart>
          </mc:Choice>
          <mc:Fallback xmlns="">
            <p:pic>
              <p:nvPicPr>
                <p:cNvPr id="39093" name="Freihand 39092">
                  <a:extLst>
                    <a:ext uri="{FF2B5EF4-FFF2-40B4-BE49-F238E27FC236}">
                      <a16:creationId xmlns:a16="http://schemas.microsoft.com/office/drawing/2014/main" id="{FB421D92-CCEB-4C09-8A4B-757DCCC1C8A3}"/>
                    </a:ext>
                  </a:extLst>
                </p:cNvPr>
                <p:cNvPicPr/>
                <p:nvPr/>
              </p:nvPicPr>
              <p:blipFill>
                <a:blip r:embed="rId312"/>
                <a:stretch>
                  <a:fillRect/>
                </a:stretch>
              </p:blipFill>
              <p:spPr>
                <a:xfrm>
                  <a:off x="10775893" y="2032392"/>
                  <a:ext cx="251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094" name="Freihand 39093">
                  <a:extLst>
                    <a:ext uri="{FF2B5EF4-FFF2-40B4-BE49-F238E27FC236}">
                      <a16:creationId xmlns:a16="http://schemas.microsoft.com/office/drawing/2014/main" id="{FB06958F-8493-4DDB-903B-1100BFE05780}"/>
                    </a:ext>
                  </a:extLst>
                </p14:cNvPr>
                <p14:cNvContentPartPr/>
                <p14:nvPr/>
              </p14:nvContentPartPr>
              <p14:xfrm>
                <a:off x="11023573" y="2062992"/>
                <a:ext cx="14760" cy="29520"/>
              </p14:xfrm>
            </p:contentPart>
          </mc:Choice>
          <mc:Fallback xmlns="">
            <p:pic>
              <p:nvPicPr>
                <p:cNvPr id="39094" name="Freihand 39093">
                  <a:extLst>
                    <a:ext uri="{FF2B5EF4-FFF2-40B4-BE49-F238E27FC236}">
                      <a16:creationId xmlns:a16="http://schemas.microsoft.com/office/drawing/2014/main" id="{FB06958F-8493-4DDB-903B-1100BFE05780}"/>
                    </a:ext>
                  </a:extLst>
                </p:cNvPr>
                <p:cNvPicPr/>
                <p:nvPr/>
              </p:nvPicPr>
              <p:blipFill>
                <a:blip r:embed="rId314"/>
                <a:stretch>
                  <a:fillRect/>
                </a:stretch>
              </p:blipFill>
              <p:spPr>
                <a:xfrm>
                  <a:off x="11019253" y="2058672"/>
                  <a:ext cx="23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095" name="Freihand 39094">
                  <a:extLst>
                    <a:ext uri="{FF2B5EF4-FFF2-40B4-BE49-F238E27FC236}">
                      <a16:creationId xmlns:a16="http://schemas.microsoft.com/office/drawing/2014/main" id="{FAB03A4B-D01F-47F3-9FD1-B80017CC6321}"/>
                    </a:ext>
                  </a:extLst>
                </p14:cNvPr>
                <p14:cNvContentPartPr/>
                <p14:nvPr/>
              </p14:nvContentPartPr>
              <p14:xfrm>
                <a:off x="11013133" y="2093232"/>
                <a:ext cx="177120" cy="101880"/>
              </p14:xfrm>
            </p:contentPart>
          </mc:Choice>
          <mc:Fallback xmlns="">
            <p:pic>
              <p:nvPicPr>
                <p:cNvPr id="39095" name="Freihand 39094">
                  <a:extLst>
                    <a:ext uri="{FF2B5EF4-FFF2-40B4-BE49-F238E27FC236}">
                      <a16:creationId xmlns:a16="http://schemas.microsoft.com/office/drawing/2014/main" id="{FAB03A4B-D01F-47F3-9FD1-B80017CC6321}"/>
                    </a:ext>
                  </a:extLst>
                </p:cNvPr>
                <p:cNvPicPr/>
                <p:nvPr/>
              </p:nvPicPr>
              <p:blipFill>
                <a:blip r:embed="rId316"/>
                <a:stretch>
                  <a:fillRect/>
                </a:stretch>
              </p:blipFill>
              <p:spPr>
                <a:xfrm>
                  <a:off x="11008813" y="2088912"/>
                  <a:ext cx="18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096" name="Freihand 39095">
                  <a:extLst>
                    <a:ext uri="{FF2B5EF4-FFF2-40B4-BE49-F238E27FC236}">
                      <a16:creationId xmlns:a16="http://schemas.microsoft.com/office/drawing/2014/main" id="{B705985C-3618-4A56-8730-5F4576A79598}"/>
                    </a:ext>
                  </a:extLst>
                </p14:cNvPr>
                <p14:cNvContentPartPr/>
                <p14:nvPr/>
              </p14:nvContentPartPr>
              <p14:xfrm>
                <a:off x="11236693" y="2031672"/>
                <a:ext cx="170280" cy="96120"/>
              </p14:xfrm>
            </p:contentPart>
          </mc:Choice>
          <mc:Fallback xmlns="">
            <p:pic>
              <p:nvPicPr>
                <p:cNvPr id="39096" name="Freihand 39095">
                  <a:extLst>
                    <a:ext uri="{FF2B5EF4-FFF2-40B4-BE49-F238E27FC236}">
                      <a16:creationId xmlns:a16="http://schemas.microsoft.com/office/drawing/2014/main" id="{B705985C-3618-4A56-8730-5F4576A79598}"/>
                    </a:ext>
                  </a:extLst>
                </p:cNvPr>
                <p:cNvPicPr/>
                <p:nvPr/>
              </p:nvPicPr>
              <p:blipFill>
                <a:blip r:embed="rId318"/>
                <a:stretch>
                  <a:fillRect/>
                </a:stretch>
              </p:blipFill>
              <p:spPr>
                <a:xfrm>
                  <a:off x="11232373" y="2027352"/>
                  <a:ext cx="178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097" name="Freihand 39096">
                  <a:extLst>
                    <a:ext uri="{FF2B5EF4-FFF2-40B4-BE49-F238E27FC236}">
                      <a16:creationId xmlns:a16="http://schemas.microsoft.com/office/drawing/2014/main" id="{15F939B7-9244-4F1E-833B-2630C3F8AC7D}"/>
                    </a:ext>
                  </a:extLst>
                </p14:cNvPr>
                <p14:cNvContentPartPr/>
                <p14:nvPr/>
              </p14:nvContentPartPr>
              <p14:xfrm>
                <a:off x="11409493" y="2036352"/>
                <a:ext cx="70560" cy="79200"/>
              </p14:xfrm>
            </p:contentPart>
          </mc:Choice>
          <mc:Fallback xmlns="">
            <p:pic>
              <p:nvPicPr>
                <p:cNvPr id="39097" name="Freihand 39096">
                  <a:extLst>
                    <a:ext uri="{FF2B5EF4-FFF2-40B4-BE49-F238E27FC236}">
                      <a16:creationId xmlns:a16="http://schemas.microsoft.com/office/drawing/2014/main" id="{15F939B7-9244-4F1E-833B-2630C3F8AC7D}"/>
                    </a:ext>
                  </a:extLst>
                </p:cNvPr>
                <p:cNvPicPr/>
                <p:nvPr/>
              </p:nvPicPr>
              <p:blipFill>
                <a:blip r:embed="rId320"/>
                <a:stretch>
                  <a:fillRect/>
                </a:stretch>
              </p:blipFill>
              <p:spPr>
                <a:xfrm>
                  <a:off x="11405173" y="2032032"/>
                  <a:ext cx="79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098" name="Freihand 39097">
                  <a:extLst>
                    <a:ext uri="{FF2B5EF4-FFF2-40B4-BE49-F238E27FC236}">
                      <a16:creationId xmlns:a16="http://schemas.microsoft.com/office/drawing/2014/main" id="{40B256F1-44E0-49A4-8305-755F4FD1BF41}"/>
                    </a:ext>
                  </a:extLst>
                </p14:cNvPr>
                <p14:cNvContentPartPr/>
                <p14:nvPr/>
              </p14:nvContentPartPr>
              <p14:xfrm>
                <a:off x="11516053" y="2101512"/>
                <a:ext cx="360" cy="360"/>
              </p14:xfrm>
            </p:contentPart>
          </mc:Choice>
          <mc:Fallback xmlns="">
            <p:pic>
              <p:nvPicPr>
                <p:cNvPr id="39098" name="Freihand 39097">
                  <a:extLst>
                    <a:ext uri="{FF2B5EF4-FFF2-40B4-BE49-F238E27FC236}">
                      <a16:creationId xmlns:a16="http://schemas.microsoft.com/office/drawing/2014/main" id="{40B256F1-44E0-49A4-8305-755F4FD1BF41}"/>
                    </a:ext>
                  </a:extLst>
                </p:cNvPr>
                <p:cNvPicPr/>
                <p:nvPr/>
              </p:nvPicPr>
              <p:blipFill>
                <a:blip r:embed="rId46"/>
                <a:stretch>
                  <a:fillRect/>
                </a:stretch>
              </p:blipFill>
              <p:spPr>
                <a:xfrm>
                  <a:off x="11511733" y="2097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099" name="Freihand 39098">
                  <a:extLst>
                    <a:ext uri="{FF2B5EF4-FFF2-40B4-BE49-F238E27FC236}">
                      <a16:creationId xmlns:a16="http://schemas.microsoft.com/office/drawing/2014/main" id="{B5FAB678-02F4-43F0-8C02-2D042C0A2598}"/>
                    </a:ext>
                  </a:extLst>
                </p14:cNvPr>
                <p14:cNvContentPartPr/>
                <p14:nvPr/>
              </p14:nvContentPartPr>
              <p14:xfrm>
                <a:off x="11543773" y="2092152"/>
                <a:ext cx="77760" cy="8280"/>
              </p14:xfrm>
            </p:contentPart>
          </mc:Choice>
          <mc:Fallback xmlns="">
            <p:pic>
              <p:nvPicPr>
                <p:cNvPr id="39099" name="Freihand 39098">
                  <a:extLst>
                    <a:ext uri="{FF2B5EF4-FFF2-40B4-BE49-F238E27FC236}">
                      <a16:creationId xmlns:a16="http://schemas.microsoft.com/office/drawing/2014/main" id="{B5FAB678-02F4-43F0-8C02-2D042C0A2598}"/>
                    </a:ext>
                  </a:extLst>
                </p:cNvPr>
                <p:cNvPicPr/>
                <p:nvPr/>
              </p:nvPicPr>
              <p:blipFill>
                <a:blip r:embed="rId323"/>
                <a:stretch>
                  <a:fillRect/>
                </a:stretch>
              </p:blipFill>
              <p:spPr>
                <a:xfrm>
                  <a:off x="11539453" y="2087832"/>
                  <a:ext cx="86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00" name="Freihand 39099">
                  <a:extLst>
                    <a:ext uri="{FF2B5EF4-FFF2-40B4-BE49-F238E27FC236}">
                      <a16:creationId xmlns:a16="http://schemas.microsoft.com/office/drawing/2014/main" id="{A4E5CF6F-E0A0-49B5-B662-9E340508CBA1}"/>
                    </a:ext>
                  </a:extLst>
                </p14:cNvPr>
                <p14:cNvContentPartPr/>
                <p14:nvPr/>
              </p14:nvContentPartPr>
              <p14:xfrm>
                <a:off x="11678773" y="2039952"/>
                <a:ext cx="8640" cy="72000"/>
              </p14:xfrm>
            </p:contentPart>
          </mc:Choice>
          <mc:Fallback xmlns="">
            <p:pic>
              <p:nvPicPr>
                <p:cNvPr id="39100" name="Freihand 39099">
                  <a:extLst>
                    <a:ext uri="{FF2B5EF4-FFF2-40B4-BE49-F238E27FC236}">
                      <a16:creationId xmlns:a16="http://schemas.microsoft.com/office/drawing/2014/main" id="{A4E5CF6F-E0A0-49B5-B662-9E340508CBA1}"/>
                    </a:ext>
                  </a:extLst>
                </p:cNvPr>
                <p:cNvPicPr/>
                <p:nvPr/>
              </p:nvPicPr>
              <p:blipFill>
                <a:blip r:embed="rId325"/>
                <a:stretch>
                  <a:fillRect/>
                </a:stretch>
              </p:blipFill>
              <p:spPr>
                <a:xfrm>
                  <a:off x="11674453" y="2035632"/>
                  <a:ext cx="1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01" name="Freihand 39100">
                  <a:extLst>
                    <a:ext uri="{FF2B5EF4-FFF2-40B4-BE49-F238E27FC236}">
                      <a16:creationId xmlns:a16="http://schemas.microsoft.com/office/drawing/2014/main" id="{4491C365-6038-4BAA-A01F-A2A8F4517B78}"/>
                    </a:ext>
                  </a:extLst>
                </p14:cNvPr>
                <p14:cNvContentPartPr/>
                <p14:nvPr/>
              </p14:nvContentPartPr>
              <p14:xfrm>
                <a:off x="11633773" y="2036712"/>
                <a:ext cx="104040" cy="112680"/>
              </p14:xfrm>
            </p:contentPart>
          </mc:Choice>
          <mc:Fallback xmlns="">
            <p:pic>
              <p:nvPicPr>
                <p:cNvPr id="39101" name="Freihand 39100">
                  <a:extLst>
                    <a:ext uri="{FF2B5EF4-FFF2-40B4-BE49-F238E27FC236}">
                      <a16:creationId xmlns:a16="http://schemas.microsoft.com/office/drawing/2014/main" id="{4491C365-6038-4BAA-A01F-A2A8F4517B78}"/>
                    </a:ext>
                  </a:extLst>
                </p:cNvPr>
                <p:cNvPicPr/>
                <p:nvPr/>
              </p:nvPicPr>
              <p:blipFill>
                <a:blip r:embed="rId327"/>
                <a:stretch>
                  <a:fillRect/>
                </a:stretch>
              </p:blipFill>
              <p:spPr>
                <a:xfrm>
                  <a:off x="11629453" y="2032392"/>
                  <a:ext cx="11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02" name="Freihand 39101">
                  <a:extLst>
                    <a:ext uri="{FF2B5EF4-FFF2-40B4-BE49-F238E27FC236}">
                      <a16:creationId xmlns:a16="http://schemas.microsoft.com/office/drawing/2014/main" id="{B473BE49-C65A-470B-B13D-8007570ED710}"/>
                    </a:ext>
                  </a:extLst>
                </p14:cNvPr>
                <p14:cNvContentPartPr/>
                <p14:nvPr/>
              </p14:nvContentPartPr>
              <p14:xfrm>
                <a:off x="11730973" y="2090712"/>
                <a:ext cx="80640" cy="53640"/>
              </p14:xfrm>
            </p:contentPart>
          </mc:Choice>
          <mc:Fallback xmlns="">
            <p:pic>
              <p:nvPicPr>
                <p:cNvPr id="39102" name="Freihand 39101">
                  <a:extLst>
                    <a:ext uri="{FF2B5EF4-FFF2-40B4-BE49-F238E27FC236}">
                      <a16:creationId xmlns:a16="http://schemas.microsoft.com/office/drawing/2014/main" id="{B473BE49-C65A-470B-B13D-8007570ED710}"/>
                    </a:ext>
                  </a:extLst>
                </p:cNvPr>
                <p:cNvPicPr/>
                <p:nvPr/>
              </p:nvPicPr>
              <p:blipFill>
                <a:blip r:embed="rId329"/>
                <a:stretch>
                  <a:fillRect/>
                </a:stretch>
              </p:blipFill>
              <p:spPr>
                <a:xfrm>
                  <a:off x="11726653" y="2086392"/>
                  <a:ext cx="89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03" name="Freihand 39102">
                  <a:extLst>
                    <a:ext uri="{FF2B5EF4-FFF2-40B4-BE49-F238E27FC236}">
                      <a16:creationId xmlns:a16="http://schemas.microsoft.com/office/drawing/2014/main" id="{85A6DD50-8AE5-40E9-AFBC-FB1BD7F7A391}"/>
                    </a:ext>
                  </a:extLst>
                </p14:cNvPr>
                <p14:cNvContentPartPr/>
                <p14:nvPr/>
              </p14:nvContentPartPr>
              <p14:xfrm>
                <a:off x="11805853" y="2043552"/>
                <a:ext cx="110880" cy="97560"/>
              </p14:xfrm>
            </p:contentPart>
          </mc:Choice>
          <mc:Fallback xmlns="">
            <p:pic>
              <p:nvPicPr>
                <p:cNvPr id="39103" name="Freihand 39102">
                  <a:extLst>
                    <a:ext uri="{FF2B5EF4-FFF2-40B4-BE49-F238E27FC236}">
                      <a16:creationId xmlns:a16="http://schemas.microsoft.com/office/drawing/2014/main" id="{85A6DD50-8AE5-40E9-AFBC-FB1BD7F7A391}"/>
                    </a:ext>
                  </a:extLst>
                </p:cNvPr>
                <p:cNvPicPr/>
                <p:nvPr/>
              </p:nvPicPr>
              <p:blipFill>
                <a:blip r:embed="rId331"/>
                <a:stretch>
                  <a:fillRect/>
                </a:stretch>
              </p:blipFill>
              <p:spPr>
                <a:xfrm>
                  <a:off x="11801533" y="2039232"/>
                  <a:ext cx="119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04" name="Freihand 39103">
                  <a:extLst>
                    <a:ext uri="{FF2B5EF4-FFF2-40B4-BE49-F238E27FC236}">
                      <a16:creationId xmlns:a16="http://schemas.microsoft.com/office/drawing/2014/main" id="{0DE0CD1C-D25A-44EA-A98F-3D8EE8C0345F}"/>
                    </a:ext>
                  </a:extLst>
                </p14:cNvPr>
                <p14:cNvContentPartPr/>
                <p14:nvPr/>
              </p14:nvContentPartPr>
              <p14:xfrm>
                <a:off x="11799013" y="2062992"/>
                <a:ext cx="47160" cy="1800"/>
              </p14:xfrm>
            </p:contentPart>
          </mc:Choice>
          <mc:Fallback xmlns="">
            <p:pic>
              <p:nvPicPr>
                <p:cNvPr id="39104" name="Freihand 39103">
                  <a:extLst>
                    <a:ext uri="{FF2B5EF4-FFF2-40B4-BE49-F238E27FC236}">
                      <a16:creationId xmlns:a16="http://schemas.microsoft.com/office/drawing/2014/main" id="{0DE0CD1C-D25A-44EA-A98F-3D8EE8C0345F}"/>
                    </a:ext>
                  </a:extLst>
                </p:cNvPr>
                <p:cNvPicPr/>
                <p:nvPr/>
              </p:nvPicPr>
              <p:blipFill>
                <a:blip r:embed="rId333"/>
                <a:stretch>
                  <a:fillRect/>
                </a:stretch>
              </p:blipFill>
              <p:spPr>
                <a:xfrm>
                  <a:off x="11794693" y="2058672"/>
                  <a:ext cx="55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05" name="Freihand 39104">
                  <a:extLst>
                    <a:ext uri="{FF2B5EF4-FFF2-40B4-BE49-F238E27FC236}">
                      <a16:creationId xmlns:a16="http://schemas.microsoft.com/office/drawing/2014/main" id="{F15CCE81-BAB4-4AE7-AF40-E7F1D4117AD0}"/>
                    </a:ext>
                  </a:extLst>
                </p14:cNvPr>
                <p14:cNvContentPartPr/>
                <p14:nvPr/>
              </p14:nvContentPartPr>
              <p14:xfrm>
                <a:off x="11929693" y="2080632"/>
                <a:ext cx="84240" cy="42120"/>
              </p14:xfrm>
            </p:contentPart>
          </mc:Choice>
          <mc:Fallback xmlns="">
            <p:pic>
              <p:nvPicPr>
                <p:cNvPr id="39105" name="Freihand 39104">
                  <a:extLst>
                    <a:ext uri="{FF2B5EF4-FFF2-40B4-BE49-F238E27FC236}">
                      <a16:creationId xmlns:a16="http://schemas.microsoft.com/office/drawing/2014/main" id="{F15CCE81-BAB4-4AE7-AF40-E7F1D4117AD0}"/>
                    </a:ext>
                  </a:extLst>
                </p:cNvPr>
                <p:cNvPicPr/>
                <p:nvPr/>
              </p:nvPicPr>
              <p:blipFill>
                <a:blip r:embed="rId335"/>
                <a:stretch>
                  <a:fillRect/>
                </a:stretch>
              </p:blipFill>
              <p:spPr>
                <a:xfrm>
                  <a:off x="11925373" y="2076312"/>
                  <a:ext cx="92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06" name="Freihand 39105">
                  <a:extLst>
                    <a:ext uri="{FF2B5EF4-FFF2-40B4-BE49-F238E27FC236}">
                      <a16:creationId xmlns:a16="http://schemas.microsoft.com/office/drawing/2014/main" id="{0D5ABCA2-9E1B-43B4-9115-6752AEF5D0FE}"/>
                    </a:ext>
                  </a:extLst>
                </p14:cNvPr>
                <p14:cNvContentPartPr/>
                <p14:nvPr/>
              </p14:nvContentPartPr>
              <p14:xfrm>
                <a:off x="11971093" y="2071632"/>
                <a:ext cx="94320" cy="180000"/>
              </p14:xfrm>
            </p:contentPart>
          </mc:Choice>
          <mc:Fallback xmlns="">
            <p:pic>
              <p:nvPicPr>
                <p:cNvPr id="39106" name="Freihand 39105">
                  <a:extLst>
                    <a:ext uri="{FF2B5EF4-FFF2-40B4-BE49-F238E27FC236}">
                      <a16:creationId xmlns:a16="http://schemas.microsoft.com/office/drawing/2014/main" id="{0D5ABCA2-9E1B-43B4-9115-6752AEF5D0FE}"/>
                    </a:ext>
                  </a:extLst>
                </p:cNvPr>
                <p:cNvPicPr/>
                <p:nvPr/>
              </p:nvPicPr>
              <p:blipFill>
                <a:blip r:embed="rId337"/>
                <a:stretch>
                  <a:fillRect/>
                </a:stretch>
              </p:blipFill>
              <p:spPr>
                <a:xfrm>
                  <a:off x="11966773" y="2067312"/>
                  <a:ext cx="102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07" name="Freihand 39106">
                  <a:extLst>
                    <a:ext uri="{FF2B5EF4-FFF2-40B4-BE49-F238E27FC236}">
                      <a16:creationId xmlns:a16="http://schemas.microsoft.com/office/drawing/2014/main" id="{BBE8A1B4-E7CF-40B4-A431-4442F5F6EBEB}"/>
                    </a:ext>
                  </a:extLst>
                </p14:cNvPr>
                <p14:cNvContentPartPr/>
                <p14:nvPr/>
              </p14:nvContentPartPr>
              <p14:xfrm>
                <a:off x="11622613" y="2202312"/>
                <a:ext cx="456480" cy="23400"/>
              </p14:xfrm>
            </p:contentPart>
          </mc:Choice>
          <mc:Fallback xmlns="">
            <p:pic>
              <p:nvPicPr>
                <p:cNvPr id="39107" name="Freihand 39106">
                  <a:extLst>
                    <a:ext uri="{FF2B5EF4-FFF2-40B4-BE49-F238E27FC236}">
                      <a16:creationId xmlns:a16="http://schemas.microsoft.com/office/drawing/2014/main" id="{BBE8A1B4-E7CF-40B4-A431-4442F5F6EBEB}"/>
                    </a:ext>
                  </a:extLst>
                </p:cNvPr>
                <p:cNvPicPr/>
                <p:nvPr/>
              </p:nvPicPr>
              <p:blipFill>
                <a:blip r:embed="rId339"/>
                <a:stretch>
                  <a:fillRect/>
                </a:stretch>
              </p:blipFill>
              <p:spPr>
                <a:xfrm>
                  <a:off x="11618293" y="2197992"/>
                  <a:ext cx="465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17" name="Freihand 39116">
                  <a:extLst>
                    <a:ext uri="{FF2B5EF4-FFF2-40B4-BE49-F238E27FC236}">
                      <a16:creationId xmlns:a16="http://schemas.microsoft.com/office/drawing/2014/main" id="{294489D9-6BA3-43E8-8FE4-344FF2893456}"/>
                    </a:ext>
                  </a:extLst>
                </p14:cNvPr>
                <p14:cNvContentPartPr/>
                <p14:nvPr/>
              </p14:nvContentPartPr>
              <p14:xfrm>
                <a:off x="8420413" y="2352792"/>
                <a:ext cx="16920" cy="122400"/>
              </p14:xfrm>
            </p:contentPart>
          </mc:Choice>
          <mc:Fallback xmlns="">
            <p:pic>
              <p:nvPicPr>
                <p:cNvPr id="39117" name="Freihand 39116">
                  <a:extLst>
                    <a:ext uri="{FF2B5EF4-FFF2-40B4-BE49-F238E27FC236}">
                      <a16:creationId xmlns:a16="http://schemas.microsoft.com/office/drawing/2014/main" id="{294489D9-6BA3-43E8-8FE4-344FF2893456}"/>
                    </a:ext>
                  </a:extLst>
                </p:cNvPr>
                <p:cNvPicPr/>
                <p:nvPr/>
              </p:nvPicPr>
              <p:blipFill>
                <a:blip r:embed="rId341"/>
                <a:stretch>
                  <a:fillRect/>
                </a:stretch>
              </p:blipFill>
              <p:spPr>
                <a:xfrm>
                  <a:off x="8416093" y="2348472"/>
                  <a:ext cx="25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18" name="Freihand 39117">
                  <a:extLst>
                    <a:ext uri="{FF2B5EF4-FFF2-40B4-BE49-F238E27FC236}">
                      <a16:creationId xmlns:a16="http://schemas.microsoft.com/office/drawing/2014/main" id="{F2832F64-3B14-45AF-8CE4-EEA9E5C30667}"/>
                    </a:ext>
                  </a:extLst>
                </p14:cNvPr>
                <p14:cNvContentPartPr/>
                <p14:nvPr/>
              </p14:nvContentPartPr>
              <p14:xfrm>
                <a:off x="8327893" y="2335872"/>
                <a:ext cx="164160" cy="34200"/>
              </p14:xfrm>
            </p:contentPart>
          </mc:Choice>
          <mc:Fallback xmlns="">
            <p:pic>
              <p:nvPicPr>
                <p:cNvPr id="39118" name="Freihand 39117">
                  <a:extLst>
                    <a:ext uri="{FF2B5EF4-FFF2-40B4-BE49-F238E27FC236}">
                      <a16:creationId xmlns:a16="http://schemas.microsoft.com/office/drawing/2014/main" id="{F2832F64-3B14-45AF-8CE4-EEA9E5C30667}"/>
                    </a:ext>
                  </a:extLst>
                </p:cNvPr>
                <p:cNvPicPr/>
                <p:nvPr/>
              </p:nvPicPr>
              <p:blipFill>
                <a:blip r:embed="rId343"/>
                <a:stretch>
                  <a:fillRect/>
                </a:stretch>
              </p:blipFill>
              <p:spPr>
                <a:xfrm>
                  <a:off x="8323573" y="2331552"/>
                  <a:ext cx="172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19" name="Freihand 39118">
                  <a:extLst>
                    <a:ext uri="{FF2B5EF4-FFF2-40B4-BE49-F238E27FC236}">
                      <a16:creationId xmlns:a16="http://schemas.microsoft.com/office/drawing/2014/main" id="{72D1A3C2-48FA-4F97-83E5-A07AC7376E6C}"/>
                    </a:ext>
                  </a:extLst>
                </p14:cNvPr>
                <p14:cNvContentPartPr/>
                <p14:nvPr/>
              </p14:nvContentPartPr>
              <p14:xfrm>
                <a:off x="8496373" y="2444592"/>
                <a:ext cx="129600" cy="87480"/>
              </p14:xfrm>
            </p:contentPart>
          </mc:Choice>
          <mc:Fallback xmlns="">
            <p:pic>
              <p:nvPicPr>
                <p:cNvPr id="39119" name="Freihand 39118">
                  <a:extLst>
                    <a:ext uri="{FF2B5EF4-FFF2-40B4-BE49-F238E27FC236}">
                      <a16:creationId xmlns:a16="http://schemas.microsoft.com/office/drawing/2014/main" id="{72D1A3C2-48FA-4F97-83E5-A07AC7376E6C}"/>
                    </a:ext>
                  </a:extLst>
                </p:cNvPr>
                <p:cNvPicPr/>
                <p:nvPr/>
              </p:nvPicPr>
              <p:blipFill>
                <a:blip r:embed="rId345"/>
                <a:stretch>
                  <a:fillRect/>
                </a:stretch>
              </p:blipFill>
              <p:spPr>
                <a:xfrm>
                  <a:off x="8492053" y="2440272"/>
                  <a:ext cx="138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20" name="Freihand 39119">
                  <a:extLst>
                    <a:ext uri="{FF2B5EF4-FFF2-40B4-BE49-F238E27FC236}">
                      <a16:creationId xmlns:a16="http://schemas.microsoft.com/office/drawing/2014/main" id="{57EF53F2-56D8-4E01-AD99-BC29C0563B8D}"/>
                    </a:ext>
                  </a:extLst>
                </p14:cNvPr>
                <p14:cNvContentPartPr/>
                <p14:nvPr/>
              </p14:nvContentPartPr>
              <p14:xfrm>
                <a:off x="8674933" y="2420832"/>
                <a:ext cx="23040" cy="72720"/>
              </p14:xfrm>
            </p:contentPart>
          </mc:Choice>
          <mc:Fallback xmlns="">
            <p:pic>
              <p:nvPicPr>
                <p:cNvPr id="39120" name="Freihand 39119">
                  <a:extLst>
                    <a:ext uri="{FF2B5EF4-FFF2-40B4-BE49-F238E27FC236}">
                      <a16:creationId xmlns:a16="http://schemas.microsoft.com/office/drawing/2014/main" id="{57EF53F2-56D8-4E01-AD99-BC29C0563B8D}"/>
                    </a:ext>
                  </a:extLst>
                </p:cNvPr>
                <p:cNvPicPr/>
                <p:nvPr/>
              </p:nvPicPr>
              <p:blipFill>
                <a:blip r:embed="rId347"/>
                <a:stretch>
                  <a:fillRect/>
                </a:stretch>
              </p:blipFill>
              <p:spPr>
                <a:xfrm>
                  <a:off x="8670613" y="2416512"/>
                  <a:ext cx="31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22" name="Freihand 39121">
                  <a:extLst>
                    <a:ext uri="{FF2B5EF4-FFF2-40B4-BE49-F238E27FC236}">
                      <a16:creationId xmlns:a16="http://schemas.microsoft.com/office/drawing/2014/main" id="{A084D202-92BC-4C00-BDED-A78D86809D6E}"/>
                    </a:ext>
                  </a:extLst>
                </p14:cNvPr>
                <p14:cNvContentPartPr/>
                <p14:nvPr/>
              </p14:nvContentPartPr>
              <p14:xfrm>
                <a:off x="8884453" y="2347752"/>
                <a:ext cx="99000" cy="176040"/>
              </p14:xfrm>
            </p:contentPart>
          </mc:Choice>
          <mc:Fallback xmlns="">
            <p:pic>
              <p:nvPicPr>
                <p:cNvPr id="39122" name="Freihand 39121">
                  <a:extLst>
                    <a:ext uri="{FF2B5EF4-FFF2-40B4-BE49-F238E27FC236}">
                      <a16:creationId xmlns:a16="http://schemas.microsoft.com/office/drawing/2014/main" id="{A084D202-92BC-4C00-BDED-A78D86809D6E}"/>
                    </a:ext>
                  </a:extLst>
                </p:cNvPr>
                <p:cNvPicPr/>
                <p:nvPr/>
              </p:nvPicPr>
              <p:blipFill>
                <a:blip r:embed="rId349"/>
                <a:stretch>
                  <a:fillRect/>
                </a:stretch>
              </p:blipFill>
              <p:spPr>
                <a:xfrm>
                  <a:off x="8880133" y="2343432"/>
                  <a:ext cx="107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23" name="Freihand 39122">
                  <a:extLst>
                    <a:ext uri="{FF2B5EF4-FFF2-40B4-BE49-F238E27FC236}">
                      <a16:creationId xmlns:a16="http://schemas.microsoft.com/office/drawing/2014/main" id="{96E3DF5A-7A53-4B3D-BAA3-CF047F4BBC0A}"/>
                    </a:ext>
                  </a:extLst>
                </p14:cNvPr>
                <p14:cNvContentPartPr/>
                <p14:nvPr/>
              </p14:nvContentPartPr>
              <p14:xfrm>
                <a:off x="9018373" y="2331552"/>
                <a:ext cx="230760" cy="181440"/>
              </p14:xfrm>
            </p:contentPart>
          </mc:Choice>
          <mc:Fallback xmlns="">
            <p:pic>
              <p:nvPicPr>
                <p:cNvPr id="39123" name="Freihand 39122">
                  <a:extLst>
                    <a:ext uri="{FF2B5EF4-FFF2-40B4-BE49-F238E27FC236}">
                      <a16:creationId xmlns:a16="http://schemas.microsoft.com/office/drawing/2014/main" id="{96E3DF5A-7A53-4B3D-BAA3-CF047F4BBC0A}"/>
                    </a:ext>
                  </a:extLst>
                </p:cNvPr>
                <p:cNvPicPr/>
                <p:nvPr/>
              </p:nvPicPr>
              <p:blipFill>
                <a:blip r:embed="rId351"/>
                <a:stretch>
                  <a:fillRect/>
                </a:stretch>
              </p:blipFill>
              <p:spPr>
                <a:xfrm>
                  <a:off x="9014053" y="2327232"/>
                  <a:ext cx="239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24" name="Freihand 39123">
                  <a:extLst>
                    <a:ext uri="{FF2B5EF4-FFF2-40B4-BE49-F238E27FC236}">
                      <a16:creationId xmlns:a16="http://schemas.microsoft.com/office/drawing/2014/main" id="{D5AFC25D-544E-4759-93AE-4C3FE977D5E5}"/>
                    </a:ext>
                  </a:extLst>
                </p14:cNvPr>
                <p14:cNvContentPartPr/>
                <p14:nvPr/>
              </p14:nvContentPartPr>
              <p14:xfrm>
                <a:off x="9255253" y="2410032"/>
                <a:ext cx="207360" cy="73080"/>
              </p14:xfrm>
            </p:contentPart>
          </mc:Choice>
          <mc:Fallback xmlns="">
            <p:pic>
              <p:nvPicPr>
                <p:cNvPr id="39124" name="Freihand 39123">
                  <a:extLst>
                    <a:ext uri="{FF2B5EF4-FFF2-40B4-BE49-F238E27FC236}">
                      <a16:creationId xmlns:a16="http://schemas.microsoft.com/office/drawing/2014/main" id="{D5AFC25D-544E-4759-93AE-4C3FE977D5E5}"/>
                    </a:ext>
                  </a:extLst>
                </p:cNvPr>
                <p:cNvPicPr/>
                <p:nvPr/>
              </p:nvPicPr>
              <p:blipFill>
                <a:blip r:embed="rId353"/>
                <a:stretch>
                  <a:fillRect/>
                </a:stretch>
              </p:blipFill>
              <p:spPr>
                <a:xfrm>
                  <a:off x="9250933" y="2405712"/>
                  <a:ext cx="21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25" name="Freihand 39124">
                  <a:extLst>
                    <a:ext uri="{FF2B5EF4-FFF2-40B4-BE49-F238E27FC236}">
                      <a16:creationId xmlns:a16="http://schemas.microsoft.com/office/drawing/2014/main" id="{FEEE5F14-FCB1-4555-83CF-DDBD5EE50D50}"/>
                    </a:ext>
                  </a:extLst>
                </p14:cNvPr>
                <p14:cNvContentPartPr/>
                <p14:nvPr/>
              </p14:nvContentPartPr>
              <p14:xfrm>
                <a:off x="9635773" y="2405352"/>
                <a:ext cx="253080" cy="91800"/>
              </p14:xfrm>
            </p:contentPart>
          </mc:Choice>
          <mc:Fallback xmlns="">
            <p:pic>
              <p:nvPicPr>
                <p:cNvPr id="39125" name="Freihand 39124">
                  <a:extLst>
                    <a:ext uri="{FF2B5EF4-FFF2-40B4-BE49-F238E27FC236}">
                      <a16:creationId xmlns:a16="http://schemas.microsoft.com/office/drawing/2014/main" id="{FEEE5F14-FCB1-4555-83CF-DDBD5EE50D50}"/>
                    </a:ext>
                  </a:extLst>
                </p:cNvPr>
                <p:cNvPicPr/>
                <p:nvPr/>
              </p:nvPicPr>
              <p:blipFill>
                <a:blip r:embed="rId355"/>
                <a:stretch>
                  <a:fillRect/>
                </a:stretch>
              </p:blipFill>
              <p:spPr>
                <a:xfrm>
                  <a:off x="9631453" y="2401032"/>
                  <a:ext cx="261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26" name="Freihand 39125">
                  <a:extLst>
                    <a:ext uri="{FF2B5EF4-FFF2-40B4-BE49-F238E27FC236}">
                      <a16:creationId xmlns:a16="http://schemas.microsoft.com/office/drawing/2014/main" id="{B4C0AACB-AD29-406A-8E63-E1EAEFBC35DB}"/>
                    </a:ext>
                  </a:extLst>
                </p14:cNvPr>
                <p14:cNvContentPartPr/>
                <p14:nvPr/>
              </p14:nvContentPartPr>
              <p14:xfrm>
                <a:off x="10023853" y="2359992"/>
                <a:ext cx="215280" cy="140760"/>
              </p14:xfrm>
            </p:contentPart>
          </mc:Choice>
          <mc:Fallback xmlns="">
            <p:pic>
              <p:nvPicPr>
                <p:cNvPr id="39126" name="Freihand 39125">
                  <a:extLst>
                    <a:ext uri="{FF2B5EF4-FFF2-40B4-BE49-F238E27FC236}">
                      <a16:creationId xmlns:a16="http://schemas.microsoft.com/office/drawing/2014/main" id="{B4C0AACB-AD29-406A-8E63-E1EAEFBC35DB}"/>
                    </a:ext>
                  </a:extLst>
                </p:cNvPr>
                <p:cNvPicPr/>
                <p:nvPr/>
              </p:nvPicPr>
              <p:blipFill>
                <a:blip r:embed="rId357"/>
                <a:stretch>
                  <a:fillRect/>
                </a:stretch>
              </p:blipFill>
              <p:spPr>
                <a:xfrm>
                  <a:off x="10019533" y="2355672"/>
                  <a:ext cx="223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27" name="Freihand 39126">
                  <a:extLst>
                    <a:ext uri="{FF2B5EF4-FFF2-40B4-BE49-F238E27FC236}">
                      <a16:creationId xmlns:a16="http://schemas.microsoft.com/office/drawing/2014/main" id="{7DF3AA9C-3EC3-497E-9A18-559D83E0042F}"/>
                    </a:ext>
                  </a:extLst>
                </p14:cNvPr>
                <p14:cNvContentPartPr/>
                <p14:nvPr/>
              </p14:nvContentPartPr>
              <p14:xfrm>
                <a:off x="10298893" y="2331912"/>
                <a:ext cx="251640" cy="139680"/>
              </p14:xfrm>
            </p:contentPart>
          </mc:Choice>
          <mc:Fallback xmlns="">
            <p:pic>
              <p:nvPicPr>
                <p:cNvPr id="39127" name="Freihand 39126">
                  <a:extLst>
                    <a:ext uri="{FF2B5EF4-FFF2-40B4-BE49-F238E27FC236}">
                      <a16:creationId xmlns:a16="http://schemas.microsoft.com/office/drawing/2014/main" id="{7DF3AA9C-3EC3-497E-9A18-559D83E0042F}"/>
                    </a:ext>
                  </a:extLst>
                </p:cNvPr>
                <p:cNvPicPr/>
                <p:nvPr/>
              </p:nvPicPr>
              <p:blipFill>
                <a:blip r:embed="rId359"/>
                <a:stretch>
                  <a:fillRect/>
                </a:stretch>
              </p:blipFill>
              <p:spPr>
                <a:xfrm>
                  <a:off x="10294573" y="2327592"/>
                  <a:ext cx="260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28" name="Freihand 39127">
                  <a:extLst>
                    <a:ext uri="{FF2B5EF4-FFF2-40B4-BE49-F238E27FC236}">
                      <a16:creationId xmlns:a16="http://schemas.microsoft.com/office/drawing/2014/main" id="{D5B6891C-60BA-4469-8C28-735A1D74ED06}"/>
                    </a:ext>
                  </a:extLst>
                </p14:cNvPr>
                <p14:cNvContentPartPr/>
                <p14:nvPr/>
              </p14:nvContentPartPr>
              <p14:xfrm>
                <a:off x="10611733" y="2402472"/>
                <a:ext cx="99720" cy="68400"/>
              </p14:xfrm>
            </p:contentPart>
          </mc:Choice>
          <mc:Fallback xmlns="">
            <p:pic>
              <p:nvPicPr>
                <p:cNvPr id="39128" name="Freihand 39127">
                  <a:extLst>
                    <a:ext uri="{FF2B5EF4-FFF2-40B4-BE49-F238E27FC236}">
                      <a16:creationId xmlns:a16="http://schemas.microsoft.com/office/drawing/2014/main" id="{D5B6891C-60BA-4469-8C28-735A1D74ED06}"/>
                    </a:ext>
                  </a:extLst>
                </p:cNvPr>
                <p:cNvPicPr/>
                <p:nvPr/>
              </p:nvPicPr>
              <p:blipFill>
                <a:blip r:embed="rId361"/>
                <a:stretch>
                  <a:fillRect/>
                </a:stretch>
              </p:blipFill>
              <p:spPr>
                <a:xfrm>
                  <a:off x="10607413" y="2398152"/>
                  <a:ext cx="108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29" name="Freihand 39128">
                  <a:extLst>
                    <a:ext uri="{FF2B5EF4-FFF2-40B4-BE49-F238E27FC236}">
                      <a16:creationId xmlns:a16="http://schemas.microsoft.com/office/drawing/2014/main" id="{E93030C6-05F1-4B6D-AFBF-8543548236BB}"/>
                    </a:ext>
                  </a:extLst>
                </p14:cNvPr>
                <p14:cNvContentPartPr/>
                <p14:nvPr/>
              </p14:nvContentPartPr>
              <p14:xfrm>
                <a:off x="10688053" y="2323632"/>
                <a:ext cx="284400" cy="146520"/>
              </p14:xfrm>
            </p:contentPart>
          </mc:Choice>
          <mc:Fallback xmlns="">
            <p:pic>
              <p:nvPicPr>
                <p:cNvPr id="39129" name="Freihand 39128">
                  <a:extLst>
                    <a:ext uri="{FF2B5EF4-FFF2-40B4-BE49-F238E27FC236}">
                      <a16:creationId xmlns:a16="http://schemas.microsoft.com/office/drawing/2014/main" id="{E93030C6-05F1-4B6D-AFBF-8543548236BB}"/>
                    </a:ext>
                  </a:extLst>
                </p:cNvPr>
                <p:cNvPicPr/>
                <p:nvPr/>
              </p:nvPicPr>
              <p:blipFill>
                <a:blip r:embed="rId363"/>
                <a:stretch>
                  <a:fillRect/>
                </a:stretch>
              </p:blipFill>
              <p:spPr>
                <a:xfrm>
                  <a:off x="10683733" y="2319312"/>
                  <a:ext cx="293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30" name="Freihand 39129">
                  <a:extLst>
                    <a:ext uri="{FF2B5EF4-FFF2-40B4-BE49-F238E27FC236}">
                      <a16:creationId xmlns:a16="http://schemas.microsoft.com/office/drawing/2014/main" id="{165A14EC-4A35-473D-A919-B67D4B7E263B}"/>
                    </a:ext>
                  </a:extLst>
                </p14:cNvPr>
                <p14:cNvContentPartPr/>
                <p14:nvPr/>
              </p14:nvContentPartPr>
              <p14:xfrm>
                <a:off x="11024653" y="2385552"/>
                <a:ext cx="172800" cy="77760"/>
              </p14:xfrm>
            </p:contentPart>
          </mc:Choice>
          <mc:Fallback xmlns="">
            <p:pic>
              <p:nvPicPr>
                <p:cNvPr id="39130" name="Freihand 39129">
                  <a:extLst>
                    <a:ext uri="{FF2B5EF4-FFF2-40B4-BE49-F238E27FC236}">
                      <a16:creationId xmlns:a16="http://schemas.microsoft.com/office/drawing/2014/main" id="{165A14EC-4A35-473D-A919-B67D4B7E263B}"/>
                    </a:ext>
                  </a:extLst>
                </p:cNvPr>
                <p:cNvPicPr/>
                <p:nvPr/>
              </p:nvPicPr>
              <p:blipFill>
                <a:blip r:embed="rId365"/>
                <a:stretch>
                  <a:fillRect/>
                </a:stretch>
              </p:blipFill>
              <p:spPr>
                <a:xfrm>
                  <a:off x="11020333" y="2381232"/>
                  <a:ext cx="181440" cy="8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6">
            <p14:nvContentPartPr>
              <p14:cNvPr id="456" name="Freihand 455">
                <a:extLst>
                  <a:ext uri="{FF2B5EF4-FFF2-40B4-BE49-F238E27FC236}">
                    <a16:creationId xmlns:a16="http://schemas.microsoft.com/office/drawing/2014/main" id="{5E0AE212-3B9E-4D5F-AD3C-76DE2CBD6CB6}"/>
                  </a:ext>
                </a:extLst>
              </p14:cNvPr>
              <p14:cNvContentPartPr/>
              <p14:nvPr/>
            </p14:nvContentPartPr>
            <p14:xfrm>
              <a:off x="9692763" y="3469467"/>
              <a:ext cx="86040" cy="132480"/>
            </p14:xfrm>
          </p:contentPart>
        </mc:Choice>
        <mc:Fallback xmlns="">
          <p:pic>
            <p:nvPicPr>
              <p:cNvPr id="456" name="Freihand 455">
                <a:extLst>
                  <a:ext uri="{FF2B5EF4-FFF2-40B4-BE49-F238E27FC236}">
                    <a16:creationId xmlns:a16="http://schemas.microsoft.com/office/drawing/2014/main" id="{5E0AE212-3B9E-4D5F-AD3C-76DE2CBD6CB6}"/>
                  </a:ext>
                </a:extLst>
              </p:cNvPr>
              <p:cNvPicPr/>
              <p:nvPr/>
            </p:nvPicPr>
            <p:blipFill>
              <a:blip r:embed="rId367"/>
              <a:stretch>
                <a:fillRect/>
              </a:stretch>
            </p:blipFill>
            <p:spPr>
              <a:xfrm>
                <a:off x="9688443" y="3465147"/>
                <a:ext cx="94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57" name="Freihand 456">
                <a:extLst>
                  <a:ext uri="{FF2B5EF4-FFF2-40B4-BE49-F238E27FC236}">
                    <a16:creationId xmlns:a16="http://schemas.microsoft.com/office/drawing/2014/main" id="{D2E0CB5F-CD75-46AE-B253-CC414A599274}"/>
                  </a:ext>
                </a:extLst>
              </p14:cNvPr>
              <p14:cNvContentPartPr/>
              <p14:nvPr/>
            </p14:nvContentPartPr>
            <p14:xfrm>
              <a:off x="9693843" y="3536427"/>
              <a:ext cx="114120" cy="14040"/>
            </p14:xfrm>
          </p:contentPart>
        </mc:Choice>
        <mc:Fallback xmlns="">
          <p:pic>
            <p:nvPicPr>
              <p:cNvPr id="457" name="Freihand 456">
                <a:extLst>
                  <a:ext uri="{FF2B5EF4-FFF2-40B4-BE49-F238E27FC236}">
                    <a16:creationId xmlns:a16="http://schemas.microsoft.com/office/drawing/2014/main" id="{D2E0CB5F-CD75-46AE-B253-CC414A599274}"/>
                  </a:ext>
                </a:extLst>
              </p:cNvPr>
              <p:cNvPicPr/>
              <p:nvPr/>
            </p:nvPicPr>
            <p:blipFill>
              <a:blip r:embed="rId369"/>
              <a:stretch>
                <a:fillRect/>
              </a:stretch>
            </p:blipFill>
            <p:spPr>
              <a:xfrm>
                <a:off x="9689523" y="3532107"/>
                <a:ext cx="122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58" name="Freihand 457">
                <a:extLst>
                  <a:ext uri="{FF2B5EF4-FFF2-40B4-BE49-F238E27FC236}">
                    <a16:creationId xmlns:a16="http://schemas.microsoft.com/office/drawing/2014/main" id="{0E169D85-E2CA-4074-9FF7-BC075EDF0444}"/>
                  </a:ext>
                </a:extLst>
              </p14:cNvPr>
              <p14:cNvContentPartPr/>
              <p14:nvPr/>
            </p14:nvContentPartPr>
            <p14:xfrm>
              <a:off x="9822003" y="3448947"/>
              <a:ext cx="49680" cy="158040"/>
            </p14:xfrm>
          </p:contentPart>
        </mc:Choice>
        <mc:Fallback xmlns="">
          <p:pic>
            <p:nvPicPr>
              <p:cNvPr id="458" name="Freihand 457">
                <a:extLst>
                  <a:ext uri="{FF2B5EF4-FFF2-40B4-BE49-F238E27FC236}">
                    <a16:creationId xmlns:a16="http://schemas.microsoft.com/office/drawing/2014/main" id="{0E169D85-E2CA-4074-9FF7-BC075EDF0444}"/>
                  </a:ext>
                </a:extLst>
              </p:cNvPr>
              <p:cNvPicPr/>
              <p:nvPr/>
            </p:nvPicPr>
            <p:blipFill>
              <a:blip r:embed="rId371"/>
              <a:stretch>
                <a:fillRect/>
              </a:stretch>
            </p:blipFill>
            <p:spPr>
              <a:xfrm>
                <a:off x="9817683" y="3444627"/>
                <a:ext cx="58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59" name="Freihand 458">
                <a:extLst>
                  <a:ext uri="{FF2B5EF4-FFF2-40B4-BE49-F238E27FC236}">
                    <a16:creationId xmlns:a16="http://schemas.microsoft.com/office/drawing/2014/main" id="{A91C5229-F5E3-4046-AC87-C0BAF493FBEB}"/>
                  </a:ext>
                </a:extLst>
              </p14:cNvPr>
              <p14:cNvContentPartPr/>
              <p14:nvPr/>
            </p14:nvContentPartPr>
            <p14:xfrm>
              <a:off x="9904083" y="3461907"/>
              <a:ext cx="89280" cy="111600"/>
            </p14:xfrm>
          </p:contentPart>
        </mc:Choice>
        <mc:Fallback xmlns="">
          <p:pic>
            <p:nvPicPr>
              <p:cNvPr id="459" name="Freihand 458">
                <a:extLst>
                  <a:ext uri="{FF2B5EF4-FFF2-40B4-BE49-F238E27FC236}">
                    <a16:creationId xmlns:a16="http://schemas.microsoft.com/office/drawing/2014/main" id="{A91C5229-F5E3-4046-AC87-C0BAF493FBEB}"/>
                  </a:ext>
                </a:extLst>
              </p:cNvPr>
              <p:cNvPicPr/>
              <p:nvPr/>
            </p:nvPicPr>
            <p:blipFill>
              <a:blip r:embed="rId373"/>
              <a:stretch>
                <a:fillRect/>
              </a:stretch>
            </p:blipFill>
            <p:spPr>
              <a:xfrm>
                <a:off x="9899763" y="3457587"/>
                <a:ext cx="97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60" name="Freihand 459">
                <a:extLst>
                  <a:ext uri="{FF2B5EF4-FFF2-40B4-BE49-F238E27FC236}">
                    <a16:creationId xmlns:a16="http://schemas.microsoft.com/office/drawing/2014/main" id="{D9FA1A7F-9E05-4ABA-9027-EE0278C26D76}"/>
                  </a:ext>
                </a:extLst>
              </p14:cNvPr>
              <p14:cNvContentPartPr/>
              <p14:nvPr/>
            </p14:nvContentPartPr>
            <p14:xfrm>
              <a:off x="10039083" y="3451467"/>
              <a:ext cx="45000" cy="137520"/>
            </p14:xfrm>
          </p:contentPart>
        </mc:Choice>
        <mc:Fallback xmlns="">
          <p:pic>
            <p:nvPicPr>
              <p:cNvPr id="460" name="Freihand 459">
                <a:extLst>
                  <a:ext uri="{FF2B5EF4-FFF2-40B4-BE49-F238E27FC236}">
                    <a16:creationId xmlns:a16="http://schemas.microsoft.com/office/drawing/2014/main" id="{D9FA1A7F-9E05-4ABA-9027-EE0278C26D76}"/>
                  </a:ext>
                </a:extLst>
              </p:cNvPr>
              <p:cNvPicPr/>
              <p:nvPr/>
            </p:nvPicPr>
            <p:blipFill>
              <a:blip r:embed="rId375"/>
              <a:stretch>
                <a:fillRect/>
              </a:stretch>
            </p:blipFill>
            <p:spPr>
              <a:xfrm>
                <a:off x="10034763" y="3447147"/>
                <a:ext cx="53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61" name="Freihand 460">
                <a:extLst>
                  <a:ext uri="{FF2B5EF4-FFF2-40B4-BE49-F238E27FC236}">
                    <a16:creationId xmlns:a16="http://schemas.microsoft.com/office/drawing/2014/main" id="{1894E228-D5D1-4A18-8A91-3902F8BC10AA}"/>
                  </a:ext>
                </a:extLst>
              </p14:cNvPr>
              <p14:cNvContentPartPr/>
              <p14:nvPr/>
            </p14:nvContentPartPr>
            <p14:xfrm>
              <a:off x="10113243" y="3456867"/>
              <a:ext cx="77760" cy="109800"/>
            </p14:xfrm>
          </p:contentPart>
        </mc:Choice>
        <mc:Fallback xmlns="">
          <p:pic>
            <p:nvPicPr>
              <p:cNvPr id="461" name="Freihand 460">
                <a:extLst>
                  <a:ext uri="{FF2B5EF4-FFF2-40B4-BE49-F238E27FC236}">
                    <a16:creationId xmlns:a16="http://schemas.microsoft.com/office/drawing/2014/main" id="{1894E228-D5D1-4A18-8A91-3902F8BC10AA}"/>
                  </a:ext>
                </a:extLst>
              </p:cNvPr>
              <p:cNvPicPr/>
              <p:nvPr/>
            </p:nvPicPr>
            <p:blipFill>
              <a:blip r:embed="rId377"/>
              <a:stretch>
                <a:fillRect/>
              </a:stretch>
            </p:blipFill>
            <p:spPr>
              <a:xfrm>
                <a:off x="10108923" y="3452547"/>
                <a:ext cx="8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62" name="Freihand 461">
                <a:extLst>
                  <a:ext uri="{FF2B5EF4-FFF2-40B4-BE49-F238E27FC236}">
                    <a16:creationId xmlns:a16="http://schemas.microsoft.com/office/drawing/2014/main" id="{ECC4D788-7A28-4BC8-9754-53C74B6BF24F}"/>
                  </a:ext>
                </a:extLst>
              </p14:cNvPr>
              <p14:cNvContentPartPr/>
              <p14:nvPr/>
            </p14:nvContentPartPr>
            <p14:xfrm>
              <a:off x="10176963" y="3437787"/>
              <a:ext cx="96840" cy="133560"/>
            </p14:xfrm>
          </p:contentPart>
        </mc:Choice>
        <mc:Fallback xmlns="">
          <p:pic>
            <p:nvPicPr>
              <p:cNvPr id="462" name="Freihand 461">
                <a:extLst>
                  <a:ext uri="{FF2B5EF4-FFF2-40B4-BE49-F238E27FC236}">
                    <a16:creationId xmlns:a16="http://schemas.microsoft.com/office/drawing/2014/main" id="{ECC4D788-7A28-4BC8-9754-53C74B6BF24F}"/>
                  </a:ext>
                </a:extLst>
              </p:cNvPr>
              <p:cNvPicPr/>
              <p:nvPr/>
            </p:nvPicPr>
            <p:blipFill>
              <a:blip r:embed="rId379"/>
              <a:stretch>
                <a:fillRect/>
              </a:stretch>
            </p:blipFill>
            <p:spPr>
              <a:xfrm>
                <a:off x="10172643" y="3433467"/>
                <a:ext cx="105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304" name="Freihand 39303">
                <a:extLst>
                  <a:ext uri="{FF2B5EF4-FFF2-40B4-BE49-F238E27FC236}">
                    <a16:creationId xmlns:a16="http://schemas.microsoft.com/office/drawing/2014/main" id="{EBE1444B-CC50-4B6C-AB99-6B648A127A54}"/>
                  </a:ext>
                </a:extLst>
              </p14:cNvPr>
              <p14:cNvContentPartPr/>
              <p14:nvPr/>
            </p14:nvContentPartPr>
            <p14:xfrm>
              <a:off x="2386453" y="1949952"/>
              <a:ext cx="371880" cy="338760"/>
            </p14:xfrm>
          </p:contentPart>
        </mc:Choice>
        <mc:Fallback xmlns="">
          <p:pic>
            <p:nvPicPr>
              <p:cNvPr id="39304" name="Freihand 39303">
                <a:extLst>
                  <a:ext uri="{FF2B5EF4-FFF2-40B4-BE49-F238E27FC236}">
                    <a16:creationId xmlns:a16="http://schemas.microsoft.com/office/drawing/2014/main" id="{EBE1444B-CC50-4B6C-AB99-6B648A127A54}"/>
                  </a:ext>
                </a:extLst>
              </p:cNvPr>
              <p:cNvPicPr/>
              <p:nvPr/>
            </p:nvPicPr>
            <p:blipFill>
              <a:blip r:embed="rId381"/>
              <a:stretch>
                <a:fillRect/>
              </a:stretch>
            </p:blipFill>
            <p:spPr>
              <a:xfrm>
                <a:off x="2382133" y="1945632"/>
                <a:ext cx="3805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97" name="Freihand 496">
                <a:extLst>
                  <a:ext uri="{FF2B5EF4-FFF2-40B4-BE49-F238E27FC236}">
                    <a16:creationId xmlns:a16="http://schemas.microsoft.com/office/drawing/2014/main" id="{84D4FAE5-E058-46D9-91B7-2560A690836B}"/>
                  </a:ext>
                </a:extLst>
              </p14:cNvPr>
              <p14:cNvContentPartPr/>
              <p14:nvPr/>
            </p14:nvContentPartPr>
            <p14:xfrm>
              <a:off x="5000053" y="4769112"/>
              <a:ext cx="1184400" cy="1352160"/>
            </p14:xfrm>
          </p:contentPart>
        </mc:Choice>
        <mc:Fallback xmlns="">
          <p:pic>
            <p:nvPicPr>
              <p:cNvPr id="497" name="Freihand 496">
                <a:extLst>
                  <a:ext uri="{FF2B5EF4-FFF2-40B4-BE49-F238E27FC236}">
                    <a16:creationId xmlns:a16="http://schemas.microsoft.com/office/drawing/2014/main" id="{84D4FAE5-E058-46D9-91B7-2560A690836B}"/>
                  </a:ext>
                </a:extLst>
              </p:cNvPr>
              <p:cNvPicPr/>
              <p:nvPr/>
            </p:nvPicPr>
            <p:blipFill>
              <a:blip r:embed="rId383"/>
              <a:stretch>
                <a:fillRect/>
              </a:stretch>
            </p:blipFill>
            <p:spPr>
              <a:xfrm>
                <a:off x="4995733" y="4764792"/>
                <a:ext cx="119304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99" name="Freihand 498">
                <a:extLst>
                  <a:ext uri="{FF2B5EF4-FFF2-40B4-BE49-F238E27FC236}">
                    <a16:creationId xmlns:a16="http://schemas.microsoft.com/office/drawing/2014/main" id="{7F5398F9-E7BF-40A6-9028-9339B559BDFD}"/>
                  </a:ext>
                </a:extLst>
              </p14:cNvPr>
              <p14:cNvContentPartPr/>
              <p14:nvPr/>
            </p14:nvContentPartPr>
            <p14:xfrm>
              <a:off x="1847893" y="5831472"/>
              <a:ext cx="503640" cy="79560"/>
            </p14:xfrm>
          </p:contentPart>
        </mc:Choice>
        <mc:Fallback xmlns="">
          <p:pic>
            <p:nvPicPr>
              <p:cNvPr id="499" name="Freihand 498">
                <a:extLst>
                  <a:ext uri="{FF2B5EF4-FFF2-40B4-BE49-F238E27FC236}">
                    <a16:creationId xmlns:a16="http://schemas.microsoft.com/office/drawing/2014/main" id="{7F5398F9-E7BF-40A6-9028-9339B559BDFD}"/>
                  </a:ext>
                </a:extLst>
              </p:cNvPr>
              <p:cNvPicPr/>
              <p:nvPr/>
            </p:nvPicPr>
            <p:blipFill>
              <a:blip r:embed="rId385"/>
              <a:stretch>
                <a:fillRect/>
              </a:stretch>
            </p:blipFill>
            <p:spPr>
              <a:xfrm>
                <a:off x="1843573" y="5827152"/>
                <a:ext cx="512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05" name="Freihand 504">
                <a:extLst>
                  <a:ext uri="{FF2B5EF4-FFF2-40B4-BE49-F238E27FC236}">
                    <a16:creationId xmlns:a16="http://schemas.microsoft.com/office/drawing/2014/main" id="{ADDACF29-F67D-4515-91E3-8A599F7CFC45}"/>
                  </a:ext>
                </a:extLst>
              </p14:cNvPr>
              <p14:cNvContentPartPr/>
              <p14:nvPr/>
            </p14:nvContentPartPr>
            <p14:xfrm>
              <a:off x="5948653" y="4202112"/>
              <a:ext cx="270360" cy="41040"/>
            </p14:xfrm>
          </p:contentPart>
        </mc:Choice>
        <mc:Fallback xmlns="">
          <p:pic>
            <p:nvPicPr>
              <p:cNvPr id="505" name="Freihand 504">
                <a:extLst>
                  <a:ext uri="{FF2B5EF4-FFF2-40B4-BE49-F238E27FC236}">
                    <a16:creationId xmlns:a16="http://schemas.microsoft.com/office/drawing/2014/main" id="{ADDACF29-F67D-4515-91E3-8A599F7CFC45}"/>
                  </a:ext>
                </a:extLst>
              </p:cNvPr>
              <p:cNvPicPr/>
              <p:nvPr/>
            </p:nvPicPr>
            <p:blipFill>
              <a:blip r:embed="rId387"/>
              <a:stretch>
                <a:fillRect/>
              </a:stretch>
            </p:blipFill>
            <p:spPr>
              <a:xfrm>
                <a:off x="5944333" y="4197792"/>
                <a:ext cx="279000" cy="49680"/>
              </a:xfrm>
              <a:prstGeom prst="rect">
                <a:avLst/>
              </a:prstGeom>
            </p:spPr>
          </p:pic>
        </mc:Fallback>
      </mc:AlternateContent>
      <p:grpSp>
        <p:nvGrpSpPr>
          <p:cNvPr id="39404" name="Gruppieren 39403">
            <a:extLst>
              <a:ext uri="{FF2B5EF4-FFF2-40B4-BE49-F238E27FC236}">
                <a16:creationId xmlns:a16="http://schemas.microsoft.com/office/drawing/2014/main" id="{DC054FC2-1A6D-4400-AC86-8A6728BF8AE2}"/>
              </a:ext>
            </a:extLst>
          </p:cNvPr>
          <p:cNvGrpSpPr/>
          <p:nvPr/>
        </p:nvGrpSpPr>
        <p:grpSpPr>
          <a:xfrm>
            <a:off x="7572253" y="2590392"/>
            <a:ext cx="4403520" cy="1585440"/>
            <a:chOff x="7572253" y="2590392"/>
            <a:chExt cx="4403520" cy="1585440"/>
          </a:xfrm>
        </p:grpSpPr>
        <mc:AlternateContent xmlns:mc="http://schemas.openxmlformats.org/markup-compatibility/2006" xmlns:p14="http://schemas.microsoft.com/office/powerpoint/2010/main">
          <mc:Choice Requires="p14">
            <p:contentPart p14:bwMode="auto" r:id="rId388">
              <p14:nvContentPartPr>
                <p14:cNvPr id="39157" name="Freihand 39156">
                  <a:extLst>
                    <a:ext uri="{FF2B5EF4-FFF2-40B4-BE49-F238E27FC236}">
                      <a16:creationId xmlns:a16="http://schemas.microsoft.com/office/drawing/2014/main" id="{AD2F132B-FD55-4F5A-8FC5-DFB02F523224}"/>
                    </a:ext>
                  </a:extLst>
                </p14:cNvPr>
                <p14:cNvContentPartPr/>
                <p14:nvPr/>
              </p14:nvContentPartPr>
              <p14:xfrm>
                <a:off x="11210053" y="2653032"/>
                <a:ext cx="212040" cy="96120"/>
              </p14:xfrm>
            </p:contentPart>
          </mc:Choice>
          <mc:Fallback xmlns="">
            <p:pic>
              <p:nvPicPr>
                <p:cNvPr id="39157" name="Freihand 39156">
                  <a:extLst>
                    <a:ext uri="{FF2B5EF4-FFF2-40B4-BE49-F238E27FC236}">
                      <a16:creationId xmlns:a16="http://schemas.microsoft.com/office/drawing/2014/main" id="{AD2F132B-FD55-4F5A-8FC5-DFB02F523224}"/>
                    </a:ext>
                  </a:extLst>
                </p:cNvPr>
                <p:cNvPicPr/>
                <p:nvPr/>
              </p:nvPicPr>
              <p:blipFill>
                <a:blip r:embed="rId389"/>
                <a:stretch>
                  <a:fillRect/>
                </a:stretch>
              </p:blipFill>
              <p:spPr>
                <a:xfrm>
                  <a:off x="11205733" y="2648712"/>
                  <a:ext cx="220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158" name="Freihand 39157">
                  <a:extLst>
                    <a:ext uri="{FF2B5EF4-FFF2-40B4-BE49-F238E27FC236}">
                      <a16:creationId xmlns:a16="http://schemas.microsoft.com/office/drawing/2014/main" id="{07B9366B-CFE5-49C7-BC07-938A97718EB7}"/>
                    </a:ext>
                  </a:extLst>
                </p14:cNvPr>
                <p14:cNvContentPartPr/>
                <p14:nvPr/>
              </p14:nvContentPartPr>
              <p14:xfrm>
                <a:off x="11519293" y="2632872"/>
                <a:ext cx="237960" cy="130680"/>
              </p14:xfrm>
            </p:contentPart>
          </mc:Choice>
          <mc:Fallback xmlns="">
            <p:pic>
              <p:nvPicPr>
                <p:cNvPr id="39158" name="Freihand 39157">
                  <a:extLst>
                    <a:ext uri="{FF2B5EF4-FFF2-40B4-BE49-F238E27FC236}">
                      <a16:creationId xmlns:a16="http://schemas.microsoft.com/office/drawing/2014/main" id="{07B9366B-CFE5-49C7-BC07-938A97718EB7}"/>
                    </a:ext>
                  </a:extLst>
                </p:cNvPr>
                <p:cNvPicPr/>
                <p:nvPr/>
              </p:nvPicPr>
              <p:blipFill>
                <a:blip r:embed="rId391"/>
                <a:stretch>
                  <a:fillRect/>
                </a:stretch>
              </p:blipFill>
              <p:spPr>
                <a:xfrm>
                  <a:off x="11514973" y="2628552"/>
                  <a:ext cx="246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159" name="Freihand 39158">
                  <a:extLst>
                    <a:ext uri="{FF2B5EF4-FFF2-40B4-BE49-F238E27FC236}">
                      <a16:creationId xmlns:a16="http://schemas.microsoft.com/office/drawing/2014/main" id="{7098EF68-9D06-40F7-899A-543C1BBE04AD}"/>
                    </a:ext>
                  </a:extLst>
                </p14:cNvPr>
                <p14:cNvContentPartPr/>
                <p14:nvPr/>
              </p14:nvContentPartPr>
              <p14:xfrm>
                <a:off x="11708293" y="2590392"/>
                <a:ext cx="360" cy="360"/>
              </p14:xfrm>
            </p:contentPart>
          </mc:Choice>
          <mc:Fallback xmlns="">
            <p:pic>
              <p:nvPicPr>
                <p:cNvPr id="39159" name="Freihand 39158">
                  <a:extLst>
                    <a:ext uri="{FF2B5EF4-FFF2-40B4-BE49-F238E27FC236}">
                      <a16:creationId xmlns:a16="http://schemas.microsoft.com/office/drawing/2014/main" id="{7098EF68-9D06-40F7-899A-543C1BBE04AD}"/>
                    </a:ext>
                  </a:extLst>
                </p:cNvPr>
                <p:cNvPicPr/>
                <p:nvPr/>
              </p:nvPicPr>
              <p:blipFill>
                <a:blip r:embed="rId46"/>
                <a:stretch>
                  <a:fillRect/>
                </a:stretch>
              </p:blipFill>
              <p:spPr>
                <a:xfrm>
                  <a:off x="11703973" y="258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9160" name="Freihand 39159">
                  <a:extLst>
                    <a:ext uri="{FF2B5EF4-FFF2-40B4-BE49-F238E27FC236}">
                      <a16:creationId xmlns:a16="http://schemas.microsoft.com/office/drawing/2014/main" id="{6A7FA315-A970-4660-9AB7-81DD08945CBD}"/>
                    </a:ext>
                  </a:extLst>
                </p14:cNvPr>
                <p14:cNvContentPartPr/>
                <p14:nvPr/>
              </p14:nvContentPartPr>
              <p14:xfrm>
                <a:off x="11836093" y="2592912"/>
                <a:ext cx="123480" cy="155520"/>
              </p14:xfrm>
            </p:contentPart>
          </mc:Choice>
          <mc:Fallback xmlns="">
            <p:pic>
              <p:nvPicPr>
                <p:cNvPr id="39160" name="Freihand 39159">
                  <a:extLst>
                    <a:ext uri="{FF2B5EF4-FFF2-40B4-BE49-F238E27FC236}">
                      <a16:creationId xmlns:a16="http://schemas.microsoft.com/office/drawing/2014/main" id="{6A7FA315-A970-4660-9AB7-81DD08945CBD}"/>
                    </a:ext>
                  </a:extLst>
                </p:cNvPr>
                <p:cNvPicPr/>
                <p:nvPr/>
              </p:nvPicPr>
              <p:blipFill>
                <a:blip r:embed="rId394"/>
                <a:stretch>
                  <a:fillRect/>
                </a:stretch>
              </p:blipFill>
              <p:spPr>
                <a:xfrm>
                  <a:off x="11831773" y="2588592"/>
                  <a:ext cx="132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9139" name="Freihand 39138">
                  <a:extLst>
                    <a:ext uri="{FF2B5EF4-FFF2-40B4-BE49-F238E27FC236}">
                      <a16:creationId xmlns:a16="http://schemas.microsoft.com/office/drawing/2014/main" id="{F987D323-801A-40E3-85DC-487B545A13A0}"/>
                    </a:ext>
                  </a:extLst>
                </p14:cNvPr>
                <p14:cNvContentPartPr/>
                <p14:nvPr/>
              </p14:nvContentPartPr>
              <p14:xfrm>
                <a:off x="8435893" y="2710632"/>
                <a:ext cx="124920" cy="142560"/>
              </p14:xfrm>
            </p:contentPart>
          </mc:Choice>
          <mc:Fallback xmlns="">
            <p:pic>
              <p:nvPicPr>
                <p:cNvPr id="39139" name="Freihand 39138">
                  <a:extLst>
                    <a:ext uri="{FF2B5EF4-FFF2-40B4-BE49-F238E27FC236}">
                      <a16:creationId xmlns:a16="http://schemas.microsoft.com/office/drawing/2014/main" id="{F987D323-801A-40E3-85DC-487B545A13A0}"/>
                    </a:ext>
                  </a:extLst>
                </p:cNvPr>
                <p:cNvPicPr/>
                <p:nvPr/>
              </p:nvPicPr>
              <p:blipFill>
                <a:blip r:embed="rId396"/>
                <a:stretch>
                  <a:fillRect/>
                </a:stretch>
              </p:blipFill>
              <p:spPr>
                <a:xfrm>
                  <a:off x="8431573" y="2706312"/>
                  <a:ext cx="133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9140" name="Freihand 39139">
                  <a:extLst>
                    <a:ext uri="{FF2B5EF4-FFF2-40B4-BE49-F238E27FC236}">
                      <a16:creationId xmlns:a16="http://schemas.microsoft.com/office/drawing/2014/main" id="{BE03542B-3038-4E14-8B6C-8669BA3C3425}"/>
                    </a:ext>
                  </a:extLst>
                </p14:cNvPr>
                <p14:cNvContentPartPr/>
                <p14:nvPr/>
              </p14:nvContentPartPr>
              <p14:xfrm>
                <a:off x="8430133" y="2791992"/>
                <a:ext cx="99360" cy="2520"/>
              </p14:xfrm>
            </p:contentPart>
          </mc:Choice>
          <mc:Fallback xmlns="">
            <p:pic>
              <p:nvPicPr>
                <p:cNvPr id="39140" name="Freihand 39139">
                  <a:extLst>
                    <a:ext uri="{FF2B5EF4-FFF2-40B4-BE49-F238E27FC236}">
                      <a16:creationId xmlns:a16="http://schemas.microsoft.com/office/drawing/2014/main" id="{BE03542B-3038-4E14-8B6C-8669BA3C3425}"/>
                    </a:ext>
                  </a:extLst>
                </p:cNvPr>
                <p:cNvPicPr/>
                <p:nvPr/>
              </p:nvPicPr>
              <p:blipFill>
                <a:blip r:embed="rId398"/>
                <a:stretch>
                  <a:fillRect/>
                </a:stretch>
              </p:blipFill>
              <p:spPr>
                <a:xfrm>
                  <a:off x="8425813" y="2787672"/>
                  <a:ext cx="108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9141" name="Freihand 39140">
                  <a:extLst>
                    <a:ext uri="{FF2B5EF4-FFF2-40B4-BE49-F238E27FC236}">
                      <a16:creationId xmlns:a16="http://schemas.microsoft.com/office/drawing/2014/main" id="{EF3F0B7C-60E6-4663-8FC8-0B34D9B68B7D}"/>
                    </a:ext>
                  </a:extLst>
                </p14:cNvPr>
                <p14:cNvContentPartPr/>
                <p14:nvPr/>
              </p14:nvContentPartPr>
              <p14:xfrm>
                <a:off x="8577013" y="2739072"/>
                <a:ext cx="196560" cy="154440"/>
              </p14:xfrm>
            </p:contentPart>
          </mc:Choice>
          <mc:Fallback xmlns="">
            <p:pic>
              <p:nvPicPr>
                <p:cNvPr id="39141" name="Freihand 39140">
                  <a:extLst>
                    <a:ext uri="{FF2B5EF4-FFF2-40B4-BE49-F238E27FC236}">
                      <a16:creationId xmlns:a16="http://schemas.microsoft.com/office/drawing/2014/main" id="{EF3F0B7C-60E6-4663-8FC8-0B34D9B68B7D}"/>
                    </a:ext>
                  </a:extLst>
                </p:cNvPr>
                <p:cNvPicPr/>
                <p:nvPr/>
              </p:nvPicPr>
              <p:blipFill>
                <a:blip r:embed="rId400"/>
                <a:stretch>
                  <a:fillRect/>
                </a:stretch>
              </p:blipFill>
              <p:spPr>
                <a:xfrm>
                  <a:off x="8572693" y="2734752"/>
                  <a:ext cx="205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9142" name="Freihand 39141">
                  <a:extLst>
                    <a:ext uri="{FF2B5EF4-FFF2-40B4-BE49-F238E27FC236}">
                      <a16:creationId xmlns:a16="http://schemas.microsoft.com/office/drawing/2014/main" id="{63B61671-E021-44CD-AE97-D6F46EB3B450}"/>
                    </a:ext>
                  </a:extLst>
                </p14:cNvPr>
                <p14:cNvContentPartPr/>
                <p14:nvPr/>
              </p14:nvContentPartPr>
              <p14:xfrm>
                <a:off x="8775013" y="2807112"/>
                <a:ext cx="9720" cy="9720"/>
              </p14:xfrm>
            </p:contentPart>
          </mc:Choice>
          <mc:Fallback xmlns="">
            <p:pic>
              <p:nvPicPr>
                <p:cNvPr id="39142" name="Freihand 39141">
                  <a:extLst>
                    <a:ext uri="{FF2B5EF4-FFF2-40B4-BE49-F238E27FC236}">
                      <a16:creationId xmlns:a16="http://schemas.microsoft.com/office/drawing/2014/main" id="{63B61671-E021-44CD-AE97-D6F46EB3B450}"/>
                    </a:ext>
                  </a:extLst>
                </p:cNvPr>
                <p:cNvPicPr/>
                <p:nvPr/>
              </p:nvPicPr>
              <p:blipFill>
                <a:blip r:embed="rId402"/>
                <a:stretch>
                  <a:fillRect/>
                </a:stretch>
              </p:blipFill>
              <p:spPr>
                <a:xfrm>
                  <a:off x="8770693" y="2802792"/>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9143" name="Freihand 39142">
                  <a:extLst>
                    <a:ext uri="{FF2B5EF4-FFF2-40B4-BE49-F238E27FC236}">
                      <a16:creationId xmlns:a16="http://schemas.microsoft.com/office/drawing/2014/main" id="{9A62768D-7C4C-4CFD-9251-330CAF504A09}"/>
                    </a:ext>
                  </a:extLst>
                </p14:cNvPr>
                <p14:cNvContentPartPr/>
                <p14:nvPr/>
              </p14:nvContentPartPr>
              <p14:xfrm>
                <a:off x="8906413" y="2669592"/>
                <a:ext cx="236520" cy="145080"/>
              </p14:xfrm>
            </p:contentPart>
          </mc:Choice>
          <mc:Fallback xmlns="">
            <p:pic>
              <p:nvPicPr>
                <p:cNvPr id="39143" name="Freihand 39142">
                  <a:extLst>
                    <a:ext uri="{FF2B5EF4-FFF2-40B4-BE49-F238E27FC236}">
                      <a16:creationId xmlns:a16="http://schemas.microsoft.com/office/drawing/2014/main" id="{9A62768D-7C4C-4CFD-9251-330CAF504A09}"/>
                    </a:ext>
                  </a:extLst>
                </p:cNvPr>
                <p:cNvPicPr/>
                <p:nvPr/>
              </p:nvPicPr>
              <p:blipFill>
                <a:blip r:embed="rId404"/>
                <a:stretch>
                  <a:fillRect/>
                </a:stretch>
              </p:blipFill>
              <p:spPr>
                <a:xfrm>
                  <a:off x="8902093" y="2665272"/>
                  <a:ext cx="245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9144" name="Freihand 39143">
                  <a:extLst>
                    <a:ext uri="{FF2B5EF4-FFF2-40B4-BE49-F238E27FC236}">
                      <a16:creationId xmlns:a16="http://schemas.microsoft.com/office/drawing/2014/main" id="{FC4F88B3-DA8B-4B02-BA0D-0E4D13AF85D4}"/>
                    </a:ext>
                  </a:extLst>
                </p14:cNvPr>
                <p14:cNvContentPartPr/>
                <p14:nvPr/>
              </p14:nvContentPartPr>
              <p14:xfrm>
                <a:off x="9159133" y="2662392"/>
                <a:ext cx="70200" cy="141840"/>
              </p14:xfrm>
            </p:contentPart>
          </mc:Choice>
          <mc:Fallback xmlns="">
            <p:pic>
              <p:nvPicPr>
                <p:cNvPr id="39144" name="Freihand 39143">
                  <a:extLst>
                    <a:ext uri="{FF2B5EF4-FFF2-40B4-BE49-F238E27FC236}">
                      <a16:creationId xmlns:a16="http://schemas.microsoft.com/office/drawing/2014/main" id="{FC4F88B3-DA8B-4B02-BA0D-0E4D13AF85D4}"/>
                    </a:ext>
                  </a:extLst>
                </p:cNvPr>
                <p:cNvPicPr/>
                <p:nvPr/>
              </p:nvPicPr>
              <p:blipFill>
                <a:blip r:embed="rId406"/>
                <a:stretch>
                  <a:fillRect/>
                </a:stretch>
              </p:blipFill>
              <p:spPr>
                <a:xfrm>
                  <a:off x="9154813" y="2658072"/>
                  <a:ext cx="7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9145" name="Freihand 39144">
                  <a:extLst>
                    <a:ext uri="{FF2B5EF4-FFF2-40B4-BE49-F238E27FC236}">
                      <a16:creationId xmlns:a16="http://schemas.microsoft.com/office/drawing/2014/main" id="{E4A94F34-6D88-4DF8-AFB1-8C817FF9BE04}"/>
                    </a:ext>
                  </a:extLst>
                </p14:cNvPr>
                <p14:cNvContentPartPr/>
                <p14:nvPr/>
              </p14:nvContentPartPr>
              <p14:xfrm>
                <a:off x="9257053" y="2716032"/>
                <a:ext cx="199440" cy="86760"/>
              </p14:xfrm>
            </p:contentPart>
          </mc:Choice>
          <mc:Fallback xmlns="">
            <p:pic>
              <p:nvPicPr>
                <p:cNvPr id="39145" name="Freihand 39144">
                  <a:extLst>
                    <a:ext uri="{FF2B5EF4-FFF2-40B4-BE49-F238E27FC236}">
                      <a16:creationId xmlns:a16="http://schemas.microsoft.com/office/drawing/2014/main" id="{E4A94F34-6D88-4DF8-AFB1-8C817FF9BE04}"/>
                    </a:ext>
                  </a:extLst>
                </p:cNvPr>
                <p:cNvPicPr/>
                <p:nvPr/>
              </p:nvPicPr>
              <p:blipFill>
                <a:blip r:embed="rId408"/>
                <a:stretch>
                  <a:fillRect/>
                </a:stretch>
              </p:blipFill>
              <p:spPr>
                <a:xfrm>
                  <a:off x="9252733" y="2711712"/>
                  <a:ext cx="208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9146" name="Freihand 39145">
                  <a:extLst>
                    <a:ext uri="{FF2B5EF4-FFF2-40B4-BE49-F238E27FC236}">
                      <a16:creationId xmlns:a16="http://schemas.microsoft.com/office/drawing/2014/main" id="{DF966DFA-2D51-4414-A9A3-03BDE3CC6584}"/>
                    </a:ext>
                  </a:extLst>
                </p14:cNvPr>
                <p14:cNvContentPartPr/>
                <p14:nvPr/>
              </p14:nvContentPartPr>
              <p14:xfrm>
                <a:off x="9502573" y="2668872"/>
                <a:ext cx="118800" cy="113040"/>
              </p14:xfrm>
            </p:contentPart>
          </mc:Choice>
          <mc:Fallback xmlns="">
            <p:pic>
              <p:nvPicPr>
                <p:cNvPr id="39146" name="Freihand 39145">
                  <a:extLst>
                    <a:ext uri="{FF2B5EF4-FFF2-40B4-BE49-F238E27FC236}">
                      <a16:creationId xmlns:a16="http://schemas.microsoft.com/office/drawing/2014/main" id="{DF966DFA-2D51-4414-A9A3-03BDE3CC6584}"/>
                    </a:ext>
                  </a:extLst>
                </p:cNvPr>
                <p:cNvPicPr/>
                <p:nvPr/>
              </p:nvPicPr>
              <p:blipFill>
                <a:blip r:embed="rId410"/>
                <a:stretch>
                  <a:fillRect/>
                </a:stretch>
              </p:blipFill>
              <p:spPr>
                <a:xfrm>
                  <a:off x="9498253" y="2664552"/>
                  <a:ext cx="127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9147" name="Freihand 39146">
                  <a:extLst>
                    <a:ext uri="{FF2B5EF4-FFF2-40B4-BE49-F238E27FC236}">
                      <a16:creationId xmlns:a16="http://schemas.microsoft.com/office/drawing/2014/main" id="{B1F273D1-BCE9-4793-898F-DA6CC3EA365A}"/>
                    </a:ext>
                  </a:extLst>
                </p14:cNvPr>
                <p14:cNvContentPartPr/>
                <p14:nvPr/>
              </p14:nvContentPartPr>
              <p14:xfrm>
                <a:off x="9616693" y="2669952"/>
                <a:ext cx="18000" cy="24840"/>
              </p14:xfrm>
            </p:contentPart>
          </mc:Choice>
          <mc:Fallback xmlns="">
            <p:pic>
              <p:nvPicPr>
                <p:cNvPr id="39147" name="Freihand 39146">
                  <a:extLst>
                    <a:ext uri="{FF2B5EF4-FFF2-40B4-BE49-F238E27FC236}">
                      <a16:creationId xmlns:a16="http://schemas.microsoft.com/office/drawing/2014/main" id="{B1F273D1-BCE9-4793-898F-DA6CC3EA365A}"/>
                    </a:ext>
                  </a:extLst>
                </p:cNvPr>
                <p:cNvPicPr/>
                <p:nvPr/>
              </p:nvPicPr>
              <p:blipFill>
                <a:blip r:embed="rId412"/>
                <a:stretch>
                  <a:fillRect/>
                </a:stretch>
              </p:blipFill>
              <p:spPr>
                <a:xfrm>
                  <a:off x="9612373" y="2665632"/>
                  <a:ext cx="26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148" name="Freihand 39147">
                  <a:extLst>
                    <a:ext uri="{FF2B5EF4-FFF2-40B4-BE49-F238E27FC236}">
                      <a16:creationId xmlns:a16="http://schemas.microsoft.com/office/drawing/2014/main" id="{8F832C16-F3B8-4F71-83A7-C645AE8F5CF5}"/>
                    </a:ext>
                  </a:extLst>
                </p14:cNvPr>
                <p14:cNvContentPartPr/>
                <p14:nvPr/>
              </p14:nvContentPartPr>
              <p14:xfrm>
                <a:off x="9623173" y="2710272"/>
                <a:ext cx="111240" cy="51480"/>
              </p14:xfrm>
            </p:contentPart>
          </mc:Choice>
          <mc:Fallback xmlns="">
            <p:pic>
              <p:nvPicPr>
                <p:cNvPr id="39148" name="Freihand 39147">
                  <a:extLst>
                    <a:ext uri="{FF2B5EF4-FFF2-40B4-BE49-F238E27FC236}">
                      <a16:creationId xmlns:a16="http://schemas.microsoft.com/office/drawing/2014/main" id="{8F832C16-F3B8-4F71-83A7-C645AE8F5CF5}"/>
                    </a:ext>
                  </a:extLst>
                </p:cNvPr>
                <p:cNvPicPr/>
                <p:nvPr/>
              </p:nvPicPr>
              <p:blipFill>
                <a:blip r:embed="rId414"/>
                <a:stretch>
                  <a:fillRect/>
                </a:stretch>
              </p:blipFill>
              <p:spPr>
                <a:xfrm>
                  <a:off x="9618853" y="2705952"/>
                  <a:ext cx="119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9149" name="Freihand 39148">
                  <a:extLst>
                    <a:ext uri="{FF2B5EF4-FFF2-40B4-BE49-F238E27FC236}">
                      <a16:creationId xmlns:a16="http://schemas.microsoft.com/office/drawing/2014/main" id="{EC138131-F845-4939-BA94-356834F1BE9E}"/>
                    </a:ext>
                  </a:extLst>
                </p14:cNvPr>
                <p14:cNvContentPartPr/>
                <p14:nvPr/>
              </p14:nvContentPartPr>
              <p14:xfrm>
                <a:off x="9777973" y="2707392"/>
                <a:ext cx="203400" cy="83160"/>
              </p14:xfrm>
            </p:contentPart>
          </mc:Choice>
          <mc:Fallback xmlns="">
            <p:pic>
              <p:nvPicPr>
                <p:cNvPr id="39149" name="Freihand 39148">
                  <a:extLst>
                    <a:ext uri="{FF2B5EF4-FFF2-40B4-BE49-F238E27FC236}">
                      <a16:creationId xmlns:a16="http://schemas.microsoft.com/office/drawing/2014/main" id="{EC138131-F845-4939-BA94-356834F1BE9E}"/>
                    </a:ext>
                  </a:extLst>
                </p:cNvPr>
                <p:cNvPicPr/>
                <p:nvPr/>
              </p:nvPicPr>
              <p:blipFill>
                <a:blip r:embed="rId416"/>
                <a:stretch>
                  <a:fillRect/>
                </a:stretch>
              </p:blipFill>
              <p:spPr>
                <a:xfrm>
                  <a:off x="9773653" y="2703072"/>
                  <a:ext cx="212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9150" name="Freihand 39149">
                  <a:extLst>
                    <a:ext uri="{FF2B5EF4-FFF2-40B4-BE49-F238E27FC236}">
                      <a16:creationId xmlns:a16="http://schemas.microsoft.com/office/drawing/2014/main" id="{53762B24-CBA3-4CE3-96FA-06552E47FD02}"/>
                    </a:ext>
                  </a:extLst>
                </p14:cNvPr>
                <p14:cNvContentPartPr/>
                <p14:nvPr/>
              </p14:nvContentPartPr>
              <p14:xfrm>
                <a:off x="10128253" y="2678592"/>
                <a:ext cx="168120" cy="114480"/>
              </p14:xfrm>
            </p:contentPart>
          </mc:Choice>
          <mc:Fallback xmlns="">
            <p:pic>
              <p:nvPicPr>
                <p:cNvPr id="39150" name="Freihand 39149">
                  <a:extLst>
                    <a:ext uri="{FF2B5EF4-FFF2-40B4-BE49-F238E27FC236}">
                      <a16:creationId xmlns:a16="http://schemas.microsoft.com/office/drawing/2014/main" id="{53762B24-CBA3-4CE3-96FA-06552E47FD02}"/>
                    </a:ext>
                  </a:extLst>
                </p:cNvPr>
                <p:cNvPicPr/>
                <p:nvPr/>
              </p:nvPicPr>
              <p:blipFill>
                <a:blip r:embed="rId418"/>
                <a:stretch>
                  <a:fillRect/>
                </a:stretch>
              </p:blipFill>
              <p:spPr>
                <a:xfrm>
                  <a:off x="10123933" y="2674272"/>
                  <a:ext cx="17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9151" name="Freihand 39150">
                  <a:extLst>
                    <a:ext uri="{FF2B5EF4-FFF2-40B4-BE49-F238E27FC236}">
                      <a16:creationId xmlns:a16="http://schemas.microsoft.com/office/drawing/2014/main" id="{A2CDEB14-6AF3-4FA9-81BE-A7A95A3B711B}"/>
                    </a:ext>
                  </a:extLst>
                </p14:cNvPr>
                <p14:cNvContentPartPr/>
                <p14:nvPr/>
              </p14:nvContentPartPr>
              <p14:xfrm>
                <a:off x="10300693" y="2714232"/>
                <a:ext cx="73800" cy="74160"/>
              </p14:xfrm>
            </p:contentPart>
          </mc:Choice>
          <mc:Fallback xmlns="">
            <p:pic>
              <p:nvPicPr>
                <p:cNvPr id="39151" name="Freihand 39150">
                  <a:extLst>
                    <a:ext uri="{FF2B5EF4-FFF2-40B4-BE49-F238E27FC236}">
                      <a16:creationId xmlns:a16="http://schemas.microsoft.com/office/drawing/2014/main" id="{A2CDEB14-6AF3-4FA9-81BE-A7A95A3B711B}"/>
                    </a:ext>
                  </a:extLst>
                </p:cNvPr>
                <p:cNvPicPr/>
                <p:nvPr/>
              </p:nvPicPr>
              <p:blipFill>
                <a:blip r:embed="rId420"/>
                <a:stretch>
                  <a:fillRect/>
                </a:stretch>
              </p:blipFill>
              <p:spPr>
                <a:xfrm>
                  <a:off x="10296373" y="2709912"/>
                  <a:ext cx="82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9152" name="Freihand 39151">
                  <a:extLst>
                    <a:ext uri="{FF2B5EF4-FFF2-40B4-BE49-F238E27FC236}">
                      <a16:creationId xmlns:a16="http://schemas.microsoft.com/office/drawing/2014/main" id="{36B53086-C2C4-412F-AF51-01006629996B}"/>
                    </a:ext>
                  </a:extLst>
                </p14:cNvPr>
                <p14:cNvContentPartPr/>
                <p14:nvPr/>
              </p14:nvContentPartPr>
              <p14:xfrm>
                <a:off x="10495453" y="2634672"/>
                <a:ext cx="112680" cy="163440"/>
              </p14:xfrm>
            </p:contentPart>
          </mc:Choice>
          <mc:Fallback xmlns="">
            <p:pic>
              <p:nvPicPr>
                <p:cNvPr id="39152" name="Freihand 39151">
                  <a:extLst>
                    <a:ext uri="{FF2B5EF4-FFF2-40B4-BE49-F238E27FC236}">
                      <a16:creationId xmlns:a16="http://schemas.microsoft.com/office/drawing/2014/main" id="{36B53086-C2C4-412F-AF51-01006629996B}"/>
                    </a:ext>
                  </a:extLst>
                </p:cNvPr>
                <p:cNvPicPr/>
                <p:nvPr/>
              </p:nvPicPr>
              <p:blipFill>
                <a:blip r:embed="rId422"/>
                <a:stretch>
                  <a:fillRect/>
                </a:stretch>
              </p:blipFill>
              <p:spPr>
                <a:xfrm>
                  <a:off x="10491133" y="2630352"/>
                  <a:ext cx="121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9153" name="Freihand 39152">
                  <a:extLst>
                    <a:ext uri="{FF2B5EF4-FFF2-40B4-BE49-F238E27FC236}">
                      <a16:creationId xmlns:a16="http://schemas.microsoft.com/office/drawing/2014/main" id="{2FC14FFF-1699-4B85-8CB4-C871B7D7F800}"/>
                    </a:ext>
                  </a:extLst>
                </p14:cNvPr>
                <p14:cNvContentPartPr/>
                <p14:nvPr/>
              </p14:nvContentPartPr>
              <p14:xfrm>
                <a:off x="10579693" y="2633592"/>
                <a:ext cx="92880" cy="131760"/>
              </p14:xfrm>
            </p:contentPart>
          </mc:Choice>
          <mc:Fallback xmlns="">
            <p:pic>
              <p:nvPicPr>
                <p:cNvPr id="39153" name="Freihand 39152">
                  <a:extLst>
                    <a:ext uri="{FF2B5EF4-FFF2-40B4-BE49-F238E27FC236}">
                      <a16:creationId xmlns:a16="http://schemas.microsoft.com/office/drawing/2014/main" id="{2FC14FFF-1699-4B85-8CB4-C871B7D7F800}"/>
                    </a:ext>
                  </a:extLst>
                </p:cNvPr>
                <p:cNvPicPr/>
                <p:nvPr/>
              </p:nvPicPr>
              <p:blipFill>
                <a:blip r:embed="rId424"/>
                <a:stretch>
                  <a:fillRect/>
                </a:stretch>
              </p:blipFill>
              <p:spPr>
                <a:xfrm>
                  <a:off x="10575373" y="2629272"/>
                  <a:ext cx="10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9154" name="Freihand 39153">
                  <a:extLst>
                    <a:ext uri="{FF2B5EF4-FFF2-40B4-BE49-F238E27FC236}">
                      <a16:creationId xmlns:a16="http://schemas.microsoft.com/office/drawing/2014/main" id="{870C43A6-D2C4-4EF3-ADE9-3AD9FDD95DF5}"/>
                    </a:ext>
                  </a:extLst>
                </p14:cNvPr>
                <p14:cNvContentPartPr/>
                <p14:nvPr/>
              </p14:nvContentPartPr>
              <p14:xfrm>
                <a:off x="10664293" y="2697312"/>
                <a:ext cx="90000" cy="87480"/>
              </p14:xfrm>
            </p:contentPart>
          </mc:Choice>
          <mc:Fallback xmlns="">
            <p:pic>
              <p:nvPicPr>
                <p:cNvPr id="39154" name="Freihand 39153">
                  <a:extLst>
                    <a:ext uri="{FF2B5EF4-FFF2-40B4-BE49-F238E27FC236}">
                      <a16:creationId xmlns:a16="http://schemas.microsoft.com/office/drawing/2014/main" id="{870C43A6-D2C4-4EF3-ADE9-3AD9FDD95DF5}"/>
                    </a:ext>
                  </a:extLst>
                </p:cNvPr>
                <p:cNvPicPr/>
                <p:nvPr/>
              </p:nvPicPr>
              <p:blipFill>
                <a:blip r:embed="rId426"/>
                <a:stretch>
                  <a:fillRect/>
                </a:stretch>
              </p:blipFill>
              <p:spPr>
                <a:xfrm>
                  <a:off x="10659973" y="2692992"/>
                  <a:ext cx="98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9155" name="Freihand 39154">
                  <a:extLst>
                    <a:ext uri="{FF2B5EF4-FFF2-40B4-BE49-F238E27FC236}">
                      <a16:creationId xmlns:a16="http://schemas.microsoft.com/office/drawing/2014/main" id="{357493AE-0376-4B0D-8B85-9F56833566B4}"/>
                    </a:ext>
                  </a:extLst>
                </p14:cNvPr>
                <p14:cNvContentPartPr/>
                <p14:nvPr/>
              </p14:nvContentPartPr>
              <p14:xfrm>
                <a:off x="10768333" y="2602272"/>
                <a:ext cx="208080" cy="163800"/>
              </p14:xfrm>
            </p:contentPart>
          </mc:Choice>
          <mc:Fallback xmlns="">
            <p:pic>
              <p:nvPicPr>
                <p:cNvPr id="39155" name="Freihand 39154">
                  <a:extLst>
                    <a:ext uri="{FF2B5EF4-FFF2-40B4-BE49-F238E27FC236}">
                      <a16:creationId xmlns:a16="http://schemas.microsoft.com/office/drawing/2014/main" id="{357493AE-0376-4B0D-8B85-9F56833566B4}"/>
                    </a:ext>
                  </a:extLst>
                </p:cNvPr>
                <p:cNvPicPr/>
                <p:nvPr/>
              </p:nvPicPr>
              <p:blipFill>
                <a:blip r:embed="rId428"/>
                <a:stretch>
                  <a:fillRect/>
                </a:stretch>
              </p:blipFill>
              <p:spPr>
                <a:xfrm>
                  <a:off x="10764013" y="2597952"/>
                  <a:ext cx="216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9156" name="Freihand 39155">
                  <a:extLst>
                    <a:ext uri="{FF2B5EF4-FFF2-40B4-BE49-F238E27FC236}">
                      <a16:creationId xmlns:a16="http://schemas.microsoft.com/office/drawing/2014/main" id="{6BE9064B-C596-4C9C-9C7A-ABD9BE5E9EDC}"/>
                    </a:ext>
                  </a:extLst>
                </p14:cNvPr>
                <p14:cNvContentPartPr/>
                <p14:nvPr/>
              </p14:nvContentPartPr>
              <p14:xfrm>
                <a:off x="10987933" y="2651952"/>
                <a:ext cx="62280" cy="111240"/>
              </p14:xfrm>
            </p:contentPart>
          </mc:Choice>
          <mc:Fallback xmlns="">
            <p:pic>
              <p:nvPicPr>
                <p:cNvPr id="39156" name="Freihand 39155">
                  <a:extLst>
                    <a:ext uri="{FF2B5EF4-FFF2-40B4-BE49-F238E27FC236}">
                      <a16:creationId xmlns:a16="http://schemas.microsoft.com/office/drawing/2014/main" id="{6BE9064B-C596-4C9C-9C7A-ABD9BE5E9EDC}"/>
                    </a:ext>
                  </a:extLst>
                </p:cNvPr>
                <p:cNvPicPr/>
                <p:nvPr/>
              </p:nvPicPr>
              <p:blipFill>
                <a:blip r:embed="rId430"/>
                <a:stretch>
                  <a:fillRect/>
                </a:stretch>
              </p:blipFill>
              <p:spPr>
                <a:xfrm>
                  <a:off x="10983613" y="2647632"/>
                  <a:ext cx="70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9172" name="Freihand 39171">
                  <a:extLst>
                    <a:ext uri="{FF2B5EF4-FFF2-40B4-BE49-F238E27FC236}">
                      <a16:creationId xmlns:a16="http://schemas.microsoft.com/office/drawing/2014/main" id="{0979FE6C-699E-4E59-8D95-604C587930EE}"/>
                    </a:ext>
                  </a:extLst>
                </p14:cNvPr>
                <p14:cNvContentPartPr/>
                <p14:nvPr/>
              </p14:nvContentPartPr>
              <p14:xfrm>
                <a:off x="8402773" y="2989992"/>
                <a:ext cx="127440" cy="91440"/>
              </p14:xfrm>
            </p:contentPart>
          </mc:Choice>
          <mc:Fallback xmlns="">
            <p:pic>
              <p:nvPicPr>
                <p:cNvPr id="39172" name="Freihand 39171">
                  <a:extLst>
                    <a:ext uri="{FF2B5EF4-FFF2-40B4-BE49-F238E27FC236}">
                      <a16:creationId xmlns:a16="http://schemas.microsoft.com/office/drawing/2014/main" id="{0979FE6C-699E-4E59-8D95-604C587930EE}"/>
                    </a:ext>
                  </a:extLst>
                </p:cNvPr>
                <p:cNvPicPr/>
                <p:nvPr/>
              </p:nvPicPr>
              <p:blipFill>
                <a:blip r:embed="rId432"/>
                <a:stretch>
                  <a:fillRect/>
                </a:stretch>
              </p:blipFill>
              <p:spPr>
                <a:xfrm>
                  <a:off x="8398453" y="2985672"/>
                  <a:ext cx="136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9173" name="Freihand 39172">
                  <a:extLst>
                    <a:ext uri="{FF2B5EF4-FFF2-40B4-BE49-F238E27FC236}">
                      <a16:creationId xmlns:a16="http://schemas.microsoft.com/office/drawing/2014/main" id="{31D9B51D-3073-44CD-847C-11CC82C0306D}"/>
                    </a:ext>
                  </a:extLst>
                </p14:cNvPr>
                <p14:cNvContentPartPr/>
                <p14:nvPr/>
              </p14:nvContentPartPr>
              <p14:xfrm>
                <a:off x="8504293" y="3055872"/>
                <a:ext cx="80280" cy="84240"/>
              </p14:xfrm>
            </p:contentPart>
          </mc:Choice>
          <mc:Fallback xmlns="">
            <p:pic>
              <p:nvPicPr>
                <p:cNvPr id="39173" name="Freihand 39172">
                  <a:extLst>
                    <a:ext uri="{FF2B5EF4-FFF2-40B4-BE49-F238E27FC236}">
                      <a16:creationId xmlns:a16="http://schemas.microsoft.com/office/drawing/2014/main" id="{31D9B51D-3073-44CD-847C-11CC82C0306D}"/>
                    </a:ext>
                  </a:extLst>
                </p:cNvPr>
                <p:cNvPicPr/>
                <p:nvPr/>
              </p:nvPicPr>
              <p:blipFill>
                <a:blip r:embed="rId434"/>
                <a:stretch>
                  <a:fillRect/>
                </a:stretch>
              </p:blipFill>
              <p:spPr>
                <a:xfrm>
                  <a:off x="8499973" y="3051552"/>
                  <a:ext cx="88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9174" name="Freihand 39173">
                  <a:extLst>
                    <a:ext uri="{FF2B5EF4-FFF2-40B4-BE49-F238E27FC236}">
                      <a16:creationId xmlns:a16="http://schemas.microsoft.com/office/drawing/2014/main" id="{D66A784D-27EE-479C-B443-FCF0B305CDA0}"/>
                    </a:ext>
                  </a:extLst>
                </p14:cNvPr>
                <p14:cNvContentPartPr/>
                <p14:nvPr/>
              </p14:nvContentPartPr>
              <p14:xfrm>
                <a:off x="8613733" y="3045432"/>
                <a:ext cx="21960" cy="100080"/>
              </p14:xfrm>
            </p:contentPart>
          </mc:Choice>
          <mc:Fallback xmlns="">
            <p:pic>
              <p:nvPicPr>
                <p:cNvPr id="39174" name="Freihand 39173">
                  <a:extLst>
                    <a:ext uri="{FF2B5EF4-FFF2-40B4-BE49-F238E27FC236}">
                      <a16:creationId xmlns:a16="http://schemas.microsoft.com/office/drawing/2014/main" id="{D66A784D-27EE-479C-B443-FCF0B305CDA0}"/>
                    </a:ext>
                  </a:extLst>
                </p:cNvPr>
                <p:cNvPicPr/>
                <p:nvPr/>
              </p:nvPicPr>
              <p:blipFill>
                <a:blip r:embed="rId436"/>
                <a:stretch>
                  <a:fillRect/>
                </a:stretch>
              </p:blipFill>
              <p:spPr>
                <a:xfrm>
                  <a:off x="8609413" y="3041112"/>
                  <a:ext cx="30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9175" name="Freihand 39174">
                  <a:extLst>
                    <a:ext uri="{FF2B5EF4-FFF2-40B4-BE49-F238E27FC236}">
                      <a16:creationId xmlns:a16="http://schemas.microsoft.com/office/drawing/2014/main" id="{EECE61FA-6745-4FAD-B736-D18471BCFBE2}"/>
                    </a:ext>
                  </a:extLst>
                </p14:cNvPr>
                <p14:cNvContentPartPr/>
                <p14:nvPr/>
              </p14:nvContentPartPr>
              <p14:xfrm>
                <a:off x="8590693" y="3006552"/>
                <a:ext cx="198000" cy="85680"/>
              </p14:xfrm>
            </p:contentPart>
          </mc:Choice>
          <mc:Fallback xmlns="">
            <p:pic>
              <p:nvPicPr>
                <p:cNvPr id="39175" name="Freihand 39174">
                  <a:extLst>
                    <a:ext uri="{FF2B5EF4-FFF2-40B4-BE49-F238E27FC236}">
                      <a16:creationId xmlns:a16="http://schemas.microsoft.com/office/drawing/2014/main" id="{EECE61FA-6745-4FAD-B736-D18471BCFBE2}"/>
                    </a:ext>
                  </a:extLst>
                </p:cNvPr>
                <p:cNvPicPr/>
                <p:nvPr/>
              </p:nvPicPr>
              <p:blipFill>
                <a:blip r:embed="rId438"/>
                <a:stretch>
                  <a:fillRect/>
                </a:stretch>
              </p:blipFill>
              <p:spPr>
                <a:xfrm>
                  <a:off x="8586373" y="3002232"/>
                  <a:ext cx="20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9176" name="Freihand 39175">
                  <a:extLst>
                    <a:ext uri="{FF2B5EF4-FFF2-40B4-BE49-F238E27FC236}">
                      <a16:creationId xmlns:a16="http://schemas.microsoft.com/office/drawing/2014/main" id="{FFAC72FA-3E5F-4A5B-8CB7-9846123EEC29}"/>
                    </a:ext>
                  </a:extLst>
                </p14:cNvPr>
                <p14:cNvContentPartPr/>
                <p14:nvPr/>
              </p14:nvContentPartPr>
              <p14:xfrm>
                <a:off x="8774653" y="3082152"/>
                <a:ext cx="12240" cy="19440"/>
              </p14:xfrm>
            </p:contentPart>
          </mc:Choice>
          <mc:Fallback xmlns="">
            <p:pic>
              <p:nvPicPr>
                <p:cNvPr id="39176" name="Freihand 39175">
                  <a:extLst>
                    <a:ext uri="{FF2B5EF4-FFF2-40B4-BE49-F238E27FC236}">
                      <a16:creationId xmlns:a16="http://schemas.microsoft.com/office/drawing/2014/main" id="{FFAC72FA-3E5F-4A5B-8CB7-9846123EEC29}"/>
                    </a:ext>
                  </a:extLst>
                </p:cNvPr>
                <p:cNvPicPr/>
                <p:nvPr/>
              </p:nvPicPr>
              <p:blipFill>
                <a:blip r:embed="rId440"/>
                <a:stretch>
                  <a:fillRect/>
                </a:stretch>
              </p:blipFill>
              <p:spPr>
                <a:xfrm>
                  <a:off x="8770333" y="3077832"/>
                  <a:ext cx="20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9178" name="Freihand 39177">
                  <a:extLst>
                    <a:ext uri="{FF2B5EF4-FFF2-40B4-BE49-F238E27FC236}">
                      <a16:creationId xmlns:a16="http://schemas.microsoft.com/office/drawing/2014/main" id="{FF09083C-FCD1-4B8B-8601-38E68931A6C4}"/>
                    </a:ext>
                  </a:extLst>
                </p14:cNvPr>
                <p14:cNvContentPartPr/>
                <p14:nvPr/>
              </p14:nvContentPartPr>
              <p14:xfrm>
                <a:off x="8950693" y="2928432"/>
                <a:ext cx="131040" cy="122040"/>
              </p14:xfrm>
            </p:contentPart>
          </mc:Choice>
          <mc:Fallback xmlns="">
            <p:pic>
              <p:nvPicPr>
                <p:cNvPr id="39178" name="Freihand 39177">
                  <a:extLst>
                    <a:ext uri="{FF2B5EF4-FFF2-40B4-BE49-F238E27FC236}">
                      <a16:creationId xmlns:a16="http://schemas.microsoft.com/office/drawing/2014/main" id="{FF09083C-FCD1-4B8B-8601-38E68931A6C4}"/>
                    </a:ext>
                  </a:extLst>
                </p:cNvPr>
                <p:cNvPicPr/>
                <p:nvPr/>
              </p:nvPicPr>
              <p:blipFill>
                <a:blip r:embed="rId442"/>
                <a:stretch>
                  <a:fillRect/>
                </a:stretch>
              </p:blipFill>
              <p:spPr>
                <a:xfrm>
                  <a:off x="8946373" y="2924112"/>
                  <a:ext cx="139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9179" name="Freihand 39178">
                  <a:extLst>
                    <a:ext uri="{FF2B5EF4-FFF2-40B4-BE49-F238E27FC236}">
                      <a16:creationId xmlns:a16="http://schemas.microsoft.com/office/drawing/2014/main" id="{F25580BE-2BA3-46CE-BDEE-5A3CE24CAE81}"/>
                    </a:ext>
                  </a:extLst>
                </p14:cNvPr>
                <p14:cNvContentPartPr/>
                <p14:nvPr/>
              </p14:nvContentPartPr>
              <p14:xfrm>
                <a:off x="9001813" y="2987472"/>
                <a:ext cx="74160" cy="72000"/>
              </p14:xfrm>
            </p:contentPart>
          </mc:Choice>
          <mc:Fallback xmlns="">
            <p:pic>
              <p:nvPicPr>
                <p:cNvPr id="39179" name="Freihand 39178">
                  <a:extLst>
                    <a:ext uri="{FF2B5EF4-FFF2-40B4-BE49-F238E27FC236}">
                      <a16:creationId xmlns:a16="http://schemas.microsoft.com/office/drawing/2014/main" id="{F25580BE-2BA3-46CE-BDEE-5A3CE24CAE81}"/>
                    </a:ext>
                  </a:extLst>
                </p:cNvPr>
                <p:cNvPicPr/>
                <p:nvPr/>
              </p:nvPicPr>
              <p:blipFill>
                <a:blip r:embed="rId444"/>
                <a:stretch>
                  <a:fillRect/>
                </a:stretch>
              </p:blipFill>
              <p:spPr>
                <a:xfrm>
                  <a:off x="8997493" y="2983152"/>
                  <a:ext cx="82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9180" name="Freihand 39179">
                  <a:extLst>
                    <a:ext uri="{FF2B5EF4-FFF2-40B4-BE49-F238E27FC236}">
                      <a16:creationId xmlns:a16="http://schemas.microsoft.com/office/drawing/2014/main" id="{E1D796D9-7857-48B4-8CC5-7E603BC31DEC}"/>
                    </a:ext>
                  </a:extLst>
                </p14:cNvPr>
                <p14:cNvContentPartPr/>
                <p14:nvPr/>
              </p14:nvContentPartPr>
              <p14:xfrm>
                <a:off x="9084973" y="3004752"/>
                <a:ext cx="150480" cy="53280"/>
              </p14:xfrm>
            </p:contentPart>
          </mc:Choice>
          <mc:Fallback xmlns="">
            <p:pic>
              <p:nvPicPr>
                <p:cNvPr id="39180" name="Freihand 39179">
                  <a:extLst>
                    <a:ext uri="{FF2B5EF4-FFF2-40B4-BE49-F238E27FC236}">
                      <a16:creationId xmlns:a16="http://schemas.microsoft.com/office/drawing/2014/main" id="{E1D796D9-7857-48B4-8CC5-7E603BC31DEC}"/>
                    </a:ext>
                  </a:extLst>
                </p:cNvPr>
                <p:cNvPicPr/>
                <p:nvPr/>
              </p:nvPicPr>
              <p:blipFill>
                <a:blip r:embed="rId446"/>
                <a:stretch>
                  <a:fillRect/>
                </a:stretch>
              </p:blipFill>
              <p:spPr>
                <a:xfrm>
                  <a:off x="9080653" y="3000432"/>
                  <a:ext cx="159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9181" name="Freihand 39180">
                  <a:extLst>
                    <a:ext uri="{FF2B5EF4-FFF2-40B4-BE49-F238E27FC236}">
                      <a16:creationId xmlns:a16="http://schemas.microsoft.com/office/drawing/2014/main" id="{A1B71BC6-1216-4091-8FC5-30A461B88A6A}"/>
                    </a:ext>
                  </a:extLst>
                </p14:cNvPr>
                <p14:cNvContentPartPr/>
                <p14:nvPr/>
              </p14:nvContentPartPr>
              <p14:xfrm>
                <a:off x="9262093" y="2996112"/>
                <a:ext cx="65160" cy="87480"/>
              </p14:xfrm>
            </p:contentPart>
          </mc:Choice>
          <mc:Fallback xmlns="">
            <p:pic>
              <p:nvPicPr>
                <p:cNvPr id="39181" name="Freihand 39180">
                  <a:extLst>
                    <a:ext uri="{FF2B5EF4-FFF2-40B4-BE49-F238E27FC236}">
                      <a16:creationId xmlns:a16="http://schemas.microsoft.com/office/drawing/2014/main" id="{A1B71BC6-1216-4091-8FC5-30A461B88A6A}"/>
                    </a:ext>
                  </a:extLst>
                </p:cNvPr>
                <p:cNvPicPr/>
                <p:nvPr/>
              </p:nvPicPr>
              <p:blipFill>
                <a:blip r:embed="rId448"/>
                <a:stretch>
                  <a:fillRect/>
                </a:stretch>
              </p:blipFill>
              <p:spPr>
                <a:xfrm>
                  <a:off x="9257773" y="2991792"/>
                  <a:ext cx="73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9182" name="Freihand 39181">
                  <a:extLst>
                    <a:ext uri="{FF2B5EF4-FFF2-40B4-BE49-F238E27FC236}">
                      <a16:creationId xmlns:a16="http://schemas.microsoft.com/office/drawing/2014/main" id="{3749AD77-69CC-4590-BE15-D8DA37A3FA48}"/>
                    </a:ext>
                  </a:extLst>
                </p14:cNvPr>
                <p14:cNvContentPartPr/>
                <p14:nvPr/>
              </p14:nvContentPartPr>
              <p14:xfrm>
                <a:off x="9344893" y="2998992"/>
                <a:ext cx="273600" cy="91440"/>
              </p14:xfrm>
            </p:contentPart>
          </mc:Choice>
          <mc:Fallback xmlns="">
            <p:pic>
              <p:nvPicPr>
                <p:cNvPr id="39182" name="Freihand 39181">
                  <a:extLst>
                    <a:ext uri="{FF2B5EF4-FFF2-40B4-BE49-F238E27FC236}">
                      <a16:creationId xmlns:a16="http://schemas.microsoft.com/office/drawing/2014/main" id="{3749AD77-69CC-4590-BE15-D8DA37A3FA48}"/>
                    </a:ext>
                  </a:extLst>
                </p:cNvPr>
                <p:cNvPicPr/>
                <p:nvPr/>
              </p:nvPicPr>
              <p:blipFill>
                <a:blip r:embed="rId450"/>
                <a:stretch>
                  <a:fillRect/>
                </a:stretch>
              </p:blipFill>
              <p:spPr>
                <a:xfrm>
                  <a:off x="9340573" y="2994672"/>
                  <a:ext cx="282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9184" name="Freihand 39183">
                  <a:extLst>
                    <a:ext uri="{FF2B5EF4-FFF2-40B4-BE49-F238E27FC236}">
                      <a16:creationId xmlns:a16="http://schemas.microsoft.com/office/drawing/2014/main" id="{A33F3B1E-D5D2-4ACA-B53D-BF7A59201059}"/>
                    </a:ext>
                  </a:extLst>
                </p14:cNvPr>
                <p14:cNvContentPartPr/>
                <p14:nvPr/>
              </p14:nvContentPartPr>
              <p14:xfrm>
                <a:off x="9876613" y="2947152"/>
                <a:ext cx="210240" cy="120240"/>
              </p14:xfrm>
            </p:contentPart>
          </mc:Choice>
          <mc:Fallback xmlns="">
            <p:pic>
              <p:nvPicPr>
                <p:cNvPr id="39184" name="Freihand 39183">
                  <a:extLst>
                    <a:ext uri="{FF2B5EF4-FFF2-40B4-BE49-F238E27FC236}">
                      <a16:creationId xmlns:a16="http://schemas.microsoft.com/office/drawing/2014/main" id="{A33F3B1E-D5D2-4ACA-B53D-BF7A59201059}"/>
                    </a:ext>
                  </a:extLst>
                </p:cNvPr>
                <p:cNvPicPr/>
                <p:nvPr/>
              </p:nvPicPr>
              <p:blipFill>
                <a:blip r:embed="rId452"/>
                <a:stretch>
                  <a:fillRect/>
                </a:stretch>
              </p:blipFill>
              <p:spPr>
                <a:xfrm>
                  <a:off x="9872293" y="2942832"/>
                  <a:ext cx="218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9185" name="Freihand 39184">
                  <a:extLst>
                    <a:ext uri="{FF2B5EF4-FFF2-40B4-BE49-F238E27FC236}">
                      <a16:creationId xmlns:a16="http://schemas.microsoft.com/office/drawing/2014/main" id="{31DEEE1E-FD23-46A7-A046-36940C548D81}"/>
                    </a:ext>
                  </a:extLst>
                </p14:cNvPr>
                <p14:cNvContentPartPr/>
                <p14:nvPr/>
              </p14:nvContentPartPr>
              <p14:xfrm>
                <a:off x="10080733" y="2993232"/>
                <a:ext cx="97200" cy="68760"/>
              </p14:xfrm>
            </p:contentPart>
          </mc:Choice>
          <mc:Fallback xmlns="">
            <p:pic>
              <p:nvPicPr>
                <p:cNvPr id="39185" name="Freihand 39184">
                  <a:extLst>
                    <a:ext uri="{FF2B5EF4-FFF2-40B4-BE49-F238E27FC236}">
                      <a16:creationId xmlns:a16="http://schemas.microsoft.com/office/drawing/2014/main" id="{31DEEE1E-FD23-46A7-A046-36940C548D81}"/>
                    </a:ext>
                  </a:extLst>
                </p:cNvPr>
                <p:cNvPicPr/>
                <p:nvPr/>
              </p:nvPicPr>
              <p:blipFill>
                <a:blip r:embed="rId454"/>
                <a:stretch>
                  <a:fillRect/>
                </a:stretch>
              </p:blipFill>
              <p:spPr>
                <a:xfrm>
                  <a:off x="10076413" y="2988912"/>
                  <a:ext cx="105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9186" name="Freihand 39185">
                  <a:extLst>
                    <a:ext uri="{FF2B5EF4-FFF2-40B4-BE49-F238E27FC236}">
                      <a16:creationId xmlns:a16="http://schemas.microsoft.com/office/drawing/2014/main" id="{5C6D929D-610A-4A2C-AEAB-7D8AFEF2D177}"/>
                    </a:ext>
                  </a:extLst>
                </p14:cNvPr>
                <p14:cNvContentPartPr/>
                <p14:nvPr/>
              </p14:nvContentPartPr>
              <p14:xfrm>
                <a:off x="10352173" y="2889912"/>
                <a:ext cx="127080" cy="136440"/>
              </p14:xfrm>
            </p:contentPart>
          </mc:Choice>
          <mc:Fallback xmlns="">
            <p:pic>
              <p:nvPicPr>
                <p:cNvPr id="39186" name="Freihand 39185">
                  <a:extLst>
                    <a:ext uri="{FF2B5EF4-FFF2-40B4-BE49-F238E27FC236}">
                      <a16:creationId xmlns:a16="http://schemas.microsoft.com/office/drawing/2014/main" id="{5C6D929D-610A-4A2C-AEAB-7D8AFEF2D177}"/>
                    </a:ext>
                  </a:extLst>
                </p:cNvPr>
                <p:cNvPicPr/>
                <p:nvPr/>
              </p:nvPicPr>
              <p:blipFill>
                <a:blip r:embed="rId456"/>
                <a:stretch>
                  <a:fillRect/>
                </a:stretch>
              </p:blipFill>
              <p:spPr>
                <a:xfrm>
                  <a:off x="10347853" y="2885592"/>
                  <a:ext cx="135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9187" name="Freihand 39186">
                  <a:extLst>
                    <a:ext uri="{FF2B5EF4-FFF2-40B4-BE49-F238E27FC236}">
                      <a16:creationId xmlns:a16="http://schemas.microsoft.com/office/drawing/2014/main" id="{34A7F0D8-BDA3-4959-A975-8350734E1331}"/>
                    </a:ext>
                  </a:extLst>
                </p14:cNvPr>
                <p14:cNvContentPartPr/>
                <p14:nvPr/>
              </p14:nvContentPartPr>
              <p14:xfrm>
                <a:off x="10459093" y="2886312"/>
                <a:ext cx="72000" cy="127800"/>
              </p14:xfrm>
            </p:contentPart>
          </mc:Choice>
          <mc:Fallback xmlns="">
            <p:pic>
              <p:nvPicPr>
                <p:cNvPr id="39187" name="Freihand 39186">
                  <a:extLst>
                    <a:ext uri="{FF2B5EF4-FFF2-40B4-BE49-F238E27FC236}">
                      <a16:creationId xmlns:a16="http://schemas.microsoft.com/office/drawing/2014/main" id="{34A7F0D8-BDA3-4959-A975-8350734E1331}"/>
                    </a:ext>
                  </a:extLst>
                </p:cNvPr>
                <p:cNvPicPr/>
                <p:nvPr/>
              </p:nvPicPr>
              <p:blipFill>
                <a:blip r:embed="rId458"/>
                <a:stretch>
                  <a:fillRect/>
                </a:stretch>
              </p:blipFill>
              <p:spPr>
                <a:xfrm>
                  <a:off x="10454773" y="2881992"/>
                  <a:ext cx="80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9188" name="Freihand 39187">
                  <a:extLst>
                    <a:ext uri="{FF2B5EF4-FFF2-40B4-BE49-F238E27FC236}">
                      <a16:creationId xmlns:a16="http://schemas.microsoft.com/office/drawing/2014/main" id="{CEF61517-0CD3-4B72-9D14-3147C1CCCC40}"/>
                    </a:ext>
                  </a:extLst>
                </p14:cNvPr>
                <p14:cNvContentPartPr/>
                <p14:nvPr/>
              </p14:nvContentPartPr>
              <p14:xfrm>
                <a:off x="10524253" y="2950752"/>
                <a:ext cx="126720" cy="52920"/>
              </p14:xfrm>
            </p:contentPart>
          </mc:Choice>
          <mc:Fallback xmlns="">
            <p:pic>
              <p:nvPicPr>
                <p:cNvPr id="39188" name="Freihand 39187">
                  <a:extLst>
                    <a:ext uri="{FF2B5EF4-FFF2-40B4-BE49-F238E27FC236}">
                      <a16:creationId xmlns:a16="http://schemas.microsoft.com/office/drawing/2014/main" id="{CEF61517-0CD3-4B72-9D14-3147C1CCCC40}"/>
                    </a:ext>
                  </a:extLst>
                </p:cNvPr>
                <p:cNvPicPr/>
                <p:nvPr/>
              </p:nvPicPr>
              <p:blipFill>
                <a:blip r:embed="rId460"/>
                <a:stretch>
                  <a:fillRect/>
                </a:stretch>
              </p:blipFill>
              <p:spPr>
                <a:xfrm>
                  <a:off x="10519933" y="2946432"/>
                  <a:ext cx="135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9189" name="Freihand 39188">
                  <a:extLst>
                    <a:ext uri="{FF2B5EF4-FFF2-40B4-BE49-F238E27FC236}">
                      <a16:creationId xmlns:a16="http://schemas.microsoft.com/office/drawing/2014/main" id="{668EC11C-9197-44C5-ACBB-27FD10351D23}"/>
                    </a:ext>
                  </a:extLst>
                </p14:cNvPr>
                <p14:cNvContentPartPr/>
                <p14:nvPr/>
              </p14:nvContentPartPr>
              <p14:xfrm>
                <a:off x="10645213" y="2853912"/>
                <a:ext cx="105480" cy="150120"/>
              </p14:xfrm>
            </p:contentPart>
          </mc:Choice>
          <mc:Fallback xmlns="">
            <p:pic>
              <p:nvPicPr>
                <p:cNvPr id="39189" name="Freihand 39188">
                  <a:extLst>
                    <a:ext uri="{FF2B5EF4-FFF2-40B4-BE49-F238E27FC236}">
                      <a16:creationId xmlns:a16="http://schemas.microsoft.com/office/drawing/2014/main" id="{668EC11C-9197-44C5-ACBB-27FD10351D23}"/>
                    </a:ext>
                  </a:extLst>
                </p:cNvPr>
                <p:cNvPicPr/>
                <p:nvPr/>
              </p:nvPicPr>
              <p:blipFill>
                <a:blip r:embed="rId462"/>
                <a:stretch>
                  <a:fillRect/>
                </a:stretch>
              </p:blipFill>
              <p:spPr>
                <a:xfrm>
                  <a:off x="10640893" y="2849592"/>
                  <a:ext cx="114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9190" name="Freihand 39189">
                  <a:extLst>
                    <a:ext uri="{FF2B5EF4-FFF2-40B4-BE49-F238E27FC236}">
                      <a16:creationId xmlns:a16="http://schemas.microsoft.com/office/drawing/2014/main" id="{697F39E8-C893-4A89-87DD-A707366D7B37}"/>
                    </a:ext>
                  </a:extLst>
                </p14:cNvPr>
                <p14:cNvContentPartPr/>
                <p14:nvPr/>
              </p14:nvContentPartPr>
              <p14:xfrm>
                <a:off x="10632973" y="2938872"/>
                <a:ext cx="79920" cy="72360"/>
              </p14:xfrm>
            </p:contentPart>
          </mc:Choice>
          <mc:Fallback xmlns="">
            <p:pic>
              <p:nvPicPr>
                <p:cNvPr id="39190" name="Freihand 39189">
                  <a:extLst>
                    <a:ext uri="{FF2B5EF4-FFF2-40B4-BE49-F238E27FC236}">
                      <a16:creationId xmlns:a16="http://schemas.microsoft.com/office/drawing/2014/main" id="{697F39E8-C893-4A89-87DD-A707366D7B37}"/>
                    </a:ext>
                  </a:extLst>
                </p:cNvPr>
                <p:cNvPicPr/>
                <p:nvPr/>
              </p:nvPicPr>
              <p:blipFill>
                <a:blip r:embed="rId464"/>
                <a:stretch>
                  <a:fillRect/>
                </a:stretch>
              </p:blipFill>
              <p:spPr>
                <a:xfrm>
                  <a:off x="10628653" y="2934552"/>
                  <a:ext cx="8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9191" name="Freihand 39190">
                  <a:extLst>
                    <a:ext uri="{FF2B5EF4-FFF2-40B4-BE49-F238E27FC236}">
                      <a16:creationId xmlns:a16="http://schemas.microsoft.com/office/drawing/2014/main" id="{A1FA973A-5B82-4B59-B381-E3B940068849}"/>
                    </a:ext>
                  </a:extLst>
                </p14:cNvPr>
                <p14:cNvContentPartPr/>
                <p14:nvPr/>
              </p14:nvContentPartPr>
              <p14:xfrm>
                <a:off x="10697053" y="2843832"/>
                <a:ext cx="118800" cy="136440"/>
              </p14:xfrm>
            </p:contentPart>
          </mc:Choice>
          <mc:Fallback xmlns="">
            <p:pic>
              <p:nvPicPr>
                <p:cNvPr id="39191" name="Freihand 39190">
                  <a:extLst>
                    <a:ext uri="{FF2B5EF4-FFF2-40B4-BE49-F238E27FC236}">
                      <a16:creationId xmlns:a16="http://schemas.microsoft.com/office/drawing/2014/main" id="{A1FA973A-5B82-4B59-B381-E3B940068849}"/>
                    </a:ext>
                  </a:extLst>
                </p:cNvPr>
                <p:cNvPicPr/>
                <p:nvPr/>
              </p:nvPicPr>
              <p:blipFill>
                <a:blip r:embed="rId466"/>
                <a:stretch>
                  <a:fillRect/>
                </a:stretch>
              </p:blipFill>
              <p:spPr>
                <a:xfrm>
                  <a:off x="10692733" y="2839512"/>
                  <a:ext cx="12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9192" name="Freihand 39191">
                  <a:extLst>
                    <a:ext uri="{FF2B5EF4-FFF2-40B4-BE49-F238E27FC236}">
                      <a16:creationId xmlns:a16="http://schemas.microsoft.com/office/drawing/2014/main" id="{810EBE66-4B78-499B-B046-D468E0FD904F}"/>
                    </a:ext>
                  </a:extLst>
                </p14:cNvPr>
                <p14:cNvContentPartPr/>
                <p14:nvPr/>
              </p14:nvContentPartPr>
              <p14:xfrm>
                <a:off x="10821613" y="2898552"/>
                <a:ext cx="84240" cy="82800"/>
              </p14:xfrm>
            </p:contentPart>
          </mc:Choice>
          <mc:Fallback xmlns="">
            <p:pic>
              <p:nvPicPr>
                <p:cNvPr id="39192" name="Freihand 39191">
                  <a:extLst>
                    <a:ext uri="{FF2B5EF4-FFF2-40B4-BE49-F238E27FC236}">
                      <a16:creationId xmlns:a16="http://schemas.microsoft.com/office/drawing/2014/main" id="{810EBE66-4B78-499B-B046-D468E0FD904F}"/>
                    </a:ext>
                  </a:extLst>
                </p:cNvPr>
                <p:cNvPicPr/>
                <p:nvPr/>
              </p:nvPicPr>
              <p:blipFill>
                <a:blip r:embed="rId468"/>
                <a:stretch>
                  <a:fillRect/>
                </a:stretch>
              </p:blipFill>
              <p:spPr>
                <a:xfrm>
                  <a:off x="10817293" y="2894232"/>
                  <a:ext cx="92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9251" name="Freihand 39250">
                  <a:extLst>
                    <a:ext uri="{FF2B5EF4-FFF2-40B4-BE49-F238E27FC236}">
                      <a16:creationId xmlns:a16="http://schemas.microsoft.com/office/drawing/2014/main" id="{7B198D78-DEEF-4F08-BF90-1B8CAF7625EF}"/>
                    </a:ext>
                  </a:extLst>
                </p14:cNvPr>
                <p14:cNvContentPartPr/>
                <p14:nvPr/>
              </p14:nvContentPartPr>
              <p14:xfrm>
                <a:off x="7614733" y="3277632"/>
                <a:ext cx="20880" cy="7560"/>
              </p14:xfrm>
            </p:contentPart>
          </mc:Choice>
          <mc:Fallback xmlns="">
            <p:pic>
              <p:nvPicPr>
                <p:cNvPr id="39251" name="Freihand 39250">
                  <a:extLst>
                    <a:ext uri="{FF2B5EF4-FFF2-40B4-BE49-F238E27FC236}">
                      <a16:creationId xmlns:a16="http://schemas.microsoft.com/office/drawing/2014/main" id="{7B198D78-DEEF-4F08-BF90-1B8CAF7625EF}"/>
                    </a:ext>
                  </a:extLst>
                </p:cNvPr>
                <p:cNvPicPr/>
                <p:nvPr/>
              </p:nvPicPr>
              <p:blipFill>
                <a:blip r:embed="rId470"/>
                <a:stretch>
                  <a:fillRect/>
                </a:stretch>
              </p:blipFill>
              <p:spPr>
                <a:xfrm>
                  <a:off x="7610413" y="3273312"/>
                  <a:ext cx="29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9252" name="Freihand 39251">
                  <a:extLst>
                    <a:ext uri="{FF2B5EF4-FFF2-40B4-BE49-F238E27FC236}">
                      <a16:creationId xmlns:a16="http://schemas.microsoft.com/office/drawing/2014/main" id="{9907F097-4A9D-4932-A1C2-8C06A76FAF37}"/>
                    </a:ext>
                  </a:extLst>
                </p14:cNvPr>
                <p14:cNvContentPartPr/>
                <p14:nvPr/>
              </p14:nvContentPartPr>
              <p14:xfrm>
                <a:off x="7589533" y="3235872"/>
                <a:ext cx="97920" cy="144000"/>
              </p14:xfrm>
            </p:contentPart>
          </mc:Choice>
          <mc:Fallback xmlns="">
            <p:pic>
              <p:nvPicPr>
                <p:cNvPr id="39252" name="Freihand 39251">
                  <a:extLst>
                    <a:ext uri="{FF2B5EF4-FFF2-40B4-BE49-F238E27FC236}">
                      <a16:creationId xmlns:a16="http://schemas.microsoft.com/office/drawing/2014/main" id="{9907F097-4A9D-4932-A1C2-8C06A76FAF37}"/>
                    </a:ext>
                  </a:extLst>
                </p:cNvPr>
                <p:cNvPicPr/>
                <p:nvPr/>
              </p:nvPicPr>
              <p:blipFill>
                <a:blip r:embed="rId472"/>
                <a:stretch>
                  <a:fillRect/>
                </a:stretch>
              </p:blipFill>
              <p:spPr>
                <a:xfrm>
                  <a:off x="7585213" y="3231552"/>
                  <a:ext cx="106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9253" name="Freihand 39252">
                  <a:extLst>
                    <a:ext uri="{FF2B5EF4-FFF2-40B4-BE49-F238E27FC236}">
                      <a16:creationId xmlns:a16="http://schemas.microsoft.com/office/drawing/2014/main" id="{BB37F256-692D-42B2-8D92-C3E3CAE5F77A}"/>
                    </a:ext>
                  </a:extLst>
                </p14:cNvPr>
                <p14:cNvContentPartPr/>
                <p14:nvPr/>
              </p14:nvContentPartPr>
              <p14:xfrm>
                <a:off x="7725613" y="3312552"/>
                <a:ext cx="50400" cy="86040"/>
              </p14:xfrm>
            </p:contentPart>
          </mc:Choice>
          <mc:Fallback xmlns="">
            <p:pic>
              <p:nvPicPr>
                <p:cNvPr id="39253" name="Freihand 39252">
                  <a:extLst>
                    <a:ext uri="{FF2B5EF4-FFF2-40B4-BE49-F238E27FC236}">
                      <a16:creationId xmlns:a16="http://schemas.microsoft.com/office/drawing/2014/main" id="{BB37F256-692D-42B2-8D92-C3E3CAE5F77A}"/>
                    </a:ext>
                  </a:extLst>
                </p:cNvPr>
                <p:cNvPicPr/>
                <p:nvPr/>
              </p:nvPicPr>
              <p:blipFill>
                <a:blip r:embed="rId474"/>
                <a:stretch>
                  <a:fillRect/>
                </a:stretch>
              </p:blipFill>
              <p:spPr>
                <a:xfrm>
                  <a:off x="7721293" y="3308232"/>
                  <a:ext cx="59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9254" name="Freihand 39253">
                  <a:extLst>
                    <a:ext uri="{FF2B5EF4-FFF2-40B4-BE49-F238E27FC236}">
                      <a16:creationId xmlns:a16="http://schemas.microsoft.com/office/drawing/2014/main" id="{AA15CFD3-90E9-4C1E-AB43-B2D2073AD8C4}"/>
                    </a:ext>
                  </a:extLst>
                </p14:cNvPr>
                <p14:cNvContentPartPr/>
                <p14:nvPr/>
              </p14:nvContentPartPr>
              <p14:xfrm>
                <a:off x="7724173" y="3337752"/>
                <a:ext cx="80280" cy="27360"/>
              </p14:xfrm>
            </p:contentPart>
          </mc:Choice>
          <mc:Fallback xmlns="">
            <p:pic>
              <p:nvPicPr>
                <p:cNvPr id="39254" name="Freihand 39253">
                  <a:extLst>
                    <a:ext uri="{FF2B5EF4-FFF2-40B4-BE49-F238E27FC236}">
                      <a16:creationId xmlns:a16="http://schemas.microsoft.com/office/drawing/2014/main" id="{AA15CFD3-90E9-4C1E-AB43-B2D2073AD8C4}"/>
                    </a:ext>
                  </a:extLst>
                </p:cNvPr>
                <p:cNvPicPr/>
                <p:nvPr/>
              </p:nvPicPr>
              <p:blipFill>
                <a:blip r:embed="rId476"/>
                <a:stretch>
                  <a:fillRect/>
                </a:stretch>
              </p:blipFill>
              <p:spPr>
                <a:xfrm>
                  <a:off x="7719853" y="3333432"/>
                  <a:ext cx="8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9255" name="Freihand 39254">
                  <a:extLst>
                    <a:ext uri="{FF2B5EF4-FFF2-40B4-BE49-F238E27FC236}">
                      <a16:creationId xmlns:a16="http://schemas.microsoft.com/office/drawing/2014/main" id="{B5DD5484-0A41-414D-B0B5-2980A669C650}"/>
                    </a:ext>
                  </a:extLst>
                </p14:cNvPr>
                <p14:cNvContentPartPr/>
                <p14:nvPr/>
              </p14:nvContentPartPr>
              <p14:xfrm>
                <a:off x="7812373" y="3259992"/>
                <a:ext cx="22320" cy="165960"/>
              </p14:xfrm>
            </p:contentPart>
          </mc:Choice>
          <mc:Fallback xmlns="">
            <p:pic>
              <p:nvPicPr>
                <p:cNvPr id="39255" name="Freihand 39254">
                  <a:extLst>
                    <a:ext uri="{FF2B5EF4-FFF2-40B4-BE49-F238E27FC236}">
                      <a16:creationId xmlns:a16="http://schemas.microsoft.com/office/drawing/2014/main" id="{B5DD5484-0A41-414D-B0B5-2980A669C650}"/>
                    </a:ext>
                  </a:extLst>
                </p:cNvPr>
                <p:cNvPicPr/>
                <p:nvPr/>
              </p:nvPicPr>
              <p:blipFill>
                <a:blip r:embed="rId478"/>
                <a:stretch>
                  <a:fillRect/>
                </a:stretch>
              </p:blipFill>
              <p:spPr>
                <a:xfrm>
                  <a:off x="7808053" y="3255672"/>
                  <a:ext cx="30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9256" name="Freihand 39255">
                  <a:extLst>
                    <a:ext uri="{FF2B5EF4-FFF2-40B4-BE49-F238E27FC236}">
                      <a16:creationId xmlns:a16="http://schemas.microsoft.com/office/drawing/2014/main" id="{C411500F-A6A0-4634-9270-8928323275B1}"/>
                    </a:ext>
                  </a:extLst>
                </p14:cNvPr>
                <p14:cNvContentPartPr/>
                <p14:nvPr/>
              </p14:nvContentPartPr>
              <p14:xfrm>
                <a:off x="7860613" y="3310032"/>
                <a:ext cx="84600" cy="68760"/>
              </p14:xfrm>
            </p:contentPart>
          </mc:Choice>
          <mc:Fallback xmlns="">
            <p:pic>
              <p:nvPicPr>
                <p:cNvPr id="39256" name="Freihand 39255">
                  <a:extLst>
                    <a:ext uri="{FF2B5EF4-FFF2-40B4-BE49-F238E27FC236}">
                      <a16:creationId xmlns:a16="http://schemas.microsoft.com/office/drawing/2014/main" id="{C411500F-A6A0-4634-9270-8928323275B1}"/>
                    </a:ext>
                  </a:extLst>
                </p:cNvPr>
                <p:cNvPicPr/>
                <p:nvPr/>
              </p:nvPicPr>
              <p:blipFill>
                <a:blip r:embed="rId480"/>
                <a:stretch>
                  <a:fillRect/>
                </a:stretch>
              </p:blipFill>
              <p:spPr>
                <a:xfrm>
                  <a:off x="7856293" y="3305712"/>
                  <a:ext cx="93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257" name="Freihand 39256">
                  <a:extLst>
                    <a:ext uri="{FF2B5EF4-FFF2-40B4-BE49-F238E27FC236}">
                      <a16:creationId xmlns:a16="http://schemas.microsoft.com/office/drawing/2014/main" id="{67491611-1B2C-4372-8A37-0AC6E2ECC568}"/>
                    </a:ext>
                  </a:extLst>
                </p14:cNvPr>
                <p14:cNvContentPartPr/>
                <p14:nvPr/>
              </p14:nvContentPartPr>
              <p14:xfrm>
                <a:off x="7962133" y="3243072"/>
                <a:ext cx="20520" cy="181080"/>
              </p14:xfrm>
            </p:contentPart>
          </mc:Choice>
          <mc:Fallback xmlns="">
            <p:pic>
              <p:nvPicPr>
                <p:cNvPr id="39257" name="Freihand 39256">
                  <a:extLst>
                    <a:ext uri="{FF2B5EF4-FFF2-40B4-BE49-F238E27FC236}">
                      <a16:creationId xmlns:a16="http://schemas.microsoft.com/office/drawing/2014/main" id="{67491611-1B2C-4372-8A37-0AC6E2ECC568}"/>
                    </a:ext>
                  </a:extLst>
                </p:cNvPr>
                <p:cNvPicPr/>
                <p:nvPr/>
              </p:nvPicPr>
              <p:blipFill>
                <a:blip r:embed="rId482"/>
                <a:stretch>
                  <a:fillRect/>
                </a:stretch>
              </p:blipFill>
              <p:spPr>
                <a:xfrm>
                  <a:off x="7957813" y="3238752"/>
                  <a:ext cx="29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258" name="Freihand 39257">
                  <a:extLst>
                    <a:ext uri="{FF2B5EF4-FFF2-40B4-BE49-F238E27FC236}">
                      <a16:creationId xmlns:a16="http://schemas.microsoft.com/office/drawing/2014/main" id="{63D6B432-A1CB-4024-B803-8DEEEBE5A33C}"/>
                    </a:ext>
                  </a:extLst>
                </p14:cNvPr>
                <p14:cNvContentPartPr/>
                <p14:nvPr/>
              </p14:nvContentPartPr>
              <p14:xfrm>
                <a:off x="7997413" y="3297432"/>
                <a:ext cx="58680" cy="92520"/>
              </p14:xfrm>
            </p:contentPart>
          </mc:Choice>
          <mc:Fallback xmlns="">
            <p:pic>
              <p:nvPicPr>
                <p:cNvPr id="39258" name="Freihand 39257">
                  <a:extLst>
                    <a:ext uri="{FF2B5EF4-FFF2-40B4-BE49-F238E27FC236}">
                      <a16:creationId xmlns:a16="http://schemas.microsoft.com/office/drawing/2014/main" id="{63D6B432-A1CB-4024-B803-8DEEEBE5A33C}"/>
                    </a:ext>
                  </a:extLst>
                </p:cNvPr>
                <p:cNvPicPr/>
                <p:nvPr/>
              </p:nvPicPr>
              <p:blipFill>
                <a:blip r:embed="rId484"/>
                <a:stretch>
                  <a:fillRect/>
                </a:stretch>
              </p:blipFill>
              <p:spPr>
                <a:xfrm>
                  <a:off x="7993093" y="3293112"/>
                  <a:ext cx="67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259" name="Freihand 39258">
                  <a:extLst>
                    <a:ext uri="{FF2B5EF4-FFF2-40B4-BE49-F238E27FC236}">
                      <a16:creationId xmlns:a16="http://schemas.microsoft.com/office/drawing/2014/main" id="{21E7BA80-F45B-41E9-8499-B5CF57E32772}"/>
                    </a:ext>
                  </a:extLst>
                </p14:cNvPr>
                <p14:cNvContentPartPr/>
                <p14:nvPr/>
              </p14:nvContentPartPr>
              <p14:xfrm>
                <a:off x="8036653" y="3302112"/>
                <a:ext cx="77040" cy="90720"/>
              </p14:xfrm>
            </p:contentPart>
          </mc:Choice>
          <mc:Fallback xmlns="">
            <p:pic>
              <p:nvPicPr>
                <p:cNvPr id="39259" name="Freihand 39258">
                  <a:extLst>
                    <a:ext uri="{FF2B5EF4-FFF2-40B4-BE49-F238E27FC236}">
                      <a16:creationId xmlns:a16="http://schemas.microsoft.com/office/drawing/2014/main" id="{21E7BA80-F45B-41E9-8499-B5CF57E32772}"/>
                    </a:ext>
                  </a:extLst>
                </p:cNvPr>
                <p:cNvPicPr/>
                <p:nvPr/>
              </p:nvPicPr>
              <p:blipFill>
                <a:blip r:embed="rId486"/>
                <a:stretch>
                  <a:fillRect/>
                </a:stretch>
              </p:blipFill>
              <p:spPr>
                <a:xfrm>
                  <a:off x="8032333" y="3297792"/>
                  <a:ext cx="8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261" name="Freihand 39260">
                  <a:extLst>
                    <a:ext uri="{FF2B5EF4-FFF2-40B4-BE49-F238E27FC236}">
                      <a16:creationId xmlns:a16="http://schemas.microsoft.com/office/drawing/2014/main" id="{CCB59B7D-21E6-49D5-8426-AB289797463E}"/>
                    </a:ext>
                  </a:extLst>
                </p14:cNvPr>
                <p14:cNvContentPartPr/>
                <p14:nvPr/>
              </p14:nvContentPartPr>
              <p14:xfrm>
                <a:off x="8287573" y="3275832"/>
                <a:ext cx="26280" cy="32400"/>
              </p14:xfrm>
            </p:contentPart>
          </mc:Choice>
          <mc:Fallback xmlns="">
            <p:pic>
              <p:nvPicPr>
                <p:cNvPr id="39261" name="Freihand 39260">
                  <a:extLst>
                    <a:ext uri="{FF2B5EF4-FFF2-40B4-BE49-F238E27FC236}">
                      <a16:creationId xmlns:a16="http://schemas.microsoft.com/office/drawing/2014/main" id="{CCB59B7D-21E6-49D5-8426-AB289797463E}"/>
                    </a:ext>
                  </a:extLst>
                </p:cNvPr>
                <p:cNvPicPr/>
                <p:nvPr/>
              </p:nvPicPr>
              <p:blipFill>
                <a:blip r:embed="rId488"/>
                <a:stretch>
                  <a:fillRect/>
                </a:stretch>
              </p:blipFill>
              <p:spPr>
                <a:xfrm>
                  <a:off x="8283253" y="3271512"/>
                  <a:ext cx="3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62" name="Freihand 39261">
                  <a:extLst>
                    <a:ext uri="{FF2B5EF4-FFF2-40B4-BE49-F238E27FC236}">
                      <a16:creationId xmlns:a16="http://schemas.microsoft.com/office/drawing/2014/main" id="{F4E3BF60-7B71-41C0-8C7D-04149D2487E6}"/>
                    </a:ext>
                  </a:extLst>
                </p14:cNvPr>
                <p14:cNvContentPartPr/>
                <p14:nvPr/>
              </p14:nvContentPartPr>
              <p14:xfrm>
                <a:off x="8285773" y="3353232"/>
                <a:ext cx="22680" cy="20160"/>
              </p14:xfrm>
            </p:contentPart>
          </mc:Choice>
          <mc:Fallback xmlns="">
            <p:pic>
              <p:nvPicPr>
                <p:cNvPr id="39262" name="Freihand 39261">
                  <a:extLst>
                    <a:ext uri="{FF2B5EF4-FFF2-40B4-BE49-F238E27FC236}">
                      <a16:creationId xmlns:a16="http://schemas.microsoft.com/office/drawing/2014/main" id="{F4E3BF60-7B71-41C0-8C7D-04149D2487E6}"/>
                    </a:ext>
                  </a:extLst>
                </p:cNvPr>
                <p:cNvPicPr/>
                <p:nvPr/>
              </p:nvPicPr>
              <p:blipFill>
                <a:blip r:embed="rId490"/>
                <a:stretch>
                  <a:fillRect/>
                </a:stretch>
              </p:blipFill>
              <p:spPr>
                <a:xfrm>
                  <a:off x="8281453" y="3348912"/>
                  <a:ext cx="31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263" name="Freihand 39262">
                  <a:extLst>
                    <a:ext uri="{FF2B5EF4-FFF2-40B4-BE49-F238E27FC236}">
                      <a16:creationId xmlns:a16="http://schemas.microsoft.com/office/drawing/2014/main" id="{F6E28F4C-20B2-4DDD-BC43-8B974248F89C}"/>
                    </a:ext>
                  </a:extLst>
                </p14:cNvPr>
                <p14:cNvContentPartPr/>
                <p14:nvPr/>
              </p14:nvContentPartPr>
              <p14:xfrm>
                <a:off x="8431573" y="3233712"/>
                <a:ext cx="101160" cy="122040"/>
              </p14:xfrm>
            </p:contentPart>
          </mc:Choice>
          <mc:Fallback xmlns="">
            <p:pic>
              <p:nvPicPr>
                <p:cNvPr id="39263" name="Freihand 39262">
                  <a:extLst>
                    <a:ext uri="{FF2B5EF4-FFF2-40B4-BE49-F238E27FC236}">
                      <a16:creationId xmlns:a16="http://schemas.microsoft.com/office/drawing/2014/main" id="{F6E28F4C-20B2-4DDD-BC43-8B974248F89C}"/>
                    </a:ext>
                  </a:extLst>
                </p:cNvPr>
                <p:cNvPicPr/>
                <p:nvPr/>
              </p:nvPicPr>
              <p:blipFill>
                <a:blip r:embed="rId492"/>
                <a:stretch>
                  <a:fillRect/>
                </a:stretch>
              </p:blipFill>
              <p:spPr>
                <a:xfrm>
                  <a:off x="8427253" y="3229392"/>
                  <a:ext cx="109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264" name="Freihand 39263">
                  <a:extLst>
                    <a:ext uri="{FF2B5EF4-FFF2-40B4-BE49-F238E27FC236}">
                      <a16:creationId xmlns:a16="http://schemas.microsoft.com/office/drawing/2014/main" id="{FD6AB3F5-1221-4A4A-BC27-150262B6F884}"/>
                    </a:ext>
                  </a:extLst>
                </p14:cNvPr>
                <p14:cNvContentPartPr/>
                <p14:nvPr/>
              </p14:nvContentPartPr>
              <p14:xfrm>
                <a:off x="8561173" y="3271152"/>
                <a:ext cx="77400" cy="160560"/>
              </p14:xfrm>
            </p:contentPart>
          </mc:Choice>
          <mc:Fallback xmlns="">
            <p:pic>
              <p:nvPicPr>
                <p:cNvPr id="39264" name="Freihand 39263">
                  <a:extLst>
                    <a:ext uri="{FF2B5EF4-FFF2-40B4-BE49-F238E27FC236}">
                      <a16:creationId xmlns:a16="http://schemas.microsoft.com/office/drawing/2014/main" id="{FD6AB3F5-1221-4A4A-BC27-150262B6F884}"/>
                    </a:ext>
                  </a:extLst>
                </p:cNvPr>
                <p:cNvPicPr/>
                <p:nvPr/>
              </p:nvPicPr>
              <p:blipFill>
                <a:blip r:embed="rId494"/>
                <a:stretch>
                  <a:fillRect/>
                </a:stretch>
              </p:blipFill>
              <p:spPr>
                <a:xfrm>
                  <a:off x="8556853" y="3266832"/>
                  <a:ext cx="86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265" name="Freihand 39264">
                  <a:extLst>
                    <a:ext uri="{FF2B5EF4-FFF2-40B4-BE49-F238E27FC236}">
                      <a16:creationId xmlns:a16="http://schemas.microsoft.com/office/drawing/2014/main" id="{AF1C7E71-2D6D-402B-B08F-A029EE9CB709}"/>
                    </a:ext>
                  </a:extLst>
                </p14:cNvPr>
                <p14:cNvContentPartPr/>
                <p14:nvPr/>
              </p14:nvContentPartPr>
              <p14:xfrm>
                <a:off x="8648653" y="3289512"/>
                <a:ext cx="106560" cy="43200"/>
              </p14:xfrm>
            </p:contentPart>
          </mc:Choice>
          <mc:Fallback xmlns="">
            <p:pic>
              <p:nvPicPr>
                <p:cNvPr id="39265" name="Freihand 39264">
                  <a:extLst>
                    <a:ext uri="{FF2B5EF4-FFF2-40B4-BE49-F238E27FC236}">
                      <a16:creationId xmlns:a16="http://schemas.microsoft.com/office/drawing/2014/main" id="{AF1C7E71-2D6D-402B-B08F-A029EE9CB709}"/>
                    </a:ext>
                  </a:extLst>
                </p:cNvPr>
                <p:cNvPicPr/>
                <p:nvPr/>
              </p:nvPicPr>
              <p:blipFill>
                <a:blip r:embed="rId496"/>
                <a:stretch>
                  <a:fillRect/>
                </a:stretch>
              </p:blipFill>
              <p:spPr>
                <a:xfrm>
                  <a:off x="8644333" y="3285192"/>
                  <a:ext cx="115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267" name="Freihand 39266">
                  <a:extLst>
                    <a:ext uri="{FF2B5EF4-FFF2-40B4-BE49-F238E27FC236}">
                      <a16:creationId xmlns:a16="http://schemas.microsoft.com/office/drawing/2014/main" id="{F38845F6-E0B5-411D-B7ED-749DC9FF86D2}"/>
                    </a:ext>
                  </a:extLst>
                </p14:cNvPr>
                <p14:cNvContentPartPr/>
                <p14:nvPr/>
              </p14:nvContentPartPr>
              <p14:xfrm>
                <a:off x="8790853" y="3269712"/>
                <a:ext cx="157320" cy="63720"/>
              </p14:xfrm>
            </p:contentPart>
          </mc:Choice>
          <mc:Fallback xmlns="">
            <p:pic>
              <p:nvPicPr>
                <p:cNvPr id="39267" name="Freihand 39266">
                  <a:extLst>
                    <a:ext uri="{FF2B5EF4-FFF2-40B4-BE49-F238E27FC236}">
                      <a16:creationId xmlns:a16="http://schemas.microsoft.com/office/drawing/2014/main" id="{F38845F6-E0B5-411D-B7ED-749DC9FF86D2}"/>
                    </a:ext>
                  </a:extLst>
                </p:cNvPr>
                <p:cNvPicPr/>
                <p:nvPr/>
              </p:nvPicPr>
              <p:blipFill>
                <a:blip r:embed="rId498"/>
                <a:stretch>
                  <a:fillRect/>
                </a:stretch>
              </p:blipFill>
              <p:spPr>
                <a:xfrm>
                  <a:off x="8786533" y="3265392"/>
                  <a:ext cx="165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269" name="Freihand 39268">
                  <a:extLst>
                    <a:ext uri="{FF2B5EF4-FFF2-40B4-BE49-F238E27FC236}">
                      <a16:creationId xmlns:a16="http://schemas.microsoft.com/office/drawing/2014/main" id="{835B5BA7-6451-4F3C-B174-FA0124274868}"/>
                    </a:ext>
                  </a:extLst>
                </p14:cNvPr>
                <p14:cNvContentPartPr/>
                <p14:nvPr/>
              </p14:nvContentPartPr>
              <p14:xfrm>
                <a:off x="9079933" y="3276552"/>
                <a:ext cx="157320" cy="81720"/>
              </p14:xfrm>
            </p:contentPart>
          </mc:Choice>
          <mc:Fallback xmlns="">
            <p:pic>
              <p:nvPicPr>
                <p:cNvPr id="39269" name="Freihand 39268">
                  <a:extLst>
                    <a:ext uri="{FF2B5EF4-FFF2-40B4-BE49-F238E27FC236}">
                      <a16:creationId xmlns:a16="http://schemas.microsoft.com/office/drawing/2014/main" id="{835B5BA7-6451-4F3C-B174-FA0124274868}"/>
                    </a:ext>
                  </a:extLst>
                </p:cNvPr>
                <p:cNvPicPr/>
                <p:nvPr/>
              </p:nvPicPr>
              <p:blipFill>
                <a:blip r:embed="rId500"/>
                <a:stretch>
                  <a:fillRect/>
                </a:stretch>
              </p:blipFill>
              <p:spPr>
                <a:xfrm>
                  <a:off x="9075613" y="3272232"/>
                  <a:ext cx="165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9270" name="Freihand 39269">
                  <a:extLst>
                    <a:ext uri="{FF2B5EF4-FFF2-40B4-BE49-F238E27FC236}">
                      <a16:creationId xmlns:a16="http://schemas.microsoft.com/office/drawing/2014/main" id="{553FB84F-F9BD-45F7-86B9-8B87DE076E58}"/>
                    </a:ext>
                  </a:extLst>
                </p14:cNvPr>
                <p14:cNvContentPartPr/>
                <p14:nvPr/>
              </p14:nvContentPartPr>
              <p14:xfrm>
                <a:off x="9234013" y="3284832"/>
                <a:ext cx="189000" cy="44280"/>
              </p14:xfrm>
            </p:contentPart>
          </mc:Choice>
          <mc:Fallback xmlns="">
            <p:pic>
              <p:nvPicPr>
                <p:cNvPr id="39270" name="Freihand 39269">
                  <a:extLst>
                    <a:ext uri="{FF2B5EF4-FFF2-40B4-BE49-F238E27FC236}">
                      <a16:creationId xmlns:a16="http://schemas.microsoft.com/office/drawing/2014/main" id="{553FB84F-F9BD-45F7-86B9-8B87DE076E58}"/>
                    </a:ext>
                  </a:extLst>
                </p:cNvPr>
                <p:cNvPicPr/>
                <p:nvPr/>
              </p:nvPicPr>
              <p:blipFill>
                <a:blip r:embed="rId502"/>
                <a:stretch>
                  <a:fillRect/>
                </a:stretch>
              </p:blipFill>
              <p:spPr>
                <a:xfrm>
                  <a:off x="9229693" y="3280512"/>
                  <a:ext cx="19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9271" name="Freihand 39270">
                  <a:extLst>
                    <a:ext uri="{FF2B5EF4-FFF2-40B4-BE49-F238E27FC236}">
                      <a16:creationId xmlns:a16="http://schemas.microsoft.com/office/drawing/2014/main" id="{C59A51F6-4751-4BF0-B69A-6A60CADDF6B9}"/>
                    </a:ext>
                  </a:extLst>
                </p14:cNvPr>
                <p14:cNvContentPartPr/>
                <p14:nvPr/>
              </p14:nvContentPartPr>
              <p14:xfrm>
                <a:off x="9624253" y="3191232"/>
                <a:ext cx="86040" cy="132480"/>
              </p14:xfrm>
            </p:contentPart>
          </mc:Choice>
          <mc:Fallback xmlns="">
            <p:pic>
              <p:nvPicPr>
                <p:cNvPr id="39271" name="Freihand 39270">
                  <a:extLst>
                    <a:ext uri="{FF2B5EF4-FFF2-40B4-BE49-F238E27FC236}">
                      <a16:creationId xmlns:a16="http://schemas.microsoft.com/office/drawing/2014/main" id="{C59A51F6-4751-4BF0-B69A-6A60CADDF6B9}"/>
                    </a:ext>
                  </a:extLst>
                </p:cNvPr>
                <p:cNvPicPr/>
                <p:nvPr/>
              </p:nvPicPr>
              <p:blipFill>
                <a:blip r:embed="rId367"/>
                <a:stretch>
                  <a:fillRect/>
                </a:stretch>
              </p:blipFill>
              <p:spPr>
                <a:xfrm>
                  <a:off x="9619933" y="3186912"/>
                  <a:ext cx="94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9272" name="Freihand 39271">
                  <a:extLst>
                    <a:ext uri="{FF2B5EF4-FFF2-40B4-BE49-F238E27FC236}">
                      <a16:creationId xmlns:a16="http://schemas.microsoft.com/office/drawing/2014/main" id="{2AA6D284-85A6-46AD-BE38-A0581B724532}"/>
                    </a:ext>
                  </a:extLst>
                </p14:cNvPr>
                <p14:cNvContentPartPr/>
                <p14:nvPr/>
              </p14:nvContentPartPr>
              <p14:xfrm>
                <a:off x="9625333" y="3258192"/>
                <a:ext cx="114120" cy="14040"/>
              </p14:xfrm>
            </p:contentPart>
          </mc:Choice>
          <mc:Fallback xmlns="">
            <p:pic>
              <p:nvPicPr>
                <p:cNvPr id="39272" name="Freihand 39271">
                  <a:extLst>
                    <a:ext uri="{FF2B5EF4-FFF2-40B4-BE49-F238E27FC236}">
                      <a16:creationId xmlns:a16="http://schemas.microsoft.com/office/drawing/2014/main" id="{2AA6D284-85A6-46AD-BE38-A0581B724532}"/>
                    </a:ext>
                  </a:extLst>
                </p:cNvPr>
                <p:cNvPicPr/>
                <p:nvPr/>
              </p:nvPicPr>
              <p:blipFill>
                <a:blip r:embed="rId369"/>
                <a:stretch>
                  <a:fillRect/>
                </a:stretch>
              </p:blipFill>
              <p:spPr>
                <a:xfrm>
                  <a:off x="9621013" y="3253872"/>
                  <a:ext cx="122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9273" name="Freihand 39272">
                  <a:extLst>
                    <a:ext uri="{FF2B5EF4-FFF2-40B4-BE49-F238E27FC236}">
                      <a16:creationId xmlns:a16="http://schemas.microsoft.com/office/drawing/2014/main" id="{059831BD-4567-4419-AC95-F9B94CE91B0B}"/>
                    </a:ext>
                  </a:extLst>
                </p14:cNvPr>
                <p14:cNvContentPartPr/>
                <p14:nvPr/>
              </p14:nvContentPartPr>
              <p14:xfrm>
                <a:off x="9753493" y="3170712"/>
                <a:ext cx="49680" cy="158040"/>
              </p14:xfrm>
            </p:contentPart>
          </mc:Choice>
          <mc:Fallback xmlns="">
            <p:pic>
              <p:nvPicPr>
                <p:cNvPr id="39273" name="Freihand 39272">
                  <a:extLst>
                    <a:ext uri="{FF2B5EF4-FFF2-40B4-BE49-F238E27FC236}">
                      <a16:creationId xmlns:a16="http://schemas.microsoft.com/office/drawing/2014/main" id="{059831BD-4567-4419-AC95-F9B94CE91B0B}"/>
                    </a:ext>
                  </a:extLst>
                </p:cNvPr>
                <p:cNvPicPr/>
                <p:nvPr/>
              </p:nvPicPr>
              <p:blipFill>
                <a:blip r:embed="rId371"/>
                <a:stretch>
                  <a:fillRect/>
                </a:stretch>
              </p:blipFill>
              <p:spPr>
                <a:xfrm>
                  <a:off x="9749173" y="3166392"/>
                  <a:ext cx="58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274" name="Freihand 39273">
                  <a:extLst>
                    <a:ext uri="{FF2B5EF4-FFF2-40B4-BE49-F238E27FC236}">
                      <a16:creationId xmlns:a16="http://schemas.microsoft.com/office/drawing/2014/main" id="{097CADAA-6F62-439B-A54D-7CABE6DDB679}"/>
                    </a:ext>
                  </a:extLst>
                </p14:cNvPr>
                <p14:cNvContentPartPr/>
                <p14:nvPr/>
              </p14:nvContentPartPr>
              <p14:xfrm>
                <a:off x="9835573" y="3183672"/>
                <a:ext cx="89280" cy="111600"/>
              </p14:xfrm>
            </p:contentPart>
          </mc:Choice>
          <mc:Fallback xmlns="">
            <p:pic>
              <p:nvPicPr>
                <p:cNvPr id="39274" name="Freihand 39273">
                  <a:extLst>
                    <a:ext uri="{FF2B5EF4-FFF2-40B4-BE49-F238E27FC236}">
                      <a16:creationId xmlns:a16="http://schemas.microsoft.com/office/drawing/2014/main" id="{097CADAA-6F62-439B-A54D-7CABE6DDB679}"/>
                    </a:ext>
                  </a:extLst>
                </p:cNvPr>
                <p:cNvPicPr/>
                <p:nvPr/>
              </p:nvPicPr>
              <p:blipFill>
                <a:blip r:embed="rId373"/>
                <a:stretch>
                  <a:fillRect/>
                </a:stretch>
              </p:blipFill>
              <p:spPr>
                <a:xfrm>
                  <a:off x="9831253" y="3179352"/>
                  <a:ext cx="97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9275" name="Freihand 39274">
                  <a:extLst>
                    <a:ext uri="{FF2B5EF4-FFF2-40B4-BE49-F238E27FC236}">
                      <a16:creationId xmlns:a16="http://schemas.microsoft.com/office/drawing/2014/main" id="{A4EC0212-0552-4754-A22B-3263617D3C60}"/>
                    </a:ext>
                  </a:extLst>
                </p14:cNvPr>
                <p14:cNvContentPartPr/>
                <p14:nvPr/>
              </p14:nvContentPartPr>
              <p14:xfrm>
                <a:off x="9970573" y="3173232"/>
                <a:ext cx="45000" cy="137520"/>
              </p14:xfrm>
            </p:contentPart>
          </mc:Choice>
          <mc:Fallback xmlns="">
            <p:pic>
              <p:nvPicPr>
                <p:cNvPr id="39275" name="Freihand 39274">
                  <a:extLst>
                    <a:ext uri="{FF2B5EF4-FFF2-40B4-BE49-F238E27FC236}">
                      <a16:creationId xmlns:a16="http://schemas.microsoft.com/office/drawing/2014/main" id="{A4EC0212-0552-4754-A22B-3263617D3C60}"/>
                    </a:ext>
                  </a:extLst>
                </p:cNvPr>
                <p:cNvPicPr/>
                <p:nvPr/>
              </p:nvPicPr>
              <p:blipFill>
                <a:blip r:embed="rId375"/>
                <a:stretch>
                  <a:fillRect/>
                </a:stretch>
              </p:blipFill>
              <p:spPr>
                <a:xfrm>
                  <a:off x="9966253" y="3168912"/>
                  <a:ext cx="53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276" name="Freihand 39275">
                  <a:extLst>
                    <a:ext uri="{FF2B5EF4-FFF2-40B4-BE49-F238E27FC236}">
                      <a16:creationId xmlns:a16="http://schemas.microsoft.com/office/drawing/2014/main" id="{E5581EA0-261F-47FA-B615-41CC079741C7}"/>
                    </a:ext>
                  </a:extLst>
                </p14:cNvPr>
                <p14:cNvContentPartPr/>
                <p14:nvPr/>
              </p14:nvContentPartPr>
              <p14:xfrm>
                <a:off x="10044733" y="3178632"/>
                <a:ext cx="77760" cy="109800"/>
              </p14:xfrm>
            </p:contentPart>
          </mc:Choice>
          <mc:Fallback xmlns="">
            <p:pic>
              <p:nvPicPr>
                <p:cNvPr id="39276" name="Freihand 39275">
                  <a:extLst>
                    <a:ext uri="{FF2B5EF4-FFF2-40B4-BE49-F238E27FC236}">
                      <a16:creationId xmlns:a16="http://schemas.microsoft.com/office/drawing/2014/main" id="{E5581EA0-261F-47FA-B615-41CC079741C7}"/>
                    </a:ext>
                  </a:extLst>
                </p:cNvPr>
                <p:cNvPicPr/>
                <p:nvPr/>
              </p:nvPicPr>
              <p:blipFill>
                <a:blip r:embed="rId377"/>
                <a:stretch>
                  <a:fillRect/>
                </a:stretch>
              </p:blipFill>
              <p:spPr>
                <a:xfrm>
                  <a:off x="10040413" y="3174312"/>
                  <a:ext cx="8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9277" name="Freihand 39276">
                  <a:extLst>
                    <a:ext uri="{FF2B5EF4-FFF2-40B4-BE49-F238E27FC236}">
                      <a16:creationId xmlns:a16="http://schemas.microsoft.com/office/drawing/2014/main" id="{9931D7F5-3A2A-413C-8A8D-8DBC05DD57BD}"/>
                    </a:ext>
                  </a:extLst>
                </p14:cNvPr>
                <p14:cNvContentPartPr/>
                <p14:nvPr/>
              </p14:nvContentPartPr>
              <p14:xfrm>
                <a:off x="10108453" y="3159552"/>
                <a:ext cx="96840" cy="133560"/>
              </p14:xfrm>
            </p:contentPart>
          </mc:Choice>
          <mc:Fallback xmlns="">
            <p:pic>
              <p:nvPicPr>
                <p:cNvPr id="39277" name="Freihand 39276">
                  <a:extLst>
                    <a:ext uri="{FF2B5EF4-FFF2-40B4-BE49-F238E27FC236}">
                      <a16:creationId xmlns:a16="http://schemas.microsoft.com/office/drawing/2014/main" id="{9931D7F5-3A2A-413C-8A8D-8DBC05DD57BD}"/>
                    </a:ext>
                  </a:extLst>
                </p:cNvPr>
                <p:cNvPicPr/>
                <p:nvPr/>
              </p:nvPicPr>
              <p:blipFill>
                <a:blip r:embed="rId379"/>
                <a:stretch>
                  <a:fillRect/>
                </a:stretch>
              </p:blipFill>
              <p:spPr>
                <a:xfrm>
                  <a:off x="10104133" y="3155232"/>
                  <a:ext cx="105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280" name="Freihand 39279">
                  <a:extLst>
                    <a:ext uri="{FF2B5EF4-FFF2-40B4-BE49-F238E27FC236}">
                      <a16:creationId xmlns:a16="http://schemas.microsoft.com/office/drawing/2014/main" id="{9A4CEFC6-A3C6-4798-8EBE-1BA429171642}"/>
                    </a:ext>
                  </a:extLst>
                </p14:cNvPr>
                <p14:cNvContentPartPr/>
                <p14:nvPr/>
              </p14:nvContentPartPr>
              <p14:xfrm>
                <a:off x="7646053" y="3546192"/>
                <a:ext cx="11160" cy="138600"/>
              </p14:xfrm>
            </p:contentPart>
          </mc:Choice>
          <mc:Fallback xmlns="">
            <p:pic>
              <p:nvPicPr>
                <p:cNvPr id="39280" name="Freihand 39279">
                  <a:extLst>
                    <a:ext uri="{FF2B5EF4-FFF2-40B4-BE49-F238E27FC236}">
                      <a16:creationId xmlns:a16="http://schemas.microsoft.com/office/drawing/2014/main" id="{9A4CEFC6-A3C6-4798-8EBE-1BA429171642}"/>
                    </a:ext>
                  </a:extLst>
                </p:cNvPr>
                <p:cNvPicPr/>
                <p:nvPr/>
              </p:nvPicPr>
              <p:blipFill>
                <a:blip r:embed="rId511"/>
                <a:stretch>
                  <a:fillRect/>
                </a:stretch>
              </p:blipFill>
              <p:spPr>
                <a:xfrm>
                  <a:off x="7641733" y="3541872"/>
                  <a:ext cx="19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281" name="Freihand 39280">
                  <a:extLst>
                    <a:ext uri="{FF2B5EF4-FFF2-40B4-BE49-F238E27FC236}">
                      <a16:creationId xmlns:a16="http://schemas.microsoft.com/office/drawing/2014/main" id="{261378FC-20A2-4D73-A7E4-5EB2FA8F1211}"/>
                    </a:ext>
                  </a:extLst>
                </p14:cNvPr>
                <p14:cNvContentPartPr/>
                <p14:nvPr/>
              </p14:nvContentPartPr>
              <p14:xfrm>
                <a:off x="7572253" y="3660672"/>
                <a:ext cx="142200" cy="34200"/>
              </p14:xfrm>
            </p:contentPart>
          </mc:Choice>
          <mc:Fallback xmlns="">
            <p:pic>
              <p:nvPicPr>
                <p:cNvPr id="39281" name="Freihand 39280">
                  <a:extLst>
                    <a:ext uri="{FF2B5EF4-FFF2-40B4-BE49-F238E27FC236}">
                      <a16:creationId xmlns:a16="http://schemas.microsoft.com/office/drawing/2014/main" id="{261378FC-20A2-4D73-A7E4-5EB2FA8F1211}"/>
                    </a:ext>
                  </a:extLst>
                </p:cNvPr>
                <p:cNvPicPr/>
                <p:nvPr/>
              </p:nvPicPr>
              <p:blipFill>
                <a:blip r:embed="rId513"/>
                <a:stretch>
                  <a:fillRect/>
                </a:stretch>
              </p:blipFill>
              <p:spPr>
                <a:xfrm>
                  <a:off x="7567933" y="3656352"/>
                  <a:ext cx="150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9282" name="Freihand 39281">
                  <a:extLst>
                    <a:ext uri="{FF2B5EF4-FFF2-40B4-BE49-F238E27FC236}">
                      <a16:creationId xmlns:a16="http://schemas.microsoft.com/office/drawing/2014/main" id="{CA102704-B767-44C5-B330-CAF9137C943C}"/>
                    </a:ext>
                  </a:extLst>
                </p14:cNvPr>
                <p14:cNvContentPartPr/>
                <p14:nvPr/>
              </p14:nvContentPartPr>
              <p14:xfrm>
                <a:off x="7574773" y="3504792"/>
                <a:ext cx="142920" cy="34560"/>
              </p14:xfrm>
            </p:contentPart>
          </mc:Choice>
          <mc:Fallback xmlns="">
            <p:pic>
              <p:nvPicPr>
                <p:cNvPr id="39282" name="Freihand 39281">
                  <a:extLst>
                    <a:ext uri="{FF2B5EF4-FFF2-40B4-BE49-F238E27FC236}">
                      <a16:creationId xmlns:a16="http://schemas.microsoft.com/office/drawing/2014/main" id="{CA102704-B767-44C5-B330-CAF9137C943C}"/>
                    </a:ext>
                  </a:extLst>
                </p:cNvPr>
                <p:cNvPicPr/>
                <p:nvPr/>
              </p:nvPicPr>
              <p:blipFill>
                <a:blip r:embed="rId515"/>
                <a:stretch>
                  <a:fillRect/>
                </a:stretch>
              </p:blipFill>
              <p:spPr>
                <a:xfrm>
                  <a:off x="7570453" y="3500472"/>
                  <a:ext cx="151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283" name="Freihand 39282">
                  <a:extLst>
                    <a:ext uri="{FF2B5EF4-FFF2-40B4-BE49-F238E27FC236}">
                      <a16:creationId xmlns:a16="http://schemas.microsoft.com/office/drawing/2014/main" id="{19004346-1F98-4337-8563-0A025F3B4066}"/>
                    </a:ext>
                  </a:extLst>
                </p14:cNvPr>
                <p14:cNvContentPartPr/>
                <p14:nvPr/>
              </p14:nvContentPartPr>
              <p14:xfrm>
                <a:off x="7714093" y="3636552"/>
                <a:ext cx="14760" cy="84240"/>
              </p14:xfrm>
            </p:contentPart>
          </mc:Choice>
          <mc:Fallback xmlns="">
            <p:pic>
              <p:nvPicPr>
                <p:cNvPr id="39283" name="Freihand 39282">
                  <a:extLst>
                    <a:ext uri="{FF2B5EF4-FFF2-40B4-BE49-F238E27FC236}">
                      <a16:creationId xmlns:a16="http://schemas.microsoft.com/office/drawing/2014/main" id="{19004346-1F98-4337-8563-0A025F3B4066}"/>
                    </a:ext>
                  </a:extLst>
                </p:cNvPr>
                <p:cNvPicPr/>
                <p:nvPr/>
              </p:nvPicPr>
              <p:blipFill>
                <a:blip r:embed="rId517"/>
                <a:stretch>
                  <a:fillRect/>
                </a:stretch>
              </p:blipFill>
              <p:spPr>
                <a:xfrm>
                  <a:off x="7709773" y="3632232"/>
                  <a:ext cx="23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284" name="Freihand 39283">
                  <a:extLst>
                    <a:ext uri="{FF2B5EF4-FFF2-40B4-BE49-F238E27FC236}">
                      <a16:creationId xmlns:a16="http://schemas.microsoft.com/office/drawing/2014/main" id="{459E9BF5-AFD5-4E57-A5DA-CA8BA333C26E}"/>
                    </a:ext>
                  </a:extLst>
                </p14:cNvPr>
                <p14:cNvContentPartPr/>
                <p14:nvPr/>
              </p14:nvContentPartPr>
              <p14:xfrm>
                <a:off x="7712293" y="3625032"/>
                <a:ext cx="77400" cy="102240"/>
              </p14:xfrm>
            </p:contentPart>
          </mc:Choice>
          <mc:Fallback xmlns="">
            <p:pic>
              <p:nvPicPr>
                <p:cNvPr id="39284" name="Freihand 39283">
                  <a:extLst>
                    <a:ext uri="{FF2B5EF4-FFF2-40B4-BE49-F238E27FC236}">
                      <a16:creationId xmlns:a16="http://schemas.microsoft.com/office/drawing/2014/main" id="{459E9BF5-AFD5-4E57-A5DA-CA8BA333C26E}"/>
                    </a:ext>
                  </a:extLst>
                </p:cNvPr>
                <p:cNvPicPr/>
                <p:nvPr/>
              </p:nvPicPr>
              <p:blipFill>
                <a:blip r:embed="rId519"/>
                <a:stretch>
                  <a:fillRect/>
                </a:stretch>
              </p:blipFill>
              <p:spPr>
                <a:xfrm>
                  <a:off x="7707973" y="3620712"/>
                  <a:ext cx="86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285" name="Freihand 39284">
                  <a:extLst>
                    <a:ext uri="{FF2B5EF4-FFF2-40B4-BE49-F238E27FC236}">
                      <a16:creationId xmlns:a16="http://schemas.microsoft.com/office/drawing/2014/main" id="{7EC68575-3F17-4158-AD71-6A306A66F246}"/>
                    </a:ext>
                  </a:extLst>
                </p14:cNvPr>
                <p14:cNvContentPartPr/>
                <p14:nvPr/>
              </p14:nvContentPartPr>
              <p14:xfrm>
                <a:off x="7812373" y="3570312"/>
                <a:ext cx="23040" cy="165600"/>
              </p14:xfrm>
            </p:contentPart>
          </mc:Choice>
          <mc:Fallback xmlns="">
            <p:pic>
              <p:nvPicPr>
                <p:cNvPr id="39285" name="Freihand 39284">
                  <a:extLst>
                    <a:ext uri="{FF2B5EF4-FFF2-40B4-BE49-F238E27FC236}">
                      <a16:creationId xmlns:a16="http://schemas.microsoft.com/office/drawing/2014/main" id="{7EC68575-3F17-4158-AD71-6A306A66F246}"/>
                    </a:ext>
                  </a:extLst>
                </p:cNvPr>
                <p:cNvPicPr/>
                <p:nvPr/>
              </p:nvPicPr>
              <p:blipFill>
                <a:blip r:embed="rId521"/>
                <a:stretch>
                  <a:fillRect/>
                </a:stretch>
              </p:blipFill>
              <p:spPr>
                <a:xfrm>
                  <a:off x="7808053" y="3565992"/>
                  <a:ext cx="31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286" name="Freihand 39285">
                  <a:extLst>
                    <a:ext uri="{FF2B5EF4-FFF2-40B4-BE49-F238E27FC236}">
                      <a16:creationId xmlns:a16="http://schemas.microsoft.com/office/drawing/2014/main" id="{122ECBFD-E300-40A6-8785-B7DF64067E1E}"/>
                    </a:ext>
                  </a:extLst>
                </p14:cNvPr>
                <p14:cNvContentPartPr/>
                <p14:nvPr/>
              </p14:nvContentPartPr>
              <p14:xfrm>
                <a:off x="7850893" y="3614952"/>
                <a:ext cx="71280" cy="85680"/>
              </p14:xfrm>
            </p:contentPart>
          </mc:Choice>
          <mc:Fallback xmlns="">
            <p:pic>
              <p:nvPicPr>
                <p:cNvPr id="39286" name="Freihand 39285">
                  <a:extLst>
                    <a:ext uri="{FF2B5EF4-FFF2-40B4-BE49-F238E27FC236}">
                      <a16:creationId xmlns:a16="http://schemas.microsoft.com/office/drawing/2014/main" id="{122ECBFD-E300-40A6-8785-B7DF64067E1E}"/>
                    </a:ext>
                  </a:extLst>
                </p:cNvPr>
                <p:cNvPicPr/>
                <p:nvPr/>
              </p:nvPicPr>
              <p:blipFill>
                <a:blip r:embed="rId523"/>
                <a:stretch>
                  <a:fillRect/>
                </a:stretch>
              </p:blipFill>
              <p:spPr>
                <a:xfrm>
                  <a:off x="7846573" y="3610632"/>
                  <a:ext cx="79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287" name="Freihand 39286">
                  <a:extLst>
                    <a:ext uri="{FF2B5EF4-FFF2-40B4-BE49-F238E27FC236}">
                      <a16:creationId xmlns:a16="http://schemas.microsoft.com/office/drawing/2014/main" id="{D8B324B5-BE35-460C-9C61-FFE4A4B69534}"/>
                    </a:ext>
                  </a:extLst>
                </p14:cNvPr>
                <p14:cNvContentPartPr/>
                <p14:nvPr/>
              </p14:nvContentPartPr>
              <p14:xfrm>
                <a:off x="7976173" y="3557352"/>
                <a:ext cx="27360" cy="154800"/>
              </p14:xfrm>
            </p:contentPart>
          </mc:Choice>
          <mc:Fallback xmlns="">
            <p:pic>
              <p:nvPicPr>
                <p:cNvPr id="39287" name="Freihand 39286">
                  <a:extLst>
                    <a:ext uri="{FF2B5EF4-FFF2-40B4-BE49-F238E27FC236}">
                      <a16:creationId xmlns:a16="http://schemas.microsoft.com/office/drawing/2014/main" id="{D8B324B5-BE35-460C-9C61-FFE4A4B69534}"/>
                    </a:ext>
                  </a:extLst>
                </p:cNvPr>
                <p:cNvPicPr/>
                <p:nvPr/>
              </p:nvPicPr>
              <p:blipFill>
                <a:blip r:embed="rId525"/>
                <a:stretch>
                  <a:fillRect/>
                </a:stretch>
              </p:blipFill>
              <p:spPr>
                <a:xfrm>
                  <a:off x="7971853" y="3553032"/>
                  <a:ext cx="36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288" name="Freihand 39287">
                  <a:extLst>
                    <a:ext uri="{FF2B5EF4-FFF2-40B4-BE49-F238E27FC236}">
                      <a16:creationId xmlns:a16="http://schemas.microsoft.com/office/drawing/2014/main" id="{876DAE03-2415-4FA7-A303-3DEA7DB97C40}"/>
                    </a:ext>
                  </a:extLst>
                </p14:cNvPr>
                <p14:cNvContentPartPr/>
                <p14:nvPr/>
              </p14:nvContentPartPr>
              <p14:xfrm>
                <a:off x="8002093" y="3591912"/>
                <a:ext cx="55440" cy="100080"/>
              </p14:xfrm>
            </p:contentPart>
          </mc:Choice>
          <mc:Fallback xmlns="">
            <p:pic>
              <p:nvPicPr>
                <p:cNvPr id="39288" name="Freihand 39287">
                  <a:extLst>
                    <a:ext uri="{FF2B5EF4-FFF2-40B4-BE49-F238E27FC236}">
                      <a16:creationId xmlns:a16="http://schemas.microsoft.com/office/drawing/2014/main" id="{876DAE03-2415-4FA7-A303-3DEA7DB97C40}"/>
                    </a:ext>
                  </a:extLst>
                </p:cNvPr>
                <p:cNvPicPr/>
                <p:nvPr/>
              </p:nvPicPr>
              <p:blipFill>
                <a:blip r:embed="rId527"/>
                <a:stretch>
                  <a:fillRect/>
                </a:stretch>
              </p:blipFill>
              <p:spPr>
                <a:xfrm>
                  <a:off x="7997773" y="3587592"/>
                  <a:ext cx="64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289" name="Freihand 39288">
                  <a:extLst>
                    <a:ext uri="{FF2B5EF4-FFF2-40B4-BE49-F238E27FC236}">
                      <a16:creationId xmlns:a16="http://schemas.microsoft.com/office/drawing/2014/main" id="{F0EC2BBC-1C6A-47F0-8537-748C3C2FFBD9}"/>
                    </a:ext>
                  </a:extLst>
                </p14:cNvPr>
                <p14:cNvContentPartPr/>
                <p14:nvPr/>
              </p14:nvContentPartPr>
              <p14:xfrm>
                <a:off x="8075533" y="3580392"/>
                <a:ext cx="4320" cy="97920"/>
              </p14:xfrm>
            </p:contentPart>
          </mc:Choice>
          <mc:Fallback xmlns="">
            <p:pic>
              <p:nvPicPr>
                <p:cNvPr id="39289" name="Freihand 39288">
                  <a:extLst>
                    <a:ext uri="{FF2B5EF4-FFF2-40B4-BE49-F238E27FC236}">
                      <a16:creationId xmlns:a16="http://schemas.microsoft.com/office/drawing/2014/main" id="{F0EC2BBC-1C6A-47F0-8537-748C3C2FFBD9}"/>
                    </a:ext>
                  </a:extLst>
                </p:cNvPr>
                <p:cNvPicPr/>
                <p:nvPr/>
              </p:nvPicPr>
              <p:blipFill>
                <a:blip r:embed="rId529"/>
                <a:stretch>
                  <a:fillRect/>
                </a:stretch>
              </p:blipFill>
              <p:spPr>
                <a:xfrm>
                  <a:off x="8071213" y="3576072"/>
                  <a:ext cx="1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9290" name="Freihand 39289">
                  <a:extLst>
                    <a:ext uri="{FF2B5EF4-FFF2-40B4-BE49-F238E27FC236}">
                      <a16:creationId xmlns:a16="http://schemas.microsoft.com/office/drawing/2014/main" id="{7AAF8180-213F-4E70-A463-3EAF40044381}"/>
                    </a:ext>
                  </a:extLst>
                </p14:cNvPr>
                <p14:cNvContentPartPr/>
                <p14:nvPr/>
              </p14:nvContentPartPr>
              <p14:xfrm>
                <a:off x="8043493" y="3578952"/>
                <a:ext cx="239040" cy="61200"/>
              </p14:xfrm>
            </p:contentPart>
          </mc:Choice>
          <mc:Fallback xmlns="">
            <p:pic>
              <p:nvPicPr>
                <p:cNvPr id="39290" name="Freihand 39289">
                  <a:extLst>
                    <a:ext uri="{FF2B5EF4-FFF2-40B4-BE49-F238E27FC236}">
                      <a16:creationId xmlns:a16="http://schemas.microsoft.com/office/drawing/2014/main" id="{7AAF8180-213F-4E70-A463-3EAF40044381}"/>
                    </a:ext>
                  </a:extLst>
                </p:cNvPr>
                <p:cNvPicPr/>
                <p:nvPr/>
              </p:nvPicPr>
              <p:blipFill>
                <a:blip r:embed="rId531"/>
                <a:stretch>
                  <a:fillRect/>
                </a:stretch>
              </p:blipFill>
              <p:spPr>
                <a:xfrm>
                  <a:off x="8039173" y="3574632"/>
                  <a:ext cx="247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291" name="Freihand 39290">
                  <a:extLst>
                    <a:ext uri="{FF2B5EF4-FFF2-40B4-BE49-F238E27FC236}">
                      <a16:creationId xmlns:a16="http://schemas.microsoft.com/office/drawing/2014/main" id="{E196EDAD-7072-4357-A496-E45752FF1C53}"/>
                    </a:ext>
                  </a:extLst>
                </p14:cNvPr>
                <p14:cNvContentPartPr/>
                <p14:nvPr/>
              </p14:nvContentPartPr>
              <p14:xfrm>
                <a:off x="8266693" y="3636192"/>
                <a:ext cx="12960" cy="11880"/>
              </p14:xfrm>
            </p:contentPart>
          </mc:Choice>
          <mc:Fallback xmlns="">
            <p:pic>
              <p:nvPicPr>
                <p:cNvPr id="39291" name="Freihand 39290">
                  <a:extLst>
                    <a:ext uri="{FF2B5EF4-FFF2-40B4-BE49-F238E27FC236}">
                      <a16:creationId xmlns:a16="http://schemas.microsoft.com/office/drawing/2014/main" id="{E196EDAD-7072-4357-A496-E45752FF1C53}"/>
                    </a:ext>
                  </a:extLst>
                </p:cNvPr>
                <p:cNvPicPr/>
                <p:nvPr/>
              </p:nvPicPr>
              <p:blipFill>
                <a:blip r:embed="rId533"/>
                <a:stretch>
                  <a:fillRect/>
                </a:stretch>
              </p:blipFill>
              <p:spPr>
                <a:xfrm>
                  <a:off x="8262373" y="3631872"/>
                  <a:ext cx="21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9293" name="Freihand 39292">
                  <a:extLst>
                    <a:ext uri="{FF2B5EF4-FFF2-40B4-BE49-F238E27FC236}">
                      <a16:creationId xmlns:a16="http://schemas.microsoft.com/office/drawing/2014/main" id="{651AC303-016D-4118-B0D8-EDBE1F731C9F}"/>
                    </a:ext>
                  </a:extLst>
                </p14:cNvPr>
                <p14:cNvContentPartPr/>
                <p14:nvPr/>
              </p14:nvContentPartPr>
              <p14:xfrm>
                <a:off x="8472253" y="3520632"/>
                <a:ext cx="2880" cy="129240"/>
              </p14:xfrm>
            </p:contentPart>
          </mc:Choice>
          <mc:Fallback xmlns="">
            <p:pic>
              <p:nvPicPr>
                <p:cNvPr id="39293" name="Freihand 39292">
                  <a:extLst>
                    <a:ext uri="{FF2B5EF4-FFF2-40B4-BE49-F238E27FC236}">
                      <a16:creationId xmlns:a16="http://schemas.microsoft.com/office/drawing/2014/main" id="{651AC303-016D-4118-B0D8-EDBE1F731C9F}"/>
                    </a:ext>
                  </a:extLst>
                </p:cNvPr>
                <p:cNvPicPr/>
                <p:nvPr/>
              </p:nvPicPr>
              <p:blipFill>
                <a:blip r:embed="rId535"/>
                <a:stretch>
                  <a:fillRect/>
                </a:stretch>
              </p:blipFill>
              <p:spPr>
                <a:xfrm>
                  <a:off x="8467933" y="3516312"/>
                  <a:ext cx="1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9294" name="Freihand 39293">
                  <a:extLst>
                    <a:ext uri="{FF2B5EF4-FFF2-40B4-BE49-F238E27FC236}">
                      <a16:creationId xmlns:a16="http://schemas.microsoft.com/office/drawing/2014/main" id="{66BA0513-B19A-409E-93F5-ABCBE103EE03}"/>
                    </a:ext>
                  </a:extLst>
                </p14:cNvPr>
                <p14:cNvContentPartPr/>
                <p14:nvPr/>
              </p14:nvContentPartPr>
              <p14:xfrm>
                <a:off x="8426533" y="3627192"/>
                <a:ext cx="120600" cy="24480"/>
              </p14:xfrm>
            </p:contentPart>
          </mc:Choice>
          <mc:Fallback xmlns="">
            <p:pic>
              <p:nvPicPr>
                <p:cNvPr id="39294" name="Freihand 39293">
                  <a:extLst>
                    <a:ext uri="{FF2B5EF4-FFF2-40B4-BE49-F238E27FC236}">
                      <a16:creationId xmlns:a16="http://schemas.microsoft.com/office/drawing/2014/main" id="{66BA0513-B19A-409E-93F5-ABCBE103EE03}"/>
                    </a:ext>
                  </a:extLst>
                </p:cNvPr>
                <p:cNvPicPr/>
                <p:nvPr/>
              </p:nvPicPr>
              <p:blipFill>
                <a:blip r:embed="rId537"/>
                <a:stretch>
                  <a:fillRect/>
                </a:stretch>
              </p:blipFill>
              <p:spPr>
                <a:xfrm>
                  <a:off x="8422213" y="3622872"/>
                  <a:ext cx="129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9295" name="Freihand 39294">
                  <a:extLst>
                    <a:ext uri="{FF2B5EF4-FFF2-40B4-BE49-F238E27FC236}">
                      <a16:creationId xmlns:a16="http://schemas.microsoft.com/office/drawing/2014/main" id="{236A38DB-4E03-4F4F-8CCD-9C7C4CDE3C10}"/>
                    </a:ext>
                  </a:extLst>
                </p14:cNvPr>
                <p14:cNvContentPartPr/>
                <p14:nvPr/>
              </p14:nvContentPartPr>
              <p14:xfrm>
                <a:off x="8406373" y="3505872"/>
                <a:ext cx="104760" cy="10440"/>
              </p14:xfrm>
            </p:contentPart>
          </mc:Choice>
          <mc:Fallback xmlns="">
            <p:pic>
              <p:nvPicPr>
                <p:cNvPr id="39295" name="Freihand 39294">
                  <a:extLst>
                    <a:ext uri="{FF2B5EF4-FFF2-40B4-BE49-F238E27FC236}">
                      <a16:creationId xmlns:a16="http://schemas.microsoft.com/office/drawing/2014/main" id="{236A38DB-4E03-4F4F-8CCD-9C7C4CDE3C10}"/>
                    </a:ext>
                  </a:extLst>
                </p:cNvPr>
                <p:cNvPicPr/>
                <p:nvPr/>
              </p:nvPicPr>
              <p:blipFill>
                <a:blip r:embed="rId539"/>
                <a:stretch>
                  <a:fillRect/>
                </a:stretch>
              </p:blipFill>
              <p:spPr>
                <a:xfrm>
                  <a:off x="8402053" y="3501552"/>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296" name="Freihand 39295">
                  <a:extLst>
                    <a:ext uri="{FF2B5EF4-FFF2-40B4-BE49-F238E27FC236}">
                      <a16:creationId xmlns:a16="http://schemas.microsoft.com/office/drawing/2014/main" id="{89AF0A91-3A7B-4760-B07C-67BC0A3BF905}"/>
                    </a:ext>
                  </a:extLst>
                </p14:cNvPr>
                <p14:cNvContentPartPr/>
                <p14:nvPr/>
              </p14:nvContentPartPr>
              <p14:xfrm>
                <a:off x="8521213" y="3560592"/>
                <a:ext cx="95760" cy="85680"/>
              </p14:xfrm>
            </p:contentPart>
          </mc:Choice>
          <mc:Fallback xmlns="">
            <p:pic>
              <p:nvPicPr>
                <p:cNvPr id="39296" name="Freihand 39295">
                  <a:extLst>
                    <a:ext uri="{FF2B5EF4-FFF2-40B4-BE49-F238E27FC236}">
                      <a16:creationId xmlns:a16="http://schemas.microsoft.com/office/drawing/2014/main" id="{89AF0A91-3A7B-4760-B07C-67BC0A3BF905}"/>
                    </a:ext>
                  </a:extLst>
                </p:cNvPr>
                <p:cNvPicPr/>
                <p:nvPr/>
              </p:nvPicPr>
              <p:blipFill>
                <a:blip r:embed="rId541"/>
                <a:stretch>
                  <a:fillRect/>
                </a:stretch>
              </p:blipFill>
              <p:spPr>
                <a:xfrm>
                  <a:off x="8516893" y="3556272"/>
                  <a:ext cx="104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297" name="Freihand 39296">
                  <a:extLst>
                    <a:ext uri="{FF2B5EF4-FFF2-40B4-BE49-F238E27FC236}">
                      <a16:creationId xmlns:a16="http://schemas.microsoft.com/office/drawing/2014/main" id="{AA3440D6-0FDD-4CED-B9FB-D7BEF068FF3E}"/>
                    </a:ext>
                  </a:extLst>
                </p14:cNvPr>
                <p14:cNvContentPartPr/>
                <p14:nvPr/>
              </p14:nvContentPartPr>
              <p14:xfrm>
                <a:off x="8627773" y="3556272"/>
                <a:ext cx="122400" cy="95400"/>
              </p14:xfrm>
            </p:contentPart>
          </mc:Choice>
          <mc:Fallback xmlns="">
            <p:pic>
              <p:nvPicPr>
                <p:cNvPr id="39297" name="Freihand 39296">
                  <a:extLst>
                    <a:ext uri="{FF2B5EF4-FFF2-40B4-BE49-F238E27FC236}">
                      <a16:creationId xmlns:a16="http://schemas.microsoft.com/office/drawing/2014/main" id="{AA3440D6-0FDD-4CED-B9FB-D7BEF068FF3E}"/>
                    </a:ext>
                  </a:extLst>
                </p:cNvPr>
                <p:cNvPicPr/>
                <p:nvPr/>
              </p:nvPicPr>
              <p:blipFill>
                <a:blip r:embed="rId543"/>
                <a:stretch>
                  <a:fillRect/>
                </a:stretch>
              </p:blipFill>
              <p:spPr>
                <a:xfrm>
                  <a:off x="8623453" y="3551952"/>
                  <a:ext cx="131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298" name="Freihand 39297">
                  <a:extLst>
                    <a:ext uri="{FF2B5EF4-FFF2-40B4-BE49-F238E27FC236}">
                      <a16:creationId xmlns:a16="http://schemas.microsoft.com/office/drawing/2014/main" id="{6A136566-ACDA-490D-8FE6-219FD160013A}"/>
                    </a:ext>
                  </a:extLst>
                </p14:cNvPr>
                <p14:cNvContentPartPr/>
                <p14:nvPr/>
              </p14:nvContentPartPr>
              <p14:xfrm>
                <a:off x="8748733" y="3557352"/>
                <a:ext cx="77040" cy="89640"/>
              </p14:xfrm>
            </p:contentPart>
          </mc:Choice>
          <mc:Fallback xmlns="">
            <p:pic>
              <p:nvPicPr>
                <p:cNvPr id="39298" name="Freihand 39297">
                  <a:extLst>
                    <a:ext uri="{FF2B5EF4-FFF2-40B4-BE49-F238E27FC236}">
                      <a16:creationId xmlns:a16="http://schemas.microsoft.com/office/drawing/2014/main" id="{6A136566-ACDA-490D-8FE6-219FD160013A}"/>
                    </a:ext>
                  </a:extLst>
                </p:cNvPr>
                <p:cNvPicPr/>
                <p:nvPr/>
              </p:nvPicPr>
              <p:blipFill>
                <a:blip r:embed="rId545"/>
                <a:stretch>
                  <a:fillRect/>
                </a:stretch>
              </p:blipFill>
              <p:spPr>
                <a:xfrm>
                  <a:off x="8744413" y="3553032"/>
                  <a:ext cx="85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299" name="Freihand 39298">
                  <a:extLst>
                    <a:ext uri="{FF2B5EF4-FFF2-40B4-BE49-F238E27FC236}">
                      <a16:creationId xmlns:a16="http://schemas.microsoft.com/office/drawing/2014/main" id="{192026D0-2E4D-466B-BF7C-C0C444B046B4}"/>
                    </a:ext>
                  </a:extLst>
                </p14:cNvPr>
                <p14:cNvContentPartPr/>
                <p14:nvPr/>
              </p14:nvContentPartPr>
              <p14:xfrm>
                <a:off x="8817853" y="3472752"/>
                <a:ext cx="322560" cy="160920"/>
              </p14:xfrm>
            </p:contentPart>
          </mc:Choice>
          <mc:Fallback xmlns="">
            <p:pic>
              <p:nvPicPr>
                <p:cNvPr id="39299" name="Freihand 39298">
                  <a:extLst>
                    <a:ext uri="{FF2B5EF4-FFF2-40B4-BE49-F238E27FC236}">
                      <a16:creationId xmlns:a16="http://schemas.microsoft.com/office/drawing/2014/main" id="{192026D0-2E4D-466B-BF7C-C0C444B046B4}"/>
                    </a:ext>
                  </a:extLst>
                </p:cNvPr>
                <p:cNvPicPr/>
                <p:nvPr/>
              </p:nvPicPr>
              <p:blipFill>
                <a:blip r:embed="rId547"/>
                <a:stretch>
                  <a:fillRect/>
                </a:stretch>
              </p:blipFill>
              <p:spPr>
                <a:xfrm>
                  <a:off x="8813533" y="3468432"/>
                  <a:ext cx="331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300" name="Freihand 39299">
                  <a:extLst>
                    <a:ext uri="{FF2B5EF4-FFF2-40B4-BE49-F238E27FC236}">
                      <a16:creationId xmlns:a16="http://schemas.microsoft.com/office/drawing/2014/main" id="{CE83F094-D6E9-4E08-A484-2FC1E4AE8D60}"/>
                    </a:ext>
                  </a:extLst>
                </p14:cNvPr>
                <p14:cNvContentPartPr/>
                <p14:nvPr/>
              </p14:nvContentPartPr>
              <p14:xfrm>
                <a:off x="8986333" y="3427752"/>
                <a:ext cx="23400" cy="11880"/>
              </p14:xfrm>
            </p:contentPart>
          </mc:Choice>
          <mc:Fallback xmlns="">
            <p:pic>
              <p:nvPicPr>
                <p:cNvPr id="39300" name="Freihand 39299">
                  <a:extLst>
                    <a:ext uri="{FF2B5EF4-FFF2-40B4-BE49-F238E27FC236}">
                      <a16:creationId xmlns:a16="http://schemas.microsoft.com/office/drawing/2014/main" id="{CE83F094-D6E9-4E08-A484-2FC1E4AE8D60}"/>
                    </a:ext>
                  </a:extLst>
                </p:cNvPr>
                <p:cNvPicPr/>
                <p:nvPr/>
              </p:nvPicPr>
              <p:blipFill>
                <a:blip r:embed="rId549"/>
                <a:stretch>
                  <a:fillRect/>
                </a:stretch>
              </p:blipFill>
              <p:spPr>
                <a:xfrm>
                  <a:off x="8982013" y="3423432"/>
                  <a:ext cx="32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301" name="Freihand 39300">
                  <a:extLst>
                    <a:ext uri="{FF2B5EF4-FFF2-40B4-BE49-F238E27FC236}">
                      <a16:creationId xmlns:a16="http://schemas.microsoft.com/office/drawing/2014/main" id="{881CB55F-C762-48B9-917C-23F966B199CF}"/>
                    </a:ext>
                  </a:extLst>
                </p14:cNvPr>
                <p14:cNvContentPartPr/>
                <p14:nvPr/>
              </p14:nvContentPartPr>
              <p14:xfrm>
                <a:off x="9225733" y="3527472"/>
                <a:ext cx="146520" cy="82440"/>
              </p14:xfrm>
            </p:contentPart>
          </mc:Choice>
          <mc:Fallback xmlns="">
            <p:pic>
              <p:nvPicPr>
                <p:cNvPr id="39301" name="Freihand 39300">
                  <a:extLst>
                    <a:ext uri="{FF2B5EF4-FFF2-40B4-BE49-F238E27FC236}">
                      <a16:creationId xmlns:a16="http://schemas.microsoft.com/office/drawing/2014/main" id="{881CB55F-C762-48B9-917C-23F966B199CF}"/>
                    </a:ext>
                  </a:extLst>
                </p:cNvPr>
                <p:cNvPicPr/>
                <p:nvPr/>
              </p:nvPicPr>
              <p:blipFill>
                <a:blip r:embed="rId551"/>
                <a:stretch>
                  <a:fillRect/>
                </a:stretch>
              </p:blipFill>
              <p:spPr>
                <a:xfrm>
                  <a:off x="9221413" y="3523152"/>
                  <a:ext cx="155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302" name="Freihand 39301">
                  <a:extLst>
                    <a:ext uri="{FF2B5EF4-FFF2-40B4-BE49-F238E27FC236}">
                      <a16:creationId xmlns:a16="http://schemas.microsoft.com/office/drawing/2014/main" id="{481FA256-B830-433E-8311-483ACCCBD415}"/>
                    </a:ext>
                  </a:extLst>
                </p14:cNvPr>
                <p14:cNvContentPartPr/>
                <p14:nvPr/>
              </p14:nvContentPartPr>
              <p14:xfrm>
                <a:off x="9385213" y="3539352"/>
                <a:ext cx="170640" cy="75600"/>
              </p14:xfrm>
            </p:contentPart>
          </mc:Choice>
          <mc:Fallback xmlns="">
            <p:pic>
              <p:nvPicPr>
                <p:cNvPr id="39302" name="Freihand 39301">
                  <a:extLst>
                    <a:ext uri="{FF2B5EF4-FFF2-40B4-BE49-F238E27FC236}">
                      <a16:creationId xmlns:a16="http://schemas.microsoft.com/office/drawing/2014/main" id="{481FA256-B830-433E-8311-483ACCCBD415}"/>
                    </a:ext>
                  </a:extLst>
                </p:cNvPr>
                <p:cNvPicPr/>
                <p:nvPr/>
              </p:nvPicPr>
              <p:blipFill>
                <a:blip r:embed="rId553"/>
                <a:stretch>
                  <a:fillRect/>
                </a:stretch>
              </p:blipFill>
              <p:spPr>
                <a:xfrm>
                  <a:off x="9380893" y="3535032"/>
                  <a:ext cx="17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18" name="Freihand 39317">
                  <a:extLst>
                    <a:ext uri="{FF2B5EF4-FFF2-40B4-BE49-F238E27FC236}">
                      <a16:creationId xmlns:a16="http://schemas.microsoft.com/office/drawing/2014/main" id="{E4B5D3C0-3B9C-4F52-83B4-C007B598A88C}"/>
                    </a:ext>
                  </a:extLst>
                </p14:cNvPr>
                <p14:cNvContentPartPr/>
                <p14:nvPr/>
              </p14:nvContentPartPr>
              <p14:xfrm>
                <a:off x="7878613" y="3837072"/>
                <a:ext cx="29160" cy="102960"/>
              </p14:xfrm>
            </p:contentPart>
          </mc:Choice>
          <mc:Fallback xmlns="">
            <p:pic>
              <p:nvPicPr>
                <p:cNvPr id="39318" name="Freihand 39317">
                  <a:extLst>
                    <a:ext uri="{FF2B5EF4-FFF2-40B4-BE49-F238E27FC236}">
                      <a16:creationId xmlns:a16="http://schemas.microsoft.com/office/drawing/2014/main" id="{E4B5D3C0-3B9C-4F52-83B4-C007B598A88C}"/>
                    </a:ext>
                  </a:extLst>
                </p:cNvPr>
                <p:cNvPicPr/>
                <p:nvPr/>
              </p:nvPicPr>
              <p:blipFill>
                <a:blip r:embed="rId555"/>
                <a:stretch>
                  <a:fillRect/>
                </a:stretch>
              </p:blipFill>
              <p:spPr>
                <a:xfrm>
                  <a:off x="7874293" y="3832752"/>
                  <a:ext cx="37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319" name="Freihand 39318">
                  <a:extLst>
                    <a:ext uri="{FF2B5EF4-FFF2-40B4-BE49-F238E27FC236}">
                      <a16:creationId xmlns:a16="http://schemas.microsoft.com/office/drawing/2014/main" id="{0632229E-8D8E-4633-AAE5-BE86ADB53A4B}"/>
                    </a:ext>
                  </a:extLst>
                </p14:cNvPr>
                <p14:cNvContentPartPr/>
                <p14:nvPr/>
              </p14:nvContentPartPr>
              <p14:xfrm>
                <a:off x="7890853" y="3820872"/>
                <a:ext cx="81000" cy="26640"/>
              </p14:xfrm>
            </p:contentPart>
          </mc:Choice>
          <mc:Fallback xmlns="">
            <p:pic>
              <p:nvPicPr>
                <p:cNvPr id="39319" name="Freihand 39318">
                  <a:extLst>
                    <a:ext uri="{FF2B5EF4-FFF2-40B4-BE49-F238E27FC236}">
                      <a16:creationId xmlns:a16="http://schemas.microsoft.com/office/drawing/2014/main" id="{0632229E-8D8E-4633-AAE5-BE86ADB53A4B}"/>
                    </a:ext>
                  </a:extLst>
                </p:cNvPr>
                <p:cNvPicPr/>
                <p:nvPr/>
              </p:nvPicPr>
              <p:blipFill>
                <a:blip r:embed="rId557"/>
                <a:stretch>
                  <a:fillRect/>
                </a:stretch>
              </p:blipFill>
              <p:spPr>
                <a:xfrm>
                  <a:off x="7886533" y="3816552"/>
                  <a:ext cx="89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320" name="Freihand 39319">
                  <a:extLst>
                    <a:ext uri="{FF2B5EF4-FFF2-40B4-BE49-F238E27FC236}">
                      <a16:creationId xmlns:a16="http://schemas.microsoft.com/office/drawing/2014/main" id="{01FBD7F1-3E08-4F97-8360-08E79A66E94E}"/>
                    </a:ext>
                  </a:extLst>
                </p14:cNvPr>
                <p14:cNvContentPartPr/>
                <p14:nvPr/>
              </p14:nvContentPartPr>
              <p14:xfrm>
                <a:off x="7854493" y="3841032"/>
                <a:ext cx="113400" cy="112320"/>
              </p14:xfrm>
            </p:contentPart>
          </mc:Choice>
          <mc:Fallback xmlns="">
            <p:pic>
              <p:nvPicPr>
                <p:cNvPr id="39320" name="Freihand 39319">
                  <a:extLst>
                    <a:ext uri="{FF2B5EF4-FFF2-40B4-BE49-F238E27FC236}">
                      <a16:creationId xmlns:a16="http://schemas.microsoft.com/office/drawing/2014/main" id="{01FBD7F1-3E08-4F97-8360-08E79A66E94E}"/>
                    </a:ext>
                  </a:extLst>
                </p:cNvPr>
                <p:cNvPicPr/>
                <p:nvPr/>
              </p:nvPicPr>
              <p:blipFill>
                <a:blip r:embed="rId559"/>
                <a:stretch>
                  <a:fillRect/>
                </a:stretch>
              </p:blipFill>
              <p:spPr>
                <a:xfrm>
                  <a:off x="7850173" y="3836712"/>
                  <a:ext cx="122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321" name="Freihand 39320">
                  <a:extLst>
                    <a:ext uri="{FF2B5EF4-FFF2-40B4-BE49-F238E27FC236}">
                      <a16:creationId xmlns:a16="http://schemas.microsoft.com/office/drawing/2014/main" id="{A2CFD390-9191-4C41-9076-0479FE702DF7}"/>
                    </a:ext>
                  </a:extLst>
                </p14:cNvPr>
                <p14:cNvContentPartPr/>
                <p14:nvPr/>
              </p14:nvContentPartPr>
              <p14:xfrm>
                <a:off x="8009293" y="3841752"/>
                <a:ext cx="50400" cy="96840"/>
              </p14:xfrm>
            </p:contentPart>
          </mc:Choice>
          <mc:Fallback xmlns="">
            <p:pic>
              <p:nvPicPr>
                <p:cNvPr id="39321" name="Freihand 39320">
                  <a:extLst>
                    <a:ext uri="{FF2B5EF4-FFF2-40B4-BE49-F238E27FC236}">
                      <a16:creationId xmlns:a16="http://schemas.microsoft.com/office/drawing/2014/main" id="{A2CFD390-9191-4C41-9076-0479FE702DF7}"/>
                    </a:ext>
                  </a:extLst>
                </p:cNvPr>
                <p:cNvPicPr/>
                <p:nvPr/>
              </p:nvPicPr>
              <p:blipFill>
                <a:blip r:embed="rId561"/>
                <a:stretch>
                  <a:fillRect/>
                </a:stretch>
              </p:blipFill>
              <p:spPr>
                <a:xfrm>
                  <a:off x="8004973" y="3837432"/>
                  <a:ext cx="59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322" name="Freihand 39321">
                  <a:extLst>
                    <a:ext uri="{FF2B5EF4-FFF2-40B4-BE49-F238E27FC236}">
                      <a16:creationId xmlns:a16="http://schemas.microsoft.com/office/drawing/2014/main" id="{2D94F826-3D42-42EC-8698-CF2F5DE572A1}"/>
                    </a:ext>
                  </a:extLst>
                </p14:cNvPr>
                <p14:cNvContentPartPr/>
                <p14:nvPr/>
              </p14:nvContentPartPr>
              <p14:xfrm>
                <a:off x="8002813" y="3873072"/>
                <a:ext cx="76680" cy="36720"/>
              </p14:xfrm>
            </p:contentPart>
          </mc:Choice>
          <mc:Fallback xmlns="">
            <p:pic>
              <p:nvPicPr>
                <p:cNvPr id="39322" name="Freihand 39321">
                  <a:extLst>
                    <a:ext uri="{FF2B5EF4-FFF2-40B4-BE49-F238E27FC236}">
                      <a16:creationId xmlns:a16="http://schemas.microsoft.com/office/drawing/2014/main" id="{2D94F826-3D42-42EC-8698-CF2F5DE572A1}"/>
                    </a:ext>
                  </a:extLst>
                </p:cNvPr>
                <p:cNvPicPr/>
                <p:nvPr/>
              </p:nvPicPr>
              <p:blipFill>
                <a:blip r:embed="rId563"/>
                <a:stretch>
                  <a:fillRect/>
                </a:stretch>
              </p:blipFill>
              <p:spPr>
                <a:xfrm>
                  <a:off x="7998493" y="3868752"/>
                  <a:ext cx="85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324" name="Freihand 39323">
                  <a:extLst>
                    <a:ext uri="{FF2B5EF4-FFF2-40B4-BE49-F238E27FC236}">
                      <a16:creationId xmlns:a16="http://schemas.microsoft.com/office/drawing/2014/main" id="{0ECD8E6D-F89E-4DB2-BD3F-D8769967C818}"/>
                    </a:ext>
                  </a:extLst>
                </p14:cNvPr>
                <p14:cNvContentPartPr/>
                <p14:nvPr/>
              </p14:nvContentPartPr>
              <p14:xfrm>
                <a:off x="8153293" y="3842112"/>
                <a:ext cx="5400" cy="7200"/>
              </p14:xfrm>
            </p:contentPart>
          </mc:Choice>
          <mc:Fallback xmlns="">
            <p:pic>
              <p:nvPicPr>
                <p:cNvPr id="39324" name="Freihand 39323">
                  <a:extLst>
                    <a:ext uri="{FF2B5EF4-FFF2-40B4-BE49-F238E27FC236}">
                      <a16:creationId xmlns:a16="http://schemas.microsoft.com/office/drawing/2014/main" id="{0ECD8E6D-F89E-4DB2-BD3F-D8769967C818}"/>
                    </a:ext>
                  </a:extLst>
                </p:cNvPr>
                <p:cNvPicPr/>
                <p:nvPr/>
              </p:nvPicPr>
              <p:blipFill>
                <a:blip r:embed="rId565"/>
                <a:stretch>
                  <a:fillRect/>
                </a:stretch>
              </p:blipFill>
              <p:spPr>
                <a:xfrm>
                  <a:off x="8148973" y="3837792"/>
                  <a:ext cx="1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325" name="Freihand 39324">
                  <a:extLst>
                    <a:ext uri="{FF2B5EF4-FFF2-40B4-BE49-F238E27FC236}">
                      <a16:creationId xmlns:a16="http://schemas.microsoft.com/office/drawing/2014/main" id="{299B7BB2-F837-4E68-BBF2-1EBD4734282C}"/>
                    </a:ext>
                  </a:extLst>
                </p14:cNvPr>
                <p14:cNvContentPartPr/>
                <p14:nvPr/>
              </p14:nvContentPartPr>
              <p14:xfrm>
                <a:off x="8153653" y="3882432"/>
                <a:ext cx="7920" cy="21600"/>
              </p14:xfrm>
            </p:contentPart>
          </mc:Choice>
          <mc:Fallback xmlns="">
            <p:pic>
              <p:nvPicPr>
                <p:cNvPr id="39325" name="Freihand 39324">
                  <a:extLst>
                    <a:ext uri="{FF2B5EF4-FFF2-40B4-BE49-F238E27FC236}">
                      <a16:creationId xmlns:a16="http://schemas.microsoft.com/office/drawing/2014/main" id="{299B7BB2-F837-4E68-BBF2-1EBD4734282C}"/>
                    </a:ext>
                  </a:extLst>
                </p:cNvPr>
                <p:cNvPicPr/>
                <p:nvPr/>
              </p:nvPicPr>
              <p:blipFill>
                <a:blip r:embed="rId567"/>
                <a:stretch>
                  <a:fillRect/>
                </a:stretch>
              </p:blipFill>
              <p:spPr>
                <a:xfrm>
                  <a:off x="8149333" y="3878112"/>
                  <a:ext cx="16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326" name="Freihand 39325">
                  <a:extLst>
                    <a:ext uri="{FF2B5EF4-FFF2-40B4-BE49-F238E27FC236}">
                      <a16:creationId xmlns:a16="http://schemas.microsoft.com/office/drawing/2014/main" id="{86D850EA-8124-4314-AB2D-299C4E230895}"/>
                    </a:ext>
                  </a:extLst>
                </p14:cNvPr>
                <p14:cNvContentPartPr/>
                <p14:nvPr/>
              </p14:nvContentPartPr>
              <p14:xfrm>
                <a:off x="8296573" y="3789552"/>
                <a:ext cx="4320" cy="87120"/>
              </p14:xfrm>
            </p:contentPart>
          </mc:Choice>
          <mc:Fallback xmlns="">
            <p:pic>
              <p:nvPicPr>
                <p:cNvPr id="39326" name="Freihand 39325">
                  <a:extLst>
                    <a:ext uri="{FF2B5EF4-FFF2-40B4-BE49-F238E27FC236}">
                      <a16:creationId xmlns:a16="http://schemas.microsoft.com/office/drawing/2014/main" id="{86D850EA-8124-4314-AB2D-299C4E230895}"/>
                    </a:ext>
                  </a:extLst>
                </p:cNvPr>
                <p:cNvPicPr/>
                <p:nvPr/>
              </p:nvPicPr>
              <p:blipFill>
                <a:blip r:embed="rId569"/>
                <a:stretch>
                  <a:fillRect/>
                </a:stretch>
              </p:blipFill>
              <p:spPr>
                <a:xfrm>
                  <a:off x="8292253" y="3785232"/>
                  <a:ext cx="1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327" name="Freihand 39326">
                  <a:extLst>
                    <a:ext uri="{FF2B5EF4-FFF2-40B4-BE49-F238E27FC236}">
                      <a16:creationId xmlns:a16="http://schemas.microsoft.com/office/drawing/2014/main" id="{4BF16E41-BF9D-46AA-9357-5C0CFD0D4FEA}"/>
                    </a:ext>
                  </a:extLst>
                </p14:cNvPr>
                <p14:cNvContentPartPr/>
                <p14:nvPr/>
              </p14:nvContentPartPr>
              <p14:xfrm>
                <a:off x="8269573" y="3763632"/>
                <a:ext cx="109440" cy="25560"/>
              </p14:xfrm>
            </p:contentPart>
          </mc:Choice>
          <mc:Fallback xmlns="">
            <p:pic>
              <p:nvPicPr>
                <p:cNvPr id="39327" name="Freihand 39326">
                  <a:extLst>
                    <a:ext uri="{FF2B5EF4-FFF2-40B4-BE49-F238E27FC236}">
                      <a16:creationId xmlns:a16="http://schemas.microsoft.com/office/drawing/2014/main" id="{4BF16E41-BF9D-46AA-9357-5C0CFD0D4FEA}"/>
                    </a:ext>
                  </a:extLst>
                </p:cNvPr>
                <p:cNvPicPr/>
                <p:nvPr/>
              </p:nvPicPr>
              <p:blipFill>
                <a:blip r:embed="rId571"/>
                <a:stretch>
                  <a:fillRect/>
                </a:stretch>
              </p:blipFill>
              <p:spPr>
                <a:xfrm>
                  <a:off x="8265253" y="3759312"/>
                  <a:ext cx="11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328" name="Freihand 39327">
                  <a:extLst>
                    <a:ext uri="{FF2B5EF4-FFF2-40B4-BE49-F238E27FC236}">
                      <a16:creationId xmlns:a16="http://schemas.microsoft.com/office/drawing/2014/main" id="{3CB38744-C113-4E80-85BE-1B67DF6A8C04}"/>
                    </a:ext>
                  </a:extLst>
                </p14:cNvPr>
                <p14:cNvContentPartPr/>
                <p14:nvPr/>
              </p14:nvContentPartPr>
              <p14:xfrm>
                <a:off x="8284693" y="3830232"/>
                <a:ext cx="93600" cy="64080"/>
              </p14:xfrm>
            </p:contentPart>
          </mc:Choice>
          <mc:Fallback xmlns="">
            <p:pic>
              <p:nvPicPr>
                <p:cNvPr id="39328" name="Freihand 39327">
                  <a:extLst>
                    <a:ext uri="{FF2B5EF4-FFF2-40B4-BE49-F238E27FC236}">
                      <a16:creationId xmlns:a16="http://schemas.microsoft.com/office/drawing/2014/main" id="{3CB38744-C113-4E80-85BE-1B67DF6A8C04}"/>
                    </a:ext>
                  </a:extLst>
                </p:cNvPr>
                <p:cNvPicPr/>
                <p:nvPr/>
              </p:nvPicPr>
              <p:blipFill>
                <a:blip r:embed="rId573"/>
                <a:stretch>
                  <a:fillRect/>
                </a:stretch>
              </p:blipFill>
              <p:spPr>
                <a:xfrm>
                  <a:off x="8280373" y="3825912"/>
                  <a:ext cx="102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329" name="Freihand 39328">
                  <a:extLst>
                    <a:ext uri="{FF2B5EF4-FFF2-40B4-BE49-F238E27FC236}">
                      <a16:creationId xmlns:a16="http://schemas.microsoft.com/office/drawing/2014/main" id="{FF24756B-4184-44E7-9909-A1CA23A3BBA7}"/>
                    </a:ext>
                  </a:extLst>
                </p14:cNvPr>
                <p14:cNvContentPartPr/>
                <p14:nvPr/>
              </p14:nvContentPartPr>
              <p14:xfrm>
                <a:off x="8395933" y="3813312"/>
                <a:ext cx="69480" cy="67680"/>
              </p14:xfrm>
            </p:contentPart>
          </mc:Choice>
          <mc:Fallback xmlns="">
            <p:pic>
              <p:nvPicPr>
                <p:cNvPr id="39329" name="Freihand 39328">
                  <a:extLst>
                    <a:ext uri="{FF2B5EF4-FFF2-40B4-BE49-F238E27FC236}">
                      <a16:creationId xmlns:a16="http://schemas.microsoft.com/office/drawing/2014/main" id="{FF24756B-4184-44E7-9909-A1CA23A3BBA7}"/>
                    </a:ext>
                  </a:extLst>
                </p:cNvPr>
                <p:cNvPicPr/>
                <p:nvPr/>
              </p:nvPicPr>
              <p:blipFill>
                <a:blip r:embed="rId575"/>
                <a:stretch>
                  <a:fillRect/>
                </a:stretch>
              </p:blipFill>
              <p:spPr>
                <a:xfrm>
                  <a:off x="8391613" y="3808992"/>
                  <a:ext cx="78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330" name="Freihand 39329">
                  <a:extLst>
                    <a:ext uri="{FF2B5EF4-FFF2-40B4-BE49-F238E27FC236}">
                      <a16:creationId xmlns:a16="http://schemas.microsoft.com/office/drawing/2014/main" id="{71C8AE00-E05E-4D2E-8CBF-4347C9ACBEEC}"/>
                    </a:ext>
                  </a:extLst>
                </p14:cNvPr>
                <p14:cNvContentPartPr/>
                <p14:nvPr/>
              </p14:nvContentPartPr>
              <p14:xfrm>
                <a:off x="8395213" y="3834192"/>
                <a:ext cx="81360" cy="27000"/>
              </p14:xfrm>
            </p:contentPart>
          </mc:Choice>
          <mc:Fallback xmlns="">
            <p:pic>
              <p:nvPicPr>
                <p:cNvPr id="39330" name="Freihand 39329">
                  <a:extLst>
                    <a:ext uri="{FF2B5EF4-FFF2-40B4-BE49-F238E27FC236}">
                      <a16:creationId xmlns:a16="http://schemas.microsoft.com/office/drawing/2014/main" id="{71C8AE00-E05E-4D2E-8CBF-4347C9ACBEEC}"/>
                    </a:ext>
                  </a:extLst>
                </p:cNvPr>
                <p:cNvPicPr/>
                <p:nvPr/>
              </p:nvPicPr>
              <p:blipFill>
                <a:blip r:embed="rId577"/>
                <a:stretch>
                  <a:fillRect/>
                </a:stretch>
              </p:blipFill>
              <p:spPr>
                <a:xfrm>
                  <a:off x="8390893" y="3829872"/>
                  <a:ext cx="90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31" name="Freihand 39330">
                  <a:extLst>
                    <a:ext uri="{FF2B5EF4-FFF2-40B4-BE49-F238E27FC236}">
                      <a16:creationId xmlns:a16="http://schemas.microsoft.com/office/drawing/2014/main" id="{83F76A11-3E2E-4792-8B79-35486A674F30}"/>
                    </a:ext>
                  </a:extLst>
                </p14:cNvPr>
                <p14:cNvContentPartPr/>
                <p14:nvPr/>
              </p14:nvContentPartPr>
              <p14:xfrm>
                <a:off x="8498173" y="3808632"/>
                <a:ext cx="65880" cy="140400"/>
              </p14:xfrm>
            </p:contentPart>
          </mc:Choice>
          <mc:Fallback xmlns="">
            <p:pic>
              <p:nvPicPr>
                <p:cNvPr id="39331" name="Freihand 39330">
                  <a:extLst>
                    <a:ext uri="{FF2B5EF4-FFF2-40B4-BE49-F238E27FC236}">
                      <a16:creationId xmlns:a16="http://schemas.microsoft.com/office/drawing/2014/main" id="{83F76A11-3E2E-4792-8B79-35486A674F30}"/>
                    </a:ext>
                  </a:extLst>
                </p:cNvPr>
                <p:cNvPicPr/>
                <p:nvPr/>
              </p:nvPicPr>
              <p:blipFill>
                <a:blip r:embed="rId579"/>
                <a:stretch>
                  <a:fillRect/>
                </a:stretch>
              </p:blipFill>
              <p:spPr>
                <a:xfrm>
                  <a:off x="8493853" y="3804312"/>
                  <a:ext cx="7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332" name="Freihand 39331">
                  <a:extLst>
                    <a:ext uri="{FF2B5EF4-FFF2-40B4-BE49-F238E27FC236}">
                      <a16:creationId xmlns:a16="http://schemas.microsoft.com/office/drawing/2014/main" id="{EB0E98F7-8AAF-42B5-B129-3C112CE3B1A2}"/>
                    </a:ext>
                  </a:extLst>
                </p14:cNvPr>
                <p14:cNvContentPartPr/>
                <p14:nvPr/>
              </p14:nvContentPartPr>
              <p14:xfrm>
                <a:off x="8608333" y="3724752"/>
                <a:ext cx="267480" cy="142560"/>
              </p14:xfrm>
            </p:contentPart>
          </mc:Choice>
          <mc:Fallback xmlns="">
            <p:pic>
              <p:nvPicPr>
                <p:cNvPr id="39332" name="Freihand 39331">
                  <a:extLst>
                    <a:ext uri="{FF2B5EF4-FFF2-40B4-BE49-F238E27FC236}">
                      <a16:creationId xmlns:a16="http://schemas.microsoft.com/office/drawing/2014/main" id="{EB0E98F7-8AAF-42B5-B129-3C112CE3B1A2}"/>
                    </a:ext>
                  </a:extLst>
                </p:cNvPr>
                <p:cNvPicPr/>
                <p:nvPr/>
              </p:nvPicPr>
              <p:blipFill>
                <a:blip r:embed="rId581"/>
                <a:stretch>
                  <a:fillRect/>
                </a:stretch>
              </p:blipFill>
              <p:spPr>
                <a:xfrm>
                  <a:off x="8604013" y="3720432"/>
                  <a:ext cx="276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333" name="Freihand 39332">
                  <a:extLst>
                    <a:ext uri="{FF2B5EF4-FFF2-40B4-BE49-F238E27FC236}">
                      <a16:creationId xmlns:a16="http://schemas.microsoft.com/office/drawing/2014/main" id="{115F4F3F-A385-47C7-9DF1-635FDBE80D16}"/>
                    </a:ext>
                  </a:extLst>
                </p14:cNvPr>
                <p14:cNvContentPartPr/>
                <p14:nvPr/>
              </p14:nvContentPartPr>
              <p14:xfrm>
                <a:off x="9498253" y="3746352"/>
                <a:ext cx="12240" cy="109440"/>
              </p14:xfrm>
            </p:contentPart>
          </mc:Choice>
          <mc:Fallback xmlns="">
            <p:pic>
              <p:nvPicPr>
                <p:cNvPr id="39333" name="Freihand 39332">
                  <a:extLst>
                    <a:ext uri="{FF2B5EF4-FFF2-40B4-BE49-F238E27FC236}">
                      <a16:creationId xmlns:a16="http://schemas.microsoft.com/office/drawing/2014/main" id="{115F4F3F-A385-47C7-9DF1-635FDBE80D16}"/>
                    </a:ext>
                  </a:extLst>
                </p:cNvPr>
                <p:cNvPicPr/>
                <p:nvPr/>
              </p:nvPicPr>
              <p:blipFill>
                <a:blip r:embed="rId583"/>
                <a:stretch>
                  <a:fillRect/>
                </a:stretch>
              </p:blipFill>
              <p:spPr>
                <a:xfrm>
                  <a:off x="9493933" y="3742032"/>
                  <a:ext cx="20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334" name="Freihand 39333">
                  <a:extLst>
                    <a:ext uri="{FF2B5EF4-FFF2-40B4-BE49-F238E27FC236}">
                      <a16:creationId xmlns:a16="http://schemas.microsoft.com/office/drawing/2014/main" id="{BBAC0EA0-F22D-4780-8445-5C8A9B6EAC8E}"/>
                    </a:ext>
                  </a:extLst>
                </p14:cNvPr>
                <p14:cNvContentPartPr/>
                <p14:nvPr/>
              </p14:nvContentPartPr>
              <p14:xfrm>
                <a:off x="9427333" y="3828432"/>
                <a:ext cx="128160" cy="40320"/>
              </p14:xfrm>
            </p:contentPart>
          </mc:Choice>
          <mc:Fallback xmlns="">
            <p:pic>
              <p:nvPicPr>
                <p:cNvPr id="39334" name="Freihand 39333">
                  <a:extLst>
                    <a:ext uri="{FF2B5EF4-FFF2-40B4-BE49-F238E27FC236}">
                      <a16:creationId xmlns:a16="http://schemas.microsoft.com/office/drawing/2014/main" id="{BBAC0EA0-F22D-4780-8445-5C8A9B6EAC8E}"/>
                    </a:ext>
                  </a:extLst>
                </p:cNvPr>
                <p:cNvPicPr/>
                <p:nvPr/>
              </p:nvPicPr>
              <p:blipFill>
                <a:blip r:embed="rId585"/>
                <a:stretch>
                  <a:fillRect/>
                </a:stretch>
              </p:blipFill>
              <p:spPr>
                <a:xfrm>
                  <a:off x="9423013" y="3824112"/>
                  <a:ext cx="136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35" name="Freihand 39334">
                  <a:extLst>
                    <a:ext uri="{FF2B5EF4-FFF2-40B4-BE49-F238E27FC236}">
                      <a16:creationId xmlns:a16="http://schemas.microsoft.com/office/drawing/2014/main" id="{0D5D2647-513A-49A9-96B8-CC8D8D6A8A9E}"/>
                    </a:ext>
                  </a:extLst>
                </p14:cNvPr>
                <p14:cNvContentPartPr/>
                <p14:nvPr/>
              </p14:nvContentPartPr>
              <p14:xfrm>
                <a:off x="9428773" y="3716472"/>
                <a:ext cx="138600" cy="31680"/>
              </p14:xfrm>
            </p:contentPart>
          </mc:Choice>
          <mc:Fallback xmlns="">
            <p:pic>
              <p:nvPicPr>
                <p:cNvPr id="39335" name="Freihand 39334">
                  <a:extLst>
                    <a:ext uri="{FF2B5EF4-FFF2-40B4-BE49-F238E27FC236}">
                      <a16:creationId xmlns:a16="http://schemas.microsoft.com/office/drawing/2014/main" id="{0D5D2647-513A-49A9-96B8-CC8D8D6A8A9E}"/>
                    </a:ext>
                  </a:extLst>
                </p:cNvPr>
                <p:cNvPicPr/>
                <p:nvPr/>
              </p:nvPicPr>
              <p:blipFill>
                <a:blip r:embed="rId587"/>
                <a:stretch>
                  <a:fillRect/>
                </a:stretch>
              </p:blipFill>
              <p:spPr>
                <a:xfrm>
                  <a:off x="9424453" y="3712152"/>
                  <a:ext cx="147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36" name="Freihand 39335">
                  <a:extLst>
                    <a:ext uri="{FF2B5EF4-FFF2-40B4-BE49-F238E27FC236}">
                      <a16:creationId xmlns:a16="http://schemas.microsoft.com/office/drawing/2014/main" id="{67A025B9-48FE-431E-9497-9EC37390584C}"/>
                    </a:ext>
                  </a:extLst>
                </p14:cNvPr>
                <p14:cNvContentPartPr/>
                <p14:nvPr/>
              </p14:nvContentPartPr>
              <p14:xfrm>
                <a:off x="9596173" y="3773352"/>
                <a:ext cx="114120" cy="57600"/>
              </p14:xfrm>
            </p:contentPart>
          </mc:Choice>
          <mc:Fallback xmlns="">
            <p:pic>
              <p:nvPicPr>
                <p:cNvPr id="39336" name="Freihand 39335">
                  <a:extLst>
                    <a:ext uri="{FF2B5EF4-FFF2-40B4-BE49-F238E27FC236}">
                      <a16:creationId xmlns:a16="http://schemas.microsoft.com/office/drawing/2014/main" id="{67A025B9-48FE-431E-9497-9EC37390584C}"/>
                    </a:ext>
                  </a:extLst>
                </p:cNvPr>
                <p:cNvPicPr/>
                <p:nvPr/>
              </p:nvPicPr>
              <p:blipFill>
                <a:blip r:embed="rId589"/>
                <a:stretch>
                  <a:fillRect/>
                </a:stretch>
              </p:blipFill>
              <p:spPr>
                <a:xfrm>
                  <a:off x="9591853" y="3769032"/>
                  <a:ext cx="122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37" name="Freihand 39336">
                  <a:extLst>
                    <a:ext uri="{FF2B5EF4-FFF2-40B4-BE49-F238E27FC236}">
                      <a16:creationId xmlns:a16="http://schemas.microsoft.com/office/drawing/2014/main" id="{DC324CAA-52D1-4C0D-86D0-F455EC987D03}"/>
                    </a:ext>
                  </a:extLst>
                </p14:cNvPr>
                <p14:cNvContentPartPr/>
                <p14:nvPr/>
              </p14:nvContentPartPr>
              <p14:xfrm>
                <a:off x="9729373" y="3768672"/>
                <a:ext cx="82800" cy="145440"/>
              </p14:xfrm>
            </p:contentPart>
          </mc:Choice>
          <mc:Fallback xmlns="">
            <p:pic>
              <p:nvPicPr>
                <p:cNvPr id="39337" name="Freihand 39336">
                  <a:extLst>
                    <a:ext uri="{FF2B5EF4-FFF2-40B4-BE49-F238E27FC236}">
                      <a16:creationId xmlns:a16="http://schemas.microsoft.com/office/drawing/2014/main" id="{DC324CAA-52D1-4C0D-86D0-F455EC987D03}"/>
                    </a:ext>
                  </a:extLst>
                </p:cNvPr>
                <p:cNvPicPr/>
                <p:nvPr/>
              </p:nvPicPr>
              <p:blipFill>
                <a:blip r:embed="rId591"/>
                <a:stretch>
                  <a:fillRect/>
                </a:stretch>
              </p:blipFill>
              <p:spPr>
                <a:xfrm>
                  <a:off x="9725053" y="3764352"/>
                  <a:ext cx="91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38" name="Freihand 39337">
                  <a:extLst>
                    <a:ext uri="{FF2B5EF4-FFF2-40B4-BE49-F238E27FC236}">
                      <a16:creationId xmlns:a16="http://schemas.microsoft.com/office/drawing/2014/main" id="{2F39E735-F1E9-4334-83FD-09DC5CEA84CE}"/>
                    </a:ext>
                  </a:extLst>
                </p14:cNvPr>
                <p14:cNvContentPartPr/>
                <p14:nvPr/>
              </p14:nvContentPartPr>
              <p14:xfrm>
                <a:off x="9832693" y="3763632"/>
                <a:ext cx="128520" cy="64080"/>
              </p14:xfrm>
            </p:contentPart>
          </mc:Choice>
          <mc:Fallback xmlns="">
            <p:pic>
              <p:nvPicPr>
                <p:cNvPr id="39338" name="Freihand 39337">
                  <a:extLst>
                    <a:ext uri="{FF2B5EF4-FFF2-40B4-BE49-F238E27FC236}">
                      <a16:creationId xmlns:a16="http://schemas.microsoft.com/office/drawing/2014/main" id="{2F39E735-F1E9-4334-83FD-09DC5CEA84CE}"/>
                    </a:ext>
                  </a:extLst>
                </p:cNvPr>
                <p:cNvPicPr/>
                <p:nvPr/>
              </p:nvPicPr>
              <p:blipFill>
                <a:blip r:embed="rId593"/>
                <a:stretch>
                  <a:fillRect/>
                </a:stretch>
              </p:blipFill>
              <p:spPr>
                <a:xfrm>
                  <a:off x="9828373" y="3759312"/>
                  <a:ext cx="137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39" name="Freihand 39338">
                  <a:extLst>
                    <a:ext uri="{FF2B5EF4-FFF2-40B4-BE49-F238E27FC236}">
                      <a16:creationId xmlns:a16="http://schemas.microsoft.com/office/drawing/2014/main" id="{794D0363-A8AA-4B36-B9BC-98A1736589DB}"/>
                    </a:ext>
                  </a:extLst>
                </p14:cNvPr>
                <p14:cNvContentPartPr/>
                <p14:nvPr/>
              </p14:nvContentPartPr>
              <p14:xfrm>
                <a:off x="9977773" y="3688032"/>
                <a:ext cx="103320" cy="131040"/>
              </p14:xfrm>
            </p:contentPart>
          </mc:Choice>
          <mc:Fallback xmlns="">
            <p:pic>
              <p:nvPicPr>
                <p:cNvPr id="39339" name="Freihand 39338">
                  <a:extLst>
                    <a:ext uri="{FF2B5EF4-FFF2-40B4-BE49-F238E27FC236}">
                      <a16:creationId xmlns:a16="http://schemas.microsoft.com/office/drawing/2014/main" id="{794D0363-A8AA-4B36-B9BC-98A1736589DB}"/>
                    </a:ext>
                  </a:extLst>
                </p:cNvPr>
                <p:cNvPicPr/>
                <p:nvPr/>
              </p:nvPicPr>
              <p:blipFill>
                <a:blip r:embed="rId595"/>
                <a:stretch>
                  <a:fillRect/>
                </a:stretch>
              </p:blipFill>
              <p:spPr>
                <a:xfrm>
                  <a:off x="9973453" y="3683712"/>
                  <a:ext cx="11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43" name="Freihand 39342">
                  <a:extLst>
                    <a:ext uri="{FF2B5EF4-FFF2-40B4-BE49-F238E27FC236}">
                      <a16:creationId xmlns:a16="http://schemas.microsoft.com/office/drawing/2014/main" id="{475B1950-B12A-4756-A993-611228575AC8}"/>
                    </a:ext>
                  </a:extLst>
                </p14:cNvPr>
                <p14:cNvContentPartPr/>
                <p14:nvPr/>
              </p14:nvContentPartPr>
              <p14:xfrm>
                <a:off x="9225013" y="3737352"/>
                <a:ext cx="12960" cy="111960"/>
              </p14:xfrm>
            </p:contentPart>
          </mc:Choice>
          <mc:Fallback xmlns="">
            <p:pic>
              <p:nvPicPr>
                <p:cNvPr id="39343" name="Freihand 39342">
                  <a:extLst>
                    <a:ext uri="{FF2B5EF4-FFF2-40B4-BE49-F238E27FC236}">
                      <a16:creationId xmlns:a16="http://schemas.microsoft.com/office/drawing/2014/main" id="{475B1950-B12A-4756-A993-611228575AC8}"/>
                    </a:ext>
                  </a:extLst>
                </p:cNvPr>
                <p:cNvPicPr/>
                <p:nvPr/>
              </p:nvPicPr>
              <p:blipFill>
                <a:blip r:embed="rId597"/>
                <a:stretch>
                  <a:fillRect/>
                </a:stretch>
              </p:blipFill>
              <p:spPr>
                <a:xfrm>
                  <a:off x="9220693" y="3733032"/>
                  <a:ext cx="2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44" name="Freihand 39343">
                  <a:extLst>
                    <a:ext uri="{FF2B5EF4-FFF2-40B4-BE49-F238E27FC236}">
                      <a16:creationId xmlns:a16="http://schemas.microsoft.com/office/drawing/2014/main" id="{AFC8020E-1893-4536-A355-F96B4DCB1E4B}"/>
                    </a:ext>
                  </a:extLst>
                </p14:cNvPr>
                <p14:cNvContentPartPr/>
                <p14:nvPr/>
              </p14:nvContentPartPr>
              <p14:xfrm>
                <a:off x="9172813" y="3816912"/>
                <a:ext cx="88200" cy="47520"/>
              </p14:xfrm>
            </p:contentPart>
          </mc:Choice>
          <mc:Fallback xmlns="">
            <p:pic>
              <p:nvPicPr>
                <p:cNvPr id="39344" name="Freihand 39343">
                  <a:extLst>
                    <a:ext uri="{FF2B5EF4-FFF2-40B4-BE49-F238E27FC236}">
                      <a16:creationId xmlns:a16="http://schemas.microsoft.com/office/drawing/2014/main" id="{AFC8020E-1893-4536-A355-F96B4DCB1E4B}"/>
                    </a:ext>
                  </a:extLst>
                </p:cNvPr>
                <p:cNvPicPr/>
                <p:nvPr/>
              </p:nvPicPr>
              <p:blipFill>
                <a:blip r:embed="rId599"/>
                <a:stretch>
                  <a:fillRect/>
                </a:stretch>
              </p:blipFill>
              <p:spPr>
                <a:xfrm>
                  <a:off x="9168493" y="3812592"/>
                  <a:ext cx="96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345" name="Freihand 39344">
                  <a:extLst>
                    <a:ext uri="{FF2B5EF4-FFF2-40B4-BE49-F238E27FC236}">
                      <a16:creationId xmlns:a16="http://schemas.microsoft.com/office/drawing/2014/main" id="{7DDF8D54-CC93-47F1-905D-FE4615C10DB9}"/>
                    </a:ext>
                  </a:extLst>
                </p14:cNvPr>
                <p14:cNvContentPartPr/>
                <p14:nvPr/>
              </p14:nvContentPartPr>
              <p14:xfrm>
                <a:off x="9165973" y="3719712"/>
                <a:ext cx="79920" cy="32400"/>
              </p14:xfrm>
            </p:contentPart>
          </mc:Choice>
          <mc:Fallback xmlns="">
            <p:pic>
              <p:nvPicPr>
                <p:cNvPr id="39345" name="Freihand 39344">
                  <a:extLst>
                    <a:ext uri="{FF2B5EF4-FFF2-40B4-BE49-F238E27FC236}">
                      <a16:creationId xmlns:a16="http://schemas.microsoft.com/office/drawing/2014/main" id="{7DDF8D54-CC93-47F1-905D-FE4615C10DB9}"/>
                    </a:ext>
                  </a:extLst>
                </p:cNvPr>
                <p:cNvPicPr/>
                <p:nvPr/>
              </p:nvPicPr>
              <p:blipFill>
                <a:blip r:embed="rId601"/>
                <a:stretch>
                  <a:fillRect/>
                </a:stretch>
              </p:blipFill>
              <p:spPr>
                <a:xfrm>
                  <a:off x="9161653" y="3715392"/>
                  <a:ext cx="88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346" name="Freihand 39345">
                  <a:extLst>
                    <a:ext uri="{FF2B5EF4-FFF2-40B4-BE49-F238E27FC236}">
                      <a16:creationId xmlns:a16="http://schemas.microsoft.com/office/drawing/2014/main" id="{BC679A88-1A7F-416B-B5E8-5726422354F9}"/>
                    </a:ext>
                  </a:extLst>
                </p14:cNvPr>
                <p14:cNvContentPartPr/>
                <p14:nvPr/>
              </p14:nvContentPartPr>
              <p14:xfrm>
                <a:off x="9267853" y="3781632"/>
                <a:ext cx="86400" cy="64800"/>
              </p14:xfrm>
            </p:contentPart>
          </mc:Choice>
          <mc:Fallback xmlns="">
            <p:pic>
              <p:nvPicPr>
                <p:cNvPr id="39346" name="Freihand 39345">
                  <a:extLst>
                    <a:ext uri="{FF2B5EF4-FFF2-40B4-BE49-F238E27FC236}">
                      <a16:creationId xmlns:a16="http://schemas.microsoft.com/office/drawing/2014/main" id="{BC679A88-1A7F-416B-B5E8-5726422354F9}"/>
                    </a:ext>
                  </a:extLst>
                </p:cNvPr>
                <p:cNvPicPr/>
                <p:nvPr/>
              </p:nvPicPr>
              <p:blipFill>
                <a:blip r:embed="rId603"/>
                <a:stretch>
                  <a:fillRect/>
                </a:stretch>
              </p:blipFill>
              <p:spPr>
                <a:xfrm>
                  <a:off x="9263533" y="3777312"/>
                  <a:ext cx="95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347" name="Freihand 39346">
                  <a:extLst>
                    <a:ext uri="{FF2B5EF4-FFF2-40B4-BE49-F238E27FC236}">
                      <a16:creationId xmlns:a16="http://schemas.microsoft.com/office/drawing/2014/main" id="{9F1FD6F3-4436-478B-A1F4-2460794888D7}"/>
                    </a:ext>
                  </a:extLst>
                </p14:cNvPr>
                <p14:cNvContentPartPr/>
                <p14:nvPr/>
              </p14:nvContentPartPr>
              <p14:xfrm>
                <a:off x="9385573" y="3789552"/>
                <a:ext cx="3240" cy="61560"/>
              </p14:xfrm>
            </p:contentPart>
          </mc:Choice>
          <mc:Fallback xmlns="">
            <p:pic>
              <p:nvPicPr>
                <p:cNvPr id="39347" name="Freihand 39346">
                  <a:extLst>
                    <a:ext uri="{FF2B5EF4-FFF2-40B4-BE49-F238E27FC236}">
                      <a16:creationId xmlns:a16="http://schemas.microsoft.com/office/drawing/2014/main" id="{9F1FD6F3-4436-478B-A1F4-2460794888D7}"/>
                    </a:ext>
                  </a:extLst>
                </p:cNvPr>
                <p:cNvPicPr/>
                <p:nvPr/>
              </p:nvPicPr>
              <p:blipFill>
                <a:blip r:embed="rId605"/>
                <a:stretch>
                  <a:fillRect/>
                </a:stretch>
              </p:blipFill>
              <p:spPr>
                <a:xfrm>
                  <a:off x="9381253" y="3785232"/>
                  <a:ext cx="11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65" name="Freihand 464">
                  <a:extLst>
                    <a:ext uri="{FF2B5EF4-FFF2-40B4-BE49-F238E27FC236}">
                      <a16:creationId xmlns:a16="http://schemas.microsoft.com/office/drawing/2014/main" id="{04FB8428-836A-413A-A0A8-6B90833EE20F}"/>
                    </a:ext>
                  </a:extLst>
                </p14:cNvPr>
                <p14:cNvContentPartPr/>
                <p14:nvPr/>
              </p14:nvContentPartPr>
              <p14:xfrm>
                <a:off x="7948453" y="4031832"/>
                <a:ext cx="108360" cy="144000"/>
              </p14:xfrm>
            </p:contentPart>
          </mc:Choice>
          <mc:Fallback xmlns="">
            <p:pic>
              <p:nvPicPr>
                <p:cNvPr id="465" name="Freihand 464">
                  <a:extLst>
                    <a:ext uri="{FF2B5EF4-FFF2-40B4-BE49-F238E27FC236}">
                      <a16:creationId xmlns:a16="http://schemas.microsoft.com/office/drawing/2014/main" id="{04FB8428-836A-413A-A0A8-6B90833EE20F}"/>
                    </a:ext>
                  </a:extLst>
                </p:cNvPr>
                <p:cNvPicPr/>
                <p:nvPr/>
              </p:nvPicPr>
              <p:blipFill>
                <a:blip r:embed="rId607"/>
                <a:stretch>
                  <a:fillRect/>
                </a:stretch>
              </p:blipFill>
              <p:spPr>
                <a:xfrm>
                  <a:off x="7944133" y="4027512"/>
                  <a:ext cx="117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66" name="Freihand 465">
                  <a:extLst>
                    <a:ext uri="{FF2B5EF4-FFF2-40B4-BE49-F238E27FC236}">
                      <a16:creationId xmlns:a16="http://schemas.microsoft.com/office/drawing/2014/main" id="{46744CBE-13A9-4577-8407-459731130987}"/>
                    </a:ext>
                  </a:extLst>
                </p14:cNvPr>
                <p14:cNvContentPartPr/>
                <p14:nvPr/>
              </p14:nvContentPartPr>
              <p14:xfrm>
                <a:off x="8092453" y="4087272"/>
                <a:ext cx="88560" cy="78480"/>
              </p14:xfrm>
            </p:contentPart>
          </mc:Choice>
          <mc:Fallback xmlns="">
            <p:pic>
              <p:nvPicPr>
                <p:cNvPr id="466" name="Freihand 465">
                  <a:extLst>
                    <a:ext uri="{FF2B5EF4-FFF2-40B4-BE49-F238E27FC236}">
                      <a16:creationId xmlns:a16="http://schemas.microsoft.com/office/drawing/2014/main" id="{46744CBE-13A9-4577-8407-459731130987}"/>
                    </a:ext>
                  </a:extLst>
                </p:cNvPr>
                <p:cNvPicPr/>
                <p:nvPr/>
              </p:nvPicPr>
              <p:blipFill>
                <a:blip r:embed="rId609"/>
                <a:stretch>
                  <a:fillRect/>
                </a:stretch>
              </p:blipFill>
              <p:spPr>
                <a:xfrm>
                  <a:off x="8088133" y="4082952"/>
                  <a:ext cx="97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68" name="Freihand 467">
                  <a:extLst>
                    <a:ext uri="{FF2B5EF4-FFF2-40B4-BE49-F238E27FC236}">
                      <a16:creationId xmlns:a16="http://schemas.microsoft.com/office/drawing/2014/main" id="{8360B62F-0C34-4906-9D4B-2D9E8964A529}"/>
                    </a:ext>
                  </a:extLst>
                </p14:cNvPr>
                <p14:cNvContentPartPr/>
                <p14:nvPr/>
              </p14:nvContentPartPr>
              <p14:xfrm>
                <a:off x="8107213" y="4027152"/>
                <a:ext cx="110520" cy="132840"/>
              </p14:xfrm>
            </p:contentPart>
          </mc:Choice>
          <mc:Fallback xmlns="">
            <p:pic>
              <p:nvPicPr>
                <p:cNvPr id="468" name="Freihand 467">
                  <a:extLst>
                    <a:ext uri="{FF2B5EF4-FFF2-40B4-BE49-F238E27FC236}">
                      <a16:creationId xmlns:a16="http://schemas.microsoft.com/office/drawing/2014/main" id="{8360B62F-0C34-4906-9D4B-2D9E8964A529}"/>
                    </a:ext>
                  </a:extLst>
                </p:cNvPr>
                <p:cNvPicPr/>
                <p:nvPr/>
              </p:nvPicPr>
              <p:blipFill>
                <a:blip r:embed="rId611"/>
                <a:stretch>
                  <a:fillRect/>
                </a:stretch>
              </p:blipFill>
              <p:spPr>
                <a:xfrm>
                  <a:off x="8102893" y="4022832"/>
                  <a:ext cx="11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69" name="Freihand 468">
                  <a:extLst>
                    <a:ext uri="{FF2B5EF4-FFF2-40B4-BE49-F238E27FC236}">
                      <a16:creationId xmlns:a16="http://schemas.microsoft.com/office/drawing/2014/main" id="{3AC20C90-3BF7-4519-9407-B6010FB8DA11}"/>
                    </a:ext>
                  </a:extLst>
                </p14:cNvPr>
                <p14:cNvContentPartPr/>
                <p14:nvPr/>
              </p14:nvContentPartPr>
              <p14:xfrm>
                <a:off x="8130253" y="3986832"/>
                <a:ext cx="21600" cy="11880"/>
              </p14:xfrm>
            </p:contentPart>
          </mc:Choice>
          <mc:Fallback xmlns="">
            <p:pic>
              <p:nvPicPr>
                <p:cNvPr id="469" name="Freihand 468">
                  <a:extLst>
                    <a:ext uri="{FF2B5EF4-FFF2-40B4-BE49-F238E27FC236}">
                      <a16:creationId xmlns:a16="http://schemas.microsoft.com/office/drawing/2014/main" id="{3AC20C90-3BF7-4519-9407-B6010FB8DA11}"/>
                    </a:ext>
                  </a:extLst>
                </p:cNvPr>
                <p:cNvPicPr/>
                <p:nvPr/>
              </p:nvPicPr>
              <p:blipFill>
                <a:blip r:embed="rId613"/>
                <a:stretch>
                  <a:fillRect/>
                </a:stretch>
              </p:blipFill>
              <p:spPr>
                <a:xfrm>
                  <a:off x="8125933" y="3982512"/>
                  <a:ext cx="30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70" name="Freihand 469">
                  <a:extLst>
                    <a:ext uri="{FF2B5EF4-FFF2-40B4-BE49-F238E27FC236}">
                      <a16:creationId xmlns:a16="http://schemas.microsoft.com/office/drawing/2014/main" id="{BBBD30E0-C1CE-467B-B853-46F524919F94}"/>
                    </a:ext>
                  </a:extLst>
                </p14:cNvPr>
                <p14:cNvContentPartPr/>
                <p14:nvPr/>
              </p14:nvContentPartPr>
              <p14:xfrm>
                <a:off x="8171653" y="3981072"/>
                <a:ext cx="6840" cy="20520"/>
              </p14:xfrm>
            </p:contentPart>
          </mc:Choice>
          <mc:Fallback xmlns="">
            <p:pic>
              <p:nvPicPr>
                <p:cNvPr id="470" name="Freihand 469">
                  <a:extLst>
                    <a:ext uri="{FF2B5EF4-FFF2-40B4-BE49-F238E27FC236}">
                      <a16:creationId xmlns:a16="http://schemas.microsoft.com/office/drawing/2014/main" id="{BBBD30E0-C1CE-467B-B853-46F524919F94}"/>
                    </a:ext>
                  </a:extLst>
                </p:cNvPr>
                <p:cNvPicPr/>
                <p:nvPr/>
              </p:nvPicPr>
              <p:blipFill>
                <a:blip r:embed="rId615"/>
                <a:stretch>
                  <a:fillRect/>
                </a:stretch>
              </p:blipFill>
              <p:spPr>
                <a:xfrm>
                  <a:off x="8167333" y="3976752"/>
                  <a:ext cx="15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71" name="Freihand 470">
                  <a:extLst>
                    <a:ext uri="{FF2B5EF4-FFF2-40B4-BE49-F238E27FC236}">
                      <a16:creationId xmlns:a16="http://schemas.microsoft.com/office/drawing/2014/main" id="{26CDFD28-63B4-4598-8140-7269A7D154D7}"/>
                    </a:ext>
                  </a:extLst>
                </p14:cNvPr>
                <p14:cNvContentPartPr/>
                <p14:nvPr/>
              </p14:nvContentPartPr>
              <p14:xfrm>
                <a:off x="8305213" y="4054872"/>
                <a:ext cx="10440" cy="3600"/>
              </p14:xfrm>
            </p:contentPart>
          </mc:Choice>
          <mc:Fallback xmlns="">
            <p:pic>
              <p:nvPicPr>
                <p:cNvPr id="471" name="Freihand 470">
                  <a:extLst>
                    <a:ext uri="{FF2B5EF4-FFF2-40B4-BE49-F238E27FC236}">
                      <a16:creationId xmlns:a16="http://schemas.microsoft.com/office/drawing/2014/main" id="{26CDFD28-63B4-4598-8140-7269A7D154D7}"/>
                    </a:ext>
                  </a:extLst>
                </p:cNvPr>
                <p:cNvPicPr/>
                <p:nvPr/>
              </p:nvPicPr>
              <p:blipFill>
                <a:blip r:embed="rId617"/>
                <a:stretch>
                  <a:fillRect/>
                </a:stretch>
              </p:blipFill>
              <p:spPr>
                <a:xfrm>
                  <a:off x="8300893" y="4050552"/>
                  <a:ext cx="1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72" name="Freihand 471">
                  <a:extLst>
                    <a:ext uri="{FF2B5EF4-FFF2-40B4-BE49-F238E27FC236}">
                      <a16:creationId xmlns:a16="http://schemas.microsoft.com/office/drawing/2014/main" id="{01253876-2842-40CD-8501-AA65E77EF3DD}"/>
                    </a:ext>
                  </a:extLst>
                </p14:cNvPr>
                <p14:cNvContentPartPr/>
                <p14:nvPr/>
              </p14:nvContentPartPr>
              <p14:xfrm>
                <a:off x="8315293" y="4098072"/>
                <a:ext cx="4680" cy="22680"/>
              </p14:xfrm>
            </p:contentPart>
          </mc:Choice>
          <mc:Fallback xmlns="">
            <p:pic>
              <p:nvPicPr>
                <p:cNvPr id="472" name="Freihand 471">
                  <a:extLst>
                    <a:ext uri="{FF2B5EF4-FFF2-40B4-BE49-F238E27FC236}">
                      <a16:creationId xmlns:a16="http://schemas.microsoft.com/office/drawing/2014/main" id="{01253876-2842-40CD-8501-AA65E77EF3DD}"/>
                    </a:ext>
                  </a:extLst>
                </p:cNvPr>
                <p:cNvPicPr/>
                <p:nvPr/>
              </p:nvPicPr>
              <p:blipFill>
                <a:blip r:embed="rId619"/>
                <a:stretch>
                  <a:fillRect/>
                </a:stretch>
              </p:blipFill>
              <p:spPr>
                <a:xfrm>
                  <a:off x="8310973" y="4093752"/>
                  <a:ext cx="13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73" name="Freihand 472">
                  <a:extLst>
                    <a:ext uri="{FF2B5EF4-FFF2-40B4-BE49-F238E27FC236}">
                      <a16:creationId xmlns:a16="http://schemas.microsoft.com/office/drawing/2014/main" id="{4D76C745-A3A3-488D-B705-E77FBA0136A1}"/>
                    </a:ext>
                  </a:extLst>
                </p14:cNvPr>
                <p14:cNvContentPartPr/>
                <p14:nvPr/>
              </p14:nvContentPartPr>
              <p14:xfrm>
                <a:off x="8433733" y="4004832"/>
                <a:ext cx="106200" cy="118080"/>
              </p14:xfrm>
            </p:contentPart>
          </mc:Choice>
          <mc:Fallback xmlns="">
            <p:pic>
              <p:nvPicPr>
                <p:cNvPr id="473" name="Freihand 472">
                  <a:extLst>
                    <a:ext uri="{FF2B5EF4-FFF2-40B4-BE49-F238E27FC236}">
                      <a16:creationId xmlns:a16="http://schemas.microsoft.com/office/drawing/2014/main" id="{4D76C745-A3A3-488D-B705-E77FBA0136A1}"/>
                    </a:ext>
                  </a:extLst>
                </p:cNvPr>
                <p:cNvPicPr/>
                <p:nvPr/>
              </p:nvPicPr>
              <p:blipFill>
                <a:blip r:embed="rId621"/>
                <a:stretch>
                  <a:fillRect/>
                </a:stretch>
              </p:blipFill>
              <p:spPr>
                <a:xfrm>
                  <a:off x="8429413" y="4000512"/>
                  <a:ext cx="11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74" name="Freihand 473">
                  <a:extLst>
                    <a:ext uri="{FF2B5EF4-FFF2-40B4-BE49-F238E27FC236}">
                      <a16:creationId xmlns:a16="http://schemas.microsoft.com/office/drawing/2014/main" id="{8513170B-DC32-419A-B694-40C3C3714F32}"/>
                    </a:ext>
                  </a:extLst>
                </p14:cNvPr>
                <p14:cNvContentPartPr/>
                <p14:nvPr/>
              </p14:nvContentPartPr>
              <p14:xfrm>
                <a:off x="8561893" y="4027152"/>
                <a:ext cx="76320" cy="68400"/>
              </p14:xfrm>
            </p:contentPart>
          </mc:Choice>
          <mc:Fallback xmlns="">
            <p:pic>
              <p:nvPicPr>
                <p:cNvPr id="474" name="Freihand 473">
                  <a:extLst>
                    <a:ext uri="{FF2B5EF4-FFF2-40B4-BE49-F238E27FC236}">
                      <a16:creationId xmlns:a16="http://schemas.microsoft.com/office/drawing/2014/main" id="{8513170B-DC32-419A-B694-40C3C3714F32}"/>
                    </a:ext>
                  </a:extLst>
                </p:cNvPr>
                <p:cNvPicPr/>
                <p:nvPr/>
              </p:nvPicPr>
              <p:blipFill>
                <a:blip r:embed="rId623"/>
                <a:stretch>
                  <a:fillRect/>
                </a:stretch>
              </p:blipFill>
              <p:spPr>
                <a:xfrm>
                  <a:off x="8557573" y="4022832"/>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75" name="Freihand 474">
                  <a:extLst>
                    <a:ext uri="{FF2B5EF4-FFF2-40B4-BE49-F238E27FC236}">
                      <a16:creationId xmlns:a16="http://schemas.microsoft.com/office/drawing/2014/main" id="{5683BBE5-7942-4FD0-B0E8-D0A8661B26C2}"/>
                    </a:ext>
                  </a:extLst>
                </p14:cNvPr>
                <p14:cNvContentPartPr/>
                <p14:nvPr/>
              </p14:nvContentPartPr>
              <p14:xfrm>
                <a:off x="8668093" y="3947232"/>
                <a:ext cx="196920" cy="146880"/>
              </p14:xfrm>
            </p:contentPart>
          </mc:Choice>
          <mc:Fallback xmlns="">
            <p:pic>
              <p:nvPicPr>
                <p:cNvPr id="475" name="Freihand 474">
                  <a:extLst>
                    <a:ext uri="{FF2B5EF4-FFF2-40B4-BE49-F238E27FC236}">
                      <a16:creationId xmlns:a16="http://schemas.microsoft.com/office/drawing/2014/main" id="{5683BBE5-7942-4FD0-B0E8-D0A8661B26C2}"/>
                    </a:ext>
                  </a:extLst>
                </p:cNvPr>
                <p:cNvPicPr/>
                <p:nvPr/>
              </p:nvPicPr>
              <p:blipFill>
                <a:blip r:embed="rId625"/>
                <a:stretch>
                  <a:fillRect/>
                </a:stretch>
              </p:blipFill>
              <p:spPr>
                <a:xfrm>
                  <a:off x="8663773" y="3942912"/>
                  <a:ext cx="205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77" name="Freihand 476">
                  <a:extLst>
                    <a:ext uri="{FF2B5EF4-FFF2-40B4-BE49-F238E27FC236}">
                      <a16:creationId xmlns:a16="http://schemas.microsoft.com/office/drawing/2014/main" id="{6E9C4631-3675-49B1-9F23-22EB9D2A65C1}"/>
                    </a:ext>
                  </a:extLst>
                </p14:cNvPr>
                <p14:cNvContentPartPr/>
                <p14:nvPr/>
              </p14:nvContentPartPr>
              <p14:xfrm>
                <a:off x="8894533" y="3962352"/>
                <a:ext cx="192600" cy="135720"/>
              </p14:xfrm>
            </p:contentPart>
          </mc:Choice>
          <mc:Fallback xmlns="">
            <p:pic>
              <p:nvPicPr>
                <p:cNvPr id="477" name="Freihand 476">
                  <a:extLst>
                    <a:ext uri="{FF2B5EF4-FFF2-40B4-BE49-F238E27FC236}">
                      <a16:creationId xmlns:a16="http://schemas.microsoft.com/office/drawing/2014/main" id="{6E9C4631-3675-49B1-9F23-22EB9D2A65C1}"/>
                    </a:ext>
                  </a:extLst>
                </p:cNvPr>
                <p:cNvPicPr/>
                <p:nvPr/>
              </p:nvPicPr>
              <p:blipFill>
                <a:blip r:embed="rId627"/>
                <a:stretch>
                  <a:fillRect/>
                </a:stretch>
              </p:blipFill>
              <p:spPr>
                <a:xfrm>
                  <a:off x="8890213" y="3958032"/>
                  <a:ext cx="20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78" name="Freihand 477">
                  <a:extLst>
                    <a:ext uri="{FF2B5EF4-FFF2-40B4-BE49-F238E27FC236}">
                      <a16:creationId xmlns:a16="http://schemas.microsoft.com/office/drawing/2014/main" id="{46B32830-DE51-4DE0-BB56-A6D2B779E681}"/>
                    </a:ext>
                  </a:extLst>
                </p14:cNvPr>
                <p14:cNvContentPartPr/>
                <p14:nvPr/>
              </p14:nvContentPartPr>
              <p14:xfrm>
                <a:off x="9106213" y="4005912"/>
                <a:ext cx="123480" cy="62640"/>
              </p14:xfrm>
            </p:contentPart>
          </mc:Choice>
          <mc:Fallback xmlns="">
            <p:pic>
              <p:nvPicPr>
                <p:cNvPr id="478" name="Freihand 477">
                  <a:extLst>
                    <a:ext uri="{FF2B5EF4-FFF2-40B4-BE49-F238E27FC236}">
                      <a16:creationId xmlns:a16="http://schemas.microsoft.com/office/drawing/2014/main" id="{46B32830-DE51-4DE0-BB56-A6D2B779E681}"/>
                    </a:ext>
                  </a:extLst>
                </p:cNvPr>
                <p:cNvPicPr/>
                <p:nvPr/>
              </p:nvPicPr>
              <p:blipFill>
                <a:blip r:embed="rId629"/>
                <a:stretch>
                  <a:fillRect/>
                </a:stretch>
              </p:blipFill>
              <p:spPr>
                <a:xfrm>
                  <a:off x="9101893" y="4001592"/>
                  <a:ext cx="132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79" name="Freihand 478">
                  <a:extLst>
                    <a:ext uri="{FF2B5EF4-FFF2-40B4-BE49-F238E27FC236}">
                      <a16:creationId xmlns:a16="http://schemas.microsoft.com/office/drawing/2014/main" id="{367E4C09-16F1-47B3-9175-48201271BF67}"/>
                    </a:ext>
                  </a:extLst>
                </p14:cNvPr>
                <p14:cNvContentPartPr/>
                <p14:nvPr/>
              </p14:nvContentPartPr>
              <p14:xfrm>
                <a:off x="8905693" y="3936432"/>
                <a:ext cx="61920" cy="15480"/>
              </p14:xfrm>
            </p:contentPart>
          </mc:Choice>
          <mc:Fallback xmlns="">
            <p:pic>
              <p:nvPicPr>
                <p:cNvPr id="479" name="Freihand 478">
                  <a:extLst>
                    <a:ext uri="{FF2B5EF4-FFF2-40B4-BE49-F238E27FC236}">
                      <a16:creationId xmlns:a16="http://schemas.microsoft.com/office/drawing/2014/main" id="{367E4C09-16F1-47B3-9175-48201271BF67}"/>
                    </a:ext>
                  </a:extLst>
                </p:cNvPr>
                <p:cNvPicPr/>
                <p:nvPr/>
              </p:nvPicPr>
              <p:blipFill>
                <a:blip r:embed="rId631"/>
                <a:stretch>
                  <a:fillRect/>
                </a:stretch>
              </p:blipFill>
              <p:spPr>
                <a:xfrm>
                  <a:off x="8901373" y="3932112"/>
                  <a:ext cx="70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81" name="Freihand 480">
                  <a:extLst>
                    <a:ext uri="{FF2B5EF4-FFF2-40B4-BE49-F238E27FC236}">
                      <a16:creationId xmlns:a16="http://schemas.microsoft.com/office/drawing/2014/main" id="{3350DC2B-AA48-461D-9003-1C7E2CB8871F}"/>
                    </a:ext>
                  </a:extLst>
                </p14:cNvPr>
                <p14:cNvContentPartPr/>
                <p14:nvPr/>
              </p14:nvContentPartPr>
              <p14:xfrm>
                <a:off x="9225013" y="3936432"/>
                <a:ext cx="116280" cy="123120"/>
              </p14:xfrm>
            </p:contentPart>
          </mc:Choice>
          <mc:Fallback xmlns="">
            <p:pic>
              <p:nvPicPr>
                <p:cNvPr id="481" name="Freihand 480">
                  <a:extLst>
                    <a:ext uri="{FF2B5EF4-FFF2-40B4-BE49-F238E27FC236}">
                      <a16:creationId xmlns:a16="http://schemas.microsoft.com/office/drawing/2014/main" id="{3350DC2B-AA48-461D-9003-1C7E2CB8871F}"/>
                    </a:ext>
                  </a:extLst>
                </p:cNvPr>
                <p:cNvPicPr/>
                <p:nvPr/>
              </p:nvPicPr>
              <p:blipFill>
                <a:blip r:embed="rId633"/>
                <a:stretch>
                  <a:fillRect/>
                </a:stretch>
              </p:blipFill>
              <p:spPr>
                <a:xfrm>
                  <a:off x="9220693" y="3932112"/>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82" name="Freihand 481">
                  <a:extLst>
                    <a:ext uri="{FF2B5EF4-FFF2-40B4-BE49-F238E27FC236}">
                      <a16:creationId xmlns:a16="http://schemas.microsoft.com/office/drawing/2014/main" id="{D8B6D4C7-FA45-4542-B849-A248EF6112FD}"/>
                    </a:ext>
                  </a:extLst>
                </p14:cNvPr>
                <p14:cNvContentPartPr/>
                <p14:nvPr/>
              </p14:nvContentPartPr>
              <p14:xfrm>
                <a:off x="9189013" y="3947952"/>
                <a:ext cx="70560" cy="18000"/>
              </p14:xfrm>
            </p:contentPart>
          </mc:Choice>
          <mc:Fallback xmlns="">
            <p:pic>
              <p:nvPicPr>
                <p:cNvPr id="482" name="Freihand 481">
                  <a:extLst>
                    <a:ext uri="{FF2B5EF4-FFF2-40B4-BE49-F238E27FC236}">
                      <a16:creationId xmlns:a16="http://schemas.microsoft.com/office/drawing/2014/main" id="{D8B6D4C7-FA45-4542-B849-A248EF6112FD}"/>
                    </a:ext>
                  </a:extLst>
                </p:cNvPr>
                <p:cNvPicPr/>
                <p:nvPr/>
              </p:nvPicPr>
              <p:blipFill>
                <a:blip r:embed="rId635"/>
                <a:stretch>
                  <a:fillRect/>
                </a:stretch>
              </p:blipFill>
              <p:spPr>
                <a:xfrm>
                  <a:off x="9184693" y="3943632"/>
                  <a:ext cx="79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83" name="Freihand 482">
                  <a:extLst>
                    <a:ext uri="{FF2B5EF4-FFF2-40B4-BE49-F238E27FC236}">
                      <a16:creationId xmlns:a16="http://schemas.microsoft.com/office/drawing/2014/main" id="{CBF42E5F-9A71-4E16-8E1E-2A211A17C23A}"/>
                    </a:ext>
                  </a:extLst>
                </p14:cNvPr>
                <p14:cNvContentPartPr/>
                <p14:nvPr/>
              </p14:nvContentPartPr>
              <p14:xfrm>
                <a:off x="9371173" y="3983592"/>
                <a:ext cx="76320" cy="54720"/>
              </p14:xfrm>
            </p:contentPart>
          </mc:Choice>
          <mc:Fallback xmlns="">
            <p:pic>
              <p:nvPicPr>
                <p:cNvPr id="483" name="Freihand 482">
                  <a:extLst>
                    <a:ext uri="{FF2B5EF4-FFF2-40B4-BE49-F238E27FC236}">
                      <a16:creationId xmlns:a16="http://schemas.microsoft.com/office/drawing/2014/main" id="{CBF42E5F-9A71-4E16-8E1E-2A211A17C23A}"/>
                    </a:ext>
                  </a:extLst>
                </p:cNvPr>
                <p:cNvPicPr/>
                <p:nvPr/>
              </p:nvPicPr>
              <p:blipFill>
                <a:blip r:embed="rId637"/>
                <a:stretch>
                  <a:fillRect/>
                </a:stretch>
              </p:blipFill>
              <p:spPr>
                <a:xfrm>
                  <a:off x="9366853" y="3979272"/>
                  <a:ext cx="84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84" name="Freihand 483">
                  <a:extLst>
                    <a:ext uri="{FF2B5EF4-FFF2-40B4-BE49-F238E27FC236}">
                      <a16:creationId xmlns:a16="http://schemas.microsoft.com/office/drawing/2014/main" id="{38DA2440-2352-4D30-9974-654A105A6F33}"/>
                    </a:ext>
                  </a:extLst>
                </p14:cNvPr>
                <p14:cNvContentPartPr/>
                <p14:nvPr/>
              </p14:nvContentPartPr>
              <p14:xfrm>
                <a:off x="9462613" y="3961992"/>
                <a:ext cx="509400" cy="176040"/>
              </p14:xfrm>
            </p:contentPart>
          </mc:Choice>
          <mc:Fallback xmlns="">
            <p:pic>
              <p:nvPicPr>
                <p:cNvPr id="484" name="Freihand 483">
                  <a:extLst>
                    <a:ext uri="{FF2B5EF4-FFF2-40B4-BE49-F238E27FC236}">
                      <a16:creationId xmlns:a16="http://schemas.microsoft.com/office/drawing/2014/main" id="{38DA2440-2352-4D30-9974-654A105A6F33}"/>
                    </a:ext>
                  </a:extLst>
                </p:cNvPr>
                <p:cNvPicPr/>
                <p:nvPr/>
              </p:nvPicPr>
              <p:blipFill>
                <a:blip r:embed="rId639"/>
                <a:stretch>
                  <a:fillRect/>
                </a:stretch>
              </p:blipFill>
              <p:spPr>
                <a:xfrm>
                  <a:off x="9458293" y="3957672"/>
                  <a:ext cx="518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86" name="Freihand 485">
                  <a:extLst>
                    <a:ext uri="{FF2B5EF4-FFF2-40B4-BE49-F238E27FC236}">
                      <a16:creationId xmlns:a16="http://schemas.microsoft.com/office/drawing/2014/main" id="{8C972E96-1AF8-437A-9A7B-90590C48CA8B}"/>
                    </a:ext>
                  </a:extLst>
                </p14:cNvPr>
                <p14:cNvContentPartPr/>
                <p14:nvPr/>
              </p14:nvContentPartPr>
              <p14:xfrm>
                <a:off x="10150933" y="3870192"/>
                <a:ext cx="127080" cy="146160"/>
              </p14:xfrm>
            </p:contentPart>
          </mc:Choice>
          <mc:Fallback xmlns="">
            <p:pic>
              <p:nvPicPr>
                <p:cNvPr id="486" name="Freihand 485">
                  <a:extLst>
                    <a:ext uri="{FF2B5EF4-FFF2-40B4-BE49-F238E27FC236}">
                      <a16:creationId xmlns:a16="http://schemas.microsoft.com/office/drawing/2014/main" id="{8C972E96-1AF8-437A-9A7B-90590C48CA8B}"/>
                    </a:ext>
                  </a:extLst>
                </p:cNvPr>
                <p:cNvPicPr/>
                <p:nvPr/>
              </p:nvPicPr>
              <p:blipFill>
                <a:blip r:embed="rId641"/>
                <a:stretch>
                  <a:fillRect/>
                </a:stretch>
              </p:blipFill>
              <p:spPr>
                <a:xfrm>
                  <a:off x="10146613" y="3865872"/>
                  <a:ext cx="135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87" name="Freihand 486">
                  <a:extLst>
                    <a:ext uri="{FF2B5EF4-FFF2-40B4-BE49-F238E27FC236}">
                      <a16:creationId xmlns:a16="http://schemas.microsoft.com/office/drawing/2014/main" id="{67730B6E-40C3-4CA8-9EA0-1849C54A8CAF}"/>
                    </a:ext>
                  </a:extLst>
                </p14:cNvPr>
                <p14:cNvContentPartPr/>
                <p14:nvPr/>
              </p14:nvContentPartPr>
              <p14:xfrm>
                <a:off x="10262533" y="3846432"/>
                <a:ext cx="144000" cy="147600"/>
              </p14:xfrm>
            </p:contentPart>
          </mc:Choice>
          <mc:Fallback xmlns="">
            <p:pic>
              <p:nvPicPr>
                <p:cNvPr id="487" name="Freihand 486">
                  <a:extLst>
                    <a:ext uri="{FF2B5EF4-FFF2-40B4-BE49-F238E27FC236}">
                      <a16:creationId xmlns:a16="http://schemas.microsoft.com/office/drawing/2014/main" id="{67730B6E-40C3-4CA8-9EA0-1849C54A8CAF}"/>
                    </a:ext>
                  </a:extLst>
                </p:cNvPr>
                <p:cNvPicPr/>
                <p:nvPr/>
              </p:nvPicPr>
              <p:blipFill>
                <a:blip r:embed="rId643"/>
                <a:stretch>
                  <a:fillRect/>
                </a:stretch>
              </p:blipFill>
              <p:spPr>
                <a:xfrm>
                  <a:off x="10258213" y="3842112"/>
                  <a:ext cx="152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88" name="Freihand 487">
                  <a:extLst>
                    <a:ext uri="{FF2B5EF4-FFF2-40B4-BE49-F238E27FC236}">
                      <a16:creationId xmlns:a16="http://schemas.microsoft.com/office/drawing/2014/main" id="{81B0300B-10B1-405F-816F-3F211C5D202D}"/>
                    </a:ext>
                  </a:extLst>
                </p14:cNvPr>
                <p14:cNvContentPartPr/>
                <p14:nvPr/>
              </p14:nvContentPartPr>
              <p14:xfrm>
                <a:off x="10457653" y="3883512"/>
                <a:ext cx="43200" cy="19800"/>
              </p14:xfrm>
            </p:contentPart>
          </mc:Choice>
          <mc:Fallback xmlns="">
            <p:pic>
              <p:nvPicPr>
                <p:cNvPr id="488" name="Freihand 487">
                  <a:extLst>
                    <a:ext uri="{FF2B5EF4-FFF2-40B4-BE49-F238E27FC236}">
                      <a16:creationId xmlns:a16="http://schemas.microsoft.com/office/drawing/2014/main" id="{81B0300B-10B1-405F-816F-3F211C5D202D}"/>
                    </a:ext>
                  </a:extLst>
                </p:cNvPr>
                <p:cNvPicPr/>
                <p:nvPr/>
              </p:nvPicPr>
              <p:blipFill>
                <a:blip r:embed="rId645"/>
                <a:stretch>
                  <a:fillRect/>
                </a:stretch>
              </p:blipFill>
              <p:spPr>
                <a:xfrm>
                  <a:off x="10453333" y="3879192"/>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89" name="Freihand 488">
                  <a:extLst>
                    <a:ext uri="{FF2B5EF4-FFF2-40B4-BE49-F238E27FC236}">
                      <a16:creationId xmlns:a16="http://schemas.microsoft.com/office/drawing/2014/main" id="{C3646449-4E84-4F45-BDDA-91078E776F1F}"/>
                    </a:ext>
                  </a:extLst>
                </p14:cNvPr>
                <p14:cNvContentPartPr/>
                <p14:nvPr/>
              </p14:nvContentPartPr>
              <p14:xfrm>
                <a:off x="10456573" y="3821592"/>
                <a:ext cx="347400" cy="226440"/>
              </p14:xfrm>
            </p:contentPart>
          </mc:Choice>
          <mc:Fallback xmlns="">
            <p:pic>
              <p:nvPicPr>
                <p:cNvPr id="489" name="Freihand 488">
                  <a:extLst>
                    <a:ext uri="{FF2B5EF4-FFF2-40B4-BE49-F238E27FC236}">
                      <a16:creationId xmlns:a16="http://schemas.microsoft.com/office/drawing/2014/main" id="{C3646449-4E84-4F45-BDDA-91078E776F1F}"/>
                    </a:ext>
                  </a:extLst>
                </p:cNvPr>
                <p:cNvPicPr/>
                <p:nvPr/>
              </p:nvPicPr>
              <p:blipFill>
                <a:blip r:embed="rId647"/>
                <a:stretch>
                  <a:fillRect/>
                </a:stretch>
              </p:blipFill>
              <p:spPr>
                <a:xfrm>
                  <a:off x="10452253" y="3817272"/>
                  <a:ext cx="356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90" name="Freihand 489">
                  <a:extLst>
                    <a:ext uri="{FF2B5EF4-FFF2-40B4-BE49-F238E27FC236}">
                      <a16:creationId xmlns:a16="http://schemas.microsoft.com/office/drawing/2014/main" id="{651C54DA-9128-45AF-B613-54012C3F8578}"/>
                    </a:ext>
                  </a:extLst>
                </p14:cNvPr>
                <p14:cNvContentPartPr/>
                <p14:nvPr/>
              </p14:nvContentPartPr>
              <p14:xfrm>
                <a:off x="10886413" y="3791352"/>
                <a:ext cx="112680" cy="116280"/>
              </p14:xfrm>
            </p:contentPart>
          </mc:Choice>
          <mc:Fallback xmlns="">
            <p:pic>
              <p:nvPicPr>
                <p:cNvPr id="490" name="Freihand 489">
                  <a:extLst>
                    <a:ext uri="{FF2B5EF4-FFF2-40B4-BE49-F238E27FC236}">
                      <a16:creationId xmlns:a16="http://schemas.microsoft.com/office/drawing/2014/main" id="{651C54DA-9128-45AF-B613-54012C3F8578}"/>
                    </a:ext>
                  </a:extLst>
                </p:cNvPr>
                <p:cNvPicPr/>
                <p:nvPr/>
              </p:nvPicPr>
              <p:blipFill>
                <a:blip r:embed="rId649"/>
                <a:stretch>
                  <a:fillRect/>
                </a:stretch>
              </p:blipFill>
              <p:spPr>
                <a:xfrm>
                  <a:off x="10882093" y="3787032"/>
                  <a:ext cx="12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91" name="Freihand 490">
                  <a:extLst>
                    <a:ext uri="{FF2B5EF4-FFF2-40B4-BE49-F238E27FC236}">
                      <a16:creationId xmlns:a16="http://schemas.microsoft.com/office/drawing/2014/main" id="{46B0659E-032A-4D51-96FE-27E9D0E0CCB5}"/>
                    </a:ext>
                  </a:extLst>
                </p14:cNvPr>
                <p14:cNvContentPartPr/>
                <p14:nvPr/>
              </p14:nvContentPartPr>
              <p14:xfrm>
                <a:off x="11045893" y="3778392"/>
                <a:ext cx="131040" cy="107640"/>
              </p14:xfrm>
            </p:contentPart>
          </mc:Choice>
          <mc:Fallback xmlns="">
            <p:pic>
              <p:nvPicPr>
                <p:cNvPr id="491" name="Freihand 490">
                  <a:extLst>
                    <a:ext uri="{FF2B5EF4-FFF2-40B4-BE49-F238E27FC236}">
                      <a16:creationId xmlns:a16="http://schemas.microsoft.com/office/drawing/2014/main" id="{46B0659E-032A-4D51-96FE-27E9D0E0CCB5}"/>
                    </a:ext>
                  </a:extLst>
                </p:cNvPr>
                <p:cNvPicPr/>
                <p:nvPr/>
              </p:nvPicPr>
              <p:blipFill>
                <a:blip r:embed="rId651"/>
                <a:stretch>
                  <a:fillRect/>
                </a:stretch>
              </p:blipFill>
              <p:spPr>
                <a:xfrm>
                  <a:off x="11041573" y="3774072"/>
                  <a:ext cx="139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92" name="Freihand 491">
                  <a:extLst>
                    <a:ext uri="{FF2B5EF4-FFF2-40B4-BE49-F238E27FC236}">
                      <a16:creationId xmlns:a16="http://schemas.microsoft.com/office/drawing/2014/main" id="{45F18611-5C7F-48B8-B497-52ACCD4F4EB4}"/>
                    </a:ext>
                  </a:extLst>
                </p14:cNvPr>
                <p14:cNvContentPartPr/>
                <p14:nvPr/>
              </p14:nvContentPartPr>
              <p14:xfrm>
                <a:off x="11046253" y="3696312"/>
                <a:ext cx="46080" cy="24480"/>
              </p14:xfrm>
            </p:contentPart>
          </mc:Choice>
          <mc:Fallback xmlns="">
            <p:pic>
              <p:nvPicPr>
                <p:cNvPr id="492" name="Freihand 491">
                  <a:extLst>
                    <a:ext uri="{FF2B5EF4-FFF2-40B4-BE49-F238E27FC236}">
                      <a16:creationId xmlns:a16="http://schemas.microsoft.com/office/drawing/2014/main" id="{45F18611-5C7F-48B8-B497-52ACCD4F4EB4}"/>
                    </a:ext>
                  </a:extLst>
                </p:cNvPr>
                <p:cNvPicPr/>
                <p:nvPr/>
              </p:nvPicPr>
              <p:blipFill>
                <a:blip r:embed="rId653"/>
                <a:stretch>
                  <a:fillRect/>
                </a:stretch>
              </p:blipFill>
              <p:spPr>
                <a:xfrm>
                  <a:off x="11041933" y="3691992"/>
                  <a:ext cx="54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93" name="Freihand 492">
                  <a:extLst>
                    <a:ext uri="{FF2B5EF4-FFF2-40B4-BE49-F238E27FC236}">
                      <a16:creationId xmlns:a16="http://schemas.microsoft.com/office/drawing/2014/main" id="{E7856DAF-BF34-4913-BA7D-2F6DEF577613}"/>
                    </a:ext>
                  </a:extLst>
                </p14:cNvPr>
                <p14:cNvContentPartPr/>
                <p14:nvPr/>
              </p14:nvContentPartPr>
              <p14:xfrm>
                <a:off x="11225173" y="3685872"/>
                <a:ext cx="123480" cy="86040"/>
              </p14:xfrm>
            </p:contentPart>
          </mc:Choice>
          <mc:Fallback xmlns="">
            <p:pic>
              <p:nvPicPr>
                <p:cNvPr id="493" name="Freihand 492">
                  <a:extLst>
                    <a:ext uri="{FF2B5EF4-FFF2-40B4-BE49-F238E27FC236}">
                      <a16:creationId xmlns:a16="http://schemas.microsoft.com/office/drawing/2014/main" id="{E7856DAF-BF34-4913-BA7D-2F6DEF577613}"/>
                    </a:ext>
                  </a:extLst>
                </p:cNvPr>
                <p:cNvPicPr/>
                <p:nvPr/>
              </p:nvPicPr>
              <p:blipFill>
                <a:blip r:embed="rId655"/>
                <a:stretch>
                  <a:fillRect/>
                </a:stretch>
              </p:blipFill>
              <p:spPr>
                <a:xfrm>
                  <a:off x="11220853" y="3681552"/>
                  <a:ext cx="132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94" name="Freihand 493">
                  <a:extLst>
                    <a:ext uri="{FF2B5EF4-FFF2-40B4-BE49-F238E27FC236}">
                      <a16:creationId xmlns:a16="http://schemas.microsoft.com/office/drawing/2014/main" id="{635C7BD5-74E2-46AB-83D9-DC9FC7FF10E8}"/>
                    </a:ext>
                  </a:extLst>
                </p14:cNvPr>
                <p14:cNvContentPartPr/>
                <p14:nvPr/>
              </p14:nvContentPartPr>
              <p14:xfrm>
                <a:off x="11235973" y="3723312"/>
                <a:ext cx="166680" cy="126000"/>
              </p14:xfrm>
            </p:contentPart>
          </mc:Choice>
          <mc:Fallback xmlns="">
            <p:pic>
              <p:nvPicPr>
                <p:cNvPr id="494" name="Freihand 493">
                  <a:extLst>
                    <a:ext uri="{FF2B5EF4-FFF2-40B4-BE49-F238E27FC236}">
                      <a16:creationId xmlns:a16="http://schemas.microsoft.com/office/drawing/2014/main" id="{635C7BD5-74E2-46AB-83D9-DC9FC7FF10E8}"/>
                    </a:ext>
                  </a:extLst>
                </p:cNvPr>
                <p:cNvPicPr/>
                <p:nvPr/>
              </p:nvPicPr>
              <p:blipFill>
                <a:blip r:embed="rId657"/>
                <a:stretch>
                  <a:fillRect/>
                </a:stretch>
              </p:blipFill>
              <p:spPr>
                <a:xfrm>
                  <a:off x="11231653" y="3718992"/>
                  <a:ext cx="175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95" name="Freihand 494">
                  <a:extLst>
                    <a:ext uri="{FF2B5EF4-FFF2-40B4-BE49-F238E27FC236}">
                      <a16:creationId xmlns:a16="http://schemas.microsoft.com/office/drawing/2014/main" id="{EDED75D8-A757-4117-9E99-40C7AA1BF9B6}"/>
                    </a:ext>
                  </a:extLst>
                </p14:cNvPr>
                <p14:cNvContentPartPr/>
                <p14:nvPr/>
              </p14:nvContentPartPr>
              <p14:xfrm>
                <a:off x="11476093" y="3646272"/>
                <a:ext cx="157320" cy="137520"/>
              </p14:xfrm>
            </p:contentPart>
          </mc:Choice>
          <mc:Fallback xmlns="">
            <p:pic>
              <p:nvPicPr>
                <p:cNvPr id="495" name="Freihand 494">
                  <a:extLst>
                    <a:ext uri="{FF2B5EF4-FFF2-40B4-BE49-F238E27FC236}">
                      <a16:creationId xmlns:a16="http://schemas.microsoft.com/office/drawing/2014/main" id="{EDED75D8-A757-4117-9E99-40C7AA1BF9B6}"/>
                    </a:ext>
                  </a:extLst>
                </p:cNvPr>
                <p:cNvPicPr/>
                <p:nvPr/>
              </p:nvPicPr>
              <p:blipFill>
                <a:blip r:embed="rId659"/>
                <a:stretch>
                  <a:fillRect/>
                </a:stretch>
              </p:blipFill>
              <p:spPr>
                <a:xfrm>
                  <a:off x="11471773" y="3641952"/>
                  <a:ext cx="165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385" name="Freihand 39384">
                  <a:extLst>
                    <a:ext uri="{FF2B5EF4-FFF2-40B4-BE49-F238E27FC236}">
                      <a16:creationId xmlns:a16="http://schemas.microsoft.com/office/drawing/2014/main" id="{CAFC9C2F-A219-4C8B-B708-0F4A41F0FD69}"/>
                    </a:ext>
                  </a:extLst>
                </p14:cNvPr>
                <p14:cNvContentPartPr/>
                <p14:nvPr/>
              </p14:nvContentPartPr>
              <p14:xfrm>
                <a:off x="10626853" y="3138312"/>
                <a:ext cx="101880" cy="147240"/>
              </p14:xfrm>
            </p:contentPart>
          </mc:Choice>
          <mc:Fallback xmlns="">
            <p:pic>
              <p:nvPicPr>
                <p:cNvPr id="39385" name="Freihand 39384">
                  <a:extLst>
                    <a:ext uri="{FF2B5EF4-FFF2-40B4-BE49-F238E27FC236}">
                      <a16:creationId xmlns:a16="http://schemas.microsoft.com/office/drawing/2014/main" id="{CAFC9C2F-A219-4C8B-B708-0F4A41F0FD69}"/>
                    </a:ext>
                  </a:extLst>
                </p:cNvPr>
                <p:cNvPicPr/>
                <p:nvPr/>
              </p:nvPicPr>
              <p:blipFill>
                <a:blip r:embed="rId661"/>
                <a:stretch>
                  <a:fillRect/>
                </a:stretch>
              </p:blipFill>
              <p:spPr>
                <a:xfrm>
                  <a:off x="10622533" y="3133992"/>
                  <a:ext cx="11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386" name="Freihand 39385">
                  <a:extLst>
                    <a:ext uri="{FF2B5EF4-FFF2-40B4-BE49-F238E27FC236}">
                      <a16:creationId xmlns:a16="http://schemas.microsoft.com/office/drawing/2014/main" id="{9C2FCCAB-A5E7-4E14-9464-886B9E4C4E21}"/>
                    </a:ext>
                  </a:extLst>
                </p14:cNvPr>
                <p14:cNvContentPartPr/>
                <p14:nvPr/>
              </p14:nvContentPartPr>
              <p14:xfrm>
                <a:off x="10802893" y="3121032"/>
                <a:ext cx="20160" cy="87120"/>
              </p14:xfrm>
            </p:contentPart>
          </mc:Choice>
          <mc:Fallback xmlns="">
            <p:pic>
              <p:nvPicPr>
                <p:cNvPr id="39386" name="Freihand 39385">
                  <a:extLst>
                    <a:ext uri="{FF2B5EF4-FFF2-40B4-BE49-F238E27FC236}">
                      <a16:creationId xmlns:a16="http://schemas.microsoft.com/office/drawing/2014/main" id="{9C2FCCAB-A5E7-4E14-9464-886B9E4C4E21}"/>
                    </a:ext>
                  </a:extLst>
                </p:cNvPr>
                <p:cNvPicPr/>
                <p:nvPr/>
              </p:nvPicPr>
              <p:blipFill>
                <a:blip r:embed="rId663"/>
                <a:stretch>
                  <a:fillRect/>
                </a:stretch>
              </p:blipFill>
              <p:spPr>
                <a:xfrm>
                  <a:off x="10798573" y="3116712"/>
                  <a:ext cx="28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387" name="Freihand 39386">
                  <a:extLst>
                    <a:ext uri="{FF2B5EF4-FFF2-40B4-BE49-F238E27FC236}">
                      <a16:creationId xmlns:a16="http://schemas.microsoft.com/office/drawing/2014/main" id="{65F1225D-E896-48E1-B745-53A7ABD1FE95}"/>
                    </a:ext>
                  </a:extLst>
                </p14:cNvPr>
                <p14:cNvContentPartPr/>
                <p14:nvPr/>
              </p14:nvContentPartPr>
              <p14:xfrm>
                <a:off x="10761493" y="3088272"/>
                <a:ext cx="114120" cy="154080"/>
              </p14:xfrm>
            </p:contentPart>
          </mc:Choice>
          <mc:Fallback xmlns="">
            <p:pic>
              <p:nvPicPr>
                <p:cNvPr id="39387" name="Freihand 39386">
                  <a:extLst>
                    <a:ext uri="{FF2B5EF4-FFF2-40B4-BE49-F238E27FC236}">
                      <a16:creationId xmlns:a16="http://schemas.microsoft.com/office/drawing/2014/main" id="{65F1225D-E896-48E1-B745-53A7ABD1FE95}"/>
                    </a:ext>
                  </a:extLst>
                </p:cNvPr>
                <p:cNvPicPr/>
                <p:nvPr/>
              </p:nvPicPr>
              <p:blipFill>
                <a:blip r:embed="rId665"/>
                <a:stretch>
                  <a:fillRect/>
                </a:stretch>
              </p:blipFill>
              <p:spPr>
                <a:xfrm>
                  <a:off x="10757173" y="3083952"/>
                  <a:ext cx="122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388" name="Freihand 39387">
                  <a:extLst>
                    <a:ext uri="{FF2B5EF4-FFF2-40B4-BE49-F238E27FC236}">
                      <a16:creationId xmlns:a16="http://schemas.microsoft.com/office/drawing/2014/main" id="{870627A8-010E-47C6-906D-9C2541B864AF}"/>
                    </a:ext>
                  </a:extLst>
                </p14:cNvPr>
                <p14:cNvContentPartPr/>
                <p14:nvPr/>
              </p14:nvContentPartPr>
              <p14:xfrm>
                <a:off x="10939333" y="3122472"/>
                <a:ext cx="25200" cy="20520"/>
              </p14:xfrm>
            </p:contentPart>
          </mc:Choice>
          <mc:Fallback xmlns="">
            <p:pic>
              <p:nvPicPr>
                <p:cNvPr id="39388" name="Freihand 39387">
                  <a:extLst>
                    <a:ext uri="{FF2B5EF4-FFF2-40B4-BE49-F238E27FC236}">
                      <a16:creationId xmlns:a16="http://schemas.microsoft.com/office/drawing/2014/main" id="{870627A8-010E-47C6-906D-9C2541B864AF}"/>
                    </a:ext>
                  </a:extLst>
                </p:cNvPr>
                <p:cNvPicPr/>
                <p:nvPr/>
              </p:nvPicPr>
              <p:blipFill>
                <a:blip r:embed="rId667"/>
                <a:stretch>
                  <a:fillRect/>
                </a:stretch>
              </p:blipFill>
              <p:spPr>
                <a:xfrm>
                  <a:off x="10935013" y="3118152"/>
                  <a:ext cx="33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389" name="Freihand 39388">
                  <a:extLst>
                    <a:ext uri="{FF2B5EF4-FFF2-40B4-BE49-F238E27FC236}">
                      <a16:creationId xmlns:a16="http://schemas.microsoft.com/office/drawing/2014/main" id="{130832AA-3934-4CEC-BF78-F4BC79B11E58}"/>
                    </a:ext>
                  </a:extLst>
                </p14:cNvPr>
                <p14:cNvContentPartPr/>
                <p14:nvPr/>
              </p14:nvContentPartPr>
              <p14:xfrm>
                <a:off x="10962013" y="3205992"/>
                <a:ext cx="5040" cy="3240"/>
              </p14:xfrm>
            </p:contentPart>
          </mc:Choice>
          <mc:Fallback xmlns="">
            <p:pic>
              <p:nvPicPr>
                <p:cNvPr id="39389" name="Freihand 39388">
                  <a:extLst>
                    <a:ext uri="{FF2B5EF4-FFF2-40B4-BE49-F238E27FC236}">
                      <a16:creationId xmlns:a16="http://schemas.microsoft.com/office/drawing/2014/main" id="{130832AA-3934-4CEC-BF78-F4BC79B11E58}"/>
                    </a:ext>
                  </a:extLst>
                </p:cNvPr>
                <p:cNvPicPr/>
                <p:nvPr/>
              </p:nvPicPr>
              <p:blipFill>
                <a:blip r:embed="rId669"/>
                <a:stretch>
                  <a:fillRect/>
                </a:stretch>
              </p:blipFill>
              <p:spPr>
                <a:xfrm>
                  <a:off x="10957693" y="3201672"/>
                  <a:ext cx="13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91" name="Freihand 39390">
                  <a:extLst>
                    <a:ext uri="{FF2B5EF4-FFF2-40B4-BE49-F238E27FC236}">
                      <a16:creationId xmlns:a16="http://schemas.microsoft.com/office/drawing/2014/main" id="{8FB12318-6CD8-48DF-800C-2466A357506A}"/>
                    </a:ext>
                  </a:extLst>
                </p14:cNvPr>
                <p14:cNvContentPartPr/>
                <p14:nvPr/>
              </p14:nvContentPartPr>
              <p14:xfrm>
                <a:off x="11071813" y="3041112"/>
                <a:ext cx="71640" cy="145080"/>
              </p14:xfrm>
            </p:contentPart>
          </mc:Choice>
          <mc:Fallback xmlns="">
            <p:pic>
              <p:nvPicPr>
                <p:cNvPr id="39391" name="Freihand 39390">
                  <a:extLst>
                    <a:ext uri="{FF2B5EF4-FFF2-40B4-BE49-F238E27FC236}">
                      <a16:creationId xmlns:a16="http://schemas.microsoft.com/office/drawing/2014/main" id="{8FB12318-6CD8-48DF-800C-2466A357506A}"/>
                    </a:ext>
                  </a:extLst>
                </p:cNvPr>
                <p:cNvPicPr/>
                <p:nvPr/>
              </p:nvPicPr>
              <p:blipFill>
                <a:blip r:embed="rId671"/>
                <a:stretch>
                  <a:fillRect/>
                </a:stretch>
              </p:blipFill>
              <p:spPr>
                <a:xfrm>
                  <a:off x="11067493" y="3036792"/>
                  <a:ext cx="80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92" name="Freihand 39391">
                  <a:extLst>
                    <a:ext uri="{FF2B5EF4-FFF2-40B4-BE49-F238E27FC236}">
                      <a16:creationId xmlns:a16="http://schemas.microsoft.com/office/drawing/2014/main" id="{33EF9AC2-9639-4C67-B875-0A36770FB51C}"/>
                    </a:ext>
                  </a:extLst>
                </p14:cNvPr>
                <p14:cNvContentPartPr/>
                <p14:nvPr/>
              </p14:nvContentPartPr>
              <p14:xfrm>
                <a:off x="11151733" y="3078552"/>
                <a:ext cx="135360" cy="82800"/>
              </p14:xfrm>
            </p:contentPart>
          </mc:Choice>
          <mc:Fallback xmlns="">
            <p:pic>
              <p:nvPicPr>
                <p:cNvPr id="39392" name="Freihand 39391">
                  <a:extLst>
                    <a:ext uri="{FF2B5EF4-FFF2-40B4-BE49-F238E27FC236}">
                      <a16:creationId xmlns:a16="http://schemas.microsoft.com/office/drawing/2014/main" id="{33EF9AC2-9639-4C67-B875-0A36770FB51C}"/>
                    </a:ext>
                  </a:extLst>
                </p:cNvPr>
                <p:cNvPicPr/>
                <p:nvPr/>
              </p:nvPicPr>
              <p:blipFill>
                <a:blip r:embed="rId673"/>
                <a:stretch>
                  <a:fillRect/>
                </a:stretch>
              </p:blipFill>
              <p:spPr>
                <a:xfrm>
                  <a:off x="11147413" y="3074232"/>
                  <a:ext cx="144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93" name="Freihand 39392">
                  <a:extLst>
                    <a:ext uri="{FF2B5EF4-FFF2-40B4-BE49-F238E27FC236}">
                      <a16:creationId xmlns:a16="http://schemas.microsoft.com/office/drawing/2014/main" id="{2BF87FEA-EE63-4B9A-A5F7-A541272A9A7E}"/>
                    </a:ext>
                  </a:extLst>
                </p14:cNvPr>
                <p14:cNvContentPartPr/>
                <p14:nvPr/>
              </p14:nvContentPartPr>
              <p14:xfrm>
                <a:off x="11248213" y="3041112"/>
                <a:ext cx="360" cy="360"/>
              </p14:xfrm>
            </p:contentPart>
          </mc:Choice>
          <mc:Fallback xmlns="">
            <p:pic>
              <p:nvPicPr>
                <p:cNvPr id="39393" name="Freihand 39392">
                  <a:extLst>
                    <a:ext uri="{FF2B5EF4-FFF2-40B4-BE49-F238E27FC236}">
                      <a16:creationId xmlns:a16="http://schemas.microsoft.com/office/drawing/2014/main" id="{2BF87FEA-EE63-4B9A-A5F7-A541272A9A7E}"/>
                    </a:ext>
                  </a:extLst>
                </p:cNvPr>
                <p:cNvPicPr/>
                <p:nvPr/>
              </p:nvPicPr>
              <p:blipFill>
                <a:blip r:embed="rId46"/>
                <a:stretch>
                  <a:fillRect/>
                </a:stretch>
              </p:blipFill>
              <p:spPr>
                <a:xfrm>
                  <a:off x="11243893" y="3036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394" name="Freihand 39393">
                  <a:extLst>
                    <a:ext uri="{FF2B5EF4-FFF2-40B4-BE49-F238E27FC236}">
                      <a16:creationId xmlns:a16="http://schemas.microsoft.com/office/drawing/2014/main" id="{CA41E407-9D2F-48E0-B361-17A3381A0BF1}"/>
                    </a:ext>
                  </a:extLst>
                </p14:cNvPr>
                <p14:cNvContentPartPr/>
                <p14:nvPr/>
              </p14:nvContentPartPr>
              <p14:xfrm>
                <a:off x="11274133" y="3050112"/>
                <a:ext cx="54720" cy="105480"/>
              </p14:xfrm>
            </p:contentPart>
          </mc:Choice>
          <mc:Fallback xmlns="">
            <p:pic>
              <p:nvPicPr>
                <p:cNvPr id="39394" name="Freihand 39393">
                  <a:extLst>
                    <a:ext uri="{FF2B5EF4-FFF2-40B4-BE49-F238E27FC236}">
                      <a16:creationId xmlns:a16="http://schemas.microsoft.com/office/drawing/2014/main" id="{CA41E407-9D2F-48E0-B361-17A3381A0BF1}"/>
                    </a:ext>
                  </a:extLst>
                </p:cNvPr>
                <p:cNvPicPr/>
                <p:nvPr/>
              </p:nvPicPr>
              <p:blipFill>
                <a:blip r:embed="rId676"/>
                <a:stretch>
                  <a:fillRect/>
                </a:stretch>
              </p:blipFill>
              <p:spPr>
                <a:xfrm>
                  <a:off x="11269813" y="3045792"/>
                  <a:ext cx="63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9395" name="Freihand 39394">
                  <a:extLst>
                    <a:ext uri="{FF2B5EF4-FFF2-40B4-BE49-F238E27FC236}">
                      <a16:creationId xmlns:a16="http://schemas.microsoft.com/office/drawing/2014/main" id="{16E38F57-DE40-46DB-8B55-2451E6B78405}"/>
                    </a:ext>
                  </a:extLst>
                </p14:cNvPr>
                <p14:cNvContentPartPr/>
                <p14:nvPr/>
              </p14:nvContentPartPr>
              <p14:xfrm>
                <a:off x="11336413" y="2968392"/>
                <a:ext cx="165600" cy="218520"/>
              </p14:xfrm>
            </p:contentPart>
          </mc:Choice>
          <mc:Fallback xmlns="">
            <p:pic>
              <p:nvPicPr>
                <p:cNvPr id="39395" name="Freihand 39394">
                  <a:extLst>
                    <a:ext uri="{FF2B5EF4-FFF2-40B4-BE49-F238E27FC236}">
                      <a16:creationId xmlns:a16="http://schemas.microsoft.com/office/drawing/2014/main" id="{16E38F57-DE40-46DB-8B55-2451E6B78405}"/>
                    </a:ext>
                  </a:extLst>
                </p:cNvPr>
                <p:cNvPicPr/>
                <p:nvPr/>
              </p:nvPicPr>
              <p:blipFill>
                <a:blip r:embed="rId678"/>
                <a:stretch>
                  <a:fillRect/>
                </a:stretch>
              </p:blipFill>
              <p:spPr>
                <a:xfrm>
                  <a:off x="11332093" y="2964072"/>
                  <a:ext cx="174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9396" name="Freihand 39395">
                  <a:extLst>
                    <a:ext uri="{FF2B5EF4-FFF2-40B4-BE49-F238E27FC236}">
                      <a16:creationId xmlns:a16="http://schemas.microsoft.com/office/drawing/2014/main" id="{346381D9-823A-4B13-A41B-756AD7978519}"/>
                    </a:ext>
                  </a:extLst>
                </p14:cNvPr>
                <p14:cNvContentPartPr/>
                <p14:nvPr/>
              </p14:nvContentPartPr>
              <p14:xfrm>
                <a:off x="11502013" y="3027792"/>
                <a:ext cx="67680" cy="82080"/>
              </p14:xfrm>
            </p:contentPart>
          </mc:Choice>
          <mc:Fallback xmlns="">
            <p:pic>
              <p:nvPicPr>
                <p:cNvPr id="39396" name="Freihand 39395">
                  <a:extLst>
                    <a:ext uri="{FF2B5EF4-FFF2-40B4-BE49-F238E27FC236}">
                      <a16:creationId xmlns:a16="http://schemas.microsoft.com/office/drawing/2014/main" id="{346381D9-823A-4B13-A41B-756AD7978519}"/>
                    </a:ext>
                  </a:extLst>
                </p:cNvPr>
                <p:cNvPicPr/>
                <p:nvPr/>
              </p:nvPicPr>
              <p:blipFill>
                <a:blip r:embed="rId680"/>
                <a:stretch>
                  <a:fillRect/>
                </a:stretch>
              </p:blipFill>
              <p:spPr>
                <a:xfrm>
                  <a:off x="11497693" y="3023472"/>
                  <a:ext cx="76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9397" name="Freihand 39396">
                  <a:extLst>
                    <a:ext uri="{FF2B5EF4-FFF2-40B4-BE49-F238E27FC236}">
                      <a16:creationId xmlns:a16="http://schemas.microsoft.com/office/drawing/2014/main" id="{235752C9-58A6-45A7-A9AC-0C17A59CF38A}"/>
                    </a:ext>
                  </a:extLst>
                </p14:cNvPr>
                <p14:cNvContentPartPr/>
                <p14:nvPr/>
              </p14:nvContentPartPr>
              <p14:xfrm>
                <a:off x="11595613" y="2927712"/>
                <a:ext cx="46800" cy="150480"/>
              </p14:xfrm>
            </p:contentPart>
          </mc:Choice>
          <mc:Fallback xmlns="">
            <p:pic>
              <p:nvPicPr>
                <p:cNvPr id="39397" name="Freihand 39396">
                  <a:extLst>
                    <a:ext uri="{FF2B5EF4-FFF2-40B4-BE49-F238E27FC236}">
                      <a16:creationId xmlns:a16="http://schemas.microsoft.com/office/drawing/2014/main" id="{235752C9-58A6-45A7-A9AC-0C17A59CF38A}"/>
                    </a:ext>
                  </a:extLst>
                </p:cNvPr>
                <p:cNvPicPr/>
                <p:nvPr/>
              </p:nvPicPr>
              <p:blipFill>
                <a:blip r:embed="rId682"/>
                <a:stretch>
                  <a:fillRect/>
                </a:stretch>
              </p:blipFill>
              <p:spPr>
                <a:xfrm>
                  <a:off x="11591293" y="2923392"/>
                  <a:ext cx="55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9398" name="Freihand 39397">
                  <a:extLst>
                    <a:ext uri="{FF2B5EF4-FFF2-40B4-BE49-F238E27FC236}">
                      <a16:creationId xmlns:a16="http://schemas.microsoft.com/office/drawing/2014/main" id="{9985301C-6E58-4DBE-B058-1F99D60BEE77}"/>
                    </a:ext>
                  </a:extLst>
                </p14:cNvPr>
                <p14:cNvContentPartPr/>
                <p14:nvPr/>
              </p14:nvContentPartPr>
              <p14:xfrm>
                <a:off x="11664733" y="3005112"/>
                <a:ext cx="1800" cy="51840"/>
              </p14:xfrm>
            </p:contentPart>
          </mc:Choice>
          <mc:Fallback xmlns="">
            <p:pic>
              <p:nvPicPr>
                <p:cNvPr id="39398" name="Freihand 39397">
                  <a:extLst>
                    <a:ext uri="{FF2B5EF4-FFF2-40B4-BE49-F238E27FC236}">
                      <a16:creationId xmlns:a16="http://schemas.microsoft.com/office/drawing/2014/main" id="{9985301C-6E58-4DBE-B058-1F99D60BEE77}"/>
                    </a:ext>
                  </a:extLst>
                </p:cNvPr>
                <p:cNvPicPr/>
                <p:nvPr/>
              </p:nvPicPr>
              <p:blipFill>
                <a:blip r:embed="rId684"/>
                <a:stretch>
                  <a:fillRect/>
                </a:stretch>
              </p:blipFill>
              <p:spPr>
                <a:xfrm>
                  <a:off x="11660413" y="3000792"/>
                  <a:ext cx="10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9399" name="Freihand 39398">
                  <a:extLst>
                    <a:ext uri="{FF2B5EF4-FFF2-40B4-BE49-F238E27FC236}">
                      <a16:creationId xmlns:a16="http://schemas.microsoft.com/office/drawing/2014/main" id="{6E79E38E-058E-4367-8F87-B24DA79F35B6}"/>
                    </a:ext>
                  </a:extLst>
                </p14:cNvPr>
                <p14:cNvContentPartPr/>
                <p14:nvPr/>
              </p14:nvContentPartPr>
              <p14:xfrm>
                <a:off x="11694613" y="2903592"/>
                <a:ext cx="29520" cy="158760"/>
              </p14:xfrm>
            </p:contentPart>
          </mc:Choice>
          <mc:Fallback xmlns="">
            <p:pic>
              <p:nvPicPr>
                <p:cNvPr id="39399" name="Freihand 39398">
                  <a:extLst>
                    <a:ext uri="{FF2B5EF4-FFF2-40B4-BE49-F238E27FC236}">
                      <a16:creationId xmlns:a16="http://schemas.microsoft.com/office/drawing/2014/main" id="{6E79E38E-058E-4367-8F87-B24DA79F35B6}"/>
                    </a:ext>
                  </a:extLst>
                </p:cNvPr>
                <p:cNvPicPr/>
                <p:nvPr/>
              </p:nvPicPr>
              <p:blipFill>
                <a:blip r:embed="rId686"/>
                <a:stretch>
                  <a:fillRect/>
                </a:stretch>
              </p:blipFill>
              <p:spPr>
                <a:xfrm>
                  <a:off x="11690293" y="2899272"/>
                  <a:ext cx="38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9401" name="Freihand 39400">
                  <a:extLst>
                    <a:ext uri="{FF2B5EF4-FFF2-40B4-BE49-F238E27FC236}">
                      <a16:creationId xmlns:a16="http://schemas.microsoft.com/office/drawing/2014/main" id="{7078262A-61FB-4CD9-9F60-6ABE1DFB6707}"/>
                    </a:ext>
                  </a:extLst>
                </p14:cNvPr>
                <p14:cNvContentPartPr/>
                <p14:nvPr/>
              </p14:nvContentPartPr>
              <p14:xfrm>
                <a:off x="11732053" y="2988552"/>
                <a:ext cx="123120" cy="52560"/>
              </p14:xfrm>
            </p:contentPart>
          </mc:Choice>
          <mc:Fallback xmlns="">
            <p:pic>
              <p:nvPicPr>
                <p:cNvPr id="39401" name="Freihand 39400">
                  <a:extLst>
                    <a:ext uri="{FF2B5EF4-FFF2-40B4-BE49-F238E27FC236}">
                      <a16:creationId xmlns:a16="http://schemas.microsoft.com/office/drawing/2014/main" id="{7078262A-61FB-4CD9-9F60-6ABE1DFB6707}"/>
                    </a:ext>
                  </a:extLst>
                </p:cNvPr>
                <p:cNvPicPr/>
                <p:nvPr/>
              </p:nvPicPr>
              <p:blipFill>
                <a:blip r:embed="rId688"/>
                <a:stretch>
                  <a:fillRect/>
                </a:stretch>
              </p:blipFill>
              <p:spPr>
                <a:xfrm>
                  <a:off x="11727733" y="2984232"/>
                  <a:ext cx="13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9402" name="Freihand 39401">
                  <a:extLst>
                    <a:ext uri="{FF2B5EF4-FFF2-40B4-BE49-F238E27FC236}">
                      <a16:creationId xmlns:a16="http://schemas.microsoft.com/office/drawing/2014/main" id="{495DE70C-13C2-404B-A0D5-45C1785646CC}"/>
                    </a:ext>
                  </a:extLst>
                </p14:cNvPr>
                <p14:cNvContentPartPr/>
                <p14:nvPr/>
              </p14:nvContentPartPr>
              <p14:xfrm>
                <a:off x="11885053" y="2952912"/>
                <a:ext cx="73440" cy="106560"/>
              </p14:xfrm>
            </p:contentPart>
          </mc:Choice>
          <mc:Fallback xmlns="">
            <p:pic>
              <p:nvPicPr>
                <p:cNvPr id="39402" name="Freihand 39401">
                  <a:extLst>
                    <a:ext uri="{FF2B5EF4-FFF2-40B4-BE49-F238E27FC236}">
                      <a16:creationId xmlns:a16="http://schemas.microsoft.com/office/drawing/2014/main" id="{495DE70C-13C2-404B-A0D5-45C1785646CC}"/>
                    </a:ext>
                  </a:extLst>
                </p:cNvPr>
                <p:cNvPicPr/>
                <p:nvPr/>
              </p:nvPicPr>
              <p:blipFill>
                <a:blip r:embed="rId690"/>
                <a:stretch>
                  <a:fillRect/>
                </a:stretch>
              </p:blipFill>
              <p:spPr>
                <a:xfrm>
                  <a:off x="11880733" y="2948592"/>
                  <a:ext cx="82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9403" name="Freihand 39402">
                  <a:extLst>
                    <a:ext uri="{FF2B5EF4-FFF2-40B4-BE49-F238E27FC236}">
                      <a16:creationId xmlns:a16="http://schemas.microsoft.com/office/drawing/2014/main" id="{E5BC959E-249D-491D-A9C2-35A4F7DD2ED5}"/>
                    </a:ext>
                  </a:extLst>
                </p14:cNvPr>
                <p14:cNvContentPartPr/>
                <p14:nvPr/>
              </p14:nvContentPartPr>
              <p14:xfrm>
                <a:off x="11886853" y="2982792"/>
                <a:ext cx="88920" cy="34200"/>
              </p14:xfrm>
            </p:contentPart>
          </mc:Choice>
          <mc:Fallback xmlns="">
            <p:pic>
              <p:nvPicPr>
                <p:cNvPr id="39403" name="Freihand 39402">
                  <a:extLst>
                    <a:ext uri="{FF2B5EF4-FFF2-40B4-BE49-F238E27FC236}">
                      <a16:creationId xmlns:a16="http://schemas.microsoft.com/office/drawing/2014/main" id="{E5BC959E-249D-491D-A9C2-35A4F7DD2ED5}"/>
                    </a:ext>
                  </a:extLst>
                </p:cNvPr>
                <p:cNvPicPr/>
                <p:nvPr/>
              </p:nvPicPr>
              <p:blipFill>
                <a:blip r:embed="rId692"/>
                <a:stretch>
                  <a:fillRect/>
                </a:stretch>
              </p:blipFill>
              <p:spPr>
                <a:xfrm>
                  <a:off x="11882533" y="2978472"/>
                  <a:ext cx="97560" cy="42840"/>
                </a:xfrm>
                <a:prstGeom prst="rect">
                  <a:avLst/>
                </a:prstGeom>
              </p:spPr>
            </p:pic>
          </mc:Fallback>
        </mc:AlternateContent>
      </p:grpSp>
      <p:grpSp>
        <p:nvGrpSpPr>
          <p:cNvPr id="39422" name="Gruppieren 39421">
            <a:extLst>
              <a:ext uri="{FF2B5EF4-FFF2-40B4-BE49-F238E27FC236}">
                <a16:creationId xmlns:a16="http://schemas.microsoft.com/office/drawing/2014/main" id="{9E2FDC92-C01B-4FA6-A831-126AF20DFDB0}"/>
              </a:ext>
            </a:extLst>
          </p:cNvPr>
          <p:cNvGrpSpPr/>
          <p:nvPr/>
        </p:nvGrpSpPr>
        <p:grpSpPr>
          <a:xfrm>
            <a:off x="544693" y="425712"/>
            <a:ext cx="6664320" cy="5492880"/>
            <a:chOff x="544693" y="425712"/>
            <a:chExt cx="6664320" cy="5492880"/>
          </a:xfrm>
        </p:grpSpPr>
        <mc:AlternateContent xmlns:mc="http://schemas.openxmlformats.org/markup-compatibility/2006" xmlns:p14="http://schemas.microsoft.com/office/powerpoint/2010/main">
          <mc:Choice Requires="p14">
            <p:contentPart p14:bwMode="auto" r:id="rId693">
              <p14:nvContentPartPr>
                <p14:cNvPr id="2" name="Freihand 1">
                  <a:extLst>
                    <a:ext uri="{FF2B5EF4-FFF2-40B4-BE49-F238E27FC236}">
                      <a16:creationId xmlns:a16="http://schemas.microsoft.com/office/drawing/2014/main" id="{B80ECB7A-E774-458B-B5FB-53AE46E67EE1}"/>
                    </a:ext>
                  </a:extLst>
                </p14:cNvPr>
                <p14:cNvContentPartPr/>
                <p14:nvPr/>
              </p14:nvContentPartPr>
              <p14:xfrm>
                <a:off x="818653" y="2990352"/>
                <a:ext cx="26280" cy="239400"/>
              </p14:xfrm>
            </p:contentPart>
          </mc:Choice>
          <mc:Fallback xmlns="">
            <p:pic>
              <p:nvPicPr>
                <p:cNvPr id="2" name="Freihand 1">
                  <a:extLst>
                    <a:ext uri="{FF2B5EF4-FFF2-40B4-BE49-F238E27FC236}">
                      <a16:creationId xmlns:a16="http://schemas.microsoft.com/office/drawing/2014/main" id="{B80ECB7A-E774-458B-B5FB-53AE46E67EE1}"/>
                    </a:ext>
                  </a:extLst>
                </p:cNvPr>
                <p:cNvPicPr/>
                <p:nvPr/>
              </p:nvPicPr>
              <p:blipFill>
                <a:blip r:embed="rId694"/>
                <a:stretch>
                  <a:fillRect/>
                </a:stretch>
              </p:blipFill>
              <p:spPr>
                <a:xfrm>
                  <a:off x="814333" y="2986032"/>
                  <a:ext cx="349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 name="Freihand 3">
                  <a:extLst>
                    <a:ext uri="{FF2B5EF4-FFF2-40B4-BE49-F238E27FC236}">
                      <a16:creationId xmlns:a16="http://schemas.microsoft.com/office/drawing/2014/main" id="{6C2D21FA-4342-4837-98B7-1234E27DB11F}"/>
                    </a:ext>
                  </a:extLst>
                </p14:cNvPr>
                <p14:cNvContentPartPr/>
                <p14:nvPr/>
              </p14:nvContentPartPr>
              <p14:xfrm>
                <a:off x="924133" y="2978832"/>
                <a:ext cx="13320" cy="240120"/>
              </p14:xfrm>
            </p:contentPart>
          </mc:Choice>
          <mc:Fallback xmlns="">
            <p:pic>
              <p:nvPicPr>
                <p:cNvPr id="4" name="Freihand 3">
                  <a:extLst>
                    <a:ext uri="{FF2B5EF4-FFF2-40B4-BE49-F238E27FC236}">
                      <a16:creationId xmlns:a16="http://schemas.microsoft.com/office/drawing/2014/main" id="{6C2D21FA-4342-4837-98B7-1234E27DB11F}"/>
                    </a:ext>
                  </a:extLst>
                </p:cNvPr>
                <p:cNvPicPr/>
                <p:nvPr/>
              </p:nvPicPr>
              <p:blipFill>
                <a:blip r:embed="rId696"/>
                <a:stretch>
                  <a:fillRect/>
                </a:stretch>
              </p:blipFill>
              <p:spPr>
                <a:xfrm>
                  <a:off x="919813" y="2974512"/>
                  <a:ext cx="21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 name="Freihand 4">
                  <a:extLst>
                    <a:ext uri="{FF2B5EF4-FFF2-40B4-BE49-F238E27FC236}">
                      <a16:creationId xmlns:a16="http://schemas.microsoft.com/office/drawing/2014/main" id="{C8F74F9E-5B2F-443A-8AB5-020D237D2240}"/>
                    </a:ext>
                  </a:extLst>
                </p14:cNvPr>
                <p14:cNvContentPartPr/>
                <p14:nvPr/>
              </p14:nvContentPartPr>
              <p14:xfrm>
                <a:off x="838453" y="3090432"/>
                <a:ext cx="101520" cy="37080"/>
              </p14:xfrm>
            </p:contentPart>
          </mc:Choice>
          <mc:Fallback xmlns="">
            <p:pic>
              <p:nvPicPr>
                <p:cNvPr id="5" name="Freihand 4">
                  <a:extLst>
                    <a:ext uri="{FF2B5EF4-FFF2-40B4-BE49-F238E27FC236}">
                      <a16:creationId xmlns:a16="http://schemas.microsoft.com/office/drawing/2014/main" id="{C8F74F9E-5B2F-443A-8AB5-020D237D2240}"/>
                    </a:ext>
                  </a:extLst>
                </p:cNvPr>
                <p:cNvPicPr/>
                <p:nvPr/>
              </p:nvPicPr>
              <p:blipFill>
                <a:blip r:embed="rId698"/>
                <a:stretch>
                  <a:fillRect/>
                </a:stretch>
              </p:blipFill>
              <p:spPr>
                <a:xfrm>
                  <a:off x="834133" y="3086112"/>
                  <a:ext cx="11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6" name="Freihand 5">
                  <a:extLst>
                    <a:ext uri="{FF2B5EF4-FFF2-40B4-BE49-F238E27FC236}">
                      <a16:creationId xmlns:a16="http://schemas.microsoft.com/office/drawing/2014/main" id="{BC293715-3352-4D32-870C-2F5990D3B330}"/>
                    </a:ext>
                  </a:extLst>
                </p14:cNvPr>
                <p14:cNvContentPartPr/>
                <p14:nvPr/>
              </p14:nvContentPartPr>
              <p14:xfrm>
                <a:off x="731173" y="2921592"/>
                <a:ext cx="37800" cy="387000"/>
              </p14:xfrm>
            </p:contentPart>
          </mc:Choice>
          <mc:Fallback xmlns="">
            <p:pic>
              <p:nvPicPr>
                <p:cNvPr id="6" name="Freihand 5">
                  <a:extLst>
                    <a:ext uri="{FF2B5EF4-FFF2-40B4-BE49-F238E27FC236}">
                      <a16:creationId xmlns:a16="http://schemas.microsoft.com/office/drawing/2014/main" id="{BC293715-3352-4D32-870C-2F5990D3B330}"/>
                    </a:ext>
                  </a:extLst>
                </p:cNvPr>
                <p:cNvPicPr/>
                <p:nvPr/>
              </p:nvPicPr>
              <p:blipFill>
                <a:blip r:embed="rId700"/>
                <a:stretch>
                  <a:fillRect/>
                </a:stretch>
              </p:blipFill>
              <p:spPr>
                <a:xfrm>
                  <a:off x="726853" y="2917272"/>
                  <a:ext cx="464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7" name="Freihand 6">
                  <a:extLst>
                    <a:ext uri="{FF2B5EF4-FFF2-40B4-BE49-F238E27FC236}">
                      <a16:creationId xmlns:a16="http://schemas.microsoft.com/office/drawing/2014/main" id="{F1EA5508-CACB-4D10-8D28-573CCA9B29BB}"/>
                    </a:ext>
                  </a:extLst>
                </p14:cNvPr>
                <p14:cNvContentPartPr/>
                <p14:nvPr/>
              </p14:nvContentPartPr>
              <p14:xfrm>
                <a:off x="721093" y="2838792"/>
                <a:ext cx="370800" cy="482760"/>
              </p14:xfrm>
            </p:contentPart>
          </mc:Choice>
          <mc:Fallback xmlns="">
            <p:pic>
              <p:nvPicPr>
                <p:cNvPr id="7" name="Freihand 6">
                  <a:extLst>
                    <a:ext uri="{FF2B5EF4-FFF2-40B4-BE49-F238E27FC236}">
                      <a16:creationId xmlns:a16="http://schemas.microsoft.com/office/drawing/2014/main" id="{F1EA5508-CACB-4D10-8D28-573CCA9B29BB}"/>
                    </a:ext>
                  </a:extLst>
                </p:cNvPr>
                <p:cNvPicPr/>
                <p:nvPr/>
              </p:nvPicPr>
              <p:blipFill>
                <a:blip r:embed="rId702"/>
                <a:stretch>
                  <a:fillRect/>
                </a:stretch>
              </p:blipFill>
              <p:spPr>
                <a:xfrm>
                  <a:off x="716773" y="2834472"/>
                  <a:ext cx="3794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8" name="Freihand 7">
                  <a:extLst>
                    <a:ext uri="{FF2B5EF4-FFF2-40B4-BE49-F238E27FC236}">
                      <a16:creationId xmlns:a16="http://schemas.microsoft.com/office/drawing/2014/main" id="{0AAC9614-83BE-40AD-B67E-33B0FF540032}"/>
                    </a:ext>
                  </a:extLst>
                </p14:cNvPr>
                <p14:cNvContentPartPr/>
                <p14:nvPr/>
              </p14:nvContentPartPr>
              <p14:xfrm>
                <a:off x="807133" y="3275112"/>
                <a:ext cx="256320" cy="72000"/>
              </p14:xfrm>
            </p:contentPart>
          </mc:Choice>
          <mc:Fallback xmlns="">
            <p:pic>
              <p:nvPicPr>
                <p:cNvPr id="8" name="Freihand 7">
                  <a:extLst>
                    <a:ext uri="{FF2B5EF4-FFF2-40B4-BE49-F238E27FC236}">
                      <a16:creationId xmlns:a16="http://schemas.microsoft.com/office/drawing/2014/main" id="{0AAC9614-83BE-40AD-B67E-33B0FF540032}"/>
                    </a:ext>
                  </a:extLst>
                </p:cNvPr>
                <p:cNvPicPr/>
                <p:nvPr/>
              </p:nvPicPr>
              <p:blipFill>
                <a:blip r:embed="rId704"/>
                <a:stretch>
                  <a:fillRect/>
                </a:stretch>
              </p:blipFill>
              <p:spPr>
                <a:xfrm>
                  <a:off x="802813" y="3270792"/>
                  <a:ext cx="264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0" name="Freihand 9">
                  <a:extLst>
                    <a:ext uri="{FF2B5EF4-FFF2-40B4-BE49-F238E27FC236}">
                      <a16:creationId xmlns:a16="http://schemas.microsoft.com/office/drawing/2014/main" id="{5459CF0E-A851-4A6D-A832-066B993F2063}"/>
                    </a:ext>
                  </a:extLst>
                </p14:cNvPr>
                <p14:cNvContentPartPr/>
                <p14:nvPr/>
              </p14:nvContentPartPr>
              <p14:xfrm>
                <a:off x="5702773" y="2953632"/>
                <a:ext cx="142200" cy="168120"/>
              </p14:xfrm>
            </p:contentPart>
          </mc:Choice>
          <mc:Fallback xmlns="">
            <p:pic>
              <p:nvPicPr>
                <p:cNvPr id="10" name="Freihand 9">
                  <a:extLst>
                    <a:ext uri="{FF2B5EF4-FFF2-40B4-BE49-F238E27FC236}">
                      <a16:creationId xmlns:a16="http://schemas.microsoft.com/office/drawing/2014/main" id="{5459CF0E-A851-4A6D-A832-066B993F2063}"/>
                    </a:ext>
                  </a:extLst>
                </p:cNvPr>
                <p:cNvPicPr/>
                <p:nvPr/>
              </p:nvPicPr>
              <p:blipFill>
                <a:blip r:embed="rId706"/>
                <a:stretch>
                  <a:fillRect/>
                </a:stretch>
              </p:blipFill>
              <p:spPr>
                <a:xfrm>
                  <a:off x="5698453" y="2949312"/>
                  <a:ext cx="150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1" name="Freihand 10">
                  <a:extLst>
                    <a:ext uri="{FF2B5EF4-FFF2-40B4-BE49-F238E27FC236}">
                      <a16:creationId xmlns:a16="http://schemas.microsoft.com/office/drawing/2014/main" id="{11D4B5A0-D77B-4126-A0E4-E91A6C4851D4}"/>
                    </a:ext>
                  </a:extLst>
                </p14:cNvPr>
                <p14:cNvContentPartPr/>
                <p14:nvPr/>
              </p14:nvContentPartPr>
              <p14:xfrm>
                <a:off x="5563453" y="2802432"/>
                <a:ext cx="44640" cy="361080"/>
              </p14:xfrm>
            </p:contentPart>
          </mc:Choice>
          <mc:Fallback xmlns="">
            <p:pic>
              <p:nvPicPr>
                <p:cNvPr id="11" name="Freihand 10">
                  <a:extLst>
                    <a:ext uri="{FF2B5EF4-FFF2-40B4-BE49-F238E27FC236}">
                      <a16:creationId xmlns:a16="http://schemas.microsoft.com/office/drawing/2014/main" id="{11D4B5A0-D77B-4126-A0E4-E91A6C4851D4}"/>
                    </a:ext>
                  </a:extLst>
                </p:cNvPr>
                <p:cNvPicPr/>
                <p:nvPr/>
              </p:nvPicPr>
              <p:blipFill>
                <a:blip r:embed="rId708"/>
                <a:stretch>
                  <a:fillRect/>
                </a:stretch>
              </p:blipFill>
              <p:spPr>
                <a:xfrm>
                  <a:off x="5559133" y="2798112"/>
                  <a:ext cx="5328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2" name="Freihand 11">
                  <a:extLst>
                    <a:ext uri="{FF2B5EF4-FFF2-40B4-BE49-F238E27FC236}">
                      <a16:creationId xmlns:a16="http://schemas.microsoft.com/office/drawing/2014/main" id="{6D87C93D-17CF-4796-B703-A1591B9EE7A5}"/>
                    </a:ext>
                  </a:extLst>
                </p14:cNvPr>
                <p14:cNvContentPartPr/>
                <p14:nvPr/>
              </p14:nvContentPartPr>
              <p14:xfrm>
                <a:off x="5554813" y="2782632"/>
                <a:ext cx="377640" cy="451440"/>
              </p14:xfrm>
            </p:contentPart>
          </mc:Choice>
          <mc:Fallback xmlns="">
            <p:pic>
              <p:nvPicPr>
                <p:cNvPr id="12" name="Freihand 11">
                  <a:extLst>
                    <a:ext uri="{FF2B5EF4-FFF2-40B4-BE49-F238E27FC236}">
                      <a16:creationId xmlns:a16="http://schemas.microsoft.com/office/drawing/2014/main" id="{6D87C93D-17CF-4796-B703-A1591B9EE7A5}"/>
                    </a:ext>
                  </a:extLst>
                </p:cNvPr>
                <p:cNvPicPr/>
                <p:nvPr/>
              </p:nvPicPr>
              <p:blipFill>
                <a:blip r:embed="rId710"/>
                <a:stretch>
                  <a:fillRect/>
                </a:stretch>
              </p:blipFill>
              <p:spPr>
                <a:xfrm>
                  <a:off x="5550493" y="2778312"/>
                  <a:ext cx="38628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3" name="Freihand 12">
                  <a:extLst>
                    <a:ext uri="{FF2B5EF4-FFF2-40B4-BE49-F238E27FC236}">
                      <a16:creationId xmlns:a16="http://schemas.microsoft.com/office/drawing/2014/main" id="{DAF55586-1F77-4A42-8EAE-E97EF9EB3029}"/>
                    </a:ext>
                  </a:extLst>
                </p14:cNvPr>
                <p14:cNvContentPartPr/>
                <p14:nvPr/>
              </p14:nvContentPartPr>
              <p14:xfrm>
                <a:off x="5558053" y="3216072"/>
                <a:ext cx="364320" cy="57240"/>
              </p14:xfrm>
            </p:contentPart>
          </mc:Choice>
          <mc:Fallback xmlns="">
            <p:pic>
              <p:nvPicPr>
                <p:cNvPr id="13" name="Freihand 12">
                  <a:extLst>
                    <a:ext uri="{FF2B5EF4-FFF2-40B4-BE49-F238E27FC236}">
                      <a16:creationId xmlns:a16="http://schemas.microsoft.com/office/drawing/2014/main" id="{DAF55586-1F77-4A42-8EAE-E97EF9EB3029}"/>
                    </a:ext>
                  </a:extLst>
                </p:cNvPr>
                <p:cNvPicPr/>
                <p:nvPr/>
              </p:nvPicPr>
              <p:blipFill>
                <a:blip r:embed="rId712"/>
                <a:stretch>
                  <a:fillRect/>
                </a:stretch>
              </p:blipFill>
              <p:spPr>
                <a:xfrm>
                  <a:off x="5553733" y="3211752"/>
                  <a:ext cx="372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5" name="Freihand 14">
                  <a:extLst>
                    <a:ext uri="{FF2B5EF4-FFF2-40B4-BE49-F238E27FC236}">
                      <a16:creationId xmlns:a16="http://schemas.microsoft.com/office/drawing/2014/main" id="{44DB991C-CF03-4B30-8EBF-73D7BD5C5F55}"/>
                    </a:ext>
                  </a:extLst>
                </p14:cNvPr>
                <p14:cNvContentPartPr/>
                <p14:nvPr/>
              </p14:nvContentPartPr>
              <p14:xfrm>
                <a:off x="1226893" y="3268632"/>
                <a:ext cx="4123080" cy="240120"/>
              </p14:xfrm>
            </p:contentPart>
          </mc:Choice>
          <mc:Fallback xmlns="">
            <p:pic>
              <p:nvPicPr>
                <p:cNvPr id="15" name="Freihand 14">
                  <a:extLst>
                    <a:ext uri="{FF2B5EF4-FFF2-40B4-BE49-F238E27FC236}">
                      <a16:creationId xmlns:a16="http://schemas.microsoft.com/office/drawing/2014/main" id="{44DB991C-CF03-4B30-8EBF-73D7BD5C5F55}"/>
                    </a:ext>
                  </a:extLst>
                </p:cNvPr>
                <p:cNvPicPr/>
                <p:nvPr/>
              </p:nvPicPr>
              <p:blipFill>
                <a:blip r:embed="rId714"/>
                <a:stretch>
                  <a:fillRect/>
                </a:stretch>
              </p:blipFill>
              <p:spPr>
                <a:xfrm>
                  <a:off x="1222573" y="3264312"/>
                  <a:ext cx="4131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 name="Freihand 15">
                  <a:extLst>
                    <a:ext uri="{FF2B5EF4-FFF2-40B4-BE49-F238E27FC236}">
                      <a16:creationId xmlns:a16="http://schemas.microsoft.com/office/drawing/2014/main" id="{C8133796-3042-4EAF-A2B6-99D72EC701DE}"/>
                    </a:ext>
                  </a:extLst>
                </p14:cNvPr>
                <p14:cNvContentPartPr/>
                <p14:nvPr/>
              </p14:nvContentPartPr>
              <p14:xfrm>
                <a:off x="5256373" y="3249552"/>
                <a:ext cx="118440" cy="120600"/>
              </p14:xfrm>
            </p:contentPart>
          </mc:Choice>
          <mc:Fallback xmlns="">
            <p:pic>
              <p:nvPicPr>
                <p:cNvPr id="16" name="Freihand 15">
                  <a:extLst>
                    <a:ext uri="{FF2B5EF4-FFF2-40B4-BE49-F238E27FC236}">
                      <a16:creationId xmlns:a16="http://schemas.microsoft.com/office/drawing/2014/main" id="{C8133796-3042-4EAF-A2B6-99D72EC701DE}"/>
                    </a:ext>
                  </a:extLst>
                </p:cNvPr>
                <p:cNvPicPr/>
                <p:nvPr/>
              </p:nvPicPr>
              <p:blipFill>
                <a:blip r:embed="rId716"/>
                <a:stretch>
                  <a:fillRect/>
                </a:stretch>
              </p:blipFill>
              <p:spPr>
                <a:xfrm>
                  <a:off x="5252053" y="3245232"/>
                  <a:ext cx="12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8" name="Freihand 17">
                  <a:extLst>
                    <a:ext uri="{FF2B5EF4-FFF2-40B4-BE49-F238E27FC236}">
                      <a16:creationId xmlns:a16="http://schemas.microsoft.com/office/drawing/2014/main" id="{8491D09B-4755-4F53-B0EF-015890B9A528}"/>
                    </a:ext>
                  </a:extLst>
                </p14:cNvPr>
                <p14:cNvContentPartPr/>
                <p14:nvPr/>
              </p14:nvContentPartPr>
              <p14:xfrm>
                <a:off x="3069733" y="3586872"/>
                <a:ext cx="139680" cy="114840"/>
              </p14:xfrm>
            </p:contentPart>
          </mc:Choice>
          <mc:Fallback xmlns="">
            <p:pic>
              <p:nvPicPr>
                <p:cNvPr id="18" name="Freihand 17">
                  <a:extLst>
                    <a:ext uri="{FF2B5EF4-FFF2-40B4-BE49-F238E27FC236}">
                      <a16:creationId xmlns:a16="http://schemas.microsoft.com/office/drawing/2014/main" id="{8491D09B-4755-4F53-B0EF-015890B9A528}"/>
                    </a:ext>
                  </a:extLst>
                </p:cNvPr>
                <p:cNvPicPr/>
                <p:nvPr/>
              </p:nvPicPr>
              <p:blipFill>
                <a:blip r:embed="rId718"/>
                <a:stretch>
                  <a:fillRect/>
                </a:stretch>
              </p:blipFill>
              <p:spPr>
                <a:xfrm>
                  <a:off x="3065413" y="3582552"/>
                  <a:ext cx="148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9" name="Freihand 18">
                  <a:extLst>
                    <a:ext uri="{FF2B5EF4-FFF2-40B4-BE49-F238E27FC236}">
                      <a16:creationId xmlns:a16="http://schemas.microsoft.com/office/drawing/2014/main" id="{C51B7829-A595-4C79-B19A-EB2E7DA7E5E7}"/>
                    </a:ext>
                  </a:extLst>
                </p14:cNvPr>
                <p14:cNvContentPartPr/>
                <p14:nvPr/>
              </p14:nvContentPartPr>
              <p14:xfrm>
                <a:off x="3239293" y="3644832"/>
                <a:ext cx="47520" cy="92880"/>
              </p14:xfrm>
            </p:contentPart>
          </mc:Choice>
          <mc:Fallback xmlns="">
            <p:pic>
              <p:nvPicPr>
                <p:cNvPr id="19" name="Freihand 18">
                  <a:extLst>
                    <a:ext uri="{FF2B5EF4-FFF2-40B4-BE49-F238E27FC236}">
                      <a16:creationId xmlns:a16="http://schemas.microsoft.com/office/drawing/2014/main" id="{C51B7829-A595-4C79-B19A-EB2E7DA7E5E7}"/>
                    </a:ext>
                  </a:extLst>
                </p:cNvPr>
                <p:cNvPicPr/>
                <p:nvPr/>
              </p:nvPicPr>
              <p:blipFill>
                <a:blip r:embed="rId720"/>
                <a:stretch>
                  <a:fillRect/>
                </a:stretch>
              </p:blipFill>
              <p:spPr>
                <a:xfrm>
                  <a:off x="3234973" y="3640512"/>
                  <a:ext cx="56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0" name="Freihand 19">
                  <a:extLst>
                    <a:ext uri="{FF2B5EF4-FFF2-40B4-BE49-F238E27FC236}">
                      <a16:creationId xmlns:a16="http://schemas.microsoft.com/office/drawing/2014/main" id="{4CDB5F04-43E5-444A-8F62-4D2D66E477EE}"/>
                    </a:ext>
                  </a:extLst>
                </p14:cNvPr>
                <p14:cNvContentPartPr/>
                <p14:nvPr/>
              </p14:nvContentPartPr>
              <p14:xfrm>
                <a:off x="3246133" y="3638712"/>
                <a:ext cx="107640" cy="109080"/>
              </p14:xfrm>
            </p:contentPart>
          </mc:Choice>
          <mc:Fallback xmlns="">
            <p:pic>
              <p:nvPicPr>
                <p:cNvPr id="20" name="Freihand 19">
                  <a:extLst>
                    <a:ext uri="{FF2B5EF4-FFF2-40B4-BE49-F238E27FC236}">
                      <a16:creationId xmlns:a16="http://schemas.microsoft.com/office/drawing/2014/main" id="{4CDB5F04-43E5-444A-8F62-4D2D66E477EE}"/>
                    </a:ext>
                  </a:extLst>
                </p:cNvPr>
                <p:cNvPicPr/>
                <p:nvPr/>
              </p:nvPicPr>
              <p:blipFill>
                <a:blip r:embed="rId722"/>
                <a:stretch>
                  <a:fillRect/>
                </a:stretch>
              </p:blipFill>
              <p:spPr>
                <a:xfrm>
                  <a:off x="3241813" y="3634392"/>
                  <a:ext cx="116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0" name="Freihand 39">
                  <a:extLst>
                    <a:ext uri="{FF2B5EF4-FFF2-40B4-BE49-F238E27FC236}">
                      <a16:creationId xmlns:a16="http://schemas.microsoft.com/office/drawing/2014/main" id="{77B9D15D-AFBE-4A74-A11F-87A5369E46B9}"/>
                    </a:ext>
                  </a:extLst>
                </p14:cNvPr>
                <p14:cNvContentPartPr/>
                <p14:nvPr/>
              </p14:nvContentPartPr>
              <p14:xfrm>
                <a:off x="1359373" y="2610912"/>
                <a:ext cx="4009680" cy="320040"/>
              </p14:xfrm>
            </p:contentPart>
          </mc:Choice>
          <mc:Fallback xmlns="">
            <p:pic>
              <p:nvPicPr>
                <p:cNvPr id="40" name="Freihand 39">
                  <a:extLst>
                    <a:ext uri="{FF2B5EF4-FFF2-40B4-BE49-F238E27FC236}">
                      <a16:creationId xmlns:a16="http://schemas.microsoft.com/office/drawing/2014/main" id="{77B9D15D-AFBE-4A74-A11F-87A5369E46B9}"/>
                    </a:ext>
                  </a:extLst>
                </p:cNvPr>
                <p:cNvPicPr/>
                <p:nvPr/>
              </p:nvPicPr>
              <p:blipFill>
                <a:blip r:embed="rId724"/>
                <a:stretch>
                  <a:fillRect/>
                </a:stretch>
              </p:blipFill>
              <p:spPr>
                <a:xfrm>
                  <a:off x="1355053" y="2606592"/>
                  <a:ext cx="40183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1" name="Freihand 40">
                  <a:extLst>
                    <a:ext uri="{FF2B5EF4-FFF2-40B4-BE49-F238E27FC236}">
                      <a16:creationId xmlns:a16="http://schemas.microsoft.com/office/drawing/2014/main" id="{01B6368E-B612-4DD7-B084-ADF161E3C95E}"/>
                    </a:ext>
                  </a:extLst>
                </p14:cNvPr>
                <p14:cNvContentPartPr/>
                <p14:nvPr/>
              </p14:nvContentPartPr>
              <p14:xfrm>
                <a:off x="1216813" y="2699472"/>
                <a:ext cx="193680" cy="223200"/>
              </p14:xfrm>
            </p:contentPart>
          </mc:Choice>
          <mc:Fallback xmlns="">
            <p:pic>
              <p:nvPicPr>
                <p:cNvPr id="41" name="Freihand 40">
                  <a:extLst>
                    <a:ext uri="{FF2B5EF4-FFF2-40B4-BE49-F238E27FC236}">
                      <a16:creationId xmlns:a16="http://schemas.microsoft.com/office/drawing/2014/main" id="{01B6368E-B612-4DD7-B084-ADF161E3C95E}"/>
                    </a:ext>
                  </a:extLst>
                </p:cNvPr>
                <p:cNvPicPr/>
                <p:nvPr/>
              </p:nvPicPr>
              <p:blipFill>
                <a:blip r:embed="rId726"/>
                <a:stretch>
                  <a:fillRect/>
                </a:stretch>
              </p:blipFill>
              <p:spPr>
                <a:xfrm>
                  <a:off x="1212493" y="2695152"/>
                  <a:ext cx="2023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8928" name="Freihand 38927">
                  <a:extLst>
                    <a:ext uri="{FF2B5EF4-FFF2-40B4-BE49-F238E27FC236}">
                      <a16:creationId xmlns:a16="http://schemas.microsoft.com/office/drawing/2014/main" id="{368F0A7E-4135-4809-BC94-B40D8B90B6C2}"/>
                    </a:ext>
                  </a:extLst>
                </p14:cNvPr>
                <p14:cNvContentPartPr/>
                <p14:nvPr/>
              </p14:nvContentPartPr>
              <p14:xfrm>
                <a:off x="2950573" y="539472"/>
                <a:ext cx="150480" cy="191520"/>
              </p14:xfrm>
            </p:contentPart>
          </mc:Choice>
          <mc:Fallback xmlns="">
            <p:pic>
              <p:nvPicPr>
                <p:cNvPr id="38928" name="Freihand 38927">
                  <a:extLst>
                    <a:ext uri="{FF2B5EF4-FFF2-40B4-BE49-F238E27FC236}">
                      <a16:creationId xmlns:a16="http://schemas.microsoft.com/office/drawing/2014/main" id="{368F0A7E-4135-4809-BC94-B40D8B90B6C2}"/>
                    </a:ext>
                  </a:extLst>
                </p:cNvPr>
                <p:cNvPicPr/>
                <p:nvPr/>
              </p:nvPicPr>
              <p:blipFill>
                <a:blip r:embed="rId728"/>
                <a:stretch>
                  <a:fillRect/>
                </a:stretch>
              </p:blipFill>
              <p:spPr>
                <a:xfrm>
                  <a:off x="2946253" y="535152"/>
                  <a:ext cx="159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929" name="Freihand 38928">
                  <a:extLst>
                    <a:ext uri="{FF2B5EF4-FFF2-40B4-BE49-F238E27FC236}">
                      <a16:creationId xmlns:a16="http://schemas.microsoft.com/office/drawing/2014/main" id="{5748E725-AB73-4CB9-875C-CC5B8EEF2ABF}"/>
                    </a:ext>
                  </a:extLst>
                </p14:cNvPr>
                <p14:cNvContentPartPr/>
                <p14:nvPr/>
              </p14:nvContentPartPr>
              <p14:xfrm>
                <a:off x="2849413" y="515712"/>
                <a:ext cx="82080" cy="292320"/>
              </p14:xfrm>
            </p:contentPart>
          </mc:Choice>
          <mc:Fallback xmlns="">
            <p:pic>
              <p:nvPicPr>
                <p:cNvPr id="38929" name="Freihand 38928">
                  <a:extLst>
                    <a:ext uri="{FF2B5EF4-FFF2-40B4-BE49-F238E27FC236}">
                      <a16:creationId xmlns:a16="http://schemas.microsoft.com/office/drawing/2014/main" id="{5748E725-AB73-4CB9-875C-CC5B8EEF2ABF}"/>
                    </a:ext>
                  </a:extLst>
                </p:cNvPr>
                <p:cNvPicPr/>
                <p:nvPr/>
              </p:nvPicPr>
              <p:blipFill>
                <a:blip r:embed="rId730"/>
                <a:stretch>
                  <a:fillRect/>
                </a:stretch>
              </p:blipFill>
              <p:spPr>
                <a:xfrm>
                  <a:off x="2845093" y="511392"/>
                  <a:ext cx="90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930" name="Freihand 38929">
                  <a:extLst>
                    <a:ext uri="{FF2B5EF4-FFF2-40B4-BE49-F238E27FC236}">
                      <a16:creationId xmlns:a16="http://schemas.microsoft.com/office/drawing/2014/main" id="{D6F7B072-FAEA-4047-99B2-D7FD04B4C0AF}"/>
                    </a:ext>
                  </a:extLst>
                </p14:cNvPr>
                <p14:cNvContentPartPr/>
                <p14:nvPr/>
              </p14:nvContentPartPr>
              <p14:xfrm>
                <a:off x="2899453" y="425712"/>
                <a:ext cx="272880" cy="271440"/>
              </p14:xfrm>
            </p:contentPart>
          </mc:Choice>
          <mc:Fallback xmlns="">
            <p:pic>
              <p:nvPicPr>
                <p:cNvPr id="38930" name="Freihand 38929">
                  <a:extLst>
                    <a:ext uri="{FF2B5EF4-FFF2-40B4-BE49-F238E27FC236}">
                      <a16:creationId xmlns:a16="http://schemas.microsoft.com/office/drawing/2014/main" id="{D6F7B072-FAEA-4047-99B2-D7FD04B4C0AF}"/>
                    </a:ext>
                  </a:extLst>
                </p:cNvPr>
                <p:cNvPicPr/>
                <p:nvPr/>
              </p:nvPicPr>
              <p:blipFill>
                <a:blip r:embed="rId732"/>
                <a:stretch>
                  <a:fillRect/>
                </a:stretch>
              </p:blipFill>
              <p:spPr>
                <a:xfrm>
                  <a:off x="2895133" y="421392"/>
                  <a:ext cx="281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931" name="Freihand 38930">
                  <a:extLst>
                    <a:ext uri="{FF2B5EF4-FFF2-40B4-BE49-F238E27FC236}">
                      <a16:creationId xmlns:a16="http://schemas.microsoft.com/office/drawing/2014/main" id="{F7B7B370-C2C7-4035-B407-B210E9348B01}"/>
                    </a:ext>
                  </a:extLst>
                </p14:cNvPr>
                <p14:cNvContentPartPr/>
                <p14:nvPr/>
              </p14:nvContentPartPr>
              <p14:xfrm>
                <a:off x="2885773" y="723072"/>
                <a:ext cx="300960" cy="104760"/>
              </p14:xfrm>
            </p:contentPart>
          </mc:Choice>
          <mc:Fallback xmlns="">
            <p:pic>
              <p:nvPicPr>
                <p:cNvPr id="38931" name="Freihand 38930">
                  <a:extLst>
                    <a:ext uri="{FF2B5EF4-FFF2-40B4-BE49-F238E27FC236}">
                      <a16:creationId xmlns:a16="http://schemas.microsoft.com/office/drawing/2014/main" id="{F7B7B370-C2C7-4035-B407-B210E9348B01}"/>
                    </a:ext>
                  </a:extLst>
                </p:cNvPr>
                <p:cNvPicPr/>
                <p:nvPr/>
              </p:nvPicPr>
              <p:blipFill>
                <a:blip r:embed="rId734"/>
                <a:stretch>
                  <a:fillRect/>
                </a:stretch>
              </p:blipFill>
              <p:spPr>
                <a:xfrm>
                  <a:off x="2881453" y="718752"/>
                  <a:ext cx="309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933" name="Freihand 38932">
                  <a:extLst>
                    <a:ext uri="{FF2B5EF4-FFF2-40B4-BE49-F238E27FC236}">
                      <a16:creationId xmlns:a16="http://schemas.microsoft.com/office/drawing/2014/main" id="{30D42654-2CAF-489E-9DA5-F1F67F8C7340}"/>
                    </a:ext>
                  </a:extLst>
                </p14:cNvPr>
                <p14:cNvContentPartPr/>
                <p14:nvPr/>
              </p14:nvContentPartPr>
              <p14:xfrm>
                <a:off x="1199173" y="1001712"/>
                <a:ext cx="1513080" cy="1650600"/>
              </p14:xfrm>
            </p:contentPart>
          </mc:Choice>
          <mc:Fallback xmlns="">
            <p:pic>
              <p:nvPicPr>
                <p:cNvPr id="38933" name="Freihand 38932">
                  <a:extLst>
                    <a:ext uri="{FF2B5EF4-FFF2-40B4-BE49-F238E27FC236}">
                      <a16:creationId xmlns:a16="http://schemas.microsoft.com/office/drawing/2014/main" id="{30D42654-2CAF-489E-9DA5-F1F67F8C7340}"/>
                    </a:ext>
                  </a:extLst>
                </p:cNvPr>
                <p:cNvPicPr/>
                <p:nvPr/>
              </p:nvPicPr>
              <p:blipFill>
                <a:blip r:embed="rId736"/>
                <a:stretch>
                  <a:fillRect/>
                </a:stretch>
              </p:blipFill>
              <p:spPr>
                <a:xfrm>
                  <a:off x="1194853" y="997392"/>
                  <a:ext cx="1521720" cy="16592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934" name="Freihand 38933">
                  <a:extLst>
                    <a:ext uri="{FF2B5EF4-FFF2-40B4-BE49-F238E27FC236}">
                      <a16:creationId xmlns:a16="http://schemas.microsoft.com/office/drawing/2014/main" id="{BEA4E07A-627B-4B5F-9A3C-BA7DAAAD951A}"/>
                    </a:ext>
                  </a:extLst>
                </p14:cNvPr>
                <p14:cNvContentPartPr/>
                <p14:nvPr/>
              </p14:nvContentPartPr>
              <p14:xfrm>
                <a:off x="2638453" y="928992"/>
                <a:ext cx="96480" cy="160560"/>
              </p14:xfrm>
            </p:contentPart>
          </mc:Choice>
          <mc:Fallback xmlns="">
            <p:pic>
              <p:nvPicPr>
                <p:cNvPr id="38934" name="Freihand 38933">
                  <a:extLst>
                    <a:ext uri="{FF2B5EF4-FFF2-40B4-BE49-F238E27FC236}">
                      <a16:creationId xmlns:a16="http://schemas.microsoft.com/office/drawing/2014/main" id="{BEA4E07A-627B-4B5F-9A3C-BA7DAAAD951A}"/>
                    </a:ext>
                  </a:extLst>
                </p:cNvPr>
                <p:cNvPicPr/>
                <p:nvPr/>
              </p:nvPicPr>
              <p:blipFill>
                <a:blip r:embed="rId738"/>
                <a:stretch>
                  <a:fillRect/>
                </a:stretch>
              </p:blipFill>
              <p:spPr>
                <a:xfrm>
                  <a:off x="2634133" y="924672"/>
                  <a:ext cx="105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936" name="Freihand 38935">
                  <a:extLst>
                    <a:ext uri="{FF2B5EF4-FFF2-40B4-BE49-F238E27FC236}">
                      <a16:creationId xmlns:a16="http://schemas.microsoft.com/office/drawing/2014/main" id="{1A1F3E61-B42F-4893-8052-5DA7C530533C}"/>
                    </a:ext>
                  </a:extLst>
                </p14:cNvPr>
                <p14:cNvContentPartPr/>
                <p14:nvPr/>
              </p14:nvContentPartPr>
              <p14:xfrm>
                <a:off x="1848253" y="1508232"/>
                <a:ext cx="34920" cy="171000"/>
              </p14:xfrm>
            </p:contentPart>
          </mc:Choice>
          <mc:Fallback xmlns="">
            <p:pic>
              <p:nvPicPr>
                <p:cNvPr id="38936" name="Freihand 38935">
                  <a:extLst>
                    <a:ext uri="{FF2B5EF4-FFF2-40B4-BE49-F238E27FC236}">
                      <a16:creationId xmlns:a16="http://schemas.microsoft.com/office/drawing/2014/main" id="{1A1F3E61-B42F-4893-8052-5DA7C530533C}"/>
                    </a:ext>
                  </a:extLst>
                </p:cNvPr>
                <p:cNvPicPr/>
                <p:nvPr/>
              </p:nvPicPr>
              <p:blipFill>
                <a:blip r:embed="rId740"/>
                <a:stretch>
                  <a:fillRect/>
                </a:stretch>
              </p:blipFill>
              <p:spPr>
                <a:xfrm>
                  <a:off x="1843933" y="1503912"/>
                  <a:ext cx="43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37" name="Freihand 38936">
                  <a:extLst>
                    <a:ext uri="{FF2B5EF4-FFF2-40B4-BE49-F238E27FC236}">
                      <a16:creationId xmlns:a16="http://schemas.microsoft.com/office/drawing/2014/main" id="{1307C495-F81F-4AB1-A0B6-C5EFE82FAA7E}"/>
                    </a:ext>
                  </a:extLst>
                </p14:cNvPr>
                <p14:cNvContentPartPr/>
                <p14:nvPr/>
              </p14:nvContentPartPr>
              <p14:xfrm>
                <a:off x="1774453" y="1460712"/>
                <a:ext cx="155880" cy="67680"/>
              </p14:xfrm>
            </p:contentPart>
          </mc:Choice>
          <mc:Fallback xmlns="">
            <p:pic>
              <p:nvPicPr>
                <p:cNvPr id="38937" name="Freihand 38936">
                  <a:extLst>
                    <a:ext uri="{FF2B5EF4-FFF2-40B4-BE49-F238E27FC236}">
                      <a16:creationId xmlns:a16="http://schemas.microsoft.com/office/drawing/2014/main" id="{1307C495-F81F-4AB1-A0B6-C5EFE82FAA7E}"/>
                    </a:ext>
                  </a:extLst>
                </p:cNvPr>
                <p:cNvPicPr/>
                <p:nvPr/>
              </p:nvPicPr>
              <p:blipFill>
                <a:blip r:embed="rId742"/>
                <a:stretch>
                  <a:fillRect/>
                </a:stretch>
              </p:blipFill>
              <p:spPr>
                <a:xfrm>
                  <a:off x="1770133" y="1456392"/>
                  <a:ext cx="164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938" name="Freihand 38937">
                  <a:extLst>
                    <a:ext uri="{FF2B5EF4-FFF2-40B4-BE49-F238E27FC236}">
                      <a16:creationId xmlns:a16="http://schemas.microsoft.com/office/drawing/2014/main" id="{20D706A7-543C-44A6-A6B0-122F49DB2C6F}"/>
                    </a:ext>
                  </a:extLst>
                </p14:cNvPr>
                <p14:cNvContentPartPr/>
                <p14:nvPr/>
              </p14:nvContentPartPr>
              <p14:xfrm>
                <a:off x="1959853" y="1497432"/>
                <a:ext cx="79920" cy="135720"/>
              </p14:xfrm>
            </p:contentPart>
          </mc:Choice>
          <mc:Fallback xmlns="">
            <p:pic>
              <p:nvPicPr>
                <p:cNvPr id="38938" name="Freihand 38937">
                  <a:extLst>
                    <a:ext uri="{FF2B5EF4-FFF2-40B4-BE49-F238E27FC236}">
                      <a16:creationId xmlns:a16="http://schemas.microsoft.com/office/drawing/2014/main" id="{20D706A7-543C-44A6-A6B0-122F49DB2C6F}"/>
                    </a:ext>
                  </a:extLst>
                </p:cNvPr>
                <p:cNvPicPr/>
                <p:nvPr/>
              </p:nvPicPr>
              <p:blipFill>
                <a:blip r:embed="rId744"/>
                <a:stretch>
                  <a:fillRect/>
                </a:stretch>
              </p:blipFill>
              <p:spPr>
                <a:xfrm>
                  <a:off x="1955533" y="1493112"/>
                  <a:ext cx="88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8939" name="Freihand 38938">
                  <a:extLst>
                    <a:ext uri="{FF2B5EF4-FFF2-40B4-BE49-F238E27FC236}">
                      <a16:creationId xmlns:a16="http://schemas.microsoft.com/office/drawing/2014/main" id="{9AF36D37-6DB2-437E-9AB3-874DA40B2588}"/>
                    </a:ext>
                  </a:extLst>
                </p14:cNvPr>
                <p14:cNvContentPartPr/>
                <p14:nvPr/>
              </p14:nvContentPartPr>
              <p14:xfrm>
                <a:off x="1980013" y="1538832"/>
                <a:ext cx="70920" cy="49680"/>
              </p14:xfrm>
            </p:contentPart>
          </mc:Choice>
          <mc:Fallback xmlns="">
            <p:pic>
              <p:nvPicPr>
                <p:cNvPr id="38939" name="Freihand 38938">
                  <a:extLst>
                    <a:ext uri="{FF2B5EF4-FFF2-40B4-BE49-F238E27FC236}">
                      <a16:creationId xmlns:a16="http://schemas.microsoft.com/office/drawing/2014/main" id="{9AF36D37-6DB2-437E-9AB3-874DA40B2588}"/>
                    </a:ext>
                  </a:extLst>
                </p:cNvPr>
                <p:cNvPicPr/>
                <p:nvPr/>
              </p:nvPicPr>
              <p:blipFill>
                <a:blip r:embed="rId746"/>
                <a:stretch>
                  <a:fillRect/>
                </a:stretch>
              </p:blipFill>
              <p:spPr>
                <a:xfrm>
                  <a:off x="1975693" y="1534512"/>
                  <a:ext cx="79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8957" name="Freihand 38956">
                  <a:extLst>
                    <a:ext uri="{FF2B5EF4-FFF2-40B4-BE49-F238E27FC236}">
                      <a16:creationId xmlns:a16="http://schemas.microsoft.com/office/drawing/2014/main" id="{BE47CBB4-ADC4-4498-A85F-DA03CB5E633B}"/>
                    </a:ext>
                  </a:extLst>
                </p14:cNvPr>
                <p14:cNvContentPartPr/>
                <p14:nvPr/>
              </p14:nvContentPartPr>
              <p14:xfrm>
                <a:off x="906493" y="671592"/>
                <a:ext cx="1637280" cy="1856880"/>
              </p14:xfrm>
            </p:contentPart>
          </mc:Choice>
          <mc:Fallback xmlns="">
            <p:pic>
              <p:nvPicPr>
                <p:cNvPr id="38957" name="Freihand 38956">
                  <a:extLst>
                    <a:ext uri="{FF2B5EF4-FFF2-40B4-BE49-F238E27FC236}">
                      <a16:creationId xmlns:a16="http://schemas.microsoft.com/office/drawing/2014/main" id="{BE47CBB4-ADC4-4498-A85F-DA03CB5E633B}"/>
                    </a:ext>
                  </a:extLst>
                </p:cNvPr>
                <p:cNvPicPr/>
                <p:nvPr/>
              </p:nvPicPr>
              <p:blipFill>
                <a:blip r:embed="rId748"/>
                <a:stretch>
                  <a:fillRect/>
                </a:stretch>
              </p:blipFill>
              <p:spPr>
                <a:xfrm>
                  <a:off x="902173" y="667272"/>
                  <a:ext cx="1645920" cy="18655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8958" name="Freihand 38957">
                  <a:extLst>
                    <a:ext uri="{FF2B5EF4-FFF2-40B4-BE49-F238E27FC236}">
                      <a16:creationId xmlns:a16="http://schemas.microsoft.com/office/drawing/2014/main" id="{D29331A1-726A-417F-960F-A584C831793E}"/>
                    </a:ext>
                  </a:extLst>
                </p14:cNvPr>
                <p14:cNvContentPartPr/>
                <p14:nvPr/>
              </p14:nvContentPartPr>
              <p14:xfrm>
                <a:off x="843853" y="2385552"/>
                <a:ext cx="152280" cy="226440"/>
              </p14:xfrm>
            </p:contentPart>
          </mc:Choice>
          <mc:Fallback xmlns="">
            <p:pic>
              <p:nvPicPr>
                <p:cNvPr id="38958" name="Freihand 38957">
                  <a:extLst>
                    <a:ext uri="{FF2B5EF4-FFF2-40B4-BE49-F238E27FC236}">
                      <a16:creationId xmlns:a16="http://schemas.microsoft.com/office/drawing/2014/main" id="{D29331A1-726A-417F-960F-A584C831793E}"/>
                    </a:ext>
                  </a:extLst>
                </p:cNvPr>
                <p:cNvPicPr/>
                <p:nvPr/>
              </p:nvPicPr>
              <p:blipFill>
                <a:blip r:embed="rId750"/>
                <a:stretch>
                  <a:fillRect/>
                </a:stretch>
              </p:blipFill>
              <p:spPr>
                <a:xfrm>
                  <a:off x="839533" y="2381232"/>
                  <a:ext cx="160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8960" name="Freihand 38959">
                  <a:extLst>
                    <a:ext uri="{FF2B5EF4-FFF2-40B4-BE49-F238E27FC236}">
                      <a16:creationId xmlns:a16="http://schemas.microsoft.com/office/drawing/2014/main" id="{4ECEC28F-AD90-4F44-A292-4FEDB2CE7A87}"/>
                    </a:ext>
                  </a:extLst>
                </p14:cNvPr>
                <p14:cNvContentPartPr/>
                <p14:nvPr/>
              </p14:nvContentPartPr>
              <p14:xfrm>
                <a:off x="1211413" y="1259832"/>
                <a:ext cx="90000" cy="81360"/>
              </p14:xfrm>
            </p:contentPart>
          </mc:Choice>
          <mc:Fallback xmlns="">
            <p:pic>
              <p:nvPicPr>
                <p:cNvPr id="38960" name="Freihand 38959">
                  <a:extLst>
                    <a:ext uri="{FF2B5EF4-FFF2-40B4-BE49-F238E27FC236}">
                      <a16:creationId xmlns:a16="http://schemas.microsoft.com/office/drawing/2014/main" id="{4ECEC28F-AD90-4F44-A292-4FEDB2CE7A87}"/>
                    </a:ext>
                  </a:extLst>
                </p:cNvPr>
                <p:cNvPicPr/>
                <p:nvPr/>
              </p:nvPicPr>
              <p:blipFill>
                <a:blip r:embed="rId752"/>
                <a:stretch>
                  <a:fillRect/>
                </a:stretch>
              </p:blipFill>
              <p:spPr>
                <a:xfrm>
                  <a:off x="1207093" y="1255512"/>
                  <a:ext cx="98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8961" name="Freihand 38960">
                  <a:extLst>
                    <a:ext uri="{FF2B5EF4-FFF2-40B4-BE49-F238E27FC236}">
                      <a16:creationId xmlns:a16="http://schemas.microsoft.com/office/drawing/2014/main" id="{C2C3959B-7E9F-4DDF-AFD5-0D01DC4128EF}"/>
                    </a:ext>
                  </a:extLst>
                </p14:cNvPr>
                <p14:cNvContentPartPr/>
                <p14:nvPr/>
              </p14:nvContentPartPr>
              <p14:xfrm>
                <a:off x="1299613" y="1205832"/>
                <a:ext cx="48240" cy="177480"/>
              </p14:xfrm>
            </p:contentPart>
          </mc:Choice>
          <mc:Fallback xmlns="">
            <p:pic>
              <p:nvPicPr>
                <p:cNvPr id="38961" name="Freihand 38960">
                  <a:extLst>
                    <a:ext uri="{FF2B5EF4-FFF2-40B4-BE49-F238E27FC236}">
                      <a16:creationId xmlns:a16="http://schemas.microsoft.com/office/drawing/2014/main" id="{C2C3959B-7E9F-4DDF-AFD5-0D01DC4128EF}"/>
                    </a:ext>
                  </a:extLst>
                </p:cNvPr>
                <p:cNvPicPr/>
                <p:nvPr/>
              </p:nvPicPr>
              <p:blipFill>
                <a:blip r:embed="rId754"/>
                <a:stretch>
                  <a:fillRect/>
                </a:stretch>
              </p:blipFill>
              <p:spPr>
                <a:xfrm>
                  <a:off x="1295293" y="1201512"/>
                  <a:ext cx="56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8963" name="Freihand 38962">
                  <a:extLst>
                    <a:ext uri="{FF2B5EF4-FFF2-40B4-BE49-F238E27FC236}">
                      <a16:creationId xmlns:a16="http://schemas.microsoft.com/office/drawing/2014/main" id="{7CF82EA1-E68A-4503-A6A5-63D8A898F48A}"/>
                    </a:ext>
                  </a:extLst>
                </p14:cNvPr>
                <p14:cNvContentPartPr/>
                <p14:nvPr/>
              </p14:nvContentPartPr>
              <p14:xfrm>
                <a:off x="1393573" y="1216992"/>
                <a:ext cx="57960" cy="124200"/>
              </p14:xfrm>
            </p:contentPart>
          </mc:Choice>
          <mc:Fallback xmlns="">
            <p:pic>
              <p:nvPicPr>
                <p:cNvPr id="38963" name="Freihand 38962">
                  <a:extLst>
                    <a:ext uri="{FF2B5EF4-FFF2-40B4-BE49-F238E27FC236}">
                      <a16:creationId xmlns:a16="http://schemas.microsoft.com/office/drawing/2014/main" id="{7CF82EA1-E68A-4503-A6A5-63D8A898F48A}"/>
                    </a:ext>
                  </a:extLst>
                </p:cNvPr>
                <p:cNvPicPr/>
                <p:nvPr/>
              </p:nvPicPr>
              <p:blipFill>
                <a:blip r:embed="rId756"/>
                <a:stretch>
                  <a:fillRect/>
                </a:stretch>
              </p:blipFill>
              <p:spPr>
                <a:xfrm>
                  <a:off x="1389253" y="1212672"/>
                  <a:ext cx="66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964" name="Freihand 38963">
                  <a:extLst>
                    <a:ext uri="{FF2B5EF4-FFF2-40B4-BE49-F238E27FC236}">
                      <a16:creationId xmlns:a16="http://schemas.microsoft.com/office/drawing/2014/main" id="{4E6B157A-5550-45E8-B9E4-8683B708ECED}"/>
                    </a:ext>
                  </a:extLst>
                </p14:cNvPr>
                <p14:cNvContentPartPr/>
                <p14:nvPr/>
              </p14:nvContentPartPr>
              <p14:xfrm>
                <a:off x="1405453" y="1246152"/>
                <a:ext cx="55800" cy="58320"/>
              </p14:xfrm>
            </p:contentPart>
          </mc:Choice>
          <mc:Fallback xmlns="">
            <p:pic>
              <p:nvPicPr>
                <p:cNvPr id="38964" name="Freihand 38963">
                  <a:extLst>
                    <a:ext uri="{FF2B5EF4-FFF2-40B4-BE49-F238E27FC236}">
                      <a16:creationId xmlns:a16="http://schemas.microsoft.com/office/drawing/2014/main" id="{4E6B157A-5550-45E8-B9E4-8683B708ECED}"/>
                    </a:ext>
                  </a:extLst>
                </p:cNvPr>
                <p:cNvPicPr/>
                <p:nvPr/>
              </p:nvPicPr>
              <p:blipFill>
                <a:blip r:embed="rId758"/>
                <a:stretch>
                  <a:fillRect/>
                </a:stretch>
              </p:blipFill>
              <p:spPr>
                <a:xfrm>
                  <a:off x="1401133" y="1241832"/>
                  <a:ext cx="64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965" name="Freihand 38964">
                  <a:extLst>
                    <a:ext uri="{FF2B5EF4-FFF2-40B4-BE49-F238E27FC236}">
                      <a16:creationId xmlns:a16="http://schemas.microsoft.com/office/drawing/2014/main" id="{F3D2E7FA-0086-4DEE-9417-B9667ACA556D}"/>
                    </a:ext>
                  </a:extLst>
                </p14:cNvPr>
                <p14:cNvContentPartPr/>
                <p14:nvPr/>
              </p14:nvContentPartPr>
              <p14:xfrm>
                <a:off x="1457293" y="1154352"/>
                <a:ext cx="55080" cy="135720"/>
              </p14:xfrm>
            </p:contentPart>
          </mc:Choice>
          <mc:Fallback xmlns="">
            <p:pic>
              <p:nvPicPr>
                <p:cNvPr id="38965" name="Freihand 38964">
                  <a:extLst>
                    <a:ext uri="{FF2B5EF4-FFF2-40B4-BE49-F238E27FC236}">
                      <a16:creationId xmlns:a16="http://schemas.microsoft.com/office/drawing/2014/main" id="{F3D2E7FA-0086-4DEE-9417-B9667ACA556D}"/>
                    </a:ext>
                  </a:extLst>
                </p:cNvPr>
                <p:cNvPicPr/>
                <p:nvPr/>
              </p:nvPicPr>
              <p:blipFill>
                <a:blip r:embed="rId760"/>
                <a:stretch>
                  <a:fillRect/>
                </a:stretch>
              </p:blipFill>
              <p:spPr>
                <a:xfrm>
                  <a:off x="1452973" y="1150032"/>
                  <a:ext cx="63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966" name="Freihand 38965">
                  <a:extLst>
                    <a:ext uri="{FF2B5EF4-FFF2-40B4-BE49-F238E27FC236}">
                      <a16:creationId xmlns:a16="http://schemas.microsoft.com/office/drawing/2014/main" id="{AD1C2AC1-0E1B-49DE-B795-D596E0A02A51}"/>
                    </a:ext>
                  </a:extLst>
                </p14:cNvPr>
                <p14:cNvContentPartPr/>
                <p14:nvPr/>
              </p14:nvContentPartPr>
              <p14:xfrm>
                <a:off x="1499773" y="1145352"/>
                <a:ext cx="78840" cy="108000"/>
              </p14:xfrm>
            </p:contentPart>
          </mc:Choice>
          <mc:Fallback xmlns="">
            <p:pic>
              <p:nvPicPr>
                <p:cNvPr id="38966" name="Freihand 38965">
                  <a:extLst>
                    <a:ext uri="{FF2B5EF4-FFF2-40B4-BE49-F238E27FC236}">
                      <a16:creationId xmlns:a16="http://schemas.microsoft.com/office/drawing/2014/main" id="{AD1C2AC1-0E1B-49DE-B795-D596E0A02A51}"/>
                    </a:ext>
                  </a:extLst>
                </p:cNvPr>
                <p:cNvPicPr/>
                <p:nvPr/>
              </p:nvPicPr>
              <p:blipFill>
                <a:blip r:embed="rId762"/>
                <a:stretch>
                  <a:fillRect/>
                </a:stretch>
              </p:blipFill>
              <p:spPr>
                <a:xfrm>
                  <a:off x="1495453" y="1141032"/>
                  <a:ext cx="87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967" name="Freihand 38966">
                  <a:extLst>
                    <a:ext uri="{FF2B5EF4-FFF2-40B4-BE49-F238E27FC236}">
                      <a16:creationId xmlns:a16="http://schemas.microsoft.com/office/drawing/2014/main" id="{CBE3C7DE-65CF-4037-B04E-96A705EAB997}"/>
                    </a:ext>
                  </a:extLst>
                </p14:cNvPr>
                <p14:cNvContentPartPr/>
                <p14:nvPr/>
              </p14:nvContentPartPr>
              <p14:xfrm>
                <a:off x="1562053" y="1093872"/>
                <a:ext cx="69840" cy="95400"/>
              </p14:xfrm>
            </p:contentPart>
          </mc:Choice>
          <mc:Fallback xmlns="">
            <p:pic>
              <p:nvPicPr>
                <p:cNvPr id="38967" name="Freihand 38966">
                  <a:extLst>
                    <a:ext uri="{FF2B5EF4-FFF2-40B4-BE49-F238E27FC236}">
                      <a16:creationId xmlns:a16="http://schemas.microsoft.com/office/drawing/2014/main" id="{CBE3C7DE-65CF-4037-B04E-96A705EAB997}"/>
                    </a:ext>
                  </a:extLst>
                </p:cNvPr>
                <p:cNvPicPr/>
                <p:nvPr/>
              </p:nvPicPr>
              <p:blipFill>
                <a:blip r:embed="rId764"/>
                <a:stretch>
                  <a:fillRect/>
                </a:stretch>
              </p:blipFill>
              <p:spPr>
                <a:xfrm>
                  <a:off x="1557733" y="1089552"/>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997" name="Freihand 38996">
                  <a:extLst>
                    <a:ext uri="{FF2B5EF4-FFF2-40B4-BE49-F238E27FC236}">
                      <a16:creationId xmlns:a16="http://schemas.microsoft.com/office/drawing/2014/main" id="{A2619A06-A497-4CCF-AE1A-0384CE13B85F}"/>
                    </a:ext>
                  </a:extLst>
                </p14:cNvPr>
                <p14:cNvContentPartPr/>
                <p14:nvPr/>
              </p14:nvContentPartPr>
              <p14:xfrm>
                <a:off x="637933" y="521472"/>
                <a:ext cx="1686600" cy="1953000"/>
              </p14:xfrm>
            </p:contentPart>
          </mc:Choice>
          <mc:Fallback xmlns="">
            <p:pic>
              <p:nvPicPr>
                <p:cNvPr id="38997" name="Freihand 38996">
                  <a:extLst>
                    <a:ext uri="{FF2B5EF4-FFF2-40B4-BE49-F238E27FC236}">
                      <a16:creationId xmlns:a16="http://schemas.microsoft.com/office/drawing/2014/main" id="{A2619A06-A497-4CCF-AE1A-0384CE13B85F}"/>
                    </a:ext>
                  </a:extLst>
                </p:cNvPr>
                <p:cNvPicPr/>
                <p:nvPr/>
              </p:nvPicPr>
              <p:blipFill>
                <a:blip r:embed="rId766"/>
                <a:stretch>
                  <a:fillRect/>
                </a:stretch>
              </p:blipFill>
              <p:spPr>
                <a:xfrm>
                  <a:off x="633613" y="517152"/>
                  <a:ext cx="1695240" cy="19616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8998" name="Freihand 38997">
                  <a:extLst>
                    <a:ext uri="{FF2B5EF4-FFF2-40B4-BE49-F238E27FC236}">
                      <a16:creationId xmlns:a16="http://schemas.microsoft.com/office/drawing/2014/main" id="{84C40EDE-A0D4-47B9-B436-C35EC6E1E3EC}"/>
                    </a:ext>
                  </a:extLst>
                </p14:cNvPr>
                <p14:cNvContentPartPr/>
                <p14:nvPr/>
              </p14:nvContentPartPr>
              <p14:xfrm>
                <a:off x="544693" y="2357472"/>
                <a:ext cx="229680" cy="294480"/>
              </p14:xfrm>
            </p:contentPart>
          </mc:Choice>
          <mc:Fallback xmlns="">
            <p:pic>
              <p:nvPicPr>
                <p:cNvPr id="38998" name="Freihand 38997">
                  <a:extLst>
                    <a:ext uri="{FF2B5EF4-FFF2-40B4-BE49-F238E27FC236}">
                      <a16:creationId xmlns:a16="http://schemas.microsoft.com/office/drawing/2014/main" id="{84C40EDE-A0D4-47B9-B436-C35EC6E1E3EC}"/>
                    </a:ext>
                  </a:extLst>
                </p:cNvPr>
                <p:cNvPicPr/>
                <p:nvPr/>
              </p:nvPicPr>
              <p:blipFill>
                <a:blip r:embed="rId768"/>
                <a:stretch>
                  <a:fillRect/>
                </a:stretch>
              </p:blipFill>
              <p:spPr>
                <a:xfrm>
                  <a:off x="540373" y="2353152"/>
                  <a:ext cx="238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9000" name="Freihand 38999">
                  <a:extLst>
                    <a:ext uri="{FF2B5EF4-FFF2-40B4-BE49-F238E27FC236}">
                      <a16:creationId xmlns:a16="http://schemas.microsoft.com/office/drawing/2014/main" id="{517F0D6B-6BFE-4B47-8814-1F811223F038}"/>
                    </a:ext>
                  </a:extLst>
                </p14:cNvPr>
                <p14:cNvContentPartPr/>
                <p14:nvPr/>
              </p14:nvContentPartPr>
              <p14:xfrm>
                <a:off x="613093" y="972552"/>
                <a:ext cx="192240" cy="171720"/>
              </p14:xfrm>
            </p:contentPart>
          </mc:Choice>
          <mc:Fallback xmlns="">
            <p:pic>
              <p:nvPicPr>
                <p:cNvPr id="39000" name="Freihand 38999">
                  <a:extLst>
                    <a:ext uri="{FF2B5EF4-FFF2-40B4-BE49-F238E27FC236}">
                      <a16:creationId xmlns:a16="http://schemas.microsoft.com/office/drawing/2014/main" id="{517F0D6B-6BFE-4B47-8814-1F811223F038}"/>
                    </a:ext>
                  </a:extLst>
                </p:cNvPr>
                <p:cNvPicPr/>
                <p:nvPr/>
              </p:nvPicPr>
              <p:blipFill>
                <a:blip r:embed="rId770"/>
                <a:stretch>
                  <a:fillRect/>
                </a:stretch>
              </p:blipFill>
              <p:spPr>
                <a:xfrm>
                  <a:off x="608773" y="968232"/>
                  <a:ext cx="200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001" name="Freihand 39000">
                  <a:extLst>
                    <a:ext uri="{FF2B5EF4-FFF2-40B4-BE49-F238E27FC236}">
                      <a16:creationId xmlns:a16="http://schemas.microsoft.com/office/drawing/2014/main" id="{795A59C6-87BA-4AC9-AAB2-8CDE8C0E46F1}"/>
                    </a:ext>
                  </a:extLst>
                </p14:cNvPr>
                <p14:cNvContentPartPr/>
                <p14:nvPr/>
              </p14:nvContentPartPr>
              <p14:xfrm>
                <a:off x="645133" y="1024392"/>
                <a:ext cx="138600" cy="90000"/>
              </p14:xfrm>
            </p:contentPart>
          </mc:Choice>
          <mc:Fallback xmlns="">
            <p:pic>
              <p:nvPicPr>
                <p:cNvPr id="39001" name="Freihand 39000">
                  <a:extLst>
                    <a:ext uri="{FF2B5EF4-FFF2-40B4-BE49-F238E27FC236}">
                      <a16:creationId xmlns:a16="http://schemas.microsoft.com/office/drawing/2014/main" id="{795A59C6-87BA-4AC9-AAB2-8CDE8C0E46F1}"/>
                    </a:ext>
                  </a:extLst>
                </p:cNvPr>
                <p:cNvPicPr/>
                <p:nvPr/>
              </p:nvPicPr>
              <p:blipFill>
                <a:blip r:embed="rId772"/>
                <a:stretch>
                  <a:fillRect/>
                </a:stretch>
              </p:blipFill>
              <p:spPr>
                <a:xfrm>
                  <a:off x="640813" y="1020072"/>
                  <a:ext cx="147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002" name="Freihand 39001">
                  <a:extLst>
                    <a:ext uri="{FF2B5EF4-FFF2-40B4-BE49-F238E27FC236}">
                      <a16:creationId xmlns:a16="http://schemas.microsoft.com/office/drawing/2014/main" id="{06C73BCA-2608-4551-BD24-695C0EC094F4}"/>
                    </a:ext>
                  </a:extLst>
                </p14:cNvPr>
                <p14:cNvContentPartPr/>
                <p14:nvPr/>
              </p14:nvContentPartPr>
              <p14:xfrm>
                <a:off x="810733" y="990912"/>
                <a:ext cx="90000" cy="80640"/>
              </p14:xfrm>
            </p:contentPart>
          </mc:Choice>
          <mc:Fallback xmlns="">
            <p:pic>
              <p:nvPicPr>
                <p:cNvPr id="39002" name="Freihand 39001">
                  <a:extLst>
                    <a:ext uri="{FF2B5EF4-FFF2-40B4-BE49-F238E27FC236}">
                      <a16:creationId xmlns:a16="http://schemas.microsoft.com/office/drawing/2014/main" id="{06C73BCA-2608-4551-BD24-695C0EC094F4}"/>
                    </a:ext>
                  </a:extLst>
                </p:cNvPr>
                <p:cNvPicPr/>
                <p:nvPr/>
              </p:nvPicPr>
              <p:blipFill>
                <a:blip r:embed="rId774"/>
                <a:stretch>
                  <a:fillRect/>
                </a:stretch>
              </p:blipFill>
              <p:spPr>
                <a:xfrm>
                  <a:off x="806413" y="986592"/>
                  <a:ext cx="98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003" name="Freihand 39002">
                  <a:extLst>
                    <a:ext uri="{FF2B5EF4-FFF2-40B4-BE49-F238E27FC236}">
                      <a16:creationId xmlns:a16="http://schemas.microsoft.com/office/drawing/2014/main" id="{A4814F99-880C-4F13-B21B-B9FA2159F3D9}"/>
                    </a:ext>
                  </a:extLst>
                </p14:cNvPr>
                <p14:cNvContentPartPr/>
                <p14:nvPr/>
              </p14:nvContentPartPr>
              <p14:xfrm>
                <a:off x="856453" y="983352"/>
                <a:ext cx="78840" cy="75600"/>
              </p14:xfrm>
            </p:contentPart>
          </mc:Choice>
          <mc:Fallback xmlns="">
            <p:pic>
              <p:nvPicPr>
                <p:cNvPr id="39003" name="Freihand 39002">
                  <a:extLst>
                    <a:ext uri="{FF2B5EF4-FFF2-40B4-BE49-F238E27FC236}">
                      <a16:creationId xmlns:a16="http://schemas.microsoft.com/office/drawing/2014/main" id="{A4814F99-880C-4F13-B21B-B9FA2159F3D9}"/>
                    </a:ext>
                  </a:extLst>
                </p:cNvPr>
                <p:cNvPicPr/>
                <p:nvPr/>
              </p:nvPicPr>
              <p:blipFill>
                <a:blip r:embed="rId776"/>
                <a:stretch>
                  <a:fillRect/>
                </a:stretch>
              </p:blipFill>
              <p:spPr>
                <a:xfrm>
                  <a:off x="852133" y="979032"/>
                  <a:ext cx="87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109" name="Freihand 39108">
                  <a:extLst>
                    <a:ext uri="{FF2B5EF4-FFF2-40B4-BE49-F238E27FC236}">
                      <a16:creationId xmlns:a16="http://schemas.microsoft.com/office/drawing/2014/main" id="{D93343C6-349C-4035-9F91-3DFEC4E9A5BC}"/>
                    </a:ext>
                  </a:extLst>
                </p14:cNvPr>
                <p14:cNvContentPartPr/>
                <p14:nvPr/>
              </p14:nvContentPartPr>
              <p14:xfrm>
                <a:off x="3227773" y="967512"/>
                <a:ext cx="2158560" cy="1750680"/>
              </p14:xfrm>
            </p:contentPart>
          </mc:Choice>
          <mc:Fallback xmlns="">
            <p:pic>
              <p:nvPicPr>
                <p:cNvPr id="39109" name="Freihand 39108">
                  <a:extLst>
                    <a:ext uri="{FF2B5EF4-FFF2-40B4-BE49-F238E27FC236}">
                      <a16:creationId xmlns:a16="http://schemas.microsoft.com/office/drawing/2014/main" id="{D93343C6-349C-4035-9F91-3DFEC4E9A5BC}"/>
                    </a:ext>
                  </a:extLst>
                </p:cNvPr>
                <p:cNvPicPr/>
                <p:nvPr/>
              </p:nvPicPr>
              <p:blipFill>
                <a:blip r:embed="rId778"/>
                <a:stretch>
                  <a:fillRect/>
                </a:stretch>
              </p:blipFill>
              <p:spPr>
                <a:xfrm>
                  <a:off x="3223453" y="963192"/>
                  <a:ext cx="2167200" cy="17593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111" name="Freihand 39110">
                  <a:extLst>
                    <a:ext uri="{FF2B5EF4-FFF2-40B4-BE49-F238E27FC236}">
                      <a16:creationId xmlns:a16="http://schemas.microsoft.com/office/drawing/2014/main" id="{208CF3D1-F396-405B-809E-DA5C6297CC4F}"/>
                    </a:ext>
                  </a:extLst>
                </p14:cNvPr>
                <p14:cNvContentPartPr/>
                <p14:nvPr/>
              </p14:nvContentPartPr>
              <p14:xfrm>
                <a:off x="3159013" y="915312"/>
                <a:ext cx="167040" cy="218160"/>
              </p14:xfrm>
            </p:contentPart>
          </mc:Choice>
          <mc:Fallback xmlns="">
            <p:pic>
              <p:nvPicPr>
                <p:cNvPr id="39111" name="Freihand 39110">
                  <a:extLst>
                    <a:ext uri="{FF2B5EF4-FFF2-40B4-BE49-F238E27FC236}">
                      <a16:creationId xmlns:a16="http://schemas.microsoft.com/office/drawing/2014/main" id="{208CF3D1-F396-405B-809E-DA5C6297CC4F}"/>
                    </a:ext>
                  </a:extLst>
                </p:cNvPr>
                <p:cNvPicPr/>
                <p:nvPr/>
              </p:nvPicPr>
              <p:blipFill>
                <a:blip r:embed="rId780"/>
                <a:stretch>
                  <a:fillRect/>
                </a:stretch>
              </p:blipFill>
              <p:spPr>
                <a:xfrm>
                  <a:off x="3154693" y="910992"/>
                  <a:ext cx="175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113" name="Freihand 39112">
                  <a:extLst>
                    <a:ext uri="{FF2B5EF4-FFF2-40B4-BE49-F238E27FC236}">
                      <a16:creationId xmlns:a16="http://schemas.microsoft.com/office/drawing/2014/main" id="{6791740F-50E6-4021-BA86-48D359B635A3}"/>
                    </a:ext>
                  </a:extLst>
                </p14:cNvPr>
                <p14:cNvContentPartPr/>
                <p14:nvPr/>
              </p14:nvContentPartPr>
              <p14:xfrm>
                <a:off x="4128493" y="1457472"/>
                <a:ext cx="13320" cy="142560"/>
              </p14:xfrm>
            </p:contentPart>
          </mc:Choice>
          <mc:Fallback xmlns="">
            <p:pic>
              <p:nvPicPr>
                <p:cNvPr id="39113" name="Freihand 39112">
                  <a:extLst>
                    <a:ext uri="{FF2B5EF4-FFF2-40B4-BE49-F238E27FC236}">
                      <a16:creationId xmlns:a16="http://schemas.microsoft.com/office/drawing/2014/main" id="{6791740F-50E6-4021-BA86-48D359B635A3}"/>
                    </a:ext>
                  </a:extLst>
                </p:cNvPr>
                <p:cNvPicPr/>
                <p:nvPr/>
              </p:nvPicPr>
              <p:blipFill>
                <a:blip r:embed="rId782"/>
                <a:stretch>
                  <a:fillRect/>
                </a:stretch>
              </p:blipFill>
              <p:spPr>
                <a:xfrm>
                  <a:off x="4124173" y="1453152"/>
                  <a:ext cx="21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114" name="Freihand 39113">
                  <a:extLst>
                    <a:ext uri="{FF2B5EF4-FFF2-40B4-BE49-F238E27FC236}">
                      <a16:creationId xmlns:a16="http://schemas.microsoft.com/office/drawing/2014/main" id="{32805C4D-7545-4D69-81C3-C4B637819801}"/>
                    </a:ext>
                  </a:extLst>
                </p14:cNvPr>
                <p14:cNvContentPartPr/>
                <p14:nvPr/>
              </p14:nvContentPartPr>
              <p14:xfrm>
                <a:off x="4020853" y="1426152"/>
                <a:ext cx="147960" cy="54720"/>
              </p14:xfrm>
            </p:contentPart>
          </mc:Choice>
          <mc:Fallback xmlns="">
            <p:pic>
              <p:nvPicPr>
                <p:cNvPr id="39114" name="Freihand 39113">
                  <a:extLst>
                    <a:ext uri="{FF2B5EF4-FFF2-40B4-BE49-F238E27FC236}">
                      <a16:creationId xmlns:a16="http://schemas.microsoft.com/office/drawing/2014/main" id="{32805C4D-7545-4D69-81C3-C4B637819801}"/>
                    </a:ext>
                  </a:extLst>
                </p:cNvPr>
                <p:cNvPicPr/>
                <p:nvPr/>
              </p:nvPicPr>
              <p:blipFill>
                <a:blip r:embed="rId784"/>
                <a:stretch>
                  <a:fillRect/>
                </a:stretch>
              </p:blipFill>
              <p:spPr>
                <a:xfrm>
                  <a:off x="4016533" y="1421832"/>
                  <a:ext cx="156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115" name="Freihand 39114">
                  <a:extLst>
                    <a:ext uri="{FF2B5EF4-FFF2-40B4-BE49-F238E27FC236}">
                      <a16:creationId xmlns:a16="http://schemas.microsoft.com/office/drawing/2014/main" id="{4BC8B383-3669-4BF2-9198-B175172B2498}"/>
                    </a:ext>
                  </a:extLst>
                </p14:cNvPr>
                <p14:cNvContentPartPr/>
                <p14:nvPr/>
              </p14:nvContentPartPr>
              <p14:xfrm>
                <a:off x="4200853" y="1568352"/>
                <a:ext cx="139680" cy="75240"/>
              </p14:xfrm>
            </p:contentPart>
          </mc:Choice>
          <mc:Fallback xmlns="">
            <p:pic>
              <p:nvPicPr>
                <p:cNvPr id="39115" name="Freihand 39114">
                  <a:extLst>
                    <a:ext uri="{FF2B5EF4-FFF2-40B4-BE49-F238E27FC236}">
                      <a16:creationId xmlns:a16="http://schemas.microsoft.com/office/drawing/2014/main" id="{4BC8B383-3669-4BF2-9198-B175172B2498}"/>
                    </a:ext>
                  </a:extLst>
                </p:cNvPr>
                <p:cNvPicPr/>
                <p:nvPr/>
              </p:nvPicPr>
              <p:blipFill>
                <a:blip r:embed="rId786"/>
                <a:stretch>
                  <a:fillRect/>
                </a:stretch>
              </p:blipFill>
              <p:spPr>
                <a:xfrm>
                  <a:off x="4196533" y="1564032"/>
                  <a:ext cx="14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132" name="Freihand 39131">
                  <a:extLst>
                    <a:ext uri="{FF2B5EF4-FFF2-40B4-BE49-F238E27FC236}">
                      <a16:creationId xmlns:a16="http://schemas.microsoft.com/office/drawing/2014/main" id="{DF39C3C0-24AC-4F57-B7CE-5CD15014EB15}"/>
                    </a:ext>
                  </a:extLst>
                </p14:cNvPr>
                <p14:cNvContentPartPr/>
                <p14:nvPr/>
              </p14:nvContentPartPr>
              <p14:xfrm>
                <a:off x="3383653" y="786072"/>
                <a:ext cx="2034720" cy="1658160"/>
              </p14:xfrm>
            </p:contentPart>
          </mc:Choice>
          <mc:Fallback xmlns="">
            <p:pic>
              <p:nvPicPr>
                <p:cNvPr id="39132" name="Freihand 39131">
                  <a:extLst>
                    <a:ext uri="{FF2B5EF4-FFF2-40B4-BE49-F238E27FC236}">
                      <a16:creationId xmlns:a16="http://schemas.microsoft.com/office/drawing/2014/main" id="{DF39C3C0-24AC-4F57-B7CE-5CD15014EB15}"/>
                    </a:ext>
                  </a:extLst>
                </p:cNvPr>
                <p:cNvPicPr/>
                <p:nvPr/>
              </p:nvPicPr>
              <p:blipFill>
                <a:blip r:embed="rId788"/>
                <a:stretch>
                  <a:fillRect/>
                </a:stretch>
              </p:blipFill>
              <p:spPr>
                <a:xfrm>
                  <a:off x="3379333" y="781752"/>
                  <a:ext cx="2043360" cy="1666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33" name="Freihand 39132">
                  <a:extLst>
                    <a:ext uri="{FF2B5EF4-FFF2-40B4-BE49-F238E27FC236}">
                      <a16:creationId xmlns:a16="http://schemas.microsoft.com/office/drawing/2014/main" id="{07C731DE-2DE5-4754-B8BA-F234103DB8DB}"/>
                    </a:ext>
                  </a:extLst>
                </p14:cNvPr>
                <p14:cNvContentPartPr/>
                <p14:nvPr/>
              </p14:nvContentPartPr>
              <p14:xfrm>
                <a:off x="5344573" y="2365032"/>
                <a:ext cx="157320" cy="125640"/>
              </p14:xfrm>
            </p:contentPart>
          </mc:Choice>
          <mc:Fallback xmlns="">
            <p:pic>
              <p:nvPicPr>
                <p:cNvPr id="39133" name="Freihand 39132">
                  <a:extLst>
                    <a:ext uri="{FF2B5EF4-FFF2-40B4-BE49-F238E27FC236}">
                      <a16:creationId xmlns:a16="http://schemas.microsoft.com/office/drawing/2014/main" id="{07C731DE-2DE5-4754-B8BA-F234103DB8DB}"/>
                    </a:ext>
                  </a:extLst>
                </p:cNvPr>
                <p:cNvPicPr/>
                <p:nvPr/>
              </p:nvPicPr>
              <p:blipFill>
                <a:blip r:embed="rId790"/>
                <a:stretch>
                  <a:fillRect/>
                </a:stretch>
              </p:blipFill>
              <p:spPr>
                <a:xfrm>
                  <a:off x="5340253" y="2360712"/>
                  <a:ext cx="165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35" name="Freihand 39134">
                  <a:extLst>
                    <a:ext uri="{FF2B5EF4-FFF2-40B4-BE49-F238E27FC236}">
                      <a16:creationId xmlns:a16="http://schemas.microsoft.com/office/drawing/2014/main" id="{077424A7-24BE-42A0-A74C-040C088A033A}"/>
                    </a:ext>
                  </a:extLst>
                </p14:cNvPr>
                <p14:cNvContentPartPr/>
                <p14:nvPr/>
              </p14:nvContentPartPr>
              <p14:xfrm>
                <a:off x="4592533" y="1081992"/>
                <a:ext cx="141840" cy="167760"/>
              </p14:xfrm>
            </p:contentPart>
          </mc:Choice>
          <mc:Fallback xmlns="">
            <p:pic>
              <p:nvPicPr>
                <p:cNvPr id="39135" name="Freihand 39134">
                  <a:extLst>
                    <a:ext uri="{FF2B5EF4-FFF2-40B4-BE49-F238E27FC236}">
                      <a16:creationId xmlns:a16="http://schemas.microsoft.com/office/drawing/2014/main" id="{077424A7-24BE-42A0-A74C-040C088A033A}"/>
                    </a:ext>
                  </a:extLst>
                </p:cNvPr>
                <p:cNvPicPr/>
                <p:nvPr/>
              </p:nvPicPr>
              <p:blipFill>
                <a:blip r:embed="rId792"/>
                <a:stretch>
                  <a:fillRect/>
                </a:stretch>
              </p:blipFill>
              <p:spPr>
                <a:xfrm>
                  <a:off x="4588213" y="1077672"/>
                  <a:ext cx="150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36" name="Freihand 39135">
                  <a:extLst>
                    <a:ext uri="{FF2B5EF4-FFF2-40B4-BE49-F238E27FC236}">
                      <a16:creationId xmlns:a16="http://schemas.microsoft.com/office/drawing/2014/main" id="{578F548E-ECA2-4196-9763-81A63B43188C}"/>
                    </a:ext>
                  </a:extLst>
                </p14:cNvPr>
                <p14:cNvContentPartPr/>
                <p14:nvPr/>
              </p14:nvContentPartPr>
              <p14:xfrm>
                <a:off x="4596493" y="1134192"/>
                <a:ext cx="162000" cy="42480"/>
              </p14:xfrm>
            </p:contentPart>
          </mc:Choice>
          <mc:Fallback xmlns="">
            <p:pic>
              <p:nvPicPr>
                <p:cNvPr id="39136" name="Freihand 39135">
                  <a:extLst>
                    <a:ext uri="{FF2B5EF4-FFF2-40B4-BE49-F238E27FC236}">
                      <a16:creationId xmlns:a16="http://schemas.microsoft.com/office/drawing/2014/main" id="{578F548E-ECA2-4196-9763-81A63B43188C}"/>
                    </a:ext>
                  </a:extLst>
                </p:cNvPr>
                <p:cNvPicPr/>
                <p:nvPr/>
              </p:nvPicPr>
              <p:blipFill>
                <a:blip r:embed="rId794"/>
                <a:stretch>
                  <a:fillRect/>
                </a:stretch>
              </p:blipFill>
              <p:spPr>
                <a:xfrm>
                  <a:off x="4592173" y="1129872"/>
                  <a:ext cx="170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138" name="Freihand 39137">
                  <a:extLst>
                    <a:ext uri="{FF2B5EF4-FFF2-40B4-BE49-F238E27FC236}">
                      <a16:creationId xmlns:a16="http://schemas.microsoft.com/office/drawing/2014/main" id="{7129E09D-E7D0-4497-91F6-A2D5CF048D3A}"/>
                    </a:ext>
                  </a:extLst>
                </p14:cNvPr>
                <p14:cNvContentPartPr/>
                <p14:nvPr/>
              </p14:nvContentPartPr>
              <p14:xfrm>
                <a:off x="4806373" y="1180992"/>
                <a:ext cx="110880" cy="88200"/>
              </p14:xfrm>
            </p:contentPart>
          </mc:Choice>
          <mc:Fallback xmlns="">
            <p:pic>
              <p:nvPicPr>
                <p:cNvPr id="39138" name="Freihand 39137">
                  <a:extLst>
                    <a:ext uri="{FF2B5EF4-FFF2-40B4-BE49-F238E27FC236}">
                      <a16:creationId xmlns:a16="http://schemas.microsoft.com/office/drawing/2014/main" id="{7129E09D-E7D0-4497-91F6-A2D5CF048D3A}"/>
                    </a:ext>
                  </a:extLst>
                </p:cNvPr>
                <p:cNvPicPr/>
                <p:nvPr/>
              </p:nvPicPr>
              <p:blipFill>
                <a:blip r:embed="rId796"/>
                <a:stretch>
                  <a:fillRect/>
                </a:stretch>
              </p:blipFill>
              <p:spPr>
                <a:xfrm>
                  <a:off x="4802053" y="1176672"/>
                  <a:ext cx="119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164" name="Freihand 39163">
                  <a:extLst>
                    <a:ext uri="{FF2B5EF4-FFF2-40B4-BE49-F238E27FC236}">
                      <a16:creationId xmlns:a16="http://schemas.microsoft.com/office/drawing/2014/main" id="{C970519A-A6E8-47EB-9E62-26F1376F5A67}"/>
                    </a:ext>
                  </a:extLst>
                </p14:cNvPr>
                <p14:cNvContentPartPr/>
                <p14:nvPr/>
              </p14:nvContentPartPr>
              <p14:xfrm>
                <a:off x="3414253" y="553872"/>
                <a:ext cx="2307240" cy="1992600"/>
              </p14:xfrm>
            </p:contentPart>
          </mc:Choice>
          <mc:Fallback xmlns="">
            <p:pic>
              <p:nvPicPr>
                <p:cNvPr id="39164" name="Freihand 39163">
                  <a:extLst>
                    <a:ext uri="{FF2B5EF4-FFF2-40B4-BE49-F238E27FC236}">
                      <a16:creationId xmlns:a16="http://schemas.microsoft.com/office/drawing/2014/main" id="{C970519A-A6E8-47EB-9E62-26F1376F5A67}"/>
                    </a:ext>
                  </a:extLst>
                </p:cNvPr>
                <p:cNvPicPr/>
                <p:nvPr/>
              </p:nvPicPr>
              <p:blipFill>
                <a:blip r:embed="rId798"/>
                <a:stretch>
                  <a:fillRect/>
                </a:stretch>
              </p:blipFill>
              <p:spPr>
                <a:xfrm>
                  <a:off x="3409933" y="549552"/>
                  <a:ext cx="2315880" cy="20012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165" name="Freihand 39164">
                  <a:extLst>
                    <a:ext uri="{FF2B5EF4-FFF2-40B4-BE49-F238E27FC236}">
                      <a16:creationId xmlns:a16="http://schemas.microsoft.com/office/drawing/2014/main" id="{75457A51-BB11-4FF4-9339-D4D2F1F6C61B}"/>
                    </a:ext>
                  </a:extLst>
                </p14:cNvPr>
                <p14:cNvContentPartPr/>
                <p14:nvPr/>
              </p14:nvContentPartPr>
              <p14:xfrm>
                <a:off x="5633293" y="2466912"/>
                <a:ext cx="137160" cy="167760"/>
              </p14:xfrm>
            </p:contentPart>
          </mc:Choice>
          <mc:Fallback xmlns="">
            <p:pic>
              <p:nvPicPr>
                <p:cNvPr id="39165" name="Freihand 39164">
                  <a:extLst>
                    <a:ext uri="{FF2B5EF4-FFF2-40B4-BE49-F238E27FC236}">
                      <a16:creationId xmlns:a16="http://schemas.microsoft.com/office/drawing/2014/main" id="{75457A51-BB11-4FF4-9339-D4D2F1F6C61B}"/>
                    </a:ext>
                  </a:extLst>
                </p:cNvPr>
                <p:cNvPicPr/>
                <p:nvPr/>
              </p:nvPicPr>
              <p:blipFill>
                <a:blip r:embed="rId800"/>
                <a:stretch>
                  <a:fillRect/>
                </a:stretch>
              </p:blipFill>
              <p:spPr>
                <a:xfrm>
                  <a:off x="5628973" y="2462592"/>
                  <a:ext cx="145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167" name="Freihand 39166">
                  <a:extLst>
                    <a:ext uri="{FF2B5EF4-FFF2-40B4-BE49-F238E27FC236}">
                      <a16:creationId xmlns:a16="http://schemas.microsoft.com/office/drawing/2014/main" id="{74CE565B-EFD8-4431-BD6A-AEC54CDCABA6}"/>
                    </a:ext>
                  </a:extLst>
                </p14:cNvPr>
                <p14:cNvContentPartPr/>
                <p14:nvPr/>
              </p14:nvContentPartPr>
              <p14:xfrm>
                <a:off x="5049373" y="687432"/>
                <a:ext cx="130320" cy="162360"/>
              </p14:xfrm>
            </p:contentPart>
          </mc:Choice>
          <mc:Fallback xmlns="">
            <p:pic>
              <p:nvPicPr>
                <p:cNvPr id="39167" name="Freihand 39166">
                  <a:extLst>
                    <a:ext uri="{FF2B5EF4-FFF2-40B4-BE49-F238E27FC236}">
                      <a16:creationId xmlns:a16="http://schemas.microsoft.com/office/drawing/2014/main" id="{74CE565B-EFD8-4431-BD6A-AEC54CDCABA6}"/>
                    </a:ext>
                  </a:extLst>
                </p:cNvPr>
                <p:cNvPicPr/>
                <p:nvPr/>
              </p:nvPicPr>
              <p:blipFill>
                <a:blip r:embed="rId802"/>
                <a:stretch>
                  <a:fillRect/>
                </a:stretch>
              </p:blipFill>
              <p:spPr>
                <a:xfrm>
                  <a:off x="5045053" y="683112"/>
                  <a:ext cx="138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169" name="Freihand 39168">
                  <a:extLst>
                    <a:ext uri="{FF2B5EF4-FFF2-40B4-BE49-F238E27FC236}">
                      <a16:creationId xmlns:a16="http://schemas.microsoft.com/office/drawing/2014/main" id="{6E278595-805F-4964-8A8A-3373C7E714CF}"/>
                    </a:ext>
                  </a:extLst>
                </p14:cNvPr>
                <p14:cNvContentPartPr/>
                <p14:nvPr/>
              </p14:nvContentPartPr>
              <p14:xfrm>
                <a:off x="5195533" y="773112"/>
                <a:ext cx="86040" cy="114120"/>
              </p14:xfrm>
            </p:contentPart>
          </mc:Choice>
          <mc:Fallback xmlns="">
            <p:pic>
              <p:nvPicPr>
                <p:cNvPr id="39169" name="Freihand 39168">
                  <a:extLst>
                    <a:ext uri="{FF2B5EF4-FFF2-40B4-BE49-F238E27FC236}">
                      <a16:creationId xmlns:a16="http://schemas.microsoft.com/office/drawing/2014/main" id="{6E278595-805F-4964-8A8A-3373C7E714CF}"/>
                    </a:ext>
                  </a:extLst>
                </p:cNvPr>
                <p:cNvPicPr/>
                <p:nvPr/>
              </p:nvPicPr>
              <p:blipFill>
                <a:blip r:embed="rId804"/>
                <a:stretch>
                  <a:fillRect/>
                </a:stretch>
              </p:blipFill>
              <p:spPr>
                <a:xfrm>
                  <a:off x="5191213" y="768792"/>
                  <a:ext cx="94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170" name="Freihand 39169">
                  <a:extLst>
                    <a:ext uri="{FF2B5EF4-FFF2-40B4-BE49-F238E27FC236}">
                      <a16:creationId xmlns:a16="http://schemas.microsoft.com/office/drawing/2014/main" id="{D941B8A3-447A-4787-9FBB-57CB1968C23C}"/>
                    </a:ext>
                  </a:extLst>
                </p14:cNvPr>
                <p14:cNvContentPartPr/>
                <p14:nvPr/>
              </p14:nvContentPartPr>
              <p14:xfrm>
                <a:off x="5276173" y="745032"/>
                <a:ext cx="89280" cy="128520"/>
              </p14:xfrm>
            </p:contentPart>
          </mc:Choice>
          <mc:Fallback xmlns="">
            <p:pic>
              <p:nvPicPr>
                <p:cNvPr id="39170" name="Freihand 39169">
                  <a:extLst>
                    <a:ext uri="{FF2B5EF4-FFF2-40B4-BE49-F238E27FC236}">
                      <a16:creationId xmlns:a16="http://schemas.microsoft.com/office/drawing/2014/main" id="{D941B8A3-447A-4787-9FBB-57CB1968C23C}"/>
                    </a:ext>
                  </a:extLst>
                </p:cNvPr>
                <p:cNvPicPr/>
                <p:nvPr/>
              </p:nvPicPr>
              <p:blipFill>
                <a:blip r:embed="rId806"/>
                <a:stretch>
                  <a:fillRect/>
                </a:stretch>
              </p:blipFill>
              <p:spPr>
                <a:xfrm>
                  <a:off x="5271853" y="740712"/>
                  <a:ext cx="97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194" name="Freihand 39193">
                  <a:extLst>
                    <a:ext uri="{FF2B5EF4-FFF2-40B4-BE49-F238E27FC236}">
                      <a16:creationId xmlns:a16="http://schemas.microsoft.com/office/drawing/2014/main" id="{83079214-47E9-4641-AFBB-B8ADCC2029D3}"/>
                    </a:ext>
                  </a:extLst>
                </p14:cNvPr>
                <p14:cNvContentPartPr/>
                <p14:nvPr/>
              </p14:nvContentPartPr>
              <p14:xfrm>
                <a:off x="2882533" y="4848672"/>
                <a:ext cx="193320" cy="253800"/>
              </p14:xfrm>
            </p:contentPart>
          </mc:Choice>
          <mc:Fallback xmlns="">
            <p:pic>
              <p:nvPicPr>
                <p:cNvPr id="39194" name="Freihand 39193">
                  <a:extLst>
                    <a:ext uri="{FF2B5EF4-FFF2-40B4-BE49-F238E27FC236}">
                      <a16:creationId xmlns:a16="http://schemas.microsoft.com/office/drawing/2014/main" id="{83079214-47E9-4641-AFBB-B8ADCC2029D3}"/>
                    </a:ext>
                  </a:extLst>
                </p:cNvPr>
                <p:cNvPicPr/>
                <p:nvPr/>
              </p:nvPicPr>
              <p:blipFill>
                <a:blip r:embed="rId808"/>
                <a:stretch>
                  <a:fillRect/>
                </a:stretch>
              </p:blipFill>
              <p:spPr>
                <a:xfrm>
                  <a:off x="2878213" y="4844352"/>
                  <a:ext cx="201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195" name="Freihand 39194">
                  <a:extLst>
                    <a:ext uri="{FF2B5EF4-FFF2-40B4-BE49-F238E27FC236}">
                      <a16:creationId xmlns:a16="http://schemas.microsoft.com/office/drawing/2014/main" id="{4EE4AD99-D6C2-4DCB-B4EE-2317650A7EBD}"/>
                    </a:ext>
                  </a:extLst>
                </p14:cNvPr>
                <p14:cNvContentPartPr/>
                <p14:nvPr/>
              </p14:nvContentPartPr>
              <p14:xfrm>
                <a:off x="3223093" y="4828512"/>
                <a:ext cx="142560" cy="257760"/>
              </p14:xfrm>
            </p:contentPart>
          </mc:Choice>
          <mc:Fallback xmlns="">
            <p:pic>
              <p:nvPicPr>
                <p:cNvPr id="39195" name="Freihand 39194">
                  <a:extLst>
                    <a:ext uri="{FF2B5EF4-FFF2-40B4-BE49-F238E27FC236}">
                      <a16:creationId xmlns:a16="http://schemas.microsoft.com/office/drawing/2014/main" id="{4EE4AD99-D6C2-4DCB-B4EE-2317650A7EBD}"/>
                    </a:ext>
                  </a:extLst>
                </p:cNvPr>
                <p:cNvPicPr/>
                <p:nvPr/>
              </p:nvPicPr>
              <p:blipFill>
                <a:blip r:embed="rId810"/>
                <a:stretch>
                  <a:fillRect/>
                </a:stretch>
              </p:blipFill>
              <p:spPr>
                <a:xfrm>
                  <a:off x="3218773" y="4824192"/>
                  <a:ext cx="151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196" name="Freihand 39195">
                  <a:extLst>
                    <a:ext uri="{FF2B5EF4-FFF2-40B4-BE49-F238E27FC236}">
                      <a16:creationId xmlns:a16="http://schemas.microsoft.com/office/drawing/2014/main" id="{60FEAD9A-AF6C-4741-9994-C474451A6813}"/>
                    </a:ext>
                  </a:extLst>
                </p14:cNvPr>
                <p14:cNvContentPartPr/>
                <p14:nvPr/>
              </p14:nvContentPartPr>
              <p14:xfrm>
                <a:off x="3349093" y="4842192"/>
                <a:ext cx="21960" cy="224640"/>
              </p14:xfrm>
            </p:contentPart>
          </mc:Choice>
          <mc:Fallback xmlns="">
            <p:pic>
              <p:nvPicPr>
                <p:cNvPr id="39196" name="Freihand 39195">
                  <a:extLst>
                    <a:ext uri="{FF2B5EF4-FFF2-40B4-BE49-F238E27FC236}">
                      <a16:creationId xmlns:a16="http://schemas.microsoft.com/office/drawing/2014/main" id="{60FEAD9A-AF6C-4741-9994-C474451A6813}"/>
                    </a:ext>
                  </a:extLst>
                </p:cNvPr>
                <p:cNvPicPr/>
                <p:nvPr/>
              </p:nvPicPr>
              <p:blipFill>
                <a:blip r:embed="rId812"/>
                <a:stretch>
                  <a:fillRect/>
                </a:stretch>
              </p:blipFill>
              <p:spPr>
                <a:xfrm>
                  <a:off x="3344773" y="4837872"/>
                  <a:ext cx="30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197" name="Freihand 39196">
                  <a:extLst>
                    <a:ext uri="{FF2B5EF4-FFF2-40B4-BE49-F238E27FC236}">
                      <a16:creationId xmlns:a16="http://schemas.microsoft.com/office/drawing/2014/main" id="{C83D04D4-3886-44FA-800E-C971DE549C50}"/>
                    </a:ext>
                  </a:extLst>
                </p14:cNvPr>
                <p14:cNvContentPartPr/>
                <p14:nvPr/>
              </p14:nvContentPartPr>
              <p14:xfrm>
                <a:off x="3278533" y="4744272"/>
                <a:ext cx="102960" cy="230040"/>
              </p14:xfrm>
            </p:contentPart>
          </mc:Choice>
          <mc:Fallback xmlns="">
            <p:pic>
              <p:nvPicPr>
                <p:cNvPr id="39197" name="Freihand 39196">
                  <a:extLst>
                    <a:ext uri="{FF2B5EF4-FFF2-40B4-BE49-F238E27FC236}">
                      <a16:creationId xmlns:a16="http://schemas.microsoft.com/office/drawing/2014/main" id="{C83D04D4-3886-44FA-800E-C971DE549C50}"/>
                    </a:ext>
                  </a:extLst>
                </p:cNvPr>
                <p:cNvPicPr/>
                <p:nvPr/>
              </p:nvPicPr>
              <p:blipFill>
                <a:blip r:embed="rId814"/>
                <a:stretch>
                  <a:fillRect/>
                </a:stretch>
              </p:blipFill>
              <p:spPr>
                <a:xfrm>
                  <a:off x="3274213" y="4739952"/>
                  <a:ext cx="111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198" name="Freihand 39197">
                  <a:extLst>
                    <a:ext uri="{FF2B5EF4-FFF2-40B4-BE49-F238E27FC236}">
                      <a16:creationId xmlns:a16="http://schemas.microsoft.com/office/drawing/2014/main" id="{994F60FE-FC8A-42D9-8C76-9FA8D9B00507}"/>
                    </a:ext>
                  </a:extLst>
                </p14:cNvPr>
                <p14:cNvContentPartPr/>
                <p14:nvPr/>
              </p14:nvContentPartPr>
              <p14:xfrm>
                <a:off x="3420373" y="4726632"/>
                <a:ext cx="31680" cy="20880"/>
              </p14:xfrm>
            </p:contentPart>
          </mc:Choice>
          <mc:Fallback xmlns="">
            <p:pic>
              <p:nvPicPr>
                <p:cNvPr id="39198" name="Freihand 39197">
                  <a:extLst>
                    <a:ext uri="{FF2B5EF4-FFF2-40B4-BE49-F238E27FC236}">
                      <a16:creationId xmlns:a16="http://schemas.microsoft.com/office/drawing/2014/main" id="{994F60FE-FC8A-42D9-8C76-9FA8D9B00507}"/>
                    </a:ext>
                  </a:extLst>
                </p:cNvPr>
                <p:cNvPicPr/>
                <p:nvPr/>
              </p:nvPicPr>
              <p:blipFill>
                <a:blip r:embed="rId816"/>
                <a:stretch>
                  <a:fillRect/>
                </a:stretch>
              </p:blipFill>
              <p:spPr>
                <a:xfrm>
                  <a:off x="3416053" y="4722312"/>
                  <a:ext cx="40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199" name="Freihand 39198">
                  <a:extLst>
                    <a:ext uri="{FF2B5EF4-FFF2-40B4-BE49-F238E27FC236}">
                      <a16:creationId xmlns:a16="http://schemas.microsoft.com/office/drawing/2014/main" id="{15A83517-95C5-4C0A-8B73-EB2F94F0C9BA}"/>
                    </a:ext>
                  </a:extLst>
                </p14:cNvPr>
                <p14:cNvContentPartPr/>
                <p14:nvPr/>
              </p14:nvContentPartPr>
              <p14:xfrm>
                <a:off x="2709733" y="4733832"/>
                <a:ext cx="81360" cy="376920"/>
              </p14:xfrm>
            </p:contentPart>
          </mc:Choice>
          <mc:Fallback xmlns="">
            <p:pic>
              <p:nvPicPr>
                <p:cNvPr id="39199" name="Freihand 39198">
                  <a:extLst>
                    <a:ext uri="{FF2B5EF4-FFF2-40B4-BE49-F238E27FC236}">
                      <a16:creationId xmlns:a16="http://schemas.microsoft.com/office/drawing/2014/main" id="{15A83517-95C5-4C0A-8B73-EB2F94F0C9BA}"/>
                    </a:ext>
                  </a:extLst>
                </p:cNvPr>
                <p:cNvPicPr/>
                <p:nvPr/>
              </p:nvPicPr>
              <p:blipFill>
                <a:blip r:embed="rId818"/>
                <a:stretch>
                  <a:fillRect/>
                </a:stretch>
              </p:blipFill>
              <p:spPr>
                <a:xfrm>
                  <a:off x="2705413" y="4729512"/>
                  <a:ext cx="900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200" name="Freihand 39199">
                  <a:extLst>
                    <a:ext uri="{FF2B5EF4-FFF2-40B4-BE49-F238E27FC236}">
                      <a16:creationId xmlns:a16="http://schemas.microsoft.com/office/drawing/2014/main" id="{637E7732-8445-4049-82C3-443A7CBBE14C}"/>
                    </a:ext>
                  </a:extLst>
                </p14:cNvPr>
                <p14:cNvContentPartPr/>
                <p14:nvPr/>
              </p14:nvContentPartPr>
              <p14:xfrm>
                <a:off x="2765533" y="4543392"/>
                <a:ext cx="813960" cy="476280"/>
              </p14:xfrm>
            </p:contentPart>
          </mc:Choice>
          <mc:Fallback xmlns="">
            <p:pic>
              <p:nvPicPr>
                <p:cNvPr id="39200" name="Freihand 39199">
                  <a:extLst>
                    <a:ext uri="{FF2B5EF4-FFF2-40B4-BE49-F238E27FC236}">
                      <a16:creationId xmlns:a16="http://schemas.microsoft.com/office/drawing/2014/main" id="{637E7732-8445-4049-82C3-443A7CBBE14C}"/>
                    </a:ext>
                  </a:extLst>
                </p:cNvPr>
                <p:cNvPicPr/>
                <p:nvPr/>
              </p:nvPicPr>
              <p:blipFill>
                <a:blip r:embed="rId820"/>
                <a:stretch>
                  <a:fillRect/>
                </a:stretch>
              </p:blipFill>
              <p:spPr>
                <a:xfrm>
                  <a:off x="2761213" y="4539072"/>
                  <a:ext cx="8226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201" name="Freihand 39200">
                  <a:extLst>
                    <a:ext uri="{FF2B5EF4-FFF2-40B4-BE49-F238E27FC236}">
                      <a16:creationId xmlns:a16="http://schemas.microsoft.com/office/drawing/2014/main" id="{E0C85159-5C2A-418E-B1C2-D90F7786D4F6}"/>
                    </a:ext>
                  </a:extLst>
                </p14:cNvPr>
                <p14:cNvContentPartPr/>
                <p14:nvPr/>
              </p14:nvContentPartPr>
              <p14:xfrm>
                <a:off x="2733493" y="5072952"/>
                <a:ext cx="871560" cy="127800"/>
              </p14:xfrm>
            </p:contentPart>
          </mc:Choice>
          <mc:Fallback xmlns="">
            <p:pic>
              <p:nvPicPr>
                <p:cNvPr id="39201" name="Freihand 39200">
                  <a:extLst>
                    <a:ext uri="{FF2B5EF4-FFF2-40B4-BE49-F238E27FC236}">
                      <a16:creationId xmlns:a16="http://schemas.microsoft.com/office/drawing/2014/main" id="{E0C85159-5C2A-418E-B1C2-D90F7786D4F6}"/>
                    </a:ext>
                  </a:extLst>
                </p:cNvPr>
                <p:cNvPicPr/>
                <p:nvPr/>
              </p:nvPicPr>
              <p:blipFill>
                <a:blip r:embed="rId822"/>
                <a:stretch>
                  <a:fillRect/>
                </a:stretch>
              </p:blipFill>
              <p:spPr>
                <a:xfrm>
                  <a:off x="2729173" y="5068632"/>
                  <a:ext cx="880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203" name="Freihand 39202">
                  <a:extLst>
                    <a:ext uri="{FF2B5EF4-FFF2-40B4-BE49-F238E27FC236}">
                      <a16:creationId xmlns:a16="http://schemas.microsoft.com/office/drawing/2014/main" id="{B35077C7-6ECA-4B42-AAE8-762CD79DD175}"/>
                    </a:ext>
                  </a:extLst>
                </p14:cNvPr>
                <p14:cNvContentPartPr/>
                <p14:nvPr/>
              </p14:nvContentPartPr>
              <p14:xfrm>
                <a:off x="1109533" y="3484992"/>
                <a:ext cx="1209960" cy="1132920"/>
              </p14:xfrm>
            </p:contentPart>
          </mc:Choice>
          <mc:Fallback xmlns="">
            <p:pic>
              <p:nvPicPr>
                <p:cNvPr id="39203" name="Freihand 39202">
                  <a:extLst>
                    <a:ext uri="{FF2B5EF4-FFF2-40B4-BE49-F238E27FC236}">
                      <a16:creationId xmlns:a16="http://schemas.microsoft.com/office/drawing/2014/main" id="{B35077C7-6ECA-4B42-AAE8-762CD79DD175}"/>
                    </a:ext>
                  </a:extLst>
                </p:cNvPr>
                <p:cNvPicPr/>
                <p:nvPr/>
              </p:nvPicPr>
              <p:blipFill>
                <a:blip r:embed="rId824"/>
                <a:stretch>
                  <a:fillRect/>
                </a:stretch>
              </p:blipFill>
              <p:spPr>
                <a:xfrm>
                  <a:off x="1105213" y="3480672"/>
                  <a:ext cx="121860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204" name="Freihand 39203">
                  <a:extLst>
                    <a:ext uri="{FF2B5EF4-FFF2-40B4-BE49-F238E27FC236}">
                      <a16:creationId xmlns:a16="http://schemas.microsoft.com/office/drawing/2014/main" id="{83DF9D4D-DF4E-4B43-A06D-A75AB8C5B50D}"/>
                    </a:ext>
                  </a:extLst>
                </p14:cNvPr>
                <p14:cNvContentPartPr/>
                <p14:nvPr/>
              </p14:nvContentPartPr>
              <p14:xfrm>
                <a:off x="2159653" y="4467792"/>
                <a:ext cx="226440" cy="213120"/>
              </p14:xfrm>
            </p:contentPart>
          </mc:Choice>
          <mc:Fallback xmlns="">
            <p:pic>
              <p:nvPicPr>
                <p:cNvPr id="39204" name="Freihand 39203">
                  <a:extLst>
                    <a:ext uri="{FF2B5EF4-FFF2-40B4-BE49-F238E27FC236}">
                      <a16:creationId xmlns:a16="http://schemas.microsoft.com/office/drawing/2014/main" id="{83DF9D4D-DF4E-4B43-A06D-A75AB8C5B50D}"/>
                    </a:ext>
                  </a:extLst>
                </p:cNvPr>
                <p:cNvPicPr/>
                <p:nvPr/>
              </p:nvPicPr>
              <p:blipFill>
                <a:blip r:embed="rId826"/>
                <a:stretch>
                  <a:fillRect/>
                </a:stretch>
              </p:blipFill>
              <p:spPr>
                <a:xfrm>
                  <a:off x="2155333" y="4463472"/>
                  <a:ext cx="235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206" name="Freihand 39205">
                  <a:extLst>
                    <a:ext uri="{FF2B5EF4-FFF2-40B4-BE49-F238E27FC236}">
                      <a16:creationId xmlns:a16="http://schemas.microsoft.com/office/drawing/2014/main" id="{3836622C-C428-46EF-B32B-6B4A67AB5D16}"/>
                    </a:ext>
                  </a:extLst>
                </p14:cNvPr>
                <p14:cNvContentPartPr/>
                <p14:nvPr/>
              </p14:nvContentPartPr>
              <p14:xfrm>
                <a:off x="2710453" y="1159752"/>
                <a:ext cx="131400" cy="3087000"/>
              </p14:xfrm>
            </p:contentPart>
          </mc:Choice>
          <mc:Fallback xmlns="">
            <p:pic>
              <p:nvPicPr>
                <p:cNvPr id="39206" name="Freihand 39205">
                  <a:extLst>
                    <a:ext uri="{FF2B5EF4-FFF2-40B4-BE49-F238E27FC236}">
                      <a16:creationId xmlns:a16="http://schemas.microsoft.com/office/drawing/2014/main" id="{3836622C-C428-46EF-B32B-6B4A67AB5D16}"/>
                    </a:ext>
                  </a:extLst>
                </p:cNvPr>
                <p:cNvPicPr/>
                <p:nvPr/>
              </p:nvPicPr>
              <p:blipFill>
                <a:blip r:embed="rId828"/>
                <a:stretch>
                  <a:fillRect/>
                </a:stretch>
              </p:blipFill>
              <p:spPr>
                <a:xfrm>
                  <a:off x="2706133" y="1155432"/>
                  <a:ext cx="140040" cy="30956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08" name="Freihand 39207">
                  <a:extLst>
                    <a:ext uri="{FF2B5EF4-FFF2-40B4-BE49-F238E27FC236}">
                      <a16:creationId xmlns:a16="http://schemas.microsoft.com/office/drawing/2014/main" id="{C7C5779C-9008-49E9-A262-9363AE0E4F82}"/>
                    </a:ext>
                  </a:extLst>
                </p14:cNvPr>
                <p14:cNvContentPartPr/>
                <p14:nvPr/>
              </p14:nvContentPartPr>
              <p14:xfrm>
                <a:off x="3798733" y="3406872"/>
                <a:ext cx="1671120" cy="1037880"/>
              </p14:xfrm>
            </p:contentPart>
          </mc:Choice>
          <mc:Fallback xmlns="">
            <p:pic>
              <p:nvPicPr>
                <p:cNvPr id="39208" name="Freihand 39207">
                  <a:extLst>
                    <a:ext uri="{FF2B5EF4-FFF2-40B4-BE49-F238E27FC236}">
                      <a16:creationId xmlns:a16="http://schemas.microsoft.com/office/drawing/2014/main" id="{C7C5779C-9008-49E9-A262-9363AE0E4F82}"/>
                    </a:ext>
                  </a:extLst>
                </p:cNvPr>
                <p:cNvPicPr/>
                <p:nvPr/>
              </p:nvPicPr>
              <p:blipFill>
                <a:blip r:embed="rId830"/>
                <a:stretch>
                  <a:fillRect/>
                </a:stretch>
              </p:blipFill>
              <p:spPr>
                <a:xfrm>
                  <a:off x="3794413" y="3402552"/>
                  <a:ext cx="1679760" cy="10465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209" name="Freihand 39208">
                  <a:extLst>
                    <a:ext uri="{FF2B5EF4-FFF2-40B4-BE49-F238E27FC236}">
                      <a16:creationId xmlns:a16="http://schemas.microsoft.com/office/drawing/2014/main" id="{AE9C9ACB-ECFE-4A3C-B981-9E2A39F305A3}"/>
                    </a:ext>
                  </a:extLst>
                </p14:cNvPr>
                <p14:cNvContentPartPr/>
                <p14:nvPr/>
              </p14:nvContentPartPr>
              <p14:xfrm>
                <a:off x="3753013" y="4300032"/>
                <a:ext cx="154800" cy="263880"/>
              </p14:xfrm>
            </p:contentPart>
          </mc:Choice>
          <mc:Fallback xmlns="">
            <p:pic>
              <p:nvPicPr>
                <p:cNvPr id="39209" name="Freihand 39208">
                  <a:extLst>
                    <a:ext uri="{FF2B5EF4-FFF2-40B4-BE49-F238E27FC236}">
                      <a16:creationId xmlns:a16="http://schemas.microsoft.com/office/drawing/2014/main" id="{AE9C9ACB-ECFE-4A3C-B981-9E2A39F305A3}"/>
                    </a:ext>
                  </a:extLst>
                </p:cNvPr>
                <p:cNvPicPr/>
                <p:nvPr/>
              </p:nvPicPr>
              <p:blipFill>
                <a:blip r:embed="rId832"/>
                <a:stretch>
                  <a:fillRect/>
                </a:stretch>
              </p:blipFill>
              <p:spPr>
                <a:xfrm>
                  <a:off x="3748693" y="4295712"/>
                  <a:ext cx="163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210" name="Freihand 39209">
                  <a:extLst>
                    <a:ext uri="{FF2B5EF4-FFF2-40B4-BE49-F238E27FC236}">
                      <a16:creationId xmlns:a16="http://schemas.microsoft.com/office/drawing/2014/main" id="{E6AD3F81-78BD-4BD1-9DA0-12EE86D70616}"/>
                    </a:ext>
                  </a:extLst>
                </p14:cNvPr>
                <p14:cNvContentPartPr/>
                <p14:nvPr/>
              </p14:nvContentPartPr>
              <p14:xfrm>
                <a:off x="2718733" y="4069272"/>
                <a:ext cx="212040" cy="306000"/>
              </p14:xfrm>
            </p:contentPart>
          </mc:Choice>
          <mc:Fallback xmlns="">
            <p:pic>
              <p:nvPicPr>
                <p:cNvPr id="39210" name="Freihand 39209">
                  <a:extLst>
                    <a:ext uri="{FF2B5EF4-FFF2-40B4-BE49-F238E27FC236}">
                      <a16:creationId xmlns:a16="http://schemas.microsoft.com/office/drawing/2014/main" id="{E6AD3F81-78BD-4BD1-9DA0-12EE86D70616}"/>
                    </a:ext>
                  </a:extLst>
                </p:cNvPr>
                <p:cNvPicPr/>
                <p:nvPr/>
              </p:nvPicPr>
              <p:blipFill>
                <a:blip r:embed="rId834"/>
                <a:stretch>
                  <a:fillRect/>
                </a:stretch>
              </p:blipFill>
              <p:spPr>
                <a:xfrm>
                  <a:off x="2714413" y="4064952"/>
                  <a:ext cx="220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211" name="Freihand 39210">
                  <a:extLst>
                    <a:ext uri="{FF2B5EF4-FFF2-40B4-BE49-F238E27FC236}">
                      <a16:creationId xmlns:a16="http://schemas.microsoft.com/office/drawing/2014/main" id="{4A4D0FB0-23AE-40E1-8F00-7307515B42CD}"/>
                    </a:ext>
                  </a:extLst>
                </p14:cNvPr>
                <p14:cNvContentPartPr/>
                <p14:nvPr/>
              </p14:nvContentPartPr>
              <p14:xfrm>
                <a:off x="1323013" y="4062072"/>
                <a:ext cx="107640" cy="205920"/>
              </p14:xfrm>
            </p:contentPart>
          </mc:Choice>
          <mc:Fallback xmlns="">
            <p:pic>
              <p:nvPicPr>
                <p:cNvPr id="39211" name="Freihand 39210">
                  <a:extLst>
                    <a:ext uri="{FF2B5EF4-FFF2-40B4-BE49-F238E27FC236}">
                      <a16:creationId xmlns:a16="http://schemas.microsoft.com/office/drawing/2014/main" id="{4A4D0FB0-23AE-40E1-8F00-7307515B42CD}"/>
                    </a:ext>
                  </a:extLst>
                </p:cNvPr>
                <p:cNvPicPr/>
                <p:nvPr/>
              </p:nvPicPr>
              <p:blipFill>
                <a:blip r:embed="rId836"/>
                <a:stretch>
                  <a:fillRect/>
                </a:stretch>
              </p:blipFill>
              <p:spPr>
                <a:xfrm>
                  <a:off x="1318693" y="4057752"/>
                  <a:ext cx="11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212" name="Freihand 39211">
                  <a:extLst>
                    <a:ext uri="{FF2B5EF4-FFF2-40B4-BE49-F238E27FC236}">
                      <a16:creationId xmlns:a16="http://schemas.microsoft.com/office/drawing/2014/main" id="{D0A3B207-9E4C-4823-8429-E3D68A5B83C7}"/>
                    </a:ext>
                  </a:extLst>
                </p14:cNvPr>
                <p14:cNvContentPartPr/>
                <p14:nvPr/>
              </p14:nvContentPartPr>
              <p14:xfrm>
                <a:off x="1464493" y="4094832"/>
                <a:ext cx="45360" cy="96840"/>
              </p14:xfrm>
            </p:contentPart>
          </mc:Choice>
          <mc:Fallback xmlns="">
            <p:pic>
              <p:nvPicPr>
                <p:cNvPr id="39212" name="Freihand 39211">
                  <a:extLst>
                    <a:ext uri="{FF2B5EF4-FFF2-40B4-BE49-F238E27FC236}">
                      <a16:creationId xmlns:a16="http://schemas.microsoft.com/office/drawing/2014/main" id="{D0A3B207-9E4C-4823-8429-E3D68A5B83C7}"/>
                    </a:ext>
                  </a:extLst>
                </p:cNvPr>
                <p:cNvPicPr/>
                <p:nvPr/>
              </p:nvPicPr>
              <p:blipFill>
                <a:blip r:embed="rId838"/>
                <a:stretch>
                  <a:fillRect/>
                </a:stretch>
              </p:blipFill>
              <p:spPr>
                <a:xfrm>
                  <a:off x="1460173" y="4090512"/>
                  <a:ext cx="54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213" name="Freihand 39212">
                  <a:extLst>
                    <a:ext uri="{FF2B5EF4-FFF2-40B4-BE49-F238E27FC236}">
                      <a16:creationId xmlns:a16="http://schemas.microsoft.com/office/drawing/2014/main" id="{3C4B632D-1408-437C-B6F4-CE3C3B50AC06}"/>
                    </a:ext>
                  </a:extLst>
                </p14:cNvPr>
                <p14:cNvContentPartPr/>
                <p14:nvPr/>
              </p14:nvContentPartPr>
              <p14:xfrm>
                <a:off x="1488253" y="4090872"/>
                <a:ext cx="62640" cy="95760"/>
              </p14:xfrm>
            </p:contentPart>
          </mc:Choice>
          <mc:Fallback xmlns="">
            <p:pic>
              <p:nvPicPr>
                <p:cNvPr id="39213" name="Freihand 39212">
                  <a:extLst>
                    <a:ext uri="{FF2B5EF4-FFF2-40B4-BE49-F238E27FC236}">
                      <a16:creationId xmlns:a16="http://schemas.microsoft.com/office/drawing/2014/main" id="{3C4B632D-1408-437C-B6F4-CE3C3B50AC06}"/>
                    </a:ext>
                  </a:extLst>
                </p:cNvPr>
                <p:cNvPicPr/>
                <p:nvPr/>
              </p:nvPicPr>
              <p:blipFill>
                <a:blip r:embed="rId840"/>
                <a:stretch>
                  <a:fillRect/>
                </a:stretch>
              </p:blipFill>
              <p:spPr>
                <a:xfrm>
                  <a:off x="1483933" y="4086552"/>
                  <a:ext cx="71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221" name="Freihand 39220">
                  <a:extLst>
                    <a:ext uri="{FF2B5EF4-FFF2-40B4-BE49-F238E27FC236}">
                      <a16:creationId xmlns:a16="http://schemas.microsoft.com/office/drawing/2014/main" id="{CD38A48C-B283-4E45-B3FA-4215AA219943}"/>
                    </a:ext>
                  </a:extLst>
                </p14:cNvPr>
                <p14:cNvContentPartPr/>
                <p14:nvPr/>
              </p14:nvContentPartPr>
              <p14:xfrm>
                <a:off x="4652653" y="3943992"/>
                <a:ext cx="108360" cy="173160"/>
              </p14:xfrm>
            </p:contentPart>
          </mc:Choice>
          <mc:Fallback xmlns="">
            <p:pic>
              <p:nvPicPr>
                <p:cNvPr id="39221" name="Freihand 39220">
                  <a:extLst>
                    <a:ext uri="{FF2B5EF4-FFF2-40B4-BE49-F238E27FC236}">
                      <a16:creationId xmlns:a16="http://schemas.microsoft.com/office/drawing/2014/main" id="{CD38A48C-B283-4E45-B3FA-4215AA219943}"/>
                    </a:ext>
                  </a:extLst>
                </p:cNvPr>
                <p:cNvPicPr/>
                <p:nvPr/>
              </p:nvPicPr>
              <p:blipFill>
                <a:blip r:embed="rId842"/>
                <a:stretch>
                  <a:fillRect/>
                </a:stretch>
              </p:blipFill>
              <p:spPr>
                <a:xfrm>
                  <a:off x="4648333" y="3939672"/>
                  <a:ext cx="117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222" name="Freihand 39221">
                  <a:extLst>
                    <a:ext uri="{FF2B5EF4-FFF2-40B4-BE49-F238E27FC236}">
                      <a16:creationId xmlns:a16="http://schemas.microsoft.com/office/drawing/2014/main" id="{A91E0E3B-5A9E-483C-A608-703A3B484B07}"/>
                    </a:ext>
                  </a:extLst>
                </p14:cNvPr>
                <p14:cNvContentPartPr/>
                <p14:nvPr/>
              </p14:nvContentPartPr>
              <p14:xfrm>
                <a:off x="4825453" y="3994392"/>
                <a:ext cx="100440" cy="91440"/>
              </p14:xfrm>
            </p:contentPart>
          </mc:Choice>
          <mc:Fallback xmlns="">
            <p:pic>
              <p:nvPicPr>
                <p:cNvPr id="39222" name="Freihand 39221">
                  <a:extLst>
                    <a:ext uri="{FF2B5EF4-FFF2-40B4-BE49-F238E27FC236}">
                      <a16:creationId xmlns:a16="http://schemas.microsoft.com/office/drawing/2014/main" id="{A91E0E3B-5A9E-483C-A608-703A3B484B07}"/>
                    </a:ext>
                  </a:extLst>
                </p:cNvPr>
                <p:cNvPicPr/>
                <p:nvPr/>
              </p:nvPicPr>
              <p:blipFill>
                <a:blip r:embed="rId844"/>
                <a:stretch>
                  <a:fillRect/>
                </a:stretch>
              </p:blipFill>
              <p:spPr>
                <a:xfrm>
                  <a:off x="4821133" y="3990072"/>
                  <a:ext cx="109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224" name="Freihand 39223">
                  <a:extLst>
                    <a:ext uri="{FF2B5EF4-FFF2-40B4-BE49-F238E27FC236}">
                      <a16:creationId xmlns:a16="http://schemas.microsoft.com/office/drawing/2014/main" id="{888576B3-805E-49D1-B687-8978B333B57F}"/>
                    </a:ext>
                  </a:extLst>
                </p14:cNvPr>
                <p14:cNvContentPartPr/>
                <p14:nvPr/>
              </p14:nvContentPartPr>
              <p14:xfrm>
                <a:off x="1319053" y="3430992"/>
                <a:ext cx="1234080" cy="1019160"/>
              </p14:xfrm>
            </p:contentPart>
          </mc:Choice>
          <mc:Fallback xmlns="">
            <p:pic>
              <p:nvPicPr>
                <p:cNvPr id="39224" name="Freihand 39223">
                  <a:extLst>
                    <a:ext uri="{FF2B5EF4-FFF2-40B4-BE49-F238E27FC236}">
                      <a16:creationId xmlns:a16="http://schemas.microsoft.com/office/drawing/2014/main" id="{888576B3-805E-49D1-B687-8978B333B57F}"/>
                    </a:ext>
                  </a:extLst>
                </p:cNvPr>
                <p:cNvPicPr/>
                <p:nvPr/>
              </p:nvPicPr>
              <p:blipFill>
                <a:blip r:embed="rId846"/>
                <a:stretch>
                  <a:fillRect/>
                </a:stretch>
              </p:blipFill>
              <p:spPr>
                <a:xfrm>
                  <a:off x="1314733" y="3426672"/>
                  <a:ext cx="1242720" cy="10278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225" name="Freihand 39224">
                  <a:extLst>
                    <a:ext uri="{FF2B5EF4-FFF2-40B4-BE49-F238E27FC236}">
                      <a16:creationId xmlns:a16="http://schemas.microsoft.com/office/drawing/2014/main" id="{AC4FE32A-C93B-4614-A7DF-5068EE6A17A9}"/>
                    </a:ext>
                  </a:extLst>
                </p14:cNvPr>
                <p14:cNvContentPartPr/>
                <p14:nvPr/>
              </p14:nvContentPartPr>
              <p14:xfrm>
                <a:off x="1239133" y="3381672"/>
                <a:ext cx="223920" cy="194760"/>
              </p14:xfrm>
            </p:contentPart>
          </mc:Choice>
          <mc:Fallback xmlns="">
            <p:pic>
              <p:nvPicPr>
                <p:cNvPr id="39225" name="Freihand 39224">
                  <a:extLst>
                    <a:ext uri="{FF2B5EF4-FFF2-40B4-BE49-F238E27FC236}">
                      <a16:creationId xmlns:a16="http://schemas.microsoft.com/office/drawing/2014/main" id="{AC4FE32A-C93B-4614-A7DF-5068EE6A17A9}"/>
                    </a:ext>
                  </a:extLst>
                </p:cNvPr>
                <p:cNvPicPr/>
                <p:nvPr/>
              </p:nvPicPr>
              <p:blipFill>
                <a:blip r:embed="rId848"/>
                <a:stretch>
                  <a:fillRect/>
                </a:stretch>
              </p:blipFill>
              <p:spPr>
                <a:xfrm>
                  <a:off x="1234813" y="3377352"/>
                  <a:ext cx="232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227" name="Freihand 39226">
                  <a:extLst>
                    <a:ext uri="{FF2B5EF4-FFF2-40B4-BE49-F238E27FC236}">
                      <a16:creationId xmlns:a16="http://schemas.microsoft.com/office/drawing/2014/main" id="{83506413-D9DB-4D85-BFFC-03A622A66975}"/>
                    </a:ext>
                  </a:extLst>
                </p14:cNvPr>
                <p14:cNvContentPartPr/>
                <p14:nvPr/>
              </p14:nvContentPartPr>
              <p14:xfrm>
                <a:off x="3107533" y="1177032"/>
                <a:ext cx="376560" cy="3155760"/>
              </p14:xfrm>
            </p:contentPart>
          </mc:Choice>
          <mc:Fallback xmlns="">
            <p:pic>
              <p:nvPicPr>
                <p:cNvPr id="39227" name="Freihand 39226">
                  <a:extLst>
                    <a:ext uri="{FF2B5EF4-FFF2-40B4-BE49-F238E27FC236}">
                      <a16:creationId xmlns:a16="http://schemas.microsoft.com/office/drawing/2014/main" id="{83506413-D9DB-4D85-BFFC-03A622A66975}"/>
                    </a:ext>
                  </a:extLst>
                </p:cNvPr>
                <p:cNvPicPr/>
                <p:nvPr/>
              </p:nvPicPr>
              <p:blipFill>
                <a:blip r:embed="rId850"/>
                <a:stretch>
                  <a:fillRect/>
                </a:stretch>
              </p:blipFill>
              <p:spPr>
                <a:xfrm>
                  <a:off x="3103213" y="1172712"/>
                  <a:ext cx="385200" cy="31644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228" name="Freihand 39227">
                  <a:extLst>
                    <a:ext uri="{FF2B5EF4-FFF2-40B4-BE49-F238E27FC236}">
                      <a16:creationId xmlns:a16="http://schemas.microsoft.com/office/drawing/2014/main" id="{7C6E677F-A5DD-4EC1-9C2C-7A2FF4666AA0}"/>
                    </a:ext>
                  </a:extLst>
                </p14:cNvPr>
                <p14:cNvContentPartPr/>
                <p14:nvPr/>
              </p14:nvContentPartPr>
              <p14:xfrm>
                <a:off x="3042733" y="1100712"/>
                <a:ext cx="132840" cy="182520"/>
              </p14:xfrm>
            </p:contentPart>
          </mc:Choice>
          <mc:Fallback xmlns="">
            <p:pic>
              <p:nvPicPr>
                <p:cNvPr id="39228" name="Freihand 39227">
                  <a:extLst>
                    <a:ext uri="{FF2B5EF4-FFF2-40B4-BE49-F238E27FC236}">
                      <a16:creationId xmlns:a16="http://schemas.microsoft.com/office/drawing/2014/main" id="{7C6E677F-A5DD-4EC1-9C2C-7A2FF4666AA0}"/>
                    </a:ext>
                  </a:extLst>
                </p:cNvPr>
                <p:cNvPicPr/>
                <p:nvPr/>
              </p:nvPicPr>
              <p:blipFill>
                <a:blip r:embed="rId852"/>
                <a:stretch>
                  <a:fillRect/>
                </a:stretch>
              </p:blipFill>
              <p:spPr>
                <a:xfrm>
                  <a:off x="3038413" y="1096392"/>
                  <a:ext cx="141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230" name="Freihand 39229">
                  <a:extLst>
                    <a:ext uri="{FF2B5EF4-FFF2-40B4-BE49-F238E27FC236}">
                      <a16:creationId xmlns:a16="http://schemas.microsoft.com/office/drawing/2014/main" id="{21E2DDFB-8B15-4BAC-BB67-5BC14FB81B7E}"/>
                    </a:ext>
                  </a:extLst>
                </p14:cNvPr>
                <p14:cNvContentPartPr/>
                <p14:nvPr/>
              </p14:nvContentPartPr>
              <p14:xfrm>
                <a:off x="3893773" y="3514152"/>
                <a:ext cx="1641600" cy="1196280"/>
              </p14:xfrm>
            </p:contentPart>
          </mc:Choice>
          <mc:Fallback xmlns="">
            <p:pic>
              <p:nvPicPr>
                <p:cNvPr id="39230" name="Freihand 39229">
                  <a:extLst>
                    <a:ext uri="{FF2B5EF4-FFF2-40B4-BE49-F238E27FC236}">
                      <a16:creationId xmlns:a16="http://schemas.microsoft.com/office/drawing/2014/main" id="{21E2DDFB-8B15-4BAC-BB67-5BC14FB81B7E}"/>
                    </a:ext>
                  </a:extLst>
                </p:cNvPr>
                <p:cNvPicPr/>
                <p:nvPr/>
              </p:nvPicPr>
              <p:blipFill>
                <a:blip r:embed="rId854"/>
                <a:stretch>
                  <a:fillRect/>
                </a:stretch>
              </p:blipFill>
              <p:spPr>
                <a:xfrm>
                  <a:off x="3889453" y="3509832"/>
                  <a:ext cx="165024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231" name="Freihand 39230">
                  <a:extLst>
                    <a:ext uri="{FF2B5EF4-FFF2-40B4-BE49-F238E27FC236}">
                      <a16:creationId xmlns:a16="http://schemas.microsoft.com/office/drawing/2014/main" id="{465517DD-7B35-4A62-A384-C7F822018291}"/>
                    </a:ext>
                  </a:extLst>
                </p14:cNvPr>
                <p14:cNvContentPartPr/>
                <p14:nvPr/>
              </p14:nvContentPartPr>
              <p14:xfrm>
                <a:off x="5416573" y="3433512"/>
                <a:ext cx="184680" cy="200160"/>
              </p14:xfrm>
            </p:contentPart>
          </mc:Choice>
          <mc:Fallback xmlns="">
            <p:pic>
              <p:nvPicPr>
                <p:cNvPr id="39231" name="Freihand 39230">
                  <a:extLst>
                    <a:ext uri="{FF2B5EF4-FFF2-40B4-BE49-F238E27FC236}">
                      <a16:creationId xmlns:a16="http://schemas.microsoft.com/office/drawing/2014/main" id="{465517DD-7B35-4A62-A384-C7F822018291}"/>
                    </a:ext>
                  </a:extLst>
                </p:cNvPr>
                <p:cNvPicPr/>
                <p:nvPr/>
              </p:nvPicPr>
              <p:blipFill>
                <a:blip r:embed="rId856"/>
                <a:stretch>
                  <a:fillRect/>
                </a:stretch>
              </p:blipFill>
              <p:spPr>
                <a:xfrm>
                  <a:off x="5412253" y="3429192"/>
                  <a:ext cx="193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233" name="Freihand 39232">
                  <a:extLst>
                    <a:ext uri="{FF2B5EF4-FFF2-40B4-BE49-F238E27FC236}">
                      <a16:creationId xmlns:a16="http://schemas.microsoft.com/office/drawing/2014/main" id="{86097F51-F963-43B5-8ED6-30CD9436D0C5}"/>
                    </a:ext>
                  </a:extLst>
                </p14:cNvPr>
                <p14:cNvContentPartPr/>
                <p14:nvPr/>
              </p14:nvContentPartPr>
              <p14:xfrm>
                <a:off x="1893973" y="3681552"/>
                <a:ext cx="61200" cy="145800"/>
              </p14:xfrm>
            </p:contentPart>
          </mc:Choice>
          <mc:Fallback xmlns="">
            <p:pic>
              <p:nvPicPr>
                <p:cNvPr id="39233" name="Freihand 39232">
                  <a:extLst>
                    <a:ext uri="{FF2B5EF4-FFF2-40B4-BE49-F238E27FC236}">
                      <a16:creationId xmlns:a16="http://schemas.microsoft.com/office/drawing/2014/main" id="{86097F51-F963-43B5-8ED6-30CD9436D0C5}"/>
                    </a:ext>
                  </a:extLst>
                </p:cNvPr>
                <p:cNvPicPr/>
                <p:nvPr/>
              </p:nvPicPr>
              <p:blipFill>
                <a:blip r:embed="rId858"/>
                <a:stretch>
                  <a:fillRect/>
                </a:stretch>
              </p:blipFill>
              <p:spPr>
                <a:xfrm>
                  <a:off x="1889653" y="3677232"/>
                  <a:ext cx="69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234" name="Freihand 39233">
                  <a:extLst>
                    <a:ext uri="{FF2B5EF4-FFF2-40B4-BE49-F238E27FC236}">
                      <a16:creationId xmlns:a16="http://schemas.microsoft.com/office/drawing/2014/main" id="{098E172D-0FE6-4008-8B35-7D265171D693}"/>
                    </a:ext>
                  </a:extLst>
                </p14:cNvPr>
                <p14:cNvContentPartPr/>
                <p14:nvPr/>
              </p14:nvContentPartPr>
              <p14:xfrm>
                <a:off x="1899733" y="3739512"/>
                <a:ext cx="119520" cy="95040"/>
              </p14:xfrm>
            </p:contentPart>
          </mc:Choice>
          <mc:Fallback xmlns="">
            <p:pic>
              <p:nvPicPr>
                <p:cNvPr id="39234" name="Freihand 39233">
                  <a:extLst>
                    <a:ext uri="{FF2B5EF4-FFF2-40B4-BE49-F238E27FC236}">
                      <a16:creationId xmlns:a16="http://schemas.microsoft.com/office/drawing/2014/main" id="{098E172D-0FE6-4008-8B35-7D265171D693}"/>
                    </a:ext>
                  </a:extLst>
                </p:cNvPr>
                <p:cNvPicPr/>
                <p:nvPr/>
              </p:nvPicPr>
              <p:blipFill>
                <a:blip r:embed="rId860"/>
                <a:stretch>
                  <a:fillRect/>
                </a:stretch>
              </p:blipFill>
              <p:spPr>
                <a:xfrm>
                  <a:off x="1895413" y="3735192"/>
                  <a:ext cx="128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235" name="Freihand 39234">
                  <a:extLst>
                    <a:ext uri="{FF2B5EF4-FFF2-40B4-BE49-F238E27FC236}">
                      <a16:creationId xmlns:a16="http://schemas.microsoft.com/office/drawing/2014/main" id="{B6DCC4B9-C605-40ED-8BE5-2FF18D71663B}"/>
                    </a:ext>
                  </a:extLst>
                </p14:cNvPr>
                <p14:cNvContentPartPr/>
                <p14:nvPr/>
              </p14:nvContentPartPr>
              <p14:xfrm>
                <a:off x="1832053" y="3613872"/>
                <a:ext cx="102600" cy="86760"/>
              </p14:xfrm>
            </p:contentPart>
          </mc:Choice>
          <mc:Fallback xmlns="">
            <p:pic>
              <p:nvPicPr>
                <p:cNvPr id="39235" name="Freihand 39234">
                  <a:extLst>
                    <a:ext uri="{FF2B5EF4-FFF2-40B4-BE49-F238E27FC236}">
                      <a16:creationId xmlns:a16="http://schemas.microsoft.com/office/drawing/2014/main" id="{B6DCC4B9-C605-40ED-8BE5-2FF18D71663B}"/>
                    </a:ext>
                  </a:extLst>
                </p:cNvPr>
                <p:cNvPicPr/>
                <p:nvPr/>
              </p:nvPicPr>
              <p:blipFill>
                <a:blip r:embed="rId862"/>
                <a:stretch>
                  <a:fillRect/>
                </a:stretch>
              </p:blipFill>
              <p:spPr>
                <a:xfrm>
                  <a:off x="1827733" y="3609552"/>
                  <a:ext cx="111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236" name="Freihand 39235">
                  <a:extLst>
                    <a:ext uri="{FF2B5EF4-FFF2-40B4-BE49-F238E27FC236}">
                      <a16:creationId xmlns:a16="http://schemas.microsoft.com/office/drawing/2014/main" id="{358A4FC4-92B4-4643-9967-D8EF7F8DBF33}"/>
                    </a:ext>
                  </a:extLst>
                </p14:cNvPr>
                <p14:cNvContentPartPr/>
                <p14:nvPr/>
              </p14:nvContentPartPr>
              <p14:xfrm>
                <a:off x="2037973" y="3661752"/>
                <a:ext cx="80640" cy="110520"/>
              </p14:xfrm>
            </p:contentPart>
          </mc:Choice>
          <mc:Fallback xmlns="">
            <p:pic>
              <p:nvPicPr>
                <p:cNvPr id="39236" name="Freihand 39235">
                  <a:extLst>
                    <a:ext uri="{FF2B5EF4-FFF2-40B4-BE49-F238E27FC236}">
                      <a16:creationId xmlns:a16="http://schemas.microsoft.com/office/drawing/2014/main" id="{358A4FC4-92B4-4643-9967-D8EF7F8DBF33}"/>
                    </a:ext>
                  </a:extLst>
                </p:cNvPr>
                <p:cNvPicPr/>
                <p:nvPr/>
              </p:nvPicPr>
              <p:blipFill>
                <a:blip r:embed="rId864"/>
                <a:stretch>
                  <a:fillRect/>
                </a:stretch>
              </p:blipFill>
              <p:spPr>
                <a:xfrm>
                  <a:off x="2033653" y="3657432"/>
                  <a:ext cx="89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237" name="Freihand 39236">
                  <a:extLst>
                    <a:ext uri="{FF2B5EF4-FFF2-40B4-BE49-F238E27FC236}">
                      <a16:creationId xmlns:a16="http://schemas.microsoft.com/office/drawing/2014/main" id="{30BA0D96-95E4-41CD-B749-712795E6D9C3}"/>
                    </a:ext>
                  </a:extLst>
                </p14:cNvPr>
                <p14:cNvContentPartPr/>
                <p14:nvPr/>
              </p14:nvContentPartPr>
              <p14:xfrm>
                <a:off x="2053813" y="3672192"/>
                <a:ext cx="64080" cy="56880"/>
              </p14:xfrm>
            </p:contentPart>
          </mc:Choice>
          <mc:Fallback xmlns="">
            <p:pic>
              <p:nvPicPr>
                <p:cNvPr id="39237" name="Freihand 39236">
                  <a:extLst>
                    <a:ext uri="{FF2B5EF4-FFF2-40B4-BE49-F238E27FC236}">
                      <a16:creationId xmlns:a16="http://schemas.microsoft.com/office/drawing/2014/main" id="{30BA0D96-95E4-41CD-B749-712795E6D9C3}"/>
                    </a:ext>
                  </a:extLst>
                </p:cNvPr>
                <p:cNvPicPr/>
                <p:nvPr/>
              </p:nvPicPr>
              <p:blipFill>
                <a:blip r:embed="rId866"/>
                <a:stretch>
                  <a:fillRect/>
                </a:stretch>
              </p:blipFill>
              <p:spPr>
                <a:xfrm>
                  <a:off x="2049493" y="3667872"/>
                  <a:ext cx="72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246" name="Freihand 39245">
                  <a:extLst>
                    <a:ext uri="{FF2B5EF4-FFF2-40B4-BE49-F238E27FC236}">
                      <a16:creationId xmlns:a16="http://schemas.microsoft.com/office/drawing/2014/main" id="{D6E09637-2D6A-4D95-A8BF-020EE5944B38}"/>
                    </a:ext>
                  </a:extLst>
                </p14:cNvPr>
                <p14:cNvContentPartPr/>
                <p14:nvPr/>
              </p14:nvContentPartPr>
              <p14:xfrm>
                <a:off x="4770373" y="4328472"/>
                <a:ext cx="56160" cy="112680"/>
              </p14:xfrm>
            </p:contentPart>
          </mc:Choice>
          <mc:Fallback xmlns="">
            <p:pic>
              <p:nvPicPr>
                <p:cNvPr id="39246" name="Freihand 39245">
                  <a:extLst>
                    <a:ext uri="{FF2B5EF4-FFF2-40B4-BE49-F238E27FC236}">
                      <a16:creationId xmlns:a16="http://schemas.microsoft.com/office/drawing/2014/main" id="{D6E09637-2D6A-4D95-A8BF-020EE5944B38}"/>
                    </a:ext>
                  </a:extLst>
                </p:cNvPr>
                <p:cNvPicPr/>
                <p:nvPr/>
              </p:nvPicPr>
              <p:blipFill>
                <a:blip r:embed="rId868"/>
                <a:stretch>
                  <a:fillRect/>
                </a:stretch>
              </p:blipFill>
              <p:spPr>
                <a:xfrm>
                  <a:off x="4766053" y="4324152"/>
                  <a:ext cx="64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247" name="Freihand 39246">
                  <a:extLst>
                    <a:ext uri="{FF2B5EF4-FFF2-40B4-BE49-F238E27FC236}">
                      <a16:creationId xmlns:a16="http://schemas.microsoft.com/office/drawing/2014/main" id="{D249BDA2-C24F-45E0-8D3F-306909BC7E7F}"/>
                    </a:ext>
                  </a:extLst>
                </p14:cNvPr>
                <p14:cNvContentPartPr/>
                <p14:nvPr/>
              </p14:nvContentPartPr>
              <p14:xfrm>
                <a:off x="4757053" y="4392192"/>
                <a:ext cx="114480" cy="83520"/>
              </p14:xfrm>
            </p:contentPart>
          </mc:Choice>
          <mc:Fallback xmlns="">
            <p:pic>
              <p:nvPicPr>
                <p:cNvPr id="39247" name="Freihand 39246">
                  <a:extLst>
                    <a:ext uri="{FF2B5EF4-FFF2-40B4-BE49-F238E27FC236}">
                      <a16:creationId xmlns:a16="http://schemas.microsoft.com/office/drawing/2014/main" id="{D249BDA2-C24F-45E0-8D3F-306909BC7E7F}"/>
                    </a:ext>
                  </a:extLst>
                </p:cNvPr>
                <p:cNvPicPr/>
                <p:nvPr/>
              </p:nvPicPr>
              <p:blipFill>
                <a:blip r:embed="rId870"/>
                <a:stretch>
                  <a:fillRect/>
                </a:stretch>
              </p:blipFill>
              <p:spPr>
                <a:xfrm>
                  <a:off x="4752733" y="4387872"/>
                  <a:ext cx="123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248" name="Freihand 39247">
                  <a:extLst>
                    <a:ext uri="{FF2B5EF4-FFF2-40B4-BE49-F238E27FC236}">
                      <a16:creationId xmlns:a16="http://schemas.microsoft.com/office/drawing/2014/main" id="{E4367F66-9DE3-4DFB-80DC-720A68A54CE0}"/>
                    </a:ext>
                  </a:extLst>
                </p14:cNvPr>
                <p14:cNvContentPartPr/>
                <p14:nvPr/>
              </p14:nvContentPartPr>
              <p14:xfrm>
                <a:off x="4707013" y="4279152"/>
                <a:ext cx="113760" cy="87840"/>
              </p14:xfrm>
            </p:contentPart>
          </mc:Choice>
          <mc:Fallback xmlns="">
            <p:pic>
              <p:nvPicPr>
                <p:cNvPr id="39248" name="Freihand 39247">
                  <a:extLst>
                    <a:ext uri="{FF2B5EF4-FFF2-40B4-BE49-F238E27FC236}">
                      <a16:creationId xmlns:a16="http://schemas.microsoft.com/office/drawing/2014/main" id="{E4367F66-9DE3-4DFB-80DC-720A68A54CE0}"/>
                    </a:ext>
                  </a:extLst>
                </p:cNvPr>
                <p:cNvPicPr/>
                <p:nvPr/>
              </p:nvPicPr>
              <p:blipFill>
                <a:blip r:embed="rId872"/>
                <a:stretch>
                  <a:fillRect/>
                </a:stretch>
              </p:blipFill>
              <p:spPr>
                <a:xfrm>
                  <a:off x="4702693" y="4274832"/>
                  <a:ext cx="122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249" name="Freihand 39248">
                  <a:extLst>
                    <a:ext uri="{FF2B5EF4-FFF2-40B4-BE49-F238E27FC236}">
                      <a16:creationId xmlns:a16="http://schemas.microsoft.com/office/drawing/2014/main" id="{B904B7A4-DAD8-4F32-8333-A030534E699C}"/>
                    </a:ext>
                  </a:extLst>
                </p14:cNvPr>
                <p14:cNvContentPartPr/>
                <p14:nvPr/>
              </p14:nvContentPartPr>
              <p14:xfrm>
                <a:off x="4900333" y="4292832"/>
                <a:ext cx="152280" cy="133200"/>
              </p14:xfrm>
            </p:contentPart>
          </mc:Choice>
          <mc:Fallback xmlns="">
            <p:pic>
              <p:nvPicPr>
                <p:cNvPr id="39249" name="Freihand 39248">
                  <a:extLst>
                    <a:ext uri="{FF2B5EF4-FFF2-40B4-BE49-F238E27FC236}">
                      <a16:creationId xmlns:a16="http://schemas.microsoft.com/office/drawing/2014/main" id="{B904B7A4-DAD8-4F32-8333-A030534E699C}"/>
                    </a:ext>
                  </a:extLst>
                </p:cNvPr>
                <p:cNvPicPr/>
                <p:nvPr/>
              </p:nvPicPr>
              <p:blipFill>
                <a:blip r:embed="rId874"/>
                <a:stretch>
                  <a:fillRect/>
                </a:stretch>
              </p:blipFill>
              <p:spPr>
                <a:xfrm>
                  <a:off x="4896013" y="4288512"/>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3" name="Freihand 42">
                  <a:extLst>
                    <a:ext uri="{FF2B5EF4-FFF2-40B4-BE49-F238E27FC236}">
                      <a16:creationId xmlns:a16="http://schemas.microsoft.com/office/drawing/2014/main" id="{F9F4504D-7C08-4519-A2A3-109C42735211}"/>
                    </a:ext>
                  </a:extLst>
                </p14:cNvPr>
                <p14:cNvContentPartPr/>
                <p14:nvPr/>
              </p14:nvContentPartPr>
              <p14:xfrm>
                <a:off x="2841493" y="2278632"/>
                <a:ext cx="104040" cy="96480"/>
              </p14:xfrm>
            </p:contentPart>
          </mc:Choice>
          <mc:Fallback xmlns="">
            <p:pic>
              <p:nvPicPr>
                <p:cNvPr id="43" name="Freihand 42">
                  <a:extLst>
                    <a:ext uri="{FF2B5EF4-FFF2-40B4-BE49-F238E27FC236}">
                      <a16:creationId xmlns:a16="http://schemas.microsoft.com/office/drawing/2014/main" id="{F9F4504D-7C08-4519-A2A3-109C42735211}"/>
                    </a:ext>
                  </a:extLst>
                </p:cNvPr>
                <p:cNvPicPr/>
                <p:nvPr/>
              </p:nvPicPr>
              <p:blipFill>
                <a:blip r:embed="rId876"/>
                <a:stretch>
                  <a:fillRect/>
                </a:stretch>
              </p:blipFill>
              <p:spPr>
                <a:xfrm>
                  <a:off x="2837173" y="2274312"/>
                  <a:ext cx="112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4" name="Freihand 43">
                  <a:extLst>
                    <a:ext uri="{FF2B5EF4-FFF2-40B4-BE49-F238E27FC236}">
                      <a16:creationId xmlns:a16="http://schemas.microsoft.com/office/drawing/2014/main" id="{AC037CAC-55E1-4677-BC16-185EC37EEFA5}"/>
                    </a:ext>
                  </a:extLst>
                </p14:cNvPr>
                <p14:cNvContentPartPr/>
                <p14:nvPr/>
              </p14:nvContentPartPr>
              <p14:xfrm>
                <a:off x="2897653" y="2257032"/>
                <a:ext cx="73440" cy="191880"/>
              </p14:xfrm>
            </p:contentPart>
          </mc:Choice>
          <mc:Fallback xmlns="">
            <p:pic>
              <p:nvPicPr>
                <p:cNvPr id="44" name="Freihand 43">
                  <a:extLst>
                    <a:ext uri="{FF2B5EF4-FFF2-40B4-BE49-F238E27FC236}">
                      <a16:creationId xmlns:a16="http://schemas.microsoft.com/office/drawing/2014/main" id="{AC037CAC-55E1-4677-BC16-185EC37EEFA5}"/>
                    </a:ext>
                  </a:extLst>
                </p:cNvPr>
                <p:cNvPicPr/>
                <p:nvPr/>
              </p:nvPicPr>
              <p:blipFill>
                <a:blip r:embed="rId878"/>
                <a:stretch>
                  <a:fillRect/>
                </a:stretch>
              </p:blipFill>
              <p:spPr>
                <a:xfrm>
                  <a:off x="2893333" y="2252712"/>
                  <a:ext cx="82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5" name="Freihand 44">
                  <a:extLst>
                    <a:ext uri="{FF2B5EF4-FFF2-40B4-BE49-F238E27FC236}">
                      <a16:creationId xmlns:a16="http://schemas.microsoft.com/office/drawing/2014/main" id="{E0F83A7B-6CFD-4537-85B4-3A21EE89D7AB}"/>
                    </a:ext>
                  </a:extLst>
                </p14:cNvPr>
                <p14:cNvContentPartPr/>
                <p14:nvPr/>
              </p14:nvContentPartPr>
              <p14:xfrm>
                <a:off x="2990893" y="2332992"/>
                <a:ext cx="34200" cy="110880"/>
              </p14:xfrm>
            </p:contentPart>
          </mc:Choice>
          <mc:Fallback xmlns="">
            <p:pic>
              <p:nvPicPr>
                <p:cNvPr id="45" name="Freihand 44">
                  <a:extLst>
                    <a:ext uri="{FF2B5EF4-FFF2-40B4-BE49-F238E27FC236}">
                      <a16:creationId xmlns:a16="http://schemas.microsoft.com/office/drawing/2014/main" id="{E0F83A7B-6CFD-4537-85B4-3A21EE89D7AB}"/>
                    </a:ext>
                  </a:extLst>
                </p:cNvPr>
                <p:cNvPicPr/>
                <p:nvPr/>
              </p:nvPicPr>
              <p:blipFill>
                <a:blip r:embed="rId880"/>
                <a:stretch>
                  <a:fillRect/>
                </a:stretch>
              </p:blipFill>
              <p:spPr>
                <a:xfrm>
                  <a:off x="2986573" y="2328672"/>
                  <a:ext cx="42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6" name="Freihand 45">
                  <a:extLst>
                    <a:ext uri="{FF2B5EF4-FFF2-40B4-BE49-F238E27FC236}">
                      <a16:creationId xmlns:a16="http://schemas.microsoft.com/office/drawing/2014/main" id="{2CA3236D-E20B-43F5-8119-C5AFE9CEBB0B}"/>
                    </a:ext>
                  </a:extLst>
                </p14:cNvPr>
                <p14:cNvContentPartPr/>
                <p14:nvPr/>
              </p14:nvContentPartPr>
              <p14:xfrm>
                <a:off x="2998813" y="2342352"/>
                <a:ext cx="66240" cy="101520"/>
              </p14:xfrm>
            </p:contentPart>
          </mc:Choice>
          <mc:Fallback xmlns="">
            <p:pic>
              <p:nvPicPr>
                <p:cNvPr id="46" name="Freihand 45">
                  <a:extLst>
                    <a:ext uri="{FF2B5EF4-FFF2-40B4-BE49-F238E27FC236}">
                      <a16:creationId xmlns:a16="http://schemas.microsoft.com/office/drawing/2014/main" id="{2CA3236D-E20B-43F5-8119-C5AFE9CEBB0B}"/>
                    </a:ext>
                  </a:extLst>
                </p:cNvPr>
                <p:cNvPicPr/>
                <p:nvPr/>
              </p:nvPicPr>
              <p:blipFill>
                <a:blip r:embed="rId882"/>
                <a:stretch>
                  <a:fillRect/>
                </a:stretch>
              </p:blipFill>
              <p:spPr>
                <a:xfrm>
                  <a:off x="2994493" y="2338032"/>
                  <a:ext cx="74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7" name="Freihand 46">
                  <a:extLst>
                    <a:ext uri="{FF2B5EF4-FFF2-40B4-BE49-F238E27FC236}">
                      <a16:creationId xmlns:a16="http://schemas.microsoft.com/office/drawing/2014/main" id="{F6D4336B-60B0-4077-8364-E0A35E6DAB74}"/>
                    </a:ext>
                  </a:extLst>
                </p14:cNvPr>
                <p14:cNvContentPartPr/>
                <p14:nvPr/>
              </p14:nvContentPartPr>
              <p14:xfrm>
                <a:off x="3110413" y="2295912"/>
                <a:ext cx="24480" cy="154080"/>
              </p14:xfrm>
            </p:contentPart>
          </mc:Choice>
          <mc:Fallback xmlns="">
            <p:pic>
              <p:nvPicPr>
                <p:cNvPr id="47" name="Freihand 46">
                  <a:extLst>
                    <a:ext uri="{FF2B5EF4-FFF2-40B4-BE49-F238E27FC236}">
                      <a16:creationId xmlns:a16="http://schemas.microsoft.com/office/drawing/2014/main" id="{F6D4336B-60B0-4077-8364-E0A35E6DAB74}"/>
                    </a:ext>
                  </a:extLst>
                </p:cNvPr>
                <p:cNvPicPr/>
                <p:nvPr/>
              </p:nvPicPr>
              <p:blipFill>
                <a:blip r:embed="rId884"/>
                <a:stretch>
                  <a:fillRect/>
                </a:stretch>
              </p:blipFill>
              <p:spPr>
                <a:xfrm>
                  <a:off x="3106093" y="2291592"/>
                  <a:ext cx="33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8" name="Freihand 47">
                  <a:extLst>
                    <a:ext uri="{FF2B5EF4-FFF2-40B4-BE49-F238E27FC236}">
                      <a16:creationId xmlns:a16="http://schemas.microsoft.com/office/drawing/2014/main" id="{0D268559-7769-466A-8A42-5B1D601C6CED}"/>
                    </a:ext>
                  </a:extLst>
                </p14:cNvPr>
                <p14:cNvContentPartPr/>
                <p14:nvPr/>
              </p14:nvContentPartPr>
              <p14:xfrm>
                <a:off x="3182053" y="2348832"/>
                <a:ext cx="104040" cy="78840"/>
              </p14:xfrm>
            </p:contentPart>
          </mc:Choice>
          <mc:Fallback xmlns="">
            <p:pic>
              <p:nvPicPr>
                <p:cNvPr id="48" name="Freihand 47">
                  <a:extLst>
                    <a:ext uri="{FF2B5EF4-FFF2-40B4-BE49-F238E27FC236}">
                      <a16:creationId xmlns:a16="http://schemas.microsoft.com/office/drawing/2014/main" id="{0D268559-7769-466A-8A42-5B1D601C6CED}"/>
                    </a:ext>
                  </a:extLst>
                </p:cNvPr>
                <p:cNvPicPr/>
                <p:nvPr/>
              </p:nvPicPr>
              <p:blipFill>
                <a:blip r:embed="rId886"/>
                <a:stretch>
                  <a:fillRect/>
                </a:stretch>
              </p:blipFill>
              <p:spPr>
                <a:xfrm>
                  <a:off x="3177733" y="2344512"/>
                  <a:ext cx="112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214" name="Freihand 39213">
                  <a:extLst>
                    <a:ext uri="{FF2B5EF4-FFF2-40B4-BE49-F238E27FC236}">
                      <a16:creationId xmlns:a16="http://schemas.microsoft.com/office/drawing/2014/main" id="{1205FFA0-AC6D-41F3-AE01-C6E934F661EC}"/>
                    </a:ext>
                  </a:extLst>
                </p14:cNvPr>
                <p14:cNvContentPartPr/>
                <p14:nvPr/>
              </p14:nvContentPartPr>
              <p14:xfrm>
                <a:off x="2371693" y="1884792"/>
                <a:ext cx="120960" cy="200160"/>
              </p14:xfrm>
            </p:contentPart>
          </mc:Choice>
          <mc:Fallback xmlns="">
            <p:pic>
              <p:nvPicPr>
                <p:cNvPr id="39214" name="Freihand 39213">
                  <a:extLst>
                    <a:ext uri="{FF2B5EF4-FFF2-40B4-BE49-F238E27FC236}">
                      <a16:creationId xmlns:a16="http://schemas.microsoft.com/office/drawing/2014/main" id="{1205FFA0-AC6D-41F3-AE01-C6E934F661EC}"/>
                    </a:ext>
                  </a:extLst>
                </p:cNvPr>
                <p:cNvPicPr/>
                <p:nvPr/>
              </p:nvPicPr>
              <p:blipFill>
                <a:blip r:embed="rId888"/>
                <a:stretch>
                  <a:fillRect/>
                </a:stretch>
              </p:blipFill>
              <p:spPr>
                <a:xfrm>
                  <a:off x="2367373" y="1880472"/>
                  <a:ext cx="129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215" name="Freihand 39214">
                  <a:extLst>
                    <a:ext uri="{FF2B5EF4-FFF2-40B4-BE49-F238E27FC236}">
                      <a16:creationId xmlns:a16="http://schemas.microsoft.com/office/drawing/2014/main" id="{6E820229-E327-4253-BB2C-F46BB717C0AB}"/>
                    </a:ext>
                  </a:extLst>
                </p14:cNvPr>
                <p14:cNvContentPartPr/>
                <p14:nvPr/>
              </p14:nvContentPartPr>
              <p14:xfrm>
                <a:off x="2500933" y="1939152"/>
                <a:ext cx="86040" cy="104040"/>
              </p14:xfrm>
            </p:contentPart>
          </mc:Choice>
          <mc:Fallback xmlns="">
            <p:pic>
              <p:nvPicPr>
                <p:cNvPr id="39215" name="Freihand 39214">
                  <a:extLst>
                    <a:ext uri="{FF2B5EF4-FFF2-40B4-BE49-F238E27FC236}">
                      <a16:creationId xmlns:a16="http://schemas.microsoft.com/office/drawing/2014/main" id="{6E820229-E327-4253-BB2C-F46BB717C0AB}"/>
                    </a:ext>
                  </a:extLst>
                </p:cNvPr>
                <p:cNvPicPr/>
                <p:nvPr/>
              </p:nvPicPr>
              <p:blipFill>
                <a:blip r:embed="rId890"/>
                <a:stretch>
                  <a:fillRect/>
                </a:stretch>
              </p:blipFill>
              <p:spPr>
                <a:xfrm>
                  <a:off x="2496613" y="1934832"/>
                  <a:ext cx="94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216" name="Freihand 39215">
                  <a:extLst>
                    <a:ext uri="{FF2B5EF4-FFF2-40B4-BE49-F238E27FC236}">
                      <a16:creationId xmlns:a16="http://schemas.microsoft.com/office/drawing/2014/main" id="{7DB20554-E116-4D28-BAC5-775B93E0696C}"/>
                    </a:ext>
                  </a:extLst>
                </p14:cNvPr>
                <p14:cNvContentPartPr/>
                <p14:nvPr/>
              </p14:nvContentPartPr>
              <p14:xfrm>
                <a:off x="2568973" y="1873272"/>
                <a:ext cx="78480" cy="87480"/>
              </p14:xfrm>
            </p:contentPart>
          </mc:Choice>
          <mc:Fallback xmlns="">
            <p:pic>
              <p:nvPicPr>
                <p:cNvPr id="39216" name="Freihand 39215">
                  <a:extLst>
                    <a:ext uri="{FF2B5EF4-FFF2-40B4-BE49-F238E27FC236}">
                      <a16:creationId xmlns:a16="http://schemas.microsoft.com/office/drawing/2014/main" id="{7DB20554-E116-4D28-BAC5-775B93E0696C}"/>
                    </a:ext>
                  </a:extLst>
                </p:cNvPr>
                <p:cNvPicPr/>
                <p:nvPr/>
              </p:nvPicPr>
              <p:blipFill>
                <a:blip r:embed="rId892"/>
                <a:stretch>
                  <a:fillRect/>
                </a:stretch>
              </p:blipFill>
              <p:spPr>
                <a:xfrm>
                  <a:off x="2564653" y="1868952"/>
                  <a:ext cx="87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217" name="Freihand 39216">
                  <a:extLst>
                    <a:ext uri="{FF2B5EF4-FFF2-40B4-BE49-F238E27FC236}">
                      <a16:creationId xmlns:a16="http://schemas.microsoft.com/office/drawing/2014/main" id="{070948F5-F098-4D0E-AB8D-F3452452410E}"/>
                    </a:ext>
                  </a:extLst>
                </p14:cNvPr>
                <p14:cNvContentPartPr/>
                <p14:nvPr/>
              </p14:nvContentPartPr>
              <p14:xfrm>
                <a:off x="2580133" y="1878312"/>
                <a:ext cx="55080" cy="69120"/>
              </p14:xfrm>
            </p:contentPart>
          </mc:Choice>
          <mc:Fallback xmlns="">
            <p:pic>
              <p:nvPicPr>
                <p:cNvPr id="39217" name="Freihand 39216">
                  <a:extLst>
                    <a:ext uri="{FF2B5EF4-FFF2-40B4-BE49-F238E27FC236}">
                      <a16:creationId xmlns:a16="http://schemas.microsoft.com/office/drawing/2014/main" id="{070948F5-F098-4D0E-AB8D-F3452452410E}"/>
                    </a:ext>
                  </a:extLst>
                </p:cNvPr>
                <p:cNvPicPr/>
                <p:nvPr/>
              </p:nvPicPr>
              <p:blipFill>
                <a:blip r:embed="rId894"/>
                <a:stretch>
                  <a:fillRect/>
                </a:stretch>
              </p:blipFill>
              <p:spPr>
                <a:xfrm>
                  <a:off x="2575813" y="1873992"/>
                  <a:ext cx="6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239" name="Freihand 39238">
                  <a:extLst>
                    <a:ext uri="{FF2B5EF4-FFF2-40B4-BE49-F238E27FC236}">
                      <a16:creationId xmlns:a16="http://schemas.microsoft.com/office/drawing/2014/main" id="{35C57F03-3224-43D9-B5A4-E0CD4D9F575F}"/>
                    </a:ext>
                  </a:extLst>
                </p14:cNvPr>
                <p14:cNvContentPartPr/>
                <p14:nvPr/>
              </p14:nvContentPartPr>
              <p14:xfrm>
                <a:off x="3540973" y="1921872"/>
                <a:ext cx="55080" cy="118080"/>
              </p14:xfrm>
            </p:contentPart>
          </mc:Choice>
          <mc:Fallback xmlns="">
            <p:pic>
              <p:nvPicPr>
                <p:cNvPr id="39239" name="Freihand 39238">
                  <a:extLst>
                    <a:ext uri="{FF2B5EF4-FFF2-40B4-BE49-F238E27FC236}">
                      <a16:creationId xmlns:a16="http://schemas.microsoft.com/office/drawing/2014/main" id="{35C57F03-3224-43D9-B5A4-E0CD4D9F575F}"/>
                    </a:ext>
                  </a:extLst>
                </p:cNvPr>
                <p:cNvPicPr/>
                <p:nvPr/>
              </p:nvPicPr>
              <p:blipFill>
                <a:blip r:embed="rId896"/>
                <a:stretch>
                  <a:fillRect/>
                </a:stretch>
              </p:blipFill>
              <p:spPr>
                <a:xfrm>
                  <a:off x="3536653" y="1917552"/>
                  <a:ext cx="63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39240" name="Freihand 39239">
                  <a:extLst>
                    <a:ext uri="{FF2B5EF4-FFF2-40B4-BE49-F238E27FC236}">
                      <a16:creationId xmlns:a16="http://schemas.microsoft.com/office/drawing/2014/main" id="{B0681F4B-4332-4729-A379-1D5B5806DD4D}"/>
                    </a:ext>
                  </a:extLst>
                </p14:cNvPr>
                <p14:cNvContentPartPr/>
                <p14:nvPr/>
              </p14:nvContentPartPr>
              <p14:xfrm>
                <a:off x="3548533" y="1975152"/>
                <a:ext cx="118440" cy="93240"/>
              </p14:xfrm>
            </p:contentPart>
          </mc:Choice>
          <mc:Fallback xmlns="">
            <p:pic>
              <p:nvPicPr>
                <p:cNvPr id="39240" name="Freihand 39239">
                  <a:extLst>
                    <a:ext uri="{FF2B5EF4-FFF2-40B4-BE49-F238E27FC236}">
                      <a16:creationId xmlns:a16="http://schemas.microsoft.com/office/drawing/2014/main" id="{B0681F4B-4332-4729-A379-1D5B5806DD4D}"/>
                    </a:ext>
                  </a:extLst>
                </p:cNvPr>
                <p:cNvPicPr/>
                <p:nvPr/>
              </p:nvPicPr>
              <p:blipFill>
                <a:blip r:embed="rId898"/>
                <a:stretch>
                  <a:fillRect/>
                </a:stretch>
              </p:blipFill>
              <p:spPr>
                <a:xfrm>
                  <a:off x="3544213" y="1970832"/>
                  <a:ext cx="127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241" name="Freihand 39240">
                  <a:extLst>
                    <a:ext uri="{FF2B5EF4-FFF2-40B4-BE49-F238E27FC236}">
                      <a16:creationId xmlns:a16="http://schemas.microsoft.com/office/drawing/2014/main" id="{4E2ACF51-9259-4437-8F0D-1E191D2E8A0C}"/>
                    </a:ext>
                  </a:extLst>
                </p14:cNvPr>
                <p14:cNvContentPartPr/>
                <p14:nvPr/>
              </p14:nvContentPartPr>
              <p14:xfrm>
                <a:off x="3482293" y="1881912"/>
                <a:ext cx="86400" cy="90360"/>
              </p14:xfrm>
            </p:contentPart>
          </mc:Choice>
          <mc:Fallback xmlns="">
            <p:pic>
              <p:nvPicPr>
                <p:cNvPr id="39241" name="Freihand 39240">
                  <a:extLst>
                    <a:ext uri="{FF2B5EF4-FFF2-40B4-BE49-F238E27FC236}">
                      <a16:creationId xmlns:a16="http://schemas.microsoft.com/office/drawing/2014/main" id="{4E2ACF51-9259-4437-8F0D-1E191D2E8A0C}"/>
                    </a:ext>
                  </a:extLst>
                </p:cNvPr>
                <p:cNvPicPr/>
                <p:nvPr/>
              </p:nvPicPr>
              <p:blipFill>
                <a:blip r:embed="rId900"/>
                <a:stretch>
                  <a:fillRect/>
                </a:stretch>
              </p:blipFill>
              <p:spPr>
                <a:xfrm>
                  <a:off x="3477973" y="1877592"/>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242" name="Freihand 39241">
                  <a:extLst>
                    <a:ext uri="{FF2B5EF4-FFF2-40B4-BE49-F238E27FC236}">
                      <a16:creationId xmlns:a16="http://schemas.microsoft.com/office/drawing/2014/main" id="{4979ECC0-3CB7-4F79-B3FF-8CE186B12225}"/>
                    </a:ext>
                  </a:extLst>
                </p14:cNvPr>
                <p14:cNvContentPartPr/>
                <p14:nvPr/>
              </p14:nvContentPartPr>
              <p14:xfrm>
                <a:off x="3643933" y="1938432"/>
                <a:ext cx="72000" cy="117360"/>
              </p14:xfrm>
            </p:contentPart>
          </mc:Choice>
          <mc:Fallback xmlns="">
            <p:pic>
              <p:nvPicPr>
                <p:cNvPr id="39242" name="Freihand 39241">
                  <a:extLst>
                    <a:ext uri="{FF2B5EF4-FFF2-40B4-BE49-F238E27FC236}">
                      <a16:creationId xmlns:a16="http://schemas.microsoft.com/office/drawing/2014/main" id="{4979ECC0-3CB7-4F79-B3FF-8CE186B12225}"/>
                    </a:ext>
                  </a:extLst>
                </p:cNvPr>
                <p:cNvPicPr/>
                <p:nvPr/>
              </p:nvPicPr>
              <p:blipFill>
                <a:blip r:embed="rId902"/>
                <a:stretch>
                  <a:fillRect/>
                </a:stretch>
              </p:blipFill>
              <p:spPr>
                <a:xfrm>
                  <a:off x="3639613" y="1934112"/>
                  <a:ext cx="80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243" name="Freihand 39242">
                  <a:extLst>
                    <a:ext uri="{FF2B5EF4-FFF2-40B4-BE49-F238E27FC236}">
                      <a16:creationId xmlns:a16="http://schemas.microsoft.com/office/drawing/2014/main" id="{4DB66E10-3BC9-4FCC-9424-FA995A690635}"/>
                    </a:ext>
                  </a:extLst>
                </p14:cNvPr>
                <p14:cNvContentPartPr/>
                <p14:nvPr/>
              </p14:nvContentPartPr>
              <p14:xfrm>
                <a:off x="3698293" y="1889112"/>
                <a:ext cx="69480" cy="80640"/>
              </p14:xfrm>
            </p:contentPart>
          </mc:Choice>
          <mc:Fallback xmlns="">
            <p:pic>
              <p:nvPicPr>
                <p:cNvPr id="39243" name="Freihand 39242">
                  <a:extLst>
                    <a:ext uri="{FF2B5EF4-FFF2-40B4-BE49-F238E27FC236}">
                      <a16:creationId xmlns:a16="http://schemas.microsoft.com/office/drawing/2014/main" id="{4DB66E10-3BC9-4FCC-9424-FA995A690635}"/>
                    </a:ext>
                  </a:extLst>
                </p:cNvPr>
                <p:cNvPicPr/>
                <p:nvPr/>
              </p:nvPicPr>
              <p:blipFill>
                <a:blip r:embed="rId904"/>
                <a:stretch>
                  <a:fillRect/>
                </a:stretch>
              </p:blipFill>
              <p:spPr>
                <a:xfrm>
                  <a:off x="3693973" y="1884792"/>
                  <a:ext cx="78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39244" name="Freihand 39243">
                  <a:extLst>
                    <a:ext uri="{FF2B5EF4-FFF2-40B4-BE49-F238E27FC236}">
                      <a16:creationId xmlns:a16="http://schemas.microsoft.com/office/drawing/2014/main" id="{3FEE2030-57B0-4EC5-B747-7D4565839329}"/>
                    </a:ext>
                  </a:extLst>
                </p14:cNvPr>
                <p14:cNvContentPartPr/>
                <p14:nvPr/>
              </p14:nvContentPartPr>
              <p14:xfrm>
                <a:off x="3709453" y="1890552"/>
                <a:ext cx="46440" cy="59040"/>
              </p14:xfrm>
            </p:contentPart>
          </mc:Choice>
          <mc:Fallback xmlns="">
            <p:pic>
              <p:nvPicPr>
                <p:cNvPr id="39244" name="Freihand 39243">
                  <a:extLst>
                    <a:ext uri="{FF2B5EF4-FFF2-40B4-BE49-F238E27FC236}">
                      <a16:creationId xmlns:a16="http://schemas.microsoft.com/office/drawing/2014/main" id="{3FEE2030-57B0-4EC5-B747-7D4565839329}"/>
                    </a:ext>
                  </a:extLst>
                </p:cNvPr>
                <p:cNvPicPr/>
                <p:nvPr/>
              </p:nvPicPr>
              <p:blipFill>
                <a:blip r:embed="rId906"/>
                <a:stretch>
                  <a:fillRect/>
                </a:stretch>
              </p:blipFill>
              <p:spPr>
                <a:xfrm>
                  <a:off x="3705133" y="1886232"/>
                  <a:ext cx="55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39306" name="Freihand 39305">
                  <a:extLst>
                    <a:ext uri="{FF2B5EF4-FFF2-40B4-BE49-F238E27FC236}">
                      <a16:creationId xmlns:a16="http://schemas.microsoft.com/office/drawing/2014/main" id="{B38B6B95-EA2D-4033-AE0C-B52D8C62F65F}"/>
                    </a:ext>
                  </a:extLst>
                </p14:cNvPr>
                <p14:cNvContentPartPr/>
                <p14:nvPr/>
              </p14:nvContentPartPr>
              <p14:xfrm>
                <a:off x="5366173" y="5316672"/>
                <a:ext cx="263880" cy="370440"/>
              </p14:xfrm>
            </p:contentPart>
          </mc:Choice>
          <mc:Fallback xmlns="">
            <p:pic>
              <p:nvPicPr>
                <p:cNvPr id="39306" name="Freihand 39305">
                  <a:extLst>
                    <a:ext uri="{FF2B5EF4-FFF2-40B4-BE49-F238E27FC236}">
                      <a16:creationId xmlns:a16="http://schemas.microsoft.com/office/drawing/2014/main" id="{B38B6B95-EA2D-4033-AE0C-B52D8C62F65F}"/>
                    </a:ext>
                  </a:extLst>
                </p:cNvPr>
                <p:cNvPicPr/>
                <p:nvPr/>
              </p:nvPicPr>
              <p:blipFill>
                <a:blip r:embed="rId908"/>
                <a:stretch>
                  <a:fillRect/>
                </a:stretch>
              </p:blipFill>
              <p:spPr>
                <a:xfrm>
                  <a:off x="5361853" y="5312352"/>
                  <a:ext cx="2725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39307" name="Freihand 39306">
                  <a:extLst>
                    <a:ext uri="{FF2B5EF4-FFF2-40B4-BE49-F238E27FC236}">
                      <a16:creationId xmlns:a16="http://schemas.microsoft.com/office/drawing/2014/main" id="{C8F900F5-94F8-487F-935E-901DABBCCA0B}"/>
                    </a:ext>
                  </a:extLst>
                </p14:cNvPr>
                <p14:cNvContentPartPr/>
                <p14:nvPr/>
              </p14:nvContentPartPr>
              <p14:xfrm>
                <a:off x="5498293" y="5451312"/>
                <a:ext cx="142200" cy="37440"/>
              </p14:xfrm>
            </p:contentPart>
          </mc:Choice>
          <mc:Fallback xmlns="">
            <p:pic>
              <p:nvPicPr>
                <p:cNvPr id="39307" name="Freihand 39306">
                  <a:extLst>
                    <a:ext uri="{FF2B5EF4-FFF2-40B4-BE49-F238E27FC236}">
                      <a16:creationId xmlns:a16="http://schemas.microsoft.com/office/drawing/2014/main" id="{C8F900F5-94F8-487F-935E-901DABBCCA0B}"/>
                    </a:ext>
                  </a:extLst>
                </p:cNvPr>
                <p:cNvPicPr/>
                <p:nvPr/>
              </p:nvPicPr>
              <p:blipFill>
                <a:blip r:embed="rId910"/>
                <a:stretch>
                  <a:fillRect/>
                </a:stretch>
              </p:blipFill>
              <p:spPr>
                <a:xfrm>
                  <a:off x="5493973" y="5446992"/>
                  <a:ext cx="150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39308" name="Freihand 39307">
                  <a:extLst>
                    <a:ext uri="{FF2B5EF4-FFF2-40B4-BE49-F238E27FC236}">
                      <a16:creationId xmlns:a16="http://schemas.microsoft.com/office/drawing/2014/main" id="{F0CD7D4D-9993-4F61-B454-70D29B44A628}"/>
                    </a:ext>
                  </a:extLst>
                </p14:cNvPr>
                <p14:cNvContentPartPr/>
                <p14:nvPr/>
              </p14:nvContentPartPr>
              <p14:xfrm>
                <a:off x="5326573" y="5553552"/>
                <a:ext cx="29880" cy="11520"/>
              </p14:xfrm>
            </p:contentPart>
          </mc:Choice>
          <mc:Fallback xmlns="">
            <p:pic>
              <p:nvPicPr>
                <p:cNvPr id="39308" name="Freihand 39307">
                  <a:extLst>
                    <a:ext uri="{FF2B5EF4-FFF2-40B4-BE49-F238E27FC236}">
                      <a16:creationId xmlns:a16="http://schemas.microsoft.com/office/drawing/2014/main" id="{F0CD7D4D-9993-4F61-B454-70D29B44A628}"/>
                    </a:ext>
                  </a:extLst>
                </p:cNvPr>
                <p:cNvPicPr/>
                <p:nvPr/>
              </p:nvPicPr>
              <p:blipFill>
                <a:blip r:embed="rId912"/>
                <a:stretch>
                  <a:fillRect/>
                </a:stretch>
              </p:blipFill>
              <p:spPr>
                <a:xfrm>
                  <a:off x="5322253" y="5549232"/>
                  <a:ext cx="38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39309" name="Freihand 39308">
                  <a:extLst>
                    <a:ext uri="{FF2B5EF4-FFF2-40B4-BE49-F238E27FC236}">
                      <a16:creationId xmlns:a16="http://schemas.microsoft.com/office/drawing/2014/main" id="{6325F57D-3C23-4EA6-B827-380401187AE5}"/>
                    </a:ext>
                  </a:extLst>
                </p14:cNvPr>
                <p14:cNvContentPartPr/>
                <p14:nvPr/>
              </p14:nvContentPartPr>
              <p14:xfrm>
                <a:off x="5290573" y="5230632"/>
                <a:ext cx="77040" cy="432360"/>
              </p14:xfrm>
            </p:contentPart>
          </mc:Choice>
          <mc:Fallback xmlns="">
            <p:pic>
              <p:nvPicPr>
                <p:cNvPr id="39309" name="Freihand 39308">
                  <a:extLst>
                    <a:ext uri="{FF2B5EF4-FFF2-40B4-BE49-F238E27FC236}">
                      <a16:creationId xmlns:a16="http://schemas.microsoft.com/office/drawing/2014/main" id="{6325F57D-3C23-4EA6-B827-380401187AE5}"/>
                    </a:ext>
                  </a:extLst>
                </p:cNvPr>
                <p:cNvPicPr/>
                <p:nvPr/>
              </p:nvPicPr>
              <p:blipFill>
                <a:blip r:embed="rId914"/>
                <a:stretch>
                  <a:fillRect/>
                </a:stretch>
              </p:blipFill>
              <p:spPr>
                <a:xfrm>
                  <a:off x="5286253" y="5226312"/>
                  <a:ext cx="856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39310" name="Freihand 39309">
                  <a:extLst>
                    <a:ext uri="{FF2B5EF4-FFF2-40B4-BE49-F238E27FC236}">
                      <a16:creationId xmlns:a16="http://schemas.microsoft.com/office/drawing/2014/main" id="{459551FE-F30C-4C35-B749-E2A6732D33A2}"/>
                    </a:ext>
                  </a:extLst>
                </p14:cNvPr>
                <p14:cNvContentPartPr/>
                <p14:nvPr/>
              </p14:nvContentPartPr>
              <p14:xfrm>
                <a:off x="5336653" y="5110752"/>
                <a:ext cx="449280" cy="591120"/>
              </p14:xfrm>
            </p:contentPart>
          </mc:Choice>
          <mc:Fallback xmlns="">
            <p:pic>
              <p:nvPicPr>
                <p:cNvPr id="39310" name="Freihand 39309">
                  <a:extLst>
                    <a:ext uri="{FF2B5EF4-FFF2-40B4-BE49-F238E27FC236}">
                      <a16:creationId xmlns:a16="http://schemas.microsoft.com/office/drawing/2014/main" id="{459551FE-F30C-4C35-B749-E2A6732D33A2}"/>
                    </a:ext>
                  </a:extLst>
                </p:cNvPr>
                <p:cNvPicPr/>
                <p:nvPr/>
              </p:nvPicPr>
              <p:blipFill>
                <a:blip r:embed="rId916"/>
                <a:stretch>
                  <a:fillRect/>
                </a:stretch>
              </p:blipFill>
              <p:spPr>
                <a:xfrm>
                  <a:off x="5332333" y="5106432"/>
                  <a:ext cx="4579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39311" name="Freihand 39310">
                  <a:extLst>
                    <a:ext uri="{FF2B5EF4-FFF2-40B4-BE49-F238E27FC236}">
                      <a16:creationId xmlns:a16="http://schemas.microsoft.com/office/drawing/2014/main" id="{28CAF3F4-4934-4BF3-BDC2-FBF5F6928FC3}"/>
                    </a:ext>
                  </a:extLst>
                </p14:cNvPr>
                <p14:cNvContentPartPr/>
                <p14:nvPr/>
              </p14:nvContentPartPr>
              <p14:xfrm>
                <a:off x="5279413" y="5696832"/>
                <a:ext cx="467280" cy="123120"/>
              </p14:xfrm>
            </p:contentPart>
          </mc:Choice>
          <mc:Fallback xmlns="">
            <p:pic>
              <p:nvPicPr>
                <p:cNvPr id="39311" name="Freihand 39310">
                  <a:extLst>
                    <a:ext uri="{FF2B5EF4-FFF2-40B4-BE49-F238E27FC236}">
                      <a16:creationId xmlns:a16="http://schemas.microsoft.com/office/drawing/2014/main" id="{28CAF3F4-4934-4BF3-BDC2-FBF5F6928FC3}"/>
                    </a:ext>
                  </a:extLst>
                </p:cNvPr>
                <p:cNvPicPr/>
                <p:nvPr/>
              </p:nvPicPr>
              <p:blipFill>
                <a:blip r:embed="rId918"/>
                <a:stretch>
                  <a:fillRect/>
                </a:stretch>
              </p:blipFill>
              <p:spPr>
                <a:xfrm>
                  <a:off x="5275093" y="5692512"/>
                  <a:ext cx="47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9313" name="Freihand 39312">
                  <a:extLst>
                    <a:ext uri="{FF2B5EF4-FFF2-40B4-BE49-F238E27FC236}">
                      <a16:creationId xmlns:a16="http://schemas.microsoft.com/office/drawing/2014/main" id="{80AC3824-313E-45EE-B8CB-897AECB7FC55}"/>
                    </a:ext>
                  </a:extLst>
                </p14:cNvPr>
                <p14:cNvContentPartPr/>
                <p14:nvPr/>
              </p14:nvContentPartPr>
              <p14:xfrm>
                <a:off x="5495413" y="3464832"/>
                <a:ext cx="202320" cy="1422360"/>
              </p14:xfrm>
            </p:contentPart>
          </mc:Choice>
          <mc:Fallback xmlns="">
            <p:pic>
              <p:nvPicPr>
                <p:cNvPr id="39313" name="Freihand 39312">
                  <a:extLst>
                    <a:ext uri="{FF2B5EF4-FFF2-40B4-BE49-F238E27FC236}">
                      <a16:creationId xmlns:a16="http://schemas.microsoft.com/office/drawing/2014/main" id="{80AC3824-313E-45EE-B8CB-897AECB7FC55}"/>
                    </a:ext>
                  </a:extLst>
                </p:cNvPr>
                <p:cNvPicPr/>
                <p:nvPr/>
              </p:nvPicPr>
              <p:blipFill>
                <a:blip r:embed="rId920"/>
                <a:stretch>
                  <a:fillRect/>
                </a:stretch>
              </p:blipFill>
              <p:spPr>
                <a:xfrm>
                  <a:off x="5491093" y="3460512"/>
                  <a:ext cx="210960" cy="14310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9314" name="Freihand 39313">
                  <a:extLst>
                    <a:ext uri="{FF2B5EF4-FFF2-40B4-BE49-F238E27FC236}">
                      <a16:creationId xmlns:a16="http://schemas.microsoft.com/office/drawing/2014/main" id="{44D99ED0-CF5C-4375-93F7-3A34D43784BD}"/>
                    </a:ext>
                  </a:extLst>
                </p14:cNvPr>
                <p14:cNvContentPartPr/>
                <p14:nvPr/>
              </p14:nvContentPartPr>
              <p14:xfrm>
                <a:off x="5404693" y="4735992"/>
                <a:ext cx="194040" cy="218880"/>
              </p14:xfrm>
            </p:contentPart>
          </mc:Choice>
          <mc:Fallback xmlns="">
            <p:pic>
              <p:nvPicPr>
                <p:cNvPr id="39314" name="Freihand 39313">
                  <a:extLst>
                    <a:ext uri="{FF2B5EF4-FFF2-40B4-BE49-F238E27FC236}">
                      <a16:creationId xmlns:a16="http://schemas.microsoft.com/office/drawing/2014/main" id="{44D99ED0-CF5C-4375-93F7-3A34D43784BD}"/>
                    </a:ext>
                  </a:extLst>
                </p:cNvPr>
                <p:cNvPicPr/>
                <p:nvPr/>
              </p:nvPicPr>
              <p:blipFill>
                <a:blip r:embed="rId922"/>
                <a:stretch>
                  <a:fillRect/>
                </a:stretch>
              </p:blipFill>
              <p:spPr>
                <a:xfrm>
                  <a:off x="5400373" y="4731672"/>
                  <a:ext cx="202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9315" name="Freihand 39314">
                  <a:extLst>
                    <a:ext uri="{FF2B5EF4-FFF2-40B4-BE49-F238E27FC236}">
                      <a16:creationId xmlns:a16="http://schemas.microsoft.com/office/drawing/2014/main" id="{5BA627F9-DDDD-4BFD-9BD9-1D317184A945}"/>
                    </a:ext>
                  </a:extLst>
                </p14:cNvPr>
                <p14:cNvContentPartPr/>
                <p14:nvPr/>
              </p14:nvContentPartPr>
              <p14:xfrm>
                <a:off x="5762893" y="3495432"/>
                <a:ext cx="150120" cy="1280520"/>
              </p14:xfrm>
            </p:contentPart>
          </mc:Choice>
          <mc:Fallback xmlns="">
            <p:pic>
              <p:nvPicPr>
                <p:cNvPr id="39315" name="Freihand 39314">
                  <a:extLst>
                    <a:ext uri="{FF2B5EF4-FFF2-40B4-BE49-F238E27FC236}">
                      <a16:creationId xmlns:a16="http://schemas.microsoft.com/office/drawing/2014/main" id="{5BA627F9-DDDD-4BFD-9BD9-1D317184A945}"/>
                    </a:ext>
                  </a:extLst>
                </p:cNvPr>
                <p:cNvPicPr/>
                <p:nvPr/>
              </p:nvPicPr>
              <p:blipFill>
                <a:blip r:embed="rId924"/>
                <a:stretch>
                  <a:fillRect/>
                </a:stretch>
              </p:blipFill>
              <p:spPr>
                <a:xfrm>
                  <a:off x="5758573" y="3491112"/>
                  <a:ext cx="158760" cy="12891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39316" name="Freihand 39315">
                  <a:extLst>
                    <a:ext uri="{FF2B5EF4-FFF2-40B4-BE49-F238E27FC236}">
                      <a16:creationId xmlns:a16="http://schemas.microsoft.com/office/drawing/2014/main" id="{1281FCD8-B5EF-49AE-9697-3A2F62B4C291}"/>
                    </a:ext>
                  </a:extLst>
                </p14:cNvPr>
                <p14:cNvContentPartPr/>
                <p14:nvPr/>
              </p14:nvContentPartPr>
              <p14:xfrm>
                <a:off x="5771173" y="3350712"/>
                <a:ext cx="183600" cy="247320"/>
              </p14:xfrm>
            </p:contentPart>
          </mc:Choice>
          <mc:Fallback xmlns="">
            <p:pic>
              <p:nvPicPr>
                <p:cNvPr id="39316" name="Freihand 39315">
                  <a:extLst>
                    <a:ext uri="{FF2B5EF4-FFF2-40B4-BE49-F238E27FC236}">
                      <a16:creationId xmlns:a16="http://schemas.microsoft.com/office/drawing/2014/main" id="{1281FCD8-B5EF-49AE-9697-3A2F62B4C291}"/>
                    </a:ext>
                  </a:extLst>
                </p:cNvPr>
                <p:cNvPicPr/>
                <p:nvPr/>
              </p:nvPicPr>
              <p:blipFill>
                <a:blip r:embed="rId926"/>
                <a:stretch>
                  <a:fillRect/>
                </a:stretch>
              </p:blipFill>
              <p:spPr>
                <a:xfrm>
                  <a:off x="5766853" y="3346392"/>
                  <a:ext cx="192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448" name="Freihand 447">
                  <a:extLst>
                    <a:ext uri="{FF2B5EF4-FFF2-40B4-BE49-F238E27FC236}">
                      <a16:creationId xmlns:a16="http://schemas.microsoft.com/office/drawing/2014/main" id="{A08B6DE3-A1F9-427A-9365-BC95A1E3AA81}"/>
                    </a:ext>
                  </a:extLst>
                </p14:cNvPr>
                <p14:cNvContentPartPr/>
                <p14:nvPr/>
              </p14:nvContentPartPr>
              <p14:xfrm>
                <a:off x="882373" y="3489672"/>
                <a:ext cx="4360680" cy="2151720"/>
              </p14:xfrm>
            </p:contentPart>
          </mc:Choice>
          <mc:Fallback xmlns="">
            <p:pic>
              <p:nvPicPr>
                <p:cNvPr id="448" name="Freihand 447">
                  <a:extLst>
                    <a:ext uri="{FF2B5EF4-FFF2-40B4-BE49-F238E27FC236}">
                      <a16:creationId xmlns:a16="http://schemas.microsoft.com/office/drawing/2014/main" id="{A08B6DE3-A1F9-427A-9365-BC95A1E3AA81}"/>
                    </a:ext>
                  </a:extLst>
                </p:cNvPr>
                <p:cNvPicPr/>
                <p:nvPr/>
              </p:nvPicPr>
              <p:blipFill>
                <a:blip r:embed="rId928"/>
                <a:stretch>
                  <a:fillRect/>
                </a:stretch>
              </p:blipFill>
              <p:spPr>
                <a:xfrm>
                  <a:off x="878053" y="3485352"/>
                  <a:ext cx="4369320" cy="2160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449" name="Freihand 448">
                  <a:extLst>
                    <a:ext uri="{FF2B5EF4-FFF2-40B4-BE49-F238E27FC236}">
                      <a16:creationId xmlns:a16="http://schemas.microsoft.com/office/drawing/2014/main" id="{B8449C75-2C48-4918-8BA8-868A67057F03}"/>
                    </a:ext>
                  </a:extLst>
                </p14:cNvPr>
                <p14:cNvContentPartPr/>
                <p14:nvPr/>
              </p14:nvContentPartPr>
              <p14:xfrm>
                <a:off x="5150173" y="5255832"/>
                <a:ext cx="137880" cy="201960"/>
              </p14:xfrm>
            </p:contentPart>
          </mc:Choice>
          <mc:Fallback xmlns="">
            <p:pic>
              <p:nvPicPr>
                <p:cNvPr id="449" name="Freihand 448">
                  <a:extLst>
                    <a:ext uri="{FF2B5EF4-FFF2-40B4-BE49-F238E27FC236}">
                      <a16:creationId xmlns:a16="http://schemas.microsoft.com/office/drawing/2014/main" id="{B8449C75-2C48-4918-8BA8-868A67057F03}"/>
                    </a:ext>
                  </a:extLst>
                </p:cNvPr>
                <p:cNvPicPr/>
                <p:nvPr/>
              </p:nvPicPr>
              <p:blipFill>
                <a:blip r:embed="rId930"/>
                <a:stretch>
                  <a:fillRect/>
                </a:stretch>
              </p:blipFill>
              <p:spPr>
                <a:xfrm>
                  <a:off x="5145853" y="5251512"/>
                  <a:ext cx="146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01" name="Freihand 500">
                  <a:extLst>
                    <a:ext uri="{FF2B5EF4-FFF2-40B4-BE49-F238E27FC236}">
                      <a16:creationId xmlns:a16="http://schemas.microsoft.com/office/drawing/2014/main" id="{3E5B4B32-D167-400D-9B09-E838C60504CF}"/>
                    </a:ext>
                  </a:extLst>
                </p14:cNvPr>
                <p14:cNvContentPartPr/>
                <p14:nvPr/>
              </p14:nvContentPartPr>
              <p14:xfrm>
                <a:off x="3873973" y="4860912"/>
                <a:ext cx="32400" cy="3600"/>
              </p14:xfrm>
            </p:contentPart>
          </mc:Choice>
          <mc:Fallback xmlns="">
            <p:pic>
              <p:nvPicPr>
                <p:cNvPr id="501" name="Freihand 500">
                  <a:extLst>
                    <a:ext uri="{FF2B5EF4-FFF2-40B4-BE49-F238E27FC236}">
                      <a16:creationId xmlns:a16="http://schemas.microsoft.com/office/drawing/2014/main" id="{3E5B4B32-D167-400D-9B09-E838C60504CF}"/>
                    </a:ext>
                  </a:extLst>
                </p:cNvPr>
                <p:cNvPicPr/>
                <p:nvPr/>
              </p:nvPicPr>
              <p:blipFill>
                <a:blip r:embed="rId932"/>
                <a:stretch>
                  <a:fillRect/>
                </a:stretch>
              </p:blipFill>
              <p:spPr>
                <a:xfrm>
                  <a:off x="3869653" y="4856592"/>
                  <a:ext cx="41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02" name="Freihand 501">
                  <a:extLst>
                    <a:ext uri="{FF2B5EF4-FFF2-40B4-BE49-F238E27FC236}">
                      <a16:creationId xmlns:a16="http://schemas.microsoft.com/office/drawing/2014/main" id="{E0AB5A02-3009-43ED-BCB9-57CED8EB7B7C}"/>
                    </a:ext>
                  </a:extLst>
                </p14:cNvPr>
                <p14:cNvContentPartPr/>
                <p14:nvPr/>
              </p14:nvContentPartPr>
              <p14:xfrm>
                <a:off x="3749773" y="4849752"/>
                <a:ext cx="1248480" cy="344880"/>
              </p14:xfrm>
            </p:contentPart>
          </mc:Choice>
          <mc:Fallback xmlns="">
            <p:pic>
              <p:nvPicPr>
                <p:cNvPr id="502" name="Freihand 501">
                  <a:extLst>
                    <a:ext uri="{FF2B5EF4-FFF2-40B4-BE49-F238E27FC236}">
                      <a16:creationId xmlns:a16="http://schemas.microsoft.com/office/drawing/2014/main" id="{E0AB5A02-3009-43ED-BCB9-57CED8EB7B7C}"/>
                    </a:ext>
                  </a:extLst>
                </p:cNvPr>
                <p:cNvPicPr/>
                <p:nvPr/>
              </p:nvPicPr>
              <p:blipFill>
                <a:blip r:embed="rId934"/>
                <a:stretch>
                  <a:fillRect/>
                </a:stretch>
              </p:blipFill>
              <p:spPr>
                <a:xfrm>
                  <a:off x="3745453" y="4845432"/>
                  <a:ext cx="12571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03" name="Freihand 502">
                  <a:extLst>
                    <a:ext uri="{FF2B5EF4-FFF2-40B4-BE49-F238E27FC236}">
                      <a16:creationId xmlns:a16="http://schemas.microsoft.com/office/drawing/2014/main" id="{6E9D10D0-BEFB-494D-84A5-E760776E0C85}"/>
                    </a:ext>
                  </a:extLst>
                </p14:cNvPr>
                <p14:cNvContentPartPr/>
                <p14:nvPr/>
              </p14:nvContentPartPr>
              <p14:xfrm>
                <a:off x="4856413" y="5056032"/>
                <a:ext cx="175680" cy="154440"/>
              </p14:xfrm>
            </p:contentPart>
          </mc:Choice>
          <mc:Fallback xmlns="">
            <p:pic>
              <p:nvPicPr>
                <p:cNvPr id="503" name="Freihand 502">
                  <a:extLst>
                    <a:ext uri="{FF2B5EF4-FFF2-40B4-BE49-F238E27FC236}">
                      <a16:creationId xmlns:a16="http://schemas.microsoft.com/office/drawing/2014/main" id="{6E9D10D0-BEFB-494D-84A5-E760776E0C85}"/>
                    </a:ext>
                  </a:extLst>
                </p:cNvPr>
                <p:cNvPicPr/>
                <p:nvPr/>
              </p:nvPicPr>
              <p:blipFill>
                <a:blip r:embed="rId936"/>
                <a:stretch>
                  <a:fillRect/>
                </a:stretch>
              </p:blipFill>
              <p:spPr>
                <a:xfrm>
                  <a:off x="4852093" y="5051712"/>
                  <a:ext cx="18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9349" name="Freihand 39348">
                  <a:extLst>
                    <a:ext uri="{FF2B5EF4-FFF2-40B4-BE49-F238E27FC236}">
                      <a16:creationId xmlns:a16="http://schemas.microsoft.com/office/drawing/2014/main" id="{23FA0A71-C0C7-4D87-8063-649DC6F098B4}"/>
                    </a:ext>
                  </a:extLst>
                </p14:cNvPr>
                <p14:cNvContentPartPr/>
                <p14:nvPr/>
              </p14:nvContentPartPr>
              <p14:xfrm>
                <a:off x="5967013" y="4028232"/>
                <a:ext cx="21600" cy="135360"/>
              </p14:xfrm>
            </p:contentPart>
          </mc:Choice>
          <mc:Fallback xmlns="">
            <p:pic>
              <p:nvPicPr>
                <p:cNvPr id="39349" name="Freihand 39348">
                  <a:extLst>
                    <a:ext uri="{FF2B5EF4-FFF2-40B4-BE49-F238E27FC236}">
                      <a16:creationId xmlns:a16="http://schemas.microsoft.com/office/drawing/2014/main" id="{23FA0A71-C0C7-4D87-8063-649DC6F098B4}"/>
                    </a:ext>
                  </a:extLst>
                </p:cNvPr>
                <p:cNvPicPr/>
                <p:nvPr/>
              </p:nvPicPr>
              <p:blipFill>
                <a:blip r:embed="rId938"/>
                <a:stretch>
                  <a:fillRect/>
                </a:stretch>
              </p:blipFill>
              <p:spPr>
                <a:xfrm>
                  <a:off x="5962693" y="4023912"/>
                  <a:ext cx="30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9350" name="Freihand 39349">
                  <a:extLst>
                    <a:ext uri="{FF2B5EF4-FFF2-40B4-BE49-F238E27FC236}">
                      <a16:creationId xmlns:a16="http://schemas.microsoft.com/office/drawing/2014/main" id="{A9DA5A3A-6516-409E-9692-608D1C8364BC}"/>
                    </a:ext>
                  </a:extLst>
                </p14:cNvPr>
                <p14:cNvContentPartPr/>
                <p14:nvPr/>
              </p14:nvContentPartPr>
              <p14:xfrm>
                <a:off x="5943253" y="4010592"/>
                <a:ext cx="120960" cy="39240"/>
              </p14:xfrm>
            </p:contentPart>
          </mc:Choice>
          <mc:Fallback xmlns="">
            <p:pic>
              <p:nvPicPr>
                <p:cNvPr id="39350" name="Freihand 39349">
                  <a:extLst>
                    <a:ext uri="{FF2B5EF4-FFF2-40B4-BE49-F238E27FC236}">
                      <a16:creationId xmlns:a16="http://schemas.microsoft.com/office/drawing/2014/main" id="{A9DA5A3A-6516-409E-9692-608D1C8364BC}"/>
                    </a:ext>
                  </a:extLst>
                </p:cNvPr>
                <p:cNvPicPr/>
                <p:nvPr/>
              </p:nvPicPr>
              <p:blipFill>
                <a:blip r:embed="rId940"/>
                <a:stretch>
                  <a:fillRect/>
                </a:stretch>
              </p:blipFill>
              <p:spPr>
                <a:xfrm>
                  <a:off x="5938933" y="4006272"/>
                  <a:ext cx="129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39351" name="Freihand 39350">
                  <a:extLst>
                    <a:ext uri="{FF2B5EF4-FFF2-40B4-BE49-F238E27FC236}">
                      <a16:creationId xmlns:a16="http://schemas.microsoft.com/office/drawing/2014/main" id="{B1A27712-249E-4303-BF2C-B5A5ECAF8964}"/>
                    </a:ext>
                  </a:extLst>
                </p14:cNvPr>
                <p14:cNvContentPartPr/>
                <p14:nvPr/>
              </p14:nvContentPartPr>
              <p14:xfrm>
                <a:off x="5952253" y="4081872"/>
                <a:ext cx="113040" cy="80640"/>
              </p14:xfrm>
            </p:contentPart>
          </mc:Choice>
          <mc:Fallback xmlns="">
            <p:pic>
              <p:nvPicPr>
                <p:cNvPr id="39351" name="Freihand 39350">
                  <a:extLst>
                    <a:ext uri="{FF2B5EF4-FFF2-40B4-BE49-F238E27FC236}">
                      <a16:creationId xmlns:a16="http://schemas.microsoft.com/office/drawing/2014/main" id="{B1A27712-249E-4303-BF2C-B5A5ECAF8964}"/>
                    </a:ext>
                  </a:extLst>
                </p:cNvPr>
                <p:cNvPicPr/>
                <p:nvPr/>
              </p:nvPicPr>
              <p:blipFill>
                <a:blip r:embed="rId942"/>
                <a:stretch>
                  <a:fillRect/>
                </a:stretch>
              </p:blipFill>
              <p:spPr>
                <a:xfrm>
                  <a:off x="5947933" y="4077552"/>
                  <a:ext cx="12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39352" name="Freihand 39351">
                  <a:extLst>
                    <a:ext uri="{FF2B5EF4-FFF2-40B4-BE49-F238E27FC236}">
                      <a16:creationId xmlns:a16="http://schemas.microsoft.com/office/drawing/2014/main" id="{13BF9DD4-1FEE-4FDA-943A-A72C204C3EF5}"/>
                    </a:ext>
                  </a:extLst>
                </p14:cNvPr>
                <p14:cNvContentPartPr/>
                <p14:nvPr/>
              </p14:nvContentPartPr>
              <p14:xfrm>
                <a:off x="6075013" y="4034712"/>
                <a:ext cx="77040" cy="129240"/>
              </p14:xfrm>
            </p:contentPart>
          </mc:Choice>
          <mc:Fallback xmlns="">
            <p:pic>
              <p:nvPicPr>
                <p:cNvPr id="39352" name="Freihand 39351">
                  <a:extLst>
                    <a:ext uri="{FF2B5EF4-FFF2-40B4-BE49-F238E27FC236}">
                      <a16:creationId xmlns:a16="http://schemas.microsoft.com/office/drawing/2014/main" id="{13BF9DD4-1FEE-4FDA-943A-A72C204C3EF5}"/>
                    </a:ext>
                  </a:extLst>
                </p:cNvPr>
                <p:cNvPicPr/>
                <p:nvPr/>
              </p:nvPicPr>
              <p:blipFill>
                <a:blip r:embed="rId944"/>
                <a:stretch>
                  <a:fillRect/>
                </a:stretch>
              </p:blipFill>
              <p:spPr>
                <a:xfrm>
                  <a:off x="6070693" y="4030392"/>
                  <a:ext cx="85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39353" name="Freihand 39352">
                  <a:extLst>
                    <a:ext uri="{FF2B5EF4-FFF2-40B4-BE49-F238E27FC236}">
                      <a16:creationId xmlns:a16="http://schemas.microsoft.com/office/drawing/2014/main" id="{3E7A795F-3FB0-4AC9-AFC5-2ADD16D1F2F6}"/>
                    </a:ext>
                  </a:extLst>
                </p14:cNvPr>
                <p14:cNvContentPartPr/>
                <p14:nvPr/>
              </p14:nvContentPartPr>
              <p14:xfrm>
                <a:off x="6068533" y="4077552"/>
                <a:ext cx="129240" cy="28800"/>
              </p14:xfrm>
            </p:contentPart>
          </mc:Choice>
          <mc:Fallback xmlns="">
            <p:pic>
              <p:nvPicPr>
                <p:cNvPr id="39353" name="Freihand 39352">
                  <a:extLst>
                    <a:ext uri="{FF2B5EF4-FFF2-40B4-BE49-F238E27FC236}">
                      <a16:creationId xmlns:a16="http://schemas.microsoft.com/office/drawing/2014/main" id="{3E7A795F-3FB0-4AC9-AFC5-2ADD16D1F2F6}"/>
                    </a:ext>
                  </a:extLst>
                </p:cNvPr>
                <p:cNvPicPr/>
                <p:nvPr/>
              </p:nvPicPr>
              <p:blipFill>
                <a:blip r:embed="rId946"/>
                <a:stretch>
                  <a:fillRect/>
                </a:stretch>
              </p:blipFill>
              <p:spPr>
                <a:xfrm>
                  <a:off x="6064213" y="4073232"/>
                  <a:ext cx="137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39355" name="Freihand 39354">
                  <a:extLst>
                    <a:ext uri="{FF2B5EF4-FFF2-40B4-BE49-F238E27FC236}">
                      <a16:creationId xmlns:a16="http://schemas.microsoft.com/office/drawing/2014/main" id="{3275A668-8761-4AD0-B1AC-D57DB6CAC04E}"/>
                    </a:ext>
                  </a:extLst>
                </p14:cNvPr>
                <p14:cNvContentPartPr/>
                <p14:nvPr/>
              </p14:nvContentPartPr>
              <p14:xfrm>
                <a:off x="5254573" y="4161072"/>
                <a:ext cx="31680" cy="135360"/>
              </p14:xfrm>
            </p:contentPart>
          </mc:Choice>
          <mc:Fallback xmlns="">
            <p:pic>
              <p:nvPicPr>
                <p:cNvPr id="39355" name="Freihand 39354">
                  <a:extLst>
                    <a:ext uri="{FF2B5EF4-FFF2-40B4-BE49-F238E27FC236}">
                      <a16:creationId xmlns:a16="http://schemas.microsoft.com/office/drawing/2014/main" id="{3275A668-8761-4AD0-B1AC-D57DB6CAC04E}"/>
                    </a:ext>
                  </a:extLst>
                </p:cNvPr>
                <p:cNvPicPr/>
                <p:nvPr/>
              </p:nvPicPr>
              <p:blipFill>
                <a:blip r:embed="rId948"/>
                <a:stretch>
                  <a:fillRect/>
                </a:stretch>
              </p:blipFill>
              <p:spPr>
                <a:xfrm>
                  <a:off x="5250253" y="4156752"/>
                  <a:ext cx="40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39356" name="Freihand 39355">
                  <a:extLst>
                    <a:ext uri="{FF2B5EF4-FFF2-40B4-BE49-F238E27FC236}">
                      <a16:creationId xmlns:a16="http://schemas.microsoft.com/office/drawing/2014/main" id="{12604FB6-F17E-432C-9979-769C437AAA7C}"/>
                    </a:ext>
                  </a:extLst>
                </p14:cNvPr>
                <p14:cNvContentPartPr/>
                <p14:nvPr/>
              </p14:nvContentPartPr>
              <p14:xfrm>
                <a:off x="5209573" y="4285632"/>
                <a:ext cx="130320" cy="39600"/>
              </p14:xfrm>
            </p:contentPart>
          </mc:Choice>
          <mc:Fallback xmlns="">
            <p:pic>
              <p:nvPicPr>
                <p:cNvPr id="39356" name="Freihand 39355">
                  <a:extLst>
                    <a:ext uri="{FF2B5EF4-FFF2-40B4-BE49-F238E27FC236}">
                      <a16:creationId xmlns:a16="http://schemas.microsoft.com/office/drawing/2014/main" id="{12604FB6-F17E-432C-9979-769C437AAA7C}"/>
                    </a:ext>
                  </a:extLst>
                </p:cNvPr>
                <p:cNvPicPr/>
                <p:nvPr/>
              </p:nvPicPr>
              <p:blipFill>
                <a:blip r:embed="rId950"/>
                <a:stretch>
                  <a:fillRect/>
                </a:stretch>
              </p:blipFill>
              <p:spPr>
                <a:xfrm>
                  <a:off x="5205253" y="4281312"/>
                  <a:ext cx="138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39357" name="Freihand 39356">
                  <a:extLst>
                    <a:ext uri="{FF2B5EF4-FFF2-40B4-BE49-F238E27FC236}">
                      <a16:creationId xmlns:a16="http://schemas.microsoft.com/office/drawing/2014/main" id="{C0849CB1-7D0A-4262-BAAA-1B82E0A677CF}"/>
                    </a:ext>
                  </a:extLst>
                </p14:cNvPr>
                <p14:cNvContentPartPr/>
                <p14:nvPr/>
              </p14:nvContentPartPr>
              <p14:xfrm>
                <a:off x="5185093" y="4144512"/>
                <a:ext cx="138600" cy="27360"/>
              </p14:xfrm>
            </p:contentPart>
          </mc:Choice>
          <mc:Fallback xmlns="">
            <p:pic>
              <p:nvPicPr>
                <p:cNvPr id="39357" name="Freihand 39356">
                  <a:extLst>
                    <a:ext uri="{FF2B5EF4-FFF2-40B4-BE49-F238E27FC236}">
                      <a16:creationId xmlns:a16="http://schemas.microsoft.com/office/drawing/2014/main" id="{C0849CB1-7D0A-4262-BAAA-1B82E0A677CF}"/>
                    </a:ext>
                  </a:extLst>
                </p:cNvPr>
                <p:cNvPicPr/>
                <p:nvPr/>
              </p:nvPicPr>
              <p:blipFill>
                <a:blip r:embed="rId952"/>
                <a:stretch>
                  <a:fillRect/>
                </a:stretch>
              </p:blipFill>
              <p:spPr>
                <a:xfrm>
                  <a:off x="5180773" y="4140192"/>
                  <a:ext cx="147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39358" name="Freihand 39357">
                  <a:extLst>
                    <a:ext uri="{FF2B5EF4-FFF2-40B4-BE49-F238E27FC236}">
                      <a16:creationId xmlns:a16="http://schemas.microsoft.com/office/drawing/2014/main" id="{A615A05B-A391-48A8-A119-FF594660FC9B}"/>
                    </a:ext>
                  </a:extLst>
                </p14:cNvPr>
                <p14:cNvContentPartPr/>
                <p14:nvPr/>
              </p14:nvContentPartPr>
              <p14:xfrm>
                <a:off x="5337733" y="4207872"/>
                <a:ext cx="150480" cy="65880"/>
              </p14:xfrm>
            </p:contentPart>
          </mc:Choice>
          <mc:Fallback xmlns="">
            <p:pic>
              <p:nvPicPr>
                <p:cNvPr id="39358" name="Freihand 39357">
                  <a:extLst>
                    <a:ext uri="{FF2B5EF4-FFF2-40B4-BE49-F238E27FC236}">
                      <a16:creationId xmlns:a16="http://schemas.microsoft.com/office/drawing/2014/main" id="{A615A05B-A391-48A8-A119-FF594660FC9B}"/>
                    </a:ext>
                  </a:extLst>
                </p:cNvPr>
                <p:cNvPicPr/>
                <p:nvPr/>
              </p:nvPicPr>
              <p:blipFill>
                <a:blip r:embed="rId954"/>
                <a:stretch>
                  <a:fillRect/>
                </a:stretch>
              </p:blipFill>
              <p:spPr>
                <a:xfrm>
                  <a:off x="5333413" y="4203552"/>
                  <a:ext cx="15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39361" name="Freihand 39360">
                  <a:extLst>
                    <a:ext uri="{FF2B5EF4-FFF2-40B4-BE49-F238E27FC236}">
                      <a16:creationId xmlns:a16="http://schemas.microsoft.com/office/drawing/2014/main" id="{02430873-ACFF-4FAB-8061-8C91DE0960D5}"/>
                    </a:ext>
                  </a:extLst>
                </p14:cNvPr>
                <p14:cNvContentPartPr/>
                <p14:nvPr/>
              </p14:nvContentPartPr>
              <p14:xfrm>
                <a:off x="5220013" y="4347552"/>
                <a:ext cx="283320" cy="69840"/>
              </p14:xfrm>
            </p:contentPart>
          </mc:Choice>
          <mc:Fallback xmlns="">
            <p:pic>
              <p:nvPicPr>
                <p:cNvPr id="39361" name="Freihand 39360">
                  <a:extLst>
                    <a:ext uri="{FF2B5EF4-FFF2-40B4-BE49-F238E27FC236}">
                      <a16:creationId xmlns:a16="http://schemas.microsoft.com/office/drawing/2014/main" id="{02430873-ACFF-4FAB-8061-8C91DE0960D5}"/>
                    </a:ext>
                  </a:extLst>
                </p:cNvPr>
                <p:cNvPicPr/>
                <p:nvPr/>
              </p:nvPicPr>
              <p:blipFill>
                <a:blip r:embed="rId956"/>
                <a:stretch>
                  <a:fillRect/>
                </a:stretch>
              </p:blipFill>
              <p:spPr>
                <a:xfrm>
                  <a:off x="5215693" y="4343232"/>
                  <a:ext cx="29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07" name="Freihand 506">
                  <a:extLst>
                    <a:ext uri="{FF2B5EF4-FFF2-40B4-BE49-F238E27FC236}">
                      <a16:creationId xmlns:a16="http://schemas.microsoft.com/office/drawing/2014/main" id="{01CED69C-4F05-417A-901A-CA43A1612A3A}"/>
                    </a:ext>
                  </a:extLst>
                </p14:cNvPr>
                <p14:cNvContentPartPr/>
                <p14:nvPr/>
              </p14:nvContentPartPr>
              <p14:xfrm>
                <a:off x="4189333" y="4790712"/>
                <a:ext cx="14040" cy="115920"/>
              </p14:xfrm>
            </p:contentPart>
          </mc:Choice>
          <mc:Fallback xmlns="">
            <p:pic>
              <p:nvPicPr>
                <p:cNvPr id="507" name="Freihand 506">
                  <a:extLst>
                    <a:ext uri="{FF2B5EF4-FFF2-40B4-BE49-F238E27FC236}">
                      <a16:creationId xmlns:a16="http://schemas.microsoft.com/office/drawing/2014/main" id="{01CED69C-4F05-417A-901A-CA43A1612A3A}"/>
                    </a:ext>
                  </a:extLst>
                </p:cNvPr>
                <p:cNvPicPr/>
                <p:nvPr/>
              </p:nvPicPr>
              <p:blipFill>
                <a:blip r:embed="rId958"/>
                <a:stretch>
                  <a:fillRect/>
                </a:stretch>
              </p:blipFill>
              <p:spPr>
                <a:xfrm>
                  <a:off x="4185013" y="4786392"/>
                  <a:ext cx="2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08" name="Freihand 507">
                  <a:extLst>
                    <a:ext uri="{FF2B5EF4-FFF2-40B4-BE49-F238E27FC236}">
                      <a16:creationId xmlns:a16="http://schemas.microsoft.com/office/drawing/2014/main" id="{E3014F51-B641-4982-B0C6-A928EEA6EF52}"/>
                    </a:ext>
                  </a:extLst>
                </p14:cNvPr>
                <p14:cNvContentPartPr/>
                <p14:nvPr/>
              </p14:nvContentPartPr>
              <p14:xfrm>
                <a:off x="4189333" y="4763352"/>
                <a:ext cx="118080" cy="19080"/>
              </p14:xfrm>
            </p:contentPart>
          </mc:Choice>
          <mc:Fallback xmlns="">
            <p:pic>
              <p:nvPicPr>
                <p:cNvPr id="508" name="Freihand 507">
                  <a:extLst>
                    <a:ext uri="{FF2B5EF4-FFF2-40B4-BE49-F238E27FC236}">
                      <a16:creationId xmlns:a16="http://schemas.microsoft.com/office/drawing/2014/main" id="{E3014F51-B641-4982-B0C6-A928EEA6EF52}"/>
                    </a:ext>
                  </a:extLst>
                </p:cNvPr>
                <p:cNvPicPr/>
                <p:nvPr/>
              </p:nvPicPr>
              <p:blipFill>
                <a:blip r:embed="rId960"/>
                <a:stretch>
                  <a:fillRect/>
                </a:stretch>
              </p:blipFill>
              <p:spPr>
                <a:xfrm>
                  <a:off x="4185013" y="4759032"/>
                  <a:ext cx="12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09" name="Freihand 508">
                  <a:extLst>
                    <a:ext uri="{FF2B5EF4-FFF2-40B4-BE49-F238E27FC236}">
                      <a16:creationId xmlns:a16="http://schemas.microsoft.com/office/drawing/2014/main" id="{EA15FF76-CC9E-407D-B8C3-27B0E930271A}"/>
                    </a:ext>
                  </a:extLst>
                </p14:cNvPr>
                <p14:cNvContentPartPr/>
                <p14:nvPr/>
              </p14:nvContentPartPr>
              <p14:xfrm>
                <a:off x="4186813" y="4843272"/>
                <a:ext cx="106920" cy="18000"/>
              </p14:xfrm>
            </p:contentPart>
          </mc:Choice>
          <mc:Fallback xmlns="">
            <p:pic>
              <p:nvPicPr>
                <p:cNvPr id="509" name="Freihand 508">
                  <a:extLst>
                    <a:ext uri="{FF2B5EF4-FFF2-40B4-BE49-F238E27FC236}">
                      <a16:creationId xmlns:a16="http://schemas.microsoft.com/office/drawing/2014/main" id="{EA15FF76-CC9E-407D-B8C3-27B0E930271A}"/>
                    </a:ext>
                  </a:extLst>
                </p:cNvPr>
                <p:cNvPicPr/>
                <p:nvPr/>
              </p:nvPicPr>
              <p:blipFill>
                <a:blip r:embed="rId962"/>
                <a:stretch>
                  <a:fillRect/>
                </a:stretch>
              </p:blipFill>
              <p:spPr>
                <a:xfrm>
                  <a:off x="4182493" y="4838952"/>
                  <a:ext cx="115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10" name="Freihand 509">
                  <a:extLst>
                    <a:ext uri="{FF2B5EF4-FFF2-40B4-BE49-F238E27FC236}">
                      <a16:creationId xmlns:a16="http://schemas.microsoft.com/office/drawing/2014/main" id="{4EAF00D7-02F8-4E18-BBAB-D7628EE7484C}"/>
                    </a:ext>
                  </a:extLst>
                </p14:cNvPr>
                <p14:cNvContentPartPr/>
                <p14:nvPr/>
              </p14:nvContentPartPr>
              <p14:xfrm>
                <a:off x="4195453" y="4817712"/>
                <a:ext cx="220320" cy="119880"/>
              </p14:xfrm>
            </p:contentPart>
          </mc:Choice>
          <mc:Fallback xmlns="">
            <p:pic>
              <p:nvPicPr>
                <p:cNvPr id="510" name="Freihand 509">
                  <a:extLst>
                    <a:ext uri="{FF2B5EF4-FFF2-40B4-BE49-F238E27FC236}">
                      <a16:creationId xmlns:a16="http://schemas.microsoft.com/office/drawing/2014/main" id="{4EAF00D7-02F8-4E18-BBAB-D7628EE7484C}"/>
                    </a:ext>
                  </a:extLst>
                </p:cNvPr>
                <p:cNvPicPr/>
                <p:nvPr/>
              </p:nvPicPr>
              <p:blipFill>
                <a:blip r:embed="rId964"/>
                <a:stretch>
                  <a:fillRect/>
                </a:stretch>
              </p:blipFill>
              <p:spPr>
                <a:xfrm>
                  <a:off x="4191133" y="4813392"/>
                  <a:ext cx="228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11" name="Freihand 510">
                  <a:extLst>
                    <a:ext uri="{FF2B5EF4-FFF2-40B4-BE49-F238E27FC236}">
                      <a16:creationId xmlns:a16="http://schemas.microsoft.com/office/drawing/2014/main" id="{200042DB-3E88-42EC-9164-E12DD5285DD2}"/>
                    </a:ext>
                  </a:extLst>
                </p14:cNvPr>
                <p14:cNvContentPartPr/>
                <p14:nvPr/>
              </p14:nvContentPartPr>
              <p14:xfrm>
                <a:off x="4341253" y="4843632"/>
                <a:ext cx="123840" cy="63360"/>
              </p14:xfrm>
            </p:contentPart>
          </mc:Choice>
          <mc:Fallback xmlns="">
            <p:pic>
              <p:nvPicPr>
                <p:cNvPr id="511" name="Freihand 510">
                  <a:extLst>
                    <a:ext uri="{FF2B5EF4-FFF2-40B4-BE49-F238E27FC236}">
                      <a16:creationId xmlns:a16="http://schemas.microsoft.com/office/drawing/2014/main" id="{200042DB-3E88-42EC-9164-E12DD5285DD2}"/>
                    </a:ext>
                  </a:extLst>
                </p:cNvPr>
                <p:cNvPicPr/>
                <p:nvPr/>
              </p:nvPicPr>
              <p:blipFill>
                <a:blip r:embed="rId966"/>
                <a:stretch>
                  <a:fillRect/>
                </a:stretch>
              </p:blipFill>
              <p:spPr>
                <a:xfrm>
                  <a:off x="4336933" y="4839312"/>
                  <a:ext cx="132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39363" name="Freihand 39362">
                  <a:extLst>
                    <a:ext uri="{FF2B5EF4-FFF2-40B4-BE49-F238E27FC236}">
                      <a16:creationId xmlns:a16="http://schemas.microsoft.com/office/drawing/2014/main" id="{3CB9EDE5-4C8D-4D03-A055-66B379E2C27D}"/>
                    </a:ext>
                  </a:extLst>
                </p14:cNvPr>
                <p14:cNvContentPartPr/>
                <p14:nvPr/>
              </p14:nvContentPartPr>
              <p14:xfrm>
                <a:off x="4471933" y="4830672"/>
                <a:ext cx="107640" cy="27720"/>
              </p14:xfrm>
            </p:contentPart>
          </mc:Choice>
          <mc:Fallback xmlns="">
            <p:pic>
              <p:nvPicPr>
                <p:cNvPr id="39363" name="Freihand 39362">
                  <a:extLst>
                    <a:ext uri="{FF2B5EF4-FFF2-40B4-BE49-F238E27FC236}">
                      <a16:creationId xmlns:a16="http://schemas.microsoft.com/office/drawing/2014/main" id="{3CB9EDE5-4C8D-4D03-A055-66B379E2C27D}"/>
                    </a:ext>
                  </a:extLst>
                </p:cNvPr>
                <p:cNvPicPr/>
                <p:nvPr/>
              </p:nvPicPr>
              <p:blipFill>
                <a:blip r:embed="rId968"/>
                <a:stretch>
                  <a:fillRect/>
                </a:stretch>
              </p:blipFill>
              <p:spPr>
                <a:xfrm>
                  <a:off x="4467613" y="4826352"/>
                  <a:ext cx="11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9364" name="Freihand 39363">
                  <a:extLst>
                    <a:ext uri="{FF2B5EF4-FFF2-40B4-BE49-F238E27FC236}">
                      <a16:creationId xmlns:a16="http://schemas.microsoft.com/office/drawing/2014/main" id="{86F60B2A-B90C-4CA5-8C5B-C79F21981B66}"/>
                    </a:ext>
                  </a:extLst>
                </p14:cNvPr>
                <p14:cNvContentPartPr/>
                <p14:nvPr/>
              </p14:nvContentPartPr>
              <p14:xfrm>
                <a:off x="4664893" y="4748952"/>
                <a:ext cx="6480" cy="117000"/>
              </p14:xfrm>
            </p:contentPart>
          </mc:Choice>
          <mc:Fallback xmlns="">
            <p:pic>
              <p:nvPicPr>
                <p:cNvPr id="39364" name="Freihand 39363">
                  <a:extLst>
                    <a:ext uri="{FF2B5EF4-FFF2-40B4-BE49-F238E27FC236}">
                      <a16:creationId xmlns:a16="http://schemas.microsoft.com/office/drawing/2014/main" id="{86F60B2A-B90C-4CA5-8C5B-C79F21981B66}"/>
                    </a:ext>
                  </a:extLst>
                </p:cNvPr>
                <p:cNvPicPr/>
                <p:nvPr/>
              </p:nvPicPr>
              <p:blipFill>
                <a:blip r:embed="rId970"/>
                <a:stretch>
                  <a:fillRect/>
                </a:stretch>
              </p:blipFill>
              <p:spPr>
                <a:xfrm>
                  <a:off x="4660573" y="4744632"/>
                  <a:ext cx="15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9365" name="Freihand 39364">
                  <a:extLst>
                    <a:ext uri="{FF2B5EF4-FFF2-40B4-BE49-F238E27FC236}">
                      <a16:creationId xmlns:a16="http://schemas.microsoft.com/office/drawing/2014/main" id="{21AC7D59-A6C6-4158-AD56-95A757B7A3ED}"/>
                    </a:ext>
                  </a:extLst>
                </p14:cNvPr>
                <p14:cNvContentPartPr/>
                <p14:nvPr/>
              </p14:nvContentPartPr>
              <p14:xfrm>
                <a:off x="4596493" y="4855152"/>
                <a:ext cx="118440" cy="36720"/>
              </p14:xfrm>
            </p:contentPart>
          </mc:Choice>
          <mc:Fallback xmlns="">
            <p:pic>
              <p:nvPicPr>
                <p:cNvPr id="39365" name="Freihand 39364">
                  <a:extLst>
                    <a:ext uri="{FF2B5EF4-FFF2-40B4-BE49-F238E27FC236}">
                      <a16:creationId xmlns:a16="http://schemas.microsoft.com/office/drawing/2014/main" id="{21AC7D59-A6C6-4158-AD56-95A757B7A3ED}"/>
                    </a:ext>
                  </a:extLst>
                </p:cNvPr>
                <p:cNvPicPr/>
                <p:nvPr/>
              </p:nvPicPr>
              <p:blipFill>
                <a:blip r:embed="rId972"/>
                <a:stretch>
                  <a:fillRect/>
                </a:stretch>
              </p:blipFill>
              <p:spPr>
                <a:xfrm>
                  <a:off x="4592173" y="4850832"/>
                  <a:ext cx="12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39366" name="Freihand 39365">
                  <a:extLst>
                    <a:ext uri="{FF2B5EF4-FFF2-40B4-BE49-F238E27FC236}">
                      <a16:creationId xmlns:a16="http://schemas.microsoft.com/office/drawing/2014/main" id="{6066900F-EB85-41A3-9F78-1F2108CF457C}"/>
                    </a:ext>
                  </a:extLst>
                </p14:cNvPr>
                <p14:cNvContentPartPr/>
                <p14:nvPr/>
              </p14:nvContentPartPr>
              <p14:xfrm>
                <a:off x="4581733" y="4716912"/>
                <a:ext cx="135720" cy="39600"/>
              </p14:xfrm>
            </p:contentPart>
          </mc:Choice>
          <mc:Fallback xmlns="">
            <p:pic>
              <p:nvPicPr>
                <p:cNvPr id="39366" name="Freihand 39365">
                  <a:extLst>
                    <a:ext uri="{FF2B5EF4-FFF2-40B4-BE49-F238E27FC236}">
                      <a16:creationId xmlns:a16="http://schemas.microsoft.com/office/drawing/2014/main" id="{6066900F-EB85-41A3-9F78-1F2108CF457C}"/>
                    </a:ext>
                  </a:extLst>
                </p:cNvPr>
                <p:cNvPicPr/>
                <p:nvPr/>
              </p:nvPicPr>
              <p:blipFill>
                <a:blip r:embed="rId974"/>
                <a:stretch>
                  <a:fillRect/>
                </a:stretch>
              </p:blipFill>
              <p:spPr>
                <a:xfrm>
                  <a:off x="4577413" y="4712592"/>
                  <a:ext cx="144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39367" name="Freihand 39366">
                  <a:extLst>
                    <a:ext uri="{FF2B5EF4-FFF2-40B4-BE49-F238E27FC236}">
                      <a16:creationId xmlns:a16="http://schemas.microsoft.com/office/drawing/2014/main" id="{A1F0E0B7-C183-4B78-B34C-B56908DD57E3}"/>
                    </a:ext>
                  </a:extLst>
                </p14:cNvPr>
                <p14:cNvContentPartPr/>
                <p14:nvPr/>
              </p14:nvContentPartPr>
              <p14:xfrm>
                <a:off x="4742653" y="4775592"/>
                <a:ext cx="144720" cy="95040"/>
              </p14:xfrm>
            </p:contentPart>
          </mc:Choice>
          <mc:Fallback xmlns="">
            <p:pic>
              <p:nvPicPr>
                <p:cNvPr id="39367" name="Freihand 39366">
                  <a:extLst>
                    <a:ext uri="{FF2B5EF4-FFF2-40B4-BE49-F238E27FC236}">
                      <a16:creationId xmlns:a16="http://schemas.microsoft.com/office/drawing/2014/main" id="{A1F0E0B7-C183-4B78-B34C-B56908DD57E3}"/>
                    </a:ext>
                  </a:extLst>
                </p:cNvPr>
                <p:cNvPicPr/>
                <p:nvPr/>
              </p:nvPicPr>
              <p:blipFill>
                <a:blip r:embed="rId976"/>
                <a:stretch>
                  <a:fillRect/>
                </a:stretch>
              </p:blipFill>
              <p:spPr>
                <a:xfrm>
                  <a:off x="4738333" y="4771272"/>
                  <a:ext cx="153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451" name="Freihand 450">
                  <a:extLst>
                    <a:ext uri="{FF2B5EF4-FFF2-40B4-BE49-F238E27FC236}">
                      <a16:creationId xmlns:a16="http://schemas.microsoft.com/office/drawing/2014/main" id="{3F685D9A-F80B-4EC4-8C3C-569B1FE78792}"/>
                    </a:ext>
                  </a:extLst>
                </p14:cNvPr>
                <p14:cNvContentPartPr/>
                <p14:nvPr/>
              </p14:nvContentPartPr>
              <p14:xfrm>
                <a:off x="1926013" y="5651832"/>
                <a:ext cx="47520" cy="225720"/>
              </p14:xfrm>
            </p:contentPart>
          </mc:Choice>
          <mc:Fallback xmlns="">
            <p:pic>
              <p:nvPicPr>
                <p:cNvPr id="451" name="Freihand 450">
                  <a:extLst>
                    <a:ext uri="{FF2B5EF4-FFF2-40B4-BE49-F238E27FC236}">
                      <a16:creationId xmlns:a16="http://schemas.microsoft.com/office/drawing/2014/main" id="{3F685D9A-F80B-4EC4-8C3C-569B1FE78792}"/>
                    </a:ext>
                  </a:extLst>
                </p:cNvPr>
                <p:cNvPicPr/>
                <p:nvPr/>
              </p:nvPicPr>
              <p:blipFill>
                <a:blip r:embed="rId978"/>
                <a:stretch>
                  <a:fillRect/>
                </a:stretch>
              </p:blipFill>
              <p:spPr>
                <a:xfrm>
                  <a:off x="1921693" y="5647512"/>
                  <a:ext cx="56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452" name="Freihand 451">
                  <a:extLst>
                    <a:ext uri="{FF2B5EF4-FFF2-40B4-BE49-F238E27FC236}">
                      <a16:creationId xmlns:a16="http://schemas.microsoft.com/office/drawing/2014/main" id="{492B76E9-4910-4E9F-A12B-EEA84E5CB342}"/>
                    </a:ext>
                  </a:extLst>
                </p14:cNvPr>
                <p14:cNvContentPartPr/>
                <p14:nvPr/>
              </p14:nvContentPartPr>
              <p14:xfrm>
                <a:off x="1960933" y="5660832"/>
                <a:ext cx="116280" cy="182880"/>
              </p14:xfrm>
            </p:contentPart>
          </mc:Choice>
          <mc:Fallback xmlns="">
            <p:pic>
              <p:nvPicPr>
                <p:cNvPr id="452" name="Freihand 451">
                  <a:extLst>
                    <a:ext uri="{FF2B5EF4-FFF2-40B4-BE49-F238E27FC236}">
                      <a16:creationId xmlns:a16="http://schemas.microsoft.com/office/drawing/2014/main" id="{492B76E9-4910-4E9F-A12B-EEA84E5CB342}"/>
                    </a:ext>
                  </a:extLst>
                </p:cNvPr>
                <p:cNvPicPr/>
                <p:nvPr/>
              </p:nvPicPr>
              <p:blipFill>
                <a:blip r:embed="rId980"/>
                <a:stretch>
                  <a:fillRect/>
                </a:stretch>
              </p:blipFill>
              <p:spPr>
                <a:xfrm>
                  <a:off x="1956613" y="5656512"/>
                  <a:ext cx="124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454" name="Freihand 453">
                  <a:extLst>
                    <a:ext uri="{FF2B5EF4-FFF2-40B4-BE49-F238E27FC236}">
                      <a16:creationId xmlns:a16="http://schemas.microsoft.com/office/drawing/2014/main" id="{8914E063-FBBE-42AA-BFBD-6E233C41DB83}"/>
                    </a:ext>
                  </a:extLst>
                </p14:cNvPr>
                <p14:cNvContentPartPr/>
                <p14:nvPr/>
              </p14:nvContentPartPr>
              <p14:xfrm>
                <a:off x="2157853" y="5670912"/>
                <a:ext cx="135360" cy="115200"/>
              </p14:xfrm>
            </p:contentPart>
          </mc:Choice>
          <mc:Fallback xmlns="">
            <p:pic>
              <p:nvPicPr>
                <p:cNvPr id="454" name="Freihand 453">
                  <a:extLst>
                    <a:ext uri="{FF2B5EF4-FFF2-40B4-BE49-F238E27FC236}">
                      <a16:creationId xmlns:a16="http://schemas.microsoft.com/office/drawing/2014/main" id="{8914E063-FBBE-42AA-BFBD-6E233C41DB83}"/>
                    </a:ext>
                  </a:extLst>
                </p:cNvPr>
                <p:cNvPicPr/>
                <p:nvPr/>
              </p:nvPicPr>
              <p:blipFill>
                <a:blip r:embed="rId982"/>
                <a:stretch>
                  <a:fillRect/>
                </a:stretch>
              </p:blipFill>
              <p:spPr>
                <a:xfrm>
                  <a:off x="2153533" y="5666592"/>
                  <a:ext cx="144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455" name="Freihand 454">
                  <a:extLst>
                    <a:ext uri="{FF2B5EF4-FFF2-40B4-BE49-F238E27FC236}">
                      <a16:creationId xmlns:a16="http://schemas.microsoft.com/office/drawing/2014/main" id="{8678045F-0433-4BBD-B544-41F3ABB8559B}"/>
                    </a:ext>
                  </a:extLst>
                </p14:cNvPr>
                <p14:cNvContentPartPr/>
                <p14:nvPr/>
              </p14:nvContentPartPr>
              <p14:xfrm>
                <a:off x="2172253" y="5608992"/>
                <a:ext cx="25200" cy="15840"/>
              </p14:xfrm>
            </p:contentPart>
          </mc:Choice>
          <mc:Fallback xmlns="">
            <p:pic>
              <p:nvPicPr>
                <p:cNvPr id="455" name="Freihand 454">
                  <a:extLst>
                    <a:ext uri="{FF2B5EF4-FFF2-40B4-BE49-F238E27FC236}">
                      <a16:creationId xmlns:a16="http://schemas.microsoft.com/office/drawing/2014/main" id="{8678045F-0433-4BBD-B544-41F3ABB8559B}"/>
                    </a:ext>
                  </a:extLst>
                </p:cNvPr>
                <p:cNvPicPr/>
                <p:nvPr/>
              </p:nvPicPr>
              <p:blipFill>
                <a:blip r:embed="rId984"/>
                <a:stretch>
                  <a:fillRect/>
                </a:stretch>
              </p:blipFill>
              <p:spPr>
                <a:xfrm>
                  <a:off x="2167933" y="5604672"/>
                  <a:ext cx="33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463" name="Freihand 462">
                  <a:extLst>
                    <a:ext uri="{FF2B5EF4-FFF2-40B4-BE49-F238E27FC236}">
                      <a16:creationId xmlns:a16="http://schemas.microsoft.com/office/drawing/2014/main" id="{F283AA55-D314-419F-8B9F-2E84F4373938}"/>
                    </a:ext>
                  </a:extLst>
                </p14:cNvPr>
                <p14:cNvContentPartPr/>
                <p14:nvPr/>
              </p14:nvContentPartPr>
              <p14:xfrm>
                <a:off x="2223373" y="5618712"/>
                <a:ext cx="13320" cy="6480"/>
              </p14:xfrm>
            </p:contentPart>
          </mc:Choice>
          <mc:Fallback xmlns="">
            <p:pic>
              <p:nvPicPr>
                <p:cNvPr id="463" name="Freihand 462">
                  <a:extLst>
                    <a:ext uri="{FF2B5EF4-FFF2-40B4-BE49-F238E27FC236}">
                      <a16:creationId xmlns:a16="http://schemas.microsoft.com/office/drawing/2014/main" id="{F283AA55-D314-419F-8B9F-2E84F4373938}"/>
                    </a:ext>
                  </a:extLst>
                </p:cNvPr>
                <p:cNvPicPr/>
                <p:nvPr/>
              </p:nvPicPr>
              <p:blipFill>
                <a:blip r:embed="rId986"/>
                <a:stretch>
                  <a:fillRect/>
                </a:stretch>
              </p:blipFill>
              <p:spPr>
                <a:xfrm>
                  <a:off x="2219053" y="5614392"/>
                  <a:ext cx="21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9369" name="Freihand 39368">
                  <a:extLst>
                    <a:ext uri="{FF2B5EF4-FFF2-40B4-BE49-F238E27FC236}">
                      <a16:creationId xmlns:a16="http://schemas.microsoft.com/office/drawing/2014/main" id="{3CB28354-B36E-4A78-9194-569C91DFA3F1}"/>
                    </a:ext>
                  </a:extLst>
                </p14:cNvPr>
                <p14:cNvContentPartPr/>
                <p14:nvPr/>
              </p14:nvContentPartPr>
              <p14:xfrm>
                <a:off x="1833853" y="5805912"/>
                <a:ext cx="501840" cy="112680"/>
              </p14:xfrm>
            </p:contentPart>
          </mc:Choice>
          <mc:Fallback xmlns="">
            <p:pic>
              <p:nvPicPr>
                <p:cNvPr id="39369" name="Freihand 39368">
                  <a:extLst>
                    <a:ext uri="{FF2B5EF4-FFF2-40B4-BE49-F238E27FC236}">
                      <a16:creationId xmlns:a16="http://schemas.microsoft.com/office/drawing/2014/main" id="{3CB28354-B36E-4A78-9194-569C91DFA3F1}"/>
                    </a:ext>
                  </a:extLst>
                </p:cNvPr>
                <p:cNvPicPr/>
                <p:nvPr/>
              </p:nvPicPr>
              <p:blipFill>
                <a:blip r:embed="rId988"/>
                <a:stretch>
                  <a:fillRect/>
                </a:stretch>
              </p:blipFill>
              <p:spPr>
                <a:xfrm>
                  <a:off x="1829533" y="5801592"/>
                  <a:ext cx="510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9371" name="Freihand 39370">
                  <a:extLst>
                    <a:ext uri="{FF2B5EF4-FFF2-40B4-BE49-F238E27FC236}">
                      <a16:creationId xmlns:a16="http://schemas.microsoft.com/office/drawing/2014/main" id="{5000E1D9-199A-42AD-9569-4A09760E0811}"/>
                    </a:ext>
                  </a:extLst>
                </p14:cNvPr>
                <p14:cNvContentPartPr/>
                <p14:nvPr/>
              </p14:nvContentPartPr>
              <p14:xfrm>
                <a:off x="4961173" y="4775232"/>
                <a:ext cx="65160" cy="14760"/>
              </p14:xfrm>
            </p:contentPart>
          </mc:Choice>
          <mc:Fallback xmlns="">
            <p:pic>
              <p:nvPicPr>
                <p:cNvPr id="39371" name="Freihand 39370">
                  <a:extLst>
                    <a:ext uri="{FF2B5EF4-FFF2-40B4-BE49-F238E27FC236}">
                      <a16:creationId xmlns:a16="http://schemas.microsoft.com/office/drawing/2014/main" id="{5000E1D9-199A-42AD-9569-4A09760E0811}"/>
                    </a:ext>
                  </a:extLst>
                </p:cNvPr>
                <p:cNvPicPr/>
                <p:nvPr/>
              </p:nvPicPr>
              <p:blipFill>
                <a:blip r:embed="rId990"/>
                <a:stretch>
                  <a:fillRect/>
                </a:stretch>
              </p:blipFill>
              <p:spPr>
                <a:xfrm>
                  <a:off x="4956853" y="4770912"/>
                  <a:ext cx="73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9372" name="Freihand 39371">
                  <a:extLst>
                    <a:ext uri="{FF2B5EF4-FFF2-40B4-BE49-F238E27FC236}">
                      <a16:creationId xmlns:a16="http://schemas.microsoft.com/office/drawing/2014/main" id="{258EAD05-CC3B-4CB7-83DC-7BBF035412EF}"/>
                    </a:ext>
                  </a:extLst>
                </p14:cNvPr>
                <p14:cNvContentPartPr/>
                <p14:nvPr/>
              </p14:nvContentPartPr>
              <p14:xfrm>
                <a:off x="5063413" y="4663992"/>
                <a:ext cx="11520" cy="126720"/>
              </p14:xfrm>
            </p:contentPart>
          </mc:Choice>
          <mc:Fallback xmlns="">
            <p:pic>
              <p:nvPicPr>
                <p:cNvPr id="39372" name="Freihand 39371">
                  <a:extLst>
                    <a:ext uri="{FF2B5EF4-FFF2-40B4-BE49-F238E27FC236}">
                      <a16:creationId xmlns:a16="http://schemas.microsoft.com/office/drawing/2014/main" id="{258EAD05-CC3B-4CB7-83DC-7BBF035412EF}"/>
                    </a:ext>
                  </a:extLst>
                </p:cNvPr>
                <p:cNvPicPr/>
                <p:nvPr/>
              </p:nvPicPr>
              <p:blipFill>
                <a:blip r:embed="rId992"/>
                <a:stretch>
                  <a:fillRect/>
                </a:stretch>
              </p:blipFill>
              <p:spPr>
                <a:xfrm>
                  <a:off x="5059093" y="4659672"/>
                  <a:ext cx="20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9373" name="Freihand 39372">
                  <a:extLst>
                    <a:ext uri="{FF2B5EF4-FFF2-40B4-BE49-F238E27FC236}">
                      <a16:creationId xmlns:a16="http://schemas.microsoft.com/office/drawing/2014/main" id="{822C07AF-810D-4065-8E9C-B7BFFFAA6C25}"/>
                    </a:ext>
                  </a:extLst>
                </p14:cNvPr>
                <p14:cNvContentPartPr/>
                <p14:nvPr/>
              </p14:nvContentPartPr>
              <p14:xfrm>
                <a:off x="5058733" y="4653552"/>
                <a:ext cx="95400" cy="126720"/>
              </p14:xfrm>
            </p:contentPart>
          </mc:Choice>
          <mc:Fallback xmlns="">
            <p:pic>
              <p:nvPicPr>
                <p:cNvPr id="39373" name="Freihand 39372">
                  <a:extLst>
                    <a:ext uri="{FF2B5EF4-FFF2-40B4-BE49-F238E27FC236}">
                      <a16:creationId xmlns:a16="http://schemas.microsoft.com/office/drawing/2014/main" id="{822C07AF-810D-4065-8E9C-B7BFFFAA6C25}"/>
                    </a:ext>
                  </a:extLst>
                </p:cNvPr>
                <p:cNvPicPr/>
                <p:nvPr/>
              </p:nvPicPr>
              <p:blipFill>
                <a:blip r:embed="rId994"/>
                <a:stretch>
                  <a:fillRect/>
                </a:stretch>
              </p:blipFill>
              <p:spPr>
                <a:xfrm>
                  <a:off x="5054413" y="4649232"/>
                  <a:ext cx="104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9374" name="Freihand 39373">
                  <a:extLst>
                    <a:ext uri="{FF2B5EF4-FFF2-40B4-BE49-F238E27FC236}">
                      <a16:creationId xmlns:a16="http://schemas.microsoft.com/office/drawing/2014/main" id="{AB3CDBE7-F22D-4166-A64D-FCF9FFFABD85}"/>
                    </a:ext>
                  </a:extLst>
                </p14:cNvPr>
                <p14:cNvContentPartPr/>
                <p14:nvPr/>
              </p14:nvContentPartPr>
              <p14:xfrm>
                <a:off x="5184373" y="4705752"/>
                <a:ext cx="74160" cy="65520"/>
              </p14:xfrm>
            </p:contentPart>
          </mc:Choice>
          <mc:Fallback xmlns="">
            <p:pic>
              <p:nvPicPr>
                <p:cNvPr id="39374" name="Freihand 39373">
                  <a:extLst>
                    <a:ext uri="{FF2B5EF4-FFF2-40B4-BE49-F238E27FC236}">
                      <a16:creationId xmlns:a16="http://schemas.microsoft.com/office/drawing/2014/main" id="{AB3CDBE7-F22D-4166-A64D-FCF9FFFABD85}"/>
                    </a:ext>
                  </a:extLst>
                </p:cNvPr>
                <p:cNvPicPr/>
                <p:nvPr/>
              </p:nvPicPr>
              <p:blipFill>
                <a:blip r:embed="rId996"/>
                <a:stretch>
                  <a:fillRect/>
                </a:stretch>
              </p:blipFill>
              <p:spPr>
                <a:xfrm>
                  <a:off x="5180053" y="4701432"/>
                  <a:ext cx="82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9375" name="Freihand 39374">
                  <a:extLst>
                    <a:ext uri="{FF2B5EF4-FFF2-40B4-BE49-F238E27FC236}">
                      <a16:creationId xmlns:a16="http://schemas.microsoft.com/office/drawing/2014/main" id="{B456440B-B4EC-40BB-AD7B-F86A9D37E99C}"/>
                    </a:ext>
                  </a:extLst>
                </p14:cNvPr>
                <p14:cNvContentPartPr/>
                <p14:nvPr/>
              </p14:nvContentPartPr>
              <p14:xfrm>
                <a:off x="5182573" y="4630872"/>
                <a:ext cx="21960" cy="7200"/>
              </p14:xfrm>
            </p:contentPart>
          </mc:Choice>
          <mc:Fallback xmlns="">
            <p:pic>
              <p:nvPicPr>
                <p:cNvPr id="39375" name="Freihand 39374">
                  <a:extLst>
                    <a:ext uri="{FF2B5EF4-FFF2-40B4-BE49-F238E27FC236}">
                      <a16:creationId xmlns:a16="http://schemas.microsoft.com/office/drawing/2014/main" id="{B456440B-B4EC-40BB-AD7B-F86A9D37E99C}"/>
                    </a:ext>
                  </a:extLst>
                </p:cNvPr>
                <p:cNvPicPr/>
                <p:nvPr/>
              </p:nvPicPr>
              <p:blipFill>
                <a:blip r:embed="rId998"/>
                <a:stretch>
                  <a:fillRect/>
                </a:stretch>
              </p:blipFill>
              <p:spPr>
                <a:xfrm>
                  <a:off x="5178253" y="4626552"/>
                  <a:ext cx="30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9376" name="Freihand 39375">
                  <a:extLst>
                    <a:ext uri="{FF2B5EF4-FFF2-40B4-BE49-F238E27FC236}">
                      <a16:creationId xmlns:a16="http://schemas.microsoft.com/office/drawing/2014/main" id="{D0AC7DAE-E2E9-464D-A6AC-7CB9546A3D98}"/>
                    </a:ext>
                  </a:extLst>
                </p14:cNvPr>
                <p14:cNvContentPartPr/>
                <p14:nvPr/>
              </p14:nvContentPartPr>
              <p14:xfrm>
                <a:off x="5222173" y="4630152"/>
                <a:ext cx="360" cy="10080"/>
              </p14:xfrm>
            </p:contentPart>
          </mc:Choice>
          <mc:Fallback xmlns="">
            <p:pic>
              <p:nvPicPr>
                <p:cNvPr id="39376" name="Freihand 39375">
                  <a:extLst>
                    <a:ext uri="{FF2B5EF4-FFF2-40B4-BE49-F238E27FC236}">
                      <a16:creationId xmlns:a16="http://schemas.microsoft.com/office/drawing/2014/main" id="{D0AC7DAE-E2E9-464D-A6AC-7CB9546A3D98}"/>
                    </a:ext>
                  </a:extLst>
                </p:cNvPr>
                <p:cNvPicPr/>
                <p:nvPr/>
              </p:nvPicPr>
              <p:blipFill>
                <a:blip r:embed="rId1000"/>
                <a:stretch>
                  <a:fillRect/>
                </a:stretch>
              </p:blipFill>
              <p:spPr>
                <a:xfrm>
                  <a:off x="5217853" y="4625832"/>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9378" name="Freihand 39377">
                  <a:extLst>
                    <a:ext uri="{FF2B5EF4-FFF2-40B4-BE49-F238E27FC236}">
                      <a16:creationId xmlns:a16="http://schemas.microsoft.com/office/drawing/2014/main" id="{DA01E4CF-D579-43F1-A795-BC0D05DE4E4B}"/>
                    </a:ext>
                  </a:extLst>
                </p14:cNvPr>
                <p14:cNvContentPartPr/>
                <p14:nvPr/>
              </p14:nvContentPartPr>
              <p14:xfrm>
                <a:off x="3940573" y="4836072"/>
                <a:ext cx="147240" cy="45720"/>
              </p14:xfrm>
            </p:contentPart>
          </mc:Choice>
          <mc:Fallback xmlns="">
            <p:pic>
              <p:nvPicPr>
                <p:cNvPr id="39378" name="Freihand 39377">
                  <a:extLst>
                    <a:ext uri="{FF2B5EF4-FFF2-40B4-BE49-F238E27FC236}">
                      <a16:creationId xmlns:a16="http://schemas.microsoft.com/office/drawing/2014/main" id="{DA01E4CF-D579-43F1-A795-BC0D05DE4E4B}"/>
                    </a:ext>
                  </a:extLst>
                </p:cNvPr>
                <p:cNvPicPr/>
                <p:nvPr/>
              </p:nvPicPr>
              <p:blipFill>
                <a:blip r:embed="rId1002"/>
                <a:stretch>
                  <a:fillRect/>
                </a:stretch>
              </p:blipFill>
              <p:spPr>
                <a:xfrm>
                  <a:off x="3936253" y="4831752"/>
                  <a:ext cx="155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9379" name="Freihand 39378">
                  <a:extLst>
                    <a:ext uri="{FF2B5EF4-FFF2-40B4-BE49-F238E27FC236}">
                      <a16:creationId xmlns:a16="http://schemas.microsoft.com/office/drawing/2014/main" id="{1F0B4838-0921-4916-A0D4-170CDDA2BD13}"/>
                    </a:ext>
                  </a:extLst>
                </p14:cNvPr>
                <p14:cNvContentPartPr/>
                <p14:nvPr/>
              </p14:nvContentPartPr>
              <p14:xfrm>
                <a:off x="3962173" y="4904112"/>
                <a:ext cx="122400" cy="33480"/>
              </p14:xfrm>
            </p:contentPart>
          </mc:Choice>
          <mc:Fallback xmlns="">
            <p:pic>
              <p:nvPicPr>
                <p:cNvPr id="39379" name="Freihand 39378">
                  <a:extLst>
                    <a:ext uri="{FF2B5EF4-FFF2-40B4-BE49-F238E27FC236}">
                      <a16:creationId xmlns:a16="http://schemas.microsoft.com/office/drawing/2014/main" id="{1F0B4838-0921-4916-A0D4-170CDDA2BD13}"/>
                    </a:ext>
                  </a:extLst>
                </p:cNvPr>
                <p:cNvPicPr/>
                <p:nvPr/>
              </p:nvPicPr>
              <p:blipFill>
                <a:blip r:embed="rId1004"/>
                <a:stretch>
                  <a:fillRect/>
                </a:stretch>
              </p:blipFill>
              <p:spPr>
                <a:xfrm>
                  <a:off x="3957853" y="4899792"/>
                  <a:ext cx="131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9381" name="Freihand 39380">
                  <a:extLst>
                    <a:ext uri="{FF2B5EF4-FFF2-40B4-BE49-F238E27FC236}">
                      <a16:creationId xmlns:a16="http://schemas.microsoft.com/office/drawing/2014/main" id="{5AE72347-E886-4A4B-ABAB-6CBEA31F3B0A}"/>
                    </a:ext>
                  </a:extLst>
                </p14:cNvPr>
                <p14:cNvContentPartPr/>
                <p14:nvPr/>
              </p14:nvContentPartPr>
              <p14:xfrm>
                <a:off x="3750133" y="4908432"/>
                <a:ext cx="83520" cy="161280"/>
              </p14:xfrm>
            </p:contentPart>
          </mc:Choice>
          <mc:Fallback xmlns="">
            <p:pic>
              <p:nvPicPr>
                <p:cNvPr id="39381" name="Freihand 39380">
                  <a:extLst>
                    <a:ext uri="{FF2B5EF4-FFF2-40B4-BE49-F238E27FC236}">
                      <a16:creationId xmlns:a16="http://schemas.microsoft.com/office/drawing/2014/main" id="{5AE72347-E886-4A4B-ABAB-6CBEA31F3B0A}"/>
                    </a:ext>
                  </a:extLst>
                </p:cNvPr>
                <p:cNvPicPr/>
                <p:nvPr/>
              </p:nvPicPr>
              <p:blipFill>
                <a:blip r:embed="rId1006"/>
                <a:stretch>
                  <a:fillRect/>
                </a:stretch>
              </p:blipFill>
              <p:spPr>
                <a:xfrm>
                  <a:off x="3745813" y="4904112"/>
                  <a:ext cx="92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9382" name="Freihand 39381">
                  <a:extLst>
                    <a:ext uri="{FF2B5EF4-FFF2-40B4-BE49-F238E27FC236}">
                      <a16:creationId xmlns:a16="http://schemas.microsoft.com/office/drawing/2014/main" id="{92040C09-40B1-408A-BD41-4E3F02AD03C8}"/>
                    </a:ext>
                  </a:extLst>
                </p14:cNvPr>
                <p14:cNvContentPartPr/>
                <p14:nvPr/>
              </p14:nvContentPartPr>
              <p14:xfrm>
                <a:off x="3847693" y="4905552"/>
                <a:ext cx="20880" cy="100440"/>
              </p14:xfrm>
            </p:contentPart>
          </mc:Choice>
          <mc:Fallback xmlns="">
            <p:pic>
              <p:nvPicPr>
                <p:cNvPr id="39382" name="Freihand 39381">
                  <a:extLst>
                    <a:ext uri="{FF2B5EF4-FFF2-40B4-BE49-F238E27FC236}">
                      <a16:creationId xmlns:a16="http://schemas.microsoft.com/office/drawing/2014/main" id="{92040C09-40B1-408A-BD41-4E3F02AD03C8}"/>
                    </a:ext>
                  </a:extLst>
                </p:cNvPr>
                <p:cNvPicPr/>
                <p:nvPr/>
              </p:nvPicPr>
              <p:blipFill>
                <a:blip r:embed="rId1008"/>
                <a:stretch>
                  <a:fillRect/>
                </a:stretch>
              </p:blipFill>
              <p:spPr>
                <a:xfrm>
                  <a:off x="3843373" y="4901232"/>
                  <a:ext cx="29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9383" name="Freihand 39382">
                  <a:extLst>
                    <a:ext uri="{FF2B5EF4-FFF2-40B4-BE49-F238E27FC236}">
                      <a16:creationId xmlns:a16="http://schemas.microsoft.com/office/drawing/2014/main" id="{4DFF530A-F559-42FA-9BE5-019227EB2EC0}"/>
                    </a:ext>
                  </a:extLst>
                </p14:cNvPr>
                <p14:cNvContentPartPr/>
                <p14:nvPr/>
              </p14:nvContentPartPr>
              <p14:xfrm>
                <a:off x="3818173" y="4891152"/>
                <a:ext cx="138960" cy="156960"/>
              </p14:xfrm>
            </p:contentPart>
          </mc:Choice>
          <mc:Fallback xmlns="">
            <p:pic>
              <p:nvPicPr>
                <p:cNvPr id="39383" name="Freihand 39382">
                  <a:extLst>
                    <a:ext uri="{FF2B5EF4-FFF2-40B4-BE49-F238E27FC236}">
                      <a16:creationId xmlns:a16="http://schemas.microsoft.com/office/drawing/2014/main" id="{4DFF530A-F559-42FA-9BE5-019227EB2EC0}"/>
                    </a:ext>
                  </a:extLst>
                </p:cNvPr>
                <p:cNvPicPr/>
                <p:nvPr/>
              </p:nvPicPr>
              <p:blipFill>
                <a:blip r:embed="rId1010"/>
                <a:stretch>
                  <a:fillRect/>
                </a:stretch>
              </p:blipFill>
              <p:spPr>
                <a:xfrm>
                  <a:off x="3813853" y="4886832"/>
                  <a:ext cx="147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9405" name="Freihand 39404">
                  <a:extLst>
                    <a:ext uri="{FF2B5EF4-FFF2-40B4-BE49-F238E27FC236}">
                      <a16:creationId xmlns:a16="http://schemas.microsoft.com/office/drawing/2014/main" id="{5D5B0172-530A-4BEB-9174-41B379C0B115}"/>
                    </a:ext>
                  </a:extLst>
                </p14:cNvPr>
                <p14:cNvContentPartPr/>
                <p14:nvPr/>
              </p14:nvContentPartPr>
              <p14:xfrm>
                <a:off x="4148293" y="4670832"/>
                <a:ext cx="352440" cy="133560"/>
              </p14:xfrm>
            </p:contentPart>
          </mc:Choice>
          <mc:Fallback xmlns="">
            <p:pic>
              <p:nvPicPr>
                <p:cNvPr id="39405" name="Freihand 39404">
                  <a:extLst>
                    <a:ext uri="{FF2B5EF4-FFF2-40B4-BE49-F238E27FC236}">
                      <a16:creationId xmlns:a16="http://schemas.microsoft.com/office/drawing/2014/main" id="{5D5B0172-530A-4BEB-9174-41B379C0B115}"/>
                    </a:ext>
                  </a:extLst>
                </p:cNvPr>
                <p:cNvPicPr/>
                <p:nvPr/>
              </p:nvPicPr>
              <p:blipFill>
                <a:blip r:embed="rId1012"/>
                <a:stretch>
                  <a:fillRect/>
                </a:stretch>
              </p:blipFill>
              <p:spPr>
                <a:xfrm>
                  <a:off x="4143973" y="4666512"/>
                  <a:ext cx="361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9406" name="Freihand 39405">
                  <a:extLst>
                    <a:ext uri="{FF2B5EF4-FFF2-40B4-BE49-F238E27FC236}">
                      <a16:creationId xmlns:a16="http://schemas.microsoft.com/office/drawing/2014/main" id="{5EF08A29-9339-46AD-82B4-845173036373}"/>
                    </a:ext>
                  </a:extLst>
                </p14:cNvPr>
                <p14:cNvContentPartPr/>
                <p14:nvPr/>
              </p14:nvContentPartPr>
              <p14:xfrm>
                <a:off x="4492093" y="4631232"/>
                <a:ext cx="353880" cy="68040"/>
              </p14:xfrm>
            </p:contentPart>
          </mc:Choice>
          <mc:Fallback xmlns="">
            <p:pic>
              <p:nvPicPr>
                <p:cNvPr id="39406" name="Freihand 39405">
                  <a:extLst>
                    <a:ext uri="{FF2B5EF4-FFF2-40B4-BE49-F238E27FC236}">
                      <a16:creationId xmlns:a16="http://schemas.microsoft.com/office/drawing/2014/main" id="{5EF08A29-9339-46AD-82B4-845173036373}"/>
                    </a:ext>
                  </a:extLst>
                </p:cNvPr>
                <p:cNvPicPr/>
                <p:nvPr/>
              </p:nvPicPr>
              <p:blipFill>
                <a:blip r:embed="rId1014"/>
                <a:stretch>
                  <a:fillRect/>
                </a:stretch>
              </p:blipFill>
              <p:spPr>
                <a:xfrm>
                  <a:off x="4487773" y="4626912"/>
                  <a:ext cx="36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9408" name="Freihand 39407">
                  <a:extLst>
                    <a:ext uri="{FF2B5EF4-FFF2-40B4-BE49-F238E27FC236}">
                      <a16:creationId xmlns:a16="http://schemas.microsoft.com/office/drawing/2014/main" id="{B526D767-EB9B-4B1F-BB88-318FD14A6B6F}"/>
                    </a:ext>
                  </a:extLst>
                </p14:cNvPr>
                <p14:cNvContentPartPr/>
                <p14:nvPr/>
              </p14:nvContentPartPr>
              <p14:xfrm>
                <a:off x="4541053" y="3465912"/>
                <a:ext cx="1822320" cy="1090080"/>
              </p14:xfrm>
            </p:contentPart>
          </mc:Choice>
          <mc:Fallback xmlns="">
            <p:pic>
              <p:nvPicPr>
                <p:cNvPr id="39408" name="Freihand 39407">
                  <a:extLst>
                    <a:ext uri="{FF2B5EF4-FFF2-40B4-BE49-F238E27FC236}">
                      <a16:creationId xmlns:a16="http://schemas.microsoft.com/office/drawing/2014/main" id="{B526D767-EB9B-4B1F-BB88-318FD14A6B6F}"/>
                    </a:ext>
                  </a:extLst>
                </p:cNvPr>
                <p:cNvPicPr/>
                <p:nvPr/>
              </p:nvPicPr>
              <p:blipFill>
                <a:blip r:embed="rId1016"/>
                <a:stretch>
                  <a:fillRect/>
                </a:stretch>
              </p:blipFill>
              <p:spPr>
                <a:xfrm>
                  <a:off x="4536733" y="3461592"/>
                  <a:ext cx="1830960" cy="1098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9409" name="Freihand 39408">
                  <a:extLst>
                    <a:ext uri="{FF2B5EF4-FFF2-40B4-BE49-F238E27FC236}">
                      <a16:creationId xmlns:a16="http://schemas.microsoft.com/office/drawing/2014/main" id="{54405A2F-0A10-48DE-95BC-E6AF419C2F03}"/>
                    </a:ext>
                  </a:extLst>
                </p14:cNvPr>
                <p14:cNvContentPartPr/>
                <p14:nvPr/>
              </p14:nvContentPartPr>
              <p14:xfrm>
                <a:off x="4471933" y="4442232"/>
                <a:ext cx="259920" cy="158400"/>
              </p14:xfrm>
            </p:contentPart>
          </mc:Choice>
          <mc:Fallback xmlns="">
            <p:pic>
              <p:nvPicPr>
                <p:cNvPr id="39409" name="Freihand 39408">
                  <a:extLst>
                    <a:ext uri="{FF2B5EF4-FFF2-40B4-BE49-F238E27FC236}">
                      <a16:creationId xmlns:a16="http://schemas.microsoft.com/office/drawing/2014/main" id="{54405A2F-0A10-48DE-95BC-E6AF419C2F03}"/>
                    </a:ext>
                  </a:extLst>
                </p:cNvPr>
                <p:cNvPicPr/>
                <p:nvPr/>
              </p:nvPicPr>
              <p:blipFill>
                <a:blip r:embed="rId1018"/>
                <a:stretch>
                  <a:fillRect/>
                </a:stretch>
              </p:blipFill>
              <p:spPr>
                <a:xfrm>
                  <a:off x="4467613" y="4437912"/>
                  <a:ext cx="26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9411" name="Freihand 39410">
                  <a:extLst>
                    <a:ext uri="{FF2B5EF4-FFF2-40B4-BE49-F238E27FC236}">
                      <a16:creationId xmlns:a16="http://schemas.microsoft.com/office/drawing/2014/main" id="{6714996E-0221-48FC-84E2-E718DF6790DB}"/>
                    </a:ext>
                  </a:extLst>
                </p14:cNvPr>
                <p14:cNvContentPartPr/>
                <p14:nvPr/>
              </p14:nvContentPartPr>
              <p14:xfrm>
                <a:off x="6319453" y="3274032"/>
                <a:ext cx="80280" cy="126000"/>
              </p14:xfrm>
            </p:contentPart>
          </mc:Choice>
          <mc:Fallback xmlns="">
            <p:pic>
              <p:nvPicPr>
                <p:cNvPr id="39411" name="Freihand 39410">
                  <a:extLst>
                    <a:ext uri="{FF2B5EF4-FFF2-40B4-BE49-F238E27FC236}">
                      <a16:creationId xmlns:a16="http://schemas.microsoft.com/office/drawing/2014/main" id="{6714996E-0221-48FC-84E2-E718DF6790DB}"/>
                    </a:ext>
                  </a:extLst>
                </p:cNvPr>
                <p:cNvPicPr/>
                <p:nvPr/>
              </p:nvPicPr>
              <p:blipFill>
                <a:blip r:embed="rId1020"/>
                <a:stretch>
                  <a:fillRect/>
                </a:stretch>
              </p:blipFill>
              <p:spPr>
                <a:xfrm>
                  <a:off x="6315133" y="3269712"/>
                  <a:ext cx="88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9412" name="Freihand 39411">
                  <a:extLst>
                    <a:ext uri="{FF2B5EF4-FFF2-40B4-BE49-F238E27FC236}">
                      <a16:creationId xmlns:a16="http://schemas.microsoft.com/office/drawing/2014/main" id="{41EE5BDD-081B-4E3B-B376-ED215A9B64F0}"/>
                    </a:ext>
                  </a:extLst>
                </p14:cNvPr>
                <p14:cNvContentPartPr/>
                <p14:nvPr/>
              </p14:nvContentPartPr>
              <p14:xfrm>
                <a:off x="6424933" y="3314352"/>
                <a:ext cx="150480" cy="48600"/>
              </p14:xfrm>
            </p:contentPart>
          </mc:Choice>
          <mc:Fallback xmlns="">
            <p:pic>
              <p:nvPicPr>
                <p:cNvPr id="39412" name="Freihand 39411">
                  <a:extLst>
                    <a:ext uri="{FF2B5EF4-FFF2-40B4-BE49-F238E27FC236}">
                      <a16:creationId xmlns:a16="http://schemas.microsoft.com/office/drawing/2014/main" id="{41EE5BDD-081B-4E3B-B376-ED215A9B64F0}"/>
                    </a:ext>
                  </a:extLst>
                </p:cNvPr>
                <p:cNvPicPr/>
                <p:nvPr/>
              </p:nvPicPr>
              <p:blipFill>
                <a:blip r:embed="rId1022"/>
                <a:stretch>
                  <a:fillRect/>
                </a:stretch>
              </p:blipFill>
              <p:spPr>
                <a:xfrm>
                  <a:off x="6420613" y="3310032"/>
                  <a:ext cx="159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9413" name="Freihand 39412">
                  <a:extLst>
                    <a:ext uri="{FF2B5EF4-FFF2-40B4-BE49-F238E27FC236}">
                      <a16:creationId xmlns:a16="http://schemas.microsoft.com/office/drawing/2014/main" id="{119B790B-E275-4EB2-9720-E95741BC19B2}"/>
                    </a:ext>
                  </a:extLst>
                </p14:cNvPr>
                <p14:cNvContentPartPr/>
                <p14:nvPr/>
              </p14:nvContentPartPr>
              <p14:xfrm>
                <a:off x="6585853" y="3238392"/>
                <a:ext cx="127800" cy="105480"/>
              </p14:xfrm>
            </p:contentPart>
          </mc:Choice>
          <mc:Fallback xmlns="">
            <p:pic>
              <p:nvPicPr>
                <p:cNvPr id="39413" name="Freihand 39412">
                  <a:extLst>
                    <a:ext uri="{FF2B5EF4-FFF2-40B4-BE49-F238E27FC236}">
                      <a16:creationId xmlns:a16="http://schemas.microsoft.com/office/drawing/2014/main" id="{119B790B-E275-4EB2-9720-E95741BC19B2}"/>
                    </a:ext>
                  </a:extLst>
                </p:cNvPr>
                <p:cNvPicPr/>
                <p:nvPr/>
              </p:nvPicPr>
              <p:blipFill>
                <a:blip r:embed="rId1024"/>
                <a:stretch>
                  <a:fillRect/>
                </a:stretch>
              </p:blipFill>
              <p:spPr>
                <a:xfrm>
                  <a:off x="6581533" y="3234072"/>
                  <a:ext cx="136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9414" name="Freihand 39413">
                  <a:extLst>
                    <a:ext uri="{FF2B5EF4-FFF2-40B4-BE49-F238E27FC236}">
                      <a16:creationId xmlns:a16="http://schemas.microsoft.com/office/drawing/2014/main" id="{54199471-F429-446C-9D5A-9AFD48C8C9F0}"/>
                    </a:ext>
                  </a:extLst>
                </p14:cNvPr>
                <p14:cNvContentPartPr/>
                <p14:nvPr/>
              </p14:nvContentPartPr>
              <p14:xfrm>
                <a:off x="6764773" y="3271152"/>
                <a:ext cx="360" cy="360"/>
              </p14:xfrm>
            </p:contentPart>
          </mc:Choice>
          <mc:Fallback xmlns="">
            <p:pic>
              <p:nvPicPr>
                <p:cNvPr id="39414" name="Freihand 39413">
                  <a:extLst>
                    <a:ext uri="{FF2B5EF4-FFF2-40B4-BE49-F238E27FC236}">
                      <a16:creationId xmlns:a16="http://schemas.microsoft.com/office/drawing/2014/main" id="{54199471-F429-446C-9D5A-9AFD48C8C9F0}"/>
                    </a:ext>
                  </a:extLst>
                </p:cNvPr>
                <p:cNvPicPr/>
                <p:nvPr/>
              </p:nvPicPr>
              <p:blipFill>
                <a:blip r:embed="rId46"/>
                <a:stretch>
                  <a:fillRect/>
                </a:stretch>
              </p:blipFill>
              <p:spPr>
                <a:xfrm>
                  <a:off x="6760453" y="3266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415" name="Freihand 39414">
                  <a:extLst>
                    <a:ext uri="{FF2B5EF4-FFF2-40B4-BE49-F238E27FC236}">
                      <a16:creationId xmlns:a16="http://schemas.microsoft.com/office/drawing/2014/main" id="{4AE676A4-D90E-4BAB-BEFA-EEF28BFDED01}"/>
                    </a:ext>
                  </a:extLst>
                </p14:cNvPr>
                <p14:cNvContentPartPr/>
                <p14:nvPr/>
              </p14:nvContentPartPr>
              <p14:xfrm>
                <a:off x="6728773" y="3181152"/>
                <a:ext cx="29520" cy="143640"/>
              </p14:xfrm>
            </p:contentPart>
          </mc:Choice>
          <mc:Fallback xmlns="">
            <p:pic>
              <p:nvPicPr>
                <p:cNvPr id="39415" name="Freihand 39414">
                  <a:extLst>
                    <a:ext uri="{FF2B5EF4-FFF2-40B4-BE49-F238E27FC236}">
                      <a16:creationId xmlns:a16="http://schemas.microsoft.com/office/drawing/2014/main" id="{4AE676A4-D90E-4BAB-BEFA-EEF28BFDED01}"/>
                    </a:ext>
                  </a:extLst>
                </p:cNvPr>
                <p:cNvPicPr/>
                <p:nvPr/>
              </p:nvPicPr>
              <p:blipFill>
                <a:blip r:embed="rId1027"/>
                <a:stretch>
                  <a:fillRect/>
                </a:stretch>
              </p:blipFill>
              <p:spPr>
                <a:xfrm>
                  <a:off x="6724453" y="3176832"/>
                  <a:ext cx="38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416" name="Freihand 39415">
                  <a:extLst>
                    <a:ext uri="{FF2B5EF4-FFF2-40B4-BE49-F238E27FC236}">
                      <a16:creationId xmlns:a16="http://schemas.microsoft.com/office/drawing/2014/main" id="{D43A0662-F9FE-4050-B6D8-BB540C303B52}"/>
                    </a:ext>
                  </a:extLst>
                </p14:cNvPr>
                <p14:cNvContentPartPr/>
                <p14:nvPr/>
              </p14:nvContentPartPr>
              <p14:xfrm>
                <a:off x="6765133" y="3236232"/>
                <a:ext cx="59040" cy="77760"/>
              </p14:xfrm>
            </p:contentPart>
          </mc:Choice>
          <mc:Fallback xmlns="">
            <p:pic>
              <p:nvPicPr>
                <p:cNvPr id="39416" name="Freihand 39415">
                  <a:extLst>
                    <a:ext uri="{FF2B5EF4-FFF2-40B4-BE49-F238E27FC236}">
                      <a16:creationId xmlns:a16="http://schemas.microsoft.com/office/drawing/2014/main" id="{D43A0662-F9FE-4050-B6D8-BB540C303B52}"/>
                    </a:ext>
                  </a:extLst>
                </p:cNvPr>
                <p:cNvPicPr/>
                <p:nvPr/>
              </p:nvPicPr>
              <p:blipFill>
                <a:blip r:embed="rId1029"/>
                <a:stretch>
                  <a:fillRect/>
                </a:stretch>
              </p:blipFill>
              <p:spPr>
                <a:xfrm>
                  <a:off x="6760813" y="3231912"/>
                  <a:ext cx="67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417" name="Freihand 39416">
                  <a:extLst>
                    <a:ext uri="{FF2B5EF4-FFF2-40B4-BE49-F238E27FC236}">
                      <a16:creationId xmlns:a16="http://schemas.microsoft.com/office/drawing/2014/main" id="{7233F946-6A7E-489A-9A4F-C6E95050C528}"/>
                    </a:ext>
                  </a:extLst>
                </p14:cNvPr>
                <p14:cNvContentPartPr/>
                <p14:nvPr/>
              </p14:nvContentPartPr>
              <p14:xfrm>
                <a:off x="6820213" y="3141192"/>
                <a:ext cx="81720" cy="147960"/>
              </p14:xfrm>
            </p:contentPart>
          </mc:Choice>
          <mc:Fallback xmlns="">
            <p:pic>
              <p:nvPicPr>
                <p:cNvPr id="39417" name="Freihand 39416">
                  <a:extLst>
                    <a:ext uri="{FF2B5EF4-FFF2-40B4-BE49-F238E27FC236}">
                      <a16:creationId xmlns:a16="http://schemas.microsoft.com/office/drawing/2014/main" id="{7233F946-6A7E-489A-9A4F-C6E95050C528}"/>
                    </a:ext>
                  </a:extLst>
                </p:cNvPr>
                <p:cNvPicPr/>
                <p:nvPr/>
              </p:nvPicPr>
              <p:blipFill>
                <a:blip r:embed="rId1031"/>
                <a:stretch>
                  <a:fillRect/>
                </a:stretch>
              </p:blipFill>
              <p:spPr>
                <a:xfrm>
                  <a:off x="6815893" y="3136872"/>
                  <a:ext cx="90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418" name="Freihand 39417">
                  <a:extLst>
                    <a:ext uri="{FF2B5EF4-FFF2-40B4-BE49-F238E27FC236}">
                      <a16:creationId xmlns:a16="http://schemas.microsoft.com/office/drawing/2014/main" id="{32796C40-FFCC-49A4-A235-43A8F27C81C7}"/>
                    </a:ext>
                  </a:extLst>
                </p14:cNvPr>
                <p14:cNvContentPartPr/>
                <p14:nvPr/>
              </p14:nvContentPartPr>
              <p14:xfrm>
                <a:off x="6908773" y="3220392"/>
                <a:ext cx="1080" cy="76320"/>
              </p14:xfrm>
            </p:contentPart>
          </mc:Choice>
          <mc:Fallback xmlns="">
            <p:pic>
              <p:nvPicPr>
                <p:cNvPr id="39418" name="Freihand 39417">
                  <a:extLst>
                    <a:ext uri="{FF2B5EF4-FFF2-40B4-BE49-F238E27FC236}">
                      <a16:creationId xmlns:a16="http://schemas.microsoft.com/office/drawing/2014/main" id="{32796C40-FFCC-49A4-A235-43A8F27C81C7}"/>
                    </a:ext>
                  </a:extLst>
                </p:cNvPr>
                <p:cNvPicPr/>
                <p:nvPr/>
              </p:nvPicPr>
              <p:blipFill>
                <a:blip r:embed="rId1033"/>
                <a:stretch>
                  <a:fillRect/>
                </a:stretch>
              </p:blipFill>
              <p:spPr>
                <a:xfrm>
                  <a:off x="6904453" y="3216072"/>
                  <a:ext cx="9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419" name="Freihand 39418">
                  <a:extLst>
                    <a:ext uri="{FF2B5EF4-FFF2-40B4-BE49-F238E27FC236}">
                      <a16:creationId xmlns:a16="http://schemas.microsoft.com/office/drawing/2014/main" id="{7F196839-F090-4E4D-B816-5E7697AD982B}"/>
                    </a:ext>
                  </a:extLst>
                </p14:cNvPr>
                <p14:cNvContentPartPr/>
                <p14:nvPr/>
              </p14:nvContentPartPr>
              <p14:xfrm>
                <a:off x="6950533" y="3077472"/>
                <a:ext cx="23400" cy="211320"/>
              </p14:xfrm>
            </p:contentPart>
          </mc:Choice>
          <mc:Fallback xmlns="">
            <p:pic>
              <p:nvPicPr>
                <p:cNvPr id="39419" name="Freihand 39418">
                  <a:extLst>
                    <a:ext uri="{FF2B5EF4-FFF2-40B4-BE49-F238E27FC236}">
                      <a16:creationId xmlns:a16="http://schemas.microsoft.com/office/drawing/2014/main" id="{7F196839-F090-4E4D-B816-5E7697AD982B}"/>
                    </a:ext>
                  </a:extLst>
                </p:cNvPr>
                <p:cNvPicPr/>
                <p:nvPr/>
              </p:nvPicPr>
              <p:blipFill>
                <a:blip r:embed="rId1035"/>
                <a:stretch>
                  <a:fillRect/>
                </a:stretch>
              </p:blipFill>
              <p:spPr>
                <a:xfrm>
                  <a:off x="6946213" y="3073152"/>
                  <a:ext cx="32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420" name="Freihand 39419">
                  <a:extLst>
                    <a:ext uri="{FF2B5EF4-FFF2-40B4-BE49-F238E27FC236}">
                      <a16:creationId xmlns:a16="http://schemas.microsoft.com/office/drawing/2014/main" id="{FA1CBC14-1DA0-49B8-985A-C08C39C77C8A}"/>
                    </a:ext>
                  </a:extLst>
                </p14:cNvPr>
                <p14:cNvContentPartPr/>
                <p14:nvPr/>
              </p14:nvContentPartPr>
              <p14:xfrm>
                <a:off x="6990853" y="3136512"/>
                <a:ext cx="218160" cy="108000"/>
              </p14:xfrm>
            </p:contentPart>
          </mc:Choice>
          <mc:Fallback xmlns="">
            <p:pic>
              <p:nvPicPr>
                <p:cNvPr id="39420" name="Freihand 39419">
                  <a:extLst>
                    <a:ext uri="{FF2B5EF4-FFF2-40B4-BE49-F238E27FC236}">
                      <a16:creationId xmlns:a16="http://schemas.microsoft.com/office/drawing/2014/main" id="{FA1CBC14-1DA0-49B8-985A-C08C39C77C8A}"/>
                    </a:ext>
                  </a:extLst>
                </p:cNvPr>
                <p:cNvPicPr/>
                <p:nvPr/>
              </p:nvPicPr>
              <p:blipFill>
                <a:blip r:embed="rId1037"/>
                <a:stretch>
                  <a:fillRect/>
                </a:stretch>
              </p:blipFill>
              <p:spPr>
                <a:xfrm>
                  <a:off x="6986533" y="3132192"/>
                  <a:ext cx="226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421" name="Freihand 39420">
                  <a:extLst>
                    <a:ext uri="{FF2B5EF4-FFF2-40B4-BE49-F238E27FC236}">
                      <a16:creationId xmlns:a16="http://schemas.microsoft.com/office/drawing/2014/main" id="{733B41B7-02DB-4FB3-8B0C-E2E3FD4E936E}"/>
                    </a:ext>
                  </a:extLst>
                </p14:cNvPr>
                <p14:cNvContentPartPr/>
                <p14:nvPr/>
              </p14:nvContentPartPr>
              <p14:xfrm>
                <a:off x="7139893" y="3182232"/>
                <a:ext cx="61560" cy="14400"/>
              </p14:xfrm>
            </p:contentPart>
          </mc:Choice>
          <mc:Fallback xmlns="">
            <p:pic>
              <p:nvPicPr>
                <p:cNvPr id="39421" name="Freihand 39420">
                  <a:extLst>
                    <a:ext uri="{FF2B5EF4-FFF2-40B4-BE49-F238E27FC236}">
                      <a16:creationId xmlns:a16="http://schemas.microsoft.com/office/drawing/2014/main" id="{733B41B7-02DB-4FB3-8B0C-E2E3FD4E936E}"/>
                    </a:ext>
                  </a:extLst>
                </p:cNvPr>
                <p:cNvPicPr/>
                <p:nvPr/>
              </p:nvPicPr>
              <p:blipFill>
                <a:blip r:embed="rId1039"/>
                <a:stretch>
                  <a:fillRect/>
                </a:stretch>
              </p:blipFill>
              <p:spPr>
                <a:xfrm>
                  <a:off x="7135573" y="3177912"/>
                  <a:ext cx="7020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0">
            <p14:nvContentPartPr>
              <p14:cNvPr id="39423" name="Freihand 39422">
                <a:extLst>
                  <a:ext uri="{FF2B5EF4-FFF2-40B4-BE49-F238E27FC236}">
                    <a16:creationId xmlns:a16="http://schemas.microsoft.com/office/drawing/2014/main" id="{1D43DCCA-5973-42FB-B0F7-988A9BDF7BCE}"/>
                  </a:ext>
                </a:extLst>
              </p14:cNvPr>
              <p14:cNvContentPartPr/>
              <p14:nvPr/>
            </p14:nvContentPartPr>
            <p14:xfrm>
              <a:off x="2131933" y="4142352"/>
              <a:ext cx="2066400" cy="1387080"/>
            </p14:xfrm>
          </p:contentPart>
        </mc:Choice>
        <mc:Fallback xmlns="">
          <p:pic>
            <p:nvPicPr>
              <p:cNvPr id="39423" name="Freihand 39422">
                <a:extLst>
                  <a:ext uri="{FF2B5EF4-FFF2-40B4-BE49-F238E27FC236}">
                    <a16:creationId xmlns:a16="http://schemas.microsoft.com/office/drawing/2014/main" id="{1D43DCCA-5973-42FB-B0F7-988A9BDF7BCE}"/>
                  </a:ext>
                </a:extLst>
              </p:cNvPr>
              <p:cNvPicPr/>
              <p:nvPr/>
            </p:nvPicPr>
            <p:blipFill>
              <a:blip r:embed="rId1041"/>
              <a:stretch>
                <a:fillRect/>
              </a:stretch>
            </p:blipFill>
            <p:spPr>
              <a:xfrm>
                <a:off x="2127613" y="4138032"/>
                <a:ext cx="2075040" cy="1395720"/>
              </a:xfrm>
              <a:prstGeom prst="rect">
                <a:avLst/>
              </a:prstGeom>
            </p:spPr>
          </p:pic>
        </mc:Fallback>
      </mc:AlternateContent>
      <p:grpSp>
        <p:nvGrpSpPr>
          <p:cNvPr id="39440" name="Gruppieren 39439">
            <a:extLst>
              <a:ext uri="{FF2B5EF4-FFF2-40B4-BE49-F238E27FC236}">
                <a16:creationId xmlns:a16="http://schemas.microsoft.com/office/drawing/2014/main" id="{2B23D788-CD34-435A-84B0-CEFBE3F47303}"/>
              </a:ext>
            </a:extLst>
          </p:cNvPr>
          <p:cNvGrpSpPr/>
          <p:nvPr/>
        </p:nvGrpSpPr>
        <p:grpSpPr>
          <a:xfrm>
            <a:off x="1609933" y="6250512"/>
            <a:ext cx="427320" cy="219240"/>
            <a:chOff x="1609933" y="6250512"/>
            <a:chExt cx="427320" cy="219240"/>
          </a:xfrm>
        </p:grpSpPr>
        <mc:AlternateContent xmlns:mc="http://schemas.openxmlformats.org/markup-compatibility/2006" xmlns:p14="http://schemas.microsoft.com/office/powerpoint/2010/main">
          <mc:Choice Requires="p14">
            <p:contentPart p14:bwMode="auto" r:id="rId1042">
              <p14:nvContentPartPr>
                <p14:cNvPr id="39424" name="Freihand 39423">
                  <a:extLst>
                    <a:ext uri="{FF2B5EF4-FFF2-40B4-BE49-F238E27FC236}">
                      <a16:creationId xmlns:a16="http://schemas.microsoft.com/office/drawing/2014/main" id="{C2EB8140-4149-436E-9638-EA9F886CF3BF}"/>
                    </a:ext>
                  </a:extLst>
                </p14:cNvPr>
                <p14:cNvContentPartPr/>
                <p14:nvPr/>
              </p14:nvContentPartPr>
              <p14:xfrm>
                <a:off x="1609933" y="6323592"/>
                <a:ext cx="124920" cy="143280"/>
              </p14:xfrm>
            </p:contentPart>
          </mc:Choice>
          <mc:Fallback xmlns="">
            <p:pic>
              <p:nvPicPr>
                <p:cNvPr id="39424" name="Freihand 39423">
                  <a:extLst>
                    <a:ext uri="{FF2B5EF4-FFF2-40B4-BE49-F238E27FC236}">
                      <a16:creationId xmlns:a16="http://schemas.microsoft.com/office/drawing/2014/main" id="{C2EB8140-4149-436E-9638-EA9F886CF3BF}"/>
                    </a:ext>
                  </a:extLst>
                </p:cNvPr>
                <p:cNvPicPr/>
                <p:nvPr/>
              </p:nvPicPr>
              <p:blipFill>
                <a:blip r:embed="rId1043"/>
                <a:stretch>
                  <a:fillRect/>
                </a:stretch>
              </p:blipFill>
              <p:spPr>
                <a:xfrm>
                  <a:off x="1605613" y="6319272"/>
                  <a:ext cx="133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425" name="Freihand 39424">
                  <a:extLst>
                    <a:ext uri="{FF2B5EF4-FFF2-40B4-BE49-F238E27FC236}">
                      <a16:creationId xmlns:a16="http://schemas.microsoft.com/office/drawing/2014/main" id="{C02AEC2D-8DF7-49D0-9CCA-F5408A9014A2}"/>
                    </a:ext>
                  </a:extLst>
                </p14:cNvPr>
                <p14:cNvContentPartPr/>
                <p14:nvPr/>
              </p14:nvContentPartPr>
              <p14:xfrm>
                <a:off x="1814773" y="6329712"/>
                <a:ext cx="57240" cy="131760"/>
              </p14:xfrm>
            </p:contentPart>
          </mc:Choice>
          <mc:Fallback xmlns="">
            <p:pic>
              <p:nvPicPr>
                <p:cNvPr id="39425" name="Freihand 39424">
                  <a:extLst>
                    <a:ext uri="{FF2B5EF4-FFF2-40B4-BE49-F238E27FC236}">
                      <a16:creationId xmlns:a16="http://schemas.microsoft.com/office/drawing/2014/main" id="{C02AEC2D-8DF7-49D0-9CCA-F5408A9014A2}"/>
                    </a:ext>
                  </a:extLst>
                </p:cNvPr>
                <p:cNvPicPr/>
                <p:nvPr/>
              </p:nvPicPr>
              <p:blipFill>
                <a:blip r:embed="rId1045"/>
                <a:stretch>
                  <a:fillRect/>
                </a:stretch>
              </p:blipFill>
              <p:spPr>
                <a:xfrm>
                  <a:off x="1810453" y="6325392"/>
                  <a:ext cx="65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426" name="Freihand 39425">
                  <a:extLst>
                    <a:ext uri="{FF2B5EF4-FFF2-40B4-BE49-F238E27FC236}">
                      <a16:creationId xmlns:a16="http://schemas.microsoft.com/office/drawing/2014/main" id="{887E156E-8BAA-4AEE-80D2-7C682333C06B}"/>
                    </a:ext>
                  </a:extLst>
                </p14:cNvPr>
                <p14:cNvContentPartPr/>
                <p14:nvPr/>
              </p14:nvContentPartPr>
              <p14:xfrm>
                <a:off x="1843933" y="6331872"/>
                <a:ext cx="71640" cy="137880"/>
              </p14:xfrm>
            </p:contentPart>
          </mc:Choice>
          <mc:Fallback xmlns="">
            <p:pic>
              <p:nvPicPr>
                <p:cNvPr id="39426" name="Freihand 39425">
                  <a:extLst>
                    <a:ext uri="{FF2B5EF4-FFF2-40B4-BE49-F238E27FC236}">
                      <a16:creationId xmlns:a16="http://schemas.microsoft.com/office/drawing/2014/main" id="{887E156E-8BAA-4AEE-80D2-7C682333C06B}"/>
                    </a:ext>
                  </a:extLst>
                </p:cNvPr>
                <p:cNvPicPr/>
                <p:nvPr/>
              </p:nvPicPr>
              <p:blipFill>
                <a:blip r:embed="rId1047"/>
                <a:stretch>
                  <a:fillRect/>
                </a:stretch>
              </p:blipFill>
              <p:spPr>
                <a:xfrm>
                  <a:off x="1839613" y="6327552"/>
                  <a:ext cx="80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427" name="Freihand 39426">
                  <a:extLst>
                    <a:ext uri="{FF2B5EF4-FFF2-40B4-BE49-F238E27FC236}">
                      <a16:creationId xmlns:a16="http://schemas.microsoft.com/office/drawing/2014/main" id="{5361847B-A1F8-42BD-AC4C-D5B0BC38C8AC}"/>
                    </a:ext>
                  </a:extLst>
                </p14:cNvPr>
                <p14:cNvContentPartPr/>
                <p14:nvPr/>
              </p14:nvContentPartPr>
              <p14:xfrm>
                <a:off x="1833853" y="6250512"/>
                <a:ext cx="70920" cy="22680"/>
              </p14:xfrm>
            </p:contentPart>
          </mc:Choice>
          <mc:Fallback xmlns="">
            <p:pic>
              <p:nvPicPr>
                <p:cNvPr id="39427" name="Freihand 39426">
                  <a:extLst>
                    <a:ext uri="{FF2B5EF4-FFF2-40B4-BE49-F238E27FC236}">
                      <a16:creationId xmlns:a16="http://schemas.microsoft.com/office/drawing/2014/main" id="{5361847B-A1F8-42BD-AC4C-D5B0BC38C8AC}"/>
                    </a:ext>
                  </a:extLst>
                </p:cNvPr>
                <p:cNvPicPr/>
                <p:nvPr/>
              </p:nvPicPr>
              <p:blipFill>
                <a:blip r:embed="rId1049"/>
                <a:stretch>
                  <a:fillRect/>
                </a:stretch>
              </p:blipFill>
              <p:spPr>
                <a:xfrm>
                  <a:off x="1829533" y="6246192"/>
                  <a:ext cx="79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9428" name="Freihand 39427">
                  <a:extLst>
                    <a:ext uri="{FF2B5EF4-FFF2-40B4-BE49-F238E27FC236}">
                      <a16:creationId xmlns:a16="http://schemas.microsoft.com/office/drawing/2014/main" id="{EFE43FA1-F1BF-4B23-939F-3EEF8C23D6EC}"/>
                    </a:ext>
                  </a:extLst>
                </p14:cNvPr>
                <p14:cNvContentPartPr/>
                <p14:nvPr/>
              </p14:nvContentPartPr>
              <p14:xfrm>
                <a:off x="1990093" y="6334392"/>
                <a:ext cx="360" cy="360"/>
              </p14:xfrm>
            </p:contentPart>
          </mc:Choice>
          <mc:Fallback xmlns="">
            <p:pic>
              <p:nvPicPr>
                <p:cNvPr id="39428" name="Freihand 39427">
                  <a:extLst>
                    <a:ext uri="{FF2B5EF4-FFF2-40B4-BE49-F238E27FC236}">
                      <a16:creationId xmlns:a16="http://schemas.microsoft.com/office/drawing/2014/main" id="{EFE43FA1-F1BF-4B23-939F-3EEF8C23D6EC}"/>
                    </a:ext>
                  </a:extLst>
                </p:cNvPr>
                <p:cNvPicPr/>
                <p:nvPr/>
              </p:nvPicPr>
              <p:blipFill>
                <a:blip r:embed="rId1051"/>
                <a:stretch>
                  <a:fillRect/>
                </a:stretch>
              </p:blipFill>
              <p:spPr>
                <a:xfrm>
                  <a:off x="1985773" y="6330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429" name="Freihand 39428">
                  <a:extLst>
                    <a:ext uri="{FF2B5EF4-FFF2-40B4-BE49-F238E27FC236}">
                      <a16:creationId xmlns:a16="http://schemas.microsoft.com/office/drawing/2014/main" id="{C7838129-ADB5-43E6-A772-8C23FF57829E}"/>
                    </a:ext>
                  </a:extLst>
                </p14:cNvPr>
                <p14:cNvContentPartPr/>
                <p14:nvPr/>
              </p14:nvContentPartPr>
              <p14:xfrm>
                <a:off x="2013493" y="6396312"/>
                <a:ext cx="23760" cy="35640"/>
              </p14:xfrm>
            </p:contentPart>
          </mc:Choice>
          <mc:Fallback xmlns="">
            <p:pic>
              <p:nvPicPr>
                <p:cNvPr id="39429" name="Freihand 39428">
                  <a:extLst>
                    <a:ext uri="{FF2B5EF4-FFF2-40B4-BE49-F238E27FC236}">
                      <a16:creationId xmlns:a16="http://schemas.microsoft.com/office/drawing/2014/main" id="{C7838129-ADB5-43E6-A772-8C23FF57829E}"/>
                    </a:ext>
                  </a:extLst>
                </p:cNvPr>
                <p:cNvPicPr/>
                <p:nvPr/>
              </p:nvPicPr>
              <p:blipFill>
                <a:blip r:embed="rId1053"/>
                <a:stretch>
                  <a:fillRect/>
                </a:stretch>
              </p:blipFill>
              <p:spPr>
                <a:xfrm>
                  <a:off x="2009173" y="6391992"/>
                  <a:ext cx="32400" cy="44280"/>
                </a:xfrm>
                <a:prstGeom prst="rect">
                  <a:avLst/>
                </a:prstGeom>
              </p:spPr>
            </p:pic>
          </mc:Fallback>
        </mc:AlternateContent>
      </p:grpSp>
      <p:grpSp>
        <p:nvGrpSpPr>
          <p:cNvPr id="39468" name="Gruppieren 39467">
            <a:extLst>
              <a:ext uri="{FF2B5EF4-FFF2-40B4-BE49-F238E27FC236}">
                <a16:creationId xmlns:a16="http://schemas.microsoft.com/office/drawing/2014/main" id="{91B8424B-8878-4FFE-952D-9B1622797896}"/>
              </a:ext>
            </a:extLst>
          </p:cNvPr>
          <p:cNvGrpSpPr/>
          <p:nvPr/>
        </p:nvGrpSpPr>
        <p:grpSpPr>
          <a:xfrm>
            <a:off x="3762373" y="4855152"/>
            <a:ext cx="1293480" cy="417600"/>
            <a:chOff x="3762373" y="4855152"/>
            <a:chExt cx="1293480" cy="417600"/>
          </a:xfrm>
        </p:grpSpPr>
        <mc:AlternateContent xmlns:mc="http://schemas.openxmlformats.org/markup-compatibility/2006">
          <mc:Choice xmlns:p14="http://schemas.microsoft.com/office/powerpoint/2010/main" Requires="p14">
            <p:contentPart p14:bwMode="auto" r:id="rId1054">
              <p14:nvContentPartPr>
                <p14:cNvPr id="39466" name="Freihand 39465">
                  <a:extLst>
                    <a:ext uri="{FF2B5EF4-FFF2-40B4-BE49-F238E27FC236}">
                      <a16:creationId xmlns:a16="http://schemas.microsoft.com/office/drawing/2014/main" id="{A4B49CB2-418D-4C3A-9897-BD1F8D75EB71}"/>
                    </a:ext>
                  </a:extLst>
                </p14:cNvPr>
                <p14:cNvContentPartPr/>
                <p14:nvPr/>
              </p14:nvContentPartPr>
              <p14:xfrm>
                <a:off x="3762373" y="4855152"/>
                <a:ext cx="1212840" cy="344160"/>
              </p14:xfrm>
            </p:contentPart>
          </mc:Choice>
          <mc:Fallback>
            <p:pic>
              <p:nvPicPr>
                <p:cNvPr id="39466" name="Freihand 39465">
                  <a:extLst>
                    <a:ext uri="{FF2B5EF4-FFF2-40B4-BE49-F238E27FC236}">
                      <a16:creationId xmlns:a16="http://schemas.microsoft.com/office/drawing/2014/main" id="{A4B49CB2-418D-4C3A-9897-BD1F8D75EB71}"/>
                    </a:ext>
                  </a:extLst>
                </p:cNvPr>
                <p:cNvPicPr/>
                <p:nvPr/>
              </p:nvPicPr>
              <p:blipFill>
                <a:blip r:embed="rId1055"/>
                <a:stretch>
                  <a:fillRect/>
                </a:stretch>
              </p:blipFill>
              <p:spPr>
                <a:xfrm>
                  <a:off x="3758053" y="4850832"/>
                  <a:ext cx="12214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39467" name="Freihand 39466">
                  <a:extLst>
                    <a:ext uri="{FF2B5EF4-FFF2-40B4-BE49-F238E27FC236}">
                      <a16:creationId xmlns:a16="http://schemas.microsoft.com/office/drawing/2014/main" id="{E9BFC28B-B6A9-4070-B2D9-B9B53310814E}"/>
                    </a:ext>
                  </a:extLst>
                </p14:cNvPr>
                <p14:cNvContentPartPr/>
                <p14:nvPr/>
              </p14:nvContentPartPr>
              <p14:xfrm>
                <a:off x="4849573" y="5083752"/>
                <a:ext cx="206280" cy="189000"/>
              </p14:xfrm>
            </p:contentPart>
          </mc:Choice>
          <mc:Fallback>
            <p:pic>
              <p:nvPicPr>
                <p:cNvPr id="39467" name="Freihand 39466">
                  <a:extLst>
                    <a:ext uri="{FF2B5EF4-FFF2-40B4-BE49-F238E27FC236}">
                      <a16:creationId xmlns:a16="http://schemas.microsoft.com/office/drawing/2014/main" id="{E9BFC28B-B6A9-4070-B2D9-B9B53310814E}"/>
                    </a:ext>
                  </a:extLst>
                </p:cNvPr>
                <p:cNvPicPr/>
                <p:nvPr/>
              </p:nvPicPr>
              <p:blipFill>
                <a:blip r:embed="rId1057"/>
                <a:stretch>
                  <a:fillRect/>
                </a:stretch>
              </p:blipFill>
              <p:spPr>
                <a:xfrm>
                  <a:off x="4845253" y="5079432"/>
                  <a:ext cx="214920" cy="19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8">
            <p14:nvContentPartPr>
              <p14:cNvPr id="9" name="Freihand 8">
                <a:extLst>
                  <a:ext uri="{FF2B5EF4-FFF2-40B4-BE49-F238E27FC236}">
                    <a16:creationId xmlns:a16="http://schemas.microsoft.com/office/drawing/2014/main" id="{801147CD-1D2C-4728-BC5E-DCC1E4E928F0}"/>
                  </a:ext>
                </a:extLst>
              </p14:cNvPr>
              <p14:cNvContentPartPr/>
              <p14:nvPr/>
            </p14:nvContentPartPr>
            <p14:xfrm>
              <a:off x="2391853" y="5965392"/>
              <a:ext cx="17280" cy="117360"/>
            </p14:xfrm>
          </p:contentPart>
        </mc:Choice>
        <mc:Fallback>
          <p:pic>
            <p:nvPicPr>
              <p:cNvPr id="9" name="Freihand 8">
                <a:extLst>
                  <a:ext uri="{FF2B5EF4-FFF2-40B4-BE49-F238E27FC236}">
                    <a16:creationId xmlns:a16="http://schemas.microsoft.com/office/drawing/2014/main" id="{801147CD-1D2C-4728-BC5E-DCC1E4E928F0}"/>
                  </a:ext>
                </a:extLst>
              </p:cNvPr>
              <p:cNvPicPr/>
              <p:nvPr/>
            </p:nvPicPr>
            <p:blipFill>
              <a:blip r:embed="rId1059"/>
              <a:stretch>
                <a:fillRect/>
              </a:stretch>
            </p:blipFill>
            <p:spPr>
              <a:xfrm>
                <a:off x="2387533" y="5961072"/>
                <a:ext cx="2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14" name="Freihand 13">
                <a:extLst>
                  <a:ext uri="{FF2B5EF4-FFF2-40B4-BE49-F238E27FC236}">
                    <a16:creationId xmlns:a16="http://schemas.microsoft.com/office/drawing/2014/main" id="{F46CD53C-5699-4D0B-A368-B4074B03D57B}"/>
                  </a:ext>
                </a:extLst>
              </p14:cNvPr>
              <p14:cNvContentPartPr/>
              <p14:nvPr/>
            </p14:nvContentPartPr>
            <p14:xfrm>
              <a:off x="2413453" y="5926872"/>
              <a:ext cx="226080" cy="159480"/>
            </p14:xfrm>
          </p:contentPart>
        </mc:Choice>
        <mc:Fallback>
          <p:pic>
            <p:nvPicPr>
              <p:cNvPr id="14" name="Freihand 13">
                <a:extLst>
                  <a:ext uri="{FF2B5EF4-FFF2-40B4-BE49-F238E27FC236}">
                    <a16:creationId xmlns:a16="http://schemas.microsoft.com/office/drawing/2014/main" id="{F46CD53C-5699-4D0B-A368-B4074B03D57B}"/>
                  </a:ext>
                </a:extLst>
              </p:cNvPr>
              <p:cNvPicPr/>
              <p:nvPr/>
            </p:nvPicPr>
            <p:blipFill>
              <a:blip r:embed="rId1061"/>
              <a:stretch>
                <a:fillRect/>
              </a:stretch>
            </p:blipFill>
            <p:spPr>
              <a:xfrm>
                <a:off x="2409133" y="5922552"/>
                <a:ext cx="234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17" name="Freihand 16">
                <a:extLst>
                  <a:ext uri="{FF2B5EF4-FFF2-40B4-BE49-F238E27FC236}">
                    <a16:creationId xmlns:a16="http://schemas.microsoft.com/office/drawing/2014/main" id="{C6C414A3-ED0C-4B3D-8E48-AE1A3E3E0373}"/>
                  </a:ext>
                </a:extLst>
              </p14:cNvPr>
              <p14:cNvContentPartPr/>
              <p14:nvPr/>
            </p14:nvContentPartPr>
            <p14:xfrm>
              <a:off x="2611813" y="5938392"/>
              <a:ext cx="360" cy="360"/>
            </p14:xfrm>
          </p:contentPart>
        </mc:Choice>
        <mc:Fallback>
          <p:pic>
            <p:nvPicPr>
              <p:cNvPr id="17" name="Freihand 16">
                <a:extLst>
                  <a:ext uri="{FF2B5EF4-FFF2-40B4-BE49-F238E27FC236}">
                    <a16:creationId xmlns:a16="http://schemas.microsoft.com/office/drawing/2014/main" id="{C6C414A3-ED0C-4B3D-8E48-AE1A3E3E0373}"/>
                  </a:ext>
                </a:extLst>
              </p:cNvPr>
              <p:cNvPicPr/>
              <p:nvPr/>
            </p:nvPicPr>
            <p:blipFill>
              <a:blip r:embed="rId1063"/>
              <a:stretch>
                <a:fillRect/>
              </a:stretch>
            </p:blipFill>
            <p:spPr>
              <a:xfrm>
                <a:off x="2607493" y="5934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21" name="Freihand 20">
                <a:extLst>
                  <a:ext uri="{FF2B5EF4-FFF2-40B4-BE49-F238E27FC236}">
                    <a16:creationId xmlns:a16="http://schemas.microsoft.com/office/drawing/2014/main" id="{08B0BE73-08ED-46B2-A9F7-A9E475B3892F}"/>
                  </a:ext>
                </a:extLst>
              </p14:cNvPr>
              <p14:cNvContentPartPr/>
              <p14:nvPr/>
            </p14:nvContentPartPr>
            <p14:xfrm>
              <a:off x="2713333" y="5973672"/>
              <a:ext cx="221760" cy="82080"/>
            </p14:xfrm>
          </p:contentPart>
        </mc:Choice>
        <mc:Fallback>
          <p:pic>
            <p:nvPicPr>
              <p:cNvPr id="21" name="Freihand 20">
                <a:extLst>
                  <a:ext uri="{FF2B5EF4-FFF2-40B4-BE49-F238E27FC236}">
                    <a16:creationId xmlns:a16="http://schemas.microsoft.com/office/drawing/2014/main" id="{08B0BE73-08ED-46B2-A9F7-A9E475B3892F}"/>
                  </a:ext>
                </a:extLst>
              </p:cNvPr>
              <p:cNvPicPr/>
              <p:nvPr/>
            </p:nvPicPr>
            <p:blipFill>
              <a:blip r:embed="rId1065"/>
              <a:stretch>
                <a:fillRect/>
              </a:stretch>
            </p:blipFill>
            <p:spPr>
              <a:xfrm>
                <a:off x="2709013" y="5969352"/>
                <a:ext cx="230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26" name="Freihand 25">
                <a:extLst>
                  <a:ext uri="{FF2B5EF4-FFF2-40B4-BE49-F238E27FC236}">
                    <a16:creationId xmlns:a16="http://schemas.microsoft.com/office/drawing/2014/main" id="{500B1CCB-8844-4327-8032-972D2E0DA581}"/>
                  </a:ext>
                </a:extLst>
              </p14:cNvPr>
              <p14:cNvContentPartPr/>
              <p14:nvPr/>
            </p14:nvContentPartPr>
            <p14:xfrm>
              <a:off x="2916373" y="5906352"/>
              <a:ext cx="360" cy="360"/>
            </p14:xfrm>
          </p:contentPart>
        </mc:Choice>
        <mc:Fallback>
          <p:pic>
            <p:nvPicPr>
              <p:cNvPr id="26" name="Freihand 25">
                <a:extLst>
                  <a:ext uri="{FF2B5EF4-FFF2-40B4-BE49-F238E27FC236}">
                    <a16:creationId xmlns:a16="http://schemas.microsoft.com/office/drawing/2014/main" id="{500B1CCB-8844-4327-8032-972D2E0DA581}"/>
                  </a:ext>
                </a:extLst>
              </p:cNvPr>
              <p:cNvPicPr/>
              <p:nvPr/>
            </p:nvPicPr>
            <p:blipFill>
              <a:blip r:embed="rId1063"/>
              <a:stretch>
                <a:fillRect/>
              </a:stretch>
            </p:blipFill>
            <p:spPr>
              <a:xfrm>
                <a:off x="2912053" y="5902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9464" name="Freihand 39463">
                <a:extLst>
                  <a:ext uri="{FF2B5EF4-FFF2-40B4-BE49-F238E27FC236}">
                    <a16:creationId xmlns:a16="http://schemas.microsoft.com/office/drawing/2014/main" id="{49EAE880-FE66-4E08-8427-4F341EFD8B41}"/>
                  </a:ext>
                </a:extLst>
              </p14:cNvPr>
              <p14:cNvContentPartPr/>
              <p14:nvPr/>
            </p14:nvContentPartPr>
            <p14:xfrm>
              <a:off x="1810453" y="5557872"/>
              <a:ext cx="631800" cy="388800"/>
            </p14:xfrm>
          </p:contentPart>
        </mc:Choice>
        <mc:Fallback>
          <p:pic>
            <p:nvPicPr>
              <p:cNvPr id="39464" name="Freihand 39463">
                <a:extLst>
                  <a:ext uri="{FF2B5EF4-FFF2-40B4-BE49-F238E27FC236}">
                    <a16:creationId xmlns:a16="http://schemas.microsoft.com/office/drawing/2014/main" id="{49EAE880-FE66-4E08-8427-4F341EFD8B41}"/>
                  </a:ext>
                </a:extLst>
              </p:cNvPr>
              <p:cNvPicPr/>
              <p:nvPr/>
            </p:nvPicPr>
            <p:blipFill>
              <a:blip r:embed="rId1068"/>
              <a:stretch>
                <a:fillRect/>
              </a:stretch>
            </p:blipFill>
            <p:spPr>
              <a:xfrm>
                <a:off x="1806133" y="5553552"/>
                <a:ext cx="6404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498" name="Freihand 497">
                <a:extLst>
                  <a:ext uri="{FF2B5EF4-FFF2-40B4-BE49-F238E27FC236}">
                    <a16:creationId xmlns:a16="http://schemas.microsoft.com/office/drawing/2014/main" id="{D7911AAE-41E4-40FA-AA0C-8116784282D0}"/>
                  </a:ext>
                </a:extLst>
              </p14:cNvPr>
              <p14:cNvContentPartPr/>
              <p14:nvPr/>
            </p14:nvContentPartPr>
            <p14:xfrm>
              <a:off x="3324613" y="6115152"/>
              <a:ext cx="279720" cy="349200"/>
            </p14:xfrm>
          </p:contentPart>
        </mc:Choice>
        <mc:Fallback>
          <p:pic>
            <p:nvPicPr>
              <p:cNvPr id="498" name="Freihand 497">
                <a:extLst>
                  <a:ext uri="{FF2B5EF4-FFF2-40B4-BE49-F238E27FC236}">
                    <a16:creationId xmlns:a16="http://schemas.microsoft.com/office/drawing/2014/main" id="{D7911AAE-41E4-40FA-AA0C-8116784282D0}"/>
                  </a:ext>
                </a:extLst>
              </p:cNvPr>
              <p:cNvPicPr/>
              <p:nvPr/>
            </p:nvPicPr>
            <p:blipFill>
              <a:blip r:embed="rId1070"/>
              <a:stretch>
                <a:fillRect/>
              </a:stretch>
            </p:blipFill>
            <p:spPr>
              <a:xfrm>
                <a:off x="3320293" y="6110832"/>
                <a:ext cx="288360" cy="357840"/>
              </a:xfrm>
              <a:prstGeom prst="rect">
                <a:avLst/>
              </a:prstGeom>
            </p:spPr>
          </p:pic>
        </mc:Fallback>
      </mc:AlternateContent>
      <p:grpSp>
        <p:nvGrpSpPr>
          <p:cNvPr id="39116" name="Gruppieren 39115">
            <a:extLst>
              <a:ext uri="{FF2B5EF4-FFF2-40B4-BE49-F238E27FC236}">
                <a16:creationId xmlns:a16="http://schemas.microsoft.com/office/drawing/2014/main" id="{A401F7A9-71EB-4785-ADB9-516BEA4E1AFA}"/>
              </a:ext>
            </a:extLst>
          </p:cNvPr>
          <p:cNvGrpSpPr/>
          <p:nvPr/>
        </p:nvGrpSpPr>
        <p:grpSpPr>
          <a:xfrm>
            <a:off x="3298693" y="5472552"/>
            <a:ext cx="1168920" cy="578880"/>
            <a:chOff x="3298693" y="5472552"/>
            <a:chExt cx="1168920" cy="578880"/>
          </a:xfrm>
        </p:grpSpPr>
        <mc:AlternateContent xmlns:mc="http://schemas.openxmlformats.org/markup-compatibility/2006">
          <mc:Choice xmlns:p14="http://schemas.microsoft.com/office/powerpoint/2010/main" Requires="p14">
            <p:contentPart p14:bwMode="auto" r:id="rId1071">
              <p14:nvContentPartPr>
                <p14:cNvPr id="39435" name="Freihand 39434">
                  <a:extLst>
                    <a:ext uri="{FF2B5EF4-FFF2-40B4-BE49-F238E27FC236}">
                      <a16:creationId xmlns:a16="http://schemas.microsoft.com/office/drawing/2014/main" id="{A9A77595-D988-4DBE-9DBF-9F53A86150BF}"/>
                    </a:ext>
                  </a:extLst>
                </p14:cNvPr>
                <p14:cNvContentPartPr/>
                <p14:nvPr/>
              </p14:nvContentPartPr>
              <p14:xfrm>
                <a:off x="3817453" y="5926872"/>
                <a:ext cx="260640" cy="95040"/>
              </p14:xfrm>
            </p:contentPart>
          </mc:Choice>
          <mc:Fallback>
            <p:pic>
              <p:nvPicPr>
                <p:cNvPr id="39435" name="Freihand 39434">
                  <a:extLst>
                    <a:ext uri="{FF2B5EF4-FFF2-40B4-BE49-F238E27FC236}">
                      <a16:creationId xmlns:a16="http://schemas.microsoft.com/office/drawing/2014/main" id="{A9A77595-D988-4DBE-9DBF-9F53A86150BF}"/>
                    </a:ext>
                  </a:extLst>
                </p:cNvPr>
                <p:cNvPicPr/>
                <p:nvPr/>
              </p:nvPicPr>
              <p:blipFill>
                <a:blip r:embed="rId1072"/>
                <a:stretch>
                  <a:fillRect/>
                </a:stretch>
              </p:blipFill>
              <p:spPr>
                <a:xfrm>
                  <a:off x="3813133" y="5922552"/>
                  <a:ext cx="269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9441" name="Freihand 39440">
                  <a:extLst>
                    <a:ext uri="{FF2B5EF4-FFF2-40B4-BE49-F238E27FC236}">
                      <a16:creationId xmlns:a16="http://schemas.microsoft.com/office/drawing/2014/main" id="{4A39D534-7171-4E6F-B6E0-C4EE1A6B4B36}"/>
                    </a:ext>
                  </a:extLst>
                </p14:cNvPr>
                <p14:cNvContentPartPr/>
                <p14:nvPr/>
              </p14:nvContentPartPr>
              <p14:xfrm>
                <a:off x="4057573" y="5909592"/>
                <a:ext cx="30600" cy="7920"/>
              </p14:xfrm>
            </p:contentPart>
          </mc:Choice>
          <mc:Fallback>
            <p:pic>
              <p:nvPicPr>
                <p:cNvPr id="39441" name="Freihand 39440">
                  <a:extLst>
                    <a:ext uri="{FF2B5EF4-FFF2-40B4-BE49-F238E27FC236}">
                      <a16:creationId xmlns:a16="http://schemas.microsoft.com/office/drawing/2014/main" id="{4A39D534-7171-4E6F-B6E0-C4EE1A6B4B36}"/>
                    </a:ext>
                  </a:extLst>
                </p:cNvPr>
                <p:cNvPicPr/>
                <p:nvPr/>
              </p:nvPicPr>
              <p:blipFill>
                <a:blip r:embed="rId1074"/>
                <a:stretch>
                  <a:fillRect/>
                </a:stretch>
              </p:blipFill>
              <p:spPr>
                <a:xfrm>
                  <a:off x="4053253" y="5905272"/>
                  <a:ext cx="39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39442" name="Freihand 39441">
                  <a:extLst>
                    <a:ext uri="{FF2B5EF4-FFF2-40B4-BE49-F238E27FC236}">
                      <a16:creationId xmlns:a16="http://schemas.microsoft.com/office/drawing/2014/main" id="{9AE8F5BA-9CA8-44BF-856E-532782783944}"/>
                    </a:ext>
                  </a:extLst>
                </p14:cNvPr>
                <p14:cNvContentPartPr/>
                <p14:nvPr/>
              </p14:nvContentPartPr>
              <p14:xfrm>
                <a:off x="4144693" y="5967912"/>
                <a:ext cx="253440" cy="63000"/>
              </p14:xfrm>
            </p:contentPart>
          </mc:Choice>
          <mc:Fallback>
            <p:pic>
              <p:nvPicPr>
                <p:cNvPr id="39442" name="Freihand 39441">
                  <a:extLst>
                    <a:ext uri="{FF2B5EF4-FFF2-40B4-BE49-F238E27FC236}">
                      <a16:creationId xmlns:a16="http://schemas.microsoft.com/office/drawing/2014/main" id="{9AE8F5BA-9CA8-44BF-856E-532782783944}"/>
                    </a:ext>
                  </a:extLst>
                </p:cNvPr>
                <p:cNvPicPr/>
                <p:nvPr/>
              </p:nvPicPr>
              <p:blipFill>
                <a:blip r:embed="rId1076"/>
                <a:stretch>
                  <a:fillRect/>
                </a:stretch>
              </p:blipFill>
              <p:spPr>
                <a:xfrm>
                  <a:off x="4140373" y="5963592"/>
                  <a:ext cx="262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39443" name="Freihand 39442">
                  <a:extLst>
                    <a:ext uri="{FF2B5EF4-FFF2-40B4-BE49-F238E27FC236}">
                      <a16:creationId xmlns:a16="http://schemas.microsoft.com/office/drawing/2014/main" id="{734B9DD8-0C07-4369-A944-267F671436B6}"/>
                    </a:ext>
                  </a:extLst>
                </p14:cNvPr>
                <p14:cNvContentPartPr/>
                <p14:nvPr/>
              </p14:nvContentPartPr>
              <p14:xfrm>
                <a:off x="4399573" y="5954952"/>
                <a:ext cx="68040" cy="96480"/>
              </p14:xfrm>
            </p:contentPart>
          </mc:Choice>
          <mc:Fallback>
            <p:pic>
              <p:nvPicPr>
                <p:cNvPr id="39443" name="Freihand 39442">
                  <a:extLst>
                    <a:ext uri="{FF2B5EF4-FFF2-40B4-BE49-F238E27FC236}">
                      <a16:creationId xmlns:a16="http://schemas.microsoft.com/office/drawing/2014/main" id="{734B9DD8-0C07-4369-A944-267F671436B6}"/>
                    </a:ext>
                  </a:extLst>
                </p:cNvPr>
                <p:cNvPicPr/>
                <p:nvPr/>
              </p:nvPicPr>
              <p:blipFill>
                <a:blip r:embed="rId1078"/>
                <a:stretch>
                  <a:fillRect/>
                </a:stretch>
              </p:blipFill>
              <p:spPr>
                <a:xfrm>
                  <a:off x="4395253" y="5950632"/>
                  <a:ext cx="76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504" name="Freihand 503">
                  <a:extLst>
                    <a:ext uri="{FF2B5EF4-FFF2-40B4-BE49-F238E27FC236}">
                      <a16:creationId xmlns:a16="http://schemas.microsoft.com/office/drawing/2014/main" id="{8A3F652F-2A39-4BC2-9BB6-ADFB3750339D}"/>
                    </a:ext>
                  </a:extLst>
                </p14:cNvPr>
                <p14:cNvContentPartPr/>
                <p14:nvPr/>
              </p14:nvContentPartPr>
              <p14:xfrm>
                <a:off x="3477613" y="5784312"/>
                <a:ext cx="64440" cy="212400"/>
              </p14:xfrm>
            </p:contentPart>
          </mc:Choice>
          <mc:Fallback>
            <p:pic>
              <p:nvPicPr>
                <p:cNvPr id="504" name="Freihand 503">
                  <a:extLst>
                    <a:ext uri="{FF2B5EF4-FFF2-40B4-BE49-F238E27FC236}">
                      <a16:creationId xmlns:a16="http://schemas.microsoft.com/office/drawing/2014/main" id="{8A3F652F-2A39-4BC2-9BB6-ADFB3750339D}"/>
                    </a:ext>
                  </a:extLst>
                </p:cNvPr>
                <p:cNvPicPr/>
                <p:nvPr/>
              </p:nvPicPr>
              <p:blipFill>
                <a:blip r:embed="rId1080"/>
                <a:stretch>
                  <a:fillRect/>
                </a:stretch>
              </p:blipFill>
              <p:spPr>
                <a:xfrm>
                  <a:off x="3473293" y="5779992"/>
                  <a:ext cx="73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506" name="Freihand 505">
                  <a:extLst>
                    <a:ext uri="{FF2B5EF4-FFF2-40B4-BE49-F238E27FC236}">
                      <a16:creationId xmlns:a16="http://schemas.microsoft.com/office/drawing/2014/main" id="{C83DE7D2-2D17-495A-B51E-568B6870AD53}"/>
                    </a:ext>
                  </a:extLst>
                </p14:cNvPr>
                <p14:cNvContentPartPr/>
                <p14:nvPr/>
              </p14:nvContentPartPr>
              <p14:xfrm>
                <a:off x="3421813" y="5832912"/>
                <a:ext cx="117000" cy="214560"/>
              </p14:xfrm>
            </p:contentPart>
          </mc:Choice>
          <mc:Fallback>
            <p:pic>
              <p:nvPicPr>
                <p:cNvPr id="506" name="Freihand 505">
                  <a:extLst>
                    <a:ext uri="{FF2B5EF4-FFF2-40B4-BE49-F238E27FC236}">
                      <a16:creationId xmlns:a16="http://schemas.microsoft.com/office/drawing/2014/main" id="{C83DE7D2-2D17-495A-B51E-568B6870AD53}"/>
                    </a:ext>
                  </a:extLst>
                </p:cNvPr>
                <p:cNvPicPr/>
                <p:nvPr/>
              </p:nvPicPr>
              <p:blipFill>
                <a:blip r:embed="rId1082"/>
                <a:stretch>
                  <a:fillRect/>
                </a:stretch>
              </p:blipFill>
              <p:spPr>
                <a:xfrm>
                  <a:off x="3417493" y="5828592"/>
                  <a:ext cx="12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39048" name="Freihand 39047">
                  <a:extLst>
                    <a:ext uri="{FF2B5EF4-FFF2-40B4-BE49-F238E27FC236}">
                      <a16:creationId xmlns:a16="http://schemas.microsoft.com/office/drawing/2014/main" id="{5A30EF05-718F-4B86-8862-07CDAD0FFC65}"/>
                    </a:ext>
                  </a:extLst>
                </p14:cNvPr>
                <p14:cNvContentPartPr/>
                <p14:nvPr/>
              </p14:nvContentPartPr>
              <p14:xfrm>
                <a:off x="3369253" y="5612232"/>
                <a:ext cx="28440" cy="152280"/>
              </p14:xfrm>
            </p:contentPart>
          </mc:Choice>
          <mc:Fallback>
            <p:pic>
              <p:nvPicPr>
                <p:cNvPr id="39048" name="Freihand 39047">
                  <a:extLst>
                    <a:ext uri="{FF2B5EF4-FFF2-40B4-BE49-F238E27FC236}">
                      <a16:creationId xmlns:a16="http://schemas.microsoft.com/office/drawing/2014/main" id="{5A30EF05-718F-4B86-8862-07CDAD0FFC65}"/>
                    </a:ext>
                  </a:extLst>
                </p:cNvPr>
                <p:cNvPicPr/>
                <p:nvPr/>
              </p:nvPicPr>
              <p:blipFill>
                <a:blip r:embed="rId1084"/>
                <a:stretch>
                  <a:fillRect/>
                </a:stretch>
              </p:blipFill>
              <p:spPr>
                <a:xfrm>
                  <a:off x="3364933" y="5607912"/>
                  <a:ext cx="37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39054" name="Freihand 39053">
                  <a:extLst>
                    <a:ext uri="{FF2B5EF4-FFF2-40B4-BE49-F238E27FC236}">
                      <a16:creationId xmlns:a16="http://schemas.microsoft.com/office/drawing/2014/main" id="{376AC5FB-6213-4C25-A984-2148C3B88C5E}"/>
                    </a:ext>
                  </a:extLst>
                </p14:cNvPr>
                <p14:cNvContentPartPr/>
                <p14:nvPr/>
              </p14:nvContentPartPr>
              <p14:xfrm>
                <a:off x="3334333" y="5702232"/>
                <a:ext cx="105480" cy="78120"/>
              </p14:xfrm>
            </p:contentPart>
          </mc:Choice>
          <mc:Fallback>
            <p:pic>
              <p:nvPicPr>
                <p:cNvPr id="39054" name="Freihand 39053">
                  <a:extLst>
                    <a:ext uri="{FF2B5EF4-FFF2-40B4-BE49-F238E27FC236}">
                      <a16:creationId xmlns:a16="http://schemas.microsoft.com/office/drawing/2014/main" id="{376AC5FB-6213-4C25-A984-2148C3B88C5E}"/>
                    </a:ext>
                  </a:extLst>
                </p:cNvPr>
                <p:cNvPicPr/>
                <p:nvPr/>
              </p:nvPicPr>
              <p:blipFill>
                <a:blip r:embed="rId1086"/>
                <a:stretch>
                  <a:fillRect/>
                </a:stretch>
              </p:blipFill>
              <p:spPr>
                <a:xfrm>
                  <a:off x="3330013" y="5697912"/>
                  <a:ext cx="114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39064" name="Freihand 39063">
                  <a:extLst>
                    <a:ext uri="{FF2B5EF4-FFF2-40B4-BE49-F238E27FC236}">
                      <a16:creationId xmlns:a16="http://schemas.microsoft.com/office/drawing/2014/main" id="{A6D7E674-9118-4A4B-83AF-DE3C9711A7F1}"/>
                    </a:ext>
                  </a:extLst>
                </p14:cNvPr>
                <p14:cNvContentPartPr/>
                <p14:nvPr/>
              </p14:nvContentPartPr>
              <p14:xfrm>
                <a:off x="3298693" y="5575152"/>
                <a:ext cx="104040" cy="62640"/>
              </p14:xfrm>
            </p:contentPart>
          </mc:Choice>
          <mc:Fallback>
            <p:pic>
              <p:nvPicPr>
                <p:cNvPr id="39064" name="Freihand 39063">
                  <a:extLst>
                    <a:ext uri="{FF2B5EF4-FFF2-40B4-BE49-F238E27FC236}">
                      <a16:creationId xmlns:a16="http://schemas.microsoft.com/office/drawing/2014/main" id="{A6D7E674-9118-4A4B-83AF-DE3C9711A7F1}"/>
                    </a:ext>
                  </a:extLst>
                </p:cNvPr>
                <p:cNvPicPr/>
                <p:nvPr/>
              </p:nvPicPr>
              <p:blipFill>
                <a:blip r:embed="rId1088"/>
                <a:stretch>
                  <a:fillRect/>
                </a:stretch>
              </p:blipFill>
              <p:spPr>
                <a:xfrm>
                  <a:off x="3294373" y="5570832"/>
                  <a:ext cx="112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39067" name="Freihand 39066">
                  <a:extLst>
                    <a:ext uri="{FF2B5EF4-FFF2-40B4-BE49-F238E27FC236}">
                      <a16:creationId xmlns:a16="http://schemas.microsoft.com/office/drawing/2014/main" id="{DF3C2AE6-4D05-447B-955D-219FAD214C69}"/>
                    </a:ext>
                  </a:extLst>
                </p14:cNvPr>
                <p14:cNvContentPartPr/>
                <p14:nvPr/>
              </p14:nvContentPartPr>
              <p14:xfrm>
                <a:off x="3494173" y="5542032"/>
                <a:ext cx="84600" cy="168840"/>
              </p14:xfrm>
            </p:contentPart>
          </mc:Choice>
          <mc:Fallback>
            <p:pic>
              <p:nvPicPr>
                <p:cNvPr id="39067" name="Freihand 39066">
                  <a:extLst>
                    <a:ext uri="{FF2B5EF4-FFF2-40B4-BE49-F238E27FC236}">
                      <a16:creationId xmlns:a16="http://schemas.microsoft.com/office/drawing/2014/main" id="{DF3C2AE6-4D05-447B-955D-219FAD214C69}"/>
                    </a:ext>
                  </a:extLst>
                </p:cNvPr>
                <p:cNvPicPr/>
                <p:nvPr/>
              </p:nvPicPr>
              <p:blipFill>
                <a:blip r:embed="rId1090"/>
                <a:stretch>
                  <a:fillRect/>
                </a:stretch>
              </p:blipFill>
              <p:spPr>
                <a:xfrm>
                  <a:off x="3489853" y="5537712"/>
                  <a:ext cx="93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39070" name="Freihand 39069">
                  <a:extLst>
                    <a:ext uri="{FF2B5EF4-FFF2-40B4-BE49-F238E27FC236}">
                      <a16:creationId xmlns:a16="http://schemas.microsoft.com/office/drawing/2014/main" id="{D7D0EC70-6891-4566-A6B6-70B36F959E69}"/>
                    </a:ext>
                  </a:extLst>
                </p14:cNvPr>
                <p14:cNvContentPartPr/>
                <p14:nvPr/>
              </p14:nvContentPartPr>
              <p14:xfrm>
                <a:off x="3592453" y="5611872"/>
                <a:ext cx="129960" cy="77400"/>
              </p14:xfrm>
            </p:contentPart>
          </mc:Choice>
          <mc:Fallback>
            <p:pic>
              <p:nvPicPr>
                <p:cNvPr id="39070" name="Freihand 39069">
                  <a:extLst>
                    <a:ext uri="{FF2B5EF4-FFF2-40B4-BE49-F238E27FC236}">
                      <a16:creationId xmlns:a16="http://schemas.microsoft.com/office/drawing/2014/main" id="{D7D0EC70-6891-4566-A6B6-70B36F959E69}"/>
                    </a:ext>
                  </a:extLst>
                </p:cNvPr>
                <p:cNvPicPr/>
                <p:nvPr/>
              </p:nvPicPr>
              <p:blipFill>
                <a:blip r:embed="rId1092"/>
                <a:stretch>
                  <a:fillRect/>
                </a:stretch>
              </p:blipFill>
              <p:spPr>
                <a:xfrm>
                  <a:off x="3588133" y="5607552"/>
                  <a:ext cx="138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39080" name="Freihand 39079">
                  <a:extLst>
                    <a:ext uri="{FF2B5EF4-FFF2-40B4-BE49-F238E27FC236}">
                      <a16:creationId xmlns:a16="http://schemas.microsoft.com/office/drawing/2014/main" id="{FF143DCF-F274-4DFE-8F2A-8D994F013FD9}"/>
                    </a:ext>
                  </a:extLst>
                </p14:cNvPr>
                <p14:cNvContentPartPr/>
                <p14:nvPr/>
              </p14:nvContentPartPr>
              <p14:xfrm>
                <a:off x="3748693" y="5539872"/>
                <a:ext cx="161280" cy="115920"/>
              </p14:xfrm>
            </p:contentPart>
          </mc:Choice>
          <mc:Fallback>
            <p:pic>
              <p:nvPicPr>
                <p:cNvPr id="39080" name="Freihand 39079">
                  <a:extLst>
                    <a:ext uri="{FF2B5EF4-FFF2-40B4-BE49-F238E27FC236}">
                      <a16:creationId xmlns:a16="http://schemas.microsoft.com/office/drawing/2014/main" id="{FF143DCF-F274-4DFE-8F2A-8D994F013FD9}"/>
                    </a:ext>
                  </a:extLst>
                </p:cNvPr>
                <p:cNvPicPr/>
                <p:nvPr/>
              </p:nvPicPr>
              <p:blipFill>
                <a:blip r:embed="rId1094"/>
                <a:stretch>
                  <a:fillRect/>
                </a:stretch>
              </p:blipFill>
              <p:spPr>
                <a:xfrm>
                  <a:off x="3744373" y="5535552"/>
                  <a:ext cx="169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39089" name="Freihand 39088">
                  <a:extLst>
                    <a:ext uri="{FF2B5EF4-FFF2-40B4-BE49-F238E27FC236}">
                      <a16:creationId xmlns:a16="http://schemas.microsoft.com/office/drawing/2014/main" id="{ADECAA4F-2C29-4654-8D29-E3EFBC94CDD2}"/>
                    </a:ext>
                  </a:extLst>
                </p14:cNvPr>
                <p14:cNvContentPartPr/>
                <p14:nvPr/>
              </p14:nvContentPartPr>
              <p14:xfrm>
                <a:off x="3908533" y="5503152"/>
                <a:ext cx="73440" cy="117720"/>
              </p14:xfrm>
            </p:contentPart>
          </mc:Choice>
          <mc:Fallback>
            <p:pic>
              <p:nvPicPr>
                <p:cNvPr id="39089" name="Freihand 39088">
                  <a:extLst>
                    <a:ext uri="{FF2B5EF4-FFF2-40B4-BE49-F238E27FC236}">
                      <a16:creationId xmlns:a16="http://schemas.microsoft.com/office/drawing/2014/main" id="{ADECAA4F-2C29-4654-8D29-E3EFBC94CDD2}"/>
                    </a:ext>
                  </a:extLst>
                </p:cNvPr>
                <p:cNvPicPr/>
                <p:nvPr/>
              </p:nvPicPr>
              <p:blipFill>
                <a:blip r:embed="rId1096"/>
                <a:stretch>
                  <a:fillRect/>
                </a:stretch>
              </p:blipFill>
              <p:spPr>
                <a:xfrm>
                  <a:off x="3904213" y="5498832"/>
                  <a:ext cx="82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39108" name="Freihand 39107">
                  <a:extLst>
                    <a:ext uri="{FF2B5EF4-FFF2-40B4-BE49-F238E27FC236}">
                      <a16:creationId xmlns:a16="http://schemas.microsoft.com/office/drawing/2014/main" id="{EBE7355C-AC0D-4BBF-A6C7-F36158F3A1D3}"/>
                    </a:ext>
                  </a:extLst>
                </p14:cNvPr>
                <p14:cNvContentPartPr/>
                <p14:nvPr/>
              </p14:nvContentPartPr>
              <p14:xfrm>
                <a:off x="3998893" y="5472552"/>
                <a:ext cx="162360" cy="136440"/>
              </p14:xfrm>
            </p:contentPart>
          </mc:Choice>
          <mc:Fallback>
            <p:pic>
              <p:nvPicPr>
                <p:cNvPr id="39108" name="Freihand 39107">
                  <a:extLst>
                    <a:ext uri="{FF2B5EF4-FFF2-40B4-BE49-F238E27FC236}">
                      <a16:creationId xmlns:a16="http://schemas.microsoft.com/office/drawing/2014/main" id="{EBE7355C-AC0D-4BBF-A6C7-F36158F3A1D3}"/>
                    </a:ext>
                  </a:extLst>
                </p:cNvPr>
                <p:cNvPicPr/>
                <p:nvPr/>
              </p:nvPicPr>
              <p:blipFill>
                <a:blip r:embed="rId1098"/>
                <a:stretch>
                  <a:fillRect/>
                </a:stretch>
              </p:blipFill>
              <p:spPr>
                <a:xfrm>
                  <a:off x="3994573" y="5468232"/>
                  <a:ext cx="171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39110" name="Freihand 39109">
                  <a:extLst>
                    <a:ext uri="{FF2B5EF4-FFF2-40B4-BE49-F238E27FC236}">
                      <a16:creationId xmlns:a16="http://schemas.microsoft.com/office/drawing/2014/main" id="{F0F951AE-CDD7-4AA5-8A18-75F1C5D0A5BA}"/>
                    </a:ext>
                  </a:extLst>
                </p14:cNvPr>
                <p14:cNvContentPartPr/>
                <p14:nvPr/>
              </p14:nvContentPartPr>
              <p14:xfrm>
                <a:off x="4002853" y="5473272"/>
                <a:ext cx="43560" cy="42480"/>
              </p14:xfrm>
            </p:contentPart>
          </mc:Choice>
          <mc:Fallback>
            <p:pic>
              <p:nvPicPr>
                <p:cNvPr id="39110" name="Freihand 39109">
                  <a:extLst>
                    <a:ext uri="{FF2B5EF4-FFF2-40B4-BE49-F238E27FC236}">
                      <a16:creationId xmlns:a16="http://schemas.microsoft.com/office/drawing/2014/main" id="{F0F951AE-CDD7-4AA5-8A18-75F1C5D0A5BA}"/>
                    </a:ext>
                  </a:extLst>
                </p:cNvPr>
                <p:cNvPicPr/>
                <p:nvPr/>
              </p:nvPicPr>
              <p:blipFill>
                <a:blip r:embed="rId1100"/>
                <a:stretch>
                  <a:fillRect/>
                </a:stretch>
              </p:blipFill>
              <p:spPr>
                <a:xfrm>
                  <a:off x="3998533" y="5468952"/>
                  <a:ext cx="52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39112" name="Freihand 39111">
                  <a:extLst>
                    <a:ext uri="{FF2B5EF4-FFF2-40B4-BE49-F238E27FC236}">
                      <a16:creationId xmlns:a16="http://schemas.microsoft.com/office/drawing/2014/main" id="{E90E4F29-EFE6-4C10-A2FD-FBCCC4986A5E}"/>
                    </a:ext>
                  </a:extLst>
                </p14:cNvPr>
                <p14:cNvContentPartPr/>
                <p14:nvPr/>
              </p14:nvContentPartPr>
              <p14:xfrm>
                <a:off x="3381133" y="5618712"/>
                <a:ext cx="709560" cy="183240"/>
              </p14:xfrm>
            </p:contentPart>
          </mc:Choice>
          <mc:Fallback>
            <p:pic>
              <p:nvPicPr>
                <p:cNvPr id="39112" name="Freihand 39111">
                  <a:extLst>
                    <a:ext uri="{FF2B5EF4-FFF2-40B4-BE49-F238E27FC236}">
                      <a16:creationId xmlns:a16="http://schemas.microsoft.com/office/drawing/2014/main" id="{E90E4F29-EFE6-4C10-A2FD-FBCCC4986A5E}"/>
                    </a:ext>
                  </a:extLst>
                </p:cNvPr>
                <p:cNvPicPr/>
                <p:nvPr/>
              </p:nvPicPr>
              <p:blipFill>
                <a:blip r:embed="rId1102"/>
                <a:stretch>
                  <a:fillRect/>
                </a:stretch>
              </p:blipFill>
              <p:spPr>
                <a:xfrm>
                  <a:off x="3376813" y="5614392"/>
                  <a:ext cx="718200" cy="191880"/>
                </a:xfrm>
                <a:prstGeom prst="rect">
                  <a:avLst/>
                </a:prstGeom>
              </p:spPr>
            </p:pic>
          </mc:Fallback>
        </mc:AlternateContent>
      </p:grpSp>
      <p:grpSp>
        <p:nvGrpSpPr>
          <p:cNvPr id="39134" name="Gruppieren 39133">
            <a:extLst>
              <a:ext uri="{FF2B5EF4-FFF2-40B4-BE49-F238E27FC236}">
                <a16:creationId xmlns:a16="http://schemas.microsoft.com/office/drawing/2014/main" id="{E40B62D8-07E4-4F6A-867B-D4C139703C3F}"/>
              </a:ext>
            </a:extLst>
          </p:cNvPr>
          <p:cNvGrpSpPr/>
          <p:nvPr/>
        </p:nvGrpSpPr>
        <p:grpSpPr>
          <a:xfrm>
            <a:off x="2170453" y="6168072"/>
            <a:ext cx="3284640" cy="543600"/>
            <a:chOff x="2170453" y="6168072"/>
            <a:chExt cx="3284640" cy="543600"/>
          </a:xfrm>
        </p:grpSpPr>
        <mc:AlternateContent xmlns:mc="http://schemas.openxmlformats.org/markup-compatibility/2006">
          <mc:Choice xmlns:p14="http://schemas.microsoft.com/office/powerpoint/2010/main" Requires="p14">
            <p:contentPart p14:bwMode="auto" r:id="rId1103">
              <p14:nvContentPartPr>
                <p14:cNvPr id="49" name="Freihand 48">
                  <a:extLst>
                    <a:ext uri="{FF2B5EF4-FFF2-40B4-BE49-F238E27FC236}">
                      <a16:creationId xmlns:a16="http://schemas.microsoft.com/office/drawing/2014/main" id="{2A7EE7A3-2718-4142-8774-A637D2030B5B}"/>
                    </a:ext>
                  </a:extLst>
                </p14:cNvPr>
                <p14:cNvContentPartPr/>
                <p14:nvPr/>
              </p14:nvContentPartPr>
              <p14:xfrm>
                <a:off x="2214013" y="6248352"/>
                <a:ext cx="90720" cy="159120"/>
              </p14:xfrm>
            </p:contentPart>
          </mc:Choice>
          <mc:Fallback>
            <p:pic>
              <p:nvPicPr>
                <p:cNvPr id="49" name="Freihand 48">
                  <a:extLst>
                    <a:ext uri="{FF2B5EF4-FFF2-40B4-BE49-F238E27FC236}">
                      <a16:creationId xmlns:a16="http://schemas.microsoft.com/office/drawing/2014/main" id="{2A7EE7A3-2718-4142-8774-A637D2030B5B}"/>
                    </a:ext>
                  </a:extLst>
                </p:cNvPr>
                <p:cNvPicPr/>
                <p:nvPr/>
              </p:nvPicPr>
              <p:blipFill>
                <a:blip r:embed="rId1104"/>
                <a:stretch>
                  <a:fillRect/>
                </a:stretch>
              </p:blipFill>
              <p:spPr>
                <a:xfrm>
                  <a:off x="2209693" y="6244032"/>
                  <a:ext cx="99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54" name="Freihand 53">
                  <a:extLst>
                    <a:ext uri="{FF2B5EF4-FFF2-40B4-BE49-F238E27FC236}">
                      <a16:creationId xmlns:a16="http://schemas.microsoft.com/office/drawing/2014/main" id="{41EEA8A1-B9DA-4C0D-9230-2FC018FB290E}"/>
                    </a:ext>
                  </a:extLst>
                </p14:cNvPr>
                <p14:cNvContentPartPr/>
                <p14:nvPr/>
              </p14:nvContentPartPr>
              <p14:xfrm>
                <a:off x="2374213" y="6352752"/>
                <a:ext cx="19440" cy="109800"/>
              </p14:xfrm>
            </p:contentPart>
          </mc:Choice>
          <mc:Fallback>
            <p:pic>
              <p:nvPicPr>
                <p:cNvPr id="54" name="Freihand 53">
                  <a:extLst>
                    <a:ext uri="{FF2B5EF4-FFF2-40B4-BE49-F238E27FC236}">
                      <a16:creationId xmlns:a16="http://schemas.microsoft.com/office/drawing/2014/main" id="{41EEA8A1-B9DA-4C0D-9230-2FC018FB290E}"/>
                    </a:ext>
                  </a:extLst>
                </p:cNvPr>
                <p:cNvPicPr/>
                <p:nvPr/>
              </p:nvPicPr>
              <p:blipFill>
                <a:blip r:embed="rId1106"/>
                <a:stretch>
                  <a:fillRect/>
                </a:stretch>
              </p:blipFill>
              <p:spPr>
                <a:xfrm>
                  <a:off x="2369893" y="6348432"/>
                  <a:ext cx="28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59" name="Freihand 58">
                  <a:extLst>
                    <a:ext uri="{FF2B5EF4-FFF2-40B4-BE49-F238E27FC236}">
                      <a16:creationId xmlns:a16="http://schemas.microsoft.com/office/drawing/2014/main" id="{36FECE6C-3716-40B4-B6A6-BE8529D5EFC0}"/>
                    </a:ext>
                  </a:extLst>
                </p14:cNvPr>
                <p14:cNvContentPartPr/>
                <p14:nvPr/>
              </p14:nvContentPartPr>
              <p14:xfrm>
                <a:off x="2372773" y="6350592"/>
                <a:ext cx="65160" cy="105480"/>
              </p14:xfrm>
            </p:contentPart>
          </mc:Choice>
          <mc:Fallback>
            <p:pic>
              <p:nvPicPr>
                <p:cNvPr id="59" name="Freihand 58">
                  <a:extLst>
                    <a:ext uri="{FF2B5EF4-FFF2-40B4-BE49-F238E27FC236}">
                      <a16:creationId xmlns:a16="http://schemas.microsoft.com/office/drawing/2014/main" id="{36FECE6C-3716-40B4-B6A6-BE8529D5EFC0}"/>
                    </a:ext>
                  </a:extLst>
                </p:cNvPr>
                <p:cNvPicPr/>
                <p:nvPr/>
              </p:nvPicPr>
              <p:blipFill>
                <a:blip r:embed="rId1108"/>
                <a:stretch>
                  <a:fillRect/>
                </a:stretch>
              </p:blipFill>
              <p:spPr>
                <a:xfrm>
                  <a:off x="2368453" y="6346272"/>
                  <a:ext cx="73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38976" name="Freihand 38975">
                  <a:extLst>
                    <a:ext uri="{FF2B5EF4-FFF2-40B4-BE49-F238E27FC236}">
                      <a16:creationId xmlns:a16="http://schemas.microsoft.com/office/drawing/2014/main" id="{C362E2D9-3932-420F-9C6B-A8AEBA6E12C9}"/>
                    </a:ext>
                  </a:extLst>
                </p14:cNvPr>
                <p14:cNvContentPartPr/>
                <p14:nvPr/>
              </p14:nvContentPartPr>
              <p14:xfrm>
                <a:off x="2532613" y="6263112"/>
                <a:ext cx="5760" cy="103320"/>
              </p14:xfrm>
            </p:contentPart>
          </mc:Choice>
          <mc:Fallback>
            <p:pic>
              <p:nvPicPr>
                <p:cNvPr id="38976" name="Freihand 38975">
                  <a:extLst>
                    <a:ext uri="{FF2B5EF4-FFF2-40B4-BE49-F238E27FC236}">
                      <a16:creationId xmlns:a16="http://schemas.microsoft.com/office/drawing/2014/main" id="{C362E2D9-3932-420F-9C6B-A8AEBA6E12C9}"/>
                    </a:ext>
                  </a:extLst>
                </p:cNvPr>
                <p:cNvPicPr/>
                <p:nvPr/>
              </p:nvPicPr>
              <p:blipFill>
                <a:blip r:embed="rId1110"/>
                <a:stretch>
                  <a:fillRect/>
                </a:stretch>
              </p:blipFill>
              <p:spPr>
                <a:xfrm>
                  <a:off x="2528293" y="6258792"/>
                  <a:ext cx="14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38982" name="Freihand 38981">
                  <a:extLst>
                    <a:ext uri="{FF2B5EF4-FFF2-40B4-BE49-F238E27FC236}">
                      <a16:creationId xmlns:a16="http://schemas.microsoft.com/office/drawing/2014/main" id="{AB106827-1036-48FE-B99D-FC707D19EE47}"/>
                    </a:ext>
                  </a:extLst>
                </p14:cNvPr>
                <p14:cNvContentPartPr/>
                <p14:nvPr/>
              </p14:nvContentPartPr>
              <p14:xfrm>
                <a:off x="2481133" y="6304872"/>
                <a:ext cx="127440" cy="10080"/>
              </p14:xfrm>
            </p:contentPart>
          </mc:Choice>
          <mc:Fallback>
            <p:pic>
              <p:nvPicPr>
                <p:cNvPr id="38982" name="Freihand 38981">
                  <a:extLst>
                    <a:ext uri="{FF2B5EF4-FFF2-40B4-BE49-F238E27FC236}">
                      <a16:creationId xmlns:a16="http://schemas.microsoft.com/office/drawing/2014/main" id="{AB106827-1036-48FE-B99D-FC707D19EE47}"/>
                    </a:ext>
                  </a:extLst>
                </p:cNvPr>
                <p:cNvPicPr/>
                <p:nvPr/>
              </p:nvPicPr>
              <p:blipFill>
                <a:blip r:embed="rId1112"/>
                <a:stretch>
                  <a:fillRect/>
                </a:stretch>
              </p:blipFill>
              <p:spPr>
                <a:xfrm>
                  <a:off x="2476813" y="6300552"/>
                  <a:ext cx="136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38986" name="Freihand 38985">
                  <a:extLst>
                    <a:ext uri="{FF2B5EF4-FFF2-40B4-BE49-F238E27FC236}">
                      <a16:creationId xmlns:a16="http://schemas.microsoft.com/office/drawing/2014/main" id="{4CC13275-0126-4A1E-A879-724A9CA865C4}"/>
                    </a:ext>
                  </a:extLst>
                </p14:cNvPr>
                <p14:cNvContentPartPr/>
                <p14:nvPr/>
              </p14:nvContentPartPr>
              <p14:xfrm>
                <a:off x="2634853" y="6240792"/>
                <a:ext cx="78480" cy="137520"/>
              </p14:xfrm>
            </p:contentPart>
          </mc:Choice>
          <mc:Fallback>
            <p:pic>
              <p:nvPicPr>
                <p:cNvPr id="38986" name="Freihand 38985">
                  <a:extLst>
                    <a:ext uri="{FF2B5EF4-FFF2-40B4-BE49-F238E27FC236}">
                      <a16:creationId xmlns:a16="http://schemas.microsoft.com/office/drawing/2014/main" id="{4CC13275-0126-4A1E-A879-724A9CA865C4}"/>
                    </a:ext>
                  </a:extLst>
                </p:cNvPr>
                <p:cNvPicPr/>
                <p:nvPr/>
              </p:nvPicPr>
              <p:blipFill>
                <a:blip r:embed="rId1114"/>
                <a:stretch>
                  <a:fillRect/>
                </a:stretch>
              </p:blipFill>
              <p:spPr>
                <a:xfrm>
                  <a:off x="2630533" y="6236472"/>
                  <a:ext cx="87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38995" name="Freihand 38994">
                  <a:extLst>
                    <a:ext uri="{FF2B5EF4-FFF2-40B4-BE49-F238E27FC236}">
                      <a16:creationId xmlns:a16="http://schemas.microsoft.com/office/drawing/2014/main" id="{864CE2E1-84B1-4FBD-A810-E3F97C721E46}"/>
                    </a:ext>
                  </a:extLst>
                </p14:cNvPr>
                <p14:cNvContentPartPr/>
                <p14:nvPr/>
              </p14:nvContentPartPr>
              <p14:xfrm>
                <a:off x="2729893" y="6362112"/>
                <a:ext cx="79920" cy="87120"/>
              </p14:xfrm>
            </p:contentPart>
          </mc:Choice>
          <mc:Fallback>
            <p:pic>
              <p:nvPicPr>
                <p:cNvPr id="38995" name="Freihand 38994">
                  <a:extLst>
                    <a:ext uri="{FF2B5EF4-FFF2-40B4-BE49-F238E27FC236}">
                      <a16:creationId xmlns:a16="http://schemas.microsoft.com/office/drawing/2014/main" id="{864CE2E1-84B1-4FBD-A810-E3F97C721E46}"/>
                    </a:ext>
                  </a:extLst>
                </p:cNvPr>
                <p:cNvPicPr/>
                <p:nvPr/>
              </p:nvPicPr>
              <p:blipFill>
                <a:blip r:embed="rId1116"/>
                <a:stretch>
                  <a:fillRect/>
                </a:stretch>
              </p:blipFill>
              <p:spPr>
                <a:xfrm>
                  <a:off x="2725573" y="6357792"/>
                  <a:ext cx="88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38996" name="Freihand 38995">
                  <a:extLst>
                    <a:ext uri="{FF2B5EF4-FFF2-40B4-BE49-F238E27FC236}">
                      <a16:creationId xmlns:a16="http://schemas.microsoft.com/office/drawing/2014/main" id="{D5E3353C-9AE5-4E19-B8D9-819291DF53C1}"/>
                    </a:ext>
                  </a:extLst>
                </p14:cNvPr>
                <p14:cNvContentPartPr/>
                <p14:nvPr/>
              </p14:nvContentPartPr>
              <p14:xfrm>
                <a:off x="2878213" y="6311712"/>
                <a:ext cx="6840" cy="78480"/>
              </p14:xfrm>
            </p:contentPart>
          </mc:Choice>
          <mc:Fallback>
            <p:pic>
              <p:nvPicPr>
                <p:cNvPr id="38996" name="Freihand 38995">
                  <a:extLst>
                    <a:ext uri="{FF2B5EF4-FFF2-40B4-BE49-F238E27FC236}">
                      <a16:creationId xmlns:a16="http://schemas.microsoft.com/office/drawing/2014/main" id="{D5E3353C-9AE5-4E19-B8D9-819291DF53C1}"/>
                    </a:ext>
                  </a:extLst>
                </p:cNvPr>
                <p:cNvPicPr/>
                <p:nvPr/>
              </p:nvPicPr>
              <p:blipFill>
                <a:blip r:embed="rId1118"/>
                <a:stretch>
                  <a:fillRect/>
                </a:stretch>
              </p:blipFill>
              <p:spPr>
                <a:xfrm>
                  <a:off x="2873893" y="6307392"/>
                  <a:ext cx="15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38999" name="Freihand 38998">
                  <a:extLst>
                    <a:ext uri="{FF2B5EF4-FFF2-40B4-BE49-F238E27FC236}">
                      <a16:creationId xmlns:a16="http://schemas.microsoft.com/office/drawing/2014/main" id="{1ACD0EDA-99B3-40D5-BFEF-460E5F224F18}"/>
                    </a:ext>
                  </a:extLst>
                </p14:cNvPr>
                <p14:cNvContentPartPr/>
                <p14:nvPr/>
              </p14:nvContentPartPr>
              <p14:xfrm>
                <a:off x="2818813" y="6323952"/>
                <a:ext cx="104760" cy="21960"/>
              </p14:xfrm>
            </p:contentPart>
          </mc:Choice>
          <mc:Fallback>
            <p:pic>
              <p:nvPicPr>
                <p:cNvPr id="38999" name="Freihand 38998">
                  <a:extLst>
                    <a:ext uri="{FF2B5EF4-FFF2-40B4-BE49-F238E27FC236}">
                      <a16:creationId xmlns:a16="http://schemas.microsoft.com/office/drawing/2014/main" id="{1ACD0EDA-99B3-40D5-BFEF-460E5F224F18}"/>
                    </a:ext>
                  </a:extLst>
                </p:cNvPr>
                <p:cNvPicPr/>
                <p:nvPr/>
              </p:nvPicPr>
              <p:blipFill>
                <a:blip r:embed="rId1120"/>
                <a:stretch>
                  <a:fillRect/>
                </a:stretch>
              </p:blipFill>
              <p:spPr>
                <a:xfrm>
                  <a:off x="2814493" y="6319632"/>
                  <a:ext cx="113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39004" name="Freihand 39003">
                  <a:extLst>
                    <a:ext uri="{FF2B5EF4-FFF2-40B4-BE49-F238E27FC236}">
                      <a16:creationId xmlns:a16="http://schemas.microsoft.com/office/drawing/2014/main" id="{C8E3CB62-F21C-4A0F-A084-0E27C2BD8468}"/>
                    </a:ext>
                  </a:extLst>
                </p14:cNvPr>
                <p14:cNvContentPartPr/>
                <p14:nvPr/>
              </p14:nvContentPartPr>
              <p14:xfrm>
                <a:off x="2959933" y="6234672"/>
                <a:ext cx="94320" cy="140400"/>
              </p14:xfrm>
            </p:contentPart>
          </mc:Choice>
          <mc:Fallback>
            <p:pic>
              <p:nvPicPr>
                <p:cNvPr id="39004" name="Freihand 39003">
                  <a:extLst>
                    <a:ext uri="{FF2B5EF4-FFF2-40B4-BE49-F238E27FC236}">
                      <a16:creationId xmlns:a16="http://schemas.microsoft.com/office/drawing/2014/main" id="{C8E3CB62-F21C-4A0F-A084-0E27C2BD8468}"/>
                    </a:ext>
                  </a:extLst>
                </p:cNvPr>
                <p:cNvPicPr/>
                <p:nvPr/>
              </p:nvPicPr>
              <p:blipFill>
                <a:blip r:embed="rId1122"/>
                <a:stretch>
                  <a:fillRect/>
                </a:stretch>
              </p:blipFill>
              <p:spPr>
                <a:xfrm>
                  <a:off x="2955613" y="6230352"/>
                  <a:ext cx="102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39010" name="Freihand 39009">
                  <a:extLst>
                    <a:ext uri="{FF2B5EF4-FFF2-40B4-BE49-F238E27FC236}">
                      <a16:creationId xmlns:a16="http://schemas.microsoft.com/office/drawing/2014/main" id="{A8DD78E2-559E-4A87-AF5E-15C3F3EF0249}"/>
                    </a:ext>
                  </a:extLst>
                </p14:cNvPr>
                <p14:cNvContentPartPr/>
                <p14:nvPr/>
              </p14:nvContentPartPr>
              <p14:xfrm>
                <a:off x="3042733" y="6338712"/>
                <a:ext cx="84240" cy="104400"/>
              </p14:xfrm>
            </p:contentPart>
          </mc:Choice>
          <mc:Fallback>
            <p:pic>
              <p:nvPicPr>
                <p:cNvPr id="39010" name="Freihand 39009">
                  <a:extLst>
                    <a:ext uri="{FF2B5EF4-FFF2-40B4-BE49-F238E27FC236}">
                      <a16:creationId xmlns:a16="http://schemas.microsoft.com/office/drawing/2014/main" id="{A8DD78E2-559E-4A87-AF5E-15C3F3EF0249}"/>
                    </a:ext>
                  </a:extLst>
                </p:cNvPr>
                <p:cNvPicPr/>
                <p:nvPr/>
              </p:nvPicPr>
              <p:blipFill>
                <a:blip r:embed="rId1124"/>
                <a:stretch>
                  <a:fillRect/>
                </a:stretch>
              </p:blipFill>
              <p:spPr>
                <a:xfrm>
                  <a:off x="3038413" y="6334392"/>
                  <a:ext cx="92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39034" name="Freihand 39033">
                  <a:extLst>
                    <a:ext uri="{FF2B5EF4-FFF2-40B4-BE49-F238E27FC236}">
                      <a16:creationId xmlns:a16="http://schemas.microsoft.com/office/drawing/2014/main" id="{B8E1E43E-DC8A-4D0F-AA3C-FB748A504C4D}"/>
                    </a:ext>
                  </a:extLst>
                </p14:cNvPr>
                <p14:cNvContentPartPr/>
                <p14:nvPr/>
              </p14:nvContentPartPr>
              <p14:xfrm>
                <a:off x="3115813" y="6330432"/>
                <a:ext cx="107280" cy="117360"/>
              </p14:xfrm>
            </p:contentPart>
          </mc:Choice>
          <mc:Fallback>
            <p:pic>
              <p:nvPicPr>
                <p:cNvPr id="39034" name="Freihand 39033">
                  <a:extLst>
                    <a:ext uri="{FF2B5EF4-FFF2-40B4-BE49-F238E27FC236}">
                      <a16:creationId xmlns:a16="http://schemas.microsoft.com/office/drawing/2014/main" id="{B8E1E43E-DC8A-4D0F-AA3C-FB748A504C4D}"/>
                    </a:ext>
                  </a:extLst>
                </p:cNvPr>
                <p:cNvPicPr/>
                <p:nvPr/>
              </p:nvPicPr>
              <p:blipFill>
                <a:blip r:embed="rId1126"/>
                <a:stretch>
                  <a:fillRect/>
                </a:stretch>
              </p:blipFill>
              <p:spPr>
                <a:xfrm>
                  <a:off x="3111493" y="6326112"/>
                  <a:ext cx="11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39035" name="Freihand 39034">
                  <a:extLst>
                    <a:ext uri="{FF2B5EF4-FFF2-40B4-BE49-F238E27FC236}">
                      <a16:creationId xmlns:a16="http://schemas.microsoft.com/office/drawing/2014/main" id="{5E27DCB8-C398-4745-8A9F-4133378326BB}"/>
                    </a:ext>
                  </a:extLst>
                </p14:cNvPr>
                <p14:cNvContentPartPr/>
                <p14:nvPr/>
              </p14:nvContentPartPr>
              <p14:xfrm>
                <a:off x="3391213" y="6271032"/>
                <a:ext cx="176760" cy="14760"/>
              </p14:xfrm>
            </p:contentPart>
          </mc:Choice>
          <mc:Fallback>
            <p:pic>
              <p:nvPicPr>
                <p:cNvPr id="39035" name="Freihand 39034">
                  <a:extLst>
                    <a:ext uri="{FF2B5EF4-FFF2-40B4-BE49-F238E27FC236}">
                      <a16:creationId xmlns:a16="http://schemas.microsoft.com/office/drawing/2014/main" id="{5E27DCB8-C398-4745-8A9F-4133378326BB}"/>
                    </a:ext>
                  </a:extLst>
                </p:cNvPr>
                <p:cNvPicPr/>
                <p:nvPr/>
              </p:nvPicPr>
              <p:blipFill>
                <a:blip r:embed="rId1128"/>
                <a:stretch>
                  <a:fillRect/>
                </a:stretch>
              </p:blipFill>
              <p:spPr>
                <a:xfrm>
                  <a:off x="3386893" y="6266712"/>
                  <a:ext cx="185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39430" name="Freihand 39429">
                  <a:extLst>
                    <a:ext uri="{FF2B5EF4-FFF2-40B4-BE49-F238E27FC236}">
                      <a16:creationId xmlns:a16="http://schemas.microsoft.com/office/drawing/2014/main" id="{335C228D-FC89-487A-9215-72BB672B196E}"/>
                    </a:ext>
                  </a:extLst>
                </p14:cNvPr>
                <p14:cNvContentPartPr/>
                <p14:nvPr/>
              </p14:nvContentPartPr>
              <p14:xfrm>
                <a:off x="3459613" y="6297312"/>
                <a:ext cx="134640" cy="20880"/>
              </p14:xfrm>
            </p:contentPart>
          </mc:Choice>
          <mc:Fallback>
            <p:pic>
              <p:nvPicPr>
                <p:cNvPr id="39430" name="Freihand 39429">
                  <a:extLst>
                    <a:ext uri="{FF2B5EF4-FFF2-40B4-BE49-F238E27FC236}">
                      <a16:creationId xmlns:a16="http://schemas.microsoft.com/office/drawing/2014/main" id="{335C228D-FC89-487A-9215-72BB672B196E}"/>
                    </a:ext>
                  </a:extLst>
                </p:cNvPr>
                <p:cNvPicPr/>
                <p:nvPr/>
              </p:nvPicPr>
              <p:blipFill>
                <a:blip r:embed="rId1130"/>
                <a:stretch>
                  <a:fillRect/>
                </a:stretch>
              </p:blipFill>
              <p:spPr>
                <a:xfrm>
                  <a:off x="3455293" y="6292992"/>
                  <a:ext cx="143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39444" name="Freihand 39443">
                  <a:extLst>
                    <a:ext uri="{FF2B5EF4-FFF2-40B4-BE49-F238E27FC236}">
                      <a16:creationId xmlns:a16="http://schemas.microsoft.com/office/drawing/2014/main" id="{E3A84189-F549-4FBF-AFF6-0D52054C3DED}"/>
                    </a:ext>
                  </a:extLst>
                </p14:cNvPr>
                <p14:cNvContentPartPr/>
                <p14:nvPr/>
              </p14:nvContentPartPr>
              <p14:xfrm>
                <a:off x="3774613" y="6263832"/>
                <a:ext cx="11160" cy="121680"/>
              </p14:xfrm>
            </p:contentPart>
          </mc:Choice>
          <mc:Fallback>
            <p:pic>
              <p:nvPicPr>
                <p:cNvPr id="39444" name="Freihand 39443">
                  <a:extLst>
                    <a:ext uri="{FF2B5EF4-FFF2-40B4-BE49-F238E27FC236}">
                      <a16:creationId xmlns:a16="http://schemas.microsoft.com/office/drawing/2014/main" id="{E3A84189-F549-4FBF-AFF6-0D52054C3DED}"/>
                    </a:ext>
                  </a:extLst>
                </p:cNvPr>
                <p:cNvPicPr/>
                <p:nvPr/>
              </p:nvPicPr>
              <p:blipFill>
                <a:blip r:embed="rId1132"/>
                <a:stretch>
                  <a:fillRect/>
                </a:stretch>
              </p:blipFill>
              <p:spPr>
                <a:xfrm>
                  <a:off x="3770293" y="6259512"/>
                  <a:ext cx="19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39445" name="Freihand 39444">
                  <a:extLst>
                    <a:ext uri="{FF2B5EF4-FFF2-40B4-BE49-F238E27FC236}">
                      <a16:creationId xmlns:a16="http://schemas.microsoft.com/office/drawing/2014/main" id="{96D222AA-2E17-41ED-BC61-72157109FE07}"/>
                    </a:ext>
                  </a:extLst>
                </p14:cNvPr>
                <p14:cNvContentPartPr/>
                <p14:nvPr/>
              </p14:nvContentPartPr>
              <p14:xfrm>
                <a:off x="3699373" y="6346632"/>
                <a:ext cx="143640" cy="51120"/>
              </p14:xfrm>
            </p:contentPart>
          </mc:Choice>
          <mc:Fallback>
            <p:pic>
              <p:nvPicPr>
                <p:cNvPr id="39445" name="Freihand 39444">
                  <a:extLst>
                    <a:ext uri="{FF2B5EF4-FFF2-40B4-BE49-F238E27FC236}">
                      <a16:creationId xmlns:a16="http://schemas.microsoft.com/office/drawing/2014/main" id="{96D222AA-2E17-41ED-BC61-72157109FE07}"/>
                    </a:ext>
                  </a:extLst>
                </p:cNvPr>
                <p:cNvPicPr/>
                <p:nvPr/>
              </p:nvPicPr>
              <p:blipFill>
                <a:blip r:embed="rId1134"/>
                <a:stretch>
                  <a:fillRect/>
                </a:stretch>
              </p:blipFill>
              <p:spPr>
                <a:xfrm>
                  <a:off x="3695053" y="6342312"/>
                  <a:ext cx="152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39446" name="Freihand 39445">
                  <a:extLst>
                    <a:ext uri="{FF2B5EF4-FFF2-40B4-BE49-F238E27FC236}">
                      <a16:creationId xmlns:a16="http://schemas.microsoft.com/office/drawing/2014/main" id="{3EAB9E9D-06EF-4EDA-9FF8-E27B5ACF9A22}"/>
                    </a:ext>
                  </a:extLst>
                </p14:cNvPr>
                <p14:cNvContentPartPr/>
                <p14:nvPr/>
              </p14:nvContentPartPr>
              <p14:xfrm>
                <a:off x="3687133" y="6206592"/>
                <a:ext cx="159120" cy="53280"/>
              </p14:xfrm>
            </p:contentPart>
          </mc:Choice>
          <mc:Fallback>
            <p:pic>
              <p:nvPicPr>
                <p:cNvPr id="39446" name="Freihand 39445">
                  <a:extLst>
                    <a:ext uri="{FF2B5EF4-FFF2-40B4-BE49-F238E27FC236}">
                      <a16:creationId xmlns:a16="http://schemas.microsoft.com/office/drawing/2014/main" id="{3EAB9E9D-06EF-4EDA-9FF8-E27B5ACF9A22}"/>
                    </a:ext>
                  </a:extLst>
                </p:cNvPr>
                <p:cNvPicPr/>
                <p:nvPr/>
              </p:nvPicPr>
              <p:blipFill>
                <a:blip r:embed="rId1136"/>
                <a:stretch>
                  <a:fillRect/>
                </a:stretch>
              </p:blipFill>
              <p:spPr>
                <a:xfrm>
                  <a:off x="3682813" y="6202272"/>
                  <a:ext cx="167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39450" name="Freihand 39449">
                  <a:extLst>
                    <a:ext uri="{FF2B5EF4-FFF2-40B4-BE49-F238E27FC236}">
                      <a16:creationId xmlns:a16="http://schemas.microsoft.com/office/drawing/2014/main" id="{A792959E-52BA-4A90-9AEB-83C99723348C}"/>
                    </a:ext>
                  </a:extLst>
                </p14:cNvPr>
                <p14:cNvContentPartPr/>
                <p14:nvPr/>
              </p14:nvContentPartPr>
              <p14:xfrm>
                <a:off x="3876493" y="6343392"/>
                <a:ext cx="29880" cy="67320"/>
              </p14:xfrm>
            </p:contentPart>
          </mc:Choice>
          <mc:Fallback>
            <p:pic>
              <p:nvPicPr>
                <p:cNvPr id="39450" name="Freihand 39449">
                  <a:extLst>
                    <a:ext uri="{FF2B5EF4-FFF2-40B4-BE49-F238E27FC236}">
                      <a16:creationId xmlns:a16="http://schemas.microsoft.com/office/drawing/2014/main" id="{A792959E-52BA-4A90-9AEB-83C99723348C}"/>
                    </a:ext>
                  </a:extLst>
                </p:cNvPr>
                <p:cNvPicPr/>
                <p:nvPr/>
              </p:nvPicPr>
              <p:blipFill>
                <a:blip r:embed="rId1138"/>
                <a:stretch>
                  <a:fillRect/>
                </a:stretch>
              </p:blipFill>
              <p:spPr>
                <a:xfrm>
                  <a:off x="3872173" y="6339072"/>
                  <a:ext cx="38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39451" name="Freihand 39450">
                  <a:extLst>
                    <a:ext uri="{FF2B5EF4-FFF2-40B4-BE49-F238E27FC236}">
                      <a16:creationId xmlns:a16="http://schemas.microsoft.com/office/drawing/2014/main" id="{794D522A-1E56-46AD-9CA3-1E573FC82B55}"/>
                    </a:ext>
                  </a:extLst>
                </p14:cNvPr>
                <p14:cNvContentPartPr/>
                <p14:nvPr/>
              </p14:nvContentPartPr>
              <p14:xfrm>
                <a:off x="3889453" y="6333672"/>
                <a:ext cx="102600" cy="68760"/>
              </p14:xfrm>
            </p:contentPart>
          </mc:Choice>
          <mc:Fallback>
            <p:pic>
              <p:nvPicPr>
                <p:cNvPr id="39451" name="Freihand 39450">
                  <a:extLst>
                    <a:ext uri="{FF2B5EF4-FFF2-40B4-BE49-F238E27FC236}">
                      <a16:creationId xmlns:a16="http://schemas.microsoft.com/office/drawing/2014/main" id="{794D522A-1E56-46AD-9CA3-1E573FC82B55}"/>
                    </a:ext>
                  </a:extLst>
                </p:cNvPr>
                <p:cNvPicPr/>
                <p:nvPr/>
              </p:nvPicPr>
              <p:blipFill>
                <a:blip r:embed="rId1140"/>
                <a:stretch>
                  <a:fillRect/>
                </a:stretch>
              </p:blipFill>
              <p:spPr>
                <a:xfrm>
                  <a:off x="3885133" y="6329352"/>
                  <a:ext cx="111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39452" name="Freihand 39451">
                  <a:extLst>
                    <a:ext uri="{FF2B5EF4-FFF2-40B4-BE49-F238E27FC236}">
                      <a16:creationId xmlns:a16="http://schemas.microsoft.com/office/drawing/2014/main" id="{2BF639B0-58B2-4377-9FE6-23B4D37FF9BF}"/>
                    </a:ext>
                  </a:extLst>
                </p14:cNvPr>
                <p14:cNvContentPartPr/>
                <p14:nvPr/>
              </p14:nvContentPartPr>
              <p14:xfrm>
                <a:off x="4030933" y="6253392"/>
                <a:ext cx="33120" cy="85320"/>
              </p14:xfrm>
            </p:contentPart>
          </mc:Choice>
          <mc:Fallback>
            <p:pic>
              <p:nvPicPr>
                <p:cNvPr id="39452" name="Freihand 39451">
                  <a:extLst>
                    <a:ext uri="{FF2B5EF4-FFF2-40B4-BE49-F238E27FC236}">
                      <a16:creationId xmlns:a16="http://schemas.microsoft.com/office/drawing/2014/main" id="{2BF639B0-58B2-4377-9FE6-23B4D37FF9BF}"/>
                    </a:ext>
                  </a:extLst>
                </p:cNvPr>
                <p:cNvPicPr/>
                <p:nvPr/>
              </p:nvPicPr>
              <p:blipFill>
                <a:blip r:embed="rId1142"/>
                <a:stretch>
                  <a:fillRect/>
                </a:stretch>
              </p:blipFill>
              <p:spPr>
                <a:xfrm>
                  <a:off x="4026613" y="6249072"/>
                  <a:ext cx="41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39453" name="Freihand 39452">
                  <a:extLst>
                    <a:ext uri="{FF2B5EF4-FFF2-40B4-BE49-F238E27FC236}">
                      <a16:creationId xmlns:a16="http://schemas.microsoft.com/office/drawing/2014/main" id="{7163F9C9-EBB7-428E-81DA-02C11A054600}"/>
                    </a:ext>
                  </a:extLst>
                </p14:cNvPr>
                <p14:cNvContentPartPr/>
                <p14:nvPr/>
              </p14:nvContentPartPr>
              <p14:xfrm>
                <a:off x="3998533" y="6290472"/>
                <a:ext cx="99000" cy="10080"/>
              </p14:xfrm>
            </p:contentPart>
          </mc:Choice>
          <mc:Fallback>
            <p:pic>
              <p:nvPicPr>
                <p:cNvPr id="39453" name="Freihand 39452">
                  <a:extLst>
                    <a:ext uri="{FF2B5EF4-FFF2-40B4-BE49-F238E27FC236}">
                      <a16:creationId xmlns:a16="http://schemas.microsoft.com/office/drawing/2014/main" id="{7163F9C9-EBB7-428E-81DA-02C11A054600}"/>
                    </a:ext>
                  </a:extLst>
                </p:cNvPr>
                <p:cNvPicPr/>
                <p:nvPr/>
              </p:nvPicPr>
              <p:blipFill>
                <a:blip r:embed="rId1144"/>
                <a:stretch>
                  <a:fillRect/>
                </a:stretch>
              </p:blipFill>
              <p:spPr>
                <a:xfrm>
                  <a:off x="3994213" y="6286152"/>
                  <a:ext cx="107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39454" name="Freihand 39453">
                  <a:extLst>
                    <a:ext uri="{FF2B5EF4-FFF2-40B4-BE49-F238E27FC236}">
                      <a16:creationId xmlns:a16="http://schemas.microsoft.com/office/drawing/2014/main" id="{1C5204F8-8FE2-40BC-8E76-7B2220F6BB69}"/>
                    </a:ext>
                  </a:extLst>
                </p14:cNvPr>
                <p14:cNvContentPartPr/>
                <p14:nvPr/>
              </p14:nvContentPartPr>
              <p14:xfrm>
                <a:off x="4168453" y="6191472"/>
                <a:ext cx="9000" cy="123120"/>
              </p14:xfrm>
            </p:contentPart>
          </mc:Choice>
          <mc:Fallback>
            <p:pic>
              <p:nvPicPr>
                <p:cNvPr id="39454" name="Freihand 39453">
                  <a:extLst>
                    <a:ext uri="{FF2B5EF4-FFF2-40B4-BE49-F238E27FC236}">
                      <a16:creationId xmlns:a16="http://schemas.microsoft.com/office/drawing/2014/main" id="{1C5204F8-8FE2-40BC-8E76-7B2220F6BB69}"/>
                    </a:ext>
                  </a:extLst>
                </p:cNvPr>
                <p:cNvPicPr/>
                <p:nvPr/>
              </p:nvPicPr>
              <p:blipFill>
                <a:blip r:embed="rId1146"/>
                <a:stretch>
                  <a:fillRect/>
                </a:stretch>
              </p:blipFill>
              <p:spPr>
                <a:xfrm>
                  <a:off x="4164133" y="6187152"/>
                  <a:ext cx="17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39455" name="Freihand 39454">
                  <a:extLst>
                    <a:ext uri="{FF2B5EF4-FFF2-40B4-BE49-F238E27FC236}">
                      <a16:creationId xmlns:a16="http://schemas.microsoft.com/office/drawing/2014/main" id="{7183E327-ACA9-4C40-8197-8337B00F38B0}"/>
                    </a:ext>
                  </a:extLst>
                </p14:cNvPr>
                <p14:cNvContentPartPr/>
                <p14:nvPr/>
              </p14:nvContentPartPr>
              <p14:xfrm>
                <a:off x="4129213" y="6303072"/>
                <a:ext cx="109080" cy="30960"/>
              </p14:xfrm>
            </p:contentPart>
          </mc:Choice>
          <mc:Fallback>
            <p:pic>
              <p:nvPicPr>
                <p:cNvPr id="39455" name="Freihand 39454">
                  <a:extLst>
                    <a:ext uri="{FF2B5EF4-FFF2-40B4-BE49-F238E27FC236}">
                      <a16:creationId xmlns:a16="http://schemas.microsoft.com/office/drawing/2014/main" id="{7183E327-ACA9-4C40-8197-8337B00F38B0}"/>
                    </a:ext>
                  </a:extLst>
                </p:cNvPr>
                <p:cNvPicPr/>
                <p:nvPr/>
              </p:nvPicPr>
              <p:blipFill>
                <a:blip r:embed="rId1148"/>
                <a:stretch>
                  <a:fillRect/>
                </a:stretch>
              </p:blipFill>
              <p:spPr>
                <a:xfrm>
                  <a:off x="4124893" y="6298752"/>
                  <a:ext cx="117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39456" name="Freihand 39455">
                  <a:extLst>
                    <a:ext uri="{FF2B5EF4-FFF2-40B4-BE49-F238E27FC236}">
                      <a16:creationId xmlns:a16="http://schemas.microsoft.com/office/drawing/2014/main" id="{805F4E44-BFCE-4B22-80A4-F8693C930A4F}"/>
                    </a:ext>
                  </a:extLst>
                </p14:cNvPr>
                <p14:cNvContentPartPr/>
                <p14:nvPr/>
              </p14:nvContentPartPr>
              <p14:xfrm>
                <a:off x="4086013" y="6190392"/>
                <a:ext cx="138240" cy="25200"/>
              </p14:xfrm>
            </p:contentPart>
          </mc:Choice>
          <mc:Fallback>
            <p:pic>
              <p:nvPicPr>
                <p:cNvPr id="39456" name="Freihand 39455">
                  <a:extLst>
                    <a:ext uri="{FF2B5EF4-FFF2-40B4-BE49-F238E27FC236}">
                      <a16:creationId xmlns:a16="http://schemas.microsoft.com/office/drawing/2014/main" id="{805F4E44-BFCE-4B22-80A4-F8693C930A4F}"/>
                    </a:ext>
                  </a:extLst>
                </p:cNvPr>
                <p:cNvPicPr/>
                <p:nvPr/>
              </p:nvPicPr>
              <p:blipFill>
                <a:blip r:embed="rId1150"/>
                <a:stretch>
                  <a:fillRect/>
                </a:stretch>
              </p:blipFill>
              <p:spPr>
                <a:xfrm>
                  <a:off x="4081693" y="6186072"/>
                  <a:ext cx="146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39457" name="Freihand 39456">
                  <a:extLst>
                    <a:ext uri="{FF2B5EF4-FFF2-40B4-BE49-F238E27FC236}">
                      <a16:creationId xmlns:a16="http://schemas.microsoft.com/office/drawing/2014/main" id="{654E8A60-DAAF-46F8-A440-3A5E0D9CD147}"/>
                    </a:ext>
                  </a:extLst>
                </p14:cNvPr>
                <p14:cNvContentPartPr/>
                <p14:nvPr/>
              </p14:nvContentPartPr>
              <p14:xfrm>
                <a:off x="4276813" y="6307032"/>
                <a:ext cx="109080" cy="72000"/>
              </p14:xfrm>
            </p:contentPart>
          </mc:Choice>
          <mc:Fallback>
            <p:pic>
              <p:nvPicPr>
                <p:cNvPr id="39457" name="Freihand 39456">
                  <a:extLst>
                    <a:ext uri="{FF2B5EF4-FFF2-40B4-BE49-F238E27FC236}">
                      <a16:creationId xmlns:a16="http://schemas.microsoft.com/office/drawing/2014/main" id="{654E8A60-DAAF-46F8-A440-3A5E0D9CD147}"/>
                    </a:ext>
                  </a:extLst>
                </p:cNvPr>
                <p:cNvPicPr/>
                <p:nvPr/>
              </p:nvPicPr>
              <p:blipFill>
                <a:blip r:embed="rId1152"/>
                <a:stretch>
                  <a:fillRect/>
                </a:stretch>
              </p:blipFill>
              <p:spPr>
                <a:xfrm>
                  <a:off x="4272493" y="6302712"/>
                  <a:ext cx="117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39458" name="Freihand 39457">
                  <a:extLst>
                    <a:ext uri="{FF2B5EF4-FFF2-40B4-BE49-F238E27FC236}">
                      <a16:creationId xmlns:a16="http://schemas.microsoft.com/office/drawing/2014/main" id="{756C489A-303B-41B5-B9EF-45257AB6948A}"/>
                    </a:ext>
                  </a:extLst>
                </p14:cNvPr>
                <p14:cNvContentPartPr/>
                <p14:nvPr/>
              </p14:nvContentPartPr>
              <p14:xfrm>
                <a:off x="4381213" y="6255912"/>
                <a:ext cx="115560" cy="84600"/>
              </p14:xfrm>
            </p:contentPart>
          </mc:Choice>
          <mc:Fallback>
            <p:pic>
              <p:nvPicPr>
                <p:cNvPr id="39458" name="Freihand 39457">
                  <a:extLst>
                    <a:ext uri="{FF2B5EF4-FFF2-40B4-BE49-F238E27FC236}">
                      <a16:creationId xmlns:a16="http://schemas.microsoft.com/office/drawing/2014/main" id="{756C489A-303B-41B5-B9EF-45257AB6948A}"/>
                    </a:ext>
                  </a:extLst>
                </p:cNvPr>
                <p:cNvPicPr/>
                <p:nvPr/>
              </p:nvPicPr>
              <p:blipFill>
                <a:blip r:embed="rId1154"/>
                <a:stretch>
                  <a:fillRect/>
                </a:stretch>
              </p:blipFill>
              <p:spPr>
                <a:xfrm>
                  <a:off x="4376893" y="6251592"/>
                  <a:ext cx="124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39459" name="Freihand 39458">
                  <a:extLst>
                    <a:ext uri="{FF2B5EF4-FFF2-40B4-BE49-F238E27FC236}">
                      <a16:creationId xmlns:a16="http://schemas.microsoft.com/office/drawing/2014/main" id="{C0B59F29-2202-4E80-96F8-0EC745F79768}"/>
                    </a:ext>
                  </a:extLst>
                </p14:cNvPr>
                <p14:cNvContentPartPr/>
                <p14:nvPr/>
              </p14:nvContentPartPr>
              <p14:xfrm>
                <a:off x="4570933" y="6193992"/>
                <a:ext cx="27720" cy="137880"/>
              </p14:xfrm>
            </p:contentPart>
          </mc:Choice>
          <mc:Fallback>
            <p:pic>
              <p:nvPicPr>
                <p:cNvPr id="39459" name="Freihand 39458">
                  <a:extLst>
                    <a:ext uri="{FF2B5EF4-FFF2-40B4-BE49-F238E27FC236}">
                      <a16:creationId xmlns:a16="http://schemas.microsoft.com/office/drawing/2014/main" id="{C0B59F29-2202-4E80-96F8-0EC745F79768}"/>
                    </a:ext>
                  </a:extLst>
                </p:cNvPr>
                <p:cNvPicPr/>
                <p:nvPr/>
              </p:nvPicPr>
              <p:blipFill>
                <a:blip r:embed="rId1156"/>
                <a:stretch>
                  <a:fillRect/>
                </a:stretch>
              </p:blipFill>
              <p:spPr>
                <a:xfrm>
                  <a:off x="4566613" y="6189672"/>
                  <a:ext cx="36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39460" name="Freihand 39459">
                  <a:extLst>
                    <a:ext uri="{FF2B5EF4-FFF2-40B4-BE49-F238E27FC236}">
                      <a16:creationId xmlns:a16="http://schemas.microsoft.com/office/drawing/2014/main" id="{B92BF3D7-88E5-4138-B2E8-B35B7AF0F216}"/>
                    </a:ext>
                  </a:extLst>
                </p14:cNvPr>
                <p14:cNvContentPartPr/>
                <p14:nvPr/>
              </p14:nvContentPartPr>
              <p14:xfrm>
                <a:off x="4480933" y="6169872"/>
                <a:ext cx="162000" cy="179640"/>
              </p14:xfrm>
            </p:contentPart>
          </mc:Choice>
          <mc:Fallback>
            <p:pic>
              <p:nvPicPr>
                <p:cNvPr id="39460" name="Freihand 39459">
                  <a:extLst>
                    <a:ext uri="{FF2B5EF4-FFF2-40B4-BE49-F238E27FC236}">
                      <a16:creationId xmlns:a16="http://schemas.microsoft.com/office/drawing/2014/main" id="{B92BF3D7-88E5-4138-B2E8-B35B7AF0F216}"/>
                    </a:ext>
                  </a:extLst>
                </p:cNvPr>
                <p:cNvPicPr/>
                <p:nvPr/>
              </p:nvPicPr>
              <p:blipFill>
                <a:blip r:embed="rId1158"/>
                <a:stretch>
                  <a:fillRect/>
                </a:stretch>
              </p:blipFill>
              <p:spPr>
                <a:xfrm>
                  <a:off x="4476613" y="6165552"/>
                  <a:ext cx="170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39461" name="Freihand 39460">
                  <a:extLst>
                    <a:ext uri="{FF2B5EF4-FFF2-40B4-BE49-F238E27FC236}">
                      <a16:creationId xmlns:a16="http://schemas.microsoft.com/office/drawing/2014/main" id="{58950EB5-8422-4B9F-B6D2-23C8335C1D6D}"/>
                    </a:ext>
                  </a:extLst>
                </p14:cNvPr>
                <p14:cNvContentPartPr/>
                <p14:nvPr/>
              </p14:nvContentPartPr>
              <p14:xfrm>
                <a:off x="4638253" y="6255912"/>
                <a:ext cx="77040" cy="117360"/>
              </p14:xfrm>
            </p:contentPart>
          </mc:Choice>
          <mc:Fallback>
            <p:pic>
              <p:nvPicPr>
                <p:cNvPr id="39461" name="Freihand 39460">
                  <a:extLst>
                    <a:ext uri="{FF2B5EF4-FFF2-40B4-BE49-F238E27FC236}">
                      <a16:creationId xmlns:a16="http://schemas.microsoft.com/office/drawing/2014/main" id="{58950EB5-8422-4B9F-B6D2-23C8335C1D6D}"/>
                    </a:ext>
                  </a:extLst>
                </p:cNvPr>
                <p:cNvPicPr/>
                <p:nvPr/>
              </p:nvPicPr>
              <p:blipFill>
                <a:blip r:embed="rId1160"/>
                <a:stretch>
                  <a:fillRect/>
                </a:stretch>
              </p:blipFill>
              <p:spPr>
                <a:xfrm>
                  <a:off x="4633933" y="6251592"/>
                  <a:ext cx="85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39462" name="Freihand 39461">
                  <a:extLst>
                    <a:ext uri="{FF2B5EF4-FFF2-40B4-BE49-F238E27FC236}">
                      <a16:creationId xmlns:a16="http://schemas.microsoft.com/office/drawing/2014/main" id="{7253DFF9-88D8-4758-B859-74B399B16FAC}"/>
                    </a:ext>
                  </a:extLst>
                </p14:cNvPr>
                <p14:cNvContentPartPr/>
                <p14:nvPr/>
              </p14:nvContentPartPr>
              <p14:xfrm>
                <a:off x="4705933" y="6277512"/>
                <a:ext cx="92880" cy="93240"/>
              </p14:xfrm>
            </p:contentPart>
          </mc:Choice>
          <mc:Fallback>
            <p:pic>
              <p:nvPicPr>
                <p:cNvPr id="39462" name="Freihand 39461">
                  <a:extLst>
                    <a:ext uri="{FF2B5EF4-FFF2-40B4-BE49-F238E27FC236}">
                      <a16:creationId xmlns:a16="http://schemas.microsoft.com/office/drawing/2014/main" id="{7253DFF9-88D8-4758-B859-74B399B16FAC}"/>
                    </a:ext>
                  </a:extLst>
                </p:cNvPr>
                <p:cNvPicPr/>
                <p:nvPr/>
              </p:nvPicPr>
              <p:blipFill>
                <a:blip r:embed="rId1162"/>
                <a:stretch>
                  <a:fillRect/>
                </a:stretch>
              </p:blipFill>
              <p:spPr>
                <a:xfrm>
                  <a:off x="4701613" y="6273192"/>
                  <a:ext cx="101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39469" name="Freihand 39468">
                  <a:extLst>
                    <a:ext uri="{FF2B5EF4-FFF2-40B4-BE49-F238E27FC236}">
                      <a16:creationId xmlns:a16="http://schemas.microsoft.com/office/drawing/2014/main" id="{EF7BB245-322C-4D89-89FF-D0A525785F87}"/>
                    </a:ext>
                  </a:extLst>
                </p14:cNvPr>
                <p14:cNvContentPartPr/>
                <p14:nvPr/>
              </p14:nvContentPartPr>
              <p14:xfrm>
                <a:off x="4871173" y="6216312"/>
                <a:ext cx="18000" cy="106200"/>
              </p14:xfrm>
            </p:contentPart>
          </mc:Choice>
          <mc:Fallback>
            <p:pic>
              <p:nvPicPr>
                <p:cNvPr id="39469" name="Freihand 39468">
                  <a:extLst>
                    <a:ext uri="{FF2B5EF4-FFF2-40B4-BE49-F238E27FC236}">
                      <a16:creationId xmlns:a16="http://schemas.microsoft.com/office/drawing/2014/main" id="{EF7BB245-322C-4D89-89FF-D0A525785F87}"/>
                    </a:ext>
                  </a:extLst>
                </p:cNvPr>
                <p:cNvPicPr/>
                <p:nvPr/>
              </p:nvPicPr>
              <p:blipFill>
                <a:blip r:embed="rId1164"/>
                <a:stretch>
                  <a:fillRect/>
                </a:stretch>
              </p:blipFill>
              <p:spPr>
                <a:xfrm>
                  <a:off x="4866853" y="6211992"/>
                  <a:ext cx="26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39470" name="Freihand 39469">
                  <a:extLst>
                    <a:ext uri="{FF2B5EF4-FFF2-40B4-BE49-F238E27FC236}">
                      <a16:creationId xmlns:a16="http://schemas.microsoft.com/office/drawing/2014/main" id="{71EA4DE7-354F-4EFF-8EE4-DBF601CB5F6A}"/>
                    </a:ext>
                  </a:extLst>
                </p14:cNvPr>
                <p14:cNvContentPartPr/>
                <p14:nvPr/>
              </p14:nvContentPartPr>
              <p14:xfrm>
                <a:off x="4833373" y="6272472"/>
                <a:ext cx="104040" cy="11160"/>
              </p14:xfrm>
            </p:contentPart>
          </mc:Choice>
          <mc:Fallback>
            <p:pic>
              <p:nvPicPr>
                <p:cNvPr id="39470" name="Freihand 39469">
                  <a:extLst>
                    <a:ext uri="{FF2B5EF4-FFF2-40B4-BE49-F238E27FC236}">
                      <a16:creationId xmlns:a16="http://schemas.microsoft.com/office/drawing/2014/main" id="{71EA4DE7-354F-4EFF-8EE4-DBF601CB5F6A}"/>
                    </a:ext>
                  </a:extLst>
                </p:cNvPr>
                <p:cNvPicPr/>
                <p:nvPr/>
              </p:nvPicPr>
              <p:blipFill>
                <a:blip r:embed="rId1166"/>
                <a:stretch>
                  <a:fillRect/>
                </a:stretch>
              </p:blipFill>
              <p:spPr>
                <a:xfrm>
                  <a:off x="4829053" y="6268152"/>
                  <a:ext cx="112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9471" name="Freihand 39470">
                  <a:extLst>
                    <a:ext uri="{FF2B5EF4-FFF2-40B4-BE49-F238E27FC236}">
                      <a16:creationId xmlns:a16="http://schemas.microsoft.com/office/drawing/2014/main" id="{7560A03C-E5EA-4BDA-AB25-37FA32BE3B5C}"/>
                    </a:ext>
                  </a:extLst>
                </p14:cNvPr>
                <p14:cNvContentPartPr/>
                <p14:nvPr/>
              </p14:nvContentPartPr>
              <p14:xfrm>
                <a:off x="5001493" y="6177072"/>
                <a:ext cx="109800" cy="128160"/>
              </p14:xfrm>
            </p:contentPart>
          </mc:Choice>
          <mc:Fallback>
            <p:pic>
              <p:nvPicPr>
                <p:cNvPr id="39471" name="Freihand 39470">
                  <a:extLst>
                    <a:ext uri="{FF2B5EF4-FFF2-40B4-BE49-F238E27FC236}">
                      <a16:creationId xmlns:a16="http://schemas.microsoft.com/office/drawing/2014/main" id="{7560A03C-E5EA-4BDA-AB25-37FA32BE3B5C}"/>
                    </a:ext>
                  </a:extLst>
                </p:cNvPr>
                <p:cNvPicPr/>
                <p:nvPr/>
              </p:nvPicPr>
              <p:blipFill>
                <a:blip r:embed="rId1168"/>
                <a:stretch>
                  <a:fillRect/>
                </a:stretch>
              </p:blipFill>
              <p:spPr>
                <a:xfrm>
                  <a:off x="4997173" y="6172752"/>
                  <a:ext cx="118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39472" name="Freihand 39471">
                  <a:extLst>
                    <a:ext uri="{FF2B5EF4-FFF2-40B4-BE49-F238E27FC236}">
                      <a16:creationId xmlns:a16="http://schemas.microsoft.com/office/drawing/2014/main" id="{A193B497-9273-4D60-BC41-E74886A3E216}"/>
                    </a:ext>
                  </a:extLst>
                </p14:cNvPr>
                <p14:cNvContentPartPr/>
                <p14:nvPr/>
              </p14:nvContentPartPr>
              <p14:xfrm>
                <a:off x="5173213" y="6210912"/>
                <a:ext cx="23040" cy="65160"/>
              </p14:xfrm>
            </p:contentPart>
          </mc:Choice>
          <mc:Fallback>
            <p:pic>
              <p:nvPicPr>
                <p:cNvPr id="39472" name="Freihand 39471">
                  <a:extLst>
                    <a:ext uri="{FF2B5EF4-FFF2-40B4-BE49-F238E27FC236}">
                      <a16:creationId xmlns:a16="http://schemas.microsoft.com/office/drawing/2014/main" id="{A193B497-9273-4D60-BC41-E74886A3E216}"/>
                    </a:ext>
                  </a:extLst>
                </p:cNvPr>
                <p:cNvPicPr/>
                <p:nvPr/>
              </p:nvPicPr>
              <p:blipFill>
                <a:blip r:embed="rId1170"/>
                <a:stretch>
                  <a:fillRect/>
                </a:stretch>
              </p:blipFill>
              <p:spPr>
                <a:xfrm>
                  <a:off x="5168893" y="6206592"/>
                  <a:ext cx="31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39473" name="Freihand 39472">
                  <a:extLst>
                    <a:ext uri="{FF2B5EF4-FFF2-40B4-BE49-F238E27FC236}">
                      <a16:creationId xmlns:a16="http://schemas.microsoft.com/office/drawing/2014/main" id="{04D5146C-5341-4DA3-BCFA-F985E8C7A41A}"/>
                    </a:ext>
                  </a:extLst>
                </p14:cNvPr>
                <p14:cNvContentPartPr/>
                <p14:nvPr/>
              </p14:nvContentPartPr>
              <p14:xfrm>
                <a:off x="5105533" y="6168072"/>
                <a:ext cx="175320" cy="162720"/>
              </p14:xfrm>
            </p:contentPart>
          </mc:Choice>
          <mc:Fallback>
            <p:pic>
              <p:nvPicPr>
                <p:cNvPr id="39473" name="Freihand 39472">
                  <a:extLst>
                    <a:ext uri="{FF2B5EF4-FFF2-40B4-BE49-F238E27FC236}">
                      <a16:creationId xmlns:a16="http://schemas.microsoft.com/office/drawing/2014/main" id="{04D5146C-5341-4DA3-BCFA-F985E8C7A41A}"/>
                    </a:ext>
                  </a:extLst>
                </p:cNvPr>
                <p:cNvPicPr/>
                <p:nvPr/>
              </p:nvPicPr>
              <p:blipFill>
                <a:blip r:embed="rId1172"/>
                <a:stretch>
                  <a:fillRect/>
                </a:stretch>
              </p:blipFill>
              <p:spPr>
                <a:xfrm>
                  <a:off x="5101213" y="6163752"/>
                  <a:ext cx="183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39475" name="Freihand 39474">
                  <a:extLst>
                    <a:ext uri="{FF2B5EF4-FFF2-40B4-BE49-F238E27FC236}">
                      <a16:creationId xmlns:a16="http://schemas.microsoft.com/office/drawing/2014/main" id="{AA18AD13-8E02-4A27-A962-847240DD576E}"/>
                    </a:ext>
                  </a:extLst>
                </p14:cNvPr>
                <p14:cNvContentPartPr/>
                <p14:nvPr/>
              </p14:nvContentPartPr>
              <p14:xfrm>
                <a:off x="2170453" y="6452112"/>
                <a:ext cx="497880" cy="72360"/>
              </p14:xfrm>
            </p:contentPart>
          </mc:Choice>
          <mc:Fallback>
            <p:pic>
              <p:nvPicPr>
                <p:cNvPr id="39475" name="Freihand 39474">
                  <a:extLst>
                    <a:ext uri="{FF2B5EF4-FFF2-40B4-BE49-F238E27FC236}">
                      <a16:creationId xmlns:a16="http://schemas.microsoft.com/office/drawing/2014/main" id="{AA18AD13-8E02-4A27-A962-847240DD576E}"/>
                    </a:ext>
                  </a:extLst>
                </p:cNvPr>
                <p:cNvPicPr/>
                <p:nvPr/>
              </p:nvPicPr>
              <p:blipFill>
                <a:blip r:embed="rId1174"/>
                <a:stretch>
                  <a:fillRect/>
                </a:stretch>
              </p:blipFill>
              <p:spPr>
                <a:xfrm>
                  <a:off x="2166133" y="6447792"/>
                  <a:ext cx="506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39476" name="Freihand 39475">
                  <a:extLst>
                    <a:ext uri="{FF2B5EF4-FFF2-40B4-BE49-F238E27FC236}">
                      <a16:creationId xmlns:a16="http://schemas.microsoft.com/office/drawing/2014/main" id="{4ADE28C0-83D9-45F5-B519-2A78C6FB5F61}"/>
                    </a:ext>
                  </a:extLst>
                </p14:cNvPr>
                <p14:cNvContentPartPr/>
                <p14:nvPr/>
              </p14:nvContentPartPr>
              <p14:xfrm>
                <a:off x="2679493" y="6457512"/>
                <a:ext cx="435960" cy="57960"/>
              </p14:xfrm>
            </p:contentPart>
          </mc:Choice>
          <mc:Fallback>
            <p:pic>
              <p:nvPicPr>
                <p:cNvPr id="39476" name="Freihand 39475">
                  <a:extLst>
                    <a:ext uri="{FF2B5EF4-FFF2-40B4-BE49-F238E27FC236}">
                      <a16:creationId xmlns:a16="http://schemas.microsoft.com/office/drawing/2014/main" id="{4ADE28C0-83D9-45F5-B519-2A78C6FB5F61}"/>
                    </a:ext>
                  </a:extLst>
                </p:cNvPr>
                <p:cNvPicPr/>
                <p:nvPr/>
              </p:nvPicPr>
              <p:blipFill>
                <a:blip r:embed="rId1176"/>
                <a:stretch>
                  <a:fillRect/>
                </a:stretch>
              </p:blipFill>
              <p:spPr>
                <a:xfrm>
                  <a:off x="2675173" y="6453192"/>
                  <a:ext cx="444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39477" name="Freihand 39476">
                  <a:extLst>
                    <a:ext uri="{FF2B5EF4-FFF2-40B4-BE49-F238E27FC236}">
                      <a16:creationId xmlns:a16="http://schemas.microsoft.com/office/drawing/2014/main" id="{822C1712-577B-467B-9A43-6E15DA530A2B}"/>
                    </a:ext>
                  </a:extLst>
                </p14:cNvPr>
                <p14:cNvContentPartPr/>
                <p14:nvPr/>
              </p14:nvContentPartPr>
              <p14:xfrm>
                <a:off x="2406613" y="6543192"/>
                <a:ext cx="99720" cy="127080"/>
              </p14:xfrm>
            </p:contentPart>
          </mc:Choice>
          <mc:Fallback>
            <p:pic>
              <p:nvPicPr>
                <p:cNvPr id="39477" name="Freihand 39476">
                  <a:extLst>
                    <a:ext uri="{FF2B5EF4-FFF2-40B4-BE49-F238E27FC236}">
                      <a16:creationId xmlns:a16="http://schemas.microsoft.com/office/drawing/2014/main" id="{822C1712-577B-467B-9A43-6E15DA530A2B}"/>
                    </a:ext>
                  </a:extLst>
                </p:cNvPr>
                <p:cNvPicPr/>
                <p:nvPr/>
              </p:nvPicPr>
              <p:blipFill>
                <a:blip r:embed="rId1178"/>
                <a:stretch>
                  <a:fillRect/>
                </a:stretch>
              </p:blipFill>
              <p:spPr>
                <a:xfrm>
                  <a:off x="2402293" y="6538872"/>
                  <a:ext cx="108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39478" name="Freihand 39477">
                  <a:extLst>
                    <a:ext uri="{FF2B5EF4-FFF2-40B4-BE49-F238E27FC236}">
                      <a16:creationId xmlns:a16="http://schemas.microsoft.com/office/drawing/2014/main" id="{9BE1F9DD-54D1-4D02-99DC-D4BC38224015}"/>
                    </a:ext>
                  </a:extLst>
                </p14:cNvPr>
                <p14:cNvContentPartPr/>
                <p14:nvPr/>
              </p14:nvContentPartPr>
              <p14:xfrm>
                <a:off x="2536213" y="6584232"/>
                <a:ext cx="99360" cy="127440"/>
              </p14:xfrm>
            </p:contentPart>
          </mc:Choice>
          <mc:Fallback>
            <p:pic>
              <p:nvPicPr>
                <p:cNvPr id="39478" name="Freihand 39477">
                  <a:extLst>
                    <a:ext uri="{FF2B5EF4-FFF2-40B4-BE49-F238E27FC236}">
                      <a16:creationId xmlns:a16="http://schemas.microsoft.com/office/drawing/2014/main" id="{9BE1F9DD-54D1-4D02-99DC-D4BC38224015}"/>
                    </a:ext>
                  </a:extLst>
                </p:cNvPr>
                <p:cNvPicPr/>
                <p:nvPr/>
              </p:nvPicPr>
              <p:blipFill>
                <a:blip r:embed="rId1180"/>
                <a:stretch>
                  <a:fillRect/>
                </a:stretch>
              </p:blipFill>
              <p:spPr>
                <a:xfrm>
                  <a:off x="2531893" y="6579912"/>
                  <a:ext cx="108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39479" name="Freihand 39478">
                  <a:extLst>
                    <a:ext uri="{FF2B5EF4-FFF2-40B4-BE49-F238E27FC236}">
                      <a16:creationId xmlns:a16="http://schemas.microsoft.com/office/drawing/2014/main" id="{16E15176-C4E9-44E9-84B3-0ED4DDF24CD7}"/>
                    </a:ext>
                  </a:extLst>
                </p14:cNvPr>
                <p14:cNvContentPartPr/>
                <p14:nvPr/>
              </p14:nvContentPartPr>
              <p14:xfrm>
                <a:off x="2671213" y="6566232"/>
                <a:ext cx="364320" cy="72720"/>
              </p14:xfrm>
            </p:contentPart>
          </mc:Choice>
          <mc:Fallback>
            <p:pic>
              <p:nvPicPr>
                <p:cNvPr id="39479" name="Freihand 39478">
                  <a:extLst>
                    <a:ext uri="{FF2B5EF4-FFF2-40B4-BE49-F238E27FC236}">
                      <a16:creationId xmlns:a16="http://schemas.microsoft.com/office/drawing/2014/main" id="{16E15176-C4E9-44E9-84B3-0ED4DDF24CD7}"/>
                    </a:ext>
                  </a:extLst>
                </p:cNvPr>
                <p:cNvPicPr/>
                <p:nvPr/>
              </p:nvPicPr>
              <p:blipFill>
                <a:blip r:embed="rId1182"/>
                <a:stretch>
                  <a:fillRect/>
                </a:stretch>
              </p:blipFill>
              <p:spPr>
                <a:xfrm>
                  <a:off x="2666893" y="6561912"/>
                  <a:ext cx="372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39481" name="Freihand 39480">
                  <a:extLst>
                    <a:ext uri="{FF2B5EF4-FFF2-40B4-BE49-F238E27FC236}">
                      <a16:creationId xmlns:a16="http://schemas.microsoft.com/office/drawing/2014/main" id="{AA55B0AF-2610-47E2-B28F-F3507EDCE7F8}"/>
                    </a:ext>
                  </a:extLst>
                </p14:cNvPr>
                <p14:cNvContentPartPr/>
                <p14:nvPr/>
              </p14:nvContentPartPr>
              <p14:xfrm>
                <a:off x="3742573" y="6417192"/>
                <a:ext cx="966600" cy="79920"/>
              </p14:xfrm>
            </p:contentPart>
          </mc:Choice>
          <mc:Fallback>
            <p:pic>
              <p:nvPicPr>
                <p:cNvPr id="39481" name="Freihand 39480">
                  <a:extLst>
                    <a:ext uri="{FF2B5EF4-FFF2-40B4-BE49-F238E27FC236}">
                      <a16:creationId xmlns:a16="http://schemas.microsoft.com/office/drawing/2014/main" id="{AA55B0AF-2610-47E2-B28F-F3507EDCE7F8}"/>
                    </a:ext>
                  </a:extLst>
                </p:cNvPr>
                <p:cNvPicPr/>
                <p:nvPr/>
              </p:nvPicPr>
              <p:blipFill>
                <a:blip r:embed="rId1184"/>
                <a:stretch>
                  <a:fillRect/>
                </a:stretch>
              </p:blipFill>
              <p:spPr>
                <a:xfrm>
                  <a:off x="3738253" y="6412872"/>
                  <a:ext cx="9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39482" name="Freihand 39481">
                  <a:extLst>
                    <a:ext uri="{FF2B5EF4-FFF2-40B4-BE49-F238E27FC236}">
                      <a16:creationId xmlns:a16="http://schemas.microsoft.com/office/drawing/2014/main" id="{F27B72CD-E062-426B-9868-6CDD0D94D462}"/>
                    </a:ext>
                  </a:extLst>
                </p14:cNvPr>
                <p14:cNvContentPartPr/>
                <p14:nvPr/>
              </p14:nvContentPartPr>
              <p14:xfrm>
                <a:off x="4689733" y="6378312"/>
                <a:ext cx="578160" cy="101520"/>
              </p14:xfrm>
            </p:contentPart>
          </mc:Choice>
          <mc:Fallback>
            <p:pic>
              <p:nvPicPr>
                <p:cNvPr id="39482" name="Freihand 39481">
                  <a:extLst>
                    <a:ext uri="{FF2B5EF4-FFF2-40B4-BE49-F238E27FC236}">
                      <a16:creationId xmlns:a16="http://schemas.microsoft.com/office/drawing/2014/main" id="{F27B72CD-E062-426B-9868-6CDD0D94D462}"/>
                    </a:ext>
                  </a:extLst>
                </p:cNvPr>
                <p:cNvPicPr/>
                <p:nvPr/>
              </p:nvPicPr>
              <p:blipFill>
                <a:blip r:embed="rId1186"/>
                <a:stretch>
                  <a:fillRect/>
                </a:stretch>
              </p:blipFill>
              <p:spPr>
                <a:xfrm>
                  <a:off x="4685413" y="6373992"/>
                  <a:ext cx="586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9484" name="Freihand 39483">
                  <a:extLst>
                    <a:ext uri="{FF2B5EF4-FFF2-40B4-BE49-F238E27FC236}">
                      <a16:creationId xmlns:a16="http://schemas.microsoft.com/office/drawing/2014/main" id="{2CA19C41-5611-4002-8119-F0EEC726484B}"/>
                    </a:ext>
                  </a:extLst>
                </p14:cNvPr>
                <p14:cNvContentPartPr/>
                <p14:nvPr/>
              </p14:nvContentPartPr>
              <p14:xfrm>
                <a:off x="4233973" y="6520152"/>
                <a:ext cx="20880" cy="113040"/>
              </p14:xfrm>
            </p:contentPart>
          </mc:Choice>
          <mc:Fallback>
            <p:pic>
              <p:nvPicPr>
                <p:cNvPr id="39484" name="Freihand 39483">
                  <a:extLst>
                    <a:ext uri="{FF2B5EF4-FFF2-40B4-BE49-F238E27FC236}">
                      <a16:creationId xmlns:a16="http://schemas.microsoft.com/office/drawing/2014/main" id="{2CA19C41-5611-4002-8119-F0EEC726484B}"/>
                    </a:ext>
                  </a:extLst>
                </p:cNvPr>
                <p:cNvPicPr/>
                <p:nvPr/>
              </p:nvPicPr>
              <p:blipFill>
                <a:blip r:embed="rId1188"/>
                <a:stretch>
                  <a:fillRect/>
                </a:stretch>
              </p:blipFill>
              <p:spPr>
                <a:xfrm>
                  <a:off x="4229653" y="6515832"/>
                  <a:ext cx="2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39485" name="Freihand 39484">
                  <a:extLst>
                    <a:ext uri="{FF2B5EF4-FFF2-40B4-BE49-F238E27FC236}">
                      <a16:creationId xmlns:a16="http://schemas.microsoft.com/office/drawing/2014/main" id="{91ABFE24-D18C-4BE0-B082-2CD00122E00C}"/>
                    </a:ext>
                  </a:extLst>
                </p14:cNvPr>
                <p14:cNvContentPartPr/>
                <p14:nvPr/>
              </p14:nvContentPartPr>
              <p14:xfrm>
                <a:off x="4176733" y="6586032"/>
                <a:ext cx="140400" cy="50040"/>
              </p14:xfrm>
            </p:contentPart>
          </mc:Choice>
          <mc:Fallback>
            <p:pic>
              <p:nvPicPr>
                <p:cNvPr id="39485" name="Freihand 39484">
                  <a:extLst>
                    <a:ext uri="{FF2B5EF4-FFF2-40B4-BE49-F238E27FC236}">
                      <a16:creationId xmlns:a16="http://schemas.microsoft.com/office/drawing/2014/main" id="{91ABFE24-D18C-4BE0-B082-2CD00122E00C}"/>
                    </a:ext>
                  </a:extLst>
                </p:cNvPr>
                <p:cNvPicPr/>
                <p:nvPr/>
              </p:nvPicPr>
              <p:blipFill>
                <a:blip r:embed="rId1190"/>
                <a:stretch>
                  <a:fillRect/>
                </a:stretch>
              </p:blipFill>
              <p:spPr>
                <a:xfrm>
                  <a:off x="4172413" y="6581712"/>
                  <a:ext cx="149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39486" name="Freihand 39485">
                  <a:extLst>
                    <a:ext uri="{FF2B5EF4-FFF2-40B4-BE49-F238E27FC236}">
                      <a16:creationId xmlns:a16="http://schemas.microsoft.com/office/drawing/2014/main" id="{4FF44B5D-E63D-41E6-BFB6-12465E8BAF6C}"/>
                    </a:ext>
                  </a:extLst>
                </p14:cNvPr>
                <p14:cNvContentPartPr/>
                <p14:nvPr/>
              </p14:nvContentPartPr>
              <p14:xfrm>
                <a:off x="4166653" y="6500712"/>
                <a:ext cx="156600" cy="32400"/>
              </p14:xfrm>
            </p:contentPart>
          </mc:Choice>
          <mc:Fallback>
            <p:pic>
              <p:nvPicPr>
                <p:cNvPr id="39486" name="Freihand 39485">
                  <a:extLst>
                    <a:ext uri="{FF2B5EF4-FFF2-40B4-BE49-F238E27FC236}">
                      <a16:creationId xmlns:a16="http://schemas.microsoft.com/office/drawing/2014/main" id="{4FF44B5D-E63D-41E6-BFB6-12465E8BAF6C}"/>
                    </a:ext>
                  </a:extLst>
                </p:cNvPr>
                <p:cNvPicPr/>
                <p:nvPr/>
              </p:nvPicPr>
              <p:blipFill>
                <a:blip r:embed="rId1192"/>
                <a:stretch>
                  <a:fillRect/>
                </a:stretch>
              </p:blipFill>
              <p:spPr>
                <a:xfrm>
                  <a:off x="4162333" y="6496392"/>
                  <a:ext cx="165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39487" name="Freihand 39486">
                  <a:extLst>
                    <a:ext uri="{FF2B5EF4-FFF2-40B4-BE49-F238E27FC236}">
                      <a16:creationId xmlns:a16="http://schemas.microsoft.com/office/drawing/2014/main" id="{A3DDA754-43D9-4697-9F6C-BA5A63C07442}"/>
                    </a:ext>
                  </a:extLst>
                </p14:cNvPr>
                <p14:cNvContentPartPr/>
                <p14:nvPr/>
              </p14:nvContentPartPr>
              <p14:xfrm>
                <a:off x="4330453" y="6543912"/>
                <a:ext cx="117000" cy="63000"/>
              </p14:xfrm>
            </p:contentPart>
          </mc:Choice>
          <mc:Fallback>
            <p:pic>
              <p:nvPicPr>
                <p:cNvPr id="39487" name="Freihand 39486">
                  <a:extLst>
                    <a:ext uri="{FF2B5EF4-FFF2-40B4-BE49-F238E27FC236}">
                      <a16:creationId xmlns:a16="http://schemas.microsoft.com/office/drawing/2014/main" id="{A3DDA754-43D9-4697-9F6C-BA5A63C07442}"/>
                    </a:ext>
                  </a:extLst>
                </p:cNvPr>
                <p:cNvPicPr/>
                <p:nvPr/>
              </p:nvPicPr>
              <p:blipFill>
                <a:blip r:embed="rId1194"/>
                <a:stretch>
                  <a:fillRect/>
                </a:stretch>
              </p:blipFill>
              <p:spPr>
                <a:xfrm>
                  <a:off x="4326133" y="6539592"/>
                  <a:ext cx="125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50" name="Freihand 449">
                  <a:extLst>
                    <a:ext uri="{FF2B5EF4-FFF2-40B4-BE49-F238E27FC236}">
                      <a16:creationId xmlns:a16="http://schemas.microsoft.com/office/drawing/2014/main" id="{8A89991E-A1B7-4926-AD04-3649EC2B8A52}"/>
                    </a:ext>
                  </a:extLst>
                </p14:cNvPr>
                <p14:cNvContentPartPr/>
                <p14:nvPr/>
              </p14:nvContentPartPr>
              <p14:xfrm>
                <a:off x="4493173" y="6538512"/>
                <a:ext cx="153000" cy="89280"/>
              </p14:xfrm>
            </p:contentPart>
          </mc:Choice>
          <mc:Fallback>
            <p:pic>
              <p:nvPicPr>
                <p:cNvPr id="450" name="Freihand 449">
                  <a:extLst>
                    <a:ext uri="{FF2B5EF4-FFF2-40B4-BE49-F238E27FC236}">
                      <a16:creationId xmlns:a16="http://schemas.microsoft.com/office/drawing/2014/main" id="{8A89991E-A1B7-4926-AD04-3649EC2B8A52}"/>
                    </a:ext>
                  </a:extLst>
                </p:cNvPr>
                <p:cNvPicPr/>
                <p:nvPr/>
              </p:nvPicPr>
              <p:blipFill>
                <a:blip r:embed="rId1196"/>
                <a:stretch>
                  <a:fillRect/>
                </a:stretch>
              </p:blipFill>
              <p:spPr>
                <a:xfrm>
                  <a:off x="4488853" y="6534192"/>
                  <a:ext cx="161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453" name="Freihand 452">
                  <a:extLst>
                    <a:ext uri="{FF2B5EF4-FFF2-40B4-BE49-F238E27FC236}">
                      <a16:creationId xmlns:a16="http://schemas.microsoft.com/office/drawing/2014/main" id="{16DAAC49-9833-481C-B908-62C7732E7077}"/>
                    </a:ext>
                  </a:extLst>
                </p14:cNvPr>
                <p14:cNvContentPartPr/>
                <p14:nvPr/>
              </p14:nvContentPartPr>
              <p14:xfrm>
                <a:off x="4660933" y="6543192"/>
                <a:ext cx="65880" cy="69120"/>
              </p14:xfrm>
            </p:contentPart>
          </mc:Choice>
          <mc:Fallback>
            <p:pic>
              <p:nvPicPr>
                <p:cNvPr id="453" name="Freihand 452">
                  <a:extLst>
                    <a:ext uri="{FF2B5EF4-FFF2-40B4-BE49-F238E27FC236}">
                      <a16:creationId xmlns:a16="http://schemas.microsoft.com/office/drawing/2014/main" id="{16DAAC49-9833-481C-B908-62C7732E7077}"/>
                    </a:ext>
                  </a:extLst>
                </p:cNvPr>
                <p:cNvPicPr/>
                <p:nvPr/>
              </p:nvPicPr>
              <p:blipFill>
                <a:blip r:embed="rId1198"/>
                <a:stretch>
                  <a:fillRect/>
                </a:stretch>
              </p:blipFill>
              <p:spPr>
                <a:xfrm>
                  <a:off x="4656613" y="6538872"/>
                  <a:ext cx="74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64" name="Freihand 463">
                  <a:extLst>
                    <a:ext uri="{FF2B5EF4-FFF2-40B4-BE49-F238E27FC236}">
                      <a16:creationId xmlns:a16="http://schemas.microsoft.com/office/drawing/2014/main" id="{BF64787F-1C35-41E8-9278-95E78A3368FE}"/>
                    </a:ext>
                  </a:extLst>
                </p14:cNvPr>
                <p14:cNvContentPartPr/>
                <p14:nvPr/>
              </p14:nvContentPartPr>
              <p14:xfrm>
                <a:off x="4736173" y="6483792"/>
                <a:ext cx="145800" cy="113760"/>
              </p14:xfrm>
            </p:contentPart>
          </mc:Choice>
          <mc:Fallback>
            <p:pic>
              <p:nvPicPr>
                <p:cNvPr id="464" name="Freihand 463">
                  <a:extLst>
                    <a:ext uri="{FF2B5EF4-FFF2-40B4-BE49-F238E27FC236}">
                      <a16:creationId xmlns:a16="http://schemas.microsoft.com/office/drawing/2014/main" id="{BF64787F-1C35-41E8-9278-95E78A3368FE}"/>
                    </a:ext>
                  </a:extLst>
                </p:cNvPr>
                <p:cNvPicPr/>
                <p:nvPr/>
              </p:nvPicPr>
              <p:blipFill>
                <a:blip r:embed="rId1200"/>
                <a:stretch>
                  <a:fillRect/>
                </a:stretch>
              </p:blipFill>
              <p:spPr>
                <a:xfrm>
                  <a:off x="4731853" y="6479472"/>
                  <a:ext cx="154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467" name="Freihand 466">
                  <a:extLst>
                    <a:ext uri="{FF2B5EF4-FFF2-40B4-BE49-F238E27FC236}">
                      <a16:creationId xmlns:a16="http://schemas.microsoft.com/office/drawing/2014/main" id="{2B82A52C-4BDF-45F2-BA3B-0B1208B63CCD}"/>
                    </a:ext>
                  </a:extLst>
                </p14:cNvPr>
                <p14:cNvContentPartPr/>
                <p14:nvPr/>
              </p14:nvContentPartPr>
              <p14:xfrm>
                <a:off x="4881973" y="6460752"/>
                <a:ext cx="126000" cy="132840"/>
              </p14:xfrm>
            </p:contentPart>
          </mc:Choice>
          <mc:Fallback>
            <p:pic>
              <p:nvPicPr>
                <p:cNvPr id="467" name="Freihand 466">
                  <a:extLst>
                    <a:ext uri="{FF2B5EF4-FFF2-40B4-BE49-F238E27FC236}">
                      <a16:creationId xmlns:a16="http://schemas.microsoft.com/office/drawing/2014/main" id="{2B82A52C-4BDF-45F2-BA3B-0B1208B63CCD}"/>
                    </a:ext>
                  </a:extLst>
                </p:cNvPr>
                <p:cNvPicPr/>
                <p:nvPr/>
              </p:nvPicPr>
              <p:blipFill>
                <a:blip r:embed="rId1202"/>
                <a:stretch>
                  <a:fillRect/>
                </a:stretch>
              </p:blipFill>
              <p:spPr>
                <a:xfrm>
                  <a:off x="4877653" y="6456432"/>
                  <a:ext cx="134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476" name="Freihand 475">
                  <a:extLst>
                    <a:ext uri="{FF2B5EF4-FFF2-40B4-BE49-F238E27FC236}">
                      <a16:creationId xmlns:a16="http://schemas.microsoft.com/office/drawing/2014/main" id="{644B15D8-E15F-4774-BE9B-C8EDFBBF68D1}"/>
                    </a:ext>
                  </a:extLst>
                </p14:cNvPr>
                <p14:cNvContentPartPr/>
                <p14:nvPr/>
              </p14:nvContentPartPr>
              <p14:xfrm>
                <a:off x="4961893" y="6485592"/>
                <a:ext cx="39960" cy="31680"/>
              </p14:xfrm>
            </p:contentPart>
          </mc:Choice>
          <mc:Fallback>
            <p:pic>
              <p:nvPicPr>
                <p:cNvPr id="476" name="Freihand 475">
                  <a:extLst>
                    <a:ext uri="{FF2B5EF4-FFF2-40B4-BE49-F238E27FC236}">
                      <a16:creationId xmlns:a16="http://schemas.microsoft.com/office/drawing/2014/main" id="{644B15D8-E15F-4774-BE9B-C8EDFBBF68D1}"/>
                    </a:ext>
                  </a:extLst>
                </p:cNvPr>
                <p:cNvPicPr/>
                <p:nvPr/>
              </p:nvPicPr>
              <p:blipFill>
                <a:blip r:embed="rId1204"/>
                <a:stretch>
                  <a:fillRect/>
                </a:stretch>
              </p:blipFill>
              <p:spPr>
                <a:xfrm>
                  <a:off x="4957573" y="6481272"/>
                  <a:ext cx="48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480" name="Freihand 479">
                  <a:extLst>
                    <a:ext uri="{FF2B5EF4-FFF2-40B4-BE49-F238E27FC236}">
                      <a16:creationId xmlns:a16="http://schemas.microsoft.com/office/drawing/2014/main" id="{BCE43879-FCBC-4FEE-80A5-C89796DE5589}"/>
                    </a:ext>
                  </a:extLst>
                </p14:cNvPr>
                <p14:cNvContentPartPr/>
                <p14:nvPr/>
              </p14:nvContentPartPr>
              <p14:xfrm>
                <a:off x="5043973" y="6549312"/>
                <a:ext cx="154440" cy="39600"/>
              </p14:xfrm>
            </p:contentPart>
          </mc:Choice>
          <mc:Fallback>
            <p:pic>
              <p:nvPicPr>
                <p:cNvPr id="480" name="Freihand 479">
                  <a:extLst>
                    <a:ext uri="{FF2B5EF4-FFF2-40B4-BE49-F238E27FC236}">
                      <a16:creationId xmlns:a16="http://schemas.microsoft.com/office/drawing/2014/main" id="{BCE43879-FCBC-4FEE-80A5-C89796DE5589}"/>
                    </a:ext>
                  </a:extLst>
                </p:cNvPr>
                <p:cNvPicPr/>
                <p:nvPr/>
              </p:nvPicPr>
              <p:blipFill>
                <a:blip r:embed="rId1206"/>
                <a:stretch>
                  <a:fillRect/>
                </a:stretch>
              </p:blipFill>
              <p:spPr>
                <a:xfrm>
                  <a:off x="5039653" y="6544992"/>
                  <a:ext cx="163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485" name="Freihand 484">
                  <a:extLst>
                    <a:ext uri="{FF2B5EF4-FFF2-40B4-BE49-F238E27FC236}">
                      <a16:creationId xmlns:a16="http://schemas.microsoft.com/office/drawing/2014/main" id="{8F310B0F-BF59-4DF6-9C52-D455234AD3CC}"/>
                    </a:ext>
                  </a:extLst>
                </p14:cNvPr>
                <p14:cNvContentPartPr/>
                <p14:nvPr/>
              </p14:nvContentPartPr>
              <p14:xfrm>
                <a:off x="5235493" y="6513312"/>
                <a:ext cx="213480" cy="65880"/>
              </p14:xfrm>
            </p:contentPart>
          </mc:Choice>
          <mc:Fallback>
            <p:pic>
              <p:nvPicPr>
                <p:cNvPr id="485" name="Freihand 484">
                  <a:extLst>
                    <a:ext uri="{FF2B5EF4-FFF2-40B4-BE49-F238E27FC236}">
                      <a16:creationId xmlns:a16="http://schemas.microsoft.com/office/drawing/2014/main" id="{8F310B0F-BF59-4DF6-9C52-D455234AD3CC}"/>
                    </a:ext>
                  </a:extLst>
                </p:cNvPr>
                <p:cNvPicPr/>
                <p:nvPr/>
              </p:nvPicPr>
              <p:blipFill>
                <a:blip r:embed="rId1208"/>
                <a:stretch>
                  <a:fillRect/>
                </a:stretch>
              </p:blipFill>
              <p:spPr>
                <a:xfrm>
                  <a:off x="5231173" y="6508992"/>
                  <a:ext cx="222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39121" name="Freihand 39120">
                  <a:extLst>
                    <a:ext uri="{FF2B5EF4-FFF2-40B4-BE49-F238E27FC236}">
                      <a16:creationId xmlns:a16="http://schemas.microsoft.com/office/drawing/2014/main" id="{4A2B8F5C-983C-40DF-9F71-35A01486C058}"/>
                    </a:ext>
                  </a:extLst>
                </p14:cNvPr>
                <p14:cNvContentPartPr/>
                <p14:nvPr/>
              </p14:nvContentPartPr>
              <p14:xfrm>
                <a:off x="4084213" y="6365712"/>
                <a:ext cx="1370880" cy="343080"/>
              </p14:xfrm>
            </p:contentPart>
          </mc:Choice>
          <mc:Fallback>
            <p:pic>
              <p:nvPicPr>
                <p:cNvPr id="39121" name="Freihand 39120">
                  <a:extLst>
                    <a:ext uri="{FF2B5EF4-FFF2-40B4-BE49-F238E27FC236}">
                      <a16:creationId xmlns:a16="http://schemas.microsoft.com/office/drawing/2014/main" id="{4A2B8F5C-983C-40DF-9F71-35A01486C058}"/>
                    </a:ext>
                  </a:extLst>
                </p:cNvPr>
                <p:cNvPicPr/>
                <p:nvPr/>
              </p:nvPicPr>
              <p:blipFill>
                <a:blip r:embed="rId1210"/>
                <a:stretch>
                  <a:fillRect/>
                </a:stretch>
              </p:blipFill>
              <p:spPr>
                <a:xfrm>
                  <a:off x="4079893" y="6361392"/>
                  <a:ext cx="1379520" cy="351720"/>
                </a:xfrm>
                <a:prstGeom prst="rect">
                  <a:avLst/>
                </a:prstGeom>
              </p:spPr>
            </p:pic>
          </mc:Fallback>
        </mc:AlternateContent>
      </p:grpSp>
      <p:grpSp>
        <p:nvGrpSpPr>
          <p:cNvPr id="39513" name="Gruppieren 39512">
            <a:extLst>
              <a:ext uri="{FF2B5EF4-FFF2-40B4-BE49-F238E27FC236}">
                <a16:creationId xmlns:a16="http://schemas.microsoft.com/office/drawing/2014/main" id="{0B88BACF-877E-49CD-B7D4-3ACFBA82CA84}"/>
              </a:ext>
            </a:extLst>
          </p:cNvPr>
          <p:cNvGrpSpPr/>
          <p:nvPr/>
        </p:nvGrpSpPr>
        <p:grpSpPr>
          <a:xfrm>
            <a:off x="5454733" y="4730952"/>
            <a:ext cx="3055320" cy="1993680"/>
            <a:chOff x="5454733" y="4730952"/>
            <a:chExt cx="3055320" cy="1993680"/>
          </a:xfrm>
        </p:grpSpPr>
        <mc:AlternateContent xmlns:mc="http://schemas.openxmlformats.org/markup-compatibility/2006">
          <mc:Choice xmlns:p14="http://schemas.microsoft.com/office/powerpoint/2010/main" Requires="p14">
            <p:contentPart p14:bwMode="auto" r:id="rId1211">
              <p14:nvContentPartPr>
                <p14:cNvPr id="39137" name="Freihand 39136">
                  <a:extLst>
                    <a:ext uri="{FF2B5EF4-FFF2-40B4-BE49-F238E27FC236}">
                      <a16:creationId xmlns:a16="http://schemas.microsoft.com/office/drawing/2014/main" id="{1F2E5240-2B15-4138-847F-BFFD94EB0D3D}"/>
                    </a:ext>
                  </a:extLst>
                </p14:cNvPr>
                <p14:cNvContentPartPr/>
                <p14:nvPr/>
              </p14:nvContentPartPr>
              <p14:xfrm>
                <a:off x="5511613" y="5552112"/>
                <a:ext cx="1077120" cy="742680"/>
              </p14:xfrm>
            </p:contentPart>
          </mc:Choice>
          <mc:Fallback>
            <p:pic>
              <p:nvPicPr>
                <p:cNvPr id="39137" name="Freihand 39136">
                  <a:extLst>
                    <a:ext uri="{FF2B5EF4-FFF2-40B4-BE49-F238E27FC236}">
                      <a16:creationId xmlns:a16="http://schemas.microsoft.com/office/drawing/2014/main" id="{1F2E5240-2B15-4138-847F-BFFD94EB0D3D}"/>
                    </a:ext>
                  </a:extLst>
                </p:cNvPr>
                <p:cNvPicPr/>
                <p:nvPr/>
              </p:nvPicPr>
              <p:blipFill>
                <a:blip r:embed="rId1212"/>
                <a:stretch>
                  <a:fillRect/>
                </a:stretch>
              </p:blipFill>
              <p:spPr>
                <a:xfrm>
                  <a:off x="5507293" y="5547792"/>
                  <a:ext cx="1085760" cy="7513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39161" name="Freihand 39160">
                  <a:extLst>
                    <a:ext uri="{FF2B5EF4-FFF2-40B4-BE49-F238E27FC236}">
                      <a16:creationId xmlns:a16="http://schemas.microsoft.com/office/drawing/2014/main" id="{BE8822FB-BE50-48F8-A885-203ED3804B1A}"/>
                    </a:ext>
                  </a:extLst>
                </p14:cNvPr>
                <p14:cNvContentPartPr/>
                <p14:nvPr/>
              </p14:nvContentPartPr>
              <p14:xfrm>
                <a:off x="5454733" y="6172752"/>
                <a:ext cx="366480" cy="203760"/>
              </p14:xfrm>
            </p:contentPart>
          </mc:Choice>
          <mc:Fallback>
            <p:pic>
              <p:nvPicPr>
                <p:cNvPr id="39161" name="Freihand 39160">
                  <a:extLst>
                    <a:ext uri="{FF2B5EF4-FFF2-40B4-BE49-F238E27FC236}">
                      <a16:creationId xmlns:a16="http://schemas.microsoft.com/office/drawing/2014/main" id="{BE8822FB-BE50-48F8-A885-203ED3804B1A}"/>
                    </a:ext>
                  </a:extLst>
                </p:cNvPr>
                <p:cNvPicPr/>
                <p:nvPr/>
              </p:nvPicPr>
              <p:blipFill>
                <a:blip r:embed="rId1214"/>
                <a:stretch>
                  <a:fillRect/>
                </a:stretch>
              </p:blipFill>
              <p:spPr>
                <a:xfrm>
                  <a:off x="5450413" y="6168432"/>
                  <a:ext cx="375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39163" name="Freihand 39162">
                  <a:extLst>
                    <a:ext uri="{FF2B5EF4-FFF2-40B4-BE49-F238E27FC236}">
                      <a16:creationId xmlns:a16="http://schemas.microsoft.com/office/drawing/2014/main" id="{76FBD83A-E2A5-418F-9D9E-1535C4F09471}"/>
                    </a:ext>
                  </a:extLst>
                </p14:cNvPr>
                <p14:cNvContentPartPr/>
                <p14:nvPr/>
              </p14:nvContentPartPr>
              <p14:xfrm>
                <a:off x="6613213" y="5187792"/>
                <a:ext cx="113400" cy="165600"/>
              </p14:xfrm>
            </p:contentPart>
          </mc:Choice>
          <mc:Fallback>
            <p:pic>
              <p:nvPicPr>
                <p:cNvPr id="39163" name="Freihand 39162">
                  <a:extLst>
                    <a:ext uri="{FF2B5EF4-FFF2-40B4-BE49-F238E27FC236}">
                      <a16:creationId xmlns:a16="http://schemas.microsoft.com/office/drawing/2014/main" id="{76FBD83A-E2A5-418F-9D9E-1535C4F09471}"/>
                    </a:ext>
                  </a:extLst>
                </p:cNvPr>
                <p:cNvPicPr/>
                <p:nvPr/>
              </p:nvPicPr>
              <p:blipFill>
                <a:blip r:embed="rId1216"/>
                <a:stretch>
                  <a:fillRect/>
                </a:stretch>
              </p:blipFill>
              <p:spPr>
                <a:xfrm>
                  <a:off x="6608893" y="5183472"/>
                  <a:ext cx="122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39166" name="Freihand 39165">
                  <a:extLst>
                    <a:ext uri="{FF2B5EF4-FFF2-40B4-BE49-F238E27FC236}">
                      <a16:creationId xmlns:a16="http://schemas.microsoft.com/office/drawing/2014/main" id="{2828641F-8FBA-4F83-B022-89A076666CCA}"/>
                    </a:ext>
                  </a:extLst>
                </p14:cNvPr>
                <p14:cNvContentPartPr/>
                <p14:nvPr/>
              </p14:nvContentPartPr>
              <p14:xfrm>
                <a:off x="6756133" y="5193552"/>
                <a:ext cx="82440" cy="107640"/>
              </p14:xfrm>
            </p:contentPart>
          </mc:Choice>
          <mc:Fallback>
            <p:pic>
              <p:nvPicPr>
                <p:cNvPr id="39166" name="Freihand 39165">
                  <a:extLst>
                    <a:ext uri="{FF2B5EF4-FFF2-40B4-BE49-F238E27FC236}">
                      <a16:creationId xmlns:a16="http://schemas.microsoft.com/office/drawing/2014/main" id="{2828641F-8FBA-4F83-B022-89A076666CCA}"/>
                    </a:ext>
                  </a:extLst>
                </p:cNvPr>
                <p:cNvPicPr/>
                <p:nvPr/>
              </p:nvPicPr>
              <p:blipFill>
                <a:blip r:embed="rId1218"/>
                <a:stretch>
                  <a:fillRect/>
                </a:stretch>
              </p:blipFill>
              <p:spPr>
                <a:xfrm>
                  <a:off x="6751813" y="5189232"/>
                  <a:ext cx="91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39168" name="Freihand 39167">
                  <a:extLst>
                    <a:ext uri="{FF2B5EF4-FFF2-40B4-BE49-F238E27FC236}">
                      <a16:creationId xmlns:a16="http://schemas.microsoft.com/office/drawing/2014/main" id="{3EA3744B-6E4A-4AEF-83D5-5C8EC75D6872}"/>
                    </a:ext>
                  </a:extLst>
                </p14:cNvPr>
                <p14:cNvContentPartPr/>
                <p14:nvPr/>
              </p14:nvContentPartPr>
              <p14:xfrm>
                <a:off x="6861973" y="5171592"/>
                <a:ext cx="148680" cy="97920"/>
              </p14:xfrm>
            </p:contentPart>
          </mc:Choice>
          <mc:Fallback>
            <p:pic>
              <p:nvPicPr>
                <p:cNvPr id="39168" name="Freihand 39167">
                  <a:extLst>
                    <a:ext uri="{FF2B5EF4-FFF2-40B4-BE49-F238E27FC236}">
                      <a16:creationId xmlns:a16="http://schemas.microsoft.com/office/drawing/2014/main" id="{3EA3744B-6E4A-4AEF-83D5-5C8EC75D6872}"/>
                    </a:ext>
                  </a:extLst>
                </p:cNvPr>
                <p:cNvPicPr/>
                <p:nvPr/>
              </p:nvPicPr>
              <p:blipFill>
                <a:blip r:embed="rId1220"/>
                <a:stretch>
                  <a:fillRect/>
                </a:stretch>
              </p:blipFill>
              <p:spPr>
                <a:xfrm>
                  <a:off x="6857653" y="5167272"/>
                  <a:ext cx="157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39171" name="Freihand 39170">
                  <a:extLst>
                    <a:ext uri="{FF2B5EF4-FFF2-40B4-BE49-F238E27FC236}">
                      <a16:creationId xmlns:a16="http://schemas.microsoft.com/office/drawing/2014/main" id="{5AD03125-62C4-4629-A3B4-DB6DCA2F22E6}"/>
                    </a:ext>
                  </a:extLst>
                </p14:cNvPr>
                <p14:cNvContentPartPr/>
                <p14:nvPr/>
              </p14:nvContentPartPr>
              <p14:xfrm>
                <a:off x="6969613" y="5089152"/>
                <a:ext cx="360" cy="360"/>
              </p14:xfrm>
            </p:contentPart>
          </mc:Choice>
          <mc:Fallback>
            <p:pic>
              <p:nvPicPr>
                <p:cNvPr id="39171" name="Freihand 39170">
                  <a:extLst>
                    <a:ext uri="{FF2B5EF4-FFF2-40B4-BE49-F238E27FC236}">
                      <a16:creationId xmlns:a16="http://schemas.microsoft.com/office/drawing/2014/main" id="{5AD03125-62C4-4629-A3B4-DB6DCA2F22E6}"/>
                    </a:ext>
                  </a:extLst>
                </p:cNvPr>
                <p:cNvPicPr/>
                <p:nvPr/>
              </p:nvPicPr>
              <p:blipFill>
                <a:blip r:embed="rId1063"/>
                <a:stretch>
                  <a:fillRect/>
                </a:stretch>
              </p:blipFill>
              <p:spPr>
                <a:xfrm>
                  <a:off x="6965293" y="5084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39177" name="Freihand 39176">
                  <a:extLst>
                    <a:ext uri="{FF2B5EF4-FFF2-40B4-BE49-F238E27FC236}">
                      <a16:creationId xmlns:a16="http://schemas.microsoft.com/office/drawing/2014/main" id="{65EC566F-6363-4F6A-8384-48D4C8AFD382}"/>
                    </a:ext>
                  </a:extLst>
                </p14:cNvPr>
                <p14:cNvContentPartPr/>
                <p14:nvPr/>
              </p14:nvContentPartPr>
              <p14:xfrm>
                <a:off x="6996613" y="5004552"/>
                <a:ext cx="154800" cy="173160"/>
              </p14:xfrm>
            </p:contentPart>
          </mc:Choice>
          <mc:Fallback>
            <p:pic>
              <p:nvPicPr>
                <p:cNvPr id="39177" name="Freihand 39176">
                  <a:extLst>
                    <a:ext uri="{FF2B5EF4-FFF2-40B4-BE49-F238E27FC236}">
                      <a16:creationId xmlns:a16="http://schemas.microsoft.com/office/drawing/2014/main" id="{65EC566F-6363-4F6A-8384-48D4C8AFD382}"/>
                    </a:ext>
                  </a:extLst>
                </p:cNvPr>
                <p:cNvPicPr/>
                <p:nvPr/>
              </p:nvPicPr>
              <p:blipFill>
                <a:blip r:embed="rId1223"/>
                <a:stretch>
                  <a:fillRect/>
                </a:stretch>
              </p:blipFill>
              <p:spPr>
                <a:xfrm>
                  <a:off x="6992293" y="5000232"/>
                  <a:ext cx="163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39183" name="Freihand 39182">
                  <a:extLst>
                    <a:ext uri="{FF2B5EF4-FFF2-40B4-BE49-F238E27FC236}">
                      <a16:creationId xmlns:a16="http://schemas.microsoft.com/office/drawing/2014/main" id="{C80748A0-88AA-47DD-B356-81A7FDA3F08F}"/>
                    </a:ext>
                  </a:extLst>
                </p14:cNvPr>
                <p14:cNvContentPartPr/>
                <p14:nvPr/>
              </p14:nvContentPartPr>
              <p14:xfrm>
                <a:off x="7157173" y="4928232"/>
                <a:ext cx="289440" cy="214200"/>
              </p14:xfrm>
            </p:contentPart>
          </mc:Choice>
          <mc:Fallback>
            <p:pic>
              <p:nvPicPr>
                <p:cNvPr id="39183" name="Freihand 39182">
                  <a:extLst>
                    <a:ext uri="{FF2B5EF4-FFF2-40B4-BE49-F238E27FC236}">
                      <a16:creationId xmlns:a16="http://schemas.microsoft.com/office/drawing/2014/main" id="{C80748A0-88AA-47DD-B356-81A7FDA3F08F}"/>
                    </a:ext>
                  </a:extLst>
                </p:cNvPr>
                <p:cNvPicPr/>
                <p:nvPr/>
              </p:nvPicPr>
              <p:blipFill>
                <a:blip r:embed="rId1225"/>
                <a:stretch>
                  <a:fillRect/>
                </a:stretch>
              </p:blipFill>
              <p:spPr>
                <a:xfrm>
                  <a:off x="7152853" y="4923912"/>
                  <a:ext cx="298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39193" name="Freihand 39192">
                  <a:extLst>
                    <a:ext uri="{FF2B5EF4-FFF2-40B4-BE49-F238E27FC236}">
                      <a16:creationId xmlns:a16="http://schemas.microsoft.com/office/drawing/2014/main" id="{8EF62BA7-767D-4450-9D05-B74A85C55D42}"/>
                    </a:ext>
                  </a:extLst>
                </p14:cNvPr>
                <p14:cNvContentPartPr/>
                <p14:nvPr/>
              </p14:nvContentPartPr>
              <p14:xfrm>
                <a:off x="7404853" y="4890072"/>
                <a:ext cx="82800" cy="164880"/>
              </p14:xfrm>
            </p:contentPart>
          </mc:Choice>
          <mc:Fallback>
            <p:pic>
              <p:nvPicPr>
                <p:cNvPr id="39193" name="Freihand 39192">
                  <a:extLst>
                    <a:ext uri="{FF2B5EF4-FFF2-40B4-BE49-F238E27FC236}">
                      <a16:creationId xmlns:a16="http://schemas.microsoft.com/office/drawing/2014/main" id="{8EF62BA7-767D-4450-9D05-B74A85C55D42}"/>
                    </a:ext>
                  </a:extLst>
                </p:cNvPr>
                <p:cNvPicPr/>
                <p:nvPr/>
              </p:nvPicPr>
              <p:blipFill>
                <a:blip r:embed="rId1227"/>
                <a:stretch>
                  <a:fillRect/>
                </a:stretch>
              </p:blipFill>
              <p:spPr>
                <a:xfrm>
                  <a:off x="7400533" y="4885752"/>
                  <a:ext cx="91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39202" name="Freihand 39201">
                  <a:extLst>
                    <a:ext uri="{FF2B5EF4-FFF2-40B4-BE49-F238E27FC236}">
                      <a16:creationId xmlns:a16="http://schemas.microsoft.com/office/drawing/2014/main" id="{0EDBFB44-9D75-4CC1-AA70-EA55866E22AF}"/>
                    </a:ext>
                  </a:extLst>
                </p14:cNvPr>
                <p14:cNvContentPartPr/>
                <p14:nvPr/>
              </p14:nvContentPartPr>
              <p14:xfrm>
                <a:off x="7589533" y="4900872"/>
                <a:ext cx="252360" cy="105840"/>
              </p14:xfrm>
            </p:contentPart>
          </mc:Choice>
          <mc:Fallback>
            <p:pic>
              <p:nvPicPr>
                <p:cNvPr id="39202" name="Freihand 39201">
                  <a:extLst>
                    <a:ext uri="{FF2B5EF4-FFF2-40B4-BE49-F238E27FC236}">
                      <a16:creationId xmlns:a16="http://schemas.microsoft.com/office/drawing/2014/main" id="{0EDBFB44-9D75-4CC1-AA70-EA55866E22AF}"/>
                    </a:ext>
                  </a:extLst>
                </p:cNvPr>
                <p:cNvPicPr/>
                <p:nvPr/>
              </p:nvPicPr>
              <p:blipFill>
                <a:blip r:embed="rId1229"/>
                <a:stretch>
                  <a:fillRect/>
                </a:stretch>
              </p:blipFill>
              <p:spPr>
                <a:xfrm>
                  <a:off x="7585213" y="4896552"/>
                  <a:ext cx="261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39205" name="Freihand 39204">
                  <a:extLst>
                    <a:ext uri="{FF2B5EF4-FFF2-40B4-BE49-F238E27FC236}">
                      <a16:creationId xmlns:a16="http://schemas.microsoft.com/office/drawing/2014/main" id="{4962E76E-4E20-4683-8315-C27EE3C0F01E}"/>
                    </a:ext>
                  </a:extLst>
                </p14:cNvPr>
                <p14:cNvContentPartPr/>
                <p14:nvPr/>
              </p14:nvContentPartPr>
              <p14:xfrm>
                <a:off x="7868893" y="4730952"/>
                <a:ext cx="138960" cy="190800"/>
              </p14:xfrm>
            </p:contentPart>
          </mc:Choice>
          <mc:Fallback>
            <p:pic>
              <p:nvPicPr>
                <p:cNvPr id="39205" name="Freihand 39204">
                  <a:extLst>
                    <a:ext uri="{FF2B5EF4-FFF2-40B4-BE49-F238E27FC236}">
                      <a16:creationId xmlns:a16="http://schemas.microsoft.com/office/drawing/2014/main" id="{4962E76E-4E20-4683-8315-C27EE3C0F01E}"/>
                    </a:ext>
                  </a:extLst>
                </p:cNvPr>
                <p:cNvPicPr/>
                <p:nvPr/>
              </p:nvPicPr>
              <p:blipFill>
                <a:blip r:embed="rId1231"/>
                <a:stretch>
                  <a:fillRect/>
                </a:stretch>
              </p:blipFill>
              <p:spPr>
                <a:xfrm>
                  <a:off x="7864573" y="4726632"/>
                  <a:ext cx="147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39218" name="Freihand 39217">
                  <a:extLst>
                    <a:ext uri="{FF2B5EF4-FFF2-40B4-BE49-F238E27FC236}">
                      <a16:creationId xmlns:a16="http://schemas.microsoft.com/office/drawing/2014/main" id="{B882A7A9-4FA1-4D4D-8F9A-BEEF4F669278}"/>
                    </a:ext>
                  </a:extLst>
                </p14:cNvPr>
                <p14:cNvContentPartPr/>
                <p14:nvPr/>
              </p14:nvContentPartPr>
              <p14:xfrm>
                <a:off x="6804733" y="5382552"/>
                <a:ext cx="224280" cy="135360"/>
              </p14:xfrm>
            </p:contentPart>
          </mc:Choice>
          <mc:Fallback>
            <p:pic>
              <p:nvPicPr>
                <p:cNvPr id="39218" name="Freihand 39217">
                  <a:extLst>
                    <a:ext uri="{FF2B5EF4-FFF2-40B4-BE49-F238E27FC236}">
                      <a16:creationId xmlns:a16="http://schemas.microsoft.com/office/drawing/2014/main" id="{B882A7A9-4FA1-4D4D-8F9A-BEEF4F669278}"/>
                    </a:ext>
                  </a:extLst>
                </p:cNvPr>
                <p:cNvPicPr/>
                <p:nvPr/>
              </p:nvPicPr>
              <p:blipFill>
                <a:blip r:embed="rId1233"/>
                <a:stretch>
                  <a:fillRect/>
                </a:stretch>
              </p:blipFill>
              <p:spPr>
                <a:xfrm>
                  <a:off x="6800413" y="5378232"/>
                  <a:ext cx="232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39219" name="Freihand 39218">
                  <a:extLst>
                    <a:ext uri="{FF2B5EF4-FFF2-40B4-BE49-F238E27FC236}">
                      <a16:creationId xmlns:a16="http://schemas.microsoft.com/office/drawing/2014/main" id="{76169B89-6119-4C23-8FD8-E88DB36B537D}"/>
                    </a:ext>
                  </a:extLst>
                </p14:cNvPr>
                <p14:cNvContentPartPr/>
                <p14:nvPr/>
              </p14:nvContentPartPr>
              <p14:xfrm>
                <a:off x="7080853" y="5336832"/>
                <a:ext cx="88200" cy="222120"/>
              </p14:xfrm>
            </p:contentPart>
          </mc:Choice>
          <mc:Fallback>
            <p:pic>
              <p:nvPicPr>
                <p:cNvPr id="39219" name="Freihand 39218">
                  <a:extLst>
                    <a:ext uri="{FF2B5EF4-FFF2-40B4-BE49-F238E27FC236}">
                      <a16:creationId xmlns:a16="http://schemas.microsoft.com/office/drawing/2014/main" id="{76169B89-6119-4C23-8FD8-E88DB36B537D}"/>
                    </a:ext>
                  </a:extLst>
                </p:cNvPr>
                <p:cNvPicPr/>
                <p:nvPr/>
              </p:nvPicPr>
              <p:blipFill>
                <a:blip r:embed="rId1235"/>
                <a:stretch>
                  <a:fillRect/>
                </a:stretch>
              </p:blipFill>
              <p:spPr>
                <a:xfrm>
                  <a:off x="7076533" y="5332512"/>
                  <a:ext cx="96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39220" name="Freihand 39219">
                  <a:extLst>
                    <a:ext uri="{FF2B5EF4-FFF2-40B4-BE49-F238E27FC236}">
                      <a16:creationId xmlns:a16="http://schemas.microsoft.com/office/drawing/2014/main" id="{4AB9B0FD-C209-4FE4-A198-84A5718DE7A4}"/>
                    </a:ext>
                  </a:extLst>
                </p14:cNvPr>
                <p14:cNvContentPartPr/>
                <p14:nvPr/>
              </p14:nvContentPartPr>
              <p14:xfrm>
                <a:off x="7184893" y="5317392"/>
                <a:ext cx="70920" cy="197280"/>
              </p14:xfrm>
            </p:contentPart>
          </mc:Choice>
          <mc:Fallback>
            <p:pic>
              <p:nvPicPr>
                <p:cNvPr id="39220" name="Freihand 39219">
                  <a:extLst>
                    <a:ext uri="{FF2B5EF4-FFF2-40B4-BE49-F238E27FC236}">
                      <a16:creationId xmlns:a16="http://schemas.microsoft.com/office/drawing/2014/main" id="{4AB9B0FD-C209-4FE4-A198-84A5718DE7A4}"/>
                    </a:ext>
                  </a:extLst>
                </p:cNvPr>
                <p:cNvPicPr/>
                <p:nvPr/>
              </p:nvPicPr>
              <p:blipFill>
                <a:blip r:embed="rId1237"/>
                <a:stretch>
                  <a:fillRect/>
                </a:stretch>
              </p:blipFill>
              <p:spPr>
                <a:xfrm>
                  <a:off x="7180573" y="5313072"/>
                  <a:ext cx="79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39223" name="Freihand 39222">
                  <a:extLst>
                    <a:ext uri="{FF2B5EF4-FFF2-40B4-BE49-F238E27FC236}">
                      <a16:creationId xmlns:a16="http://schemas.microsoft.com/office/drawing/2014/main" id="{98EB12F8-5FDC-47AB-9E8A-8CE6289758D7}"/>
                    </a:ext>
                  </a:extLst>
                </p14:cNvPr>
                <p14:cNvContentPartPr/>
                <p14:nvPr/>
              </p14:nvContentPartPr>
              <p14:xfrm>
                <a:off x="7248973" y="5228112"/>
                <a:ext cx="25920" cy="152640"/>
              </p14:xfrm>
            </p:contentPart>
          </mc:Choice>
          <mc:Fallback>
            <p:pic>
              <p:nvPicPr>
                <p:cNvPr id="39223" name="Freihand 39222">
                  <a:extLst>
                    <a:ext uri="{FF2B5EF4-FFF2-40B4-BE49-F238E27FC236}">
                      <a16:creationId xmlns:a16="http://schemas.microsoft.com/office/drawing/2014/main" id="{98EB12F8-5FDC-47AB-9E8A-8CE6289758D7}"/>
                    </a:ext>
                  </a:extLst>
                </p:cNvPr>
                <p:cNvPicPr/>
                <p:nvPr/>
              </p:nvPicPr>
              <p:blipFill>
                <a:blip r:embed="rId1239"/>
                <a:stretch>
                  <a:fillRect/>
                </a:stretch>
              </p:blipFill>
              <p:spPr>
                <a:xfrm>
                  <a:off x="7244653" y="5223792"/>
                  <a:ext cx="34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39226" name="Freihand 39225">
                  <a:extLst>
                    <a:ext uri="{FF2B5EF4-FFF2-40B4-BE49-F238E27FC236}">
                      <a16:creationId xmlns:a16="http://schemas.microsoft.com/office/drawing/2014/main" id="{90BE20B1-A7BB-4BF5-95AF-F640A1D955EE}"/>
                    </a:ext>
                  </a:extLst>
                </p14:cNvPr>
                <p14:cNvContentPartPr/>
                <p14:nvPr/>
              </p14:nvContentPartPr>
              <p14:xfrm>
                <a:off x="7312693" y="5284272"/>
                <a:ext cx="104040" cy="60840"/>
              </p14:xfrm>
            </p:contentPart>
          </mc:Choice>
          <mc:Fallback>
            <p:pic>
              <p:nvPicPr>
                <p:cNvPr id="39226" name="Freihand 39225">
                  <a:extLst>
                    <a:ext uri="{FF2B5EF4-FFF2-40B4-BE49-F238E27FC236}">
                      <a16:creationId xmlns:a16="http://schemas.microsoft.com/office/drawing/2014/main" id="{90BE20B1-A7BB-4BF5-95AF-F640A1D955EE}"/>
                    </a:ext>
                  </a:extLst>
                </p:cNvPr>
                <p:cNvPicPr/>
                <p:nvPr/>
              </p:nvPicPr>
              <p:blipFill>
                <a:blip r:embed="rId1241"/>
                <a:stretch>
                  <a:fillRect/>
                </a:stretch>
              </p:blipFill>
              <p:spPr>
                <a:xfrm>
                  <a:off x="7308373" y="5279952"/>
                  <a:ext cx="112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39232" name="Freihand 39231">
                  <a:extLst>
                    <a:ext uri="{FF2B5EF4-FFF2-40B4-BE49-F238E27FC236}">
                      <a16:creationId xmlns:a16="http://schemas.microsoft.com/office/drawing/2014/main" id="{88E4997A-438D-4BC0-B6C8-044EEAB8ECDB}"/>
                    </a:ext>
                  </a:extLst>
                </p14:cNvPr>
                <p14:cNvContentPartPr/>
                <p14:nvPr/>
              </p14:nvContentPartPr>
              <p14:xfrm>
                <a:off x="7421413" y="5193552"/>
                <a:ext cx="149400" cy="101160"/>
              </p14:xfrm>
            </p:contentPart>
          </mc:Choice>
          <mc:Fallback>
            <p:pic>
              <p:nvPicPr>
                <p:cNvPr id="39232" name="Freihand 39231">
                  <a:extLst>
                    <a:ext uri="{FF2B5EF4-FFF2-40B4-BE49-F238E27FC236}">
                      <a16:creationId xmlns:a16="http://schemas.microsoft.com/office/drawing/2014/main" id="{88E4997A-438D-4BC0-B6C8-044EEAB8ECDB}"/>
                    </a:ext>
                  </a:extLst>
                </p:cNvPr>
                <p:cNvPicPr/>
                <p:nvPr/>
              </p:nvPicPr>
              <p:blipFill>
                <a:blip r:embed="rId1243"/>
                <a:stretch>
                  <a:fillRect/>
                </a:stretch>
              </p:blipFill>
              <p:spPr>
                <a:xfrm>
                  <a:off x="7417093" y="5189232"/>
                  <a:ext cx="158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39245" name="Freihand 39244">
                  <a:extLst>
                    <a:ext uri="{FF2B5EF4-FFF2-40B4-BE49-F238E27FC236}">
                      <a16:creationId xmlns:a16="http://schemas.microsoft.com/office/drawing/2014/main" id="{12FA76DD-BC42-487C-8BA4-240A26BF9B72}"/>
                    </a:ext>
                  </a:extLst>
                </p14:cNvPr>
                <p14:cNvContentPartPr/>
                <p14:nvPr/>
              </p14:nvContentPartPr>
              <p14:xfrm>
                <a:off x="7655053" y="5104992"/>
                <a:ext cx="25200" cy="117000"/>
              </p14:xfrm>
            </p:contentPart>
          </mc:Choice>
          <mc:Fallback>
            <p:pic>
              <p:nvPicPr>
                <p:cNvPr id="39245" name="Freihand 39244">
                  <a:extLst>
                    <a:ext uri="{FF2B5EF4-FFF2-40B4-BE49-F238E27FC236}">
                      <a16:creationId xmlns:a16="http://schemas.microsoft.com/office/drawing/2014/main" id="{12FA76DD-BC42-487C-8BA4-240A26BF9B72}"/>
                    </a:ext>
                  </a:extLst>
                </p:cNvPr>
                <p:cNvPicPr/>
                <p:nvPr/>
              </p:nvPicPr>
              <p:blipFill>
                <a:blip r:embed="rId1245"/>
                <a:stretch>
                  <a:fillRect/>
                </a:stretch>
              </p:blipFill>
              <p:spPr>
                <a:xfrm>
                  <a:off x="7650733" y="5100672"/>
                  <a:ext cx="33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39250" name="Freihand 39249">
                  <a:extLst>
                    <a:ext uri="{FF2B5EF4-FFF2-40B4-BE49-F238E27FC236}">
                      <a16:creationId xmlns:a16="http://schemas.microsoft.com/office/drawing/2014/main" id="{E30FF362-8E66-4A42-A442-D979BAEBACBC}"/>
                    </a:ext>
                  </a:extLst>
                </p14:cNvPr>
                <p14:cNvContentPartPr/>
                <p14:nvPr/>
              </p14:nvContentPartPr>
              <p14:xfrm>
                <a:off x="7610053" y="5172672"/>
                <a:ext cx="102960" cy="73800"/>
              </p14:xfrm>
            </p:contentPart>
          </mc:Choice>
          <mc:Fallback>
            <p:pic>
              <p:nvPicPr>
                <p:cNvPr id="39250" name="Freihand 39249">
                  <a:extLst>
                    <a:ext uri="{FF2B5EF4-FFF2-40B4-BE49-F238E27FC236}">
                      <a16:creationId xmlns:a16="http://schemas.microsoft.com/office/drawing/2014/main" id="{E30FF362-8E66-4A42-A442-D979BAEBACBC}"/>
                    </a:ext>
                  </a:extLst>
                </p:cNvPr>
                <p:cNvPicPr/>
                <p:nvPr/>
              </p:nvPicPr>
              <p:blipFill>
                <a:blip r:embed="rId1247"/>
                <a:stretch>
                  <a:fillRect/>
                </a:stretch>
              </p:blipFill>
              <p:spPr>
                <a:xfrm>
                  <a:off x="7605733" y="5168352"/>
                  <a:ext cx="111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39260" name="Freihand 39259">
                  <a:extLst>
                    <a:ext uri="{FF2B5EF4-FFF2-40B4-BE49-F238E27FC236}">
                      <a16:creationId xmlns:a16="http://schemas.microsoft.com/office/drawing/2014/main" id="{C6B6D104-331D-40DF-A57B-7C138C2DBA6E}"/>
                    </a:ext>
                  </a:extLst>
                </p14:cNvPr>
                <p14:cNvContentPartPr/>
                <p14:nvPr/>
              </p14:nvContentPartPr>
              <p14:xfrm>
                <a:off x="7579093" y="5088792"/>
                <a:ext cx="120960" cy="40320"/>
              </p14:xfrm>
            </p:contentPart>
          </mc:Choice>
          <mc:Fallback>
            <p:pic>
              <p:nvPicPr>
                <p:cNvPr id="39260" name="Freihand 39259">
                  <a:extLst>
                    <a:ext uri="{FF2B5EF4-FFF2-40B4-BE49-F238E27FC236}">
                      <a16:creationId xmlns:a16="http://schemas.microsoft.com/office/drawing/2014/main" id="{C6B6D104-331D-40DF-A57B-7C138C2DBA6E}"/>
                    </a:ext>
                  </a:extLst>
                </p:cNvPr>
                <p:cNvPicPr/>
                <p:nvPr/>
              </p:nvPicPr>
              <p:blipFill>
                <a:blip r:embed="rId1249"/>
                <a:stretch>
                  <a:fillRect/>
                </a:stretch>
              </p:blipFill>
              <p:spPr>
                <a:xfrm>
                  <a:off x="7574773" y="5084472"/>
                  <a:ext cx="12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39266" name="Freihand 39265">
                  <a:extLst>
                    <a:ext uri="{FF2B5EF4-FFF2-40B4-BE49-F238E27FC236}">
                      <a16:creationId xmlns:a16="http://schemas.microsoft.com/office/drawing/2014/main" id="{DCCA7F60-619B-45CA-AE36-F47E8A19454D}"/>
                    </a:ext>
                  </a:extLst>
                </p14:cNvPr>
                <p14:cNvContentPartPr/>
                <p14:nvPr/>
              </p14:nvContentPartPr>
              <p14:xfrm>
                <a:off x="7722373" y="5097072"/>
                <a:ext cx="177120" cy="93240"/>
              </p14:xfrm>
            </p:contentPart>
          </mc:Choice>
          <mc:Fallback>
            <p:pic>
              <p:nvPicPr>
                <p:cNvPr id="39266" name="Freihand 39265">
                  <a:extLst>
                    <a:ext uri="{FF2B5EF4-FFF2-40B4-BE49-F238E27FC236}">
                      <a16:creationId xmlns:a16="http://schemas.microsoft.com/office/drawing/2014/main" id="{DCCA7F60-619B-45CA-AE36-F47E8A19454D}"/>
                    </a:ext>
                  </a:extLst>
                </p:cNvPr>
                <p:cNvPicPr/>
                <p:nvPr/>
              </p:nvPicPr>
              <p:blipFill>
                <a:blip r:embed="rId1251"/>
                <a:stretch>
                  <a:fillRect/>
                </a:stretch>
              </p:blipFill>
              <p:spPr>
                <a:xfrm>
                  <a:off x="7718053" y="5092752"/>
                  <a:ext cx="185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9278" name="Freihand 39277">
                  <a:extLst>
                    <a:ext uri="{FF2B5EF4-FFF2-40B4-BE49-F238E27FC236}">
                      <a16:creationId xmlns:a16="http://schemas.microsoft.com/office/drawing/2014/main" id="{86BF9DE5-7734-4F45-93B3-35508CF81520}"/>
                    </a:ext>
                  </a:extLst>
                </p14:cNvPr>
                <p14:cNvContentPartPr/>
                <p14:nvPr/>
              </p14:nvContentPartPr>
              <p14:xfrm>
                <a:off x="7819213" y="5092752"/>
                <a:ext cx="69120" cy="77040"/>
              </p14:xfrm>
            </p:contentPart>
          </mc:Choice>
          <mc:Fallback>
            <p:pic>
              <p:nvPicPr>
                <p:cNvPr id="39278" name="Freihand 39277">
                  <a:extLst>
                    <a:ext uri="{FF2B5EF4-FFF2-40B4-BE49-F238E27FC236}">
                      <a16:creationId xmlns:a16="http://schemas.microsoft.com/office/drawing/2014/main" id="{86BF9DE5-7734-4F45-93B3-35508CF81520}"/>
                    </a:ext>
                  </a:extLst>
                </p:cNvPr>
                <p:cNvPicPr/>
                <p:nvPr/>
              </p:nvPicPr>
              <p:blipFill>
                <a:blip r:embed="rId1253"/>
                <a:stretch>
                  <a:fillRect/>
                </a:stretch>
              </p:blipFill>
              <p:spPr>
                <a:xfrm>
                  <a:off x="7814893" y="5088432"/>
                  <a:ext cx="77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39279" name="Freihand 39278">
                  <a:extLst>
                    <a:ext uri="{FF2B5EF4-FFF2-40B4-BE49-F238E27FC236}">
                      <a16:creationId xmlns:a16="http://schemas.microsoft.com/office/drawing/2014/main" id="{1E7FE335-D96E-43DB-8916-F2BA8D145C6D}"/>
                    </a:ext>
                  </a:extLst>
                </p14:cNvPr>
                <p14:cNvContentPartPr/>
                <p14:nvPr/>
              </p14:nvContentPartPr>
              <p14:xfrm>
                <a:off x="7910293" y="5061072"/>
                <a:ext cx="53640" cy="59400"/>
              </p14:xfrm>
            </p:contentPart>
          </mc:Choice>
          <mc:Fallback>
            <p:pic>
              <p:nvPicPr>
                <p:cNvPr id="39279" name="Freihand 39278">
                  <a:extLst>
                    <a:ext uri="{FF2B5EF4-FFF2-40B4-BE49-F238E27FC236}">
                      <a16:creationId xmlns:a16="http://schemas.microsoft.com/office/drawing/2014/main" id="{1E7FE335-D96E-43DB-8916-F2BA8D145C6D}"/>
                    </a:ext>
                  </a:extLst>
                </p:cNvPr>
                <p:cNvPicPr/>
                <p:nvPr/>
              </p:nvPicPr>
              <p:blipFill>
                <a:blip r:embed="rId1255"/>
                <a:stretch>
                  <a:fillRect/>
                </a:stretch>
              </p:blipFill>
              <p:spPr>
                <a:xfrm>
                  <a:off x="7905973" y="5056752"/>
                  <a:ext cx="62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39292" name="Freihand 39291">
                  <a:extLst>
                    <a:ext uri="{FF2B5EF4-FFF2-40B4-BE49-F238E27FC236}">
                      <a16:creationId xmlns:a16="http://schemas.microsoft.com/office/drawing/2014/main" id="{E17CB63E-93A5-46A2-B7EA-A68275BEBB32}"/>
                    </a:ext>
                  </a:extLst>
                </p14:cNvPr>
                <p14:cNvContentPartPr/>
                <p14:nvPr/>
              </p14:nvContentPartPr>
              <p14:xfrm>
                <a:off x="7980853" y="5031912"/>
                <a:ext cx="47880" cy="80640"/>
              </p14:xfrm>
            </p:contentPart>
          </mc:Choice>
          <mc:Fallback>
            <p:pic>
              <p:nvPicPr>
                <p:cNvPr id="39292" name="Freihand 39291">
                  <a:extLst>
                    <a:ext uri="{FF2B5EF4-FFF2-40B4-BE49-F238E27FC236}">
                      <a16:creationId xmlns:a16="http://schemas.microsoft.com/office/drawing/2014/main" id="{E17CB63E-93A5-46A2-B7EA-A68275BEBB32}"/>
                    </a:ext>
                  </a:extLst>
                </p:cNvPr>
                <p:cNvPicPr/>
                <p:nvPr/>
              </p:nvPicPr>
              <p:blipFill>
                <a:blip r:embed="rId1257"/>
                <a:stretch>
                  <a:fillRect/>
                </a:stretch>
              </p:blipFill>
              <p:spPr>
                <a:xfrm>
                  <a:off x="7976533" y="5027592"/>
                  <a:ext cx="56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39303" name="Freihand 39302">
                  <a:extLst>
                    <a:ext uri="{FF2B5EF4-FFF2-40B4-BE49-F238E27FC236}">
                      <a16:creationId xmlns:a16="http://schemas.microsoft.com/office/drawing/2014/main" id="{13378E02-35E0-4C07-8D39-95B5D1672762}"/>
                    </a:ext>
                  </a:extLst>
                </p14:cNvPr>
                <p14:cNvContentPartPr/>
                <p14:nvPr/>
              </p14:nvContentPartPr>
              <p14:xfrm>
                <a:off x="8012533" y="4969272"/>
                <a:ext cx="109080" cy="114840"/>
              </p14:xfrm>
            </p:contentPart>
          </mc:Choice>
          <mc:Fallback>
            <p:pic>
              <p:nvPicPr>
                <p:cNvPr id="39303" name="Freihand 39302">
                  <a:extLst>
                    <a:ext uri="{FF2B5EF4-FFF2-40B4-BE49-F238E27FC236}">
                      <a16:creationId xmlns:a16="http://schemas.microsoft.com/office/drawing/2014/main" id="{13378E02-35E0-4C07-8D39-95B5D1672762}"/>
                    </a:ext>
                  </a:extLst>
                </p:cNvPr>
                <p:cNvPicPr/>
                <p:nvPr/>
              </p:nvPicPr>
              <p:blipFill>
                <a:blip r:embed="rId1259"/>
                <a:stretch>
                  <a:fillRect/>
                </a:stretch>
              </p:blipFill>
              <p:spPr>
                <a:xfrm>
                  <a:off x="8008213" y="4964952"/>
                  <a:ext cx="117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39305" name="Freihand 39304">
                  <a:extLst>
                    <a:ext uri="{FF2B5EF4-FFF2-40B4-BE49-F238E27FC236}">
                      <a16:creationId xmlns:a16="http://schemas.microsoft.com/office/drawing/2014/main" id="{8E0E8C42-67A7-410D-A112-65E31998BC1E}"/>
                    </a:ext>
                  </a:extLst>
                </p14:cNvPr>
                <p14:cNvContentPartPr/>
                <p14:nvPr/>
              </p14:nvContentPartPr>
              <p14:xfrm>
                <a:off x="8108653" y="4927512"/>
                <a:ext cx="84240" cy="110880"/>
              </p14:xfrm>
            </p:contentPart>
          </mc:Choice>
          <mc:Fallback>
            <p:pic>
              <p:nvPicPr>
                <p:cNvPr id="39305" name="Freihand 39304">
                  <a:extLst>
                    <a:ext uri="{FF2B5EF4-FFF2-40B4-BE49-F238E27FC236}">
                      <a16:creationId xmlns:a16="http://schemas.microsoft.com/office/drawing/2014/main" id="{8E0E8C42-67A7-410D-A112-65E31998BC1E}"/>
                    </a:ext>
                  </a:extLst>
                </p:cNvPr>
                <p:cNvPicPr/>
                <p:nvPr/>
              </p:nvPicPr>
              <p:blipFill>
                <a:blip r:embed="rId1261"/>
                <a:stretch>
                  <a:fillRect/>
                </a:stretch>
              </p:blipFill>
              <p:spPr>
                <a:xfrm>
                  <a:off x="8104333" y="4923192"/>
                  <a:ext cx="92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39312" name="Freihand 39311">
                  <a:extLst>
                    <a:ext uri="{FF2B5EF4-FFF2-40B4-BE49-F238E27FC236}">
                      <a16:creationId xmlns:a16="http://schemas.microsoft.com/office/drawing/2014/main" id="{416D850F-6E5D-4C84-BD0A-6498F09E15AD}"/>
                    </a:ext>
                  </a:extLst>
                </p14:cNvPr>
                <p14:cNvContentPartPr/>
                <p14:nvPr/>
              </p14:nvContentPartPr>
              <p14:xfrm>
                <a:off x="8162653" y="4901232"/>
                <a:ext cx="2880" cy="6480"/>
              </p14:xfrm>
            </p:contentPart>
          </mc:Choice>
          <mc:Fallback>
            <p:pic>
              <p:nvPicPr>
                <p:cNvPr id="39312" name="Freihand 39311">
                  <a:extLst>
                    <a:ext uri="{FF2B5EF4-FFF2-40B4-BE49-F238E27FC236}">
                      <a16:creationId xmlns:a16="http://schemas.microsoft.com/office/drawing/2014/main" id="{416D850F-6E5D-4C84-BD0A-6498F09E15AD}"/>
                    </a:ext>
                  </a:extLst>
                </p:cNvPr>
                <p:cNvPicPr/>
                <p:nvPr/>
              </p:nvPicPr>
              <p:blipFill>
                <a:blip r:embed="rId1263"/>
                <a:stretch>
                  <a:fillRect/>
                </a:stretch>
              </p:blipFill>
              <p:spPr>
                <a:xfrm>
                  <a:off x="8158333" y="4896912"/>
                  <a:ext cx="11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39317" name="Freihand 39316">
                  <a:extLst>
                    <a:ext uri="{FF2B5EF4-FFF2-40B4-BE49-F238E27FC236}">
                      <a16:creationId xmlns:a16="http://schemas.microsoft.com/office/drawing/2014/main" id="{B8BBD604-C6D7-416C-B62A-392D01E0C078}"/>
                    </a:ext>
                  </a:extLst>
                </p14:cNvPr>
                <p14:cNvContentPartPr/>
                <p14:nvPr/>
              </p14:nvContentPartPr>
              <p14:xfrm>
                <a:off x="8190733" y="4883592"/>
                <a:ext cx="236520" cy="105480"/>
              </p14:xfrm>
            </p:contentPart>
          </mc:Choice>
          <mc:Fallback>
            <p:pic>
              <p:nvPicPr>
                <p:cNvPr id="39317" name="Freihand 39316">
                  <a:extLst>
                    <a:ext uri="{FF2B5EF4-FFF2-40B4-BE49-F238E27FC236}">
                      <a16:creationId xmlns:a16="http://schemas.microsoft.com/office/drawing/2014/main" id="{B8BBD604-C6D7-416C-B62A-392D01E0C078}"/>
                    </a:ext>
                  </a:extLst>
                </p:cNvPr>
                <p:cNvPicPr/>
                <p:nvPr/>
              </p:nvPicPr>
              <p:blipFill>
                <a:blip r:embed="rId1265"/>
                <a:stretch>
                  <a:fillRect/>
                </a:stretch>
              </p:blipFill>
              <p:spPr>
                <a:xfrm>
                  <a:off x="8186413" y="4879272"/>
                  <a:ext cx="245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39340" name="Freihand 39339">
                  <a:extLst>
                    <a:ext uri="{FF2B5EF4-FFF2-40B4-BE49-F238E27FC236}">
                      <a16:creationId xmlns:a16="http://schemas.microsoft.com/office/drawing/2014/main" id="{BA61B590-580E-4A89-96A8-B28784C98BB2}"/>
                    </a:ext>
                  </a:extLst>
                </p14:cNvPr>
                <p14:cNvContentPartPr/>
                <p14:nvPr/>
              </p14:nvContentPartPr>
              <p14:xfrm>
                <a:off x="6842893" y="5631672"/>
                <a:ext cx="90360" cy="125280"/>
              </p14:xfrm>
            </p:contentPart>
          </mc:Choice>
          <mc:Fallback>
            <p:pic>
              <p:nvPicPr>
                <p:cNvPr id="39340" name="Freihand 39339">
                  <a:extLst>
                    <a:ext uri="{FF2B5EF4-FFF2-40B4-BE49-F238E27FC236}">
                      <a16:creationId xmlns:a16="http://schemas.microsoft.com/office/drawing/2014/main" id="{BA61B590-580E-4A89-96A8-B28784C98BB2}"/>
                    </a:ext>
                  </a:extLst>
                </p:cNvPr>
                <p:cNvPicPr/>
                <p:nvPr/>
              </p:nvPicPr>
              <p:blipFill>
                <a:blip r:embed="rId1267"/>
                <a:stretch>
                  <a:fillRect/>
                </a:stretch>
              </p:blipFill>
              <p:spPr>
                <a:xfrm>
                  <a:off x="6838573" y="5627352"/>
                  <a:ext cx="99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39341" name="Freihand 39340">
                  <a:extLst>
                    <a:ext uri="{FF2B5EF4-FFF2-40B4-BE49-F238E27FC236}">
                      <a16:creationId xmlns:a16="http://schemas.microsoft.com/office/drawing/2014/main" id="{BDA09634-D009-413F-93B0-46522A8F0364}"/>
                    </a:ext>
                  </a:extLst>
                </p14:cNvPr>
                <p14:cNvContentPartPr/>
                <p14:nvPr/>
              </p14:nvContentPartPr>
              <p14:xfrm>
                <a:off x="6968173" y="5575872"/>
                <a:ext cx="221040" cy="119160"/>
              </p14:xfrm>
            </p:contentPart>
          </mc:Choice>
          <mc:Fallback>
            <p:pic>
              <p:nvPicPr>
                <p:cNvPr id="39341" name="Freihand 39340">
                  <a:extLst>
                    <a:ext uri="{FF2B5EF4-FFF2-40B4-BE49-F238E27FC236}">
                      <a16:creationId xmlns:a16="http://schemas.microsoft.com/office/drawing/2014/main" id="{BDA09634-D009-413F-93B0-46522A8F0364}"/>
                    </a:ext>
                  </a:extLst>
                </p:cNvPr>
                <p:cNvPicPr/>
                <p:nvPr/>
              </p:nvPicPr>
              <p:blipFill>
                <a:blip r:embed="rId1269"/>
                <a:stretch>
                  <a:fillRect/>
                </a:stretch>
              </p:blipFill>
              <p:spPr>
                <a:xfrm>
                  <a:off x="6963853" y="5571552"/>
                  <a:ext cx="229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39342" name="Freihand 39341">
                  <a:extLst>
                    <a:ext uri="{FF2B5EF4-FFF2-40B4-BE49-F238E27FC236}">
                      <a16:creationId xmlns:a16="http://schemas.microsoft.com/office/drawing/2014/main" id="{A4312172-9E34-4FAD-94D0-6C517F085B99}"/>
                    </a:ext>
                  </a:extLst>
                </p14:cNvPr>
                <p14:cNvContentPartPr/>
                <p14:nvPr/>
              </p14:nvContentPartPr>
              <p14:xfrm>
                <a:off x="7227013" y="5611512"/>
                <a:ext cx="360" cy="360"/>
              </p14:xfrm>
            </p:contentPart>
          </mc:Choice>
          <mc:Fallback>
            <p:pic>
              <p:nvPicPr>
                <p:cNvPr id="39342" name="Freihand 39341">
                  <a:extLst>
                    <a:ext uri="{FF2B5EF4-FFF2-40B4-BE49-F238E27FC236}">
                      <a16:creationId xmlns:a16="http://schemas.microsoft.com/office/drawing/2014/main" id="{A4312172-9E34-4FAD-94D0-6C517F085B99}"/>
                    </a:ext>
                  </a:extLst>
                </p:cNvPr>
                <p:cNvPicPr/>
                <p:nvPr/>
              </p:nvPicPr>
              <p:blipFill>
                <a:blip r:embed="rId1063"/>
                <a:stretch>
                  <a:fillRect/>
                </a:stretch>
              </p:blipFill>
              <p:spPr>
                <a:xfrm>
                  <a:off x="7222693" y="5607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39348" name="Freihand 39347">
                  <a:extLst>
                    <a:ext uri="{FF2B5EF4-FFF2-40B4-BE49-F238E27FC236}">
                      <a16:creationId xmlns:a16="http://schemas.microsoft.com/office/drawing/2014/main" id="{8B58D028-2E5E-4D05-B79F-2FE73504A93E}"/>
                    </a:ext>
                  </a:extLst>
                </p14:cNvPr>
                <p14:cNvContentPartPr/>
                <p14:nvPr/>
              </p14:nvContentPartPr>
              <p14:xfrm>
                <a:off x="6952693" y="5827512"/>
                <a:ext cx="90000" cy="141120"/>
              </p14:xfrm>
            </p:contentPart>
          </mc:Choice>
          <mc:Fallback>
            <p:pic>
              <p:nvPicPr>
                <p:cNvPr id="39348" name="Freihand 39347">
                  <a:extLst>
                    <a:ext uri="{FF2B5EF4-FFF2-40B4-BE49-F238E27FC236}">
                      <a16:creationId xmlns:a16="http://schemas.microsoft.com/office/drawing/2014/main" id="{8B58D028-2E5E-4D05-B79F-2FE73504A93E}"/>
                    </a:ext>
                  </a:extLst>
                </p:cNvPr>
                <p:cNvPicPr/>
                <p:nvPr/>
              </p:nvPicPr>
              <p:blipFill>
                <a:blip r:embed="rId1272"/>
                <a:stretch>
                  <a:fillRect/>
                </a:stretch>
              </p:blipFill>
              <p:spPr>
                <a:xfrm>
                  <a:off x="6948373" y="5823192"/>
                  <a:ext cx="98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39354" name="Freihand 39353">
                  <a:extLst>
                    <a:ext uri="{FF2B5EF4-FFF2-40B4-BE49-F238E27FC236}">
                      <a16:creationId xmlns:a16="http://schemas.microsoft.com/office/drawing/2014/main" id="{FDD6F564-0BDB-46D8-A3DC-2E602587938F}"/>
                    </a:ext>
                  </a:extLst>
                </p14:cNvPr>
                <p14:cNvContentPartPr/>
                <p14:nvPr/>
              </p14:nvContentPartPr>
              <p14:xfrm>
                <a:off x="7034773" y="5826792"/>
                <a:ext cx="114120" cy="90720"/>
              </p14:xfrm>
            </p:contentPart>
          </mc:Choice>
          <mc:Fallback>
            <p:pic>
              <p:nvPicPr>
                <p:cNvPr id="39354" name="Freihand 39353">
                  <a:extLst>
                    <a:ext uri="{FF2B5EF4-FFF2-40B4-BE49-F238E27FC236}">
                      <a16:creationId xmlns:a16="http://schemas.microsoft.com/office/drawing/2014/main" id="{FDD6F564-0BDB-46D8-A3DC-2E602587938F}"/>
                    </a:ext>
                  </a:extLst>
                </p:cNvPr>
                <p:cNvPicPr/>
                <p:nvPr/>
              </p:nvPicPr>
              <p:blipFill>
                <a:blip r:embed="rId1274"/>
                <a:stretch>
                  <a:fillRect/>
                </a:stretch>
              </p:blipFill>
              <p:spPr>
                <a:xfrm>
                  <a:off x="7030453" y="5822472"/>
                  <a:ext cx="122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39359" name="Freihand 39358">
                  <a:extLst>
                    <a:ext uri="{FF2B5EF4-FFF2-40B4-BE49-F238E27FC236}">
                      <a16:creationId xmlns:a16="http://schemas.microsoft.com/office/drawing/2014/main" id="{3ED55746-99A9-4BED-BB5E-C5F515C901DF}"/>
                    </a:ext>
                  </a:extLst>
                </p14:cNvPr>
                <p14:cNvContentPartPr/>
                <p14:nvPr/>
              </p14:nvContentPartPr>
              <p14:xfrm>
                <a:off x="7128733" y="5731752"/>
                <a:ext cx="192960" cy="263160"/>
              </p14:xfrm>
            </p:contentPart>
          </mc:Choice>
          <mc:Fallback>
            <p:pic>
              <p:nvPicPr>
                <p:cNvPr id="39359" name="Freihand 39358">
                  <a:extLst>
                    <a:ext uri="{FF2B5EF4-FFF2-40B4-BE49-F238E27FC236}">
                      <a16:creationId xmlns:a16="http://schemas.microsoft.com/office/drawing/2014/main" id="{3ED55746-99A9-4BED-BB5E-C5F515C901DF}"/>
                    </a:ext>
                  </a:extLst>
                </p:cNvPr>
                <p:cNvPicPr/>
                <p:nvPr/>
              </p:nvPicPr>
              <p:blipFill>
                <a:blip r:embed="rId1276"/>
                <a:stretch>
                  <a:fillRect/>
                </a:stretch>
              </p:blipFill>
              <p:spPr>
                <a:xfrm>
                  <a:off x="7124413" y="5727432"/>
                  <a:ext cx="2016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38923" name="Freihand 38922">
                  <a:extLst>
                    <a:ext uri="{FF2B5EF4-FFF2-40B4-BE49-F238E27FC236}">
                      <a16:creationId xmlns:a16="http://schemas.microsoft.com/office/drawing/2014/main" id="{A793B363-2C5E-4513-AADC-877FC7C153C2}"/>
                    </a:ext>
                  </a:extLst>
                </p14:cNvPr>
                <p14:cNvContentPartPr/>
                <p14:nvPr/>
              </p14:nvContentPartPr>
              <p14:xfrm>
                <a:off x="7347253" y="5695752"/>
                <a:ext cx="146160" cy="70920"/>
              </p14:xfrm>
            </p:contentPart>
          </mc:Choice>
          <mc:Fallback>
            <p:pic>
              <p:nvPicPr>
                <p:cNvPr id="38923" name="Freihand 38922">
                  <a:extLst>
                    <a:ext uri="{FF2B5EF4-FFF2-40B4-BE49-F238E27FC236}">
                      <a16:creationId xmlns:a16="http://schemas.microsoft.com/office/drawing/2014/main" id="{A793B363-2C5E-4513-AADC-877FC7C153C2}"/>
                    </a:ext>
                  </a:extLst>
                </p:cNvPr>
                <p:cNvPicPr/>
                <p:nvPr/>
              </p:nvPicPr>
              <p:blipFill>
                <a:blip r:embed="rId1278"/>
                <a:stretch>
                  <a:fillRect/>
                </a:stretch>
              </p:blipFill>
              <p:spPr>
                <a:xfrm>
                  <a:off x="7342933" y="5691432"/>
                  <a:ext cx="154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38927" name="Freihand 38926">
                  <a:extLst>
                    <a:ext uri="{FF2B5EF4-FFF2-40B4-BE49-F238E27FC236}">
                      <a16:creationId xmlns:a16="http://schemas.microsoft.com/office/drawing/2014/main" id="{310E3BD4-570F-4DE4-9024-7510F365DD98}"/>
                    </a:ext>
                  </a:extLst>
                </p14:cNvPr>
                <p14:cNvContentPartPr/>
                <p14:nvPr/>
              </p14:nvContentPartPr>
              <p14:xfrm>
                <a:off x="7455613" y="5617632"/>
                <a:ext cx="20520" cy="8280"/>
              </p14:xfrm>
            </p:contentPart>
          </mc:Choice>
          <mc:Fallback>
            <p:pic>
              <p:nvPicPr>
                <p:cNvPr id="38927" name="Freihand 38926">
                  <a:extLst>
                    <a:ext uri="{FF2B5EF4-FFF2-40B4-BE49-F238E27FC236}">
                      <a16:creationId xmlns:a16="http://schemas.microsoft.com/office/drawing/2014/main" id="{310E3BD4-570F-4DE4-9024-7510F365DD98}"/>
                    </a:ext>
                  </a:extLst>
                </p:cNvPr>
                <p:cNvPicPr/>
                <p:nvPr/>
              </p:nvPicPr>
              <p:blipFill>
                <a:blip r:embed="rId1280"/>
                <a:stretch>
                  <a:fillRect/>
                </a:stretch>
              </p:blipFill>
              <p:spPr>
                <a:xfrm>
                  <a:off x="7451293" y="5613312"/>
                  <a:ext cx="29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38932" name="Freihand 38931">
                  <a:extLst>
                    <a:ext uri="{FF2B5EF4-FFF2-40B4-BE49-F238E27FC236}">
                      <a16:creationId xmlns:a16="http://schemas.microsoft.com/office/drawing/2014/main" id="{930E39AB-1F6A-443C-9E6D-447DD0CFA755}"/>
                    </a:ext>
                  </a:extLst>
                </p14:cNvPr>
                <p14:cNvContentPartPr/>
                <p14:nvPr/>
              </p14:nvContentPartPr>
              <p14:xfrm>
                <a:off x="7522573" y="5576592"/>
                <a:ext cx="151920" cy="114120"/>
              </p14:xfrm>
            </p:contentPart>
          </mc:Choice>
          <mc:Fallback>
            <p:pic>
              <p:nvPicPr>
                <p:cNvPr id="38932" name="Freihand 38931">
                  <a:extLst>
                    <a:ext uri="{FF2B5EF4-FFF2-40B4-BE49-F238E27FC236}">
                      <a16:creationId xmlns:a16="http://schemas.microsoft.com/office/drawing/2014/main" id="{930E39AB-1F6A-443C-9E6D-447DD0CFA755}"/>
                    </a:ext>
                  </a:extLst>
                </p:cNvPr>
                <p:cNvPicPr/>
                <p:nvPr/>
              </p:nvPicPr>
              <p:blipFill>
                <a:blip r:embed="rId1282"/>
                <a:stretch>
                  <a:fillRect/>
                </a:stretch>
              </p:blipFill>
              <p:spPr>
                <a:xfrm>
                  <a:off x="7518253" y="5572272"/>
                  <a:ext cx="160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38935" name="Freihand 38934">
                  <a:extLst>
                    <a:ext uri="{FF2B5EF4-FFF2-40B4-BE49-F238E27FC236}">
                      <a16:creationId xmlns:a16="http://schemas.microsoft.com/office/drawing/2014/main" id="{85D43190-1AD7-4E19-92BD-EE4F634A2A7C}"/>
                    </a:ext>
                  </a:extLst>
                </p14:cNvPr>
                <p14:cNvContentPartPr/>
                <p14:nvPr/>
              </p14:nvContentPartPr>
              <p14:xfrm>
                <a:off x="7665493" y="5561112"/>
                <a:ext cx="84600" cy="83520"/>
              </p14:xfrm>
            </p:contentPart>
          </mc:Choice>
          <mc:Fallback>
            <p:pic>
              <p:nvPicPr>
                <p:cNvPr id="38935" name="Freihand 38934">
                  <a:extLst>
                    <a:ext uri="{FF2B5EF4-FFF2-40B4-BE49-F238E27FC236}">
                      <a16:creationId xmlns:a16="http://schemas.microsoft.com/office/drawing/2014/main" id="{85D43190-1AD7-4E19-92BD-EE4F634A2A7C}"/>
                    </a:ext>
                  </a:extLst>
                </p:cNvPr>
                <p:cNvPicPr/>
                <p:nvPr/>
              </p:nvPicPr>
              <p:blipFill>
                <a:blip r:embed="rId1284"/>
                <a:stretch>
                  <a:fillRect/>
                </a:stretch>
              </p:blipFill>
              <p:spPr>
                <a:xfrm>
                  <a:off x="7661173" y="5556792"/>
                  <a:ext cx="93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38940" name="Freihand 38939">
                  <a:extLst>
                    <a:ext uri="{FF2B5EF4-FFF2-40B4-BE49-F238E27FC236}">
                      <a16:creationId xmlns:a16="http://schemas.microsoft.com/office/drawing/2014/main" id="{BCF69118-077B-40D2-8771-61C2259F33DF}"/>
                    </a:ext>
                  </a:extLst>
                </p14:cNvPr>
                <p14:cNvContentPartPr/>
                <p14:nvPr/>
              </p14:nvContentPartPr>
              <p14:xfrm>
                <a:off x="7735333" y="5473992"/>
                <a:ext cx="131040" cy="106200"/>
              </p14:xfrm>
            </p:contentPart>
          </mc:Choice>
          <mc:Fallback>
            <p:pic>
              <p:nvPicPr>
                <p:cNvPr id="38940" name="Freihand 38939">
                  <a:extLst>
                    <a:ext uri="{FF2B5EF4-FFF2-40B4-BE49-F238E27FC236}">
                      <a16:creationId xmlns:a16="http://schemas.microsoft.com/office/drawing/2014/main" id="{BCF69118-077B-40D2-8771-61C2259F33DF}"/>
                    </a:ext>
                  </a:extLst>
                </p:cNvPr>
                <p:cNvPicPr/>
                <p:nvPr/>
              </p:nvPicPr>
              <p:blipFill>
                <a:blip r:embed="rId1286"/>
                <a:stretch>
                  <a:fillRect/>
                </a:stretch>
              </p:blipFill>
              <p:spPr>
                <a:xfrm>
                  <a:off x="7731013" y="5469672"/>
                  <a:ext cx="139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38949" name="Freihand 38948">
                  <a:extLst>
                    <a:ext uri="{FF2B5EF4-FFF2-40B4-BE49-F238E27FC236}">
                      <a16:creationId xmlns:a16="http://schemas.microsoft.com/office/drawing/2014/main" id="{AC0D5031-ED96-4BCA-91F9-352D3843477A}"/>
                    </a:ext>
                  </a:extLst>
                </p14:cNvPr>
                <p14:cNvContentPartPr/>
                <p14:nvPr/>
              </p14:nvContentPartPr>
              <p14:xfrm>
                <a:off x="7849453" y="5374632"/>
                <a:ext cx="121320" cy="150120"/>
              </p14:xfrm>
            </p:contentPart>
          </mc:Choice>
          <mc:Fallback>
            <p:pic>
              <p:nvPicPr>
                <p:cNvPr id="38949" name="Freihand 38948">
                  <a:extLst>
                    <a:ext uri="{FF2B5EF4-FFF2-40B4-BE49-F238E27FC236}">
                      <a16:creationId xmlns:a16="http://schemas.microsoft.com/office/drawing/2014/main" id="{AC0D5031-ED96-4BCA-91F9-352D3843477A}"/>
                    </a:ext>
                  </a:extLst>
                </p:cNvPr>
                <p:cNvPicPr/>
                <p:nvPr/>
              </p:nvPicPr>
              <p:blipFill>
                <a:blip r:embed="rId1288"/>
                <a:stretch>
                  <a:fillRect/>
                </a:stretch>
              </p:blipFill>
              <p:spPr>
                <a:xfrm>
                  <a:off x="7845133" y="5370312"/>
                  <a:ext cx="129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38956" name="Freihand 38955">
                  <a:extLst>
                    <a:ext uri="{FF2B5EF4-FFF2-40B4-BE49-F238E27FC236}">
                      <a16:creationId xmlns:a16="http://schemas.microsoft.com/office/drawing/2014/main" id="{DC7FCAE0-5D03-43E6-921A-ACBB62463F6E}"/>
                    </a:ext>
                  </a:extLst>
                </p14:cNvPr>
                <p14:cNvContentPartPr/>
                <p14:nvPr/>
              </p14:nvContentPartPr>
              <p14:xfrm>
                <a:off x="7932973" y="5351952"/>
                <a:ext cx="4680" cy="18000"/>
              </p14:xfrm>
            </p:contentPart>
          </mc:Choice>
          <mc:Fallback>
            <p:pic>
              <p:nvPicPr>
                <p:cNvPr id="38956" name="Freihand 38955">
                  <a:extLst>
                    <a:ext uri="{FF2B5EF4-FFF2-40B4-BE49-F238E27FC236}">
                      <a16:creationId xmlns:a16="http://schemas.microsoft.com/office/drawing/2014/main" id="{DC7FCAE0-5D03-43E6-921A-ACBB62463F6E}"/>
                    </a:ext>
                  </a:extLst>
                </p:cNvPr>
                <p:cNvPicPr/>
                <p:nvPr/>
              </p:nvPicPr>
              <p:blipFill>
                <a:blip r:embed="rId1290"/>
                <a:stretch>
                  <a:fillRect/>
                </a:stretch>
              </p:blipFill>
              <p:spPr>
                <a:xfrm>
                  <a:off x="7928653" y="5347632"/>
                  <a:ext cx="13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38959" name="Freihand 38958">
                  <a:extLst>
                    <a:ext uri="{FF2B5EF4-FFF2-40B4-BE49-F238E27FC236}">
                      <a16:creationId xmlns:a16="http://schemas.microsoft.com/office/drawing/2014/main" id="{BA5681DC-2949-41D6-B5DD-CE0F98EFF533}"/>
                    </a:ext>
                  </a:extLst>
                </p14:cNvPr>
                <p14:cNvContentPartPr/>
                <p14:nvPr/>
              </p14:nvContentPartPr>
              <p14:xfrm>
                <a:off x="7971493" y="5387232"/>
                <a:ext cx="129960" cy="85320"/>
              </p14:xfrm>
            </p:contentPart>
          </mc:Choice>
          <mc:Fallback>
            <p:pic>
              <p:nvPicPr>
                <p:cNvPr id="38959" name="Freihand 38958">
                  <a:extLst>
                    <a:ext uri="{FF2B5EF4-FFF2-40B4-BE49-F238E27FC236}">
                      <a16:creationId xmlns:a16="http://schemas.microsoft.com/office/drawing/2014/main" id="{BA5681DC-2949-41D6-B5DD-CE0F98EFF533}"/>
                    </a:ext>
                  </a:extLst>
                </p:cNvPr>
                <p:cNvPicPr/>
                <p:nvPr/>
              </p:nvPicPr>
              <p:blipFill>
                <a:blip r:embed="rId1292"/>
                <a:stretch>
                  <a:fillRect/>
                </a:stretch>
              </p:blipFill>
              <p:spPr>
                <a:xfrm>
                  <a:off x="7967173" y="5382912"/>
                  <a:ext cx="138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38962" name="Freihand 38961">
                  <a:extLst>
                    <a:ext uri="{FF2B5EF4-FFF2-40B4-BE49-F238E27FC236}">
                      <a16:creationId xmlns:a16="http://schemas.microsoft.com/office/drawing/2014/main" id="{A7491E95-8778-4331-9993-BEE7284CDFD9}"/>
                    </a:ext>
                  </a:extLst>
                </p14:cNvPr>
                <p14:cNvContentPartPr/>
                <p14:nvPr/>
              </p14:nvContentPartPr>
              <p14:xfrm>
                <a:off x="8126653" y="5299392"/>
                <a:ext cx="132120" cy="96480"/>
              </p14:xfrm>
            </p:contentPart>
          </mc:Choice>
          <mc:Fallback>
            <p:pic>
              <p:nvPicPr>
                <p:cNvPr id="38962" name="Freihand 38961">
                  <a:extLst>
                    <a:ext uri="{FF2B5EF4-FFF2-40B4-BE49-F238E27FC236}">
                      <a16:creationId xmlns:a16="http://schemas.microsoft.com/office/drawing/2014/main" id="{A7491E95-8778-4331-9993-BEE7284CDFD9}"/>
                    </a:ext>
                  </a:extLst>
                </p:cNvPr>
                <p:cNvPicPr/>
                <p:nvPr/>
              </p:nvPicPr>
              <p:blipFill>
                <a:blip r:embed="rId1294"/>
                <a:stretch>
                  <a:fillRect/>
                </a:stretch>
              </p:blipFill>
              <p:spPr>
                <a:xfrm>
                  <a:off x="8122333" y="5295072"/>
                  <a:ext cx="140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38975" name="Freihand 38974">
                  <a:extLst>
                    <a:ext uri="{FF2B5EF4-FFF2-40B4-BE49-F238E27FC236}">
                      <a16:creationId xmlns:a16="http://schemas.microsoft.com/office/drawing/2014/main" id="{36A05FA0-6A99-456E-A42B-B09A2660E31A}"/>
                    </a:ext>
                  </a:extLst>
                </p14:cNvPr>
                <p14:cNvContentPartPr/>
                <p14:nvPr/>
              </p14:nvContentPartPr>
              <p14:xfrm>
                <a:off x="7767373" y="5319192"/>
                <a:ext cx="20160" cy="44280"/>
              </p14:xfrm>
            </p:contentPart>
          </mc:Choice>
          <mc:Fallback>
            <p:pic>
              <p:nvPicPr>
                <p:cNvPr id="38975" name="Freihand 38974">
                  <a:extLst>
                    <a:ext uri="{FF2B5EF4-FFF2-40B4-BE49-F238E27FC236}">
                      <a16:creationId xmlns:a16="http://schemas.microsoft.com/office/drawing/2014/main" id="{36A05FA0-6A99-456E-A42B-B09A2660E31A}"/>
                    </a:ext>
                  </a:extLst>
                </p:cNvPr>
                <p:cNvPicPr/>
                <p:nvPr/>
              </p:nvPicPr>
              <p:blipFill>
                <a:blip r:embed="rId1296"/>
                <a:stretch>
                  <a:fillRect/>
                </a:stretch>
              </p:blipFill>
              <p:spPr>
                <a:xfrm>
                  <a:off x="7763053" y="5314872"/>
                  <a:ext cx="28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39362" name="Freihand 39361">
                  <a:extLst>
                    <a:ext uri="{FF2B5EF4-FFF2-40B4-BE49-F238E27FC236}">
                      <a16:creationId xmlns:a16="http://schemas.microsoft.com/office/drawing/2014/main" id="{748758A3-3DA9-4346-A9C4-62AFB0D34650}"/>
                    </a:ext>
                  </a:extLst>
                </p14:cNvPr>
                <p14:cNvContentPartPr/>
                <p14:nvPr/>
              </p14:nvContentPartPr>
              <p14:xfrm>
                <a:off x="6382093" y="6256632"/>
                <a:ext cx="233280" cy="41760"/>
              </p14:xfrm>
            </p:contentPart>
          </mc:Choice>
          <mc:Fallback>
            <p:pic>
              <p:nvPicPr>
                <p:cNvPr id="39362" name="Freihand 39361">
                  <a:extLst>
                    <a:ext uri="{FF2B5EF4-FFF2-40B4-BE49-F238E27FC236}">
                      <a16:creationId xmlns:a16="http://schemas.microsoft.com/office/drawing/2014/main" id="{748758A3-3DA9-4346-A9C4-62AFB0D34650}"/>
                    </a:ext>
                  </a:extLst>
                </p:cNvPr>
                <p:cNvPicPr/>
                <p:nvPr/>
              </p:nvPicPr>
              <p:blipFill>
                <a:blip r:embed="rId1298"/>
                <a:stretch>
                  <a:fillRect/>
                </a:stretch>
              </p:blipFill>
              <p:spPr>
                <a:xfrm>
                  <a:off x="6377773" y="6252312"/>
                  <a:ext cx="241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39368" name="Freihand 39367">
                  <a:extLst>
                    <a:ext uri="{FF2B5EF4-FFF2-40B4-BE49-F238E27FC236}">
                      <a16:creationId xmlns:a16="http://schemas.microsoft.com/office/drawing/2014/main" id="{423DB2B9-BE11-4487-8246-A40E28D71C30}"/>
                    </a:ext>
                  </a:extLst>
                </p14:cNvPr>
                <p14:cNvContentPartPr/>
                <p14:nvPr/>
              </p14:nvContentPartPr>
              <p14:xfrm>
                <a:off x="6543013" y="6205152"/>
                <a:ext cx="150840" cy="180360"/>
              </p14:xfrm>
            </p:contentPart>
          </mc:Choice>
          <mc:Fallback>
            <p:pic>
              <p:nvPicPr>
                <p:cNvPr id="39368" name="Freihand 39367">
                  <a:extLst>
                    <a:ext uri="{FF2B5EF4-FFF2-40B4-BE49-F238E27FC236}">
                      <a16:creationId xmlns:a16="http://schemas.microsoft.com/office/drawing/2014/main" id="{423DB2B9-BE11-4487-8246-A40E28D71C30}"/>
                    </a:ext>
                  </a:extLst>
                </p:cNvPr>
                <p:cNvPicPr/>
                <p:nvPr/>
              </p:nvPicPr>
              <p:blipFill>
                <a:blip r:embed="rId1300"/>
                <a:stretch>
                  <a:fillRect/>
                </a:stretch>
              </p:blipFill>
              <p:spPr>
                <a:xfrm>
                  <a:off x="6538693" y="6200832"/>
                  <a:ext cx="159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9377" name="Freihand 39376">
                  <a:extLst>
                    <a:ext uri="{FF2B5EF4-FFF2-40B4-BE49-F238E27FC236}">
                      <a16:creationId xmlns:a16="http://schemas.microsoft.com/office/drawing/2014/main" id="{EB2AC7CE-0E6F-4192-93FF-0C844AE1C1C5}"/>
                    </a:ext>
                  </a:extLst>
                </p14:cNvPr>
                <p14:cNvContentPartPr/>
                <p14:nvPr/>
              </p14:nvContentPartPr>
              <p14:xfrm>
                <a:off x="6755773" y="6115152"/>
                <a:ext cx="101880" cy="159840"/>
              </p14:xfrm>
            </p:contentPart>
          </mc:Choice>
          <mc:Fallback>
            <p:pic>
              <p:nvPicPr>
                <p:cNvPr id="39377" name="Freihand 39376">
                  <a:extLst>
                    <a:ext uri="{FF2B5EF4-FFF2-40B4-BE49-F238E27FC236}">
                      <a16:creationId xmlns:a16="http://schemas.microsoft.com/office/drawing/2014/main" id="{EB2AC7CE-0E6F-4192-93FF-0C844AE1C1C5}"/>
                    </a:ext>
                  </a:extLst>
                </p:cNvPr>
                <p:cNvPicPr/>
                <p:nvPr/>
              </p:nvPicPr>
              <p:blipFill>
                <a:blip r:embed="rId1302"/>
                <a:stretch>
                  <a:fillRect/>
                </a:stretch>
              </p:blipFill>
              <p:spPr>
                <a:xfrm>
                  <a:off x="6751453" y="6110832"/>
                  <a:ext cx="110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39380" name="Freihand 39379">
                  <a:extLst>
                    <a:ext uri="{FF2B5EF4-FFF2-40B4-BE49-F238E27FC236}">
                      <a16:creationId xmlns:a16="http://schemas.microsoft.com/office/drawing/2014/main" id="{A28313FF-5151-46B5-87D3-E272B8673723}"/>
                    </a:ext>
                  </a:extLst>
                </p14:cNvPr>
                <p14:cNvContentPartPr/>
                <p14:nvPr/>
              </p14:nvContentPartPr>
              <p14:xfrm>
                <a:off x="6868453" y="6083832"/>
                <a:ext cx="198000" cy="152280"/>
              </p14:xfrm>
            </p:contentPart>
          </mc:Choice>
          <mc:Fallback>
            <p:pic>
              <p:nvPicPr>
                <p:cNvPr id="39380" name="Freihand 39379">
                  <a:extLst>
                    <a:ext uri="{FF2B5EF4-FFF2-40B4-BE49-F238E27FC236}">
                      <a16:creationId xmlns:a16="http://schemas.microsoft.com/office/drawing/2014/main" id="{A28313FF-5151-46B5-87D3-E272B8673723}"/>
                    </a:ext>
                  </a:extLst>
                </p:cNvPr>
                <p:cNvPicPr/>
                <p:nvPr/>
              </p:nvPicPr>
              <p:blipFill>
                <a:blip r:embed="rId1304"/>
                <a:stretch>
                  <a:fillRect/>
                </a:stretch>
              </p:blipFill>
              <p:spPr>
                <a:xfrm>
                  <a:off x="6864133" y="6079512"/>
                  <a:ext cx="206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39384" name="Freihand 39383">
                  <a:extLst>
                    <a:ext uri="{FF2B5EF4-FFF2-40B4-BE49-F238E27FC236}">
                      <a16:creationId xmlns:a16="http://schemas.microsoft.com/office/drawing/2014/main" id="{43F975F1-5F55-4BFE-9290-4422BF5570A2}"/>
                    </a:ext>
                  </a:extLst>
                </p14:cNvPr>
                <p14:cNvContentPartPr/>
                <p14:nvPr/>
              </p14:nvContentPartPr>
              <p14:xfrm>
                <a:off x="7140613" y="6051432"/>
                <a:ext cx="252000" cy="113040"/>
              </p14:xfrm>
            </p:contentPart>
          </mc:Choice>
          <mc:Fallback>
            <p:pic>
              <p:nvPicPr>
                <p:cNvPr id="39384" name="Freihand 39383">
                  <a:extLst>
                    <a:ext uri="{FF2B5EF4-FFF2-40B4-BE49-F238E27FC236}">
                      <a16:creationId xmlns:a16="http://schemas.microsoft.com/office/drawing/2014/main" id="{43F975F1-5F55-4BFE-9290-4422BF5570A2}"/>
                    </a:ext>
                  </a:extLst>
                </p:cNvPr>
                <p:cNvPicPr/>
                <p:nvPr/>
              </p:nvPicPr>
              <p:blipFill>
                <a:blip r:embed="rId1306"/>
                <a:stretch>
                  <a:fillRect/>
                </a:stretch>
              </p:blipFill>
              <p:spPr>
                <a:xfrm>
                  <a:off x="7136293" y="6047112"/>
                  <a:ext cx="260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39390" name="Freihand 39389">
                  <a:extLst>
                    <a:ext uri="{FF2B5EF4-FFF2-40B4-BE49-F238E27FC236}">
                      <a16:creationId xmlns:a16="http://schemas.microsoft.com/office/drawing/2014/main" id="{AD510CE3-DF58-4971-BFA5-7C2779A23791}"/>
                    </a:ext>
                  </a:extLst>
                </p14:cNvPr>
                <p14:cNvContentPartPr/>
                <p14:nvPr/>
              </p14:nvContentPartPr>
              <p14:xfrm>
                <a:off x="7373893" y="5982672"/>
                <a:ext cx="360" cy="360"/>
              </p14:xfrm>
            </p:contentPart>
          </mc:Choice>
          <mc:Fallback>
            <p:pic>
              <p:nvPicPr>
                <p:cNvPr id="39390" name="Freihand 39389">
                  <a:extLst>
                    <a:ext uri="{FF2B5EF4-FFF2-40B4-BE49-F238E27FC236}">
                      <a16:creationId xmlns:a16="http://schemas.microsoft.com/office/drawing/2014/main" id="{AD510CE3-DF58-4971-BFA5-7C2779A23791}"/>
                    </a:ext>
                  </a:extLst>
                </p:cNvPr>
                <p:cNvPicPr/>
                <p:nvPr/>
              </p:nvPicPr>
              <p:blipFill>
                <a:blip r:embed="rId1063"/>
                <a:stretch>
                  <a:fillRect/>
                </a:stretch>
              </p:blipFill>
              <p:spPr>
                <a:xfrm>
                  <a:off x="7369573" y="5978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39400" name="Freihand 39399">
                  <a:extLst>
                    <a:ext uri="{FF2B5EF4-FFF2-40B4-BE49-F238E27FC236}">
                      <a16:creationId xmlns:a16="http://schemas.microsoft.com/office/drawing/2014/main" id="{393FBEC0-081C-44F6-9605-6B325EBB721E}"/>
                    </a:ext>
                  </a:extLst>
                </p14:cNvPr>
                <p14:cNvContentPartPr/>
                <p14:nvPr/>
              </p14:nvContentPartPr>
              <p14:xfrm>
                <a:off x="7441573" y="6022992"/>
                <a:ext cx="96120" cy="80640"/>
              </p14:xfrm>
            </p:contentPart>
          </mc:Choice>
          <mc:Fallback>
            <p:pic>
              <p:nvPicPr>
                <p:cNvPr id="39400" name="Freihand 39399">
                  <a:extLst>
                    <a:ext uri="{FF2B5EF4-FFF2-40B4-BE49-F238E27FC236}">
                      <a16:creationId xmlns:a16="http://schemas.microsoft.com/office/drawing/2014/main" id="{393FBEC0-081C-44F6-9605-6B325EBB721E}"/>
                    </a:ext>
                  </a:extLst>
                </p:cNvPr>
                <p:cNvPicPr/>
                <p:nvPr/>
              </p:nvPicPr>
              <p:blipFill>
                <a:blip r:embed="rId1309"/>
                <a:stretch>
                  <a:fillRect/>
                </a:stretch>
              </p:blipFill>
              <p:spPr>
                <a:xfrm>
                  <a:off x="7437253" y="6018672"/>
                  <a:ext cx="104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39407" name="Freihand 39406">
                  <a:extLst>
                    <a:ext uri="{FF2B5EF4-FFF2-40B4-BE49-F238E27FC236}">
                      <a16:creationId xmlns:a16="http://schemas.microsoft.com/office/drawing/2014/main" id="{264445EF-EBB1-438F-A0D6-6D65384F4DE8}"/>
                    </a:ext>
                  </a:extLst>
                </p14:cNvPr>
                <p14:cNvContentPartPr/>
                <p14:nvPr/>
              </p14:nvContentPartPr>
              <p14:xfrm>
                <a:off x="7607173" y="5901312"/>
                <a:ext cx="114120" cy="139320"/>
              </p14:xfrm>
            </p:contentPart>
          </mc:Choice>
          <mc:Fallback>
            <p:pic>
              <p:nvPicPr>
                <p:cNvPr id="39407" name="Freihand 39406">
                  <a:extLst>
                    <a:ext uri="{FF2B5EF4-FFF2-40B4-BE49-F238E27FC236}">
                      <a16:creationId xmlns:a16="http://schemas.microsoft.com/office/drawing/2014/main" id="{264445EF-EBB1-438F-A0D6-6D65384F4DE8}"/>
                    </a:ext>
                  </a:extLst>
                </p:cNvPr>
                <p:cNvPicPr/>
                <p:nvPr/>
              </p:nvPicPr>
              <p:blipFill>
                <a:blip r:embed="rId1311"/>
                <a:stretch>
                  <a:fillRect/>
                </a:stretch>
              </p:blipFill>
              <p:spPr>
                <a:xfrm>
                  <a:off x="7602853" y="5896992"/>
                  <a:ext cx="122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39410" name="Freihand 39409">
                  <a:extLst>
                    <a:ext uri="{FF2B5EF4-FFF2-40B4-BE49-F238E27FC236}">
                      <a16:creationId xmlns:a16="http://schemas.microsoft.com/office/drawing/2014/main" id="{569D3DEF-BECC-4100-8ACA-892EB40E09A7}"/>
                    </a:ext>
                  </a:extLst>
                </p14:cNvPr>
                <p14:cNvContentPartPr/>
                <p14:nvPr/>
              </p14:nvContentPartPr>
              <p14:xfrm>
                <a:off x="7714093" y="5957472"/>
                <a:ext cx="57240" cy="84960"/>
              </p14:xfrm>
            </p:contentPart>
          </mc:Choice>
          <mc:Fallback>
            <p:pic>
              <p:nvPicPr>
                <p:cNvPr id="39410" name="Freihand 39409">
                  <a:extLst>
                    <a:ext uri="{FF2B5EF4-FFF2-40B4-BE49-F238E27FC236}">
                      <a16:creationId xmlns:a16="http://schemas.microsoft.com/office/drawing/2014/main" id="{569D3DEF-BECC-4100-8ACA-892EB40E09A7}"/>
                    </a:ext>
                  </a:extLst>
                </p:cNvPr>
                <p:cNvPicPr/>
                <p:nvPr/>
              </p:nvPicPr>
              <p:blipFill>
                <a:blip r:embed="rId1313"/>
                <a:stretch>
                  <a:fillRect/>
                </a:stretch>
              </p:blipFill>
              <p:spPr>
                <a:xfrm>
                  <a:off x="7709773" y="5953152"/>
                  <a:ext cx="65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39488" name="Freihand 39487">
                  <a:extLst>
                    <a:ext uri="{FF2B5EF4-FFF2-40B4-BE49-F238E27FC236}">
                      <a16:creationId xmlns:a16="http://schemas.microsoft.com/office/drawing/2014/main" id="{7F37F64A-7AAA-4919-A1F9-CA9947A2D5CF}"/>
                    </a:ext>
                  </a:extLst>
                </p14:cNvPr>
                <p14:cNvContentPartPr/>
                <p14:nvPr/>
              </p14:nvContentPartPr>
              <p14:xfrm>
                <a:off x="7773853" y="5826072"/>
                <a:ext cx="76320" cy="185040"/>
              </p14:xfrm>
            </p:contentPart>
          </mc:Choice>
          <mc:Fallback>
            <p:pic>
              <p:nvPicPr>
                <p:cNvPr id="39488" name="Freihand 39487">
                  <a:extLst>
                    <a:ext uri="{FF2B5EF4-FFF2-40B4-BE49-F238E27FC236}">
                      <a16:creationId xmlns:a16="http://schemas.microsoft.com/office/drawing/2014/main" id="{7F37F64A-7AAA-4919-A1F9-CA9947A2D5CF}"/>
                    </a:ext>
                  </a:extLst>
                </p:cNvPr>
                <p:cNvPicPr/>
                <p:nvPr/>
              </p:nvPicPr>
              <p:blipFill>
                <a:blip r:embed="rId1315"/>
                <a:stretch>
                  <a:fillRect/>
                </a:stretch>
              </p:blipFill>
              <p:spPr>
                <a:xfrm>
                  <a:off x="7769533" y="5821752"/>
                  <a:ext cx="84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39489" name="Freihand 39488">
                  <a:extLst>
                    <a:ext uri="{FF2B5EF4-FFF2-40B4-BE49-F238E27FC236}">
                      <a16:creationId xmlns:a16="http://schemas.microsoft.com/office/drawing/2014/main" id="{2FDEB947-3915-4F7B-876A-BBEA67E03B89}"/>
                    </a:ext>
                  </a:extLst>
                </p14:cNvPr>
                <p14:cNvContentPartPr/>
                <p14:nvPr/>
              </p14:nvContentPartPr>
              <p14:xfrm>
                <a:off x="7859533" y="5900232"/>
                <a:ext cx="87480" cy="96840"/>
              </p14:xfrm>
            </p:contentPart>
          </mc:Choice>
          <mc:Fallback>
            <p:pic>
              <p:nvPicPr>
                <p:cNvPr id="39489" name="Freihand 39488">
                  <a:extLst>
                    <a:ext uri="{FF2B5EF4-FFF2-40B4-BE49-F238E27FC236}">
                      <a16:creationId xmlns:a16="http://schemas.microsoft.com/office/drawing/2014/main" id="{2FDEB947-3915-4F7B-876A-BBEA67E03B89}"/>
                    </a:ext>
                  </a:extLst>
                </p:cNvPr>
                <p:cNvPicPr/>
                <p:nvPr/>
              </p:nvPicPr>
              <p:blipFill>
                <a:blip r:embed="rId1317"/>
                <a:stretch>
                  <a:fillRect/>
                </a:stretch>
              </p:blipFill>
              <p:spPr>
                <a:xfrm>
                  <a:off x="7855213" y="5895912"/>
                  <a:ext cx="96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39490" name="Freihand 39489">
                  <a:extLst>
                    <a:ext uri="{FF2B5EF4-FFF2-40B4-BE49-F238E27FC236}">
                      <a16:creationId xmlns:a16="http://schemas.microsoft.com/office/drawing/2014/main" id="{779E4917-1E25-49C2-8973-E400F86E72EF}"/>
                    </a:ext>
                  </a:extLst>
                </p14:cNvPr>
                <p14:cNvContentPartPr/>
                <p14:nvPr/>
              </p14:nvContentPartPr>
              <p14:xfrm>
                <a:off x="6873853" y="6370752"/>
                <a:ext cx="31680" cy="114480"/>
              </p14:xfrm>
            </p:contentPart>
          </mc:Choice>
          <mc:Fallback>
            <p:pic>
              <p:nvPicPr>
                <p:cNvPr id="39490" name="Freihand 39489">
                  <a:extLst>
                    <a:ext uri="{FF2B5EF4-FFF2-40B4-BE49-F238E27FC236}">
                      <a16:creationId xmlns:a16="http://schemas.microsoft.com/office/drawing/2014/main" id="{779E4917-1E25-49C2-8973-E400F86E72EF}"/>
                    </a:ext>
                  </a:extLst>
                </p:cNvPr>
                <p:cNvPicPr/>
                <p:nvPr/>
              </p:nvPicPr>
              <p:blipFill>
                <a:blip r:embed="rId1319"/>
                <a:stretch>
                  <a:fillRect/>
                </a:stretch>
              </p:blipFill>
              <p:spPr>
                <a:xfrm>
                  <a:off x="6869533" y="6366432"/>
                  <a:ext cx="40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39491" name="Freihand 39490">
                  <a:extLst>
                    <a:ext uri="{FF2B5EF4-FFF2-40B4-BE49-F238E27FC236}">
                      <a16:creationId xmlns:a16="http://schemas.microsoft.com/office/drawing/2014/main" id="{84C1D233-3D24-4F20-9A61-3FAF34E90690}"/>
                    </a:ext>
                  </a:extLst>
                </p14:cNvPr>
                <p14:cNvContentPartPr/>
                <p14:nvPr/>
              </p14:nvContentPartPr>
              <p14:xfrm>
                <a:off x="6810133" y="6317472"/>
                <a:ext cx="151200" cy="123840"/>
              </p14:xfrm>
            </p:contentPart>
          </mc:Choice>
          <mc:Fallback>
            <p:pic>
              <p:nvPicPr>
                <p:cNvPr id="39491" name="Freihand 39490">
                  <a:extLst>
                    <a:ext uri="{FF2B5EF4-FFF2-40B4-BE49-F238E27FC236}">
                      <a16:creationId xmlns:a16="http://schemas.microsoft.com/office/drawing/2014/main" id="{84C1D233-3D24-4F20-9A61-3FAF34E90690}"/>
                    </a:ext>
                  </a:extLst>
                </p:cNvPr>
                <p:cNvPicPr/>
                <p:nvPr/>
              </p:nvPicPr>
              <p:blipFill>
                <a:blip r:embed="rId1321"/>
                <a:stretch>
                  <a:fillRect/>
                </a:stretch>
              </p:blipFill>
              <p:spPr>
                <a:xfrm>
                  <a:off x="6805813" y="6313152"/>
                  <a:ext cx="159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39492" name="Freihand 39491">
                  <a:extLst>
                    <a:ext uri="{FF2B5EF4-FFF2-40B4-BE49-F238E27FC236}">
                      <a16:creationId xmlns:a16="http://schemas.microsoft.com/office/drawing/2014/main" id="{4CA8EEC1-F1DB-43B3-B0A3-EBD9106FB0F9}"/>
                    </a:ext>
                  </a:extLst>
                </p14:cNvPr>
                <p14:cNvContentPartPr/>
                <p14:nvPr/>
              </p14:nvContentPartPr>
              <p14:xfrm>
                <a:off x="6973573" y="6352752"/>
                <a:ext cx="92160" cy="91080"/>
              </p14:xfrm>
            </p:contentPart>
          </mc:Choice>
          <mc:Fallback>
            <p:pic>
              <p:nvPicPr>
                <p:cNvPr id="39492" name="Freihand 39491">
                  <a:extLst>
                    <a:ext uri="{FF2B5EF4-FFF2-40B4-BE49-F238E27FC236}">
                      <a16:creationId xmlns:a16="http://schemas.microsoft.com/office/drawing/2014/main" id="{4CA8EEC1-F1DB-43B3-B0A3-EBD9106FB0F9}"/>
                    </a:ext>
                  </a:extLst>
                </p:cNvPr>
                <p:cNvPicPr/>
                <p:nvPr/>
              </p:nvPicPr>
              <p:blipFill>
                <a:blip r:embed="rId1323"/>
                <a:stretch>
                  <a:fillRect/>
                </a:stretch>
              </p:blipFill>
              <p:spPr>
                <a:xfrm>
                  <a:off x="6969253" y="6348432"/>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39493" name="Freihand 39492">
                  <a:extLst>
                    <a:ext uri="{FF2B5EF4-FFF2-40B4-BE49-F238E27FC236}">
                      <a16:creationId xmlns:a16="http://schemas.microsoft.com/office/drawing/2014/main" id="{D6804922-AB15-4A03-B103-12D2940AC994}"/>
                    </a:ext>
                  </a:extLst>
                </p14:cNvPr>
                <p14:cNvContentPartPr/>
                <p14:nvPr/>
              </p14:nvContentPartPr>
              <p14:xfrm>
                <a:off x="7066813" y="6262752"/>
                <a:ext cx="36000" cy="141840"/>
              </p14:xfrm>
            </p:contentPart>
          </mc:Choice>
          <mc:Fallback>
            <p:pic>
              <p:nvPicPr>
                <p:cNvPr id="39493" name="Freihand 39492">
                  <a:extLst>
                    <a:ext uri="{FF2B5EF4-FFF2-40B4-BE49-F238E27FC236}">
                      <a16:creationId xmlns:a16="http://schemas.microsoft.com/office/drawing/2014/main" id="{D6804922-AB15-4A03-B103-12D2940AC994}"/>
                    </a:ext>
                  </a:extLst>
                </p:cNvPr>
                <p:cNvPicPr/>
                <p:nvPr/>
              </p:nvPicPr>
              <p:blipFill>
                <a:blip r:embed="rId1325"/>
                <a:stretch>
                  <a:fillRect/>
                </a:stretch>
              </p:blipFill>
              <p:spPr>
                <a:xfrm>
                  <a:off x="7062493" y="6258432"/>
                  <a:ext cx="44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39494" name="Freihand 39493">
                  <a:extLst>
                    <a:ext uri="{FF2B5EF4-FFF2-40B4-BE49-F238E27FC236}">
                      <a16:creationId xmlns:a16="http://schemas.microsoft.com/office/drawing/2014/main" id="{EE992D91-4D1E-4048-A9CB-92FA3E5B32BC}"/>
                    </a:ext>
                  </a:extLst>
                </p14:cNvPr>
                <p14:cNvContentPartPr/>
                <p14:nvPr/>
              </p14:nvContentPartPr>
              <p14:xfrm>
                <a:off x="7129453" y="6290472"/>
                <a:ext cx="90720" cy="101520"/>
              </p14:xfrm>
            </p:contentPart>
          </mc:Choice>
          <mc:Fallback>
            <p:pic>
              <p:nvPicPr>
                <p:cNvPr id="39494" name="Freihand 39493">
                  <a:extLst>
                    <a:ext uri="{FF2B5EF4-FFF2-40B4-BE49-F238E27FC236}">
                      <a16:creationId xmlns:a16="http://schemas.microsoft.com/office/drawing/2014/main" id="{EE992D91-4D1E-4048-A9CB-92FA3E5B32BC}"/>
                    </a:ext>
                  </a:extLst>
                </p:cNvPr>
                <p:cNvPicPr/>
                <p:nvPr/>
              </p:nvPicPr>
              <p:blipFill>
                <a:blip r:embed="rId1327"/>
                <a:stretch>
                  <a:fillRect/>
                </a:stretch>
              </p:blipFill>
              <p:spPr>
                <a:xfrm>
                  <a:off x="7125133" y="6286152"/>
                  <a:ext cx="99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39495" name="Freihand 39494">
                  <a:extLst>
                    <a:ext uri="{FF2B5EF4-FFF2-40B4-BE49-F238E27FC236}">
                      <a16:creationId xmlns:a16="http://schemas.microsoft.com/office/drawing/2014/main" id="{56829A89-DED4-4ECE-9DE8-D1BF3FF7635B}"/>
                    </a:ext>
                  </a:extLst>
                </p14:cNvPr>
                <p14:cNvContentPartPr/>
                <p14:nvPr/>
              </p14:nvContentPartPr>
              <p14:xfrm>
                <a:off x="7228813" y="6215232"/>
                <a:ext cx="336600" cy="138240"/>
              </p14:xfrm>
            </p:contentPart>
          </mc:Choice>
          <mc:Fallback>
            <p:pic>
              <p:nvPicPr>
                <p:cNvPr id="39495" name="Freihand 39494">
                  <a:extLst>
                    <a:ext uri="{FF2B5EF4-FFF2-40B4-BE49-F238E27FC236}">
                      <a16:creationId xmlns:a16="http://schemas.microsoft.com/office/drawing/2014/main" id="{56829A89-DED4-4ECE-9DE8-D1BF3FF7635B}"/>
                    </a:ext>
                  </a:extLst>
                </p:cNvPr>
                <p:cNvPicPr/>
                <p:nvPr/>
              </p:nvPicPr>
              <p:blipFill>
                <a:blip r:embed="rId1329"/>
                <a:stretch>
                  <a:fillRect/>
                </a:stretch>
              </p:blipFill>
              <p:spPr>
                <a:xfrm>
                  <a:off x="7224493" y="6210912"/>
                  <a:ext cx="345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39496" name="Freihand 39495">
                  <a:extLst>
                    <a:ext uri="{FF2B5EF4-FFF2-40B4-BE49-F238E27FC236}">
                      <a16:creationId xmlns:a16="http://schemas.microsoft.com/office/drawing/2014/main" id="{D46E3AA6-2BE2-48DC-8EB1-59B3F4FED327}"/>
                    </a:ext>
                  </a:extLst>
                </p14:cNvPr>
                <p14:cNvContentPartPr/>
                <p14:nvPr/>
              </p14:nvContentPartPr>
              <p14:xfrm>
                <a:off x="7510333" y="6223152"/>
                <a:ext cx="74880" cy="35280"/>
              </p14:xfrm>
            </p:contentPart>
          </mc:Choice>
          <mc:Fallback>
            <p:pic>
              <p:nvPicPr>
                <p:cNvPr id="39496" name="Freihand 39495">
                  <a:extLst>
                    <a:ext uri="{FF2B5EF4-FFF2-40B4-BE49-F238E27FC236}">
                      <a16:creationId xmlns:a16="http://schemas.microsoft.com/office/drawing/2014/main" id="{D46E3AA6-2BE2-48DC-8EB1-59B3F4FED327}"/>
                    </a:ext>
                  </a:extLst>
                </p:cNvPr>
                <p:cNvPicPr/>
                <p:nvPr/>
              </p:nvPicPr>
              <p:blipFill>
                <a:blip r:embed="rId1331"/>
                <a:stretch>
                  <a:fillRect/>
                </a:stretch>
              </p:blipFill>
              <p:spPr>
                <a:xfrm>
                  <a:off x="7506013" y="6218832"/>
                  <a:ext cx="83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39497" name="Freihand 39496">
                  <a:extLst>
                    <a:ext uri="{FF2B5EF4-FFF2-40B4-BE49-F238E27FC236}">
                      <a16:creationId xmlns:a16="http://schemas.microsoft.com/office/drawing/2014/main" id="{3AC630CE-2653-4CC4-BAE2-BF396F484474}"/>
                    </a:ext>
                  </a:extLst>
                </p14:cNvPr>
                <p14:cNvContentPartPr/>
                <p14:nvPr/>
              </p14:nvContentPartPr>
              <p14:xfrm>
                <a:off x="7702933" y="6112272"/>
                <a:ext cx="236160" cy="173520"/>
              </p14:xfrm>
            </p:contentPart>
          </mc:Choice>
          <mc:Fallback>
            <p:pic>
              <p:nvPicPr>
                <p:cNvPr id="39497" name="Freihand 39496">
                  <a:extLst>
                    <a:ext uri="{FF2B5EF4-FFF2-40B4-BE49-F238E27FC236}">
                      <a16:creationId xmlns:a16="http://schemas.microsoft.com/office/drawing/2014/main" id="{3AC630CE-2653-4CC4-BAE2-BF396F484474}"/>
                    </a:ext>
                  </a:extLst>
                </p:cNvPr>
                <p:cNvPicPr/>
                <p:nvPr/>
              </p:nvPicPr>
              <p:blipFill>
                <a:blip r:embed="rId1333"/>
                <a:stretch>
                  <a:fillRect/>
                </a:stretch>
              </p:blipFill>
              <p:spPr>
                <a:xfrm>
                  <a:off x="7698613" y="6107952"/>
                  <a:ext cx="244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39498" name="Freihand 39497">
                  <a:extLst>
                    <a:ext uri="{FF2B5EF4-FFF2-40B4-BE49-F238E27FC236}">
                      <a16:creationId xmlns:a16="http://schemas.microsoft.com/office/drawing/2014/main" id="{16F55B5F-C189-4E28-A78A-11CC3CE42067}"/>
                    </a:ext>
                  </a:extLst>
                </p14:cNvPr>
                <p14:cNvContentPartPr/>
                <p14:nvPr/>
              </p14:nvContentPartPr>
              <p14:xfrm>
                <a:off x="7869613" y="6083832"/>
                <a:ext cx="45000" cy="2520"/>
              </p14:xfrm>
            </p:contentPart>
          </mc:Choice>
          <mc:Fallback>
            <p:pic>
              <p:nvPicPr>
                <p:cNvPr id="39498" name="Freihand 39497">
                  <a:extLst>
                    <a:ext uri="{FF2B5EF4-FFF2-40B4-BE49-F238E27FC236}">
                      <a16:creationId xmlns:a16="http://schemas.microsoft.com/office/drawing/2014/main" id="{16F55B5F-C189-4E28-A78A-11CC3CE42067}"/>
                    </a:ext>
                  </a:extLst>
                </p:cNvPr>
                <p:cNvPicPr/>
                <p:nvPr/>
              </p:nvPicPr>
              <p:blipFill>
                <a:blip r:embed="rId1335"/>
                <a:stretch>
                  <a:fillRect/>
                </a:stretch>
              </p:blipFill>
              <p:spPr>
                <a:xfrm>
                  <a:off x="7865293" y="6079512"/>
                  <a:ext cx="53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39499" name="Freihand 39498">
                  <a:extLst>
                    <a:ext uri="{FF2B5EF4-FFF2-40B4-BE49-F238E27FC236}">
                      <a16:creationId xmlns:a16="http://schemas.microsoft.com/office/drawing/2014/main" id="{1E946D29-1C4C-4D10-ADC0-FA9453C5AAD1}"/>
                    </a:ext>
                  </a:extLst>
                </p14:cNvPr>
                <p14:cNvContentPartPr/>
                <p14:nvPr/>
              </p14:nvContentPartPr>
              <p14:xfrm>
                <a:off x="8020453" y="6025152"/>
                <a:ext cx="184320" cy="117000"/>
              </p14:xfrm>
            </p:contentPart>
          </mc:Choice>
          <mc:Fallback>
            <p:pic>
              <p:nvPicPr>
                <p:cNvPr id="39499" name="Freihand 39498">
                  <a:extLst>
                    <a:ext uri="{FF2B5EF4-FFF2-40B4-BE49-F238E27FC236}">
                      <a16:creationId xmlns:a16="http://schemas.microsoft.com/office/drawing/2014/main" id="{1E946D29-1C4C-4D10-ADC0-FA9453C5AAD1}"/>
                    </a:ext>
                  </a:extLst>
                </p:cNvPr>
                <p:cNvPicPr/>
                <p:nvPr/>
              </p:nvPicPr>
              <p:blipFill>
                <a:blip r:embed="rId1337"/>
                <a:stretch>
                  <a:fillRect/>
                </a:stretch>
              </p:blipFill>
              <p:spPr>
                <a:xfrm>
                  <a:off x="8016133" y="6020832"/>
                  <a:ext cx="192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39500" name="Freihand 39499">
                  <a:extLst>
                    <a:ext uri="{FF2B5EF4-FFF2-40B4-BE49-F238E27FC236}">
                      <a16:creationId xmlns:a16="http://schemas.microsoft.com/office/drawing/2014/main" id="{7D4C6934-7C5A-4740-8C75-F7DA33F44363}"/>
                    </a:ext>
                  </a:extLst>
                </p14:cNvPr>
                <p14:cNvContentPartPr/>
                <p14:nvPr/>
              </p14:nvContentPartPr>
              <p14:xfrm>
                <a:off x="8190013" y="6043152"/>
                <a:ext cx="63000" cy="94680"/>
              </p14:xfrm>
            </p:contentPart>
          </mc:Choice>
          <mc:Fallback>
            <p:pic>
              <p:nvPicPr>
                <p:cNvPr id="39500" name="Freihand 39499">
                  <a:extLst>
                    <a:ext uri="{FF2B5EF4-FFF2-40B4-BE49-F238E27FC236}">
                      <a16:creationId xmlns:a16="http://schemas.microsoft.com/office/drawing/2014/main" id="{7D4C6934-7C5A-4740-8C75-F7DA33F44363}"/>
                    </a:ext>
                  </a:extLst>
                </p:cNvPr>
                <p:cNvPicPr/>
                <p:nvPr/>
              </p:nvPicPr>
              <p:blipFill>
                <a:blip r:embed="rId1339"/>
                <a:stretch>
                  <a:fillRect/>
                </a:stretch>
              </p:blipFill>
              <p:spPr>
                <a:xfrm>
                  <a:off x="8185693" y="6038832"/>
                  <a:ext cx="71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39501" name="Freihand 39500">
                  <a:extLst>
                    <a:ext uri="{FF2B5EF4-FFF2-40B4-BE49-F238E27FC236}">
                      <a16:creationId xmlns:a16="http://schemas.microsoft.com/office/drawing/2014/main" id="{4F78F12B-E2C6-4CDF-9419-F047D3840A4B}"/>
                    </a:ext>
                  </a:extLst>
                </p14:cNvPr>
                <p14:cNvContentPartPr/>
                <p14:nvPr/>
              </p14:nvContentPartPr>
              <p14:xfrm>
                <a:off x="6987613" y="6498192"/>
                <a:ext cx="190440" cy="155880"/>
              </p14:xfrm>
            </p:contentPart>
          </mc:Choice>
          <mc:Fallback>
            <p:pic>
              <p:nvPicPr>
                <p:cNvPr id="39501" name="Freihand 39500">
                  <a:extLst>
                    <a:ext uri="{FF2B5EF4-FFF2-40B4-BE49-F238E27FC236}">
                      <a16:creationId xmlns:a16="http://schemas.microsoft.com/office/drawing/2014/main" id="{4F78F12B-E2C6-4CDF-9419-F047D3840A4B}"/>
                    </a:ext>
                  </a:extLst>
                </p:cNvPr>
                <p:cNvPicPr/>
                <p:nvPr/>
              </p:nvPicPr>
              <p:blipFill>
                <a:blip r:embed="rId1341"/>
                <a:stretch>
                  <a:fillRect/>
                </a:stretch>
              </p:blipFill>
              <p:spPr>
                <a:xfrm>
                  <a:off x="6983293" y="6493872"/>
                  <a:ext cx="199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39502" name="Freihand 39501">
                  <a:extLst>
                    <a:ext uri="{FF2B5EF4-FFF2-40B4-BE49-F238E27FC236}">
                      <a16:creationId xmlns:a16="http://schemas.microsoft.com/office/drawing/2014/main" id="{5FBC903A-3999-4F41-A54E-8F7D27A461FE}"/>
                    </a:ext>
                  </a:extLst>
                </p14:cNvPr>
                <p14:cNvContentPartPr/>
                <p14:nvPr/>
              </p14:nvContentPartPr>
              <p14:xfrm>
                <a:off x="7211893" y="6442392"/>
                <a:ext cx="141120" cy="166320"/>
              </p14:xfrm>
            </p:contentPart>
          </mc:Choice>
          <mc:Fallback>
            <p:pic>
              <p:nvPicPr>
                <p:cNvPr id="39502" name="Freihand 39501">
                  <a:extLst>
                    <a:ext uri="{FF2B5EF4-FFF2-40B4-BE49-F238E27FC236}">
                      <a16:creationId xmlns:a16="http://schemas.microsoft.com/office/drawing/2014/main" id="{5FBC903A-3999-4F41-A54E-8F7D27A461FE}"/>
                    </a:ext>
                  </a:extLst>
                </p:cNvPr>
                <p:cNvPicPr/>
                <p:nvPr/>
              </p:nvPicPr>
              <p:blipFill>
                <a:blip r:embed="rId1343"/>
                <a:stretch>
                  <a:fillRect/>
                </a:stretch>
              </p:blipFill>
              <p:spPr>
                <a:xfrm>
                  <a:off x="7207573" y="6438072"/>
                  <a:ext cx="149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39503" name="Freihand 39502">
                  <a:extLst>
                    <a:ext uri="{FF2B5EF4-FFF2-40B4-BE49-F238E27FC236}">
                      <a16:creationId xmlns:a16="http://schemas.microsoft.com/office/drawing/2014/main" id="{DA685993-7078-4D12-9ED6-237C70759CA1}"/>
                    </a:ext>
                  </a:extLst>
                </p14:cNvPr>
                <p14:cNvContentPartPr/>
                <p14:nvPr/>
              </p14:nvContentPartPr>
              <p14:xfrm>
                <a:off x="7272373" y="6440592"/>
                <a:ext cx="360" cy="360"/>
              </p14:xfrm>
            </p:contentPart>
          </mc:Choice>
          <mc:Fallback>
            <p:pic>
              <p:nvPicPr>
                <p:cNvPr id="39503" name="Freihand 39502">
                  <a:extLst>
                    <a:ext uri="{FF2B5EF4-FFF2-40B4-BE49-F238E27FC236}">
                      <a16:creationId xmlns:a16="http://schemas.microsoft.com/office/drawing/2014/main" id="{DA685993-7078-4D12-9ED6-237C70759CA1}"/>
                    </a:ext>
                  </a:extLst>
                </p:cNvPr>
                <p:cNvPicPr/>
                <p:nvPr/>
              </p:nvPicPr>
              <p:blipFill>
                <a:blip r:embed="rId1063"/>
                <a:stretch>
                  <a:fillRect/>
                </a:stretch>
              </p:blipFill>
              <p:spPr>
                <a:xfrm>
                  <a:off x="7268053" y="6436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39504" name="Freihand 39503">
                  <a:extLst>
                    <a:ext uri="{FF2B5EF4-FFF2-40B4-BE49-F238E27FC236}">
                      <a16:creationId xmlns:a16="http://schemas.microsoft.com/office/drawing/2014/main" id="{38605D47-6FAF-495B-BCBA-BD5E1CFF2E90}"/>
                    </a:ext>
                  </a:extLst>
                </p14:cNvPr>
                <p14:cNvContentPartPr/>
                <p14:nvPr/>
              </p14:nvContentPartPr>
              <p14:xfrm>
                <a:off x="7384693" y="6459672"/>
                <a:ext cx="66240" cy="85680"/>
              </p14:xfrm>
            </p:contentPart>
          </mc:Choice>
          <mc:Fallback>
            <p:pic>
              <p:nvPicPr>
                <p:cNvPr id="39504" name="Freihand 39503">
                  <a:extLst>
                    <a:ext uri="{FF2B5EF4-FFF2-40B4-BE49-F238E27FC236}">
                      <a16:creationId xmlns:a16="http://schemas.microsoft.com/office/drawing/2014/main" id="{38605D47-6FAF-495B-BCBA-BD5E1CFF2E90}"/>
                    </a:ext>
                  </a:extLst>
                </p:cNvPr>
                <p:cNvPicPr/>
                <p:nvPr/>
              </p:nvPicPr>
              <p:blipFill>
                <a:blip r:embed="rId1346"/>
                <a:stretch>
                  <a:fillRect/>
                </a:stretch>
              </p:blipFill>
              <p:spPr>
                <a:xfrm>
                  <a:off x="7380373" y="6455352"/>
                  <a:ext cx="74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39505" name="Freihand 39504">
                  <a:extLst>
                    <a:ext uri="{FF2B5EF4-FFF2-40B4-BE49-F238E27FC236}">
                      <a16:creationId xmlns:a16="http://schemas.microsoft.com/office/drawing/2014/main" id="{E84CDBC9-20BC-4C46-B7C5-0B2D623B8D98}"/>
                    </a:ext>
                  </a:extLst>
                </p14:cNvPr>
                <p14:cNvContentPartPr/>
                <p14:nvPr/>
              </p14:nvContentPartPr>
              <p14:xfrm>
                <a:off x="7503853" y="6346632"/>
                <a:ext cx="82080" cy="167760"/>
              </p14:xfrm>
            </p:contentPart>
          </mc:Choice>
          <mc:Fallback>
            <p:pic>
              <p:nvPicPr>
                <p:cNvPr id="39505" name="Freihand 39504">
                  <a:extLst>
                    <a:ext uri="{FF2B5EF4-FFF2-40B4-BE49-F238E27FC236}">
                      <a16:creationId xmlns:a16="http://schemas.microsoft.com/office/drawing/2014/main" id="{E84CDBC9-20BC-4C46-B7C5-0B2D623B8D98}"/>
                    </a:ext>
                  </a:extLst>
                </p:cNvPr>
                <p:cNvPicPr/>
                <p:nvPr/>
              </p:nvPicPr>
              <p:blipFill>
                <a:blip r:embed="rId1348"/>
                <a:stretch>
                  <a:fillRect/>
                </a:stretch>
              </p:blipFill>
              <p:spPr>
                <a:xfrm>
                  <a:off x="7499533" y="6342312"/>
                  <a:ext cx="90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39506" name="Freihand 39505">
                  <a:extLst>
                    <a:ext uri="{FF2B5EF4-FFF2-40B4-BE49-F238E27FC236}">
                      <a16:creationId xmlns:a16="http://schemas.microsoft.com/office/drawing/2014/main" id="{1C3C1411-81BA-45A2-B564-0109459C195C}"/>
                    </a:ext>
                  </a:extLst>
                </p14:cNvPr>
                <p14:cNvContentPartPr/>
                <p14:nvPr/>
              </p14:nvContentPartPr>
              <p14:xfrm>
                <a:off x="7631653" y="6278592"/>
                <a:ext cx="317520" cy="195840"/>
              </p14:xfrm>
            </p:contentPart>
          </mc:Choice>
          <mc:Fallback>
            <p:pic>
              <p:nvPicPr>
                <p:cNvPr id="39506" name="Freihand 39505">
                  <a:extLst>
                    <a:ext uri="{FF2B5EF4-FFF2-40B4-BE49-F238E27FC236}">
                      <a16:creationId xmlns:a16="http://schemas.microsoft.com/office/drawing/2014/main" id="{1C3C1411-81BA-45A2-B564-0109459C195C}"/>
                    </a:ext>
                  </a:extLst>
                </p:cNvPr>
                <p:cNvPicPr/>
                <p:nvPr/>
              </p:nvPicPr>
              <p:blipFill>
                <a:blip r:embed="rId1350"/>
                <a:stretch>
                  <a:fillRect/>
                </a:stretch>
              </p:blipFill>
              <p:spPr>
                <a:xfrm>
                  <a:off x="7627333" y="6274272"/>
                  <a:ext cx="326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39507" name="Freihand 39506">
                  <a:extLst>
                    <a:ext uri="{FF2B5EF4-FFF2-40B4-BE49-F238E27FC236}">
                      <a16:creationId xmlns:a16="http://schemas.microsoft.com/office/drawing/2014/main" id="{3630E2BB-5035-4104-A7A2-EB996808A9A7}"/>
                    </a:ext>
                  </a:extLst>
                </p14:cNvPr>
                <p14:cNvContentPartPr/>
                <p14:nvPr/>
              </p14:nvContentPartPr>
              <p14:xfrm>
                <a:off x="7959253" y="6291552"/>
                <a:ext cx="115200" cy="75600"/>
              </p14:xfrm>
            </p:contentPart>
          </mc:Choice>
          <mc:Fallback>
            <p:pic>
              <p:nvPicPr>
                <p:cNvPr id="39507" name="Freihand 39506">
                  <a:extLst>
                    <a:ext uri="{FF2B5EF4-FFF2-40B4-BE49-F238E27FC236}">
                      <a16:creationId xmlns:a16="http://schemas.microsoft.com/office/drawing/2014/main" id="{3630E2BB-5035-4104-A7A2-EB996808A9A7}"/>
                    </a:ext>
                  </a:extLst>
                </p:cNvPr>
                <p:cNvPicPr/>
                <p:nvPr/>
              </p:nvPicPr>
              <p:blipFill>
                <a:blip r:embed="rId1352"/>
                <a:stretch>
                  <a:fillRect/>
                </a:stretch>
              </p:blipFill>
              <p:spPr>
                <a:xfrm>
                  <a:off x="7954933" y="6287232"/>
                  <a:ext cx="123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39508" name="Freihand 39507">
                  <a:extLst>
                    <a:ext uri="{FF2B5EF4-FFF2-40B4-BE49-F238E27FC236}">
                      <a16:creationId xmlns:a16="http://schemas.microsoft.com/office/drawing/2014/main" id="{FDD01AD2-F7FD-45FF-A111-0E21EFE2CAC0}"/>
                    </a:ext>
                  </a:extLst>
                </p14:cNvPr>
                <p14:cNvContentPartPr/>
                <p14:nvPr/>
              </p14:nvContentPartPr>
              <p14:xfrm>
                <a:off x="8082373" y="6266352"/>
                <a:ext cx="83880" cy="64080"/>
              </p14:xfrm>
            </p:contentPart>
          </mc:Choice>
          <mc:Fallback>
            <p:pic>
              <p:nvPicPr>
                <p:cNvPr id="39508" name="Freihand 39507">
                  <a:extLst>
                    <a:ext uri="{FF2B5EF4-FFF2-40B4-BE49-F238E27FC236}">
                      <a16:creationId xmlns:a16="http://schemas.microsoft.com/office/drawing/2014/main" id="{FDD01AD2-F7FD-45FF-A111-0E21EFE2CAC0}"/>
                    </a:ext>
                  </a:extLst>
                </p:cNvPr>
                <p:cNvPicPr/>
                <p:nvPr/>
              </p:nvPicPr>
              <p:blipFill>
                <a:blip r:embed="rId1354"/>
                <a:stretch>
                  <a:fillRect/>
                </a:stretch>
              </p:blipFill>
              <p:spPr>
                <a:xfrm>
                  <a:off x="8078053" y="6262032"/>
                  <a:ext cx="92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39509" name="Freihand 39508">
                  <a:extLst>
                    <a:ext uri="{FF2B5EF4-FFF2-40B4-BE49-F238E27FC236}">
                      <a16:creationId xmlns:a16="http://schemas.microsoft.com/office/drawing/2014/main" id="{83BD47C6-B1EB-42D7-A94E-3517944E6EDE}"/>
                    </a:ext>
                  </a:extLst>
                </p14:cNvPr>
                <p14:cNvContentPartPr/>
                <p14:nvPr/>
              </p14:nvContentPartPr>
              <p14:xfrm>
                <a:off x="8146813" y="6161952"/>
                <a:ext cx="93240" cy="142200"/>
              </p14:xfrm>
            </p:contentPart>
          </mc:Choice>
          <mc:Fallback>
            <p:pic>
              <p:nvPicPr>
                <p:cNvPr id="39509" name="Freihand 39508">
                  <a:extLst>
                    <a:ext uri="{FF2B5EF4-FFF2-40B4-BE49-F238E27FC236}">
                      <a16:creationId xmlns:a16="http://schemas.microsoft.com/office/drawing/2014/main" id="{83BD47C6-B1EB-42D7-A94E-3517944E6EDE}"/>
                    </a:ext>
                  </a:extLst>
                </p:cNvPr>
                <p:cNvPicPr/>
                <p:nvPr/>
              </p:nvPicPr>
              <p:blipFill>
                <a:blip r:embed="rId1356"/>
                <a:stretch>
                  <a:fillRect/>
                </a:stretch>
              </p:blipFill>
              <p:spPr>
                <a:xfrm>
                  <a:off x="8142493" y="6157632"/>
                  <a:ext cx="101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39510" name="Freihand 39509">
                  <a:extLst>
                    <a:ext uri="{FF2B5EF4-FFF2-40B4-BE49-F238E27FC236}">
                      <a16:creationId xmlns:a16="http://schemas.microsoft.com/office/drawing/2014/main" id="{4430B578-D678-472B-B0DB-43976321C9C0}"/>
                    </a:ext>
                  </a:extLst>
                </p14:cNvPr>
                <p14:cNvContentPartPr/>
                <p14:nvPr/>
              </p14:nvContentPartPr>
              <p14:xfrm>
                <a:off x="8239693" y="6186072"/>
                <a:ext cx="32040" cy="86040"/>
              </p14:xfrm>
            </p:contentPart>
          </mc:Choice>
          <mc:Fallback>
            <p:pic>
              <p:nvPicPr>
                <p:cNvPr id="39510" name="Freihand 39509">
                  <a:extLst>
                    <a:ext uri="{FF2B5EF4-FFF2-40B4-BE49-F238E27FC236}">
                      <a16:creationId xmlns:a16="http://schemas.microsoft.com/office/drawing/2014/main" id="{4430B578-D678-472B-B0DB-43976321C9C0}"/>
                    </a:ext>
                  </a:extLst>
                </p:cNvPr>
                <p:cNvPicPr/>
                <p:nvPr/>
              </p:nvPicPr>
              <p:blipFill>
                <a:blip r:embed="rId1358"/>
                <a:stretch>
                  <a:fillRect/>
                </a:stretch>
              </p:blipFill>
              <p:spPr>
                <a:xfrm>
                  <a:off x="8235373" y="6181752"/>
                  <a:ext cx="40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39511" name="Freihand 39510">
                  <a:extLst>
                    <a:ext uri="{FF2B5EF4-FFF2-40B4-BE49-F238E27FC236}">
                      <a16:creationId xmlns:a16="http://schemas.microsoft.com/office/drawing/2014/main" id="{FC36B306-28DD-45AE-88E4-EB468F75CE71}"/>
                    </a:ext>
                  </a:extLst>
                </p14:cNvPr>
                <p14:cNvContentPartPr/>
                <p14:nvPr/>
              </p14:nvContentPartPr>
              <p14:xfrm>
                <a:off x="8277493" y="6105432"/>
                <a:ext cx="232560" cy="144000"/>
              </p14:xfrm>
            </p:contentPart>
          </mc:Choice>
          <mc:Fallback>
            <p:pic>
              <p:nvPicPr>
                <p:cNvPr id="39511" name="Freihand 39510">
                  <a:extLst>
                    <a:ext uri="{FF2B5EF4-FFF2-40B4-BE49-F238E27FC236}">
                      <a16:creationId xmlns:a16="http://schemas.microsoft.com/office/drawing/2014/main" id="{FC36B306-28DD-45AE-88E4-EB468F75CE71}"/>
                    </a:ext>
                  </a:extLst>
                </p:cNvPr>
                <p:cNvPicPr/>
                <p:nvPr/>
              </p:nvPicPr>
              <p:blipFill>
                <a:blip r:embed="rId1360"/>
                <a:stretch>
                  <a:fillRect/>
                </a:stretch>
              </p:blipFill>
              <p:spPr>
                <a:xfrm>
                  <a:off x="8273173" y="6101112"/>
                  <a:ext cx="241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39512" name="Freihand 39511">
                  <a:extLst>
                    <a:ext uri="{FF2B5EF4-FFF2-40B4-BE49-F238E27FC236}">
                      <a16:creationId xmlns:a16="http://schemas.microsoft.com/office/drawing/2014/main" id="{772D5014-0A32-4877-88E4-6FD248A258E7}"/>
                    </a:ext>
                  </a:extLst>
                </p14:cNvPr>
                <p14:cNvContentPartPr/>
                <p14:nvPr/>
              </p14:nvContentPartPr>
              <p14:xfrm>
                <a:off x="7176973" y="6244752"/>
                <a:ext cx="1169280" cy="479880"/>
              </p14:xfrm>
            </p:contentPart>
          </mc:Choice>
          <mc:Fallback>
            <p:pic>
              <p:nvPicPr>
                <p:cNvPr id="39512" name="Freihand 39511">
                  <a:extLst>
                    <a:ext uri="{FF2B5EF4-FFF2-40B4-BE49-F238E27FC236}">
                      <a16:creationId xmlns:a16="http://schemas.microsoft.com/office/drawing/2014/main" id="{772D5014-0A32-4877-88E4-6FD248A258E7}"/>
                    </a:ext>
                  </a:extLst>
                </p:cNvPr>
                <p:cNvPicPr/>
                <p:nvPr/>
              </p:nvPicPr>
              <p:blipFill>
                <a:blip r:embed="rId1362"/>
                <a:stretch>
                  <a:fillRect/>
                </a:stretch>
              </p:blipFill>
              <p:spPr>
                <a:xfrm>
                  <a:off x="7172653" y="6240432"/>
                  <a:ext cx="1177920" cy="48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3">
            <p14:nvContentPartPr>
              <p14:cNvPr id="39530" name="Freihand 39529">
                <a:extLst>
                  <a:ext uri="{FF2B5EF4-FFF2-40B4-BE49-F238E27FC236}">
                    <a16:creationId xmlns:a16="http://schemas.microsoft.com/office/drawing/2014/main" id="{DFE9D9F9-07A9-4FA4-AAA5-698544F18CD5}"/>
                  </a:ext>
                </a:extLst>
              </p14:cNvPr>
              <p14:cNvContentPartPr/>
              <p14:nvPr/>
            </p14:nvContentPartPr>
            <p14:xfrm>
              <a:off x="1284133" y="1181352"/>
              <a:ext cx="482760" cy="311760"/>
            </p14:xfrm>
          </p:contentPart>
        </mc:Choice>
        <mc:Fallback>
          <p:pic>
            <p:nvPicPr>
              <p:cNvPr id="39530" name="Freihand 39529">
                <a:extLst>
                  <a:ext uri="{FF2B5EF4-FFF2-40B4-BE49-F238E27FC236}">
                    <a16:creationId xmlns:a16="http://schemas.microsoft.com/office/drawing/2014/main" id="{DFE9D9F9-07A9-4FA4-AAA5-698544F18CD5}"/>
                  </a:ext>
                </a:extLst>
              </p:cNvPr>
              <p:cNvPicPr/>
              <p:nvPr/>
            </p:nvPicPr>
            <p:blipFill>
              <a:blip r:embed="rId1364"/>
              <a:stretch>
                <a:fillRect/>
              </a:stretch>
            </p:blipFill>
            <p:spPr>
              <a:xfrm>
                <a:off x="1279813" y="1177032"/>
                <a:ext cx="4914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39541" name="Freihand 39540">
                <a:extLst>
                  <a:ext uri="{FF2B5EF4-FFF2-40B4-BE49-F238E27FC236}">
                    <a16:creationId xmlns:a16="http://schemas.microsoft.com/office/drawing/2014/main" id="{DF99C086-C443-4695-81F4-CF22EB6D387D}"/>
                  </a:ext>
                </a:extLst>
              </p14:cNvPr>
              <p14:cNvContentPartPr/>
              <p14:nvPr/>
            </p14:nvContentPartPr>
            <p14:xfrm>
              <a:off x="2742853" y="2482032"/>
              <a:ext cx="722520" cy="91800"/>
            </p14:xfrm>
          </p:contentPart>
        </mc:Choice>
        <mc:Fallback>
          <p:pic>
            <p:nvPicPr>
              <p:cNvPr id="39541" name="Freihand 39540">
                <a:extLst>
                  <a:ext uri="{FF2B5EF4-FFF2-40B4-BE49-F238E27FC236}">
                    <a16:creationId xmlns:a16="http://schemas.microsoft.com/office/drawing/2014/main" id="{DF99C086-C443-4695-81F4-CF22EB6D387D}"/>
                  </a:ext>
                </a:extLst>
              </p:cNvPr>
              <p:cNvPicPr/>
              <p:nvPr/>
            </p:nvPicPr>
            <p:blipFill>
              <a:blip r:embed="rId1366"/>
              <a:stretch>
                <a:fillRect/>
              </a:stretch>
            </p:blipFill>
            <p:spPr>
              <a:xfrm>
                <a:off x="2738533" y="2477712"/>
                <a:ext cx="731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39558" name="Freihand 39557">
                <a:extLst>
                  <a:ext uri="{FF2B5EF4-FFF2-40B4-BE49-F238E27FC236}">
                    <a16:creationId xmlns:a16="http://schemas.microsoft.com/office/drawing/2014/main" id="{2DB22597-E5ED-456E-B8F8-7F51245B5CFF}"/>
                  </a:ext>
                </a:extLst>
              </p14:cNvPr>
              <p14:cNvContentPartPr/>
              <p14:nvPr/>
            </p14:nvContentPartPr>
            <p14:xfrm>
              <a:off x="692653" y="1042032"/>
              <a:ext cx="285840" cy="297720"/>
            </p14:xfrm>
          </p:contentPart>
        </mc:Choice>
        <mc:Fallback>
          <p:pic>
            <p:nvPicPr>
              <p:cNvPr id="39558" name="Freihand 39557">
                <a:extLst>
                  <a:ext uri="{FF2B5EF4-FFF2-40B4-BE49-F238E27FC236}">
                    <a16:creationId xmlns:a16="http://schemas.microsoft.com/office/drawing/2014/main" id="{2DB22597-E5ED-456E-B8F8-7F51245B5CFF}"/>
                  </a:ext>
                </a:extLst>
              </p:cNvPr>
              <p:cNvPicPr/>
              <p:nvPr/>
            </p:nvPicPr>
            <p:blipFill>
              <a:blip r:embed="rId1368"/>
              <a:stretch>
                <a:fillRect/>
              </a:stretch>
            </p:blipFill>
            <p:spPr>
              <a:xfrm>
                <a:off x="688333" y="1037712"/>
                <a:ext cx="2944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39559" name="Freihand 39558">
                <a:extLst>
                  <a:ext uri="{FF2B5EF4-FFF2-40B4-BE49-F238E27FC236}">
                    <a16:creationId xmlns:a16="http://schemas.microsoft.com/office/drawing/2014/main" id="{C7ED0BAD-BFBB-444D-9C87-8BC507F78090}"/>
                  </a:ext>
                </a:extLst>
              </p14:cNvPr>
              <p14:cNvContentPartPr/>
              <p14:nvPr/>
            </p14:nvContentPartPr>
            <p14:xfrm>
              <a:off x="1812973" y="1486272"/>
              <a:ext cx="397440" cy="387000"/>
            </p14:xfrm>
          </p:contentPart>
        </mc:Choice>
        <mc:Fallback>
          <p:pic>
            <p:nvPicPr>
              <p:cNvPr id="39559" name="Freihand 39558">
                <a:extLst>
                  <a:ext uri="{FF2B5EF4-FFF2-40B4-BE49-F238E27FC236}">
                    <a16:creationId xmlns:a16="http://schemas.microsoft.com/office/drawing/2014/main" id="{C7ED0BAD-BFBB-444D-9C87-8BC507F78090}"/>
                  </a:ext>
                </a:extLst>
              </p:cNvPr>
              <p:cNvPicPr/>
              <p:nvPr/>
            </p:nvPicPr>
            <p:blipFill>
              <a:blip r:embed="rId1370"/>
              <a:stretch>
                <a:fillRect/>
              </a:stretch>
            </p:blipFill>
            <p:spPr>
              <a:xfrm>
                <a:off x="1808653" y="1481952"/>
                <a:ext cx="4060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39560" name="Freihand 39559">
                <a:extLst>
                  <a:ext uri="{FF2B5EF4-FFF2-40B4-BE49-F238E27FC236}">
                    <a16:creationId xmlns:a16="http://schemas.microsoft.com/office/drawing/2014/main" id="{F4F02FAF-30DE-479D-BB58-898898E5A91A}"/>
                  </a:ext>
                </a:extLst>
              </p14:cNvPr>
              <p14:cNvContentPartPr/>
              <p14:nvPr/>
            </p14:nvContentPartPr>
            <p14:xfrm>
              <a:off x="1236613" y="3881712"/>
              <a:ext cx="376200" cy="429120"/>
            </p14:xfrm>
          </p:contentPart>
        </mc:Choice>
        <mc:Fallback>
          <p:pic>
            <p:nvPicPr>
              <p:cNvPr id="39560" name="Freihand 39559">
                <a:extLst>
                  <a:ext uri="{FF2B5EF4-FFF2-40B4-BE49-F238E27FC236}">
                    <a16:creationId xmlns:a16="http://schemas.microsoft.com/office/drawing/2014/main" id="{F4F02FAF-30DE-479D-BB58-898898E5A91A}"/>
                  </a:ext>
                </a:extLst>
              </p:cNvPr>
              <p:cNvPicPr/>
              <p:nvPr/>
            </p:nvPicPr>
            <p:blipFill>
              <a:blip r:embed="rId1372"/>
              <a:stretch>
                <a:fillRect/>
              </a:stretch>
            </p:blipFill>
            <p:spPr>
              <a:xfrm>
                <a:off x="1232293" y="3877392"/>
                <a:ext cx="3848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39561" name="Freihand 39560">
                <a:extLst>
                  <a:ext uri="{FF2B5EF4-FFF2-40B4-BE49-F238E27FC236}">
                    <a16:creationId xmlns:a16="http://schemas.microsoft.com/office/drawing/2014/main" id="{386B0E0F-AEE0-4047-979A-DC980AC34BA0}"/>
                  </a:ext>
                </a:extLst>
              </p14:cNvPr>
              <p14:cNvContentPartPr/>
              <p14:nvPr/>
            </p14:nvContentPartPr>
            <p14:xfrm>
              <a:off x="1786693" y="5450232"/>
              <a:ext cx="645120" cy="571320"/>
            </p14:xfrm>
          </p:contentPart>
        </mc:Choice>
        <mc:Fallback>
          <p:pic>
            <p:nvPicPr>
              <p:cNvPr id="39561" name="Freihand 39560">
                <a:extLst>
                  <a:ext uri="{FF2B5EF4-FFF2-40B4-BE49-F238E27FC236}">
                    <a16:creationId xmlns:a16="http://schemas.microsoft.com/office/drawing/2014/main" id="{386B0E0F-AEE0-4047-979A-DC980AC34BA0}"/>
                  </a:ext>
                </a:extLst>
              </p:cNvPr>
              <p:cNvPicPr/>
              <p:nvPr/>
            </p:nvPicPr>
            <p:blipFill>
              <a:blip r:embed="rId1374"/>
              <a:stretch>
                <a:fillRect/>
              </a:stretch>
            </p:blipFill>
            <p:spPr>
              <a:xfrm>
                <a:off x="1782373" y="5445912"/>
                <a:ext cx="6537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39562" name="Freihand 39561">
                <a:extLst>
                  <a:ext uri="{FF2B5EF4-FFF2-40B4-BE49-F238E27FC236}">
                    <a16:creationId xmlns:a16="http://schemas.microsoft.com/office/drawing/2014/main" id="{9029FFBB-ADC1-41D9-9575-19B6B4E92689}"/>
                  </a:ext>
                </a:extLst>
              </p14:cNvPr>
              <p14:cNvContentPartPr/>
              <p14:nvPr/>
            </p14:nvContentPartPr>
            <p14:xfrm>
              <a:off x="2992693" y="3434592"/>
              <a:ext cx="505800" cy="418680"/>
            </p14:xfrm>
          </p:contentPart>
        </mc:Choice>
        <mc:Fallback>
          <p:pic>
            <p:nvPicPr>
              <p:cNvPr id="39562" name="Freihand 39561">
                <a:extLst>
                  <a:ext uri="{FF2B5EF4-FFF2-40B4-BE49-F238E27FC236}">
                    <a16:creationId xmlns:a16="http://schemas.microsoft.com/office/drawing/2014/main" id="{9029FFBB-ADC1-41D9-9575-19B6B4E92689}"/>
                  </a:ext>
                </a:extLst>
              </p:cNvPr>
              <p:cNvPicPr/>
              <p:nvPr/>
            </p:nvPicPr>
            <p:blipFill>
              <a:blip r:embed="rId1376"/>
              <a:stretch>
                <a:fillRect/>
              </a:stretch>
            </p:blipFill>
            <p:spPr>
              <a:xfrm>
                <a:off x="2988373" y="3430272"/>
                <a:ext cx="514440" cy="427320"/>
              </a:xfrm>
              <a:prstGeom prst="rect">
                <a:avLst/>
              </a:prstGeom>
            </p:spPr>
          </p:pic>
        </mc:Fallback>
      </mc:AlternateContent>
      <p:grpSp>
        <p:nvGrpSpPr>
          <p:cNvPr id="39564" name="Gruppieren 39563">
            <a:extLst>
              <a:ext uri="{FF2B5EF4-FFF2-40B4-BE49-F238E27FC236}">
                <a16:creationId xmlns:a16="http://schemas.microsoft.com/office/drawing/2014/main" id="{23ED2327-F9A6-49B4-BB7C-7F75AED5DA42}"/>
              </a:ext>
            </a:extLst>
          </p:cNvPr>
          <p:cNvGrpSpPr/>
          <p:nvPr/>
        </p:nvGrpSpPr>
        <p:grpSpPr>
          <a:xfrm>
            <a:off x="450733" y="2312472"/>
            <a:ext cx="1775160" cy="1667520"/>
            <a:chOff x="450733" y="2312472"/>
            <a:chExt cx="1775160" cy="1667520"/>
          </a:xfrm>
        </p:grpSpPr>
        <mc:AlternateContent xmlns:mc="http://schemas.openxmlformats.org/markup-compatibility/2006">
          <mc:Choice xmlns:p14="http://schemas.microsoft.com/office/powerpoint/2010/main" Requires="p14">
            <p:contentPart p14:bwMode="auto" r:id="rId1377">
              <p14:nvContentPartPr>
                <p14:cNvPr id="39514" name="Freihand 39513">
                  <a:extLst>
                    <a:ext uri="{FF2B5EF4-FFF2-40B4-BE49-F238E27FC236}">
                      <a16:creationId xmlns:a16="http://schemas.microsoft.com/office/drawing/2014/main" id="{77E1BC46-74BC-42FC-822B-BFAA8FEDB80E}"/>
                    </a:ext>
                  </a:extLst>
                </p14:cNvPr>
                <p14:cNvContentPartPr/>
                <p14:nvPr/>
              </p14:nvContentPartPr>
              <p14:xfrm>
                <a:off x="450733" y="2431272"/>
                <a:ext cx="138240" cy="1437840"/>
              </p14:xfrm>
            </p:contentPart>
          </mc:Choice>
          <mc:Fallback>
            <p:pic>
              <p:nvPicPr>
                <p:cNvPr id="39514" name="Freihand 39513">
                  <a:extLst>
                    <a:ext uri="{FF2B5EF4-FFF2-40B4-BE49-F238E27FC236}">
                      <a16:creationId xmlns:a16="http://schemas.microsoft.com/office/drawing/2014/main" id="{77E1BC46-74BC-42FC-822B-BFAA8FEDB80E}"/>
                    </a:ext>
                  </a:extLst>
                </p:cNvPr>
                <p:cNvPicPr/>
                <p:nvPr/>
              </p:nvPicPr>
              <p:blipFill>
                <a:blip r:embed="rId1378"/>
                <a:stretch>
                  <a:fillRect/>
                </a:stretch>
              </p:blipFill>
              <p:spPr>
                <a:xfrm>
                  <a:off x="446413" y="2426952"/>
                  <a:ext cx="146880" cy="14464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39515" name="Freihand 39514">
                  <a:extLst>
                    <a:ext uri="{FF2B5EF4-FFF2-40B4-BE49-F238E27FC236}">
                      <a16:creationId xmlns:a16="http://schemas.microsoft.com/office/drawing/2014/main" id="{821B8801-732B-4148-AD19-E5DBD7544629}"/>
                    </a:ext>
                  </a:extLst>
                </p14:cNvPr>
                <p14:cNvContentPartPr/>
                <p14:nvPr/>
              </p14:nvContentPartPr>
              <p14:xfrm>
                <a:off x="477733" y="3598752"/>
                <a:ext cx="1371240" cy="200520"/>
              </p14:xfrm>
            </p:contentPart>
          </mc:Choice>
          <mc:Fallback>
            <p:pic>
              <p:nvPicPr>
                <p:cNvPr id="39515" name="Freihand 39514">
                  <a:extLst>
                    <a:ext uri="{FF2B5EF4-FFF2-40B4-BE49-F238E27FC236}">
                      <a16:creationId xmlns:a16="http://schemas.microsoft.com/office/drawing/2014/main" id="{821B8801-732B-4148-AD19-E5DBD7544629}"/>
                    </a:ext>
                  </a:extLst>
                </p:cNvPr>
                <p:cNvPicPr/>
                <p:nvPr/>
              </p:nvPicPr>
              <p:blipFill>
                <a:blip r:embed="rId1380"/>
                <a:stretch>
                  <a:fillRect/>
                </a:stretch>
              </p:blipFill>
              <p:spPr>
                <a:xfrm>
                  <a:off x="473413" y="3594432"/>
                  <a:ext cx="1379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39516" name="Freihand 39515">
                  <a:extLst>
                    <a:ext uri="{FF2B5EF4-FFF2-40B4-BE49-F238E27FC236}">
                      <a16:creationId xmlns:a16="http://schemas.microsoft.com/office/drawing/2014/main" id="{AC531E75-DC6B-4142-8CFC-0496094BF4AC}"/>
                    </a:ext>
                  </a:extLst>
                </p14:cNvPr>
                <p14:cNvContentPartPr/>
                <p14:nvPr/>
              </p14:nvContentPartPr>
              <p14:xfrm>
                <a:off x="577093" y="2312472"/>
                <a:ext cx="1184760" cy="1379520"/>
              </p14:xfrm>
            </p:contentPart>
          </mc:Choice>
          <mc:Fallback>
            <p:pic>
              <p:nvPicPr>
                <p:cNvPr id="39516" name="Freihand 39515">
                  <a:extLst>
                    <a:ext uri="{FF2B5EF4-FFF2-40B4-BE49-F238E27FC236}">
                      <a16:creationId xmlns:a16="http://schemas.microsoft.com/office/drawing/2014/main" id="{AC531E75-DC6B-4142-8CFC-0496094BF4AC}"/>
                    </a:ext>
                  </a:extLst>
                </p:cNvPr>
                <p:cNvPicPr/>
                <p:nvPr/>
              </p:nvPicPr>
              <p:blipFill>
                <a:blip r:embed="rId1382"/>
                <a:stretch>
                  <a:fillRect/>
                </a:stretch>
              </p:blipFill>
              <p:spPr>
                <a:xfrm>
                  <a:off x="572773" y="2308152"/>
                  <a:ext cx="1193400" cy="138816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39563" name="Freihand 39562">
                  <a:extLst>
                    <a:ext uri="{FF2B5EF4-FFF2-40B4-BE49-F238E27FC236}">
                      <a16:creationId xmlns:a16="http://schemas.microsoft.com/office/drawing/2014/main" id="{C2BEF77F-3F47-42F6-A863-36D7F9E3E7B9}"/>
                    </a:ext>
                  </a:extLst>
                </p14:cNvPr>
                <p14:cNvContentPartPr/>
                <p14:nvPr/>
              </p14:nvContentPartPr>
              <p14:xfrm>
                <a:off x="1919533" y="3733032"/>
                <a:ext cx="306360" cy="246960"/>
              </p14:xfrm>
            </p:contentPart>
          </mc:Choice>
          <mc:Fallback>
            <p:pic>
              <p:nvPicPr>
                <p:cNvPr id="39563" name="Freihand 39562">
                  <a:extLst>
                    <a:ext uri="{FF2B5EF4-FFF2-40B4-BE49-F238E27FC236}">
                      <a16:creationId xmlns:a16="http://schemas.microsoft.com/office/drawing/2014/main" id="{C2BEF77F-3F47-42F6-A863-36D7F9E3E7B9}"/>
                    </a:ext>
                  </a:extLst>
                </p:cNvPr>
                <p:cNvPicPr/>
                <p:nvPr/>
              </p:nvPicPr>
              <p:blipFill>
                <a:blip r:embed="rId1384"/>
                <a:stretch>
                  <a:fillRect/>
                </a:stretch>
              </p:blipFill>
              <p:spPr>
                <a:xfrm>
                  <a:off x="1915213" y="3728712"/>
                  <a:ext cx="315000" cy="25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5">
            <p14:nvContentPartPr>
              <p14:cNvPr id="39604" name="Freihand 39603">
                <a:extLst>
                  <a:ext uri="{FF2B5EF4-FFF2-40B4-BE49-F238E27FC236}">
                    <a16:creationId xmlns:a16="http://schemas.microsoft.com/office/drawing/2014/main" id="{B9D215C4-6ECB-4C35-B6AE-0AEE1E84ECED}"/>
                  </a:ext>
                </a:extLst>
              </p14:cNvPr>
              <p14:cNvContentPartPr/>
              <p14:nvPr/>
            </p14:nvContentPartPr>
            <p14:xfrm>
              <a:off x="6846133" y="1483032"/>
              <a:ext cx="199800" cy="24840"/>
            </p14:xfrm>
          </p:contentPart>
        </mc:Choice>
        <mc:Fallback>
          <p:pic>
            <p:nvPicPr>
              <p:cNvPr id="39604" name="Freihand 39603">
                <a:extLst>
                  <a:ext uri="{FF2B5EF4-FFF2-40B4-BE49-F238E27FC236}">
                    <a16:creationId xmlns:a16="http://schemas.microsoft.com/office/drawing/2014/main" id="{B9D215C4-6ECB-4C35-B6AE-0AEE1E84ECED}"/>
                  </a:ext>
                </a:extLst>
              </p:cNvPr>
              <p:cNvPicPr/>
              <p:nvPr/>
            </p:nvPicPr>
            <p:blipFill>
              <a:blip r:embed="rId1386"/>
              <a:stretch>
                <a:fillRect/>
              </a:stretch>
            </p:blipFill>
            <p:spPr>
              <a:xfrm>
                <a:off x="6841813" y="1478712"/>
                <a:ext cx="208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39606" name="Freihand 39605">
                <a:extLst>
                  <a:ext uri="{FF2B5EF4-FFF2-40B4-BE49-F238E27FC236}">
                    <a16:creationId xmlns:a16="http://schemas.microsoft.com/office/drawing/2014/main" id="{6876E3E6-6B07-440B-8418-0FD168E8B723}"/>
                  </a:ext>
                </a:extLst>
              </p14:cNvPr>
              <p14:cNvContentPartPr/>
              <p14:nvPr/>
            </p14:nvContentPartPr>
            <p14:xfrm>
              <a:off x="7350133" y="1431192"/>
              <a:ext cx="245160" cy="10440"/>
            </p14:xfrm>
          </p:contentPart>
        </mc:Choice>
        <mc:Fallback>
          <p:pic>
            <p:nvPicPr>
              <p:cNvPr id="39606" name="Freihand 39605">
                <a:extLst>
                  <a:ext uri="{FF2B5EF4-FFF2-40B4-BE49-F238E27FC236}">
                    <a16:creationId xmlns:a16="http://schemas.microsoft.com/office/drawing/2014/main" id="{6876E3E6-6B07-440B-8418-0FD168E8B723}"/>
                  </a:ext>
                </a:extLst>
              </p:cNvPr>
              <p:cNvPicPr/>
              <p:nvPr/>
            </p:nvPicPr>
            <p:blipFill>
              <a:blip r:embed="rId1388"/>
              <a:stretch>
                <a:fillRect/>
              </a:stretch>
            </p:blipFill>
            <p:spPr>
              <a:xfrm>
                <a:off x="7345813" y="1426872"/>
                <a:ext cx="253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39634" name="Freihand 39633">
                <a:extLst>
                  <a:ext uri="{FF2B5EF4-FFF2-40B4-BE49-F238E27FC236}">
                    <a16:creationId xmlns:a16="http://schemas.microsoft.com/office/drawing/2014/main" id="{C48CCF3D-20AA-42BC-8B4F-F36FE07BC9C5}"/>
                  </a:ext>
                </a:extLst>
              </p14:cNvPr>
              <p14:cNvContentPartPr/>
              <p14:nvPr/>
            </p14:nvContentPartPr>
            <p14:xfrm>
              <a:off x="5737333" y="358392"/>
              <a:ext cx="2469240" cy="724680"/>
            </p14:xfrm>
          </p:contentPart>
        </mc:Choice>
        <mc:Fallback>
          <p:pic>
            <p:nvPicPr>
              <p:cNvPr id="39634" name="Freihand 39633">
                <a:extLst>
                  <a:ext uri="{FF2B5EF4-FFF2-40B4-BE49-F238E27FC236}">
                    <a16:creationId xmlns:a16="http://schemas.microsoft.com/office/drawing/2014/main" id="{C48CCF3D-20AA-42BC-8B4F-F36FE07BC9C5}"/>
                  </a:ext>
                </a:extLst>
              </p:cNvPr>
              <p:cNvPicPr/>
              <p:nvPr/>
            </p:nvPicPr>
            <p:blipFill>
              <a:blip r:embed="rId1390"/>
              <a:stretch>
                <a:fillRect/>
              </a:stretch>
            </p:blipFill>
            <p:spPr>
              <a:xfrm>
                <a:off x="5733013" y="354072"/>
                <a:ext cx="247788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39636" name="Freihand 39635">
                <a:extLst>
                  <a:ext uri="{FF2B5EF4-FFF2-40B4-BE49-F238E27FC236}">
                    <a16:creationId xmlns:a16="http://schemas.microsoft.com/office/drawing/2014/main" id="{D6E73DBF-B55E-44F2-8269-B1EFDCF7B5AD}"/>
                  </a:ext>
                </a:extLst>
              </p14:cNvPr>
              <p14:cNvContentPartPr/>
              <p14:nvPr/>
            </p14:nvContentPartPr>
            <p14:xfrm>
              <a:off x="5814733" y="1474032"/>
              <a:ext cx="2773080" cy="732960"/>
            </p14:xfrm>
          </p:contentPart>
        </mc:Choice>
        <mc:Fallback>
          <p:pic>
            <p:nvPicPr>
              <p:cNvPr id="39636" name="Freihand 39635">
                <a:extLst>
                  <a:ext uri="{FF2B5EF4-FFF2-40B4-BE49-F238E27FC236}">
                    <a16:creationId xmlns:a16="http://schemas.microsoft.com/office/drawing/2014/main" id="{D6E73DBF-B55E-44F2-8269-B1EFDCF7B5AD}"/>
                  </a:ext>
                </a:extLst>
              </p:cNvPr>
              <p:cNvPicPr/>
              <p:nvPr/>
            </p:nvPicPr>
            <p:blipFill>
              <a:blip r:embed="rId1392"/>
              <a:stretch>
                <a:fillRect/>
              </a:stretch>
            </p:blipFill>
            <p:spPr>
              <a:xfrm>
                <a:off x="5810413" y="1469712"/>
                <a:ext cx="2781720" cy="741600"/>
              </a:xfrm>
              <a:prstGeom prst="rect">
                <a:avLst/>
              </a:prstGeom>
            </p:spPr>
          </p:pic>
        </mc:Fallback>
      </mc:AlternateContent>
      <p:grpSp>
        <p:nvGrpSpPr>
          <p:cNvPr id="39639" name="Gruppieren 39638">
            <a:extLst>
              <a:ext uri="{FF2B5EF4-FFF2-40B4-BE49-F238E27FC236}">
                <a16:creationId xmlns:a16="http://schemas.microsoft.com/office/drawing/2014/main" id="{4DF02F5C-A06C-46FC-B0AE-1BF3837CDF65}"/>
              </a:ext>
            </a:extLst>
          </p:cNvPr>
          <p:cNvGrpSpPr/>
          <p:nvPr/>
        </p:nvGrpSpPr>
        <p:grpSpPr>
          <a:xfrm>
            <a:off x="5532493" y="217632"/>
            <a:ext cx="2826720" cy="2070000"/>
            <a:chOff x="5532493" y="217632"/>
            <a:chExt cx="2826720" cy="2070000"/>
          </a:xfrm>
        </p:grpSpPr>
        <mc:AlternateContent xmlns:mc="http://schemas.openxmlformats.org/markup-compatibility/2006">
          <mc:Choice xmlns:p14="http://schemas.microsoft.com/office/powerpoint/2010/main" Requires="p14">
            <p:contentPart p14:bwMode="auto" r:id="rId1393">
              <p14:nvContentPartPr>
                <p14:cNvPr id="39518" name="Freihand 39517">
                  <a:extLst>
                    <a:ext uri="{FF2B5EF4-FFF2-40B4-BE49-F238E27FC236}">
                      <a16:creationId xmlns:a16="http://schemas.microsoft.com/office/drawing/2014/main" id="{BB283A5C-2C50-4E95-913F-AD80382262D5}"/>
                    </a:ext>
                  </a:extLst>
                </p14:cNvPr>
                <p14:cNvContentPartPr/>
                <p14:nvPr/>
              </p14:nvContentPartPr>
              <p14:xfrm>
                <a:off x="5584693" y="515712"/>
                <a:ext cx="21600" cy="110160"/>
              </p14:xfrm>
            </p:contentPart>
          </mc:Choice>
          <mc:Fallback>
            <p:pic>
              <p:nvPicPr>
                <p:cNvPr id="39518" name="Freihand 39517">
                  <a:extLst>
                    <a:ext uri="{FF2B5EF4-FFF2-40B4-BE49-F238E27FC236}">
                      <a16:creationId xmlns:a16="http://schemas.microsoft.com/office/drawing/2014/main" id="{BB283A5C-2C50-4E95-913F-AD80382262D5}"/>
                    </a:ext>
                  </a:extLst>
                </p:cNvPr>
                <p:cNvPicPr/>
                <p:nvPr/>
              </p:nvPicPr>
              <p:blipFill>
                <a:blip r:embed="rId1394"/>
                <a:stretch>
                  <a:fillRect/>
                </a:stretch>
              </p:blipFill>
              <p:spPr>
                <a:xfrm>
                  <a:off x="5580373" y="511392"/>
                  <a:ext cx="30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39519" name="Freihand 39518">
                  <a:extLst>
                    <a:ext uri="{FF2B5EF4-FFF2-40B4-BE49-F238E27FC236}">
                      <a16:creationId xmlns:a16="http://schemas.microsoft.com/office/drawing/2014/main" id="{F7C3F9B3-8911-4E81-9406-C7C16CF5B183}"/>
                    </a:ext>
                  </a:extLst>
                </p14:cNvPr>
                <p14:cNvContentPartPr/>
                <p14:nvPr/>
              </p14:nvContentPartPr>
              <p14:xfrm>
                <a:off x="5632213" y="524352"/>
                <a:ext cx="9360" cy="105480"/>
              </p14:xfrm>
            </p:contentPart>
          </mc:Choice>
          <mc:Fallback>
            <p:pic>
              <p:nvPicPr>
                <p:cNvPr id="39519" name="Freihand 39518">
                  <a:extLst>
                    <a:ext uri="{FF2B5EF4-FFF2-40B4-BE49-F238E27FC236}">
                      <a16:creationId xmlns:a16="http://schemas.microsoft.com/office/drawing/2014/main" id="{F7C3F9B3-8911-4E81-9406-C7C16CF5B183}"/>
                    </a:ext>
                  </a:extLst>
                </p:cNvPr>
                <p:cNvPicPr/>
                <p:nvPr/>
              </p:nvPicPr>
              <p:blipFill>
                <a:blip r:embed="rId1396"/>
                <a:stretch>
                  <a:fillRect/>
                </a:stretch>
              </p:blipFill>
              <p:spPr>
                <a:xfrm>
                  <a:off x="5627893" y="520032"/>
                  <a:ext cx="1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39520" name="Freihand 39519">
                  <a:extLst>
                    <a:ext uri="{FF2B5EF4-FFF2-40B4-BE49-F238E27FC236}">
                      <a16:creationId xmlns:a16="http://schemas.microsoft.com/office/drawing/2014/main" id="{791423C7-3750-4B1D-BECA-76370322F5FD}"/>
                    </a:ext>
                  </a:extLst>
                </p14:cNvPr>
                <p14:cNvContentPartPr/>
                <p14:nvPr/>
              </p14:nvContentPartPr>
              <p14:xfrm>
                <a:off x="5569573" y="558192"/>
                <a:ext cx="159120" cy="25920"/>
              </p14:xfrm>
            </p:contentPart>
          </mc:Choice>
          <mc:Fallback>
            <p:pic>
              <p:nvPicPr>
                <p:cNvPr id="39520" name="Freihand 39519">
                  <a:extLst>
                    <a:ext uri="{FF2B5EF4-FFF2-40B4-BE49-F238E27FC236}">
                      <a16:creationId xmlns:a16="http://schemas.microsoft.com/office/drawing/2014/main" id="{791423C7-3750-4B1D-BECA-76370322F5FD}"/>
                    </a:ext>
                  </a:extLst>
                </p:cNvPr>
                <p:cNvPicPr/>
                <p:nvPr/>
              </p:nvPicPr>
              <p:blipFill>
                <a:blip r:embed="rId1398"/>
                <a:stretch>
                  <a:fillRect/>
                </a:stretch>
              </p:blipFill>
              <p:spPr>
                <a:xfrm>
                  <a:off x="5565253" y="553872"/>
                  <a:ext cx="167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39521" name="Freihand 39520">
                  <a:extLst>
                    <a:ext uri="{FF2B5EF4-FFF2-40B4-BE49-F238E27FC236}">
                      <a16:creationId xmlns:a16="http://schemas.microsoft.com/office/drawing/2014/main" id="{C801364C-99AB-4209-BCC3-2178C6BAE542}"/>
                    </a:ext>
                  </a:extLst>
                </p14:cNvPr>
                <p14:cNvContentPartPr/>
                <p14:nvPr/>
              </p14:nvContentPartPr>
              <p14:xfrm>
                <a:off x="5726893" y="616152"/>
                <a:ext cx="3240" cy="16920"/>
              </p14:xfrm>
            </p:contentPart>
          </mc:Choice>
          <mc:Fallback>
            <p:pic>
              <p:nvPicPr>
                <p:cNvPr id="39521" name="Freihand 39520">
                  <a:extLst>
                    <a:ext uri="{FF2B5EF4-FFF2-40B4-BE49-F238E27FC236}">
                      <a16:creationId xmlns:a16="http://schemas.microsoft.com/office/drawing/2014/main" id="{C801364C-99AB-4209-BCC3-2178C6BAE542}"/>
                    </a:ext>
                  </a:extLst>
                </p:cNvPr>
                <p:cNvPicPr/>
                <p:nvPr/>
              </p:nvPicPr>
              <p:blipFill>
                <a:blip r:embed="rId1400"/>
                <a:stretch>
                  <a:fillRect/>
                </a:stretch>
              </p:blipFill>
              <p:spPr>
                <a:xfrm>
                  <a:off x="5722573" y="611832"/>
                  <a:ext cx="11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39523" name="Freihand 39522">
                  <a:extLst>
                    <a:ext uri="{FF2B5EF4-FFF2-40B4-BE49-F238E27FC236}">
                      <a16:creationId xmlns:a16="http://schemas.microsoft.com/office/drawing/2014/main" id="{77362D50-61B7-44B6-B244-48044C02EDA7}"/>
                    </a:ext>
                  </a:extLst>
                </p14:cNvPr>
                <p14:cNvContentPartPr/>
                <p14:nvPr/>
              </p14:nvContentPartPr>
              <p14:xfrm>
                <a:off x="5871973" y="520392"/>
                <a:ext cx="119160" cy="170280"/>
              </p14:xfrm>
            </p:contentPart>
          </mc:Choice>
          <mc:Fallback>
            <p:pic>
              <p:nvPicPr>
                <p:cNvPr id="39523" name="Freihand 39522">
                  <a:extLst>
                    <a:ext uri="{FF2B5EF4-FFF2-40B4-BE49-F238E27FC236}">
                      <a16:creationId xmlns:a16="http://schemas.microsoft.com/office/drawing/2014/main" id="{77362D50-61B7-44B6-B244-48044C02EDA7}"/>
                    </a:ext>
                  </a:extLst>
                </p:cNvPr>
                <p:cNvPicPr/>
                <p:nvPr/>
              </p:nvPicPr>
              <p:blipFill>
                <a:blip r:embed="rId1402"/>
                <a:stretch>
                  <a:fillRect/>
                </a:stretch>
              </p:blipFill>
              <p:spPr>
                <a:xfrm>
                  <a:off x="5867653" y="516072"/>
                  <a:ext cx="127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39524" name="Freihand 39523">
                  <a:extLst>
                    <a:ext uri="{FF2B5EF4-FFF2-40B4-BE49-F238E27FC236}">
                      <a16:creationId xmlns:a16="http://schemas.microsoft.com/office/drawing/2014/main" id="{66F2B722-63EC-4AF3-9A1B-88A387C4601B}"/>
                    </a:ext>
                  </a:extLst>
                </p14:cNvPr>
                <p14:cNvContentPartPr/>
                <p14:nvPr/>
              </p14:nvContentPartPr>
              <p14:xfrm>
                <a:off x="6000133" y="592392"/>
                <a:ext cx="29520" cy="88920"/>
              </p14:xfrm>
            </p:contentPart>
          </mc:Choice>
          <mc:Fallback>
            <p:pic>
              <p:nvPicPr>
                <p:cNvPr id="39524" name="Freihand 39523">
                  <a:extLst>
                    <a:ext uri="{FF2B5EF4-FFF2-40B4-BE49-F238E27FC236}">
                      <a16:creationId xmlns:a16="http://schemas.microsoft.com/office/drawing/2014/main" id="{66F2B722-63EC-4AF3-9A1B-88A387C4601B}"/>
                    </a:ext>
                  </a:extLst>
                </p:cNvPr>
                <p:cNvPicPr/>
                <p:nvPr/>
              </p:nvPicPr>
              <p:blipFill>
                <a:blip r:embed="rId1404"/>
                <a:stretch>
                  <a:fillRect/>
                </a:stretch>
              </p:blipFill>
              <p:spPr>
                <a:xfrm>
                  <a:off x="5995813" y="588072"/>
                  <a:ext cx="38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39525" name="Freihand 39524">
                  <a:extLst>
                    <a:ext uri="{FF2B5EF4-FFF2-40B4-BE49-F238E27FC236}">
                      <a16:creationId xmlns:a16="http://schemas.microsoft.com/office/drawing/2014/main" id="{2267F77C-F9F8-4A0F-82BD-A94EAD718CBF}"/>
                    </a:ext>
                  </a:extLst>
                </p14:cNvPr>
                <p14:cNvContentPartPr/>
                <p14:nvPr/>
              </p14:nvContentPartPr>
              <p14:xfrm>
                <a:off x="5991493" y="601752"/>
                <a:ext cx="79200" cy="85320"/>
              </p14:xfrm>
            </p:contentPart>
          </mc:Choice>
          <mc:Fallback>
            <p:pic>
              <p:nvPicPr>
                <p:cNvPr id="39525" name="Freihand 39524">
                  <a:extLst>
                    <a:ext uri="{FF2B5EF4-FFF2-40B4-BE49-F238E27FC236}">
                      <a16:creationId xmlns:a16="http://schemas.microsoft.com/office/drawing/2014/main" id="{2267F77C-F9F8-4A0F-82BD-A94EAD718CBF}"/>
                    </a:ext>
                  </a:extLst>
                </p:cNvPr>
                <p:cNvPicPr/>
                <p:nvPr/>
              </p:nvPicPr>
              <p:blipFill>
                <a:blip r:embed="rId1406"/>
                <a:stretch>
                  <a:fillRect/>
                </a:stretch>
              </p:blipFill>
              <p:spPr>
                <a:xfrm>
                  <a:off x="5987173" y="597432"/>
                  <a:ext cx="87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39526" name="Freihand 39525">
                  <a:extLst>
                    <a:ext uri="{FF2B5EF4-FFF2-40B4-BE49-F238E27FC236}">
                      <a16:creationId xmlns:a16="http://schemas.microsoft.com/office/drawing/2014/main" id="{75552F73-644A-45C4-B893-C7FC345D09AB}"/>
                    </a:ext>
                  </a:extLst>
                </p14:cNvPr>
                <p14:cNvContentPartPr/>
                <p14:nvPr/>
              </p14:nvContentPartPr>
              <p14:xfrm>
                <a:off x="6094813" y="563592"/>
                <a:ext cx="14400" cy="148320"/>
              </p14:xfrm>
            </p:contentPart>
          </mc:Choice>
          <mc:Fallback>
            <p:pic>
              <p:nvPicPr>
                <p:cNvPr id="39526" name="Freihand 39525">
                  <a:extLst>
                    <a:ext uri="{FF2B5EF4-FFF2-40B4-BE49-F238E27FC236}">
                      <a16:creationId xmlns:a16="http://schemas.microsoft.com/office/drawing/2014/main" id="{75552F73-644A-45C4-B893-C7FC345D09AB}"/>
                    </a:ext>
                  </a:extLst>
                </p:cNvPr>
                <p:cNvPicPr/>
                <p:nvPr/>
              </p:nvPicPr>
              <p:blipFill>
                <a:blip r:embed="rId1408"/>
                <a:stretch>
                  <a:fillRect/>
                </a:stretch>
              </p:blipFill>
              <p:spPr>
                <a:xfrm>
                  <a:off x="6090493" y="559272"/>
                  <a:ext cx="23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39527" name="Freihand 39526">
                  <a:extLst>
                    <a:ext uri="{FF2B5EF4-FFF2-40B4-BE49-F238E27FC236}">
                      <a16:creationId xmlns:a16="http://schemas.microsoft.com/office/drawing/2014/main" id="{530C14B2-5A31-497E-82AC-47C6F2EFA8E7}"/>
                    </a:ext>
                  </a:extLst>
                </p14:cNvPr>
                <p14:cNvContentPartPr/>
                <p14:nvPr/>
              </p14:nvContentPartPr>
              <p14:xfrm>
                <a:off x="6131173" y="595272"/>
                <a:ext cx="72720" cy="90720"/>
              </p14:xfrm>
            </p:contentPart>
          </mc:Choice>
          <mc:Fallback>
            <p:pic>
              <p:nvPicPr>
                <p:cNvPr id="39527" name="Freihand 39526">
                  <a:extLst>
                    <a:ext uri="{FF2B5EF4-FFF2-40B4-BE49-F238E27FC236}">
                      <a16:creationId xmlns:a16="http://schemas.microsoft.com/office/drawing/2014/main" id="{530C14B2-5A31-497E-82AC-47C6F2EFA8E7}"/>
                    </a:ext>
                  </a:extLst>
                </p:cNvPr>
                <p:cNvPicPr/>
                <p:nvPr/>
              </p:nvPicPr>
              <p:blipFill>
                <a:blip r:embed="rId1410"/>
                <a:stretch>
                  <a:fillRect/>
                </a:stretch>
              </p:blipFill>
              <p:spPr>
                <a:xfrm>
                  <a:off x="6126853" y="590952"/>
                  <a:ext cx="81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39528" name="Freihand 39527">
                  <a:extLst>
                    <a:ext uri="{FF2B5EF4-FFF2-40B4-BE49-F238E27FC236}">
                      <a16:creationId xmlns:a16="http://schemas.microsoft.com/office/drawing/2014/main" id="{F558385F-B0BF-44F2-8A21-DEDC5CBD3802}"/>
                    </a:ext>
                  </a:extLst>
                </p14:cNvPr>
                <p14:cNvContentPartPr/>
                <p14:nvPr/>
              </p14:nvContentPartPr>
              <p14:xfrm>
                <a:off x="6208933" y="591312"/>
                <a:ext cx="49320" cy="82440"/>
              </p14:xfrm>
            </p:contentPart>
          </mc:Choice>
          <mc:Fallback>
            <p:pic>
              <p:nvPicPr>
                <p:cNvPr id="39528" name="Freihand 39527">
                  <a:extLst>
                    <a:ext uri="{FF2B5EF4-FFF2-40B4-BE49-F238E27FC236}">
                      <a16:creationId xmlns:a16="http://schemas.microsoft.com/office/drawing/2014/main" id="{F558385F-B0BF-44F2-8A21-DEDC5CBD3802}"/>
                    </a:ext>
                  </a:extLst>
                </p:cNvPr>
                <p:cNvPicPr/>
                <p:nvPr/>
              </p:nvPicPr>
              <p:blipFill>
                <a:blip r:embed="rId1412"/>
                <a:stretch>
                  <a:fillRect/>
                </a:stretch>
              </p:blipFill>
              <p:spPr>
                <a:xfrm>
                  <a:off x="6204613" y="586992"/>
                  <a:ext cx="57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39531" name="Freihand 39530">
                  <a:extLst>
                    <a:ext uri="{FF2B5EF4-FFF2-40B4-BE49-F238E27FC236}">
                      <a16:creationId xmlns:a16="http://schemas.microsoft.com/office/drawing/2014/main" id="{70BC9677-F2D1-42BA-B850-64F5B77A2E71}"/>
                    </a:ext>
                  </a:extLst>
                </p14:cNvPr>
                <p14:cNvContentPartPr/>
                <p14:nvPr/>
              </p14:nvContentPartPr>
              <p14:xfrm>
                <a:off x="6312613" y="529752"/>
                <a:ext cx="20520" cy="78840"/>
              </p14:xfrm>
            </p:contentPart>
          </mc:Choice>
          <mc:Fallback>
            <p:pic>
              <p:nvPicPr>
                <p:cNvPr id="39531" name="Freihand 39530">
                  <a:extLst>
                    <a:ext uri="{FF2B5EF4-FFF2-40B4-BE49-F238E27FC236}">
                      <a16:creationId xmlns:a16="http://schemas.microsoft.com/office/drawing/2014/main" id="{70BC9677-F2D1-42BA-B850-64F5B77A2E71}"/>
                    </a:ext>
                  </a:extLst>
                </p:cNvPr>
                <p:cNvPicPr/>
                <p:nvPr/>
              </p:nvPicPr>
              <p:blipFill>
                <a:blip r:embed="rId1414"/>
                <a:stretch>
                  <a:fillRect/>
                </a:stretch>
              </p:blipFill>
              <p:spPr>
                <a:xfrm>
                  <a:off x="6308293" y="525432"/>
                  <a:ext cx="29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39532" name="Freihand 39531">
                  <a:extLst>
                    <a:ext uri="{FF2B5EF4-FFF2-40B4-BE49-F238E27FC236}">
                      <a16:creationId xmlns:a16="http://schemas.microsoft.com/office/drawing/2014/main" id="{2D986F1B-9640-4261-806F-96C72E00C8C2}"/>
                    </a:ext>
                  </a:extLst>
                </p14:cNvPr>
                <p14:cNvContentPartPr/>
                <p14:nvPr/>
              </p14:nvContentPartPr>
              <p14:xfrm>
                <a:off x="6287053" y="549552"/>
                <a:ext cx="99360" cy="19440"/>
              </p14:xfrm>
            </p:contentPart>
          </mc:Choice>
          <mc:Fallback>
            <p:pic>
              <p:nvPicPr>
                <p:cNvPr id="39532" name="Freihand 39531">
                  <a:extLst>
                    <a:ext uri="{FF2B5EF4-FFF2-40B4-BE49-F238E27FC236}">
                      <a16:creationId xmlns:a16="http://schemas.microsoft.com/office/drawing/2014/main" id="{2D986F1B-9640-4261-806F-96C72E00C8C2}"/>
                    </a:ext>
                  </a:extLst>
                </p:cNvPr>
                <p:cNvPicPr/>
                <p:nvPr/>
              </p:nvPicPr>
              <p:blipFill>
                <a:blip r:embed="rId1416"/>
                <a:stretch>
                  <a:fillRect/>
                </a:stretch>
              </p:blipFill>
              <p:spPr>
                <a:xfrm>
                  <a:off x="6282733" y="545232"/>
                  <a:ext cx="108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39534" name="Freihand 39533">
                  <a:extLst>
                    <a:ext uri="{FF2B5EF4-FFF2-40B4-BE49-F238E27FC236}">
                      <a16:creationId xmlns:a16="http://schemas.microsoft.com/office/drawing/2014/main" id="{7E3324F8-9A4A-42BF-8083-8084076EA5F6}"/>
                    </a:ext>
                  </a:extLst>
                </p14:cNvPr>
                <p14:cNvContentPartPr/>
                <p14:nvPr/>
              </p14:nvContentPartPr>
              <p14:xfrm>
                <a:off x="6405133" y="520752"/>
                <a:ext cx="78480" cy="59040"/>
              </p14:xfrm>
            </p:contentPart>
          </mc:Choice>
          <mc:Fallback>
            <p:pic>
              <p:nvPicPr>
                <p:cNvPr id="39534" name="Freihand 39533">
                  <a:extLst>
                    <a:ext uri="{FF2B5EF4-FFF2-40B4-BE49-F238E27FC236}">
                      <a16:creationId xmlns:a16="http://schemas.microsoft.com/office/drawing/2014/main" id="{7E3324F8-9A4A-42BF-8083-8084076EA5F6}"/>
                    </a:ext>
                  </a:extLst>
                </p:cNvPr>
                <p:cNvPicPr/>
                <p:nvPr/>
              </p:nvPicPr>
              <p:blipFill>
                <a:blip r:embed="rId1418"/>
                <a:stretch>
                  <a:fillRect/>
                </a:stretch>
              </p:blipFill>
              <p:spPr>
                <a:xfrm>
                  <a:off x="6400813" y="516432"/>
                  <a:ext cx="87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39535" name="Freihand 39534">
                  <a:extLst>
                    <a:ext uri="{FF2B5EF4-FFF2-40B4-BE49-F238E27FC236}">
                      <a16:creationId xmlns:a16="http://schemas.microsoft.com/office/drawing/2014/main" id="{876864E1-B3E5-465F-93DF-59BDCF42A521}"/>
                    </a:ext>
                  </a:extLst>
                </p14:cNvPr>
                <p14:cNvContentPartPr/>
                <p14:nvPr/>
              </p14:nvContentPartPr>
              <p14:xfrm>
                <a:off x="6460933" y="507432"/>
                <a:ext cx="38520" cy="153360"/>
              </p14:xfrm>
            </p:contentPart>
          </mc:Choice>
          <mc:Fallback>
            <p:pic>
              <p:nvPicPr>
                <p:cNvPr id="39535" name="Freihand 39534">
                  <a:extLst>
                    <a:ext uri="{FF2B5EF4-FFF2-40B4-BE49-F238E27FC236}">
                      <a16:creationId xmlns:a16="http://schemas.microsoft.com/office/drawing/2014/main" id="{876864E1-B3E5-465F-93DF-59BDCF42A521}"/>
                    </a:ext>
                  </a:extLst>
                </p:cNvPr>
                <p:cNvPicPr/>
                <p:nvPr/>
              </p:nvPicPr>
              <p:blipFill>
                <a:blip r:embed="rId1420"/>
                <a:stretch>
                  <a:fillRect/>
                </a:stretch>
              </p:blipFill>
              <p:spPr>
                <a:xfrm>
                  <a:off x="6456613" y="503112"/>
                  <a:ext cx="47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39536" name="Freihand 39535">
                  <a:extLst>
                    <a:ext uri="{FF2B5EF4-FFF2-40B4-BE49-F238E27FC236}">
                      <a16:creationId xmlns:a16="http://schemas.microsoft.com/office/drawing/2014/main" id="{3C5F949F-CA5F-4387-B301-6271264CA08B}"/>
                    </a:ext>
                  </a:extLst>
                </p14:cNvPr>
                <p14:cNvContentPartPr/>
                <p14:nvPr/>
              </p14:nvContentPartPr>
              <p14:xfrm>
                <a:off x="6512773" y="565392"/>
                <a:ext cx="57600" cy="108000"/>
              </p14:xfrm>
            </p:contentPart>
          </mc:Choice>
          <mc:Fallback>
            <p:pic>
              <p:nvPicPr>
                <p:cNvPr id="39536" name="Freihand 39535">
                  <a:extLst>
                    <a:ext uri="{FF2B5EF4-FFF2-40B4-BE49-F238E27FC236}">
                      <a16:creationId xmlns:a16="http://schemas.microsoft.com/office/drawing/2014/main" id="{3C5F949F-CA5F-4387-B301-6271264CA08B}"/>
                    </a:ext>
                  </a:extLst>
                </p:cNvPr>
                <p:cNvPicPr/>
                <p:nvPr/>
              </p:nvPicPr>
              <p:blipFill>
                <a:blip r:embed="rId1422"/>
                <a:stretch>
                  <a:fillRect/>
                </a:stretch>
              </p:blipFill>
              <p:spPr>
                <a:xfrm>
                  <a:off x="6508453" y="561072"/>
                  <a:ext cx="66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39537" name="Freihand 39536">
                  <a:extLst>
                    <a:ext uri="{FF2B5EF4-FFF2-40B4-BE49-F238E27FC236}">
                      <a16:creationId xmlns:a16="http://schemas.microsoft.com/office/drawing/2014/main" id="{AD4BAB31-6D7A-446D-8361-F062A4DED1F0}"/>
                    </a:ext>
                  </a:extLst>
                </p14:cNvPr>
                <p14:cNvContentPartPr/>
                <p14:nvPr/>
              </p14:nvContentPartPr>
              <p14:xfrm>
                <a:off x="6506653" y="619752"/>
                <a:ext cx="53280" cy="7200"/>
              </p14:xfrm>
            </p:contentPart>
          </mc:Choice>
          <mc:Fallback>
            <p:pic>
              <p:nvPicPr>
                <p:cNvPr id="39537" name="Freihand 39536">
                  <a:extLst>
                    <a:ext uri="{FF2B5EF4-FFF2-40B4-BE49-F238E27FC236}">
                      <a16:creationId xmlns:a16="http://schemas.microsoft.com/office/drawing/2014/main" id="{AD4BAB31-6D7A-446D-8361-F062A4DED1F0}"/>
                    </a:ext>
                  </a:extLst>
                </p:cNvPr>
                <p:cNvPicPr/>
                <p:nvPr/>
              </p:nvPicPr>
              <p:blipFill>
                <a:blip r:embed="rId1424"/>
                <a:stretch>
                  <a:fillRect/>
                </a:stretch>
              </p:blipFill>
              <p:spPr>
                <a:xfrm>
                  <a:off x="6502333" y="615432"/>
                  <a:ext cx="61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39538" name="Freihand 39537">
                  <a:extLst>
                    <a:ext uri="{FF2B5EF4-FFF2-40B4-BE49-F238E27FC236}">
                      <a16:creationId xmlns:a16="http://schemas.microsoft.com/office/drawing/2014/main" id="{5B924614-0603-4A3D-8A4F-C1599E5AC882}"/>
                    </a:ext>
                  </a:extLst>
                </p14:cNvPr>
                <p14:cNvContentPartPr/>
                <p14:nvPr/>
              </p14:nvContentPartPr>
              <p14:xfrm>
                <a:off x="6577573" y="547392"/>
                <a:ext cx="22320" cy="139680"/>
              </p14:xfrm>
            </p:contentPart>
          </mc:Choice>
          <mc:Fallback>
            <p:pic>
              <p:nvPicPr>
                <p:cNvPr id="39538" name="Freihand 39537">
                  <a:extLst>
                    <a:ext uri="{FF2B5EF4-FFF2-40B4-BE49-F238E27FC236}">
                      <a16:creationId xmlns:a16="http://schemas.microsoft.com/office/drawing/2014/main" id="{5B924614-0603-4A3D-8A4F-C1599E5AC882}"/>
                    </a:ext>
                  </a:extLst>
                </p:cNvPr>
                <p:cNvPicPr/>
                <p:nvPr/>
              </p:nvPicPr>
              <p:blipFill>
                <a:blip r:embed="rId1426"/>
                <a:stretch>
                  <a:fillRect/>
                </a:stretch>
              </p:blipFill>
              <p:spPr>
                <a:xfrm>
                  <a:off x="6573253" y="543072"/>
                  <a:ext cx="30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39539" name="Freihand 39538">
                  <a:extLst>
                    <a:ext uri="{FF2B5EF4-FFF2-40B4-BE49-F238E27FC236}">
                      <a16:creationId xmlns:a16="http://schemas.microsoft.com/office/drawing/2014/main" id="{2EABCBDC-B232-4EE1-B57B-A5DD375E2A64}"/>
                    </a:ext>
                  </a:extLst>
                </p14:cNvPr>
                <p14:cNvContentPartPr/>
                <p14:nvPr/>
              </p14:nvContentPartPr>
              <p14:xfrm>
                <a:off x="6616453" y="584112"/>
                <a:ext cx="71280" cy="81360"/>
              </p14:xfrm>
            </p:contentPart>
          </mc:Choice>
          <mc:Fallback>
            <p:pic>
              <p:nvPicPr>
                <p:cNvPr id="39539" name="Freihand 39538">
                  <a:extLst>
                    <a:ext uri="{FF2B5EF4-FFF2-40B4-BE49-F238E27FC236}">
                      <a16:creationId xmlns:a16="http://schemas.microsoft.com/office/drawing/2014/main" id="{2EABCBDC-B232-4EE1-B57B-A5DD375E2A64}"/>
                    </a:ext>
                  </a:extLst>
                </p:cNvPr>
                <p:cNvPicPr/>
                <p:nvPr/>
              </p:nvPicPr>
              <p:blipFill>
                <a:blip r:embed="rId1428"/>
                <a:stretch>
                  <a:fillRect/>
                </a:stretch>
              </p:blipFill>
              <p:spPr>
                <a:xfrm>
                  <a:off x="6612133" y="579792"/>
                  <a:ext cx="79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39542" name="Freihand 39541">
                  <a:extLst>
                    <a:ext uri="{FF2B5EF4-FFF2-40B4-BE49-F238E27FC236}">
                      <a16:creationId xmlns:a16="http://schemas.microsoft.com/office/drawing/2014/main" id="{A7FD3417-4854-49AA-9F61-978CCA4302AD}"/>
                    </a:ext>
                  </a:extLst>
                </p14:cNvPr>
                <p14:cNvContentPartPr/>
                <p14:nvPr/>
              </p14:nvContentPartPr>
              <p14:xfrm>
                <a:off x="6764413" y="555312"/>
                <a:ext cx="84240" cy="13320"/>
              </p14:xfrm>
            </p:contentPart>
          </mc:Choice>
          <mc:Fallback>
            <p:pic>
              <p:nvPicPr>
                <p:cNvPr id="39542" name="Freihand 39541">
                  <a:extLst>
                    <a:ext uri="{FF2B5EF4-FFF2-40B4-BE49-F238E27FC236}">
                      <a16:creationId xmlns:a16="http://schemas.microsoft.com/office/drawing/2014/main" id="{A7FD3417-4854-49AA-9F61-978CCA4302AD}"/>
                    </a:ext>
                  </a:extLst>
                </p:cNvPr>
                <p:cNvPicPr/>
                <p:nvPr/>
              </p:nvPicPr>
              <p:blipFill>
                <a:blip r:embed="rId1430"/>
                <a:stretch>
                  <a:fillRect/>
                </a:stretch>
              </p:blipFill>
              <p:spPr>
                <a:xfrm>
                  <a:off x="6760093" y="550992"/>
                  <a:ext cx="92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39543" name="Freihand 39542">
                  <a:extLst>
                    <a:ext uri="{FF2B5EF4-FFF2-40B4-BE49-F238E27FC236}">
                      <a16:creationId xmlns:a16="http://schemas.microsoft.com/office/drawing/2014/main" id="{42A0BDCF-4CCD-4E4C-9180-875958398CC8}"/>
                    </a:ext>
                  </a:extLst>
                </p14:cNvPr>
                <p14:cNvContentPartPr/>
                <p14:nvPr/>
              </p14:nvContentPartPr>
              <p14:xfrm>
                <a:off x="6929653" y="479712"/>
                <a:ext cx="57600" cy="139320"/>
              </p14:xfrm>
            </p:contentPart>
          </mc:Choice>
          <mc:Fallback>
            <p:pic>
              <p:nvPicPr>
                <p:cNvPr id="39543" name="Freihand 39542">
                  <a:extLst>
                    <a:ext uri="{FF2B5EF4-FFF2-40B4-BE49-F238E27FC236}">
                      <a16:creationId xmlns:a16="http://schemas.microsoft.com/office/drawing/2014/main" id="{42A0BDCF-4CCD-4E4C-9180-875958398CC8}"/>
                    </a:ext>
                  </a:extLst>
                </p:cNvPr>
                <p:cNvPicPr/>
                <p:nvPr/>
              </p:nvPicPr>
              <p:blipFill>
                <a:blip r:embed="rId1432"/>
                <a:stretch>
                  <a:fillRect/>
                </a:stretch>
              </p:blipFill>
              <p:spPr>
                <a:xfrm>
                  <a:off x="6925333" y="475392"/>
                  <a:ext cx="66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39545" name="Freihand 39544">
                  <a:extLst>
                    <a:ext uri="{FF2B5EF4-FFF2-40B4-BE49-F238E27FC236}">
                      <a16:creationId xmlns:a16="http://schemas.microsoft.com/office/drawing/2014/main" id="{B6218D8A-C5A9-447C-84A7-B8897F7A4C0A}"/>
                    </a:ext>
                  </a:extLst>
                </p14:cNvPr>
                <p14:cNvContentPartPr/>
                <p14:nvPr/>
              </p14:nvContentPartPr>
              <p14:xfrm>
                <a:off x="7068973" y="544512"/>
                <a:ext cx="360" cy="360"/>
              </p14:xfrm>
            </p:contentPart>
          </mc:Choice>
          <mc:Fallback>
            <p:pic>
              <p:nvPicPr>
                <p:cNvPr id="39545" name="Freihand 39544">
                  <a:extLst>
                    <a:ext uri="{FF2B5EF4-FFF2-40B4-BE49-F238E27FC236}">
                      <a16:creationId xmlns:a16="http://schemas.microsoft.com/office/drawing/2014/main" id="{B6218D8A-C5A9-447C-84A7-B8897F7A4C0A}"/>
                    </a:ext>
                  </a:extLst>
                </p:cNvPr>
                <p:cNvPicPr/>
                <p:nvPr/>
              </p:nvPicPr>
              <p:blipFill>
                <a:blip r:embed="rId1434"/>
                <a:stretch>
                  <a:fillRect/>
                </a:stretch>
              </p:blipFill>
              <p:spPr>
                <a:xfrm>
                  <a:off x="7064653" y="54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39546" name="Freihand 39545">
                  <a:extLst>
                    <a:ext uri="{FF2B5EF4-FFF2-40B4-BE49-F238E27FC236}">
                      <a16:creationId xmlns:a16="http://schemas.microsoft.com/office/drawing/2014/main" id="{985BCCF9-B915-44DE-B38D-66E2C2234840}"/>
                    </a:ext>
                  </a:extLst>
                </p14:cNvPr>
                <p14:cNvContentPartPr/>
                <p14:nvPr/>
              </p14:nvContentPartPr>
              <p14:xfrm>
                <a:off x="7071853" y="496632"/>
                <a:ext cx="13680" cy="96120"/>
              </p14:xfrm>
            </p:contentPart>
          </mc:Choice>
          <mc:Fallback>
            <p:pic>
              <p:nvPicPr>
                <p:cNvPr id="39546" name="Freihand 39545">
                  <a:extLst>
                    <a:ext uri="{FF2B5EF4-FFF2-40B4-BE49-F238E27FC236}">
                      <a16:creationId xmlns:a16="http://schemas.microsoft.com/office/drawing/2014/main" id="{985BCCF9-B915-44DE-B38D-66E2C2234840}"/>
                    </a:ext>
                  </a:extLst>
                </p:cNvPr>
                <p:cNvPicPr/>
                <p:nvPr/>
              </p:nvPicPr>
              <p:blipFill>
                <a:blip r:embed="rId1436"/>
                <a:stretch>
                  <a:fillRect/>
                </a:stretch>
              </p:blipFill>
              <p:spPr>
                <a:xfrm>
                  <a:off x="7067533" y="492312"/>
                  <a:ext cx="2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39547" name="Freihand 39546">
                  <a:extLst>
                    <a:ext uri="{FF2B5EF4-FFF2-40B4-BE49-F238E27FC236}">
                      <a16:creationId xmlns:a16="http://schemas.microsoft.com/office/drawing/2014/main" id="{F9BB46B4-4DD9-420D-80B1-8C87E85A9E2D}"/>
                    </a:ext>
                  </a:extLst>
                </p14:cNvPr>
                <p14:cNvContentPartPr/>
                <p14:nvPr/>
              </p14:nvContentPartPr>
              <p14:xfrm>
                <a:off x="7023973" y="475752"/>
                <a:ext cx="116280" cy="25920"/>
              </p14:xfrm>
            </p:contentPart>
          </mc:Choice>
          <mc:Fallback>
            <p:pic>
              <p:nvPicPr>
                <p:cNvPr id="39547" name="Freihand 39546">
                  <a:extLst>
                    <a:ext uri="{FF2B5EF4-FFF2-40B4-BE49-F238E27FC236}">
                      <a16:creationId xmlns:a16="http://schemas.microsoft.com/office/drawing/2014/main" id="{F9BB46B4-4DD9-420D-80B1-8C87E85A9E2D}"/>
                    </a:ext>
                  </a:extLst>
                </p:cNvPr>
                <p:cNvPicPr/>
                <p:nvPr/>
              </p:nvPicPr>
              <p:blipFill>
                <a:blip r:embed="rId1438"/>
                <a:stretch>
                  <a:fillRect/>
                </a:stretch>
              </p:blipFill>
              <p:spPr>
                <a:xfrm>
                  <a:off x="7019653" y="471432"/>
                  <a:ext cx="124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39548" name="Freihand 39547">
                  <a:extLst>
                    <a:ext uri="{FF2B5EF4-FFF2-40B4-BE49-F238E27FC236}">
                      <a16:creationId xmlns:a16="http://schemas.microsoft.com/office/drawing/2014/main" id="{1C3A470D-0C18-4F46-80E2-96FCB0E6C85B}"/>
                    </a:ext>
                  </a:extLst>
                </p14:cNvPr>
                <p14:cNvContentPartPr/>
                <p14:nvPr/>
              </p14:nvContentPartPr>
              <p14:xfrm>
                <a:off x="7128373" y="599232"/>
                <a:ext cx="360" cy="360"/>
              </p14:xfrm>
            </p:contentPart>
          </mc:Choice>
          <mc:Fallback>
            <p:pic>
              <p:nvPicPr>
                <p:cNvPr id="39548" name="Freihand 39547">
                  <a:extLst>
                    <a:ext uri="{FF2B5EF4-FFF2-40B4-BE49-F238E27FC236}">
                      <a16:creationId xmlns:a16="http://schemas.microsoft.com/office/drawing/2014/main" id="{1C3A470D-0C18-4F46-80E2-96FCB0E6C85B}"/>
                    </a:ext>
                  </a:extLst>
                </p:cNvPr>
                <p:cNvPicPr/>
                <p:nvPr/>
              </p:nvPicPr>
              <p:blipFill>
                <a:blip r:embed="rId1434"/>
                <a:stretch>
                  <a:fillRect/>
                </a:stretch>
              </p:blipFill>
              <p:spPr>
                <a:xfrm>
                  <a:off x="7124053" y="594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39549" name="Freihand 39548">
                  <a:extLst>
                    <a:ext uri="{FF2B5EF4-FFF2-40B4-BE49-F238E27FC236}">
                      <a16:creationId xmlns:a16="http://schemas.microsoft.com/office/drawing/2014/main" id="{A2F2BFC7-EB56-4514-9747-028DF4AC5C2B}"/>
                    </a:ext>
                  </a:extLst>
                </p14:cNvPr>
                <p14:cNvContentPartPr/>
                <p14:nvPr/>
              </p14:nvContentPartPr>
              <p14:xfrm>
                <a:off x="7125133" y="584472"/>
                <a:ext cx="41760" cy="65160"/>
              </p14:xfrm>
            </p:contentPart>
          </mc:Choice>
          <mc:Fallback>
            <p:pic>
              <p:nvPicPr>
                <p:cNvPr id="39549" name="Freihand 39548">
                  <a:extLst>
                    <a:ext uri="{FF2B5EF4-FFF2-40B4-BE49-F238E27FC236}">
                      <a16:creationId xmlns:a16="http://schemas.microsoft.com/office/drawing/2014/main" id="{A2F2BFC7-EB56-4514-9747-028DF4AC5C2B}"/>
                    </a:ext>
                  </a:extLst>
                </p:cNvPr>
                <p:cNvPicPr/>
                <p:nvPr/>
              </p:nvPicPr>
              <p:blipFill>
                <a:blip r:embed="rId1441"/>
                <a:stretch>
                  <a:fillRect/>
                </a:stretch>
              </p:blipFill>
              <p:spPr>
                <a:xfrm>
                  <a:off x="7120813" y="580152"/>
                  <a:ext cx="50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39550" name="Freihand 39549">
                  <a:extLst>
                    <a:ext uri="{FF2B5EF4-FFF2-40B4-BE49-F238E27FC236}">
                      <a16:creationId xmlns:a16="http://schemas.microsoft.com/office/drawing/2014/main" id="{FDB50687-039A-4490-BD8D-177D5A3654B7}"/>
                    </a:ext>
                  </a:extLst>
                </p14:cNvPr>
                <p14:cNvContentPartPr/>
                <p14:nvPr/>
              </p14:nvContentPartPr>
              <p14:xfrm>
                <a:off x="7173733" y="563592"/>
                <a:ext cx="12960" cy="88920"/>
              </p14:xfrm>
            </p:contentPart>
          </mc:Choice>
          <mc:Fallback>
            <p:pic>
              <p:nvPicPr>
                <p:cNvPr id="39550" name="Freihand 39549">
                  <a:extLst>
                    <a:ext uri="{FF2B5EF4-FFF2-40B4-BE49-F238E27FC236}">
                      <a16:creationId xmlns:a16="http://schemas.microsoft.com/office/drawing/2014/main" id="{FDB50687-039A-4490-BD8D-177D5A3654B7}"/>
                    </a:ext>
                  </a:extLst>
                </p:cNvPr>
                <p:cNvPicPr/>
                <p:nvPr/>
              </p:nvPicPr>
              <p:blipFill>
                <a:blip r:embed="rId1443"/>
                <a:stretch>
                  <a:fillRect/>
                </a:stretch>
              </p:blipFill>
              <p:spPr>
                <a:xfrm>
                  <a:off x="7169413" y="559272"/>
                  <a:ext cx="21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39551" name="Freihand 39550">
                  <a:extLst>
                    <a:ext uri="{FF2B5EF4-FFF2-40B4-BE49-F238E27FC236}">
                      <a16:creationId xmlns:a16="http://schemas.microsoft.com/office/drawing/2014/main" id="{F39585E3-052F-4634-B776-5FCE5927F07F}"/>
                    </a:ext>
                  </a:extLst>
                </p14:cNvPr>
                <p14:cNvContentPartPr/>
                <p14:nvPr/>
              </p14:nvContentPartPr>
              <p14:xfrm>
                <a:off x="7139893" y="542712"/>
                <a:ext cx="172080" cy="69480"/>
              </p14:xfrm>
            </p:contentPart>
          </mc:Choice>
          <mc:Fallback>
            <p:pic>
              <p:nvPicPr>
                <p:cNvPr id="39551" name="Freihand 39550">
                  <a:extLst>
                    <a:ext uri="{FF2B5EF4-FFF2-40B4-BE49-F238E27FC236}">
                      <a16:creationId xmlns:a16="http://schemas.microsoft.com/office/drawing/2014/main" id="{F39585E3-052F-4634-B776-5FCE5927F07F}"/>
                    </a:ext>
                  </a:extLst>
                </p:cNvPr>
                <p:cNvPicPr/>
                <p:nvPr/>
              </p:nvPicPr>
              <p:blipFill>
                <a:blip r:embed="rId1445"/>
                <a:stretch>
                  <a:fillRect/>
                </a:stretch>
              </p:blipFill>
              <p:spPr>
                <a:xfrm>
                  <a:off x="7135573" y="538392"/>
                  <a:ext cx="180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39552" name="Freihand 39551">
                  <a:extLst>
                    <a:ext uri="{FF2B5EF4-FFF2-40B4-BE49-F238E27FC236}">
                      <a16:creationId xmlns:a16="http://schemas.microsoft.com/office/drawing/2014/main" id="{4B9E3F68-EBCA-4FD7-AC5A-BE73B253C093}"/>
                    </a:ext>
                  </a:extLst>
                </p14:cNvPr>
                <p14:cNvContentPartPr/>
                <p14:nvPr/>
              </p14:nvContentPartPr>
              <p14:xfrm>
                <a:off x="7321333" y="483312"/>
                <a:ext cx="78840" cy="88560"/>
              </p14:xfrm>
            </p:contentPart>
          </mc:Choice>
          <mc:Fallback>
            <p:pic>
              <p:nvPicPr>
                <p:cNvPr id="39552" name="Freihand 39551">
                  <a:extLst>
                    <a:ext uri="{FF2B5EF4-FFF2-40B4-BE49-F238E27FC236}">
                      <a16:creationId xmlns:a16="http://schemas.microsoft.com/office/drawing/2014/main" id="{4B9E3F68-EBCA-4FD7-AC5A-BE73B253C093}"/>
                    </a:ext>
                  </a:extLst>
                </p:cNvPr>
                <p:cNvPicPr/>
                <p:nvPr/>
              </p:nvPicPr>
              <p:blipFill>
                <a:blip r:embed="rId1447"/>
                <a:stretch>
                  <a:fillRect/>
                </a:stretch>
              </p:blipFill>
              <p:spPr>
                <a:xfrm>
                  <a:off x="7317013" y="478992"/>
                  <a:ext cx="87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39553" name="Freihand 39552">
                  <a:extLst>
                    <a:ext uri="{FF2B5EF4-FFF2-40B4-BE49-F238E27FC236}">
                      <a16:creationId xmlns:a16="http://schemas.microsoft.com/office/drawing/2014/main" id="{78F2EAC8-B729-48D4-A5CC-556661BD6782}"/>
                    </a:ext>
                  </a:extLst>
                </p14:cNvPr>
                <p14:cNvContentPartPr/>
                <p14:nvPr/>
              </p14:nvContentPartPr>
              <p14:xfrm>
                <a:off x="7311253" y="532992"/>
                <a:ext cx="80640" cy="7200"/>
              </p14:xfrm>
            </p:contentPart>
          </mc:Choice>
          <mc:Fallback>
            <p:pic>
              <p:nvPicPr>
                <p:cNvPr id="39553" name="Freihand 39552">
                  <a:extLst>
                    <a:ext uri="{FF2B5EF4-FFF2-40B4-BE49-F238E27FC236}">
                      <a16:creationId xmlns:a16="http://schemas.microsoft.com/office/drawing/2014/main" id="{78F2EAC8-B729-48D4-A5CC-556661BD6782}"/>
                    </a:ext>
                  </a:extLst>
                </p:cNvPr>
                <p:cNvPicPr/>
                <p:nvPr/>
              </p:nvPicPr>
              <p:blipFill>
                <a:blip r:embed="rId1449"/>
                <a:stretch>
                  <a:fillRect/>
                </a:stretch>
              </p:blipFill>
              <p:spPr>
                <a:xfrm>
                  <a:off x="7306933" y="528672"/>
                  <a:ext cx="89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39554" name="Freihand 39553">
                  <a:extLst>
                    <a:ext uri="{FF2B5EF4-FFF2-40B4-BE49-F238E27FC236}">
                      <a16:creationId xmlns:a16="http://schemas.microsoft.com/office/drawing/2014/main" id="{2296345E-7747-4164-B171-CFB7A1C53986}"/>
                    </a:ext>
                  </a:extLst>
                </p14:cNvPr>
                <p14:cNvContentPartPr/>
                <p14:nvPr/>
              </p14:nvContentPartPr>
              <p14:xfrm>
                <a:off x="7414213" y="535872"/>
                <a:ext cx="47160" cy="89640"/>
              </p14:xfrm>
            </p:contentPart>
          </mc:Choice>
          <mc:Fallback>
            <p:pic>
              <p:nvPicPr>
                <p:cNvPr id="39554" name="Freihand 39553">
                  <a:extLst>
                    <a:ext uri="{FF2B5EF4-FFF2-40B4-BE49-F238E27FC236}">
                      <a16:creationId xmlns:a16="http://schemas.microsoft.com/office/drawing/2014/main" id="{2296345E-7747-4164-B171-CFB7A1C53986}"/>
                    </a:ext>
                  </a:extLst>
                </p:cNvPr>
                <p:cNvPicPr/>
                <p:nvPr/>
              </p:nvPicPr>
              <p:blipFill>
                <a:blip r:embed="rId1451"/>
                <a:stretch>
                  <a:fillRect/>
                </a:stretch>
              </p:blipFill>
              <p:spPr>
                <a:xfrm>
                  <a:off x="7409893" y="531552"/>
                  <a:ext cx="55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39555" name="Freihand 39554">
                  <a:extLst>
                    <a:ext uri="{FF2B5EF4-FFF2-40B4-BE49-F238E27FC236}">
                      <a16:creationId xmlns:a16="http://schemas.microsoft.com/office/drawing/2014/main" id="{934AB96E-2461-457D-A0D5-E2E153F82EAC}"/>
                    </a:ext>
                  </a:extLst>
                </p14:cNvPr>
                <p14:cNvContentPartPr/>
                <p14:nvPr/>
              </p14:nvContentPartPr>
              <p14:xfrm>
                <a:off x="7398013" y="572592"/>
                <a:ext cx="70920" cy="22680"/>
              </p14:xfrm>
            </p:contentPart>
          </mc:Choice>
          <mc:Fallback>
            <p:pic>
              <p:nvPicPr>
                <p:cNvPr id="39555" name="Freihand 39554">
                  <a:extLst>
                    <a:ext uri="{FF2B5EF4-FFF2-40B4-BE49-F238E27FC236}">
                      <a16:creationId xmlns:a16="http://schemas.microsoft.com/office/drawing/2014/main" id="{934AB96E-2461-457D-A0D5-E2E153F82EAC}"/>
                    </a:ext>
                  </a:extLst>
                </p:cNvPr>
                <p:cNvPicPr/>
                <p:nvPr/>
              </p:nvPicPr>
              <p:blipFill>
                <a:blip r:embed="rId1453"/>
                <a:stretch>
                  <a:fillRect/>
                </a:stretch>
              </p:blipFill>
              <p:spPr>
                <a:xfrm>
                  <a:off x="7393693" y="568272"/>
                  <a:ext cx="79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39556" name="Freihand 39555">
                  <a:extLst>
                    <a:ext uri="{FF2B5EF4-FFF2-40B4-BE49-F238E27FC236}">
                      <a16:creationId xmlns:a16="http://schemas.microsoft.com/office/drawing/2014/main" id="{8E21EE4D-FF25-4EFF-B613-A2FFB7F86E5D}"/>
                    </a:ext>
                  </a:extLst>
                </p14:cNvPr>
                <p14:cNvContentPartPr/>
                <p14:nvPr/>
              </p14:nvContentPartPr>
              <p14:xfrm>
                <a:off x="7468573" y="440112"/>
                <a:ext cx="73440" cy="209160"/>
              </p14:xfrm>
            </p:contentPart>
          </mc:Choice>
          <mc:Fallback>
            <p:pic>
              <p:nvPicPr>
                <p:cNvPr id="39556" name="Freihand 39555">
                  <a:extLst>
                    <a:ext uri="{FF2B5EF4-FFF2-40B4-BE49-F238E27FC236}">
                      <a16:creationId xmlns:a16="http://schemas.microsoft.com/office/drawing/2014/main" id="{8E21EE4D-FF25-4EFF-B613-A2FFB7F86E5D}"/>
                    </a:ext>
                  </a:extLst>
                </p:cNvPr>
                <p:cNvPicPr/>
                <p:nvPr/>
              </p:nvPicPr>
              <p:blipFill>
                <a:blip r:embed="rId1455"/>
                <a:stretch>
                  <a:fillRect/>
                </a:stretch>
              </p:blipFill>
              <p:spPr>
                <a:xfrm>
                  <a:off x="7464253" y="435792"/>
                  <a:ext cx="82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39565" name="Freihand 39564">
                  <a:extLst>
                    <a:ext uri="{FF2B5EF4-FFF2-40B4-BE49-F238E27FC236}">
                      <a16:creationId xmlns:a16="http://schemas.microsoft.com/office/drawing/2014/main" id="{91E794E9-8000-40FE-9B91-6B64E75F616C}"/>
                    </a:ext>
                  </a:extLst>
                </p14:cNvPr>
                <p14:cNvContentPartPr/>
                <p14:nvPr/>
              </p14:nvContentPartPr>
              <p14:xfrm>
                <a:off x="7677373" y="518232"/>
                <a:ext cx="16920" cy="85680"/>
              </p14:xfrm>
            </p:contentPart>
          </mc:Choice>
          <mc:Fallback>
            <p:pic>
              <p:nvPicPr>
                <p:cNvPr id="39565" name="Freihand 39564">
                  <a:extLst>
                    <a:ext uri="{FF2B5EF4-FFF2-40B4-BE49-F238E27FC236}">
                      <a16:creationId xmlns:a16="http://schemas.microsoft.com/office/drawing/2014/main" id="{91E794E9-8000-40FE-9B91-6B64E75F616C}"/>
                    </a:ext>
                  </a:extLst>
                </p:cNvPr>
                <p:cNvPicPr/>
                <p:nvPr/>
              </p:nvPicPr>
              <p:blipFill>
                <a:blip r:embed="rId1457"/>
                <a:stretch>
                  <a:fillRect/>
                </a:stretch>
              </p:blipFill>
              <p:spPr>
                <a:xfrm>
                  <a:off x="7673053" y="513912"/>
                  <a:ext cx="25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39566" name="Freihand 39565">
                  <a:extLst>
                    <a:ext uri="{FF2B5EF4-FFF2-40B4-BE49-F238E27FC236}">
                      <a16:creationId xmlns:a16="http://schemas.microsoft.com/office/drawing/2014/main" id="{F9ECC42E-5CE7-4A61-B129-82DC309CD5AA}"/>
                    </a:ext>
                  </a:extLst>
                </p14:cNvPr>
                <p14:cNvContentPartPr/>
                <p14:nvPr/>
              </p14:nvContentPartPr>
              <p14:xfrm>
                <a:off x="7626613" y="554952"/>
                <a:ext cx="109800" cy="15840"/>
              </p14:xfrm>
            </p:contentPart>
          </mc:Choice>
          <mc:Fallback>
            <p:pic>
              <p:nvPicPr>
                <p:cNvPr id="39566" name="Freihand 39565">
                  <a:extLst>
                    <a:ext uri="{FF2B5EF4-FFF2-40B4-BE49-F238E27FC236}">
                      <a16:creationId xmlns:a16="http://schemas.microsoft.com/office/drawing/2014/main" id="{F9ECC42E-5CE7-4A61-B129-82DC309CD5AA}"/>
                    </a:ext>
                  </a:extLst>
                </p:cNvPr>
                <p:cNvPicPr/>
                <p:nvPr/>
              </p:nvPicPr>
              <p:blipFill>
                <a:blip r:embed="rId1459"/>
                <a:stretch>
                  <a:fillRect/>
                </a:stretch>
              </p:blipFill>
              <p:spPr>
                <a:xfrm>
                  <a:off x="7622293" y="550632"/>
                  <a:ext cx="118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39567" name="Freihand 39566">
                  <a:extLst>
                    <a:ext uri="{FF2B5EF4-FFF2-40B4-BE49-F238E27FC236}">
                      <a16:creationId xmlns:a16="http://schemas.microsoft.com/office/drawing/2014/main" id="{15719140-88E2-4881-9E2E-F8E05EAC99BA}"/>
                    </a:ext>
                  </a:extLst>
                </p14:cNvPr>
                <p14:cNvContentPartPr/>
                <p14:nvPr/>
              </p14:nvContentPartPr>
              <p14:xfrm>
                <a:off x="7808773" y="484392"/>
                <a:ext cx="21960" cy="117000"/>
              </p14:xfrm>
            </p:contentPart>
          </mc:Choice>
          <mc:Fallback>
            <p:pic>
              <p:nvPicPr>
                <p:cNvPr id="39567" name="Freihand 39566">
                  <a:extLst>
                    <a:ext uri="{FF2B5EF4-FFF2-40B4-BE49-F238E27FC236}">
                      <a16:creationId xmlns:a16="http://schemas.microsoft.com/office/drawing/2014/main" id="{15719140-88E2-4881-9E2E-F8E05EAC99BA}"/>
                    </a:ext>
                  </a:extLst>
                </p:cNvPr>
                <p:cNvPicPr/>
                <p:nvPr/>
              </p:nvPicPr>
              <p:blipFill>
                <a:blip r:embed="rId1461"/>
                <a:stretch>
                  <a:fillRect/>
                </a:stretch>
              </p:blipFill>
              <p:spPr>
                <a:xfrm>
                  <a:off x="7804453" y="480072"/>
                  <a:ext cx="3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39568" name="Freihand 39567">
                  <a:extLst>
                    <a:ext uri="{FF2B5EF4-FFF2-40B4-BE49-F238E27FC236}">
                      <a16:creationId xmlns:a16="http://schemas.microsoft.com/office/drawing/2014/main" id="{FD404EF7-CEB2-4589-A6AE-87AFC3558036}"/>
                    </a:ext>
                  </a:extLst>
                </p14:cNvPr>
                <p14:cNvContentPartPr/>
                <p14:nvPr/>
              </p14:nvContentPartPr>
              <p14:xfrm>
                <a:off x="7763413" y="589512"/>
                <a:ext cx="83520" cy="35640"/>
              </p14:xfrm>
            </p:contentPart>
          </mc:Choice>
          <mc:Fallback>
            <p:pic>
              <p:nvPicPr>
                <p:cNvPr id="39568" name="Freihand 39567">
                  <a:extLst>
                    <a:ext uri="{FF2B5EF4-FFF2-40B4-BE49-F238E27FC236}">
                      <a16:creationId xmlns:a16="http://schemas.microsoft.com/office/drawing/2014/main" id="{FD404EF7-CEB2-4589-A6AE-87AFC3558036}"/>
                    </a:ext>
                  </a:extLst>
                </p:cNvPr>
                <p:cNvPicPr/>
                <p:nvPr/>
              </p:nvPicPr>
              <p:blipFill>
                <a:blip r:embed="rId1463"/>
                <a:stretch>
                  <a:fillRect/>
                </a:stretch>
              </p:blipFill>
              <p:spPr>
                <a:xfrm>
                  <a:off x="7759093" y="585192"/>
                  <a:ext cx="92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39569" name="Freihand 39568">
                  <a:extLst>
                    <a:ext uri="{FF2B5EF4-FFF2-40B4-BE49-F238E27FC236}">
                      <a16:creationId xmlns:a16="http://schemas.microsoft.com/office/drawing/2014/main" id="{7370F731-2F23-43B0-80EE-76C91E0F9FE2}"/>
                    </a:ext>
                  </a:extLst>
                </p14:cNvPr>
                <p14:cNvContentPartPr/>
                <p14:nvPr/>
              </p14:nvContentPartPr>
              <p14:xfrm>
                <a:off x="7747933" y="476832"/>
                <a:ext cx="120240" cy="7200"/>
              </p14:xfrm>
            </p:contentPart>
          </mc:Choice>
          <mc:Fallback>
            <p:pic>
              <p:nvPicPr>
                <p:cNvPr id="39569" name="Freihand 39568">
                  <a:extLst>
                    <a:ext uri="{FF2B5EF4-FFF2-40B4-BE49-F238E27FC236}">
                      <a16:creationId xmlns:a16="http://schemas.microsoft.com/office/drawing/2014/main" id="{7370F731-2F23-43B0-80EE-76C91E0F9FE2}"/>
                    </a:ext>
                  </a:extLst>
                </p:cNvPr>
                <p:cNvPicPr/>
                <p:nvPr/>
              </p:nvPicPr>
              <p:blipFill>
                <a:blip r:embed="rId1465"/>
                <a:stretch>
                  <a:fillRect/>
                </a:stretch>
              </p:blipFill>
              <p:spPr>
                <a:xfrm>
                  <a:off x="7743613" y="472512"/>
                  <a:ext cx="128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39570" name="Freihand 39569">
                  <a:extLst>
                    <a:ext uri="{FF2B5EF4-FFF2-40B4-BE49-F238E27FC236}">
                      <a16:creationId xmlns:a16="http://schemas.microsoft.com/office/drawing/2014/main" id="{99122308-E15B-447A-B67E-B3780906DF1C}"/>
                    </a:ext>
                  </a:extLst>
                </p14:cNvPr>
                <p14:cNvContentPartPr/>
                <p14:nvPr/>
              </p14:nvContentPartPr>
              <p14:xfrm>
                <a:off x="7885093" y="563232"/>
                <a:ext cx="15840" cy="97560"/>
              </p14:xfrm>
            </p:contentPart>
          </mc:Choice>
          <mc:Fallback>
            <p:pic>
              <p:nvPicPr>
                <p:cNvPr id="39570" name="Freihand 39569">
                  <a:extLst>
                    <a:ext uri="{FF2B5EF4-FFF2-40B4-BE49-F238E27FC236}">
                      <a16:creationId xmlns:a16="http://schemas.microsoft.com/office/drawing/2014/main" id="{99122308-E15B-447A-B67E-B3780906DF1C}"/>
                    </a:ext>
                  </a:extLst>
                </p:cNvPr>
                <p:cNvPicPr/>
                <p:nvPr/>
              </p:nvPicPr>
              <p:blipFill>
                <a:blip r:embed="rId1467"/>
                <a:stretch>
                  <a:fillRect/>
                </a:stretch>
              </p:blipFill>
              <p:spPr>
                <a:xfrm>
                  <a:off x="7880773" y="558912"/>
                  <a:ext cx="24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39571" name="Freihand 39570">
                  <a:extLst>
                    <a:ext uri="{FF2B5EF4-FFF2-40B4-BE49-F238E27FC236}">
                      <a16:creationId xmlns:a16="http://schemas.microsoft.com/office/drawing/2014/main" id="{CD83CF7B-020A-4F45-A735-82ADF78C3B16}"/>
                    </a:ext>
                  </a:extLst>
                </p14:cNvPr>
                <p14:cNvContentPartPr/>
                <p14:nvPr/>
              </p14:nvContentPartPr>
              <p14:xfrm>
                <a:off x="7899133" y="552432"/>
                <a:ext cx="49680" cy="117720"/>
              </p14:xfrm>
            </p:contentPart>
          </mc:Choice>
          <mc:Fallback>
            <p:pic>
              <p:nvPicPr>
                <p:cNvPr id="39571" name="Freihand 39570">
                  <a:extLst>
                    <a:ext uri="{FF2B5EF4-FFF2-40B4-BE49-F238E27FC236}">
                      <a16:creationId xmlns:a16="http://schemas.microsoft.com/office/drawing/2014/main" id="{CD83CF7B-020A-4F45-A735-82ADF78C3B16}"/>
                    </a:ext>
                  </a:extLst>
                </p:cNvPr>
                <p:cNvPicPr/>
                <p:nvPr/>
              </p:nvPicPr>
              <p:blipFill>
                <a:blip r:embed="rId1469"/>
                <a:stretch>
                  <a:fillRect/>
                </a:stretch>
              </p:blipFill>
              <p:spPr>
                <a:xfrm>
                  <a:off x="7894813" y="548112"/>
                  <a:ext cx="58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39573" name="Freihand 39572">
                  <a:extLst>
                    <a:ext uri="{FF2B5EF4-FFF2-40B4-BE49-F238E27FC236}">
                      <a16:creationId xmlns:a16="http://schemas.microsoft.com/office/drawing/2014/main" id="{8CE277B8-6383-483B-B87E-92FFE72D47D4}"/>
                    </a:ext>
                  </a:extLst>
                </p14:cNvPr>
                <p14:cNvContentPartPr/>
                <p14:nvPr/>
              </p14:nvContentPartPr>
              <p14:xfrm>
                <a:off x="5909773" y="805872"/>
                <a:ext cx="882720" cy="50400"/>
              </p14:xfrm>
            </p:contentPart>
          </mc:Choice>
          <mc:Fallback>
            <p:pic>
              <p:nvPicPr>
                <p:cNvPr id="39573" name="Freihand 39572">
                  <a:extLst>
                    <a:ext uri="{FF2B5EF4-FFF2-40B4-BE49-F238E27FC236}">
                      <a16:creationId xmlns:a16="http://schemas.microsoft.com/office/drawing/2014/main" id="{8CE277B8-6383-483B-B87E-92FFE72D47D4}"/>
                    </a:ext>
                  </a:extLst>
                </p:cNvPr>
                <p:cNvPicPr/>
                <p:nvPr/>
              </p:nvPicPr>
              <p:blipFill>
                <a:blip r:embed="rId1471"/>
                <a:stretch>
                  <a:fillRect/>
                </a:stretch>
              </p:blipFill>
              <p:spPr>
                <a:xfrm>
                  <a:off x="5905453" y="801552"/>
                  <a:ext cx="891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39574" name="Freihand 39573">
                  <a:extLst>
                    <a:ext uri="{FF2B5EF4-FFF2-40B4-BE49-F238E27FC236}">
                      <a16:creationId xmlns:a16="http://schemas.microsoft.com/office/drawing/2014/main" id="{02F9A664-1597-4E97-B8F4-E06355AD63B1}"/>
                    </a:ext>
                  </a:extLst>
                </p14:cNvPr>
                <p14:cNvContentPartPr/>
                <p14:nvPr/>
              </p14:nvContentPartPr>
              <p14:xfrm>
                <a:off x="6927853" y="724512"/>
                <a:ext cx="1038240" cy="177120"/>
              </p14:xfrm>
            </p:contentPart>
          </mc:Choice>
          <mc:Fallback>
            <p:pic>
              <p:nvPicPr>
                <p:cNvPr id="39574" name="Freihand 39573">
                  <a:extLst>
                    <a:ext uri="{FF2B5EF4-FFF2-40B4-BE49-F238E27FC236}">
                      <a16:creationId xmlns:a16="http://schemas.microsoft.com/office/drawing/2014/main" id="{02F9A664-1597-4E97-B8F4-E06355AD63B1}"/>
                    </a:ext>
                  </a:extLst>
                </p:cNvPr>
                <p:cNvPicPr/>
                <p:nvPr/>
              </p:nvPicPr>
              <p:blipFill>
                <a:blip r:embed="rId1473"/>
                <a:stretch>
                  <a:fillRect/>
                </a:stretch>
              </p:blipFill>
              <p:spPr>
                <a:xfrm>
                  <a:off x="6923533" y="720192"/>
                  <a:ext cx="1046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39576" name="Freihand 39575">
                  <a:extLst>
                    <a:ext uri="{FF2B5EF4-FFF2-40B4-BE49-F238E27FC236}">
                      <a16:creationId xmlns:a16="http://schemas.microsoft.com/office/drawing/2014/main" id="{ACEF3D87-A68E-42F8-BC7B-53E8BC20AC00}"/>
                    </a:ext>
                  </a:extLst>
                </p14:cNvPr>
                <p14:cNvContentPartPr/>
                <p14:nvPr/>
              </p14:nvContentPartPr>
              <p14:xfrm>
                <a:off x="6582973" y="947712"/>
                <a:ext cx="22680" cy="117360"/>
              </p14:xfrm>
            </p:contentPart>
          </mc:Choice>
          <mc:Fallback>
            <p:pic>
              <p:nvPicPr>
                <p:cNvPr id="39576" name="Freihand 39575">
                  <a:extLst>
                    <a:ext uri="{FF2B5EF4-FFF2-40B4-BE49-F238E27FC236}">
                      <a16:creationId xmlns:a16="http://schemas.microsoft.com/office/drawing/2014/main" id="{ACEF3D87-A68E-42F8-BC7B-53E8BC20AC00}"/>
                    </a:ext>
                  </a:extLst>
                </p:cNvPr>
                <p:cNvPicPr/>
                <p:nvPr/>
              </p:nvPicPr>
              <p:blipFill>
                <a:blip r:embed="rId1475"/>
                <a:stretch>
                  <a:fillRect/>
                </a:stretch>
              </p:blipFill>
              <p:spPr>
                <a:xfrm>
                  <a:off x="6578653" y="943392"/>
                  <a:ext cx="31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39577" name="Freihand 39576">
                  <a:extLst>
                    <a:ext uri="{FF2B5EF4-FFF2-40B4-BE49-F238E27FC236}">
                      <a16:creationId xmlns:a16="http://schemas.microsoft.com/office/drawing/2014/main" id="{31C020E7-E5F6-47BB-9865-77CAD7A9F8E8}"/>
                    </a:ext>
                  </a:extLst>
                </p14:cNvPr>
                <p14:cNvContentPartPr/>
                <p14:nvPr/>
              </p14:nvContentPartPr>
              <p14:xfrm>
                <a:off x="6525733" y="934032"/>
                <a:ext cx="121680" cy="163080"/>
              </p14:xfrm>
            </p:contentPart>
          </mc:Choice>
          <mc:Fallback>
            <p:pic>
              <p:nvPicPr>
                <p:cNvPr id="39577" name="Freihand 39576">
                  <a:extLst>
                    <a:ext uri="{FF2B5EF4-FFF2-40B4-BE49-F238E27FC236}">
                      <a16:creationId xmlns:a16="http://schemas.microsoft.com/office/drawing/2014/main" id="{31C020E7-E5F6-47BB-9865-77CAD7A9F8E8}"/>
                    </a:ext>
                  </a:extLst>
                </p:cNvPr>
                <p:cNvPicPr/>
                <p:nvPr/>
              </p:nvPicPr>
              <p:blipFill>
                <a:blip r:embed="rId1477"/>
                <a:stretch>
                  <a:fillRect/>
                </a:stretch>
              </p:blipFill>
              <p:spPr>
                <a:xfrm>
                  <a:off x="6521413" y="929712"/>
                  <a:ext cx="130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39578" name="Freihand 39577">
                  <a:extLst>
                    <a:ext uri="{FF2B5EF4-FFF2-40B4-BE49-F238E27FC236}">
                      <a16:creationId xmlns:a16="http://schemas.microsoft.com/office/drawing/2014/main" id="{DF3ABDEF-5AA7-438B-A114-BB3AA86C870A}"/>
                    </a:ext>
                  </a:extLst>
                </p14:cNvPr>
                <p14:cNvContentPartPr/>
                <p14:nvPr/>
              </p14:nvContentPartPr>
              <p14:xfrm>
                <a:off x="6671893" y="1021512"/>
                <a:ext cx="90000" cy="62640"/>
              </p14:xfrm>
            </p:contentPart>
          </mc:Choice>
          <mc:Fallback>
            <p:pic>
              <p:nvPicPr>
                <p:cNvPr id="39578" name="Freihand 39577">
                  <a:extLst>
                    <a:ext uri="{FF2B5EF4-FFF2-40B4-BE49-F238E27FC236}">
                      <a16:creationId xmlns:a16="http://schemas.microsoft.com/office/drawing/2014/main" id="{DF3ABDEF-5AA7-438B-A114-BB3AA86C870A}"/>
                    </a:ext>
                  </a:extLst>
                </p:cNvPr>
                <p:cNvPicPr/>
                <p:nvPr/>
              </p:nvPicPr>
              <p:blipFill>
                <a:blip r:embed="rId1479"/>
                <a:stretch>
                  <a:fillRect/>
                </a:stretch>
              </p:blipFill>
              <p:spPr>
                <a:xfrm>
                  <a:off x="6667573" y="1017192"/>
                  <a:ext cx="98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39579" name="Freihand 39578">
                  <a:extLst>
                    <a:ext uri="{FF2B5EF4-FFF2-40B4-BE49-F238E27FC236}">
                      <a16:creationId xmlns:a16="http://schemas.microsoft.com/office/drawing/2014/main" id="{D08F375B-2374-4B1C-A610-F3BBD8675573}"/>
                    </a:ext>
                  </a:extLst>
                </p14:cNvPr>
                <p14:cNvContentPartPr/>
                <p14:nvPr/>
              </p14:nvContentPartPr>
              <p14:xfrm>
                <a:off x="6794653" y="965352"/>
                <a:ext cx="92880" cy="103320"/>
              </p14:xfrm>
            </p:contentPart>
          </mc:Choice>
          <mc:Fallback>
            <p:pic>
              <p:nvPicPr>
                <p:cNvPr id="39579" name="Freihand 39578">
                  <a:extLst>
                    <a:ext uri="{FF2B5EF4-FFF2-40B4-BE49-F238E27FC236}">
                      <a16:creationId xmlns:a16="http://schemas.microsoft.com/office/drawing/2014/main" id="{D08F375B-2374-4B1C-A610-F3BBD8675573}"/>
                    </a:ext>
                  </a:extLst>
                </p:cNvPr>
                <p:cNvPicPr/>
                <p:nvPr/>
              </p:nvPicPr>
              <p:blipFill>
                <a:blip r:embed="rId1481"/>
                <a:stretch>
                  <a:fillRect/>
                </a:stretch>
              </p:blipFill>
              <p:spPr>
                <a:xfrm>
                  <a:off x="6790333" y="961032"/>
                  <a:ext cx="101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39580" name="Freihand 39579">
                  <a:extLst>
                    <a:ext uri="{FF2B5EF4-FFF2-40B4-BE49-F238E27FC236}">
                      <a16:creationId xmlns:a16="http://schemas.microsoft.com/office/drawing/2014/main" id="{A7F51AE8-5D5C-4472-AC3C-333148579DBA}"/>
                    </a:ext>
                  </a:extLst>
                </p14:cNvPr>
                <p14:cNvContentPartPr/>
                <p14:nvPr/>
              </p14:nvContentPartPr>
              <p14:xfrm>
                <a:off x="6898693" y="1025472"/>
                <a:ext cx="98280" cy="173880"/>
              </p14:xfrm>
            </p:contentPart>
          </mc:Choice>
          <mc:Fallback>
            <p:pic>
              <p:nvPicPr>
                <p:cNvPr id="39580" name="Freihand 39579">
                  <a:extLst>
                    <a:ext uri="{FF2B5EF4-FFF2-40B4-BE49-F238E27FC236}">
                      <a16:creationId xmlns:a16="http://schemas.microsoft.com/office/drawing/2014/main" id="{A7F51AE8-5D5C-4472-AC3C-333148579DBA}"/>
                    </a:ext>
                  </a:extLst>
                </p:cNvPr>
                <p:cNvPicPr/>
                <p:nvPr/>
              </p:nvPicPr>
              <p:blipFill>
                <a:blip r:embed="rId1483"/>
                <a:stretch>
                  <a:fillRect/>
                </a:stretch>
              </p:blipFill>
              <p:spPr>
                <a:xfrm>
                  <a:off x="6894373" y="1021152"/>
                  <a:ext cx="106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39581" name="Freihand 39580">
                  <a:extLst>
                    <a:ext uri="{FF2B5EF4-FFF2-40B4-BE49-F238E27FC236}">
                      <a16:creationId xmlns:a16="http://schemas.microsoft.com/office/drawing/2014/main" id="{E69CCF7B-A19F-4D47-9446-E3E0B209EFB5}"/>
                    </a:ext>
                  </a:extLst>
                </p14:cNvPr>
                <p14:cNvContentPartPr/>
                <p14:nvPr/>
              </p14:nvContentPartPr>
              <p14:xfrm>
                <a:off x="7005973" y="993792"/>
                <a:ext cx="93960" cy="80280"/>
              </p14:xfrm>
            </p:contentPart>
          </mc:Choice>
          <mc:Fallback>
            <p:pic>
              <p:nvPicPr>
                <p:cNvPr id="39581" name="Freihand 39580">
                  <a:extLst>
                    <a:ext uri="{FF2B5EF4-FFF2-40B4-BE49-F238E27FC236}">
                      <a16:creationId xmlns:a16="http://schemas.microsoft.com/office/drawing/2014/main" id="{E69CCF7B-A19F-4D47-9446-E3E0B209EFB5}"/>
                    </a:ext>
                  </a:extLst>
                </p:cNvPr>
                <p:cNvPicPr/>
                <p:nvPr/>
              </p:nvPicPr>
              <p:blipFill>
                <a:blip r:embed="rId1485"/>
                <a:stretch>
                  <a:fillRect/>
                </a:stretch>
              </p:blipFill>
              <p:spPr>
                <a:xfrm>
                  <a:off x="7001653" y="989472"/>
                  <a:ext cx="102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39582" name="Freihand 39581">
                  <a:extLst>
                    <a:ext uri="{FF2B5EF4-FFF2-40B4-BE49-F238E27FC236}">
                      <a16:creationId xmlns:a16="http://schemas.microsoft.com/office/drawing/2014/main" id="{C0DB4A19-DEA0-48BC-A1FA-4C76AA79E397}"/>
                    </a:ext>
                  </a:extLst>
                </p14:cNvPr>
                <p14:cNvContentPartPr/>
                <p14:nvPr/>
              </p14:nvContentPartPr>
              <p14:xfrm>
                <a:off x="7101733" y="920712"/>
                <a:ext cx="100800" cy="145080"/>
              </p14:xfrm>
            </p:contentPart>
          </mc:Choice>
          <mc:Fallback>
            <p:pic>
              <p:nvPicPr>
                <p:cNvPr id="39582" name="Freihand 39581">
                  <a:extLst>
                    <a:ext uri="{FF2B5EF4-FFF2-40B4-BE49-F238E27FC236}">
                      <a16:creationId xmlns:a16="http://schemas.microsoft.com/office/drawing/2014/main" id="{C0DB4A19-DEA0-48BC-A1FA-4C76AA79E397}"/>
                    </a:ext>
                  </a:extLst>
                </p:cNvPr>
                <p:cNvPicPr/>
                <p:nvPr/>
              </p:nvPicPr>
              <p:blipFill>
                <a:blip r:embed="rId1487"/>
                <a:stretch>
                  <a:fillRect/>
                </a:stretch>
              </p:blipFill>
              <p:spPr>
                <a:xfrm>
                  <a:off x="7097413" y="916392"/>
                  <a:ext cx="10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39608" name="Freihand 39607">
                  <a:extLst>
                    <a:ext uri="{FF2B5EF4-FFF2-40B4-BE49-F238E27FC236}">
                      <a16:creationId xmlns:a16="http://schemas.microsoft.com/office/drawing/2014/main" id="{67319938-7D91-400A-8EE8-2403CE9AC327}"/>
                    </a:ext>
                  </a:extLst>
                </p14:cNvPr>
                <p14:cNvContentPartPr/>
                <p14:nvPr/>
              </p14:nvContentPartPr>
              <p14:xfrm>
                <a:off x="6804013" y="1513272"/>
                <a:ext cx="295200" cy="152280"/>
              </p14:xfrm>
            </p:contentPart>
          </mc:Choice>
          <mc:Fallback>
            <p:pic>
              <p:nvPicPr>
                <p:cNvPr id="39608" name="Freihand 39607">
                  <a:extLst>
                    <a:ext uri="{FF2B5EF4-FFF2-40B4-BE49-F238E27FC236}">
                      <a16:creationId xmlns:a16="http://schemas.microsoft.com/office/drawing/2014/main" id="{67319938-7D91-400A-8EE8-2403CE9AC327}"/>
                    </a:ext>
                  </a:extLst>
                </p:cNvPr>
                <p:cNvPicPr/>
                <p:nvPr/>
              </p:nvPicPr>
              <p:blipFill>
                <a:blip r:embed="rId1489"/>
                <a:stretch>
                  <a:fillRect/>
                </a:stretch>
              </p:blipFill>
              <p:spPr>
                <a:xfrm>
                  <a:off x="6799693" y="1508952"/>
                  <a:ext cx="303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39609" name="Freihand 39608">
                  <a:extLst>
                    <a:ext uri="{FF2B5EF4-FFF2-40B4-BE49-F238E27FC236}">
                      <a16:creationId xmlns:a16="http://schemas.microsoft.com/office/drawing/2014/main" id="{101380E0-63B6-4A7B-8B45-FE279007F7B5}"/>
                    </a:ext>
                  </a:extLst>
                </p14:cNvPr>
                <p14:cNvContentPartPr/>
                <p14:nvPr/>
              </p14:nvContentPartPr>
              <p14:xfrm>
                <a:off x="7114333" y="1589592"/>
                <a:ext cx="429120" cy="71640"/>
              </p14:xfrm>
            </p:contentPart>
          </mc:Choice>
          <mc:Fallback>
            <p:pic>
              <p:nvPicPr>
                <p:cNvPr id="39609" name="Freihand 39608">
                  <a:extLst>
                    <a:ext uri="{FF2B5EF4-FFF2-40B4-BE49-F238E27FC236}">
                      <a16:creationId xmlns:a16="http://schemas.microsoft.com/office/drawing/2014/main" id="{101380E0-63B6-4A7B-8B45-FE279007F7B5}"/>
                    </a:ext>
                  </a:extLst>
                </p:cNvPr>
                <p:cNvPicPr/>
                <p:nvPr/>
              </p:nvPicPr>
              <p:blipFill>
                <a:blip r:embed="rId1491"/>
                <a:stretch>
                  <a:fillRect/>
                </a:stretch>
              </p:blipFill>
              <p:spPr>
                <a:xfrm>
                  <a:off x="7110013" y="1585272"/>
                  <a:ext cx="437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39610" name="Freihand 39609">
                  <a:extLst>
                    <a:ext uri="{FF2B5EF4-FFF2-40B4-BE49-F238E27FC236}">
                      <a16:creationId xmlns:a16="http://schemas.microsoft.com/office/drawing/2014/main" id="{FA2A18AD-9D37-47C6-BB65-0189858B47B9}"/>
                    </a:ext>
                  </a:extLst>
                </p14:cNvPr>
                <p14:cNvContentPartPr/>
                <p14:nvPr/>
              </p14:nvContentPartPr>
              <p14:xfrm>
                <a:off x="6978253" y="1767432"/>
                <a:ext cx="77400" cy="127080"/>
              </p14:xfrm>
            </p:contentPart>
          </mc:Choice>
          <mc:Fallback>
            <p:pic>
              <p:nvPicPr>
                <p:cNvPr id="39610" name="Freihand 39609">
                  <a:extLst>
                    <a:ext uri="{FF2B5EF4-FFF2-40B4-BE49-F238E27FC236}">
                      <a16:creationId xmlns:a16="http://schemas.microsoft.com/office/drawing/2014/main" id="{FA2A18AD-9D37-47C6-BB65-0189858B47B9}"/>
                    </a:ext>
                  </a:extLst>
                </p:cNvPr>
                <p:cNvPicPr/>
                <p:nvPr/>
              </p:nvPicPr>
              <p:blipFill>
                <a:blip r:embed="rId1493"/>
                <a:stretch>
                  <a:fillRect/>
                </a:stretch>
              </p:blipFill>
              <p:spPr>
                <a:xfrm>
                  <a:off x="6973933" y="1763112"/>
                  <a:ext cx="86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39611" name="Freihand 39610">
                  <a:extLst>
                    <a:ext uri="{FF2B5EF4-FFF2-40B4-BE49-F238E27FC236}">
                      <a16:creationId xmlns:a16="http://schemas.microsoft.com/office/drawing/2014/main" id="{65F1A982-D209-4844-B1A5-F59B9D993D0B}"/>
                    </a:ext>
                  </a:extLst>
                </p14:cNvPr>
                <p14:cNvContentPartPr/>
                <p14:nvPr/>
              </p14:nvContentPartPr>
              <p14:xfrm>
                <a:off x="7051693" y="1821072"/>
                <a:ext cx="85320" cy="127440"/>
              </p14:xfrm>
            </p:contentPart>
          </mc:Choice>
          <mc:Fallback>
            <p:pic>
              <p:nvPicPr>
                <p:cNvPr id="39611" name="Freihand 39610">
                  <a:extLst>
                    <a:ext uri="{FF2B5EF4-FFF2-40B4-BE49-F238E27FC236}">
                      <a16:creationId xmlns:a16="http://schemas.microsoft.com/office/drawing/2014/main" id="{65F1A982-D209-4844-B1A5-F59B9D993D0B}"/>
                    </a:ext>
                  </a:extLst>
                </p:cNvPr>
                <p:cNvPicPr/>
                <p:nvPr/>
              </p:nvPicPr>
              <p:blipFill>
                <a:blip r:embed="rId1495"/>
                <a:stretch>
                  <a:fillRect/>
                </a:stretch>
              </p:blipFill>
              <p:spPr>
                <a:xfrm>
                  <a:off x="7047373" y="1816752"/>
                  <a:ext cx="93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39612" name="Freihand 39611">
                  <a:extLst>
                    <a:ext uri="{FF2B5EF4-FFF2-40B4-BE49-F238E27FC236}">
                      <a16:creationId xmlns:a16="http://schemas.microsoft.com/office/drawing/2014/main" id="{93835F40-D64E-4239-88D1-9F3E9DAD25A5}"/>
                    </a:ext>
                  </a:extLst>
                </p14:cNvPr>
                <p14:cNvContentPartPr/>
                <p14:nvPr/>
              </p14:nvContentPartPr>
              <p14:xfrm>
                <a:off x="7157893" y="1797312"/>
                <a:ext cx="231840" cy="78840"/>
              </p14:xfrm>
            </p:contentPart>
          </mc:Choice>
          <mc:Fallback>
            <p:pic>
              <p:nvPicPr>
                <p:cNvPr id="39612" name="Freihand 39611">
                  <a:extLst>
                    <a:ext uri="{FF2B5EF4-FFF2-40B4-BE49-F238E27FC236}">
                      <a16:creationId xmlns:a16="http://schemas.microsoft.com/office/drawing/2014/main" id="{93835F40-D64E-4239-88D1-9F3E9DAD25A5}"/>
                    </a:ext>
                  </a:extLst>
                </p:cNvPr>
                <p:cNvPicPr/>
                <p:nvPr/>
              </p:nvPicPr>
              <p:blipFill>
                <a:blip r:embed="rId1497"/>
                <a:stretch>
                  <a:fillRect/>
                </a:stretch>
              </p:blipFill>
              <p:spPr>
                <a:xfrm>
                  <a:off x="7153573" y="1792992"/>
                  <a:ext cx="240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39613" name="Freihand 39612">
                  <a:extLst>
                    <a:ext uri="{FF2B5EF4-FFF2-40B4-BE49-F238E27FC236}">
                      <a16:creationId xmlns:a16="http://schemas.microsoft.com/office/drawing/2014/main" id="{03F306E9-1D89-4F58-BE1C-89BA5EC3B069}"/>
                    </a:ext>
                  </a:extLst>
                </p14:cNvPr>
                <p14:cNvContentPartPr/>
                <p14:nvPr/>
              </p14:nvContentPartPr>
              <p14:xfrm>
                <a:off x="7488733" y="1739712"/>
                <a:ext cx="192240" cy="114480"/>
              </p14:xfrm>
            </p:contentPart>
          </mc:Choice>
          <mc:Fallback>
            <p:pic>
              <p:nvPicPr>
                <p:cNvPr id="39613" name="Freihand 39612">
                  <a:extLst>
                    <a:ext uri="{FF2B5EF4-FFF2-40B4-BE49-F238E27FC236}">
                      <a16:creationId xmlns:a16="http://schemas.microsoft.com/office/drawing/2014/main" id="{03F306E9-1D89-4F58-BE1C-89BA5EC3B069}"/>
                    </a:ext>
                  </a:extLst>
                </p:cNvPr>
                <p:cNvPicPr/>
                <p:nvPr/>
              </p:nvPicPr>
              <p:blipFill>
                <a:blip r:embed="rId1499"/>
                <a:stretch>
                  <a:fillRect/>
                </a:stretch>
              </p:blipFill>
              <p:spPr>
                <a:xfrm>
                  <a:off x="7484413" y="1735392"/>
                  <a:ext cx="200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39614" name="Freihand 39613">
                  <a:extLst>
                    <a:ext uri="{FF2B5EF4-FFF2-40B4-BE49-F238E27FC236}">
                      <a16:creationId xmlns:a16="http://schemas.microsoft.com/office/drawing/2014/main" id="{4CEDD41A-E85C-45C6-9D4A-233A9B522CA5}"/>
                    </a:ext>
                  </a:extLst>
                </p14:cNvPr>
                <p14:cNvContentPartPr/>
                <p14:nvPr/>
              </p14:nvContentPartPr>
              <p14:xfrm>
                <a:off x="7754413" y="1700112"/>
                <a:ext cx="41760" cy="111960"/>
              </p14:xfrm>
            </p:contentPart>
          </mc:Choice>
          <mc:Fallback>
            <p:pic>
              <p:nvPicPr>
                <p:cNvPr id="39614" name="Freihand 39613">
                  <a:extLst>
                    <a:ext uri="{FF2B5EF4-FFF2-40B4-BE49-F238E27FC236}">
                      <a16:creationId xmlns:a16="http://schemas.microsoft.com/office/drawing/2014/main" id="{4CEDD41A-E85C-45C6-9D4A-233A9B522CA5}"/>
                    </a:ext>
                  </a:extLst>
                </p:cNvPr>
                <p:cNvPicPr/>
                <p:nvPr/>
              </p:nvPicPr>
              <p:blipFill>
                <a:blip r:embed="rId1501"/>
                <a:stretch>
                  <a:fillRect/>
                </a:stretch>
              </p:blipFill>
              <p:spPr>
                <a:xfrm>
                  <a:off x="7750093" y="1695792"/>
                  <a:ext cx="50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39615" name="Freihand 39614">
                  <a:extLst>
                    <a:ext uri="{FF2B5EF4-FFF2-40B4-BE49-F238E27FC236}">
                      <a16:creationId xmlns:a16="http://schemas.microsoft.com/office/drawing/2014/main" id="{69F6012F-EC7E-4DB6-BA7B-ADE88F6EFE6F}"/>
                    </a:ext>
                  </a:extLst>
                </p14:cNvPr>
                <p14:cNvContentPartPr/>
                <p14:nvPr/>
              </p14:nvContentPartPr>
              <p14:xfrm>
                <a:off x="7752973" y="1694352"/>
                <a:ext cx="208800" cy="133200"/>
              </p14:xfrm>
            </p:contentPart>
          </mc:Choice>
          <mc:Fallback>
            <p:pic>
              <p:nvPicPr>
                <p:cNvPr id="39615" name="Freihand 39614">
                  <a:extLst>
                    <a:ext uri="{FF2B5EF4-FFF2-40B4-BE49-F238E27FC236}">
                      <a16:creationId xmlns:a16="http://schemas.microsoft.com/office/drawing/2014/main" id="{69F6012F-EC7E-4DB6-BA7B-ADE88F6EFE6F}"/>
                    </a:ext>
                  </a:extLst>
                </p:cNvPr>
                <p:cNvPicPr/>
                <p:nvPr/>
              </p:nvPicPr>
              <p:blipFill>
                <a:blip r:embed="rId1503"/>
                <a:stretch>
                  <a:fillRect/>
                </a:stretch>
              </p:blipFill>
              <p:spPr>
                <a:xfrm>
                  <a:off x="7748653" y="1690032"/>
                  <a:ext cx="217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39616" name="Freihand 39615">
                  <a:extLst>
                    <a:ext uri="{FF2B5EF4-FFF2-40B4-BE49-F238E27FC236}">
                      <a16:creationId xmlns:a16="http://schemas.microsoft.com/office/drawing/2014/main" id="{4563B1AA-AF2B-4FE4-BEF9-C4B29D3DBEEB}"/>
                    </a:ext>
                  </a:extLst>
                </p14:cNvPr>
                <p14:cNvContentPartPr/>
                <p14:nvPr/>
              </p14:nvContentPartPr>
              <p14:xfrm>
                <a:off x="7953493" y="1740432"/>
                <a:ext cx="64800" cy="86400"/>
              </p14:xfrm>
            </p:contentPart>
          </mc:Choice>
          <mc:Fallback>
            <p:pic>
              <p:nvPicPr>
                <p:cNvPr id="39616" name="Freihand 39615">
                  <a:extLst>
                    <a:ext uri="{FF2B5EF4-FFF2-40B4-BE49-F238E27FC236}">
                      <a16:creationId xmlns:a16="http://schemas.microsoft.com/office/drawing/2014/main" id="{4563B1AA-AF2B-4FE4-BEF9-C4B29D3DBEEB}"/>
                    </a:ext>
                  </a:extLst>
                </p:cNvPr>
                <p:cNvPicPr/>
                <p:nvPr/>
              </p:nvPicPr>
              <p:blipFill>
                <a:blip r:embed="rId1505"/>
                <a:stretch>
                  <a:fillRect/>
                </a:stretch>
              </p:blipFill>
              <p:spPr>
                <a:xfrm>
                  <a:off x="7949173" y="1736112"/>
                  <a:ext cx="73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39617" name="Freihand 39616">
                  <a:extLst>
                    <a:ext uri="{FF2B5EF4-FFF2-40B4-BE49-F238E27FC236}">
                      <a16:creationId xmlns:a16="http://schemas.microsoft.com/office/drawing/2014/main" id="{E7C0D9BE-BD88-445F-BE51-E4713782EA40}"/>
                    </a:ext>
                  </a:extLst>
                </p14:cNvPr>
                <p14:cNvContentPartPr/>
                <p14:nvPr/>
              </p14:nvContentPartPr>
              <p14:xfrm>
                <a:off x="8013613" y="1655112"/>
                <a:ext cx="51480" cy="162360"/>
              </p14:xfrm>
            </p:contentPart>
          </mc:Choice>
          <mc:Fallback>
            <p:pic>
              <p:nvPicPr>
                <p:cNvPr id="39617" name="Freihand 39616">
                  <a:extLst>
                    <a:ext uri="{FF2B5EF4-FFF2-40B4-BE49-F238E27FC236}">
                      <a16:creationId xmlns:a16="http://schemas.microsoft.com/office/drawing/2014/main" id="{E7C0D9BE-BD88-445F-BE51-E4713782EA40}"/>
                    </a:ext>
                  </a:extLst>
                </p:cNvPr>
                <p:cNvPicPr/>
                <p:nvPr/>
              </p:nvPicPr>
              <p:blipFill>
                <a:blip r:embed="rId1507"/>
                <a:stretch>
                  <a:fillRect/>
                </a:stretch>
              </p:blipFill>
              <p:spPr>
                <a:xfrm>
                  <a:off x="8009293" y="1650792"/>
                  <a:ext cx="60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39618" name="Freihand 39617">
                  <a:extLst>
                    <a:ext uri="{FF2B5EF4-FFF2-40B4-BE49-F238E27FC236}">
                      <a16:creationId xmlns:a16="http://schemas.microsoft.com/office/drawing/2014/main" id="{592ECE61-ACAB-4254-8543-FC91FDE166F1}"/>
                    </a:ext>
                  </a:extLst>
                </p14:cNvPr>
                <p14:cNvContentPartPr/>
                <p14:nvPr/>
              </p14:nvContentPartPr>
              <p14:xfrm>
                <a:off x="8066173" y="1625592"/>
                <a:ext cx="218160" cy="174960"/>
              </p14:xfrm>
            </p:contentPart>
          </mc:Choice>
          <mc:Fallback>
            <p:pic>
              <p:nvPicPr>
                <p:cNvPr id="39618" name="Freihand 39617">
                  <a:extLst>
                    <a:ext uri="{FF2B5EF4-FFF2-40B4-BE49-F238E27FC236}">
                      <a16:creationId xmlns:a16="http://schemas.microsoft.com/office/drawing/2014/main" id="{592ECE61-ACAB-4254-8543-FC91FDE166F1}"/>
                    </a:ext>
                  </a:extLst>
                </p:cNvPr>
                <p:cNvPicPr/>
                <p:nvPr/>
              </p:nvPicPr>
              <p:blipFill>
                <a:blip r:embed="rId1509"/>
                <a:stretch>
                  <a:fillRect/>
                </a:stretch>
              </p:blipFill>
              <p:spPr>
                <a:xfrm>
                  <a:off x="8061853" y="1621272"/>
                  <a:ext cx="226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39619" name="Freihand 39618">
                  <a:extLst>
                    <a:ext uri="{FF2B5EF4-FFF2-40B4-BE49-F238E27FC236}">
                      <a16:creationId xmlns:a16="http://schemas.microsoft.com/office/drawing/2014/main" id="{64DF6116-DE33-414B-A6D4-9BED09F4A21B}"/>
                    </a:ext>
                  </a:extLst>
                </p14:cNvPr>
                <p14:cNvContentPartPr/>
                <p14:nvPr/>
              </p14:nvContentPartPr>
              <p14:xfrm>
                <a:off x="6141613" y="1489512"/>
                <a:ext cx="339480" cy="64080"/>
              </p14:xfrm>
            </p:contentPart>
          </mc:Choice>
          <mc:Fallback>
            <p:pic>
              <p:nvPicPr>
                <p:cNvPr id="39619" name="Freihand 39618">
                  <a:extLst>
                    <a:ext uri="{FF2B5EF4-FFF2-40B4-BE49-F238E27FC236}">
                      <a16:creationId xmlns:a16="http://schemas.microsoft.com/office/drawing/2014/main" id="{64DF6116-DE33-414B-A6D4-9BED09F4A21B}"/>
                    </a:ext>
                  </a:extLst>
                </p:cNvPr>
                <p:cNvPicPr/>
                <p:nvPr/>
              </p:nvPicPr>
              <p:blipFill>
                <a:blip r:embed="rId1511"/>
                <a:stretch>
                  <a:fillRect/>
                </a:stretch>
              </p:blipFill>
              <p:spPr>
                <a:xfrm>
                  <a:off x="6137293" y="1485192"/>
                  <a:ext cx="348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39621" name="Freihand 39620">
                  <a:extLst>
                    <a:ext uri="{FF2B5EF4-FFF2-40B4-BE49-F238E27FC236}">
                      <a16:creationId xmlns:a16="http://schemas.microsoft.com/office/drawing/2014/main" id="{191F13A6-34CE-469B-BD64-5354E7382401}"/>
                    </a:ext>
                  </a:extLst>
                </p14:cNvPr>
                <p14:cNvContentPartPr/>
                <p14:nvPr/>
              </p14:nvContentPartPr>
              <p14:xfrm>
                <a:off x="6031093" y="1631352"/>
                <a:ext cx="77760" cy="171000"/>
              </p14:xfrm>
            </p:contentPart>
          </mc:Choice>
          <mc:Fallback>
            <p:pic>
              <p:nvPicPr>
                <p:cNvPr id="39621" name="Freihand 39620">
                  <a:extLst>
                    <a:ext uri="{FF2B5EF4-FFF2-40B4-BE49-F238E27FC236}">
                      <a16:creationId xmlns:a16="http://schemas.microsoft.com/office/drawing/2014/main" id="{191F13A6-34CE-469B-BD64-5354E7382401}"/>
                    </a:ext>
                  </a:extLst>
                </p:cNvPr>
                <p:cNvPicPr/>
                <p:nvPr/>
              </p:nvPicPr>
              <p:blipFill>
                <a:blip r:embed="rId1513"/>
                <a:stretch>
                  <a:fillRect/>
                </a:stretch>
              </p:blipFill>
              <p:spPr>
                <a:xfrm>
                  <a:off x="6026773" y="1627032"/>
                  <a:ext cx="86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39622" name="Freihand 39621">
                  <a:extLst>
                    <a:ext uri="{FF2B5EF4-FFF2-40B4-BE49-F238E27FC236}">
                      <a16:creationId xmlns:a16="http://schemas.microsoft.com/office/drawing/2014/main" id="{D4DCC5B7-9F19-4D83-9873-D4A1B5FE0535}"/>
                    </a:ext>
                  </a:extLst>
                </p14:cNvPr>
                <p14:cNvContentPartPr/>
                <p14:nvPr/>
              </p14:nvContentPartPr>
              <p14:xfrm>
                <a:off x="6067453" y="1725312"/>
                <a:ext cx="65160" cy="75240"/>
              </p14:xfrm>
            </p:contentPart>
          </mc:Choice>
          <mc:Fallback>
            <p:pic>
              <p:nvPicPr>
                <p:cNvPr id="39622" name="Freihand 39621">
                  <a:extLst>
                    <a:ext uri="{FF2B5EF4-FFF2-40B4-BE49-F238E27FC236}">
                      <a16:creationId xmlns:a16="http://schemas.microsoft.com/office/drawing/2014/main" id="{D4DCC5B7-9F19-4D83-9873-D4A1B5FE0535}"/>
                    </a:ext>
                  </a:extLst>
                </p:cNvPr>
                <p:cNvPicPr/>
                <p:nvPr/>
              </p:nvPicPr>
              <p:blipFill>
                <a:blip r:embed="rId1515"/>
                <a:stretch>
                  <a:fillRect/>
                </a:stretch>
              </p:blipFill>
              <p:spPr>
                <a:xfrm>
                  <a:off x="6063133" y="1720992"/>
                  <a:ext cx="73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39623" name="Freihand 39622">
                  <a:extLst>
                    <a:ext uri="{FF2B5EF4-FFF2-40B4-BE49-F238E27FC236}">
                      <a16:creationId xmlns:a16="http://schemas.microsoft.com/office/drawing/2014/main" id="{809FCDC6-9570-47E7-BF0C-9661B761E67A}"/>
                    </a:ext>
                  </a:extLst>
                </p14:cNvPr>
                <p14:cNvContentPartPr/>
                <p14:nvPr/>
              </p14:nvContentPartPr>
              <p14:xfrm>
                <a:off x="6122173" y="1755552"/>
                <a:ext cx="102600" cy="41760"/>
              </p14:xfrm>
            </p:contentPart>
          </mc:Choice>
          <mc:Fallback>
            <p:pic>
              <p:nvPicPr>
                <p:cNvPr id="39623" name="Freihand 39622">
                  <a:extLst>
                    <a:ext uri="{FF2B5EF4-FFF2-40B4-BE49-F238E27FC236}">
                      <a16:creationId xmlns:a16="http://schemas.microsoft.com/office/drawing/2014/main" id="{809FCDC6-9570-47E7-BF0C-9661B761E67A}"/>
                    </a:ext>
                  </a:extLst>
                </p:cNvPr>
                <p:cNvPicPr/>
                <p:nvPr/>
              </p:nvPicPr>
              <p:blipFill>
                <a:blip r:embed="rId1517"/>
                <a:stretch>
                  <a:fillRect/>
                </a:stretch>
              </p:blipFill>
              <p:spPr>
                <a:xfrm>
                  <a:off x="6117853" y="1751232"/>
                  <a:ext cx="111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39624" name="Freihand 39623">
                  <a:extLst>
                    <a:ext uri="{FF2B5EF4-FFF2-40B4-BE49-F238E27FC236}">
                      <a16:creationId xmlns:a16="http://schemas.microsoft.com/office/drawing/2014/main" id="{80ACD8BD-10E7-42F4-98F8-E1D2898F27BB}"/>
                    </a:ext>
                  </a:extLst>
                </p14:cNvPr>
                <p14:cNvContentPartPr/>
                <p14:nvPr/>
              </p14:nvContentPartPr>
              <p14:xfrm>
                <a:off x="6212893" y="1728552"/>
                <a:ext cx="76680" cy="87120"/>
              </p14:xfrm>
            </p:contentPart>
          </mc:Choice>
          <mc:Fallback>
            <p:pic>
              <p:nvPicPr>
                <p:cNvPr id="39624" name="Freihand 39623">
                  <a:extLst>
                    <a:ext uri="{FF2B5EF4-FFF2-40B4-BE49-F238E27FC236}">
                      <a16:creationId xmlns:a16="http://schemas.microsoft.com/office/drawing/2014/main" id="{80ACD8BD-10E7-42F4-98F8-E1D2898F27BB}"/>
                    </a:ext>
                  </a:extLst>
                </p:cNvPr>
                <p:cNvPicPr/>
                <p:nvPr/>
              </p:nvPicPr>
              <p:blipFill>
                <a:blip r:embed="rId1519"/>
                <a:stretch>
                  <a:fillRect/>
                </a:stretch>
              </p:blipFill>
              <p:spPr>
                <a:xfrm>
                  <a:off x="6208573" y="1724232"/>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39625" name="Freihand 39624">
                  <a:extLst>
                    <a:ext uri="{FF2B5EF4-FFF2-40B4-BE49-F238E27FC236}">
                      <a16:creationId xmlns:a16="http://schemas.microsoft.com/office/drawing/2014/main" id="{444E062F-04CA-4DBF-835B-EC9B9A324AD5}"/>
                    </a:ext>
                  </a:extLst>
                </p14:cNvPr>
                <p14:cNvContentPartPr/>
                <p14:nvPr/>
              </p14:nvContentPartPr>
              <p14:xfrm>
                <a:off x="6286333" y="1731432"/>
                <a:ext cx="218880" cy="45720"/>
              </p14:xfrm>
            </p:contentPart>
          </mc:Choice>
          <mc:Fallback>
            <p:pic>
              <p:nvPicPr>
                <p:cNvPr id="39625" name="Freihand 39624">
                  <a:extLst>
                    <a:ext uri="{FF2B5EF4-FFF2-40B4-BE49-F238E27FC236}">
                      <a16:creationId xmlns:a16="http://schemas.microsoft.com/office/drawing/2014/main" id="{444E062F-04CA-4DBF-835B-EC9B9A324AD5}"/>
                    </a:ext>
                  </a:extLst>
                </p:cNvPr>
                <p:cNvPicPr/>
                <p:nvPr/>
              </p:nvPicPr>
              <p:blipFill>
                <a:blip r:embed="rId1521"/>
                <a:stretch>
                  <a:fillRect/>
                </a:stretch>
              </p:blipFill>
              <p:spPr>
                <a:xfrm>
                  <a:off x="6282013" y="1727112"/>
                  <a:ext cx="227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39626" name="Freihand 39625">
                  <a:extLst>
                    <a:ext uri="{FF2B5EF4-FFF2-40B4-BE49-F238E27FC236}">
                      <a16:creationId xmlns:a16="http://schemas.microsoft.com/office/drawing/2014/main" id="{09FAFD8E-0281-4DE5-8363-403D312118ED}"/>
                    </a:ext>
                  </a:extLst>
                </p14:cNvPr>
                <p14:cNvContentPartPr/>
                <p14:nvPr/>
              </p14:nvContentPartPr>
              <p14:xfrm>
                <a:off x="6015613" y="1912872"/>
                <a:ext cx="202320" cy="115920"/>
              </p14:xfrm>
            </p:contentPart>
          </mc:Choice>
          <mc:Fallback>
            <p:pic>
              <p:nvPicPr>
                <p:cNvPr id="39626" name="Freihand 39625">
                  <a:extLst>
                    <a:ext uri="{FF2B5EF4-FFF2-40B4-BE49-F238E27FC236}">
                      <a16:creationId xmlns:a16="http://schemas.microsoft.com/office/drawing/2014/main" id="{09FAFD8E-0281-4DE5-8363-403D312118ED}"/>
                    </a:ext>
                  </a:extLst>
                </p:cNvPr>
                <p:cNvPicPr/>
                <p:nvPr/>
              </p:nvPicPr>
              <p:blipFill>
                <a:blip r:embed="rId1523"/>
                <a:stretch>
                  <a:fillRect/>
                </a:stretch>
              </p:blipFill>
              <p:spPr>
                <a:xfrm>
                  <a:off x="6011293" y="1908552"/>
                  <a:ext cx="210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39627" name="Freihand 39626">
                  <a:extLst>
                    <a:ext uri="{FF2B5EF4-FFF2-40B4-BE49-F238E27FC236}">
                      <a16:creationId xmlns:a16="http://schemas.microsoft.com/office/drawing/2014/main" id="{3424D2EB-7D4B-4969-A120-6D61C16CC9AB}"/>
                    </a:ext>
                  </a:extLst>
                </p14:cNvPr>
                <p14:cNvContentPartPr/>
                <p14:nvPr/>
              </p14:nvContentPartPr>
              <p14:xfrm>
                <a:off x="6264013" y="1908552"/>
                <a:ext cx="38520" cy="103320"/>
              </p14:xfrm>
            </p:contentPart>
          </mc:Choice>
          <mc:Fallback>
            <p:pic>
              <p:nvPicPr>
                <p:cNvPr id="39627" name="Freihand 39626">
                  <a:extLst>
                    <a:ext uri="{FF2B5EF4-FFF2-40B4-BE49-F238E27FC236}">
                      <a16:creationId xmlns:a16="http://schemas.microsoft.com/office/drawing/2014/main" id="{3424D2EB-7D4B-4969-A120-6D61C16CC9AB}"/>
                    </a:ext>
                  </a:extLst>
                </p:cNvPr>
                <p:cNvPicPr/>
                <p:nvPr/>
              </p:nvPicPr>
              <p:blipFill>
                <a:blip r:embed="rId1525"/>
                <a:stretch>
                  <a:fillRect/>
                </a:stretch>
              </p:blipFill>
              <p:spPr>
                <a:xfrm>
                  <a:off x="6259693" y="1904232"/>
                  <a:ext cx="47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39628" name="Freihand 39627">
                  <a:extLst>
                    <a:ext uri="{FF2B5EF4-FFF2-40B4-BE49-F238E27FC236}">
                      <a16:creationId xmlns:a16="http://schemas.microsoft.com/office/drawing/2014/main" id="{D5A21B4D-3790-4518-9E7D-B596F48350A1}"/>
                    </a:ext>
                  </a:extLst>
                </p14:cNvPr>
                <p14:cNvContentPartPr/>
                <p14:nvPr/>
              </p14:nvContentPartPr>
              <p14:xfrm>
                <a:off x="6257893" y="1895952"/>
                <a:ext cx="83520" cy="128160"/>
              </p14:xfrm>
            </p:contentPart>
          </mc:Choice>
          <mc:Fallback>
            <p:pic>
              <p:nvPicPr>
                <p:cNvPr id="39628" name="Freihand 39627">
                  <a:extLst>
                    <a:ext uri="{FF2B5EF4-FFF2-40B4-BE49-F238E27FC236}">
                      <a16:creationId xmlns:a16="http://schemas.microsoft.com/office/drawing/2014/main" id="{D5A21B4D-3790-4518-9E7D-B596F48350A1}"/>
                    </a:ext>
                  </a:extLst>
                </p:cNvPr>
                <p:cNvPicPr/>
                <p:nvPr/>
              </p:nvPicPr>
              <p:blipFill>
                <a:blip r:embed="rId1527"/>
                <a:stretch>
                  <a:fillRect/>
                </a:stretch>
              </p:blipFill>
              <p:spPr>
                <a:xfrm>
                  <a:off x="6253573" y="1891632"/>
                  <a:ext cx="92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39629" name="Freihand 39628">
                  <a:extLst>
                    <a:ext uri="{FF2B5EF4-FFF2-40B4-BE49-F238E27FC236}">
                      <a16:creationId xmlns:a16="http://schemas.microsoft.com/office/drawing/2014/main" id="{116E163E-C20E-4A64-B02A-BBB9D698CB21}"/>
                    </a:ext>
                  </a:extLst>
                </p14:cNvPr>
                <p14:cNvContentPartPr/>
                <p14:nvPr/>
              </p14:nvContentPartPr>
              <p14:xfrm>
                <a:off x="6329893" y="1947432"/>
                <a:ext cx="133920" cy="74160"/>
              </p14:xfrm>
            </p:contentPart>
          </mc:Choice>
          <mc:Fallback>
            <p:pic>
              <p:nvPicPr>
                <p:cNvPr id="39629" name="Freihand 39628">
                  <a:extLst>
                    <a:ext uri="{FF2B5EF4-FFF2-40B4-BE49-F238E27FC236}">
                      <a16:creationId xmlns:a16="http://schemas.microsoft.com/office/drawing/2014/main" id="{116E163E-C20E-4A64-B02A-BBB9D698CB21}"/>
                    </a:ext>
                  </a:extLst>
                </p:cNvPr>
                <p:cNvPicPr/>
                <p:nvPr/>
              </p:nvPicPr>
              <p:blipFill>
                <a:blip r:embed="rId1529"/>
                <a:stretch>
                  <a:fillRect/>
                </a:stretch>
              </p:blipFill>
              <p:spPr>
                <a:xfrm>
                  <a:off x="6325573" y="1943112"/>
                  <a:ext cx="142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39630" name="Freihand 39629">
                  <a:extLst>
                    <a:ext uri="{FF2B5EF4-FFF2-40B4-BE49-F238E27FC236}">
                      <a16:creationId xmlns:a16="http://schemas.microsoft.com/office/drawing/2014/main" id="{ED16E458-4C82-4748-B07B-72BC5B391988}"/>
                    </a:ext>
                  </a:extLst>
                </p14:cNvPr>
                <p14:cNvContentPartPr/>
                <p14:nvPr/>
              </p14:nvContentPartPr>
              <p14:xfrm>
                <a:off x="6453373" y="1947432"/>
                <a:ext cx="46440" cy="81720"/>
              </p14:xfrm>
            </p:contentPart>
          </mc:Choice>
          <mc:Fallback>
            <p:pic>
              <p:nvPicPr>
                <p:cNvPr id="39630" name="Freihand 39629">
                  <a:extLst>
                    <a:ext uri="{FF2B5EF4-FFF2-40B4-BE49-F238E27FC236}">
                      <a16:creationId xmlns:a16="http://schemas.microsoft.com/office/drawing/2014/main" id="{ED16E458-4C82-4748-B07B-72BC5B391988}"/>
                    </a:ext>
                  </a:extLst>
                </p:cNvPr>
                <p:cNvPicPr/>
                <p:nvPr/>
              </p:nvPicPr>
              <p:blipFill>
                <a:blip r:embed="rId1531"/>
                <a:stretch>
                  <a:fillRect/>
                </a:stretch>
              </p:blipFill>
              <p:spPr>
                <a:xfrm>
                  <a:off x="6449053" y="1943112"/>
                  <a:ext cx="55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39631" name="Freihand 39630">
                  <a:extLst>
                    <a:ext uri="{FF2B5EF4-FFF2-40B4-BE49-F238E27FC236}">
                      <a16:creationId xmlns:a16="http://schemas.microsoft.com/office/drawing/2014/main" id="{F9F0269D-04F7-4F58-9552-A9ABE999F318}"/>
                    </a:ext>
                  </a:extLst>
                </p14:cNvPr>
                <p14:cNvContentPartPr/>
                <p14:nvPr/>
              </p14:nvContentPartPr>
              <p14:xfrm>
                <a:off x="6486493" y="1897752"/>
                <a:ext cx="61920" cy="120960"/>
              </p14:xfrm>
            </p:contentPart>
          </mc:Choice>
          <mc:Fallback>
            <p:pic>
              <p:nvPicPr>
                <p:cNvPr id="39631" name="Freihand 39630">
                  <a:extLst>
                    <a:ext uri="{FF2B5EF4-FFF2-40B4-BE49-F238E27FC236}">
                      <a16:creationId xmlns:a16="http://schemas.microsoft.com/office/drawing/2014/main" id="{F9F0269D-04F7-4F58-9552-A9ABE999F318}"/>
                    </a:ext>
                  </a:extLst>
                </p:cNvPr>
                <p:cNvPicPr/>
                <p:nvPr/>
              </p:nvPicPr>
              <p:blipFill>
                <a:blip r:embed="rId1533"/>
                <a:stretch>
                  <a:fillRect/>
                </a:stretch>
              </p:blipFill>
              <p:spPr>
                <a:xfrm>
                  <a:off x="6482173" y="1893432"/>
                  <a:ext cx="70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39632" name="Freihand 39631">
                  <a:extLst>
                    <a:ext uri="{FF2B5EF4-FFF2-40B4-BE49-F238E27FC236}">
                      <a16:creationId xmlns:a16="http://schemas.microsoft.com/office/drawing/2014/main" id="{6BF8CD28-B3F3-40F9-B88E-7B9F707CE64E}"/>
                    </a:ext>
                  </a:extLst>
                </p14:cNvPr>
                <p14:cNvContentPartPr/>
                <p14:nvPr/>
              </p14:nvContentPartPr>
              <p14:xfrm>
                <a:off x="6535813" y="1868592"/>
                <a:ext cx="189000" cy="146160"/>
              </p14:xfrm>
            </p:contentPart>
          </mc:Choice>
          <mc:Fallback>
            <p:pic>
              <p:nvPicPr>
                <p:cNvPr id="39632" name="Freihand 39631">
                  <a:extLst>
                    <a:ext uri="{FF2B5EF4-FFF2-40B4-BE49-F238E27FC236}">
                      <a16:creationId xmlns:a16="http://schemas.microsoft.com/office/drawing/2014/main" id="{6BF8CD28-B3F3-40F9-B88E-7B9F707CE64E}"/>
                    </a:ext>
                  </a:extLst>
                </p:cNvPr>
                <p:cNvPicPr/>
                <p:nvPr/>
              </p:nvPicPr>
              <p:blipFill>
                <a:blip r:embed="rId1535"/>
                <a:stretch>
                  <a:fillRect/>
                </a:stretch>
              </p:blipFill>
              <p:spPr>
                <a:xfrm>
                  <a:off x="6531493" y="1864272"/>
                  <a:ext cx="197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39584" name="Freihand 39583">
                  <a:extLst>
                    <a:ext uri="{FF2B5EF4-FFF2-40B4-BE49-F238E27FC236}">
                      <a16:creationId xmlns:a16="http://schemas.microsoft.com/office/drawing/2014/main" id="{D2D1A8BA-A003-4F7A-AB78-6659F8B50E6E}"/>
                    </a:ext>
                  </a:extLst>
                </p14:cNvPr>
                <p14:cNvContentPartPr/>
                <p14:nvPr/>
              </p14:nvContentPartPr>
              <p14:xfrm>
                <a:off x="5945053" y="1288272"/>
                <a:ext cx="137160" cy="19800"/>
              </p14:xfrm>
            </p:contentPart>
          </mc:Choice>
          <mc:Fallback>
            <p:pic>
              <p:nvPicPr>
                <p:cNvPr id="39584" name="Freihand 39583">
                  <a:extLst>
                    <a:ext uri="{FF2B5EF4-FFF2-40B4-BE49-F238E27FC236}">
                      <a16:creationId xmlns:a16="http://schemas.microsoft.com/office/drawing/2014/main" id="{D2D1A8BA-A003-4F7A-AB78-6659F8B50E6E}"/>
                    </a:ext>
                  </a:extLst>
                </p:cNvPr>
                <p:cNvPicPr/>
                <p:nvPr/>
              </p:nvPicPr>
              <p:blipFill>
                <a:blip r:embed="rId1537"/>
                <a:stretch>
                  <a:fillRect/>
                </a:stretch>
              </p:blipFill>
              <p:spPr>
                <a:xfrm>
                  <a:off x="5940733" y="1283952"/>
                  <a:ext cx="145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39585" name="Freihand 39584">
                  <a:extLst>
                    <a:ext uri="{FF2B5EF4-FFF2-40B4-BE49-F238E27FC236}">
                      <a16:creationId xmlns:a16="http://schemas.microsoft.com/office/drawing/2014/main" id="{C565B87E-25B8-4F3D-9D5B-D4D2C3929B34}"/>
                    </a:ext>
                  </a:extLst>
                </p14:cNvPr>
                <p14:cNvContentPartPr/>
                <p14:nvPr/>
              </p14:nvContentPartPr>
              <p14:xfrm>
                <a:off x="5969533" y="1343352"/>
                <a:ext cx="160920" cy="29160"/>
              </p14:xfrm>
            </p:contentPart>
          </mc:Choice>
          <mc:Fallback>
            <p:pic>
              <p:nvPicPr>
                <p:cNvPr id="39585" name="Freihand 39584">
                  <a:extLst>
                    <a:ext uri="{FF2B5EF4-FFF2-40B4-BE49-F238E27FC236}">
                      <a16:creationId xmlns:a16="http://schemas.microsoft.com/office/drawing/2014/main" id="{C565B87E-25B8-4F3D-9D5B-D4D2C3929B34}"/>
                    </a:ext>
                  </a:extLst>
                </p:cNvPr>
                <p:cNvPicPr/>
                <p:nvPr/>
              </p:nvPicPr>
              <p:blipFill>
                <a:blip r:embed="rId1539"/>
                <a:stretch>
                  <a:fillRect/>
                </a:stretch>
              </p:blipFill>
              <p:spPr>
                <a:xfrm>
                  <a:off x="5965213" y="1339032"/>
                  <a:ext cx="169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39587" name="Freihand 39586">
                  <a:extLst>
                    <a:ext uri="{FF2B5EF4-FFF2-40B4-BE49-F238E27FC236}">
                      <a16:creationId xmlns:a16="http://schemas.microsoft.com/office/drawing/2014/main" id="{3F08C4B5-4208-4BF7-9F23-8BD89543F3D6}"/>
                    </a:ext>
                  </a:extLst>
                </p14:cNvPr>
                <p14:cNvContentPartPr/>
                <p14:nvPr/>
              </p14:nvContentPartPr>
              <p14:xfrm>
                <a:off x="6258613" y="1248312"/>
                <a:ext cx="117360" cy="130680"/>
              </p14:xfrm>
            </p:contentPart>
          </mc:Choice>
          <mc:Fallback>
            <p:pic>
              <p:nvPicPr>
                <p:cNvPr id="39587" name="Freihand 39586">
                  <a:extLst>
                    <a:ext uri="{FF2B5EF4-FFF2-40B4-BE49-F238E27FC236}">
                      <a16:creationId xmlns:a16="http://schemas.microsoft.com/office/drawing/2014/main" id="{3F08C4B5-4208-4BF7-9F23-8BD89543F3D6}"/>
                    </a:ext>
                  </a:extLst>
                </p:cNvPr>
                <p:cNvPicPr/>
                <p:nvPr/>
              </p:nvPicPr>
              <p:blipFill>
                <a:blip r:embed="rId1541"/>
                <a:stretch>
                  <a:fillRect/>
                </a:stretch>
              </p:blipFill>
              <p:spPr>
                <a:xfrm>
                  <a:off x="6254293" y="1243992"/>
                  <a:ext cx="126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39588" name="Freihand 39587">
                  <a:extLst>
                    <a:ext uri="{FF2B5EF4-FFF2-40B4-BE49-F238E27FC236}">
                      <a16:creationId xmlns:a16="http://schemas.microsoft.com/office/drawing/2014/main" id="{ACAFFAD9-6463-4213-A8FE-1CD155866367}"/>
                    </a:ext>
                  </a:extLst>
                </p14:cNvPr>
                <p14:cNvContentPartPr/>
                <p14:nvPr/>
              </p14:nvContentPartPr>
              <p14:xfrm>
                <a:off x="6405133" y="1353072"/>
                <a:ext cx="20520" cy="87120"/>
              </p14:xfrm>
            </p:contentPart>
          </mc:Choice>
          <mc:Fallback>
            <p:pic>
              <p:nvPicPr>
                <p:cNvPr id="39588" name="Freihand 39587">
                  <a:extLst>
                    <a:ext uri="{FF2B5EF4-FFF2-40B4-BE49-F238E27FC236}">
                      <a16:creationId xmlns:a16="http://schemas.microsoft.com/office/drawing/2014/main" id="{ACAFFAD9-6463-4213-A8FE-1CD155866367}"/>
                    </a:ext>
                  </a:extLst>
                </p:cNvPr>
                <p:cNvPicPr/>
                <p:nvPr/>
              </p:nvPicPr>
              <p:blipFill>
                <a:blip r:embed="rId1543"/>
                <a:stretch>
                  <a:fillRect/>
                </a:stretch>
              </p:blipFill>
              <p:spPr>
                <a:xfrm>
                  <a:off x="6400813" y="1348752"/>
                  <a:ext cx="29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39589" name="Freihand 39588">
                  <a:extLst>
                    <a:ext uri="{FF2B5EF4-FFF2-40B4-BE49-F238E27FC236}">
                      <a16:creationId xmlns:a16="http://schemas.microsoft.com/office/drawing/2014/main" id="{224F0446-2A82-4415-8D34-B0E5840E872E}"/>
                    </a:ext>
                  </a:extLst>
                </p14:cNvPr>
                <p14:cNvContentPartPr/>
                <p14:nvPr/>
              </p14:nvContentPartPr>
              <p14:xfrm>
                <a:off x="6415213" y="1348032"/>
                <a:ext cx="83160" cy="91800"/>
              </p14:xfrm>
            </p:contentPart>
          </mc:Choice>
          <mc:Fallback>
            <p:pic>
              <p:nvPicPr>
                <p:cNvPr id="39589" name="Freihand 39588">
                  <a:extLst>
                    <a:ext uri="{FF2B5EF4-FFF2-40B4-BE49-F238E27FC236}">
                      <a16:creationId xmlns:a16="http://schemas.microsoft.com/office/drawing/2014/main" id="{224F0446-2A82-4415-8D34-B0E5840E872E}"/>
                    </a:ext>
                  </a:extLst>
                </p:cNvPr>
                <p:cNvPicPr/>
                <p:nvPr/>
              </p:nvPicPr>
              <p:blipFill>
                <a:blip r:embed="rId1545"/>
                <a:stretch>
                  <a:fillRect/>
                </a:stretch>
              </p:blipFill>
              <p:spPr>
                <a:xfrm>
                  <a:off x="6410893" y="1343712"/>
                  <a:ext cx="91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39591" name="Freihand 39590">
                  <a:extLst>
                    <a:ext uri="{FF2B5EF4-FFF2-40B4-BE49-F238E27FC236}">
                      <a16:creationId xmlns:a16="http://schemas.microsoft.com/office/drawing/2014/main" id="{D18C6C67-51F0-4756-855A-76A32D136238}"/>
                    </a:ext>
                  </a:extLst>
                </p14:cNvPr>
                <p14:cNvContentPartPr/>
                <p14:nvPr/>
              </p14:nvContentPartPr>
              <p14:xfrm>
                <a:off x="6661813" y="1272792"/>
                <a:ext cx="10440" cy="113760"/>
              </p14:xfrm>
            </p:contentPart>
          </mc:Choice>
          <mc:Fallback>
            <p:pic>
              <p:nvPicPr>
                <p:cNvPr id="39591" name="Freihand 39590">
                  <a:extLst>
                    <a:ext uri="{FF2B5EF4-FFF2-40B4-BE49-F238E27FC236}">
                      <a16:creationId xmlns:a16="http://schemas.microsoft.com/office/drawing/2014/main" id="{D18C6C67-51F0-4756-855A-76A32D136238}"/>
                    </a:ext>
                  </a:extLst>
                </p:cNvPr>
                <p:cNvPicPr/>
                <p:nvPr/>
              </p:nvPicPr>
              <p:blipFill>
                <a:blip r:embed="rId1547"/>
                <a:stretch>
                  <a:fillRect/>
                </a:stretch>
              </p:blipFill>
              <p:spPr>
                <a:xfrm>
                  <a:off x="6657493" y="1268472"/>
                  <a:ext cx="1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39592" name="Freihand 39591">
                  <a:extLst>
                    <a:ext uri="{FF2B5EF4-FFF2-40B4-BE49-F238E27FC236}">
                      <a16:creationId xmlns:a16="http://schemas.microsoft.com/office/drawing/2014/main" id="{B1767781-FB5C-4037-B6AB-8FA2A6DF6C99}"/>
                    </a:ext>
                  </a:extLst>
                </p14:cNvPr>
                <p14:cNvContentPartPr/>
                <p14:nvPr/>
              </p14:nvContentPartPr>
              <p14:xfrm>
                <a:off x="6629413" y="1324632"/>
                <a:ext cx="115200" cy="1080"/>
              </p14:xfrm>
            </p:contentPart>
          </mc:Choice>
          <mc:Fallback>
            <p:pic>
              <p:nvPicPr>
                <p:cNvPr id="39592" name="Freihand 39591">
                  <a:extLst>
                    <a:ext uri="{FF2B5EF4-FFF2-40B4-BE49-F238E27FC236}">
                      <a16:creationId xmlns:a16="http://schemas.microsoft.com/office/drawing/2014/main" id="{B1767781-FB5C-4037-B6AB-8FA2A6DF6C99}"/>
                    </a:ext>
                  </a:extLst>
                </p:cNvPr>
                <p:cNvPicPr/>
                <p:nvPr/>
              </p:nvPicPr>
              <p:blipFill>
                <a:blip r:embed="rId1549"/>
                <a:stretch>
                  <a:fillRect/>
                </a:stretch>
              </p:blipFill>
              <p:spPr>
                <a:xfrm>
                  <a:off x="6625093" y="1320312"/>
                  <a:ext cx="1238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39593" name="Freihand 39592">
                  <a:extLst>
                    <a:ext uri="{FF2B5EF4-FFF2-40B4-BE49-F238E27FC236}">
                      <a16:creationId xmlns:a16="http://schemas.microsoft.com/office/drawing/2014/main" id="{552C0911-9D6E-4F67-B371-8A5AB2BB33C8}"/>
                    </a:ext>
                  </a:extLst>
                </p14:cNvPr>
                <p14:cNvContentPartPr/>
                <p14:nvPr/>
              </p14:nvContentPartPr>
              <p14:xfrm>
                <a:off x="6886453" y="1265952"/>
                <a:ext cx="93240" cy="122400"/>
              </p14:xfrm>
            </p:contentPart>
          </mc:Choice>
          <mc:Fallback>
            <p:pic>
              <p:nvPicPr>
                <p:cNvPr id="39593" name="Freihand 39592">
                  <a:extLst>
                    <a:ext uri="{FF2B5EF4-FFF2-40B4-BE49-F238E27FC236}">
                      <a16:creationId xmlns:a16="http://schemas.microsoft.com/office/drawing/2014/main" id="{552C0911-9D6E-4F67-B371-8A5AB2BB33C8}"/>
                    </a:ext>
                  </a:extLst>
                </p:cNvPr>
                <p:cNvPicPr/>
                <p:nvPr/>
              </p:nvPicPr>
              <p:blipFill>
                <a:blip r:embed="rId1551"/>
                <a:stretch>
                  <a:fillRect/>
                </a:stretch>
              </p:blipFill>
              <p:spPr>
                <a:xfrm>
                  <a:off x="6882133" y="1261632"/>
                  <a:ext cx="101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39594" name="Freihand 39593">
                  <a:extLst>
                    <a:ext uri="{FF2B5EF4-FFF2-40B4-BE49-F238E27FC236}">
                      <a16:creationId xmlns:a16="http://schemas.microsoft.com/office/drawing/2014/main" id="{C1482110-822A-46CB-9B80-72F38C54C864}"/>
                    </a:ext>
                  </a:extLst>
                </p14:cNvPr>
                <p14:cNvContentPartPr/>
                <p14:nvPr/>
              </p14:nvContentPartPr>
              <p14:xfrm>
                <a:off x="6990133" y="1344792"/>
                <a:ext cx="23040" cy="88200"/>
              </p14:xfrm>
            </p:contentPart>
          </mc:Choice>
          <mc:Fallback>
            <p:pic>
              <p:nvPicPr>
                <p:cNvPr id="39594" name="Freihand 39593">
                  <a:extLst>
                    <a:ext uri="{FF2B5EF4-FFF2-40B4-BE49-F238E27FC236}">
                      <a16:creationId xmlns:a16="http://schemas.microsoft.com/office/drawing/2014/main" id="{C1482110-822A-46CB-9B80-72F38C54C864}"/>
                    </a:ext>
                  </a:extLst>
                </p:cNvPr>
                <p:cNvPicPr/>
                <p:nvPr/>
              </p:nvPicPr>
              <p:blipFill>
                <a:blip r:embed="rId1553"/>
                <a:stretch>
                  <a:fillRect/>
                </a:stretch>
              </p:blipFill>
              <p:spPr>
                <a:xfrm>
                  <a:off x="6985813" y="1340472"/>
                  <a:ext cx="31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39595" name="Freihand 39594">
                  <a:extLst>
                    <a:ext uri="{FF2B5EF4-FFF2-40B4-BE49-F238E27FC236}">
                      <a16:creationId xmlns:a16="http://schemas.microsoft.com/office/drawing/2014/main" id="{7D86D3A7-83F0-41BB-973B-21E31D058558}"/>
                    </a:ext>
                  </a:extLst>
                </p14:cNvPr>
                <p14:cNvContentPartPr/>
                <p14:nvPr/>
              </p14:nvContentPartPr>
              <p14:xfrm>
                <a:off x="6987613" y="1351272"/>
                <a:ext cx="61560" cy="88920"/>
              </p14:xfrm>
            </p:contentPart>
          </mc:Choice>
          <mc:Fallback>
            <p:pic>
              <p:nvPicPr>
                <p:cNvPr id="39595" name="Freihand 39594">
                  <a:extLst>
                    <a:ext uri="{FF2B5EF4-FFF2-40B4-BE49-F238E27FC236}">
                      <a16:creationId xmlns:a16="http://schemas.microsoft.com/office/drawing/2014/main" id="{7D86D3A7-83F0-41BB-973B-21E31D058558}"/>
                    </a:ext>
                  </a:extLst>
                </p:cNvPr>
                <p:cNvPicPr/>
                <p:nvPr/>
              </p:nvPicPr>
              <p:blipFill>
                <a:blip r:embed="rId1555"/>
                <a:stretch>
                  <a:fillRect/>
                </a:stretch>
              </p:blipFill>
              <p:spPr>
                <a:xfrm>
                  <a:off x="6983293" y="1346952"/>
                  <a:ext cx="7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39596" name="Freihand 39595">
                  <a:extLst>
                    <a:ext uri="{FF2B5EF4-FFF2-40B4-BE49-F238E27FC236}">
                      <a16:creationId xmlns:a16="http://schemas.microsoft.com/office/drawing/2014/main" id="{2526F1B1-AF0D-4FD1-9C34-D8E6773C9262}"/>
                    </a:ext>
                  </a:extLst>
                </p14:cNvPr>
                <p14:cNvContentPartPr/>
                <p14:nvPr/>
              </p14:nvContentPartPr>
              <p14:xfrm>
                <a:off x="7211173" y="1285392"/>
                <a:ext cx="33120" cy="97560"/>
              </p14:xfrm>
            </p:contentPart>
          </mc:Choice>
          <mc:Fallback>
            <p:pic>
              <p:nvPicPr>
                <p:cNvPr id="39596" name="Freihand 39595">
                  <a:extLst>
                    <a:ext uri="{FF2B5EF4-FFF2-40B4-BE49-F238E27FC236}">
                      <a16:creationId xmlns:a16="http://schemas.microsoft.com/office/drawing/2014/main" id="{2526F1B1-AF0D-4FD1-9C34-D8E6773C9262}"/>
                    </a:ext>
                  </a:extLst>
                </p:cNvPr>
                <p:cNvPicPr/>
                <p:nvPr/>
              </p:nvPicPr>
              <p:blipFill>
                <a:blip r:embed="rId1557"/>
                <a:stretch>
                  <a:fillRect/>
                </a:stretch>
              </p:blipFill>
              <p:spPr>
                <a:xfrm>
                  <a:off x="7206853" y="1281072"/>
                  <a:ext cx="41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39597" name="Freihand 39596">
                  <a:extLst>
                    <a:ext uri="{FF2B5EF4-FFF2-40B4-BE49-F238E27FC236}">
                      <a16:creationId xmlns:a16="http://schemas.microsoft.com/office/drawing/2014/main" id="{C5A4C84A-2009-4693-B9AE-E27697616D67}"/>
                    </a:ext>
                  </a:extLst>
                </p14:cNvPr>
                <p14:cNvContentPartPr/>
                <p14:nvPr/>
              </p14:nvContentPartPr>
              <p14:xfrm>
                <a:off x="7173013" y="1332192"/>
                <a:ext cx="129960" cy="14400"/>
              </p14:xfrm>
            </p:contentPart>
          </mc:Choice>
          <mc:Fallback>
            <p:pic>
              <p:nvPicPr>
                <p:cNvPr id="39597" name="Freihand 39596">
                  <a:extLst>
                    <a:ext uri="{FF2B5EF4-FFF2-40B4-BE49-F238E27FC236}">
                      <a16:creationId xmlns:a16="http://schemas.microsoft.com/office/drawing/2014/main" id="{C5A4C84A-2009-4693-B9AE-E27697616D67}"/>
                    </a:ext>
                  </a:extLst>
                </p:cNvPr>
                <p:cNvPicPr/>
                <p:nvPr/>
              </p:nvPicPr>
              <p:blipFill>
                <a:blip r:embed="rId1559"/>
                <a:stretch>
                  <a:fillRect/>
                </a:stretch>
              </p:blipFill>
              <p:spPr>
                <a:xfrm>
                  <a:off x="7168693" y="1327872"/>
                  <a:ext cx="138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39598" name="Freihand 39597">
                  <a:extLst>
                    <a:ext uri="{FF2B5EF4-FFF2-40B4-BE49-F238E27FC236}">
                      <a16:creationId xmlns:a16="http://schemas.microsoft.com/office/drawing/2014/main" id="{BB85DB69-AA39-4DE4-9602-8E24C41754AB}"/>
                    </a:ext>
                  </a:extLst>
                </p14:cNvPr>
                <p14:cNvContentPartPr/>
                <p14:nvPr/>
              </p14:nvContentPartPr>
              <p14:xfrm>
                <a:off x="7354813" y="1248312"/>
                <a:ext cx="23400" cy="143280"/>
              </p14:xfrm>
            </p:contentPart>
          </mc:Choice>
          <mc:Fallback>
            <p:pic>
              <p:nvPicPr>
                <p:cNvPr id="39598" name="Freihand 39597">
                  <a:extLst>
                    <a:ext uri="{FF2B5EF4-FFF2-40B4-BE49-F238E27FC236}">
                      <a16:creationId xmlns:a16="http://schemas.microsoft.com/office/drawing/2014/main" id="{BB85DB69-AA39-4DE4-9602-8E24C41754AB}"/>
                    </a:ext>
                  </a:extLst>
                </p:cNvPr>
                <p:cNvPicPr/>
                <p:nvPr/>
              </p:nvPicPr>
              <p:blipFill>
                <a:blip r:embed="rId1561"/>
                <a:stretch>
                  <a:fillRect/>
                </a:stretch>
              </p:blipFill>
              <p:spPr>
                <a:xfrm>
                  <a:off x="7350493" y="1243992"/>
                  <a:ext cx="32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39599" name="Freihand 39598">
                  <a:extLst>
                    <a:ext uri="{FF2B5EF4-FFF2-40B4-BE49-F238E27FC236}">
                      <a16:creationId xmlns:a16="http://schemas.microsoft.com/office/drawing/2014/main" id="{BC45AA3B-863D-4DC5-A399-5EEE2E406811}"/>
                    </a:ext>
                  </a:extLst>
                </p14:cNvPr>
                <p14:cNvContentPartPr/>
                <p14:nvPr/>
              </p14:nvContentPartPr>
              <p14:xfrm>
                <a:off x="7364173" y="1241832"/>
                <a:ext cx="75240" cy="124560"/>
              </p14:xfrm>
            </p:contentPart>
          </mc:Choice>
          <mc:Fallback>
            <p:pic>
              <p:nvPicPr>
                <p:cNvPr id="39599" name="Freihand 39598">
                  <a:extLst>
                    <a:ext uri="{FF2B5EF4-FFF2-40B4-BE49-F238E27FC236}">
                      <a16:creationId xmlns:a16="http://schemas.microsoft.com/office/drawing/2014/main" id="{BC45AA3B-863D-4DC5-A399-5EEE2E406811}"/>
                    </a:ext>
                  </a:extLst>
                </p:cNvPr>
                <p:cNvPicPr/>
                <p:nvPr/>
              </p:nvPicPr>
              <p:blipFill>
                <a:blip r:embed="rId1563"/>
                <a:stretch>
                  <a:fillRect/>
                </a:stretch>
              </p:blipFill>
              <p:spPr>
                <a:xfrm>
                  <a:off x="7359853" y="1237512"/>
                  <a:ext cx="83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39600" name="Freihand 39599">
                  <a:extLst>
                    <a:ext uri="{FF2B5EF4-FFF2-40B4-BE49-F238E27FC236}">
                      <a16:creationId xmlns:a16="http://schemas.microsoft.com/office/drawing/2014/main" id="{CC65F557-1019-460E-8D2B-35FAF5DA5CDB}"/>
                    </a:ext>
                  </a:extLst>
                </p14:cNvPr>
                <p14:cNvContentPartPr/>
                <p14:nvPr/>
              </p14:nvContentPartPr>
              <p14:xfrm>
                <a:off x="7515733" y="1297992"/>
                <a:ext cx="95040" cy="75600"/>
              </p14:xfrm>
            </p:contentPart>
          </mc:Choice>
          <mc:Fallback>
            <p:pic>
              <p:nvPicPr>
                <p:cNvPr id="39600" name="Freihand 39599">
                  <a:extLst>
                    <a:ext uri="{FF2B5EF4-FFF2-40B4-BE49-F238E27FC236}">
                      <a16:creationId xmlns:a16="http://schemas.microsoft.com/office/drawing/2014/main" id="{CC65F557-1019-460E-8D2B-35FAF5DA5CDB}"/>
                    </a:ext>
                  </a:extLst>
                </p:cNvPr>
                <p:cNvPicPr/>
                <p:nvPr/>
              </p:nvPicPr>
              <p:blipFill>
                <a:blip r:embed="rId1565"/>
                <a:stretch>
                  <a:fillRect/>
                </a:stretch>
              </p:blipFill>
              <p:spPr>
                <a:xfrm>
                  <a:off x="7511413" y="1293672"/>
                  <a:ext cx="103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39601" name="Freihand 39600">
                  <a:extLst>
                    <a:ext uri="{FF2B5EF4-FFF2-40B4-BE49-F238E27FC236}">
                      <a16:creationId xmlns:a16="http://schemas.microsoft.com/office/drawing/2014/main" id="{5397735C-E237-4CAA-BB84-CAEEEDCC05F2}"/>
                    </a:ext>
                  </a:extLst>
                </p14:cNvPr>
                <p14:cNvContentPartPr/>
                <p14:nvPr/>
              </p14:nvContentPartPr>
              <p14:xfrm>
                <a:off x="7499173" y="1235352"/>
                <a:ext cx="79200" cy="25200"/>
              </p14:xfrm>
            </p:contentPart>
          </mc:Choice>
          <mc:Fallback>
            <p:pic>
              <p:nvPicPr>
                <p:cNvPr id="39601" name="Freihand 39600">
                  <a:extLst>
                    <a:ext uri="{FF2B5EF4-FFF2-40B4-BE49-F238E27FC236}">
                      <a16:creationId xmlns:a16="http://schemas.microsoft.com/office/drawing/2014/main" id="{5397735C-E237-4CAA-BB84-CAEEEDCC05F2}"/>
                    </a:ext>
                  </a:extLst>
                </p:cNvPr>
                <p:cNvPicPr/>
                <p:nvPr/>
              </p:nvPicPr>
              <p:blipFill>
                <a:blip r:embed="rId1567"/>
                <a:stretch>
                  <a:fillRect/>
                </a:stretch>
              </p:blipFill>
              <p:spPr>
                <a:xfrm>
                  <a:off x="7494853" y="1231032"/>
                  <a:ext cx="87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39638" name="Freihand 39637">
                  <a:extLst>
                    <a:ext uri="{FF2B5EF4-FFF2-40B4-BE49-F238E27FC236}">
                      <a16:creationId xmlns:a16="http://schemas.microsoft.com/office/drawing/2014/main" id="{4032000B-C2FB-4E69-9F42-D22E1C76BF0D}"/>
                    </a:ext>
                  </a:extLst>
                </p14:cNvPr>
                <p14:cNvContentPartPr/>
                <p14:nvPr/>
              </p14:nvContentPartPr>
              <p14:xfrm>
                <a:off x="5532493" y="217632"/>
                <a:ext cx="2826720" cy="2070000"/>
              </p14:xfrm>
            </p:contentPart>
          </mc:Choice>
          <mc:Fallback>
            <p:pic>
              <p:nvPicPr>
                <p:cNvPr id="39638" name="Freihand 39637">
                  <a:extLst>
                    <a:ext uri="{FF2B5EF4-FFF2-40B4-BE49-F238E27FC236}">
                      <a16:creationId xmlns:a16="http://schemas.microsoft.com/office/drawing/2014/main" id="{4032000B-C2FB-4E69-9F42-D22E1C76BF0D}"/>
                    </a:ext>
                  </a:extLst>
                </p:cNvPr>
                <p:cNvPicPr/>
                <p:nvPr/>
              </p:nvPicPr>
              <p:blipFill>
                <a:blip r:embed="rId1569"/>
                <a:stretch>
                  <a:fillRect/>
                </a:stretch>
              </p:blipFill>
              <p:spPr>
                <a:xfrm>
                  <a:off x="5528173" y="213312"/>
                  <a:ext cx="2835360" cy="2078640"/>
                </a:xfrm>
                <a:prstGeom prst="rect">
                  <a:avLst/>
                </a:prstGeom>
              </p:spPr>
            </p:pic>
          </mc:Fallback>
        </mc:AlternateContent>
      </p:grpSp>
      <p:grpSp>
        <p:nvGrpSpPr>
          <p:cNvPr id="39657" name="Gruppieren 39656">
            <a:extLst>
              <a:ext uri="{FF2B5EF4-FFF2-40B4-BE49-F238E27FC236}">
                <a16:creationId xmlns:a16="http://schemas.microsoft.com/office/drawing/2014/main" id="{53E0F8DC-A24F-4D85-93F4-68511A7E3908}"/>
              </a:ext>
            </a:extLst>
          </p:cNvPr>
          <p:cNvGrpSpPr/>
          <p:nvPr/>
        </p:nvGrpSpPr>
        <p:grpSpPr>
          <a:xfrm>
            <a:off x="11175853" y="65712"/>
            <a:ext cx="868320" cy="1040040"/>
            <a:chOff x="11175853" y="65712"/>
            <a:chExt cx="868320" cy="1040040"/>
          </a:xfrm>
        </p:grpSpPr>
        <mc:AlternateContent xmlns:mc="http://schemas.openxmlformats.org/markup-compatibility/2006">
          <mc:Choice xmlns:p14="http://schemas.microsoft.com/office/powerpoint/2010/main" Requires="p14">
            <p:contentPart p14:bwMode="auto" r:id="rId1570">
              <p14:nvContentPartPr>
                <p14:cNvPr id="39640" name="Freihand 39639">
                  <a:extLst>
                    <a:ext uri="{FF2B5EF4-FFF2-40B4-BE49-F238E27FC236}">
                      <a16:creationId xmlns:a16="http://schemas.microsoft.com/office/drawing/2014/main" id="{75CC16A1-1CBB-4276-8B27-482FB6062111}"/>
                    </a:ext>
                  </a:extLst>
                </p14:cNvPr>
                <p14:cNvContentPartPr/>
                <p14:nvPr/>
              </p14:nvContentPartPr>
              <p14:xfrm>
                <a:off x="11370973" y="180552"/>
                <a:ext cx="59760" cy="585360"/>
              </p14:xfrm>
            </p:contentPart>
          </mc:Choice>
          <mc:Fallback>
            <p:pic>
              <p:nvPicPr>
                <p:cNvPr id="39640" name="Freihand 39639">
                  <a:extLst>
                    <a:ext uri="{FF2B5EF4-FFF2-40B4-BE49-F238E27FC236}">
                      <a16:creationId xmlns:a16="http://schemas.microsoft.com/office/drawing/2014/main" id="{75CC16A1-1CBB-4276-8B27-482FB6062111}"/>
                    </a:ext>
                  </a:extLst>
                </p:cNvPr>
                <p:cNvPicPr/>
                <p:nvPr/>
              </p:nvPicPr>
              <p:blipFill>
                <a:blip r:embed="rId1571"/>
                <a:stretch>
                  <a:fillRect/>
                </a:stretch>
              </p:blipFill>
              <p:spPr>
                <a:xfrm>
                  <a:off x="11366653" y="176232"/>
                  <a:ext cx="6840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39641" name="Freihand 39640">
                  <a:extLst>
                    <a:ext uri="{FF2B5EF4-FFF2-40B4-BE49-F238E27FC236}">
                      <a16:creationId xmlns:a16="http://schemas.microsoft.com/office/drawing/2014/main" id="{401F33E9-3EA9-4AEE-A2D2-AF3CA9FF95D8}"/>
                    </a:ext>
                  </a:extLst>
                </p14:cNvPr>
                <p14:cNvContentPartPr/>
                <p14:nvPr/>
              </p14:nvContentPartPr>
              <p14:xfrm>
                <a:off x="11248213" y="745752"/>
                <a:ext cx="676440" cy="50040"/>
              </p14:xfrm>
            </p:contentPart>
          </mc:Choice>
          <mc:Fallback>
            <p:pic>
              <p:nvPicPr>
                <p:cNvPr id="39641" name="Freihand 39640">
                  <a:extLst>
                    <a:ext uri="{FF2B5EF4-FFF2-40B4-BE49-F238E27FC236}">
                      <a16:creationId xmlns:a16="http://schemas.microsoft.com/office/drawing/2014/main" id="{401F33E9-3EA9-4AEE-A2D2-AF3CA9FF95D8}"/>
                    </a:ext>
                  </a:extLst>
                </p:cNvPr>
                <p:cNvPicPr/>
                <p:nvPr/>
              </p:nvPicPr>
              <p:blipFill>
                <a:blip r:embed="rId1573"/>
                <a:stretch>
                  <a:fillRect/>
                </a:stretch>
              </p:blipFill>
              <p:spPr>
                <a:xfrm>
                  <a:off x="11243893" y="741432"/>
                  <a:ext cx="685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39642" name="Freihand 39641">
                  <a:extLst>
                    <a:ext uri="{FF2B5EF4-FFF2-40B4-BE49-F238E27FC236}">
                      <a16:creationId xmlns:a16="http://schemas.microsoft.com/office/drawing/2014/main" id="{1F81052B-15DA-4B44-B8EB-5064D5F0B748}"/>
                    </a:ext>
                  </a:extLst>
                </p14:cNvPr>
                <p14:cNvContentPartPr/>
                <p14:nvPr/>
              </p14:nvContentPartPr>
              <p14:xfrm>
                <a:off x="11898373" y="667632"/>
                <a:ext cx="145800" cy="194400"/>
              </p14:xfrm>
            </p:contentPart>
          </mc:Choice>
          <mc:Fallback>
            <p:pic>
              <p:nvPicPr>
                <p:cNvPr id="39642" name="Freihand 39641">
                  <a:extLst>
                    <a:ext uri="{FF2B5EF4-FFF2-40B4-BE49-F238E27FC236}">
                      <a16:creationId xmlns:a16="http://schemas.microsoft.com/office/drawing/2014/main" id="{1F81052B-15DA-4B44-B8EB-5064D5F0B748}"/>
                    </a:ext>
                  </a:extLst>
                </p:cNvPr>
                <p:cNvPicPr/>
                <p:nvPr/>
              </p:nvPicPr>
              <p:blipFill>
                <a:blip r:embed="rId1575"/>
                <a:stretch>
                  <a:fillRect/>
                </a:stretch>
              </p:blipFill>
              <p:spPr>
                <a:xfrm>
                  <a:off x="11894053" y="663312"/>
                  <a:ext cx="154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39643" name="Freihand 39642">
                  <a:extLst>
                    <a:ext uri="{FF2B5EF4-FFF2-40B4-BE49-F238E27FC236}">
                      <a16:creationId xmlns:a16="http://schemas.microsoft.com/office/drawing/2014/main" id="{5E9C2BD9-0A71-4FED-9931-D1F38FE3B971}"/>
                    </a:ext>
                  </a:extLst>
                </p14:cNvPr>
                <p14:cNvContentPartPr/>
                <p14:nvPr/>
              </p14:nvContentPartPr>
              <p14:xfrm>
                <a:off x="11313373" y="65712"/>
                <a:ext cx="226440" cy="243720"/>
              </p14:xfrm>
            </p:contentPart>
          </mc:Choice>
          <mc:Fallback>
            <p:pic>
              <p:nvPicPr>
                <p:cNvPr id="39643" name="Freihand 39642">
                  <a:extLst>
                    <a:ext uri="{FF2B5EF4-FFF2-40B4-BE49-F238E27FC236}">
                      <a16:creationId xmlns:a16="http://schemas.microsoft.com/office/drawing/2014/main" id="{5E9C2BD9-0A71-4FED-9931-D1F38FE3B971}"/>
                    </a:ext>
                  </a:extLst>
                </p:cNvPr>
                <p:cNvPicPr/>
                <p:nvPr/>
              </p:nvPicPr>
              <p:blipFill>
                <a:blip r:embed="rId1577"/>
                <a:stretch>
                  <a:fillRect/>
                </a:stretch>
              </p:blipFill>
              <p:spPr>
                <a:xfrm>
                  <a:off x="11309053" y="61392"/>
                  <a:ext cx="235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39644" name="Freihand 39643">
                  <a:extLst>
                    <a:ext uri="{FF2B5EF4-FFF2-40B4-BE49-F238E27FC236}">
                      <a16:creationId xmlns:a16="http://schemas.microsoft.com/office/drawing/2014/main" id="{270D53B9-5822-4CFA-B5B9-769C8AF84FD0}"/>
                    </a:ext>
                  </a:extLst>
                </p14:cNvPr>
                <p14:cNvContentPartPr/>
                <p14:nvPr/>
              </p14:nvContentPartPr>
              <p14:xfrm>
                <a:off x="11371333" y="391152"/>
                <a:ext cx="340200" cy="360000"/>
              </p14:xfrm>
            </p:contentPart>
          </mc:Choice>
          <mc:Fallback>
            <p:pic>
              <p:nvPicPr>
                <p:cNvPr id="39644" name="Freihand 39643">
                  <a:extLst>
                    <a:ext uri="{FF2B5EF4-FFF2-40B4-BE49-F238E27FC236}">
                      <a16:creationId xmlns:a16="http://schemas.microsoft.com/office/drawing/2014/main" id="{270D53B9-5822-4CFA-B5B9-769C8AF84FD0}"/>
                    </a:ext>
                  </a:extLst>
                </p:cNvPr>
                <p:cNvPicPr/>
                <p:nvPr/>
              </p:nvPicPr>
              <p:blipFill>
                <a:blip r:embed="rId1579"/>
                <a:stretch>
                  <a:fillRect/>
                </a:stretch>
              </p:blipFill>
              <p:spPr>
                <a:xfrm>
                  <a:off x="11367013" y="386832"/>
                  <a:ext cx="3488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39645" name="Freihand 39644">
                  <a:extLst>
                    <a:ext uri="{FF2B5EF4-FFF2-40B4-BE49-F238E27FC236}">
                      <a16:creationId xmlns:a16="http://schemas.microsoft.com/office/drawing/2014/main" id="{22A0B232-DBC8-463E-9923-60A424077646}"/>
                    </a:ext>
                  </a:extLst>
                </p14:cNvPr>
                <p14:cNvContentPartPr/>
                <p14:nvPr/>
              </p14:nvContentPartPr>
              <p14:xfrm>
                <a:off x="11176933" y="83352"/>
                <a:ext cx="63360" cy="139320"/>
              </p14:xfrm>
            </p:contentPart>
          </mc:Choice>
          <mc:Fallback>
            <p:pic>
              <p:nvPicPr>
                <p:cNvPr id="39645" name="Freihand 39644">
                  <a:extLst>
                    <a:ext uri="{FF2B5EF4-FFF2-40B4-BE49-F238E27FC236}">
                      <a16:creationId xmlns:a16="http://schemas.microsoft.com/office/drawing/2014/main" id="{22A0B232-DBC8-463E-9923-60A424077646}"/>
                    </a:ext>
                  </a:extLst>
                </p:cNvPr>
                <p:cNvPicPr/>
                <p:nvPr/>
              </p:nvPicPr>
              <p:blipFill>
                <a:blip r:embed="rId1581"/>
                <a:stretch>
                  <a:fillRect/>
                </a:stretch>
              </p:blipFill>
              <p:spPr>
                <a:xfrm>
                  <a:off x="11172613" y="79032"/>
                  <a:ext cx="72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39646" name="Freihand 39645">
                  <a:extLst>
                    <a:ext uri="{FF2B5EF4-FFF2-40B4-BE49-F238E27FC236}">
                      <a16:creationId xmlns:a16="http://schemas.microsoft.com/office/drawing/2014/main" id="{8EBF4A28-EB01-4079-91C6-C5F8E7005508}"/>
                    </a:ext>
                  </a:extLst>
                </p14:cNvPr>
                <p14:cNvContentPartPr/>
                <p14:nvPr/>
              </p14:nvContentPartPr>
              <p14:xfrm>
                <a:off x="11175853" y="129792"/>
                <a:ext cx="78480" cy="66240"/>
              </p14:xfrm>
            </p:contentPart>
          </mc:Choice>
          <mc:Fallback>
            <p:pic>
              <p:nvPicPr>
                <p:cNvPr id="39646" name="Freihand 39645">
                  <a:extLst>
                    <a:ext uri="{FF2B5EF4-FFF2-40B4-BE49-F238E27FC236}">
                      <a16:creationId xmlns:a16="http://schemas.microsoft.com/office/drawing/2014/main" id="{8EBF4A28-EB01-4079-91C6-C5F8E7005508}"/>
                    </a:ext>
                  </a:extLst>
                </p:cNvPr>
                <p:cNvPicPr/>
                <p:nvPr/>
              </p:nvPicPr>
              <p:blipFill>
                <a:blip r:embed="rId1583"/>
                <a:stretch>
                  <a:fillRect/>
                </a:stretch>
              </p:blipFill>
              <p:spPr>
                <a:xfrm>
                  <a:off x="11171533" y="125472"/>
                  <a:ext cx="87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39647" name="Freihand 39646">
                  <a:extLst>
                    <a:ext uri="{FF2B5EF4-FFF2-40B4-BE49-F238E27FC236}">
                      <a16:creationId xmlns:a16="http://schemas.microsoft.com/office/drawing/2014/main" id="{675C0B23-287F-41F6-91FC-C3698E355B10}"/>
                    </a:ext>
                  </a:extLst>
                </p14:cNvPr>
                <p14:cNvContentPartPr/>
                <p14:nvPr/>
              </p14:nvContentPartPr>
              <p14:xfrm>
                <a:off x="11255773" y="143112"/>
                <a:ext cx="87480" cy="104760"/>
              </p14:xfrm>
            </p:contentPart>
          </mc:Choice>
          <mc:Fallback>
            <p:pic>
              <p:nvPicPr>
                <p:cNvPr id="39647" name="Freihand 39646">
                  <a:extLst>
                    <a:ext uri="{FF2B5EF4-FFF2-40B4-BE49-F238E27FC236}">
                      <a16:creationId xmlns:a16="http://schemas.microsoft.com/office/drawing/2014/main" id="{675C0B23-287F-41F6-91FC-C3698E355B10}"/>
                    </a:ext>
                  </a:extLst>
                </p:cNvPr>
                <p:cNvPicPr/>
                <p:nvPr/>
              </p:nvPicPr>
              <p:blipFill>
                <a:blip r:embed="rId1585"/>
                <a:stretch>
                  <a:fillRect/>
                </a:stretch>
              </p:blipFill>
              <p:spPr>
                <a:xfrm>
                  <a:off x="11251453" y="138792"/>
                  <a:ext cx="96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39648" name="Freihand 39647">
                  <a:extLst>
                    <a:ext uri="{FF2B5EF4-FFF2-40B4-BE49-F238E27FC236}">
                      <a16:creationId xmlns:a16="http://schemas.microsoft.com/office/drawing/2014/main" id="{1D68E274-3967-4DBB-9355-850D04A6697F}"/>
                    </a:ext>
                  </a:extLst>
                </p14:cNvPr>
                <p14:cNvContentPartPr/>
                <p14:nvPr/>
              </p14:nvContentPartPr>
              <p14:xfrm>
                <a:off x="11747533" y="940872"/>
                <a:ext cx="119520" cy="130680"/>
              </p14:xfrm>
            </p:contentPart>
          </mc:Choice>
          <mc:Fallback>
            <p:pic>
              <p:nvPicPr>
                <p:cNvPr id="39648" name="Freihand 39647">
                  <a:extLst>
                    <a:ext uri="{FF2B5EF4-FFF2-40B4-BE49-F238E27FC236}">
                      <a16:creationId xmlns:a16="http://schemas.microsoft.com/office/drawing/2014/main" id="{1D68E274-3967-4DBB-9355-850D04A6697F}"/>
                    </a:ext>
                  </a:extLst>
                </p:cNvPr>
                <p:cNvPicPr/>
                <p:nvPr/>
              </p:nvPicPr>
              <p:blipFill>
                <a:blip r:embed="rId1587"/>
                <a:stretch>
                  <a:fillRect/>
                </a:stretch>
              </p:blipFill>
              <p:spPr>
                <a:xfrm>
                  <a:off x="11743213" y="936552"/>
                  <a:ext cx="12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39649" name="Freihand 39648">
                  <a:extLst>
                    <a:ext uri="{FF2B5EF4-FFF2-40B4-BE49-F238E27FC236}">
                      <a16:creationId xmlns:a16="http://schemas.microsoft.com/office/drawing/2014/main" id="{BC883CD7-C63A-4301-8330-F15D2A84342B}"/>
                    </a:ext>
                  </a:extLst>
                </p14:cNvPr>
                <p14:cNvContentPartPr/>
                <p14:nvPr/>
              </p14:nvContentPartPr>
              <p14:xfrm>
                <a:off x="11777053" y="978312"/>
                <a:ext cx="123120" cy="55080"/>
              </p14:xfrm>
            </p:contentPart>
          </mc:Choice>
          <mc:Fallback>
            <p:pic>
              <p:nvPicPr>
                <p:cNvPr id="39649" name="Freihand 39648">
                  <a:extLst>
                    <a:ext uri="{FF2B5EF4-FFF2-40B4-BE49-F238E27FC236}">
                      <a16:creationId xmlns:a16="http://schemas.microsoft.com/office/drawing/2014/main" id="{BC883CD7-C63A-4301-8330-F15D2A84342B}"/>
                    </a:ext>
                  </a:extLst>
                </p:cNvPr>
                <p:cNvPicPr/>
                <p:nvPr/>
              </p:nvPicPr>
              <p:blipFill>
                <a:blip r:embed="rId1589"/>
                <a:stretch>
                  <a:fillRect/>
                </a:stretch>
              </p:blipFill>
              <p:spPr>
                <a:xfrm>
                  <a:off x="11772733" y="973992"/>
                  <a:ext cx="131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39650" name="Freihand 39649">
                  <a:extLst>
                    <a:ext uri="{FF2B5EF4-FFF2-40B4-BE49-F238E27FC236}">
                      <a16:creationId xmlns:a16="http://schemas.microsoft.com/office/drawing/2014/main" id="{C8FAC535-4671-4F1E-B71D-73E3049ED3F3}"/>
                    </a:ext>
                  </a:extLst>
                </p14:cNvPr>
                <p14:cNvContentPartPr/>
                <p14:nvPr/>
              </p14:nvContentPartPr>
              <p14:xfrm>
                <a:off x="11882893" y="1056072"/>
                <a:ext cx="64800" cy="49680"/>
              </p14:xfrm>
            </p:contentPart>
          </mc:Choice>
          <mc:Fallback>
            <p:pic>
              <p:nvPicPr>
                <p:cNvPr id="39650" name="Freihand 39649">
                  <a:extLst>
                    <a:ext uri="{FF2B5EF4-FFF2-40B4-BE49-F238E27FC236}">
                      <a16:creationId xmlns:a16="http://schemas.microsoft.com/office/drawing/2014/main" id="{C8FAC535-4671-4F1E-B71D-73E3049ED3F3}"/>
                    </a:ext>
                  </a:extLst>
                </p:cNvPr>
                <p:cNvPicPr/>
                <p:nvPr/>
              </p:nvPicPr>
              <p:blipFill>
                <a:blip r:embed="rId1591"/>
                <a:stretch>
                  <a:fillRect/>
                </a:stretch>
              </p:blipFill>
              <p:spPr>
                <a:xfrm>
                  <a:off x="11878573" y="1051752"/>
                  <a:ext cx="73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39652" name="Freihand 39651">
                  <a:extLst>
                    <a:ext uri="{FF2B5EF4-FFF2-40B4-BE49-F238E27FC236}">
                      <a16:creationId xmlns:a16="http://schemas.microsoft.com/office/drawing/2014/main" id="{A1F09779-4C22-4923-B7D3-BF88557C4DD5}"/>
                    </a:ext>
                  </a:extLst>
                </p14:cNvPr>
                <p14:cNvContentPartPr/>
                <p14:nvPr/>
              </p14:nvContentPartPr>
              <p14:xfrm>
                <a:off x="11489413" y="239592"/>
                <a:ext cx="342000" cy="391320"/>
              </p14:xfrm>
            </p:contentPart>
          </mc:Choice>
          <mc:Fallback>
            <p:pic>
              <p:nvPicPr>
                <p:cNvPr id="39652" name="Freihand 39651">
                  <a:extLst>
                    <a:ext uri="{FF2B5EF4-FFF2-40B4-BE49-F238E27FC236}">
                      <a16:creationId xmlns:a16="http://schemas.microsoft.com/office/drawing/2014/main" id="{A1F09779-4C22-4923-B7D3-BF88557C4DD5}"/>
                    </a:ext>
                  </a:extLst>
                </p:cNvPr>
                <p:cNvPicPr/>
                <p:nvPr/>
              </p:nvPicPr>
              <p:blipFill>
                <a:blip r:embed="rId1593"/>
                <a:stretch>
                  <a:fillRect/>
                </a:stretch>
              </p:blipFill>
              <p:spPr>
                <a:xfrm>
                  <a:off x="11485093" y="235272"/>
                  <a:ext cx="35064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39654" name="Freihand 39653">
                  <a:extLst>
                    <a:ext uri="{FF2B5EF4-FFF2-40B4-BE49-F238E27FC236}">
                      <a16:creationId xmlns:a16="http://schemas.microsoft.com/office/drawing/2014/main" id="{2557A1DB-8734-411D-95F2-86A5F8E38F67}"/>
                    </a:ext>
                  </a:extLst>
                </p14:cNvPr>
                <p14:cNvContentPartPr/>
                <p14:nvPr/>
              </p14:nvContentPartPr>
              <p14:xfrm>
                <a:off x="11356213" y="415992"/>
                <a:ext cx="302040" cy="325440"/>
              </p14:xfrm>
            </p:contentPart>
          </mc:Choice>
          <mc:Fallback>
            <p:pic>
              <p:nvPicPr>
                <p:cNvPr id="39654" name="Freihand 39653">
                  <a:extLst>
                    <a:ext uri="{FF2B5EF4-FFF2-40B4-BE49-F238E27FC236}">
                      <a16:creationId xmlns:a16="http://schemas.microsoft.com/office/drawing/2014/main" id="{2557A1DB-8734-411D-95F2-86A5F8E38F67}"/>
                    </a:ext>
                  </a:extLst>
                </p:cNvPr>
                <p:cNvPicPr/>
                <p:nvPr/>
              </p:nvPicPr>
              <p:blipFill>
                <a:blip r:embed="rId1595"/>
                <a:stretch>
                  <a:fillRect/>
                </a:stretch>
              </p:blipFill>
              <p:spPr>
                <a:xfrm>
                  <a:off x="11351893" y="411672"/>
                  <a:ext cx="3106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39656" name="Freihand 39655">
                  <a:extLst>
                    <a:ext uri="{FF2B5EF4-FFF2-40B4-BE49-F238E27FC236}">
                      <a16:creationId xmlns:a16="http://schemas.microsoft.com/office/drawing/2014/main" id="{E2FB1000-F2E8-48F1-9469-725BA9D1D4DF}"/>
                    </a:ext>
                  </a:extLst>
                </p14:cNvPr>
                <p14:cNvContentPartPr/>
                <p14:nvPr/>
              </p14:nvContentPartPr>
              <p14:xfrm>
                <a:off x="11526493" y="527952"/>
                <a:ext cx="50040" cy="109800"/>
              </p14:xfrm>
            </p:contentPart>
          </mc:Choice>
          <mc:Fallback>
            <p:pic>
              <p:nvPicPr>
                <p:cNvPr id="39656" name="Freihand 39655">
                  <a:extLst>
                    <a:ext uri="{FF2B5EF4-FFF2-40B4-BE49-F238E27FC236}">
                      <a16:creationId xmlns:a16="http://schemas.microsoft.com/office/drawing/2014/main" id="{E2FB1000-F2E8-48F1-9469-725BA9D1D4DF}"/>
                    </a:ext>
                  </a:extLst>
                </p:cNvPr>
                <p:cNvPicPr/>
                <p:nvPr/>
              </p:nvPicPr>
              <p:blipFill>
                <a:blip r:embed="rId1597"/>
                <a:stretch>
                  <a:fillRect/>
                </a:stretch>
              </p:blipFill>
              <p:spPr>
                <a:xfrm>
                  <a:off x="11522173" y="523632"/>
                  <a:ext cx="58680" cy="11844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0"/>
            <a:ext cx="12191999" cy="6858000"/>
          </a:xfrm>
          <a:prstGeom prst="rect">
            <a:avLst/>
          </a:prstGeom>
          <a:noFill/>
        </p:spPr>
        <p:txBody>
          <a:bodyPr wrap="square" rtlCol="0">
            <a:noAutofit/>
          </a:bodyPr>
          <a:lstStyle/>
          <a:p>
            <a:pPr algn="ctr"/>
            <a:r>
              <a:rPr lang="de-DE" sz="2600" b="1" dirty="0">
                <a:solidFill>
                  <a:srgbClr val="000000"/>
                </a:solidFill>
              </a:rPr>
              <a:t>Organisatorisches </a:t>
            </a:r>
          </a:p>
          <a:p>
            <a:pPr>
              <a:lnSpc>
                <a:spcPct val="100000"/>
              </a:lnSpc>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Start: Donnerstag 26.09.2024</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gibt es parallel ein Zoom-Meeting (siehe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wird die Vorlesung in Bild und Ton mitgeschnitten und auf </a:t>
            </a:r>
            <a:r>
              <a:rPr lang="de-DE" sz="1600" dirty="0" err="1">
                <a:solidFill>
                  <a:srgbClr val="000000"/>
                </a:solidFill>
                <a:ea typeface="Droid Sans Fallback"/>
              </a:rPr>
              <a:t>youtube</a:t>
            </a:r>
            <a:r>
              <a:rPr lang="de-DE" sz="1600" dirty="0">
                <a:solidFill>
                  <a:srgbClr val="000000"/>
                </a:solidFill>
                <a:ea typeface="Droid Sans Fallback"/>
              </a:rPr>
              <a:t> zur Verfügung gestellt!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Mein </a:t>
            </a:r>
            <a:r>
              <a:rPr lang="de-DE" sz="1600" dirty="0" err="1">
                <a:solidFill>
                  <a:srgbClr val="000000"/>
                </a:solidFill>
                <a:ea typeface="Droid Sans Fallback"/>
                <a:hlinkClick r:id="rId2"/>
              </a:rPr>
              <a:t>youtube-channel</a:t>
            </a:r>
            <a:r>
              <a:rPr lang="de-DE" sz="1600" dirty="0">
                <a:solidFill>
                  <a:srgbClr val="000000"/>
                </a:solidFill>
                <a:ea typeface="Droid Sans Fallback"/>
              </a:rPr>
              <a:t> (etwas chaotisch, geordnete links über meine </a:t>
            </a:r>
            <a:r>
              <a:rPr lang="de-DE" sz="1600" dirty="0" err="1">
                <a:solidFill>
                  <a:srgbClr val="000000"/>
                </a:solidFill>
                <a:ea typeface="Droid Sans Fallback"/>
              </a:rPr>
              <a:t>homepage</a:t>
            </a:r>
            <a:r>
              <a:rPr lang="de-DE" sz="1600" dirty="0">
                <a:solidFill>
                  <a:srgbClr val="000000"/>
                </a:solidFill>
                <a:ea typeface="Droid Sans Fallback"/>
              </a:rPr>
              <a:t>!)</a:t>
            </a:r>
          </a:p>
          <a:p>
            <a:pPr>
              <a:lnSpc>
                <a:spcPct val="100000"/>
              </a:lnSpc>
            </a:pPr>
            <a:endParaRPr lang="de-DE" sz="1600" dirty="0">
              <a:solidFill>
                <a:srgbClr val="000000"/>
              </a:solidFill>
            </a:endParaRPr>
          </a:p>
          <a:p>
            <a:pPr marL="342900" indent="-342900">
              <a:lnSpc>
                <a:spcPct val="100000"/>
              </a:lnSpc>
              <a:buFont typeface="Arial" panose="020B0604020202020204" pitchFamily="34" charset="0"/>
              <a:buChar char="•"/>
            </a:pPr>
            <a:r>
              <a:rPr lang="de-DE" sz="1600" dirty="0" err="1">
                <a:solidFill>
                  <a:srgbClr val="000000"/>
                </a:solidFill>
                <a:ea typeface="Droid Sans Fallback"/>
                <a:hlinkClick r:id="rId3"/>
              </a:rPr>
              <a:t>Youtube-channel</a:t>
            </a:r>
            <a:r>
              <a:rPr lang="de-DE" sz="1600" dirty="0">
                <a:solidFill>
                  <a:srgbClr val="000000"/>
                </a:solidFill>
                <a:ea typeface="Droid Sans Fallback"/>
                <a:hlinkClick r:id="rId3"/>
              </a:rPr>
              <a:t> Bernhard Köster</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hlinkClick r:id="rId4"/>
              </a:rPr>
              <a:t>Homepage Bernhard Köster</a:t>
            </a:r>
            <a:r>
              <a:rPr lang="de-DE" sz="1600" dirty="0">
                <a:solidFill>
                  <a:srgbClr val="000000"/>
                </a:solidFill>
                <a:ea typeface="Droid Sans Fallback"/>
              </a:rPr>
              <a:t> -&gt; </a:t>
            </a:r>
            <a:r>
              <a:rPr lang="de-DE" sz="1600" dirty="0">
                <a:solidFill>
                  <a:srgbClr val="000000"/>
                </a:solidFill>
                <a:ea typeface="Droid Sans Fallback"/>
                <a:hlinkClick r:id="rId5"/>
              </a:rPr>
              <a:t>Vorlesungen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Materialien werden vornehmlich auf meiner Homepage bereitgestellt, Organisatorisches in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Allgemeine Lehrmittel:		</a:t>
            </a:r>
            <a:r>
              <a:rPr lang="de-DE" sz="1600" dirty="0">
                <a:solidFill>
                  <a:srgbClr val="000000"/>
                </a:solidFill>
                <a:ea typeface="Droid Sans Fallback"/>
                <a:hlinkClick r:id="rId6"/>
              </a:rPr>
              <a:t>Lehrvideos</a:t>
            </a:r>
            <a:r>
              <a:rPr lang="de-DE" sz="1600" dirty="0">
                <a:solidFill>
                  <a:srgbClr val="000000"/>
                </a:solidFill>
                <a:ea typeface="Droid Sans Fallback"/>
              </a:rPr>
              <a:t>		</a:t>
            </a:r>
            <a:r>
              <a:rPr lang="de-DE" sz="1600" dirty="0">
                <a:solidFill>
                  <a:srgbClr val="000000"/>
                </a:solidFill>
                <a:ea typeface="Droid Sans Fallback"/>
                <a:hlinkClick r:id="rId7"/>
              </a:rPr>
              <a:t>Aufgaben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Außerdem wird eines der beiden Angebote in englischer Sprache abgehalten. Welche Termine dies sein werden, wird in der ersten Vorlesungswoche festgelegt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algn="ctr">
              <a:lnSpc>
                <a:spcPct val="100000"/>
              </a:lnSpc>
            </a:pPr>
            <a:r>
              <a:rPr lang="de-DE" sz="1600" dirty="0">
                <a:solidFill>
                  <a:srgbClr val="000000"/>
                </a:solidFill>
              </a:rPr>
              <a:t>Viele Grüße 			Bernhard Köster</a:t>
            </a:r>
          </a:p>
        </p:txBody>
      </p:sp>
    </p:spTree>
    <p:extLst>
      <p:ext uri="{BB962C8B-B14F-4D97-AF65-F5344CB8AC3E}">
        <p14:creationId xmlns:p14="http://schemas.microsoft.com/office/powerpoint/2010/main" val="37769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2F523E-42D4-459A-BD99-F605A33023D8}"/>
                  </a:ext>
                </a:extLst>
              </p14:cNvPr>
              <p14:cNvContentPartPr/>
              <p14:nvPr/>
            </p14:nvContentPartPr>
            <p14:xfrm>
              <a:off x="8004973" y="1205832"/>
              <a:ext cx="39600" cy="10800"/>
            </p14:xfrm>
          </p:contentPart>
        </mc:Choice>
        <mc:Fallback>
          <p:pic>
            <p:nvPicPr>
              <p:cNvPr id="2" name="Freihand 1">
                <a:extLst>
                  <a:ext uri="{FF2B5EF4-FFF2-40B4-BE49-F238E27FC236}">
                    <a16:creationId xmlns:a16="http://schemas.microsoft.com/office/drawing/2014/main" id="{112F523E-42D4-459A-BD99-F605A33023D8}"/>
                  </a:ext>
                </a:extLst>
              </p:cNvPr>
              <p:cNvPicPr/>
              <p:nvPr/>
            </p:nvPicPr>
            <p:blipFill>
              <a:blip r:embed="rId4"/>
              <a:stretch>
                <a:fillRect/>
              </a:stretch>
            </p:blipFill>
            <p:spPr>
              <a:xfrm>
                <a:off x="8000653" y="1201512"/>
                <a:ext cx="48240" cy="19440"/>
              </a:xfrm>
              <a:prstGeom prst="rect">
                <a:avLst/>
              </a:prstGeom>
            </p:spPr>
          </p:pic>
        </mc:Fallback>
      </mc:AlternateContent>
      <p:grpSp>
        <p:nvGrpSpPr>
          <p:cNvPr id="8" name="Gruppieren 7">
            <a:extLst>
              <a:ext uri="{FF2B5EF4-FFF2-40B4-BE49-F238E27FC236}">
                <a16:creationId xmlns:a16="http://schemas.microsoft.com/office/drawing/2014/main" id="{A6FF2147-DD32-4B58-9B7B-10C90E1398AF}"/>
              </a:ext>
            </a:extLst>
          </p:cNvPr>
          <p:cNvGrpSpPr/>
          <p:nvPr/>
        </p:nvGrpSpPr>
        <p:grpSpPr>
          <a:xfrm>
            <a:off x="3777853" y="1630632"/>
            <a:ext cx="3620520" cy="656280"/>
            <a:chOff x="3777853" y="1630632"/>
            <a:chExt cx="3620520" cy="6562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AF61DE2-65EA-4FBC-9B17-146D37C21D9E}"/>
                    </a:ext>
                  </a:extLst>
                </p14:cNvPr>
                <p14:cNvContentPartPr/>
                <p14:nvPr/>
              </p14:nvContentPartPr>
              <p14:xfrm>
                <a:off x="3997813" y="1787232"/>
                <a:ext cx="3400560" cy="65160"/>
              </p14:xfrm>
            </p:contentPart>
          </mc:Choice>
          <mc:Fallback>
            <p:pic>
              <p:nvPicPr>
                <p:cNvPr id="3" name="Freihand 2">
                  <a:extLst>
                    <a:ext uri="{FF2B5EF4-FFF2-40B4-BE49-F238E27FC236}">
                      <a16:creationId xmlns:a16="http://schemas.microsoft.com/office/drawing/2014/main" id="{FAF61DE2-65EA-4FBC-9B17-146D37C21D9E}"/>
                    </a:ext>
                  </a:extLst>
                </p:cNvPr>
                <p:cNvPicPr/>
                <p:nvPr/>
              </p:nvPicPr>
              <p:blipFill>
                <a:blip r:embed="rId6"/>
                <a:stretch>
                  <a:fillRect/>
                </a:stretch>
              </p:blipFill>
              <p:spPr>
                <a:xfrm>
                  <a:off x="3993493" y="1782912"/>
                  <a:ext cx="3409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3871E86-FDB3-48B3-B860-1D7F2225EB9E}"/>
                    </a:ext>
                  </a:extLst>
                </p14:cNvPr>
                <p14:cNvContentPartPr/>
                <p14:nvPr/>
              </p14:nvContentPartPr>
              <p14:xfrm>
                <a:off x="3777853" y="1630632"/>
                <a:ext cx="1630440" cy="656280"/>
              </p14:xfrm>
            </p:contentPart>
          </mc:Choice>
          <mc:Fallback>
            <p:pic>
              <p:nvPicPr>
                <p:cNvPr id="5" name="Freihand 4">
                  <a:extLst>
                    <a:ext uri="{FF2B5EF4-FFF2-40B4-BE49-F238E27FC236}">
                      <a16:creationId xmlns:a16="http://schemas.microsoft.com/office/drawing/2014/main" id="{F3871E86-FDB3-48B3-B860-1D7F2225EB9E}"/>
                    </a:ext>
                  </a:extLst>
                </p:cNvPr>
                <p:cNvPicPr/>
                <p:nvPr/>
              </p:nvPicPr>
              <p:blipFill>
                <a:blip r:embed="rId8"/>
                <a:stretch>
                  <a:fillRect/>
                </a:stretch>
              </p:blipFill>
              <p:spPr>
                <a:xfrm>
                  <a:off x="3773533" y="1626312"/>
                  <a:ext cx="1639080" cy="66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6E3B57B-F274-48BE-B00E-0143AF66773F}"/>
                  </a:ext>
                </a:extLst>
              </p14:cNvPr>
              <p14:cNvContentPartPr/>
              <p14:nvPr/>
            </p14:nvContentPartPr>
            <p14:xfrm>
              <a:off x="594013" y="2522712"/>
              <a:ext cx="5274720" cy="77400"/>
            </p14:xfrm>
          </p:contentPart>
        </mc:Choice>
        <mc:Fallback>
          <p:pic>
            <p:nvPicPr>
              <p:cNvPr id="9" name="Freihand 8">
                <a:extLst>
                  <a:ext uri="{FF2B5EF4-FFF2-40B4-BE49-F238E27FC236}">
                    <a16:creationId xmlns:a16="http://schemas.microsoft.com/office/drawing/2014/main" id="{66E3B57B-F274-48BE-B00E-0143AF66773F}"/>
                  </a:ext>
                </a:extLst>
              </p:cNvPr>
              <p:cNvPicPr/>
              <p:nvPr/>
            </p:nvPicPr>
            <p:blipFill>
              <a:blip r:embed="rId10"/>
              <a:stretch>
                <a:fillRect/>
              </a:stretch>
            </p:blipFill>
            <p:spPr>
              <a:xfrm>
                <a:off x="589693" y="2518392"/>
                <a:ext cx="5283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332CDAE7-D0EC-40A9-9543-5729D77B0343}"/>
                  </a:ext>
                </a:extLst>
              </p14:cNvPr>
              <p14:cNvContentPartPr/>
              <p14:nvPr/>
            </p14:nvContentPartPr>
            <p14:xfrm>
              <a:off x="2485093" y="2541432"/>
              <a:ext cx="3193920" cy="567720"/>
            </p14:xfrm>
          </p:contentPart>
        </mc:Choice>
        <mc:Fallback>
          <p:pic>
            <p:nvPicPr>
              <p:cNvPr id="10" name="Freihand 9">
                <a:extLst>
                  <a:ext uri="{FF2B5EF4-FFF2-40B4-BE49-F238E27FC236}">
                    <a16:creationId xmlns:a16="http://schemas.microsoft.com/office/drawing/2014/main" id="{332CDAE7-D0EC-40A9-9543-5729D77B0343}"/>
                  </a:ext>
                </a:extLst>
              </p:cNvPr>
              <p:cNvPicPr/>
              <p:nvPr/>
            </p:nvPicPr>
            <p:blipFill>
              <a:blip r:embed="rId12"/>
              <a:stretch>
                <a:fillRect/>
              </a:stretch>
            </p:blipFill>
            <p:spPr>
              <a:xfrm>
                <a:off x="2480773" y="2537112"/>
                <a:ext cx="320256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F743410D-9CD8-4043-910D-1977CBB2CBA4}"/>
                  </a:ext>
                </a:extLst>
              </p14:cNvPr>
              <p14:cNvContentPartPr/>
              <p14:nvPr/>
            </p14:nvContentPartPr>
            <p14:xfrm>
              <a:off x="2204293" y="3181152"/>
              <a:ext cx="2251080" cy="738000"/>
            </p14:xfrm>
          </p:contentPart>
        </mc:Choice>
        <mc:Fallback>
          <p:pic>
            <p:nvPicPr>
              <p:cNvPr id="15" name="Freihand 14">
                <a:extLst>
                  <a:ext uri="{FF2B5EF4-FFF2-40B4-BE49-F238E27FC236}">
                    <a16:creationId xmlns:a16="http://schemas.microsoft.com/office/drawing/2014/main" id="{F743410D-9CD8-4043-910D-1977CBB2CBA4}"/>
                  </a:ext>
                </a:extLst>
              </p:cNvPr>
              <p:cNvPicPr/>
              <p:nvPr/>
            </p:nvPicPr>
            <p:blipFill>
              <a:blip r:embed="rId14"/>
              <a:stretch>
                <a:fillRect/>
              </a:stretch>
            </p:blipFill>
            <p:spPr>
              <a:xfrm>
                <a:off x="2199973" y="3176832"/>
                <a:ext cx="225972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24CA8A51-3C50-4A91-A350-D6FEB2C4071F}"/>
                  </a:ext>
                </a:extLst>
              </p14:cNvPr>
              <p14:cNvContentPartPr/>
              <p14:nvPr/>
            </p14:nvContentPartPr>
            <p14:xfrm>
              <a:off x="4293733" y="3286272"/>
              <a:ext cx="1465920" cy="690480"/>
            </p14:xfrm>
          </p:contentPart>
        </mc:Choice>
        <mc:Fallback>
          <p:pic>
            <p:nvPicPr>
              <p:cNvPr id="16" name="Freihand 15">
                <a:extLst>
                  <a:ext uri="{FF2B5EF4-FFF2-40B4-BE49-F238E27FC236}">
                    <a16:creationId xmlns:a16="http://schemas.microsoft.com/office/drawing/2014/main" id="{24CA8A51-3C50-4A91-A350-D6FEB2C4071F}"/>
                  </a:ext>
                </a:extLst>
              </p:cNvPr>
              <p:cNvPicPr/>
              <p:nvPr/>
            </p:nvPicPr>
            <p:blipFill>
              <a:blip r:embed="rId16"/>
              <a:stretch>
                <a:fillRect/>
              </a:stretch>
            </p:blipFill>
            <p:spPr>
              <a:xfrm>
                <a:off x="4289413" y="3281952"/>
                <a:ext cx="147456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F906BF23-B6D7-4399-BE04-FBD45EF5E3C2}"/>
                  </a:ext>
                </a:extLst>
              </p14:cNvPr>
              <p14:cNvContentPartPr/>
              <p14:nvPr/>
            </p14:nvContentPartPr>
            <p14:xfrm>
              <a:off x="5802493" y="3681552"/>
              <a:ext cx="1312200" cy="114120"/>
            </p14:xfrm>
          </p:contentPart>
        </mc:Choice>
        <mc:Fallback>
          <p:pic>
            <p:nvPicPr>
              <p:cNvPr id="17" name="Freihand 16">
                <a:extLst>
                  <a:ext uri="{FF2B5EF4-FFF2-40B4-BE49-F238E27FC236}">
                    <a16:creationId xmlns:a16="http://schemas.microsoft.com/office/drawing/2014/main" id="{F906BF23-B6D7-4399-BE04-FBD45EF5E3C2}"/>
                  </a:ext>
                </a:extLst>
              </p:cNvPr>
              <p:cNvPicPr/>
              <p:nvPr/>
            </p:nvPicPr>
            <p:blipFill>
              <a:blip r:embed="rId18"/>
              <a:stretch>
                <a:fillRect/>
              </a:stretch>
            </p:blipFill>
            <p:spPr>
              <a:xfrm>
                <a:off x="5798173" y="3677232"/>
                <a:ext cx="1320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620DE409-4951-46CC-AAAF-BAFD3E353C78}"/>
                  </a:ext>
                </a:extLst>
              </p14:cNvPr>
              <p14:cNvContentPartPr/>
              <p14:nvPr/>
            </p14:nvContentPartPr>
            <p14:xfrm>
              <a:off x="5773693" y="3070632"/>
              <a:ext cx="1434600" cy="906120"/>
            </p14:xfrm>
          </p:contentPart>
        </mc:Choice>
        <mc:Fallback>
          <p:pic>
            <p:nvPicPr>
              <p:cNvPr id="18" name="Freihand 17">
                <a:extLst>
                  <a:ext uri="{FF2B5EF4-FFF2-40B4-BE49-F238E27FC236}">
                    <a16:creationId xmlns:a16="http://schemas.microsoft.com/office/drawing/2014/main" id="{620DE409-4951-46CC-AAAF-BAFD3E353C78}"/>
                  </a:ext>
                </a:extLst>
              </p:cNvPr>
              <p:cNvPicPr/>
              <p:nvPr/>
            </p:nvPicPr>
            <p:blipFill>
              <a:blip r:embed="rId20"/>
              <a:stretch>
                <a:fillRect/>
              </a:stretch>
            </p:blipFill>
            <p:spPr>
              <a:xfrm>
                <a:off x="5769373" y="3066312"/>
                <a:ext cx="144324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23BBC189-2551-449F-B5E4-E8165428A7BC}"/>
                  </a:ext>
                </a:extLst>
              </p14:cNvPr>
              <p14:cNvContentPartPr/>
              <p14:nvPr/>
            </p14:nvContentPartPr>
            <p14:xfrm>
              <a:off x="923413" y="4040112"/>
              <a:ext cx="2740680" cy="189720"/>
            </p14:xfrm>
          </p:contentPart>
        </mc:Choice>
        <mc:Fallback>
          <p:pic>
            <p:nvPicPr>
              <p:cNvPr id="19" name="Freihand 18">
                <a:extLst>
                  <a:ext uri="{FF2B5EF4-FFF2-40B4-BE49-F238E27FC236}">
                    <a16:creationId xmlns:a16="http://schemas.microsoft.com/office/drawing/2014/main" id="{23BBC189-2551-449F-B5E4-E8165428A7BC}"/>
                  </a:ext>
                </a:extLst>
              </p:cNvPr>
              <p:cNvPicPr/>
              <p:nvPr/>
            </p:nvPicPr>
            <p:blipFill>
              <a:blip r:embed="rId22"/>
              <a:stretch>
                <a:fillRect/>
              </a:stretch>
            </p:blipFill>
            <p:spPr>
              <a:xfrm>
                <a:off x="919093" y="4035792"/>
                <a:ext cx="2749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562A1581-F566-4536-955E-D39C192FF7AC}"/>
                  </a:ext>
                </a:extLst>
              </p14:cNvPr>
              <p14:cNvContentPartPr/>
              <p14:nvPr/>
            </p14:nvContentPartPr>
            <p14:xfrm>
              <a:off x="1594453" y="4851192"/>
              <a:ext cx="995040" cy="42480"/>
            </p14:xfrm>
          </p:contentPart>
        </mc:Choice>
        <mc:Fallback>
          <p:pic>
            <p:nvPicPr>
              <p:cNvPr id="20" name="Freihand 19">
                <a:extLst>
                  <a:ext uri="{FF2B5EF4-FFF2-40B4-BE49-F238E27FC236}">
                    <a16:creationId xmlns:a16="http://schemas.microsoft.com/office/drawing/2014/main" id="{562A1581-F566-4536-955E-D39C192FF7AC}"/>
                  </a:ext>
                </a:extLst>
              </p:cNvPr>
              <p:cNvPicPr/>
              <p:nvPr/>
            </p:nvPicPr>
            <p:blipFill>
              <a:blip r:embed="rId24"/>
              <a:stretch>
                <a:fillRect/>
              </a:stretch>
            </p:blipFill>
            <p:spPr>
              <a:xfrm>
                <a:off x="1590133" y="4846872"/>
                <a:ext cx="1003680" cy="51120"/>
              </a:xfrm>
              <a:prstGeom prst="rect">
                <a:avLst/>
              </a:prstGeom>
            </p:spPr>
          </p:pic>
        </mc:Fallback>
      </mc:AlternateContent>
      <p:grpSp>
        <p:nvGrpSpPr>
          <p:cNvPr id="22" name="Gruppieren 21">
            <a:extLst>
              <a:ext uri="{FF2B5EF4-FFF2-40B4-BE49-F238E27FC236}">
                <a16:creationId xmlns:a16="http://schemas.microsoft.com/office/drawing/2014/main" id="{29716B01-70D0-4AB8-821C-901F083A5DBA}"/>
              </a:ext>
            </a:extLst>
          </p:cNvPr>
          <p:cNvGrpSpPr/>
          <p:nvPr/>
        </p:nvGrpSpPr>
        <p:grpSpPr>
          <a:xfrm>
            <a:off x="772933" y="2440992"/>
            <a:ext cx="6804000" cy="714240"/>
            <a:chOff x="772933" y="2440992"/>
            <a:chExt cx="6804000" cy="714240"/>
          </a:xfrm>
        </p:grpSpPr>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DC6CEF97-19AB-49A5-81B4-AD580B516993}"/>
                    </a:ext>
                  </a:extLst>
                </p14:cNvPr>
                <p14:cNvContentPartPr/>
                <p14:nvPr/>
              </p14:nvContentPartPr>
              <p14:xfrm>
                <a:off x="4588573" y="2525952"/>
                <a:ext cx="1271880" cy="88920"/>
              </p14:xfrm>
            </p:contentPart>
          </mc:Choice>
          <mc:Fallback>
            <p:pic>
              <p:nvPicPr>
                <p:cNvPr id="11" name="Freihand 10">
                  <a:extLst>
                    <a:ext uri="{FF2B5EF4-FFF2-40B4-BE49-F238E27FC236}">
                      <a16:creationId xmlns:a16="http://schemas.microsoft.com/office/drawing/2014/main" id="{DC6CEF97-19AB-49A5-81B4-AD580B516993}"/>
                    </a:ext>
                  </a:extLst>
                </p:cNvPr>
                <p:cNvPicPr/>
                <p:nvPr/>
              </p:nvPicPr>
              <p:blipFill>
                <a:blip r:embed="rId26"/>
                <a:stretch>
                  <a:fillRect/>
                </a:stretch>
              </p:blipFill>
              <p:spPr>
                <a:xfrm>
                  <a:off x="4584253" y="2521632"/>
                  <a:ext cx="128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B10EE494-10C3-47C8-9A56-CDE8E47382B1}"/>
                    </a:ext>
                  </a:extLst>
                </p14:cNvPr>
                <p14:cNvContentPartPr/>
                <p14:nvPr/>
              </p14:nvContentPartPr>
              <p14:xfrm>
                <a:off x="6332773" y="2536032"/>
                <a:ext cx="1244160" cy="91440"/>
              </p14:xfrm>
            </p:contentPart>
          </mc:Choice>
          <mc:Fallback>
            <p:pic>
              <p:nvPicPr>
                <p:cNvPr id="12" name="Freihand 11">
                  <a:extLst>
                    <a:ext uri="{FF2B5EF4-FFF2-40B4-BE49-F238E27FC236}">
                      <a16:creationId xmlns:a16="http://schemas.microsoft.com/office/drawing/2014/main" id="{B10EE494-10C3-47C8-9A56-CDE8E47382B1}"/>
                    </a:ext>
                  </a:extLst>
                </p:cNvPr>
                <p:cNvPicPr/>
                <p:nvPr/>
              </p:nvPicPr>
              <p:blipFill>
                <a:blip r:embed="rId28"/>
                <a:stretch>
                  <a:fillRect/>
                </a:stretch>
              </p:blipFill>
              <p:spPr>
                <a:xfrm>
                  <a:off x="6328453" y="2531712"/>
                  <a:ext cx="1252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8B004D2A-D529-436A-A281-BF4DBDD8D772}"/>
                    </a:ext>
                  </a:extLst>
                </p14:cNvPr>
                <p14:cNvContentPartPr/>
                <p14:nvPr/>
              </p14:nvContentPartPr>
              <p14:xfrm>
                <a:off x="772933" y="2979552"/>
                <a:ext cx="1416240" cy="35280"/>
              </p14:xfrm>
            </p:contentPart>
          </mc:Choice>
          <mc:Fallback>
            <p:pic>
              <p:nvPicPr>
                <p:cNvPr id="14" name="Freihand 13">
                  <a:extLst>
                    <a:ext uri="{FF2B5EF4-FFF2-40B4-BE49-F238E27FC236}">
                      <a16:creationId xmlns:a16="http://schemas.microsoft.com/office/drawing/2014/main" id="{8B004D2A-D529-436A-A281-BF4DBDD8D772}"/>
                    </a:ext>
                  </a:extLst>
                </p:cNvPr>
                <p:cNvPicPr/>
                <p:nvPr/>
              </p:nvPicPr>
              <p:blipFill>
                <a:blip r:embed="rId30"/>
                <a:stretch>
                  <a:fillRect/>
                </a:stretch>
              </p:blipFill>
              <p:spPr>
                <a:xfrm>
                  <a:off x="768613" y="2975232"/>
                  <a:ext cx="1424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6CB4986-7192-4CE2-92B0-092F824F5FCD}"/>
                    </a:ext>
                  </a:extLst>
                </p14:cNvPr>
                <p14:cNvContentPartPr/>
                <p14:nvPr/>
              </p14:nvContentPartPr>
              <p14:xfrm>
                <a:off x="2301853" y="2440992"/>
                <a:ext cx="3496320" cy="714240"/>
              </p14:xfrm>
            </p:contentPart>
          </mc:Choice>
          <mc:Fallback>
            <p:pic>
              <p:nvPicPr>
                <p:cNvPr id="21" name="Freihand 20">
                  <a:extLst>
                    <a:ext uri="{FF2B5EF4-FFF2-40B4-BE49-F238E27FC236}">
                      <a16:creationId xmlns:a16="http://schemas.microsoft.com/office/drawing/2014/main" id="{96CB4986-7192-4CE2-92B0-092F824F5FCD}"/>
                    </a:ext>
                  </a:extLst>
                </p:cNvPr>
                <p:cNvPicPr/>
                <p:nvPr/>
              </p:nvPicPr>
              <p:blipFill>
                <a:blip r:embed="rId32"/>
                <a:stretch>
                  <a:fillRect/>
                </a:stretch>
              </p:blipFill>
              <p:spPr>
                <a:xfrm>
                  <a:off x="2297533" y="2436672"/>
                  <a:ext cx="3504960" cy="722880"/>
                </a:xfrm>
                <a:prstGeom prst="rect">
                  <a:avLst/>
                </a:prstGeom>
              </p:spPr>
            </p:pic>
          </mc:Fallback>
        </mc:AlternateContent>
      </p:grpSp>
    </p:spTree>
    <p:extLst>
      <p:ext uri="{BB962C8B-B14F-4D97-AF65-F5344CB8AC3E}">
        <p14:creationId xmlns:p14="http://schemas.microsoft.com/office/powerpoint/2010/main" val="509116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B3BDBD-7CB0-4DE8-8766-B4457F6CA55B}"/>
                  </a:ext>
                </a:extLst>
              </p14:cNvPr>
              <p14:cNvContentPartPr/>
              <p14:nvPr/>
            </p14:nvContentPartPr>
            <p14:xfrm>
              <a:off x="6202813" y="2078832"/>
              <a:ext cx="1592280" cy="78120"/>
            </p14:xfrm>
          </p:contentPart>
        </mc:Choice>
        <mc:Fallback>
          <p:pic>
            <p:nvPicPr>
              <p:cNvPr id="2" name="Freihand 1">
                <a:extLst>
                  <a:ext uri="{FF2B5EF4-FFF2-40B4-BE49-F238E27FC236}">
                    <a16:creationId xmlns:a16="http://schemas.microsoft.com/office/drawing/2014/main" id="{BDB3BDBD-7CB0-4DE8-8766-B4457F6CA55B}"/>
                  </a:ext>
                </a:extLst>
              </p:cNvPr>
              <p:cNvPicPr/>
              <p:nvPr/>
            </p:nvPicPr>
            <p:blipFill>
              <a:blip r:embed="rId4"/>
              <a:stretch>
                <a:fillRect/>
              </a:stretch>
            </p:blipFill>
            <p:spPr>
              <a:xfrm>
                <a:off x="6198493" y="2074512"/>
                <a:ext cx="1600920" cy="86760"/>
              </a:xfrm>
              <a:prstGeom prst="rect">
                <a:avLst/>
              </a:prstGeom>
            </p:spPr>
          </p:pic>
        </mc:Fallback>
      </mc:AlternateContent>
      <p:grpSp>
        <p:nvGrpSpPr>
          <p:cNvPr id="5" name="Gruppieren 4">
            <a:extLst>
              <a:ext uri="{FF2B5EF4-FFF2-40B4-BE49-F238E27FC236}">
                <a16:creationId xmlns:a16="http://schemas.microsoft.com/office/drawing/2014/main" id="{2C856B52-6885-453B-A6A9-FFE0F0FB9AB0}"/>
              </a:ext>
            </a:extLst>
          </p:cNvPr>
          <p:cNvGrpSpPr/>
          <p:nvPr/>
        </p:nvGrpSpPr>
        <p:grpSpPr>
          <a:xfrm>
            <a:off x="612373" y="2562312"/>
            <a:ext cx="8136360" cy="106560"/>
            <a:chOff x="612373" y="2562312"/>
            <a:chExt cx="8136360" cy="1065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E8C5B1B-E082-4395-B492-5393BF366EFA}"/>
                    </a:ext>
                  </a:extLst>
                </p14:cNvPr>
                <p14:cNvContentPartPr/>
                <p14:nvPr/>
              </p14:nvContentPartPr>
              <p14:xfrm>
                <a:off x="612373" y="2562312"/>
                <a:ext cx="3328560" cy="106560"/>
              </p14:xfrm>
            </p:contentPart>
          </mc:Choice>
          <mc:Fallback>
            <p:pic>
              <p:nvPicPr>
                <p:cNvPr id="3" name="Freihand 2">
                  <a:extLst>
                    <a:ext uri="{FF2B5EF4-FFF2-40B4-BE49-F238E27FC236}">
                      <a16:creationId xmlns:a16="http://schemas.microsoft.com/office/drawing/2014/main" id="{2E8C5B1B-E082-4395-B492-5393BF366EFA}"/>
                    </a:ext>
                  </a:extLst>
                </p:cNvPr>
                <p:cNvPicPr/>
                <p:nvPr/>
              </p:nvPicPr>
              <p:blipFill>
                <a:blip r:embed="rId6"/>
                <a:stretch>
                  <a:fillRect/>
                </a:stretch>
              </p:blipFill>
              <p:spPr>
                <a:xfrm>
                  <a:off x="608053" y="2557992"/>
                  <a:ext cx="3337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F3EEE2F-8889-402C-B37E-758760CFFB76}"/>
                    </a:ext>
                  </a:extLst>
                </p14:cNvPr>
                <p14:cNvContentPartPr/>
                <p14:nvPr/>
              </p14:nvContentPartPr>
              <p14:xfrm>
                <a:off x="5430253" y="2592912"/>
                <a:ext cx="3318480" cy="52200"/>
              </p14:xfrm>
            </p:contentPart>
          </mc:Choice>
          <mc:Fallback>
            <p:pic>
              <p:nvPicPr>
                <p:cNvPr id="4" name="Freihand 3">
                  <a:extLst>
                    <a:ext uri="{FF2B5EF4-FFF2-40B4-BE49-F238E27FC236}">
                      <a16:creationId xmlns:a16="http://schemas.microsoft.com/office/drawing/2014/main" id="{DF3EEE2F-8889-402C-B37E-758760CFFB76}"/>
                    </a:ext>
                  </a:extLst>
                </p:cNvPr>
                <p:cNvPicPr/>
                <p:nvPr/>
              </p:nvPicPr>
              <p:blipFill>
                <a:blip r:embed="rId8"/>
                <a:stretch>
                  <a:fillRect/>
                </a:stretch>
              </p:blipFill>
              <p:spPr>
                <a:xfrm>
                  <a:off x="5425933" y="2588592"/>
                  <a:ext cx="332712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DD6B1E1-78E4-4EDF-8CE8-297AA162CE86}"/>
                  </a:ext>
                </a:extLst>
              </p14:cNvPr>
              <p14:cNvContentPartPr/>
              <p14:nvPr/>
            </p14:nvContentPartPr>
            <p14:xfrm>
              <a:off x="405733" y="2627112"/>
              <a:ext cx="1863360" cy="492480"/>
            </p14:xfrm>
          </p:contentPart>
        </mc:Choice>
        <mc:Fallback>
          <p:pic>
            <p:nvPicPr>
              <p:cNvPr id="8" name="Freihand 7">
                <a:extLst>
                  <a:ext uri="{FF2B5EF4-FFF2-40B4-BE49-F238E27FC236}">
                    <a16:creationId xmlns:a16="http://schemas.microsoft.com/office/drawing/2014/main" id="{3DD6B1E1-78E4-4EDF-8CE8-297AA162CE86}"/>
                  </a:ext>
                </a:extLst>
              </p:cNvPr>
              <p:cNvPicPr/>
              <p:nvPr/>
            </p:nvPicPr>
            <p:blipFill>
              <a:blip r:embed="rId10"/>
              <a:stretch>
                <a:fillRect/>
              </a:stretch>
            </p:blipFill>
            <p:spPr>
              <a:xfrm>
                <a:off x="401413" y="2622792"/>
                <a:ext cx="18720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3F87FA7-8F0F-4539-BCB4-760F42284600}"/>
                  </a:ext>
                </a:extLst>
              </p14:cNvPr>
              <p14:cNvContentPartPr/>
              <p14:nvPr/>
            </p14:nvContentPartPr>
            <p14:xfrm>
              <a:off x="3675253" y="3068832"/>
              <a:ext cx="2417760" cy="47520"/>
            </p14:xfrm>
          </p:contentPart>
        </mc:Choice>
        <mc:Fallback>
          <p:pic>
            <p:nvPicPr>
              <p:cNvPr id="9" name="Freihand 8">
                <a:extLst>
                  <a:ext uri="{FF2B5EF4-FFF2-40B4-BE49-F238E27FC236}">
                    <a16:creationId xmlns:a16="http://schemas.microsoft.com/office/drawing/2014/main" id="{33F87FA7-8F0F-4539-BCB4-760F42284600}"/>
                  </a:ext>
                </a:extLst>
              </p:cNvPr>
              <p:cNvPicPr/>
              <p:nvPr/>
            </p:nvPicPr>
            <p:blipFill>
              <a:blip r:embed="rId12"/>
              <a:stretch>
                <a:fillRect/>
              </a:stretch>
            </p:blipFill>
            <p:spPr>
              <a:xfrm>
                <a:off x="3670933" y="3064512"/>
                <a:ext cx="2426400" cy="56160"/>
              </a:xfrm>
              <a:prstGeom prst="rect">
                <a:avLst/>
              </a:prstGeom>
            </p:spPr>
          </p:pic>
        </mc:Fallback>
      </mc:AlternateContent>
      <p:grpSp>
        <p:nvGrpSpPr>
          <p:cNvPr id="36" name="Gruppieren 35">
            <a:extLst>
              <a:ext uri="{FF2B5EF4-FFF2-40B4-BE49-F238E27FC236}">
                <a16:creationId xmlns:a16="http://schemas.microsoft.com/office/drawing/2014/main" id="{97C27141-C78C-4B87-87AA-92A4D992EB95}"/>
              </a:ext>
            </a:extLst>
          </p:cNvPr>
          <p:cNvGrpSpPr/>
          <p:nvPr/>
        </p:nvGrpSpPr>
        <p:grpSpPr>
          <a:xfrm>
            <a:off x="3074053" y="2982792"/>
            <a:ext cx="2527920" cy="3205080"/>
            <a:chOff x="3074053" y="2982792"/>
            <a:chExt cx="2527920" cy="320508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C6DBA73-2772-450E-9C0D-988FA9DA8DFF}"/>
                    </a:ext>
                  </a:extLst>
                </p14:cNvPr>
                <p14:cNvContentPartPr/>
                <p14:nvPr/>
              </p14:nvContentPartPr>
              <p14:xfrm>
                <a:off x="3290413" y="3218592"/>
                <a:ext cx="1500840" cy="649440"/>
              </p14:xfrm>
            </p:contentPart>
          </mc:Choice>
          <mc:Fallback>
            <p:pic>
              <p:nvPicPr>
                <p:cNvPr id="10" name="Freihand 9">
                  <a:extLst>
                    <a:ext uri="{FF2B5EF4-FFF2-40B4-BE49-F238E27FC236}">
                      <a16:creationId xmlns:a16="http://schemas.microsoft.com/office/drawing/2014/main" id="{7C6DBA73-2772-450E-9C0D-988FA9DA8DFF}"/>
                    </a:ext>
                  </a:extLst>
                </p:cNvPr>
                <p:cNvPicPr/>
                <p:nvPr/>
              </p:nvPicPr>
              <p:blipFill>
                <a:blip r:embed="rId14"/>
                <a:stretch>
                  <a:fillRect/>
                </a:stretch>
              </p:blipFill>
              <p:spPr>
                <a:xfrm>
                  <a:off x="3286093" y="3214272"/>
                  <a:ext cx="150948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8463565-1676-4EE1-93AB-FFEA27F6B4B7}"/>
                    </a:ext>
                  </a:extLst>
                </p14:cNvPr>
                <p14:cNvContentPartPr/>
                <p14:nvPr/>
              </p14:nvContentPartPr>
              <p14:xfrm>
                <a:off x="3121573" y="3702072"/>
                <a:ext cx="415080" cy="300240"/>
              </p14:xfrm>
            </p:contentPart>
          </mc:Choice>
          <mc:Fallback>
            <p:pic>
              <p:nvPicPr>
                <p:cNvPr id="11" name="Freihand 10">
                  <a:extLst>
                    <a:ext uri="{FF2B5EF4-FFF2-40B4-BE49-F238E27FC236}">
                      <a16:creationId xmlns:a16="http://schemas.microsoft.com/office/drawing/2014/main" id="{58463565-1676-4EE1-93AB-FFEA27F6B4B7}"/>
                    </a:ext>
                  </a:extLst>
                </p:cNvPr>
                <p:cNvPicPr/>
                <p:nvPr/>
              </p:nvPicPr>
              <p:blipFill>
                <a:blip r:embed="rId16"/>
                <a:stretch>
                  <a:fillRect/>
                </a:stretch>
              </p:blipFill>
              <p:spPr>
                <a:xfrm>
                  <a:off x="3117253" y="3697752"/>
                  <a:ext cx="4237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95F7702-3059-470E-8432-E49EE5CC09CF}"/>
                    </a:ext>
                  </a:extLst>
                </p14:cNvPr>
                <p14:cNvContentPartPr/>
                <p14:nvPr/>
              </p14:nvContentPartPr>
              <p14:xfrm>
                <a:off x="3617293" y="5216232"/>
                <a:ext cx="20160" cy="28080"/>
              </p14:xfrm>
            </p:contentPart>
          </mc:Choice>
          <mc:Fallback>
            <p:pic>
              <p:nvPicPr>
                <p:cNvPr id="14" name="Freihand 13">
                  <a:extLst>
                    <a:ext uri="{FF2B5EF4-FFF2-40B4-BE49-F238E27FC236}">
                      <a16:creationId xmlns:a16="http://schemas.microsoft.com/office/drawing/2014/main" id="{995F7702-3059-470E-8432-E49EE5CC09CF}"/>
                    </a:ext>
                  </a:extLst>
                </p:cNvPr>
                <p:cNvPicPr/>
                <p:nvPr/>
              </p:nvPicPr>
              <p:blipFill>
                <a:blip r:embed="rId18"/>
                <a:stretch>
                  <a:fillRect/>
                </a:stretch>
              </p:blipFill>
              <p:spPr>
                <a:xfrm>
                  <a:off x="3612973" y="5211912"/>
                  <a:ext cx="28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07841F9A-FD1D-417E-A711-B79E8927B5E2}"/>
                    </a:ext>
                  </a:extLst>
                </p14:cNvPr>
                <p14:cNvContentPartPr/>
                <p14:nvPr/>
              </p14:nvContentPartPr>
              <p14:xfrm>
                <a:off x="3543493" y="4102392"/>
                <a:ext cx="1029960" cy="1290960"/>
              </p14:xfrm>
            </p:contentPart>
          </mc:Choice>
          <mc:Fallback>
            <p:pic>
              <p:nvPicPr>
                <p:cNvPr id="15" name="Freihand 14">
                  <a:extLst>
                    <a:ext uri="{FF2B5EF4-FFF2-40B4-BE49-F238E27FC236}">
                      <a16:creationId xmlns:a16="http://schemas.microsoft.com/office/drawing/2014/main" id="{07841F9A-FD1D-417E-A711-B79E8927B5E2}"/>
                    </a:ext>
                  </a:extLst>
                </p:cNvPr>
                <p:cNvPicPr/>
                <p:nvPr/>
              </p:nvPicPr>
              <p:blipFill>
                <a:blip r:embed="rId20"/>
                <a:stretch>
                  <a:fillRect/>
                </a:stretch>
              </p:blipFill>
              <p:spPr>
                <a:xfrm>
                  <a:off x="3539173" y="4098072"/>
                  <a:ext cx="1038600" cy="129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F9149B4-1DB6-41B8-A113-49386056A21A}"/>
                    </a:ext>
                  </a:extLst>
                </p14:cNvPr>
                <p14:cNvContentPartPr/>
                <p14:nvPr/>
              </p14:nvContentPartPr>
              <p14:xfrm>
                <a:off x="4051813" y="4895112"/>
                <a:ext cx="55440" cy="145440"/>
              </p14:xfrm>
            </p:contentPart>
          </mc:Choice>
          <mc:Fallback>
            <p:pic>
              <p:nvPicPr>
                <p:cNvPr id="16" name="Freihand 15">
                  <a:extLst>
                    <a:ext uri="{FF2B5EF4-FFF2-40B4-BE49-F238E27FC236}">
                      <a16:creationId xmlns:a16="http://schemas.microsoft.com/office/drawing/2014/main" id="{BF9149B4-1DB6-41B8-A113-49386056A21A}"/>
                    </a:ext>
                  </a:extLst>
                </p:cNvPr>
                <p:cNvPicPr/>
                <p:nvPr/>
              </p:nvPicPr>
              <p:blipFill>
                <a:blip r:embed="rId22"/>
                <a:stretch>
                  <a:fillRect/>
                </a:stretch>
              </p:blipFill>
              <p:spPr>
                <a:xfrm>
                  <a:off x="4047493" y="4890792"/>
                  <a:ext cx="64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201DC25-2BB7-45FB-8076-63B65BC9B988}"/>
                    </a:ext>
                  </a:extLst>
                </p14:cNvPr>
                <p14:cNvContentPartPr/>
                <p14:nvPr/>
              </p14:nvContentPartPr>
              <p14:xfrm>
                <a:off x="3985213" y="4854792"/>
                <a:ext cx="181080" cy="208440"/>
              </p14:xfrm>
            </p:contentPart>
          </mc:Choice>
          <mc:Fallback>
            <p:pic>
              <p:nvPicPr>
                <p:cNvPr id="17" name="Freihand 16">
                  <a:extLst>
                    <a:ext uri="{FF2B5EF4-FFF2-40B4-BE49-F238E27FC236}">
                      <a16:creationId xmlns:a16="http://schemas.microsoft.com/office/drawing/2014/main" id="{B201DC25-2BB7-45FB-8076-63B65BC9B988}"/>
                    </a:ext>
                  </a:extLst>
                </p:cNvPr>
                <p:cNvPicPr/>
                <p:nvPr/>
              </p:nvPicPr>
              <p:blipFill>
                <a:blip r:embed="rId24"/>
                <a:stretch>
                  <a:fillRect/>
                </a:stretch>
              </p:blipFill>
              <p:spPr>
                <a:xfrm>
                  <a:off x="3980893" y="4850472"/>
                  <a:ext cx="189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F738959-8521-44F3-A4C5-DAF6310BFF80}"/>
                    </a:ext>
                  </a:extLst>
                </p14:cNvPr>
                <p14:cNvContentPartPr/>
                <p14:nvPr/>
              </p14:nvContentPartPr>
              <p14:xfrm>
                <a:off x="3224893" y="3901152"/>
                <a:ext cx="1924200" cy="2091240"/>
              </p14:xfrm>
            </p:contentPart>
          </mc:Choice>
          <mc:Fallback>
            <p:pic>
              <p:nvPicPr>
                <p:cNvPr id="19" name="Freihand 18">
                  <a:extLst>
                    <a:ext uri="{FF2B5EF4-FFF2-40B4-BE49-F238E27FC236}">
                      <a16:creationId xmlns:a16="http://schemas.microsoft.com/office/drawing/2014/main" id="{1F738959-8521-44F3-A4C5-DAF6310BFF80}"/>
                    </a:ext>
                  </a:extLst>
                </p:cNvPr>
                <p:cNvPicPr/>
                <p:nvPr/>
              </p:nvPicPr>
              <p:blipFill>
                <a:blip r:embed="rId26"/>
                <a:stretch>
                  <a:fillRect/>
                </a:stretch>
              </p:blipFill>
              <p:spPr>
                <a:xfrm>
                  <a:off x="3220573" y="3896832"/>
                  <a:ext cx="1932840" cy="209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87ECC61-85BB-4D2A-A357-3BB6DC9E9DE8}"/>
                    </a:ext>
                  </a:extLst>
                </p14:cNvPr>
                <p14:cNvContentPartPr/>
                <p14:nvPr/>
              </p14:nvContentPartPr>
              <p14:xfrm>
                <a:off x="4099693" y="3814752"/>
                <a:ext cx="91800" cy="246240"/>
              </p14:xfrm>
            </p:contentPart>
          </mc:Choice>
          <mc:Fallback>
            <p:pic>
              <p:nvPicPr>
                <p:cNvPr id="20" name="Freihand 19">
                  <a:extLst>
                    <a:ext uri="{FF2B5EF4-FFF2-40B4-BE49-F238E27FC236}">
                      <a16:creationId xmlns:a16="http://schemas.microsoft.com/office/drawing/2014/main" id="{C87ECC61-85BB-4D2A-A357-3BB6DC9E9DE8}"/>
                    </a:ext>
                  </a:extLst>
                </p:cNvPr>
                <p:cNvPicPr/>
                <p:nvPr/>
              </p:nvPicPr>
              <p:blipFill>
                <a:blip r:embed="rId28"/>
                <a:stretch>
                  <a:fillRect/>
                </a:stretch>
              </p:blipFill>
              <p:spPr>
                <a:xfrm>
                  <a:off x="4095373" y="3810432"/>
                  <a:ext cx="100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18CA227-5D40-43C2-B0F3-237903076E82}"/>
                    </a:ext>
                  </a:extLst>
                </p14:cNvPr>
                <p14:cNvContentPartPr/>
                <p14:nvPr/>
              </p14:nvContentPartPr>
              <p14:xfrm>
                <a:off x="4620973" y="3691272"/>
                <a:ext cx="331560" cy="340920"/>
              </p14:xfrm>
            </p:contentPart>
          </mc:Choice>
          <mc:Fallback>
            <p:pic>
              <p:nvPicPr>
                <p:cNvPr id="21" name="Freihand 20">
                  <a:extLst>
                    <a:ext uri="{FF2B5EF4-FFF2-40B4-BE49-F238E27FC236}">
                      <a16:creationId xmlns:a16="http://schemas.microsoft.com/office/drawing/2014/main" id="{818CA227-5D40-43C2-B0F3-237903076E82}"/>
                    </a:ext>
                  </a:extLst>
                </p:cNvPr>
                <p:cNvPicPr/>
                <p:nvPr/>
              </p:nvPicPr>
              <p:blipFill>
                <a:blip r:embed="rId30"/>
                <a:stretch>
                  <a:fillRect/>
                </a:stretch>
              </p:blipFill>
              <p:spPr>
                <a:xfrm>
                  <a:off x="4616653" y="3686952"/>
                  <a:ext cx="3402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D1CED32-FE25-4B09-ACA3-AD0F103C3073}"/>
                    </a:ext>
                  </a:extLst>
                </p14:cNvPr>
                <p14:cNvContentPartPr/>
                <p14:nvPr/>
              </p14:nvContentPartPr>
              <p14:xfrm>
                <a:off x="5022733" y="4279872"/>
                <a:ext cx="248760" cy="71280"/>
              </p14:xfrm>
            </p:contentPart>
          </mc:Choice>
          <mc:Fallback>
            <p:pic>
              <p:nvPicPr>
                <p:cNvPr id="22" name="Freihand 21">
                  <a:extLst>
                    <a:ext uri="{FF2B5EF4-FFF2-40B4-BE49-F238E27FC236}">
                      <a16:creationId xmlns:a16="http://schemas.microsoft.com/office/drawing/2014/main" id="{CD1CED32-FE25-4B09-ACA3-AD0F103C3073}"/>
                    </a:ext>
                  </a:extLst>
                </p:cNvPr>
                <p:cNvPicPr/>
                <p:nvPr/>
              </p:nvPicPr>
              <p:blipFill>
                <a:blip r:embed="rId32"/>
                <a:stretch>
                  <a:fillRect/>
                </a:stretch>
              </p:blipFill>
              <p:spPr>
                <a:xfrm>
                  <a:off x="5018413" y="4275552"/>
                  <a:ext cx="257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9BCDFA13-ECCC-43D9-A0CD-9BDB29A2057C}"/>
                    </a:ext>
                  </a:extLst>
                </p14:cNvPr>
                <p14:cNvContentPartPr/>
                <p14:nvPr/>
              </p14:nvContentPartPr>
              <p14:xfrm>
                <a:off x="4977373" y="4859112"/>
                <a:ext cx="184320" cy="124920"/>
              </p14:xfrm>
            </p:contentPart>
          </mc:Choice>
          <mc:Fallback>
            <p:pic>
              <p:nvPicPr>
                <p:cNvPr id="23" name="Freihand 22">
                  <a:extLst>
                    <a:ext uri="{FF2B5EF4-FFF2-40B4-BE49-F238E27FC236}">
                      <a16:creationId xmlns:a16="http://schemas.microsoft.com/office/drawing/2014/main" id="{9BCDFA13-ECCC-43D9-A0CD-9BDB29A2057C}"/>
                    </a:ext>
                  </a:extLst>
                </p:cNvPr>
                <p:cNvPicPr/>
                <p:nvPr/>
              </p:nvPicPr>
              <p:blipFill>
                <a:blip r:embed="rId34"/>
                <a:stretch>
                  <a:fillRect/>
                </a:stretch>
              </p:blipFill>
              <p:spPr>
                <a:xfrm>
                  <a:off x="4973053" y="4854792"/>
                  <a:ext cx="192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01761E9-0A3D-4B3B-9452-51CC58C79EAA}"/>
                    </a:ext>
                  </a:extLst>
                </p14:cNvPr>
                <p14:cNvContentPartPr/>
                <p14:nvPr/>
              </p14:nvContentPartPr>
              <p14:xfrm>
                <a:off x="4524853" y="5461752"/>
                <a:ext cx="171360" cy="183960"/>
              </p14:xfrm>
            </p:contentPart>
          </mc:Choice>
          <mc:Fallback>
            <p:pic>
              <p:nvPicPr>
                <p:cNvPr id="24" name="Freihand 23">
                  <a:extLst>
                    <a:ext uri="{FF2B5EF4-FFF2-40B4-BE49-F238E27FC236}">
                      <a16:creationId xmlns:a16="http://schemas.microsoft.com/office/drawing/2014/main" id="{D01761E9-0A3D-4B3B-9452-51CC58C79EAA}"/>
                    </a:ext>
                  </a:extLst>
                </p:cNvPr>
                <p:cNvPicPr/>
                <p:nvPr/>
              </p:nvPicPr>
              <p:blipFill>
                <a:blip r:embed="rId36"/>
                <a:stretch>
                  <a:fillRect/>
                </a:stretch>
              </p:blipFill>
              <p:spPr>
                <a:xfrm>
                  <a:off x="4520533" y="5457432"/>
                  <a:ext cx="180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7B21F7CA-3974-4014-9F4E-4AF4D7E7034D}"/>
                    </a:ext>
                  </a:extLst>
                </p14:cNvPr>
                <p14:cNvContentPartPr/>
                <p14:nvPr/>
              </p14:nvContentPartPr>
              <p14:xfrm>
                <a:off x="4123453" y="5764872"/>
                <a:ext cx="43560" cy="254880"/>
              </p14:xfrm>
            </p:contentPart>
          </mc:Choice>
          <mc:Fallback>
            <p:pic>
              <p:nvPicPr>
                <p:cNvPr id="25" name="Freihand 24">
                  <a:extLst>
                    <a:ext uri="{FF2B5EF4-FFF2-40B4-BE49-F238E27FC236}">
                      <a16:creationId xmlns:a16="http://schemas.microsoft.com/office/drawing/2014/main" id="{7B21F7CA-3974-4014-9F4E-4AF4D7E7034D}"/>
                    </a:ext>
                  </a:extLst>
                </p:cNvPr>
                <p:cNvPicPr/>
                <p:nvPr/>
              </p:nvPicPr>
              <p:blipFill>
                <a:blip r:embed="rId38"/>
                <a:stretch>
                  <a:fillRect/>
                </a:stretch>
              </p:blipFill>
              <p:spPr>
                <a:xfrm>
                  <a:off x="4119133" y="5760552"/>
                  <a:ext cx="52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43F4EC9F-948D-4665-95E4-30620961BE40}"/>
                    </a:ext>
                  </a:extLst>
                </p14:cNvPr>
                <p14:cNvContentPartPr/>
                <p14:nvPr/>
              </p14:nvContentPartPr>
              <p14:xfrm>
                <a:off x="3409573" y="5868552"/>
                <a:ext cx="176760" cy="319320"/>
              </p14:xfrm>
            </p:contentPart>
          </mc:Choice>
          <mc:Fallback>
            <p:pic>
              <p:nvPicPr>
                <p:cNvPr id="26" name="Freihand 25">
                  <a:extLst>
                    <a:ext uri="{FF2B5EF4-FFF2-40B4-BE49-F238E27FC236}">
                      <a16:creationId xmlns:a16="http://schemas.microsoft.com/office/drawing/2014/main" id="{43F4EC9F-948D-4665-95E4-30620961BE40}"/>
                    </a:ext>
                  </a:extLst>
                </p:cNvPr>
                <p:cNvPicPr/>
                <p:nvPr/>
              </p:nvPicPr>
              <p:blipFill>
                <a:blip r:embed="rId40"/>
                <a:stretch>
                  <a:fillRect/>
                </a:stretch>
              </p:blipFill>
              <p:spPr>
                <a:xfrm>
                  <a:off x="3405253" y="5864232"/>
                  <a:ext cx="1854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0155E305-962E-429F-B646-5B9C98E33544}"/>
                    </a:ext>
                  </a:extLst>
                </p14:cNvPr>
                <p14:cNvContentPartPr/>
                <p14:nvPr/>
              </p14:nvContentPartPr>
              <p14:xfrm>
                <a:off x="3118693" y="5608992"/>
                <a:ext cx="221400" cy="159480"/>
              </p14:xfrm>
            </p:contentPart>
          </mc:Choice>
          <mc:Fallback>
            <p:pic>
              <p:nvPicPr>
                <p:cNvPr id="27" name="Freihand 26">
                  <a:extLst>
                    <a:ext uri="{FF2B5EF4-FFF2-40B4-BE49-F238E27FC236}">
                      <a16:creationId xmlns:a16="http://schemas.microsoft.com/office/drawing/2014/main" id="{0155E305-962E-429F-B646-5B9C98E33544}"/>
                    </a:ext>
                  </a:extLst>
                </p:cNvPr>
                <p:cNvPicPr/>
                <p:nvPr/>
              </p:nvPicPr>
              <p:blipFill>
                <a:blip r:embed="rId42"/>
                <a:stretch>
                  <a:fillRect/>
                </a:stretch>
              </p:blipFill>
              <p:spPr>
                <a:xfrm>
                  <a:off x="3114373" y="5604672"/>
                  <a:ext cx="230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EDE0F3E-6633-4B0C-8E78-2AFA565346EA}"/>
                    </a:ext>
                  </a:extLst>
                </p14:cNvPr>
                <p14:cNvContentPartPr/>
                <p14:nvPr/>
              </p14:nvContentPartPr>
              <p14:xfrm>
                <a:off x="3074053" y="5194992"/>
                <a:ext cx="262800" cy="21600"/>
              </p14:xfrm>
            </p:contentPart>
          </mc:Choice>
          <mc:Fallback>
            <p:pic>
              <p:nvPicPr>
                <p:cNvPr id="28" name="Freihand 27">
                  <a:extLst>
                    <a:ext uri="{FF2B5EF4-FFF2-40B4-BE49-F238E27FC236}">
                      <a16:creationId xmlns:a16="http://schemas.microsoft.com/office/drawing/2014/main" id="{AEDE0F3E-6633-4B0C-8E78-2AFA565346EA}"/>
                    </a:ext>
                  </a:extLst>
                </p:cNvPr>
                <p:cNvPicPr/>
                <p:nvPr/>
              </p:nvPicPr>
              <p:blipFill>
                <a:blip r:embed="rId44"/>
                <a:stretch>
                  <a:fillRect/>
                </a:stretch>
              </p:blipFill>
              <p:spPr>
                <a:xfrm>
                  <a:off x="3069733" y="5190672"/>
                  <a:ext cx="271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E3141C53-DDCC-4688-88FB-433B6C73B5ED}"/>
                    </a:ext>
                  </a:extLst>
                </p14:cNvPr>
                <p14:cNvContentPartPr/>
                <p14:nvPr/>
              </p14:nvContentPartPr>
              <p14:xfrm>
                <a:off x="3271693" y="4685952"/>
                <a:ext cx="176760" cy="18000"/>
              </p14:xfrm>
            </p:contentPart>
          </mc:Choice>
          <mc:Fallback>
            <p:pic>
              <p:nvPicPr>
                <p:cNvPr id="29" name="Freihand 28">
                  <a:extLst>
                    <a:ext uri="{FF2B5EF4-FFF2-40B4-BE49-F238E27FC236}">
                      <a16:creationId xmlns:a16="http://schemas.microsoft.com/office/drawing/2014/main" id="{E3141C53-DDCC-4688-88FB-433B6C73B5ED}"/>
                    </a:ext>
                  </a:extLst>
                </p:cNvPr>
                <p:cNvPicPr/>
                <p:nvPr/>
              </p:nvPicPr>
              <p:blipFill>
                <a:blip r:embed="rId46"/>
                <a:stretch>
                  <a:fillRect/>
                </a:stretch>
              </p:blipFill>
              <p:spPr>
                <a:xfrm>
                  <a:off x="3267373" y="4681632"/>
                  <a:ext cx="185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0677E8D-BE03-4188-8960-43CBB9381459}"/>
                    </a:ext>
                  </a:extLst>
                </p14:cNvPr>
                <p14:cNvContentPartPr/>
                <p14:nvPr/>
              </p14:nvContentPartPr>
              <p14:xfrm>
                <a:off x="3555733" y="4152432"/>
                <a:ext cx="93600" cy="171360"/>
              </p14:xfrm>
            </p:contentPart>
          </mc:Choice>
          <mc:Fallback>
            <p:pic>
              <p:nvPicPr>
                <p:cNvPr id="30" name="Freihand 29">
                  <a:extLst>
                    <a:ext uri="{FF2B5EF4-FFF2-40B4-BE49-F238E27FC236}">
                      <a16:creationId xmlns:a16="http://schemas.microsoft.com/office/drawing/2014/main" id="{70677E8D-BE03-4188-8960-43CBB9381459}"/>
                    </a:ext>
                  </a:extLst>
                </p:cNvPr>
                <p:cNvPicPr/>
                <p:nvPr/>
              </p:nvPicPr>
              <p:blipFill>
                <a:blip r:embed="rId48"/>
                <a:stretch>
                  <a:fillRect/>
                </a:stretch>
              </p:blipFill>
              <p:spPr>
                <a:xfrm>
                  <a:off x="3551413" y="4148112"/>
                  <a:ext cx="102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27F310F0-55FE-47E2-B5ED-18E42109E60D}"/>
                    </a:ext>
                  </a:extLst>
                </p14:cNvPr>
                <p14:cNvContentPartPr/>
                <p14:nvPr/>
              </p14:nvContentPartPr>
              <p14:xfrm>
                <a:off x="3777853" y="4038672"/>
                <a:ext cx="155160" cy="218520"/>
              </p14:xfrm>
            </p:contentPart>
          </mc:Choice>
          <mc:Fallback>
            <p:pic>
              <p:nvPicPr>
                <p:cNvPr id="31" name="Freihand 30">
                  <a:extLst>
                    <a:ext uri="{FF2B5EF4-FFF2-40B4-BE49-F238E27FC236}">
                      <a16:creationId xmlns:a16="http://schemas.microsoft.com/office/drawing/2014/main" id="{27F310F0-55FE-47E2-B5ED-18E42109E60D}"/>
                    </a:ext>
                  </a:extLst>
                </p:cNvPr>
                <p:cNvPicPr/>
                <p:nvPr/>
              </p:nvPicPr>
              <p:blipFill>
                <a:blip r:embed="rId50"/>
                <a:stretch>
                  <a:fillRect/>
                </a:stretch>
              </p:blipFill>
              <p:spPr>
                <a:xfrm>
                  <a:off x="3773533" y="4034352"/>
                  <a:ext cx="163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2B42261-7064-4584-856B-FCCD14A8C49D}"/>
                    </a:ext>
                  </a:extLst>
                </p14:cNvPr>
                <p14:cNvContentPartPr/>
                <p14:nvPr/>
              </p14:nvContentPartPr>
              <p14:xfrm>
                <a:off x="3777493" y="2982792"/>
                <a:ext cx="1824480" cy="102960"/>
              </p14:xfrm>
            </p:contentPart>
          </mc:Choice>
          <mc:Fallback>
            <p:pic>
              <p:nvPicPr>
                <p:cNvPr id="33" name="Freihand 32">
                  <a:extLst>
                    <a:ext uri="{FF2B5EF4-FFF2-40B4-BE49-F238E27FC236}">
                      <a16:creationId xmlns:a16="http://schemas.microsoft.com/office/drawing/2014/main" id="{82B42261-7064-4584-856B-FCCD14A8C49D}"/>
                    </a:ext>
                  </a:extLst>
                </p:cNvPr>
                <p:cNvPicPr/>
                <p:nvPr/>
              </p:nvPicPr>
              <p:blipFill>
                <a:blip r:embed="rId52"/>
                <a:stretch>
                  <a:fillRect/>
                </a:stretch>
              </p:blipFill>
              <p:spPr>
                <a:xfrm>
                  <a:off x="3773173" y="2978472"/>
                  <a:ext cx="1833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85239BBD-D572-4987-8415-DD509E058CD3}"/>
                    </a:ext>
                  </a:extLst>
                </p14:cNvPr>
                <p14:cNvContentPartPr/>
                <p14:nvPr/>
              </p14:nvContentPartPr>
              <p14:xfrm>
                <a:off x="5011573" y="3054792"/>
                <a:ext cx="157680" cy="450000"/>
              </p14:xfrm>
            </p:contentPart>
          </mc:Choice>
          <mc:Fallback>
            <p:pic>
              <p:nvPicPr>
                <p:cNvPr id="34" name="Freihand 33">
                  <a:extLst>
                    <a:ext uri="{FF2B5EF4-FFF2-40B4-BE49-F238E27FC236}">
                      <a16:creationId xmlns:a16="http://schemas.microsoft.com/office/drawing/2014/main" id="{85239BBD-D572-4987-8415-DD509E058CD3}"/>
                    </a:ext>
                  </a:extLst>
                </p:cNvPr>
                <p:cNvPicPr/>
                <p:nvPr/>
              </p:nvPicPr>
              <p:blipFill>
                <a:blip r:embed="rId54"/>
                <a:stretch>
                  <a:fillRect/>
                </a:stretch>
              </p:blipFill>
              <p:spPr>
                <a:xfrm>
                  <a:off x="5007253" y="3050472"/>
                  <a:ext cx="16632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4F628E57-A07D-45A7-A5AB-1895B51A222B}"/>
                    </a:ext>
                  </a:extLst>
                </p14:cNvPr>
                <p14:cNvContentPartPr/>
                <p14:nvPr/>
              </p14:nvContentPartPr>
              <p14:xfrm>
                <a:off x="4898173" y="3330192"/>
                <a:ext cx="371160" cy="422640"/>
              </p14:xfrm>
            </p:contentPart>
          </mc:Choice>
          <mc:Fallback>
            <p:pic>
              <p:nvPicPr>
                <p:cNvPr id="35" name="Freihand 34">
                  <a:extLst>
                    <a:ext uri="{FF2B5EF4-FFF2-40B4-BE49-F238E27FC236}">
                      <a16:creationId xmlns:a16="http://schemas.microsoft.com/office/drawing/2014/main" id="{4F628E57-A07D-45A7-A5AB-1895B51A222B}"/>
                    </a:ext>
                  </a:extLst>
                </p:cNvPr>
                <p:cNvPicPr/>
                <p:nvPr/>
              </p:nvPicPr>
              <p:blipFill>
                <a:blip r:embed="rId56"/>
                <a:stretch>
                  <a:fillRect/>
                </a:stretch>
              </p:blipFill>
              <p:spPr>
                <a:xfrm>
                  <a:off x="4893853" y="3325872"/>
                  <a:ext cx="379800" cy="43128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D774FCE-4975-4C52-AC5A-C890076D5EA0}"/>
                  </a:ext>
                </a:extLst>
              </p14:cNvPr>
              <p14:cNvContentPartPr/>
              <p14:nvPr/>
            </p14:nvContentPartPr>
            <p14:xfrm>
              <a:off x="1582573" y="1975152"/>
              <a:ext cx="1968840" cy="135720"/>
            </p14:xfrm>
          </p:contentPart>
        </mc:Choice>
        <mc:Fallback>
          <p:pic>
            <p:nvPicPr>
              <p:cNvPr id="2" name="Freihand 1">
                <a:extLst>
                  <a:ext uri="{FF2B5EF4-FFF2-40B4-BE49-F238E27FC236}">
                    <a16:creationId xmlns:a16="http://schemas.microsoft.com/office/drawing/2014/main" id="{7D774FCE-4975-4C52-AC5A-C890076D5EA0}"/>
                  </a:ext>
                </a:extLst>
              </p:cNvPr>
              <p:cNvPicPr/>
              <p:nvPr/>
            </p:nvPicPr>
            <p:blipFill>
              <a:blip r:embed="rId4"/>
              <a:stretch>
                <a:fillRect/>
              </a:stretch>
            </p:blipFill>
            <p:spPr>
              <a:xfrm>
                <a:off x="1578253" y="1970832"/>
                <a:ext cx="1977480" cy="144360"/>
              </a:xfrm>
              <a:prstGeom prst="rect">
                <a:avLst/>
              </a:prstGeom>
            </p:spPr>
          </p:pic>
        </mc:Fallback>
      </mc:AlternateContent>
      <p:grpSp>
        <p:nvGrpSpPr>
          <p:cNvPr id="31" name="Gruppieren 30">
            <a:extLst>
              <a:ext uri="{FF2B5EF4-FFF2-40B4-BE49-F238E27FC236}">
                <a16:creationId xmlns:a16="http://schemas.microsoft.com/office/drawing/2014/main" id="{3EA90FA3-3E78-45B5-9805-B8284BFE075B}"/>
              </a:ext>
            </a:extLst>
          </p:cNvPr>
          <p:cNvGrpSpPr/>
          <p:nvPr/>
        </p:nvGrpSpPr>
        <p:grpSpPr>
          <a:xfrm>
            <a:off x="1312213" y="1858512"/>
            <a:ext cx="1728720" cy="1077480"/>
            <a:chOff x="1312213" y="1858512"/>
            <a:chExt cx="1728720" cy="10774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5D14B95-3FCB-4216-9804-0EAE806FBFB9}"/>
                    </a:ext>
                  </a:extLst>
                </p14:cNvPr>
                <p14:cNvContentPartPr/>
                <p14:nvPr/>
              </p14:nvContentPartPr>
              <p14:xfrm>
                <a:off x="1806493" y="2190432"/>
                <a:ext cx="37080" cy="185760"/>
              </p14:xfrm>
            </p:contentPart>
          </mc:Choice>
          <mc:Fallback>
            <p:pic>
              <p:nvPicPr>
                <p:cNvPr id="3" name="Freihand 2">
                  <a:extLst>
                    <a:ext uri="{FF2B5EF4-FFF2-40B4-BE49-F238E27FC236}">
                      <a16:creationId xmlns:a16="http://schemas.microsoft.com/office/drawing/2014/main" id="{A5D14B95-3FCB-4216-9804-0EAE806FBFB9}"/>
                    </a:ext>
                  </a:extLst>
                </p:cNvPr>
                <p:cNvPicPr/>
                <p:nvPr/>
              </p:nvPicPr>
              <p:blipFill>
                <a:blip r:embed="rId6"/>
                <a:stretch>
                  <a:fillRect/>
                </a:stretch>
              </p:blipFill>
              <p:spPr>
                <a:xfrm>
                  <a:off x="1802173" y="2186112"/>
                  <a:ext cx="45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B3591E31-33F0-4EE1-94AB-15591D5A7611}"/>
                    </a:ext>
                  </a:extLst>
                </p14:cNvPr>
                <p14:cNvContentPartPr/>
                <p14:nvPr/>
              </p14:nvContentPartPr>
              <p14:xfrm>
                <a:off x="1767253" y="2260632"/>
                <a:ext cx="167040" cy="140040"/>
              </p14:xfrm>
            </p:contentPart>
          </mc:Choice>
          <mc:Fallback>
            <p:pic>
              <p:nvPicPr>
                <p:cNvPr id="9" name="Freihand 8">
                  <a:extLst>
                    <a:ext uri="{FF2B5EF4-FFF2-40B4-BE49-F238E27FC236}">
                      <a16:creationId xmlns:a16="http://schemas.microsoft.com/office/drawing/2014/main" id="{B3591E31-33F0-4EE1-94AB-15591D5A7611}"/>
                    </a:ext>
                  </a:extLst>
                </p:cNvPr>
                <p:cNvPicPr/>
                <p:nvPr/>
              </p:nvPicPr>
              <p:blipFill>
                <a:blip r:embed="rId8"/>
                <a:stretch>
                  <a:fillRect/>
                </a:stretch>
              </p:blipFill>
              <p:spPr>
                <a:xfrm>
                  <a:off x="1762933" y="2256312"/>
                  <a:ext cx="175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A5ADCE9-2764-487D-BBEE-3949309E63FD}"/>
                    </a:ext>
                  </a:extLst>
                </p14:cNvPr>
                <p14:cNvContentPartPr/>
                <p14:nvPr/>
              </p14:nvContentPartPr>
              <p14:xfrm>
                <a:off x="1706053" y="2279352"/>
                <a:ext cx="129240" cy="84600"/>
              </p14:xfrm>
            </p:contentPart>
          </mc:Choice>
          <mc:Fallback>
            <p:pic>
              <p:nvPicPr>
                <p:cNvPr id="10" name="Freihand 9">
                  <a:extLst>
                    <a:ext uri="{FF2B5EF4-FFF2-40B4-BE49-F238E27FC236}">
                      <a16:creationId xmlns:a16="http://schemas.microsoft.com/office/drawing/2014/main" id="{EA5ADCE9-2764-487D-BBEE-3949309E63FD}"/>
                    </a:ext>
                  </a:extLst>
                </p:cNvPr>
                <p:cNvPicPr/>
                <p:nvPr/>
              </p:nvPicPr>
              <p:blipFill>
                <a:blip r:embed="rId10"/>
                <a:stretch>
                  <a:fillRect/>
                </a:stretch>
              </p:blipFill>
              <p:spPr>
                <a:xfrm>
                  <a:off x="1701733" y="2275032"/>
                  <a:ext cx="137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B59A6D7-0985-40C8-B033-EF40A909CA59}"/>
                    </a:ext>
                  </a:extLst>
                </p14:cNvPr>
                <p14:cNvContentPartPr/>
                <p14:nvPr/>
              </p14:nvContentPartPr>
              <p14:xfrm>
                <a:off x="1756093" y="2079912"/>
                <a:ext cx="127080" cy="139320"/>
              </p14:xfrm>
            </p:contentPart>
          </mc:Choice>
          <mc:Fallback>
            <p:pic>
              <p:nvPicPr>
                <p:cNvPr id="11" name="Freihand 10">
                  <a:extLst>
                    <a:ext uri="{FF2B5EF4-FFF2-40B4-BE49-F238E27FC236}">
                      <a16:creationId xmlns:a16="http://schemas.microsoft.com/office/drawing/2014/main" id="{DB59A6D7-0985-40C8-B033-EF40A909CA59}"/>
                    </a:ext>
                  </a:extLst>
                </p:cNvPr>
                <p:cNvPicPr/>
                <p:nvPr/>
              </p:nvPicPr>
              <p:blipFill>
                <a:blip r:embed="rId12"/>
                <a:stretch>
                  <a:fillRect/>
                </a:stretch>
              </p:blipFill>
              <p:spPr>
                <a:xfrm>
                  <a:off x="1751773" y="2075592"/>
                  <a:ext cx="135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694B4397-E3EE-4D23-BC3F-2859F25B38A7}"/>
                    </a:ext>
                  </a:extLst>
                </p14:cNvPr>
                <p14:cNvContentPartPr/>
                <p14:nvPr/>
              </p14:nvContentPartPr>
              <p14:xfrm>
                <a:off x="1785973" y="2356032"/>
                <a:ext cx="117720" cy="115560"/>
              </p14:xfrm>
            </p:contentPart>
          </mc:Choice>
          <mc:Fallback>
            <p:pic>
              <p:nvPicPr>
                <p:cNvPr id="12" name="Freihand 11">
                  <a:extLst>
                    <a:ext uri="{FF2B5EF4-FFF2-40B4-BE49-F238E27FC236}">
                      <a16:creationId xmlns:a16="http://schemas.microsoft.com/office/drawing/2014/main" id="{694B4397-E3EE-4D23-BC3F-2859F25B38A7}"/>
                    </a:ext>
                  </a:extLst>
                </p:cNvPr>
                <p:cNvPicPr/>
                <p:nvPr/>
              </p:nvPicPr>
              <p:blipFill>
                <a:blip r:embed="rId14"/>
                <a:stretch>
                  <a:fillRect/>
                </a:stretch>
              </p:blipFill>
              <p:spPr>
                <a:xfrm>
                  <a:off x="1781653" y="2351712"/>
                  <a:ext cx="126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46557BD-0D74-4A5B-BA49-6ECEEFC10B33}"/>
                    </a:ext>
                  </a:extLst>
                </p14:cNvPr>
                <p14:cNvContentPartPr/>
                <p14:nvPr/>
              </p14:nvContentPartPr>
              <p14:xfrm>
                <a:off x="1685173" y="2409312"/>
                <a:ext cx="140760" cy="127440"/>
              </p14:xfrm>
            </p:contentPart>
          </mc:Choice>
          <mc:Fallback>
            <p:pic>
              <p:nvPicPr>
                <p:cNvPr id="13" name="Freihand 12">
                  <a:extLst>
                    <a:ext uri="{FF2B5EF4-FFF2-40B4-BE49-F238E27FC236}">
                      <a16:creationId xmlns:a16="http://schemas.microsoft.com/office/drawing/2014/main" id="{846557BD-0D74-4A5B-BA49-6ECEEFC10B33}"/>
                    </a:ext>
                  </a:extLst>
                </p:cNvPr>
                <p:cNvPicPr/>
                <p:nvPr/>
              </p:nvPicPr>
              <p:blipFill>
                <a:blip r:embed="rId16"/>
                <a:stretch>
                  <a:fillRect/>
                </a:stretch>
              </p:blipFill>
              <p:spPr>
                <a:xfrm>
                  <a:off x="1680853" y="2404992"/>
                  <a:ext cx="149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4031C29-E22C-49AF-913D-7669B3343CA8}"/>
                    </a:ext>
                  </a:extLst>
                </p14:cNvPr>
                <p14:cNvContentPartPr/>
                <p14:nvPr/>
              </p14:nvContentPartPr>
              <p14:xfrm>
                <a:off x="2287453" y="2291592"/>
                <a:ext cx="17640" cy="114120"/>
              </p14:xfrm>
            </p:contentPart>
          </mc:Choice>
          <mc:Fallback>
            <p:pic>
              <p:nvPicPr>
                <p:cNvPr id="14" name="Freihand 13">
                  <a:extLst>
                    <a:ext uri="{FF2B5EF4-FFF2-40B4-BE49-F238E27FC236}">
                      <a16:creationId xmlns:a16="http://schemas.microsoft.com/office/drawing/2014/main" id="{E4031C29-E22C-49AF-913D-7669B3343CA8}"/>
                    </a:ext>
                  </a:extLst>
                </p:cNvPr>
                <p:cNvPicPr/>
                <p:nvPr/>
              </p:nvPicPr>
              <p:blipFill>
                <a:blip r:embed="rId18"/>
                <a:stretch>
                  <a:fillRect/>
                </a:stretch>
              </p:blipFill>
              <p:spPr>
                <a:xfrm>
                  <a:off x="2283133" y="2287272"/>
                  <a:ext cx="26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A68364A8-467B-44F4-A7B0-F032CD7CDA86}"/>
                    </a:ext>
                  </a:extLst>
                </p14:cNvPr>
                <p14:cNvContentPartPr/>
                <p14:nvPr/>
              </p14:nvContentPartPr>
              <p14:xfrm>
                <a:off x="2234533" y="2064432"/>
                <a:ext cx="107280" cy="119520"/>
              </p14:xfrm>
            </p:contentPart>
          </mc:Choice>
          <mc:Fallback>
            <p:pic>
              <p:nvPicPr>
                <p:cNvPr id="16" name="Freihand 15">
                  <a:extLst>
                    <a:ext uri="{FF2B5EF4-FFF2-40B4-BE49-F238E27FC236}">
                      <a16:creationId xmlns:a16="http://schemas.microsoft.com/office/drawing/2014/main" id="{A68364A8-467B-44F4-A7B0-F032CD7CDA86}"/>
                    </a:ext>
                  </a:extLst>
                </p:cNvPr>
                <p:cNvPicPr/>
                <p:nvPr/>
              </p:nvPicPr>
              <p:blipFill>
                <a:blip r:embed="rId20"/>
                <a:stretch>
                  <a:fillRect/>
                </a:stretch>
              </p:blipFill>
              <p:spPr>
                <a:xfrm>
                  <a:off x="2230213" y="2060112"/>
                  <a:ext cx="115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DB55EB73-D522-4E4E-A2F8-C2334D26071B}"/>
                    </a:ext>
                  </a:extLst>
                </p14:cNvPr>
                <p14:cNvContentPartPr/>
                <p14:nvPr/>
              </p14:nvContentPartPr>
              <p14:xfrm>
                <a:off x="2284573" y="2178912"/>
                <a:ext cx="121320" cy="106200"/>
              </p14:xfrm>
            </p:contentPart>
          </mc:Choice>
          <mc:Fallback>
            <p:pic>
              <p:nvPicPr>
                <p:cNvPr id="17" name="Freihand 16">
                  <a:extLst>
                    <a:ext uri="{FF2B5EF4-FFF2-40B4-BE49-F238E27FC236}">
                      <a16:creationId xmlns:a16="http://schemas.microsoft.com/office/drawing/2014/main" id="{DB55EB73-D522-4E4E-A2F8-C2334D26071B}"/>
                    </a:ext>
                  </a:extLst>
                </p:cNvPr>
                <p:cNvPicPr/>
                <p:nvPr/>
              </p:nvPicPr>
              <p:blipFill>
                <a:blip r:embed="rId22"/>
                <a:stretch>
                  <a:fillRect/>
                </a:stretch>
              </p:blipFill>
              <p:spPr>
                <a:xfrm>
                  <a:off x="2280253" y="2174592"/>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A6B81128-36F6-4F61-A26C-280AC00DEAF5}"/>
                    </a:ext>
                  </a:extLst>
                </p14:cNvPr>
                <p14:cNvContentPartPr/>
                <p14:nvPr/>
              </p14:nvContentPartPr>
              <p14:xfrm>
                <a:off x="2203213" y="2180352"/>
                <a:ext cx="120960" cy="90360"/>
              </p14:xfrm>
            </p:contentPart>
          </mc:Choice>
          <mc:Fallback>
            <p:pic>
              <p:nvPicPr>
                <p:cNvPr id="18" name="Freihand 17">
                  <a:extLst>
                    <a:ext uri="{FF2B5EF4-FFF2-40B4-BE49-F238E27FC236}">
                      <a16:creationId xmlns:a16="http://schemas.microsoft.com/office/drawing/2014/main" id="{A6B81128-36F6-4F61-A26C-280AC00DEAF5}"/>
                    </a:ext>
                  </a:extLst>
                </p:cNvPr>
                <p:cNvPicPr/>
                <p:nvPr/>
              </p:nvPicPr>
              <p:blipFill>
                <a:blip r:embed="rId24"/>
                <a:stretch>
                  <a:fillRect/>
                </a:stretch>
              </p:blipFill>
              <p:spPr>
                <a:xfrm>
                  <a:off x="2198893" y="2176032"/>
                  <a:ext cx="129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DF1ABC9D-157A-4800-88FD-78F1A62D92DF}"/>
                    </a:ext>
                  </a:extLst>
                </p14:cNvPr>
                <p14:cNvContentPartPr/>
                <p14:nvPr/>
              </p14:nvContentPartPr>
              <p14:xfrm>
                <a:off x="2270533" y="2397072"/>
                <a:ext cx="88560" cy="34200"/>
              </p14:xfrm>
            </p:contentPart>
          </mc:Choice>
          <mc:Fallback>
            <p:pic>
              <p:nvPicPr>
                <p:cNvPr id="19" name="Freihand 18">
                  <a:extLst>
                    <a:ext uri="{FF2B5EF4-FFF2-40B4-BE49-F238E27FC236}">
                      <a16:creationId xmlns:a16="http://schemas.microsoft.com/office/drawing/2014/main" id="{DF1ABC9D-157A-4800-88FD-78F1A62D92DF}"/>
                    </a:ext>
                  </a:extLst>
                </p:cNvPr>
                <p:cNvPicPr/>
                <p:nvPr/>
              </p:nvPicPr>
              <p:blipFill>
                <a:blip r:embed="rId26"/>
                <a:stretch>
                  <a:fillRect/>
                </a:stretch>
              </p:blipFill>
              <p:spPr>
                <a:xfrm>
                  <a:off x="2266213" y="2392752"/>
                  <a:ext cx="97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0D54A4AE-19B0-400F-B949-FAE7DED05C07}"/>
                    </a:ext>
                  </a:extLst>
                </p14:cNvPr>
                <p14:cNvContentPartPr/>
                <p14:nvPr/>
              </p14:nvContentPartPr>
              <p14:xfrm>
                <a:off x="2185573" y="2382312"/>
                <a:ext cx="99000" cy="122400"/>
              </p14:xfrm>
            </p:contentPart>
          </mc:Choice>
          <mc:Fallback>
            <p:pic>
              <p:nvPicPr>
                <p:cNvPr id="20" name="Freihand 19">
                  <a:extLst>
                    <a:ext uri="{FF2B5EF4-FFF2-40B4-BE49-F238E27FC236}">
                      <a16:creationId xmlns:a16="http://schemas.microsoft.com/office/drawing/2014/main" id="{0D54A4AE-19B0-400F-B949-FAE7DED05C07}"/>
                    </a:ext>
                  </a:extLst>
                </p:cNvPr>
                <p:cNvPicPr/>
                <p:nvPr/>
              </p:nvPicPr>
              <p:blipFill>
                <a:blip r:embed="rId28"/>
                <a:stretch>
                  <a:fillRect/>
                </a:stretch>
              </p:blipFill>
              <p:spPr>
                <a:xfrm>
                  <a:off x="2181253" y="2377992"/>
                  <a:ext cx="107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6E6C61B9-067B-414D-9DC3-2D0FE26AED85}"/>
                    </a:ext>
                  </a:extLst>
                </p14:cNvPr>
                <p14:cNvContentPartPr/>
                <p14:nvPr/>
              </p14:nvContentPartPr>
              <p14:xfrm>
                <a:off x="2667613" y="2261712"/>
                <a:ext cx="24840" cy="136800"/>
              </p14:xfrm>
            </p:contentPart>
          </mc:Choice>
          <mc:Fallback>
            <p:pic>
              <p:nvPicPr>
                <p:cNvPr id="21" name="Freihand 20">
                  <a:extLst>
                    <a:ext uri="{FF2B5EF4-FFF2-40B4-BE49-F238E27FC236}">
                      <a16:creationId xmlns:a16="http://schemas.microsoft.com/office/drawing/2014/main" id="{6E6C61B9-067B-414D-9DC3-2D0FE26AED85}"/>
                    </a:ext>
                  </a:extLst>
                </p:cNvPr>
                <p:cNvPicPr/>
                <p:nvPr/>
              </p:nvPicPr>
              <p:blipFill>
                <a:blip r:embed="rId30"/>
                <a:stretch>
                  <a:fillRect/>
                </a:stretch>
              </p:blipFill>
              <p:spPr>
                <a:xfrm>
                  <a:off x="2663293" y="2257392"/>
                  <a:ext cx="3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6FF6FA3-D35B-48B3-8CCD-CDFC923679F7}"/>
                    </a:ext>
                  </a:extLst>
                </p14:cNvPr>
                <p14:cNvContentPartPr/>
                <p14:nvPr/>
              </p14:nvContentPartPr>
              <p14:xfrm>
                <a:off x="2635933" y="2204832"/>
                <a:ext cx="140760" cy="75240"/>
              </p14:xfrm>
            </p:contentPart>
          </mc:Choice>
          <mc:Fallback>
            <p:pic>
              <p:nvPicPr>
                <p:cNvPr id="22" name="Freihand 21">
                  <a:extLst>
                    <a:ext uri="{FF2B5EF4-FFF2-40B4-BE49-F238E27FC236}">
                      <a16:creationId xmlns:a16="http://schemas.microsoft.com/office/drawing/2014/main" id="{36FF6FA3-D35B-48B3-8CCD-CDFC923679F7}"/>
                    </a:ext>
                  </a:extLst>
                </p:cNvPr>
                <p:cNvPicPr/>
                <p:nvPr/>
              </p:nvPicPr>
              <p:blipFill>
                <a:blip r:embed="rId32"/>
                <a:stretch>
                  <a:fillRect/>
                </a:stretch>
              </p:blipFill>
              <p:spPr>
                <a:xfrm>
                  <a:off x="2631613" y="2200512"/>
                  <a:ext cx="149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0F08E71-BE93-4951-87BF-D91F00E124B0}"/>
                    </a:ext>
                  </a:extLst>
                </p14:cNvPr>
                <p14:cNvContentPartPr/>
                <p14:nvPr/>
              </p14:nvContentPartPr>
              <p14:xfrm>
                <a:off x="2579773" y="2137872"/>
                <a:ext cx="122400" cy="120240"/>
              </p14:xfrm>
            </p:contentPart>
          </mc:Choice>
          <mc:Fallback>
            <p:pic>
              <p:nvPicPr>
                <p:cNvPr id="23" name="Freihand 22">
                  <a:extLst>
                    <a:ext uri="{FF2B5EF4-FFF2-40B4-BE49-F238E27FC236}">
                      <a16:creationId xmlns:a16="http://schemas.microsoft.com/office/drawing/2014/main" id="{00F08E71-BE93-4951-87BF-D91F00E124B0}"/>
                    </a:ext>
                  </a:extLst>
                </p:cNvPr>
                <p:cNvPicPr/>
                <p:nvPr/>
              </p:nvPicPr>
              <p:blipFill>
                <a:blip r:embed="rId34"/>
                <a:stretch>
                  <a:fillRect/>
                </a:stretch>
              </p:blipFill>
              <p:spPr>
                <a:xfrm>
                  <a:off x="2575453" y="2133552"/>
                  <a:ext cx="131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66BDC46-3004-4A41-979D-BC4EA6FEB71E}"/>
                    </a:ext>
                  </a:extLst>
                </p14:cNvPr>
                <p14:cNvContentPartPr/>
                <p14:nvPr/>
              </p14:nvContentPartPr>
              <p14:xfrm>
                <a:off x="2665813" y="2112672"/>
                <a:ext cx="27000" cy="162360"/>
              </p14:xfrm>
            </p:contentPart>
          </mc:Choice>
          <mc:Fallback>
            <p:pic>
              <p:nvPicPr>
                <p:cNvPr id="24" name="Freihand 23">
                  <a:extLst>
                    <a:ext uri="{FF2B5EF4-FFF2-40B4-BE49-F238E27FC236}">
                      <a16:creationId xmlns:a16="http://schemas.microsoft.com/office/drawing/2014/main" id="{666BDC46-3004-4A41-979D-BC4EA6FEB71E}"/>
                    </a:ext>
                  </a:extLst>
                </p:cNvPr>
                <p:cNvPicPr/>
                <p:nvPr/>
              </p:nvPicPr>
              <p:blipFill>
                <a:blip r:embed="rId36"/>
                <a:stretch>
                  <a:fillRect/>
                </a:stretch>
              </p:blipFill>
              <p:spPr>
                <a:xfrm>
                  <a:off x="2661493" y="2108352"/>
                  <a:ext cx="35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58D4EC4-CA0D-4E4F-9664-A380EBF0178D}"/>
                    </a:ext>
                  </a:extLst>
                </p14:cNvPr>
                <p14:cNvContentPartPr/>
                <p14:nvPr/>
              </p14:nvContentPartPr>
              <p14:xfrm>
                <a:off x="2629453" y="2056152"/>
                <a:ext cx="94680" cy="87120"/>
              </p14:xfrm>
            </p:contentPart>
          </mc:Choice>
          <mc:Fallback>
            <p:pic>
              <p:nvPicPr>
                <p:cNvPr id="25" name="Freihand 24">
                  <a:extLst>
                    <a:ext uri="{FF2B5EF4-FFF2-40B4-BE49-F238E27FC236}">
                      <a16:creationId xmlns:a16="http://schemas.microsoft.com/office/drawing/2014/main" id="{D58D4EC4-CA0D-4E4F-9664-A380EBF0178D}"/>
                    </a:ext>
                  </a:extLst>
                </p:cNvPr>
                <p:cNvPicPr/>
                <p:nvPr/>
              </p:nvPicPr>
              <p:blipFill>
                <a:blip r:embed="rId38"/>
                <a:stretch>
                  <a:fillRect/>
                </a:stretch>
              </p:blipFill>
              <p:spPr>
                <a:xfrm>
                  <a:off x="2625133" y="2051832"/>
                  <a:ext cx="103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E1C85CBE-4D36-4C1E-A558-8979034A42C2}"/>
                    </a:ext>
                  </a:extLst>
                </p14:cNvPr>
                <p14:cNvContentPartPr/>
                <p14:nvPr/>
              </p14:nvContentPartPr>
              <p14:xfrm>
                <a:off x="2601373" y="2384112"/>
                <a:ext cx="98280" cy="118440"/>
              </p14:xfrm>
            </p:contentPart>
          </mc:Choice>
          <mc:Fallback>
            <p:pic>
              <p:nvPicPr>
                <p:cNvPr id="26" name="Freihand 25">
                  <a:extLst>
                    <a:ext uri="{FF2B5EF4-FFF2-40B4-BE49-F238E27FC236}">
                      <a16:creationId xmlns:a16="http://schemas.microsoft.com/office/drawing/2014/main" id="{E1C85CBE-4D36-4C1E-A558-8979034A42C2}"/>
                    </a:ext>
                  </a:extLst>
                </p:cNvPr>
                <p:cNvPicPr/>
                <p:nvPr/>
              </p:nvPicPr>
              <p:blipFill>
                <a:blip r:embed="rId40"/>
                <a:stretch>
                  <a:fillRect/>
                </a:stretch>
              </p:blipFill>
              <p:spPr>
                <a:xfrm>
                  <a:off x="2597053" y="2379792"/>
                  <a:ext cx="106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3765B066-DD35-4DDD-83A8-4234E1322E68}"/>
                    </a:ext>
                  </a:extLst>
                </p14:cNvPr>
                <p14:cNvContentPartPr/>
                <p14:nvPr/>
              </p14:nvContentPartPr>
              <p14:xfrm>
                <a:off x="2680213" y="2327952"/>
                <a:ext cx="68400" cy="102960"/>
              </p14:xfrm>
            </p:contentPart>
          </mc:Choice>
          <mc:Fallback>
            <p:pic>
              <p:nvPicPr>
                <p:cNvPr id="27" name="Freihand 26">
                  <a:extLst>
                    <a:ext uri="{FF2B5EF4-FFF2-40B4-BE49-F238E27FC236}">
                      <a16:creationId xmlns:a16="http://schemas.microsoft.com/office/drawing/2014/main" id="{3765B066-DD35-4DDD-83A8-4234E1322E68}"/>
                    </a:ext>
                  </a:extLst>
                </p:cNvPr>
                <p:cNvPicPr/>
                <p:nvPr/>
              </p:nvPicPr>
              <p:blipFill>
                <a:blip r:embed="rId42"/>
                <a:stretch>
                  <a:fillRect/>
                </a:stretch>
              </p:blipFill>
              <p:spPr>
                <a:xfrm>
                  <a:off x="2675893" y="2323632"/>
                  <a:ext cx="77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4B5BCAE-F663-4EC3-AB74-E50F46FE8727}"/>
                    </a:ext>
                  </a:extLst>
                </p14:cNvPr>
                <p14:cNvContentPartPr/>
                <p14:nvPr/>
              </p14:nvContentPartPr>
              <p14:xfrm>
                <a:off x="2639173" y="2381232"/>
                <a:ext cx="77040" cy="131760"/>
              </p14:xfrm>
            </p:contentPart>
          </mc:Choice>
          <mc:Fallback>
            <p:pic>
              <p:nvPicPr>
                <p:cNvPr id="28" name="Freihand 27">
                  <a:extLst>
                    <a:ext uri="{FF2B5EF4-FFF2-40B4-BE49-F238E27FC236}">
                      <a16:creationId xmlns:a16="http://schemas.microsoft.com/office/drawing/2014/main" id="{C4B5BCAE-F663-4EC3-AB74-E50F46FE8727}"/>
                    </a:ext>
                  </a:extLst>
                </p:cNvPr>
                <p:cNvPicPr/>
                <p:nvPr/>
              </p:nvPicPr>
              <p:blipFill>
                <a:blip r:embed="rId44"/>
                <a:stretch>
                  <a:fillRect/>
                </a:stretch>
              </p:blipFill>
              <p:spPr>
                <a:xfrm>
                  <a:off x="2634853" y="2376912"/>
                  <a:ext cx="85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6DC27F8-2F68-46DF-B6AC-6F08570DC901}"/>
                    </a:ext>
                  </a:extLst>
                </p14:cNvPr>
                <p14:cNvContentPartPr/>
                <p14:nvPr/>
              </p14:nvContentPartPr>
              <p14:xfrm>
                <a:off x="2508493" y="2379792"/>
                <a:ext cx="177480" cy="116280"/>
              </p14:xfrm>
            </p:contentPart>
          </mc:Choice>
          <mc:Fallback>
            <p:pic>
              <p:nvPicPr>
                <p:cNvPr id="29" name="Freihand 28">
                  <a:extLst>
                    <a:ext uri="{FF2B5EF4-FFF2-40B4-BE49-F238E27FC236}">
                      <a16:creationId xmlns:a16="http://schemas.microsoft.com/office/drawing/2014/main" id="{56DC27F8-2F68-46DF-B6AC-6F08570DC901}"/>
                    </a:ext>
                  </a:extLst>
                </p:cNvPr>
                <p:cNvPicPr/>
                <p:nvPr/>
              </p:nvPicPr>
              <p:blipFill>
                <a:blip r:embed="rId46"/>
                <a:stretch>
                  <a:fillRect/>
                </a:stretch>
              </p:blipFill>
              <p:spPr>
                <a:xfrm>
                  <a:off x="2504173" y="2375472"/>
                  <a:ext cx="186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FBEC0177-B11A-4E2E-AD83-F698FB278A67}"/>
                    </a:ext>
                  </a:extLst>
                </p14:cNvPr>
                <p14:cNvContentPartPr/>
                <p14:nvPr/>
              </p14:nvContentPartPr>
              <p14:xfrm>
                <a:off x="1312213" y="1858512"/>
                <a:ext cx="1728720" cy="1077480"/>
              </p14:xfrm>
            </p:contentPart>
          </mc:Choice>
          <mc:Fallback>
            <p:pic>
              <p:nvPicPr>
                <p:cNvPr id="30" name="Freihand 29">
                  <a:extLst>
                    <a:ext uri="{FF2B5EF4-FFF2-40B4-BE49-F238E27FC236}">
                      <a16:creationId xmlns:a16="http://schemas.microsoft.com/office/drawing/2014/main" id="{FBEC0177-B11A-4E2E-AD83-F698FB278A67}"/>
                    </a:ext>
                  </a:extLst>
                </p:cNvPr>
                <p:cNvPicPr/>
                <p:nvPr/>
              </p:nvPicPr>
              <p:blipFill>
                <a:blip r:embed="rId48"/>
                <a:stretch>
                  <a:fillRect/>
                </a:stretch>
              </p:blipFill>
              <p:spPr>
                <a:xfrm>
                  <a:off x="1307893" y="1854192"/>
                  <a:ext cx="1737360" cy="1086120"/>
                </a:xfrm>
                <a:prstGeom prst="rect">
                  <a:avLst/>
                </a:prstGeom>
              </p:spPr>
            </p:pic>
          </mc:Fallback>
        </mc:AlternateContent>
      </p:grpSp>
      <p:grpSp>
        <p:nvGrpSpPr>
          <p:cNvPr id="90" name="Gruppieren 89">
            <a:extLst>
              <a:ext uri="{FF2B5EF4-FFF2-40B4-BE49-F238E27FC236}">
                <a16:creationId xmlns:a16="http://schemas.microsoft.com/office/drawing/2014/main" id="{5B573C60-0689-4F4E-97A6-5118310AE26A}"/>
              </a:ext>
            </a:extLst>
          </p:cNvPr>
          <p:cNvGrpSpPr/>
          <p:nvPr/>
        </p:nvGrpSpPr>
        <p:grpSpPr>
          <a:xfrm>
            <a:off x="1731973" y="667632"/>
            <a:ext cx="8262000" cy="885240"/>
            <a:chOff x="1731973" y="667632"/>
            <a:chExt cx="8262000" cy="885240"/>
          </a:xfrm>
        </p:grpSpPr>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26B16E87-18E7-47EA-B550-A62B539217A5}"/>
                    </a:ext>
                  </a:extLst>
                </p14:cNvPr>
                <p14:cNvContentPartPr/>
                <p14:nvPr/>
              </p14:nvContentPartPr>
              <p14:xfrm>
                <a:off x="3209053" y="1327512"/>
                <a:ext cx="1612440" cy="225360"/>
              </p14:xfrm>
            </p:contentPart>
          </mc:Choice>
          <mc:Fallback>
            <p:pic>
              <p:nvPicPr>
                <p:cNvPr id="32" name="Freihand 31">
                  <a:extLst>
                    <a:ext uri="{FF2B5EF4-FFF2-40B4-BE49-F238E27FC236}">
                      <a16:creationId xmlns:a16="http://schemas.microsoft.com/office/drawing/2014/main" id="{26B16E87-18E7-47EA-B550-A62B539217A5}"/>
                    </a:ext>
                  </a:extLst>
                </p:cNvPr>
                <p:cNvPicPr/>
                <p:nvPr/>
              </p:nvPicPr>
              <p:blipFill>
                <a:blip r:embed="rId50"/>
                <a:stretch>
                  <a:fillRect/>
                </a:stretch>
              </p:blipFill>
              <p:spPr>
                <a:xfrm>
                  <a:off x="3204733" y="1323192"/>
                  <a:ext cx="1621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B5F46956-45F1-4989-8DB3-99D7EA4FDCA2}"/>
                    </a:ext>
                  </a:extLst>
                </p14:cNvPr>
                <p14:cNvContentPartPr/>
                <p14:nvPr/>
              </p14:nvContentPartPr>
              <p14:xfrm>
                <a:off x="3918253" y="937272"/>
                <a:ext cx="272520" cy="209160"/>
              </p14:xfrm>
            </p:contentPart>
          </mc:Choice>
          <mc:Fallback>
            <p:pic>
              <p:nvPicPr>
                <p:cNvPr id="33" name="Freihand 32">
                  <a:extLst>
                    <a:ext uri="{FF2B5EF4-FFF2-40B4-BE49-F238E27FC236}">
                      <a16:creationId xmlns:a16="http://schemas.microsoft.com/office/drawing/2014/main" id="{B5F46956-45F1-4989-8DB3-99D7EA4FDCA2}"/>
                    </a:ext>
                  </a:extLst>
                </p:cNvPr>
                <p:cNvPicPr/>
                <p:nvPr/>
              </p:nvPicPr>
              <p:blipFill>
                <a:blip r:embed="rId52"/>
                <a:stretch>
                  <a:fillRect/>
                </a:stretch>
              </p:blipFill>
              <p:spPr>
                <a:xfrm>
                  <a:off x="3913933" y="932952"/>
                  <a:ext cx="281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FA14E52C-DF13-407E-BA04-76C4FE3DAB13}"/>
                    </a:ext>
                  </a:extLst>
                </p14:cNvPr>
                <p14:cNvContentPartPr/>
                <p14:nvPr/>
              </p14:nvContentPartPr>
              <p14:xfrm>
                <a:off x="4074133" y="921432"/>
                <a:ext cx="72000" cy="25920"/>
              </p14:xfrm>
            </p:contentPart>
          </mc:Choice>
          <mc:Fallback>
            <p:pic>
              <p:nvPicPr>
                <p:cNvPr id="34" name="Freihand 33">
                  <a:extLst>
                    <a:ext uri="{FF2B5EF4-FFF2-40B4-BE49-F238E27FC236}">
                      <a16:creationId xmlns:a16="http://schemas.microsoft.com/office/drawing/2014/main" id="{FA14E52C-DF13-407E-BA04-76C4FE3DAB13}"/>
                    </a:ext>
                  </a:extLst>
                </p:cNvPr>
                <p:cNvPicPr/>
                <p:nvPr/>
              </p:nvPicPr>
              <p:blipFill>
                <a:blip r:embed="rId54"/>
                <a:stretch>
                  <a:fillRect/>
                </a:stretch>
              </p:blipFill>
              <p:spPr>
                <a:xfrm>
                  <a:off x="4069813" y="917112"/>
                  <a:ext cx="80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7782E56-CE9E-400D-9D91-81221332A89E}"/>
                    </a:ext>
                  </a:extLst>
                </p14:cNvPr>
                <p14:cNvContentPartPr/>
                <p14:nvPr/>
              </p14:nvContentPartPr>
              <p14:xfrm>
                <a:off x="4423693" y="910992"/>
                <a:ext cx="27720" cy="153000"/>
              </p14:xfrm>
            </p:contentPart>
          </mc:Choice>
          <mc:Fallback>
            <p:pic>
              <p:nvPicPr>
                <p:cNvPr id="35" name="Freihand 34">
                  <a:extLst>
                    <a:ext uri="{FF2B5EF4-FFF2-40B4-BE49-F238E27FC236}">
                      <a16:creationId xmlns:a16="http://schemas.microsoft.com/office/drawing/2014/main" id="{D7782E56-CE9E-400D-9D91-81221332A89E}"/>
                    </a:ext>
                  </a:extLst>
                </p:cNvPr>
                <p:cNvPicPr/>
                <p:nvPr/>
              </p:nvPicPr>
              <p:blipFill>
                <a:blip r:embed="rId56"/>
                <a:stretch>
                  <a:fillRect/>
                </a:stretch>
              </p:blipFill>
              <p:spPr>
                <a:xfrm>
                  <a:off x="4419373" y="906672"/>
                  <a:ext cx="36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AFC51821-1962-47C3-B481-38FF3C3310E5}"/>
                    </a:ext>
                  </a:extLst>
                </p14:cNvPr>
                <p14:cNvContentPartPr/>
                <p14:nvPr/>
              </p14:nvContentPartPr>
              <p14:xfrm>
                <a:off x="4318573" y="893712"/>
                <a:ext cx="196200" cy="176040"/>
              </p14:xfrm>
            </p:contentPart>
          </mc:Choice>
          <mc:Fallback>
            <p:pic>
              <p:nvPicPr>
                <p:cNvPr id="36" name="Freihand 35">
                  <a:extLst>
                    <a:ext uri="{FF2B5EF4-FFF2-40B4-BE49-F238E27FC236}">
                      <a16:creationId xmlns:a16="http://schemas.microsoft.com/office/drawing/2014/main" id="{AFC51821-1962-47C3-B481-38FF3C3310E5}"/>
                    </a:ext>
                  </a:extLst>
                </p:cNvPr>
                <p:cNvPicPr/>
                <p:nvPr/>
              </p:nvPicPr>
              <p:blipFill>
                <a:blip r:embed="rId58"/>
                <a:stretch>
                  <a:fillRect/>
                </a:stretch>
              </p:blipFill>
              <p:spPr>
                <a:xfrm>
                  <a:off x="4314253" y="889392"/>
                  <a:ext cx="204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A4CEB29C-253F-47E5-BC58-93DB2AFC11F3}"/>
                    </a:ext>
                  </a:extLst>
                </p14:cNvPr>
                <p14:cNvContentPartPr/>
                <p14:nvPr/>
              </p14:nvContentPartPr>
              <p14:xfrm>
                <a:off x="4538533" y="844752"/>
                <a:ext cx="295920" cy="180360"/>
              </p14:xfrm>
            </p:contentPart>
          </mc:Choice>
          <mc:Fallback>
            <p:pic>
              <p:nvPicPr>
                <p:cNvPr id="37" name="Freihand 36">
                  <a:extLst>
                    <a:ext uri="{FF2B5EF4-FFF2-40B4-BE49-F238E27FC236}">
                      <a16:creationId xmlns:a16="http://schemas.microsoft.com/office/drawing/2014/main" id="{A4CEB29C-253F-47E5-BC58-93DB2AFC11F3}"/>
                    </a:ext>
                  </a:extLst>
                </p:cNvPr>
                <p:cNvPicPr/>
                <p:nvPr/>
              </p:nvPicPr>
              <p:blipFill>
                <a:blip r:embed="rId60"/>
                <a:stretch>
                  <a:fillRect/>
                </a:stretch>
              </p:blipFill>
              <p:spPr>
                <a:xfrm>
                  <a:off x="4534213" y="840432"/>
                  <a:ext cx="304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F3C7682-3C14-45AE-8BD8-5E938CAF7374}"/>
                    </a:ext>
                  </a:extLst>
                </p14:cNvPr>
                <p14:cNvContentPartPr/>
                <p14:nvPr/>
              </p14:nvContentPartPr>
              <p14:xfrm>
                <a:off x="4837693" y="925752"/>
                <a:ext cx="73440" cy="62280"/>
              </p14:xfrm>
            </p:contentPart>
          </mc:Choice>
          <mc:Fallback>
            <p:pic>
              <p:nvPicPr>
                <p:cNvPr id="38" name="Freihand 37">
                  <a:extLst>
                    <a:ext uri="{FF2B5EF4-FFF2-40B4-BE49-F238E27FC236}">
                      <a16:creationId xmlns:a16="http://schemas.microsoft.com/office/drawing/2014/main" id="{1F3C7682-3C14-45AE-8BD8-5E938CAF7374}"/>
                    </a:ext>
                  </a:extLst>
                </p:cNvPr>
                <p:cNvPicPr/>
                <p:nvPr/>
              </p:nvPicPr>
              <p:blipFill>
                <a:blip r:embed="rId62"/>
                <a:stretch>
                  <a:fillRect/>
                </a:stretch>
              </p:blipFill>
              <p:spPr>
                <a:xfrm>
                  <a:off x="4833373" y="921432"/>
                  <a:ext cx="82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65713FB-E9B4-4922-8E35-9385C41E5940}"/>
                    </a:ext>
                  </a:extLst>
                </p14:cNvPr>
                <p14:cNvContentPartPr/>
                <p14:nvPr/>
              </p14:nvContentPartPr>
              <p14:xfrm>
                <a:off x="4951453" y="883632"/>
                <a:ext cx="128880" cy="111600"/>
              </p14:xfrm>
            </p:contentPart>
          </mc:Choice>
          <mc:Fallback>
            <p:pic>
              <p:nvPicPr>
                <p:cNvPr id="39" name="Freihand 38">
                  <a:extLst>
                    <a:ext uri="{FF2B5EF4-FFF2-40B4-BE49-F238E27FC236}">
                      <a16:creationId xmlns:a16="http://schemas.microsoft.com/office/drawing/2014/main" id="{C65713FB-E9B4-4922-8E35-9385C41E5940}"/>
                    </a:ext>
                  </a:extLst>
                </p:cNvPr>
                <p:cNvPicPr/>
                <p:nvPr/>
              </p:nvPicPr>
              <p:blipFill>
                <a:blip r:embed="rId64"/>
                <a:stretch>
                  <a:fillRect/>
                </a:stretch>
              </p:blipFill>
              <p:spPr>
                <a:xfrm>
                  <a:off x="4947133" y="879312"/>
                  <a:ext cx="137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3216CC4-BC02-4803-AF31-5DE4E4CF85EB}"/>
                    </a:ext>
                  </a:extLst>
                </p14:cNvPr>
                <p14:cNvContentPartPr/>
                <p14:nvPr/>
              </p14:nvContentPartPr>
              <p14:xfrm>
                <a:off x="5046853" y="836832"/>
                <a:ext cx="107280" cy="141120"/>
              </p14:xfrm>
            </p:contentPart>
          </mc:Choice>
          <mc:Fallback>
            <p:pic>
              <p:nvPicPr>
                <p:cNvPr id="40" name="Freihand 39">
                  <a:extLst>
                    <a:ext uri="{FF2B5EF4-FFF2-40B4-BE49-F238E27FC236}">
                      <a16:creationId xmlns:a16="http://schemas.microsoft.com/office/drawing/2014/main" id="{F3216CC4-BC02-4803-AF31-5DE4E4CF85EB}"/>
                    </a:ext>
                  </a:extLst>
                </p:cNvPr>
                <p:cNvPicPr/>
                <p:nvPr/>
              </p:nvPicPr>
              <p:blipFill>
                <a:blip r:embed="rId66"/>
                <a:stretch>
                  <a:fillRect/>
                </a:stretch>
              </p:blipFill>
              <p:spPr>
                <a:xfrm>
                  <a:off x="5042533" y="832512"/>
                  <a:ext cx="115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94DC46A4-147A-4DAB-B147-4517A683FF25}"/>
                    </a:ext>
                  </a:extLst>
                </p14:cNvPr>
                <p14:cNvContentPartPr/>
                <p14:nvPr/>
              </p14:nvContentPartPr>
              <p14:xfrm>
                <a:off x="5175373" y="811632"/>
                <a:ext cx="17640" cy="128160"/>
              </p14:xfrm>
            </p:contentPart>
          </mc:Choice>
          <mc:Fallback>
            <p:pic>
              <p:nvPicPr>
                <p:cNvPr id="41" name="Freihand 40">
                  <a:extLst>
                    <a:ext uri="{FF2B5EF4-FFF2-40B4-BE49-F238E27FC236}">
                      <a16:creationId xmlns:a16="http://schemas.microsoft.com/office/drawing/2014/main" id="{94DC46A4-147A-4DAB-B147-4517A683FF25}"/>
                    </a:ext>
                  </a:extLst>
                </p:cNvPr>
                <p:cNvPicPr/>
                <p:nvPr/>
              </p:nvPicPr>
              <p:blipFill>
                <a:blip r:embed="rId68"/>
                <a:stretch>
                  <a:fillRect/>
                </a:stretch>
              </p:blipFill>
              <p:spPr>
                <a:xfrm>
                  <a:off x="5171053" y="807312"/>
                  <a:ext cx="2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EBDF14F7-0738-47C4-B98C-7264A9702A8D}"/>
                    </a:ext>
                  </a:extLst>
                </p14:cNvPr>
                <p14:cNvContentPartPr/>
                <p14:nvPr/>
              </p14:nvContentPartPr>
              <p14:xfrm>
                <a:off x="5238013" y="920352"/>
                <a:ext cx="210960" cy="71640"/>
              </p14:xfrm>
            </p:contentPart>
          </mc:Choice>
          <mc:Fallback>
            <p:pic>
              <p:nvPicPr>
                <p:cNvPr id="42" name="Freihand 41">
                  <a:extLst>
                    <a:ext uri="{FF2B5EF4-FFF2-40B4-BE49-F238E27FC236}">
                      <a16:creationId xmlns:a16="http://schemas.microsoft.com/office/drawing/2014/main" id="{EBDF14F7-0738-47C4-B98C-7264A9702A8D}"/>
                    </a:ext>
                  </a:extLst>
                </p:cNvPr>
                <p:cNvPicPr/>
                <p:nvPr/>
              </p:nvPicPr>
              <p:blipFill>
                <a:blip r:embed="rId70"/>
                <a:stretch>
                  <a:fillRect/>
                </a:stretch>
              </p:blipFill>
              <p:spPr>
                <a:xfrm>
                  <a:off x="5233693" y="916032"/>
                  <a:ext cx="219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57939936-DD2E-4225-A5F9-B77B322C4A37}"/>
                    </a:ext>
                  </a:extLst>
                </p14:cNvPr>
                <p14:cNvContentPartPr/>
                <p14:nvPr/>
              </p14:nvContentPartPr>
              <p14:xfrm>
                <a:off x="5461933" y="863112"/>
                <a:ext cx="93600" cy="93600"/>
              </p14:xfrm>
            </p:contentPart>
          </mc:Choice>
          <mc:Fallback>
            <p:pic>
              <p:nvPicPr>
                <p:cNvPr id="43" name="Freihand 42">
                  <a:extLst>
                    <a:ext uri="{FF2B5EF4-FFF2-40B4-BE49-F238E27FC236}">
                      <a16:creationId xmlns:a16="http://schemas.microsoft.com/office/drawing/2014/main" id="{57939936-DD2E-4225-A5F9-B77B322C4A37}"/>
                    </a:ext>
                  </a:extLst>
                </p:cNvPr>
                <p:cNvPicPr/>
                <p:nvPr/>
              </p:nvPicPr>
              <p:blipFill>
                <a:blip r:embed="rId72"/>
                <a:stretch>
                  <a:fillRect/>
                </a:stretch>
              </p:blipFill>
              <p:spPr>
                <a:xfrm>
                  <a:off x="5457613" y="858792"/>
                  <a:ext cx="102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684B9BEB-803D-412E-8BF1-5D5E987F8DE1}"/>
                    </a:ext>
                  </a:extLst>
                </p14:cNvPr>
                <p14:cNvContentPartPr/>
                <p14:nvPr/>
              </p14:nvContentPartPr>
              <p14:xfrm>
                <a:off x="5752093" y="860592"/>
                <a:ext cx="117000" cy="133200"/>
              </p14:xfrm>
            </p:contentPart>
          </mc:Choice>
          <mc:Fallback>
            <p:pic>
              <p:nvPicPr>
                <p:cNvPr id="44" name="Freihand 43">
                  <a:extLst>
                    <a:ext uri="{FF2B5EF4-FFF2-40B4-BE49-F238E27FC236}">
                      <a16:creationId xmlns:a16="http://schemas.microsoft.com/office/drawing/2014/main" id="{684B9BEB-803D-412E-8BF1-5D5E987F8DE1}"/>
                    </a:ext>
                  </a:extLst>
                </p:cNvPr>
                <p:cNvPicPr/>
                <p:nvPr/>
              </p:nvPicPr>
              <p:blipFill>
                <a:blip r:embed="rId74"/>
                <a:stretch>
                  <a:fillRect/>
                </a:stretch>
              </p:blipFill>
              <p:spPr>
                <a:xfrm>
                  <a:off x="5747773" y="856272"/>
                  <a:ext cx="12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A6201D14-376D-44FB-B04C-216E11F3B3C3}"/>
                    </a:ext>
                  </a:extLst>
                </p14:cNvPr>
                <p14:cNvContentPartPr/>
                <p14:nvPr/>
              </p14:nvContentPartPr>
              <p14:xfrm>
                <a:off x="5889253" y="871752"/>
                <a:ext cx="87480" cy="191880"/>
              </p14:xfrm>
            </p:contentPart>
          </mc:Choice>
          <mc:Fallback>
            <p:pic>
              <p:nvPicPr>
                <p:cNvPr id="45" name="Freihand 44">
                  <a:extLst>
                    <a:ext uri="{FF2B5EF4-FFF2-40B4-BE49-F238E27FC236}">
                      <a16:creationId xmlns:a16="http://schemas.microsoft.com/office/drawing/2014/main" id="{A6201D14-376D-44FB-B04C-216E11F3B3C3}"/>
                    </a:ext>
                  </a:extLst>
                </p:cNvPr>
                <p:cNvPicPr/>
                <p:nvPr/>
              </p:nvPicPr>
              <p:blipFill>
                <a:blip r:embed="rId76"/>
                <a:stretch>
                  <a:fillRect/>
                </a:stretch>
              </p:blipFill>
              <p:spPr>
                <a:xfrm>
                  <a:off x="5884933" y="867432"/>
                  <a:ext cx="96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4F6BBE52-A8AC-4A20-B173-3D2D3BC0767C}"/>
                    </a:ext>
                  </a:extLst>
                </p14:cNvPr>
                <p14:cNvContentPartPr/>
                <p14:nvPr/>
              </p14:nvContentPartPr>
              <p14:xfrm>
                <a:off x="6012733" y="867072"/>
                <a:ext cx="6840" cy="84600"/>
              </p14:xfrm>
            </p:contentPart>
          </mc:Choice>
          <mc:Fallback>
            <p:pic>
              <p:nvPicPr>
                <p:cNvPr id="46" name="Freihand 45">
                  <a:extLst>
                    <a:ext uri="{FF2B5EF4-FFF2-40B4-BE49-F238E27FC236}">
                      <a16:creationId xmlns:a16="http://schemas.microsoft.com/office/drawing/2014/main" id="{4F6BBE52-A8AC-4A20-B173-3D2D3BC0767C}"/>
                    </a:ext>
                  </a:extLst>
                </p:cNvPr>
                <p:cNvPicPr/>
                <p:nvPr/>
              </p:nvPicPr>
              <p:blipFill>
                <a:blip r:embed="rId78"/>
                <a:stretch>
                  <a:fillRect/>
                </a:stretch>
              </p:blipFill>
              <p:spPr>
                <a:xfrm>
                  <a:off x="6008413" y="862752"/>
                  <a:ext cx="1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789A4625-5C7E-426D-A235-1AFBAA5D2080}"/>
                    </a:ext>
                  </a:extLst>
                </p14:cNvPr>
                <p14:cNvContentPartPr/>
                <p14:nvPr/>
              </p14:nvContentPartPr>
              <p14:xfrm>
                <a:off x="6051973" y="760512"/>
                <a:ext cx="271440" cy="176040"/>
              </p14:xfrm>
            </p:contentPart>
          </mc:Choice>
          <mc:Fallback>
            <p:pic>
              <p:nvPicPr>
                <p:cNvPr id="47" name="Freihand 46">
                  <a:extLst>
                    <a:ext uri="{FF2B5EF4-FFF2-40B4-BE49-F238E27FC236}">
                      <a16:creationId xmlns:a16="http://schemas.microsoft.com/office/drawing/2014/main" id="{789A4625-5C7E-426D-A235-1AFBAA5D2080}"/>
                    </a:ext>
                  </a:extLst>
                </p:cNvPr>
                <p:cNvPicPr/>
                <p:nvPr/>
              </p:nvPicPr>
              <p:blipFill>
                <a:blip r:embed="rId80"/>
                <a:stretch>
                  <a:fillRect/>
                </a:stretch>
              </p:blipFill>
              <p:spPr>
                <a:xfrm>
                  <a:off x="6047653" y="756192"/>
                  <a:ext cx="280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1C56B613-B175-4A1F-A9D1-4C245179768B}"/>
                    </a:ext>
                  </a:extLst>
                </p14:cNvPr>
                <p14:cNvContentPartPr/>
                <p14:nvPr/>
              </p14:nvContentPartPr>
              <p14:xfrm>
                <a:off x="6060973" y="751872"/>
                <a:ext cx="360" cy="360"/>
              </p14:xfrm>
            </p:contentPart>
          </mc:Choice>
          <mc:Fallback>
            <p:pic>
              <p:nvPicPr>
                <p:cNvPr id="48" name="Freihand 47">
                  <a:extLst>
                    <a:ext uri="{FF2B5EF4-FFF2-40B4-BE49-F238E27FC236}">
                      <a16:creationId xmlns:a16="http://schemas.microsoft.com/office/drawing/2014/main" id="{1C56B613-B175-4A1F-A9D1-4C245179768B}"/>
                    </a:ext>
                  </a:extLst>
                </p:cNvPr>
                <p:cNvPicPr/>
                <p:nvPr/>
              </p:nvPicPr>
              <p:blipFill>
                <a:blip r:embed="rId82"/>
                <a:stretch>
                  <a:fillRect/>
                </a:stretch>
              </p:blipFill>
              <p:spPr>
                <a:xfrm>
                  <a:off x="6056653" y="747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F84D7B05-C374-40BC-8703-4E1972965221}"/>
                    </a:ext>
                  </a:extLst>
                </p14:cNvPr>
                <p14:cNvContentPartPr/>
                <p14:nvPr/>
              </p14:nvContentPartPr>
              <p14:xfrm>
                <a:off x="6419893" y="773112"/>
                <a:ext cx="250920" cy="149760"/>
              </p14:xfrm>
            </p:contentPart>
          </mc:Choice>
          <mc:Fallback>
            <p:pic>
              <p:nvPicPr>
                <p:cNvPr id="49" name="Freihand 48">
                  <a:extLst>
                    <a:ext uri="{FF2B5EF4-FFF2-40B4-BE49-F238E27FC236}">
                      <a16:creationId xmlns:a16="http://schemas.microsoft.com/office/drawing/2014/main" id="{F84D7B05-C374-40BC-8703-4E1972965221}"/>
                    </a:ext>
                  </a:extLst>
                </p:cNvPr>
                <p:cNvPicPr/>
                <p:nvPr/>
              </p:nvPicPr>
              <p:blipFill>
                <a:blip r:embed="rId84"/>
                <a:stretch>
                  <a:fillRect/>
                </a:stretch>
              </p:blipFill>
              <p:spPr>
                <a:xfrm>
                  <a:off x="6415573" y="768792"/>
                  <a:ext cx="259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A93FBD34-7882-4A1E-A8FD-B2A97762A46A}"/>
                    </a:ext>
                  </a:extLst>
                </p14:cNvPr>
                <p14:cNvContentPartPr/>
                <p14:nvPr/>
              </p14:nvContentPartPr>
              <p14:xfrm>
                <a:off x="6937213" y="725592"/>
                <a:ext cx="248040" cy="159480"/>
              </p14:xfrm>
            </p:contentPart>
          </mc:Choice>
          <mc:Fallback>
            <p:pic>
              <p:nvPicPr>
                <p:cNvPr id="51" name="Freihand 50">
                  <a:extLst>
                    <a:ext uri="{FF2B5EF4-FFF2-40B4-BE49-F238E27FC236}">
                      <a16:creationId xmlns:a16="http://schemas.microsoft.com/office/drawing/2014/main" id="{A93FBD34-7882-4A1E-A8FD-B2A97762A46A}"/>
                    </a:ext>
                  </a:extLst>
                </p:cNvPr>
                <p:cNvPicPr/>
                <p:nvPr/>
              </p:nvPicPr>
              <p:blipFill>
                <a:blip r:embed="rId86"/>
                <a:stretch>
                  <a:fillRect/>
                </a:stretch>
              </p:blipFill>
              <p:spPr>
                <a:xfrm>
                  <a:off x="6932893" y="721272"/>
                  <a:ext cx="256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BE80E2D8-99D6-44B9-B359-5812330B2C6F}"/>
                    </a:ext>
                  </a:extLst>
                </p14:cNvPr>
                <p14:cNvContentPartPr/>
                <p14:nvPr/>
              </p14:nvContentPartPr>
              <p14:xfrm>
                <a:off x="7203973" y="823512"/>
                <a:ext cx="67320" cy="73080"/>
              </p14:xfrm>
            </p:contentPart>
          </mc:Choice>
          <mc:Fallback>
            <p:pic>
              <p:nvPicPr>
                <p:cNvPr id="52" name="Freihand 51">
                  <a:extLst>
                    <a:ext uri="{FF2B5EF4-FFF2-40B4-BE49-F238E27FC236}">
                      <a16:creationId xmlns:a16="http://schemas.microsoft.com/office/drawing/2014/main" id="{BE80E2D8-99D6-44B9-B359-5812330B2C6F}"/>
                    </a:ext>
                  </a:extLst>
                </p:cNvPr>
                <p:cNvPicPr/>
                <p:nvPr/>
              </p:nvPicPr>
              <p:blipFill>
                <a:blip r:embed="rId88"/>
                <a:stretch>
                  <a:fillRect/>
                </a:stretch>
              </p:blipFill>
              <p:spPr>
                <a:xfrm>
                  <a:off x="7199653" y="819192"/>
                  <a:ext cx="75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588BD0C9-9A74-4631-945C-4499C142A226}"/>
                    </a:ext>
                  </a:extLst>
                </p14:cNvPr>
                <p14:cNvContentPartPr/>
                <p14:nvPr/>
              </p14:nvContentPartPr>
              <p14:xfrm>
                <a:off x="7297213" y="725232"/>
                <a:ext cx="149400" cy="190440"/>
              </p14:xfrm>
            </p:contentPart>
          </mc:Choice>
          <mc:Fallback>
            <p:pic>
              <p:nvPicPr>
                <p:cNvPr id="53" name="Freihand 52">
                  <a:extLst>
                    <a:ext uri="{FF2B5EF4-FFF2-40B4-BE49-F238E27FC236}">
                      <a16:creationId xmlns:a16="http://schemas.microsoft.com/office/drawing/2014/main" id="{588BD0C9-9A74-4631-945C-4499C142A226}"/>
                    </a:ext>
                  </a:extLst>
                </p:cNvPr>
                <p:cNvPicPr/>
                <p:nvPr/>
              </p:nvPicPr>
              <p:blipFill>
                <a:blip r:embed="rId90"/>
                <a:stretch>
                  <a:fillRect/>
                </a:stretch>
              </p:blipFill>
              <p:spPr>
                <a:xfrm>
                  <a:off x="7292893" y="720912"/>
                  <a:ext cx="158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C0EA97AA-419C-4664-AC17-B0C8E0CB060D}"/>
                    </a:ext>
                  </a:extLst>
                </p14:cNvPr>
                <p14:cNvContentPartPr/>
                <p14:nvPr/>
              </p14:nvContentPartPr>
              <p14:xfrm>
                <a:off x="7456693" y="802272"/>
                <a:ext cx="96120" cy="122400"/>
              </p14:xfrm>
            </p:contentPart>
          </mc:Choice>
          <mc:Fallback>
            <p:pic>
              <p:nvPicPr>
                <p:cNvPr id="54" name="Freihand 53">
                  <a:extLst>
                    <a:ext uri="{FF2B5EF4-FFF2-40B4-BE49-F238E27FC236}">
                      <a16:creationId xmlns:a16="http://schemas.microsoft.com/office/drawing/2014/main" id="{C0EA97AA-419C-4664-AC17-B0C8E0CB060D}"/>
                    </a:ext>
                  </a:extLst>
                </p:cNvPr>
                <p:cNvPicPr/>
                <p:nvPr/>
              </p:nvPicPr>
              <p:blipFill>
                <a:blip r:embed="rId92"/>
                <a:stretch>
                  <a:fillRect/>
                </a:stretch>
              </p:blipFill>
              <p:spPr>
                <a:xfrm>
                  <a:off x="7452373" y="797952"/>
                  <a:ext cx="104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D7129E8A-B57D-4AA2-9B35-2DC0FD028854}"/>
                    </a:ext>
                  </a:extLst>
                </p14:cNvPr>
                <p14:cNvContentPartPr/>
                <p14:nvPr/>
              </p14:nvContentPartPr>
              <p14:xfrm>
                <a:off x="7589533" y="747552"/>
                <a:ext cx="248760" cy="149040"/>
              </p14:xfrm>
            </p:contentPart>
          </mc:Choice>
          <mc:Fallback>
            <p:pic>
              <p:nvPicPr>
                <p:cNvPr id="55" name="Freihand 54">
                  <a:extLst>
                    <a:ext uri="{FF2B5EF4-FFF2-40B4-BE49-F238E27FC236}">
                      <a16:creationId xmlns:a16="http://schemas.microsoft.com/office/drawing/2014/main" id="{D7129E8A-B57D-4AA2-9B35-2DC0FD028854}"/>
                    </a:ext>
                  </a:extLst>
                </p:cNvPr>
                <p:cNvPicPr/>
                <p:nvPr/>
              </p:nvPicPr>
              <p:blipFill>
                <a:blip r:embed="rId94"/>
                <a:stretch>
                  <a:fillRect/>
                </a:stretch>
              </p:blipFill>
              <p:spPr>
                <a:xfrm>
                  <a:off x="7585213" y="743232"/>
                  <a:ext cx="257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DDBBABCB-7787-4BE9-9413-EC03EE961C0A}"/>
                    </a:ext>
                  </a:extLst>
                </p14:cNvPr>
                <p14:cNvContentPartPr/>
                <p14:nvPr/>
              </p14:nvContentPartPr>
              <p14:xfrm>
                <a:off x="7784653" y="773472"/>
                <a:ext cx="22320" cy="21600"/>
              </p14:xfrm>
            </p:contentPart>
          </mc:Choice>
          <mc:Fallback>
            <p:pic>
              <p:nvPicPr>
                <p:cNvPr id="56" name="Freihand 55">
                  <a:extLst>
                    <a:ext uri="{FF2B5EF4-FFF2-40B4-BE49-F238E27FC236}">
                      <a16:creationId xmlns:a16="http://schemas.microsoft.com/office/drawing/2014/main" id="{DDBBABCB-7787-4BE9-9413-EC03EE961C0A}"/>
                    </a:ext>
                  </a:extLst>
                </p:cNvPr>
                <p:cNvPicPr/>
                <p:nvPr/>
              </p:nvPicPr>
              <p:blipFill>
                <a:blip r:embed="rId96"/>
                <a:stretch>
                  <a:fillRect/>
                </a:stretch>
              </p:blipFill>
              <p:spPr>
                <a:xfrm>
                  <a:off x="7780333" y="769152"/>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514EA34D-ADC8-447D-9118-51C8F58B2F82}"/>
                    </a:ext>
                  </a:extLst>
                </p14:cNvPr>
                <p14:cNvContentPartPr/>
                <p14:nvPr/>
              </p14:nvContentPartPr>
              <p14:xfrm>
                <a:off x="7852333" y="752952"/>
                <a:ext cx="105120" cy="131400"/>
              </p14:xfrm>
            </p:contentPart>
          </mc:Choice>
          <mc:Fallback>
            <p:pic>
              <p:nvPicPr>
                <p:cNvPr id="57" name="Freihand 56">
                  <a:extLst>
                    <a:ext uri="{FF2B5EF4-FFF2-40B4-BE49-F238E27FC236}">
                      <a16:creationId xmlns:a16="http://schemas.microsoft.com/office/drawing/2014/main" id="{514EA34D-ADC8-447D-9118-51C8F58B2F82}"/>
                    </a:ext>
                  </a:extLst>
                </p:cNvPr>
                <p:cNvPicPr/>
                <p:nvPr/>
              </p:nvPicPr>
              <p:blipFill>
                <a:blip r:embed="rId98"/>
                <a:stretch>
                  <a:fillRect/>
                </a:stretch>
              </p:blipFill>
              <p:spPr>
                <a:xfrm>
                  <a:off x="7848013" y="748632"/>
                  <a:ext cx="113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5F43ABAF-4211-4FCF-B0FF-7E0C04D0E314}"/>
                    </a:ext>
                  </a:extLst>
                </p14:cNvPr>
                <p14:cNvContentPartPr/>
                <p14:nvPr/>
              </p14:nvContentPartPr>
              <p14:xfrm>
                <a:off x="8094253" y="731712"/>
                <a:ext cx="171000" cy="146160"/>
              </p14:xfrm>
            </p:contentPart>
          </mc:Choice>
          <mc:Fallback>
            <p:pic>
              <p:nvPicPr>
                <p:cNvPr id="58" name="Freihand 57">
                  <a:extLst>
                    <a:ext uri="{FF2B5EF4-FFF2-40B4-BE49-F238E27FC236}">
                      <a16:creationId xmlns:a16="http://schemas.microsoft.com/office/drawing/2014/main" id="{5F43ABAF-4211-4FCF-B0FF-7E0C04D0E314}"/>
                    </a:ext>
                  </a:extLst>
                </p:cNvPr>
                <p:cNvPicPr/>
                <p:nvPr/>
              </p:nvPicPr>
              <p:blipFill>
                <a:blip r:embed="rId100"/>
                <a:stretch>
                  <a:fillRect/>
                </a:stretch>
              </p:blipFill>
              <p:spPr>
                <a:xfrm>
                  <a:off x="8089933" y="727392"/>
                  <a:ext cx="179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6E9A2630-C0B3-493E-9AD2-BF50D507918B}"/>
                    </a:ext>
                  </a:extLst>
                </p14:cNvPr>
                <p14:cNvContentPartPr/>
                <p14:nvPr/>
              </p14:nvContentPartPr>
              <p14:xfrm>
                <a:off x="8168053" y="819192"/>
                <a:ext cx="55080" cy="51480"/>
              </p14:xfrm>
            </p:contentPart>
          </mc:Choice>
          <mc:Fallback>
            <p:pic>
              <p:nvPicPr>
                <p:cNvPr id="59" name="Freihand 58">
                  <a:extLst>
                    <a:ext uri="{FF2B5EF4-FFF2-40B4-BE49-F238E27FC236}">
                      <a16:creationId xmlns:a16="http://schemas.microsoft.com/office/drawing/2014/main" id="{6E9A2630-C0B3-493E-9AD2-BF50D507918B}"/>
                    </a:ext>
                  </a:extLst>
                </p:cNvPr>
                <p:cNvPicPr/>
                <p:nvPr/>
              </p:nvPicPr>
              <p:blipFill>
                <a:blip r:embed="rId102"/>
                <a:stretch>
                  <a:fillRect/>
                </a:stretch>
              </p:blipFill>
              <p:spPr>
                <a:xfrm>
                  <a:off x="8163733" y="814872"/>
                  <a:ext cx="63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BD817BA-8D22-41CE-B2BD-94EAC057990D}"/>
                    </a:ext>
                  </a:extLst>
                </p14:cNvPr>
                <p14:cNvContentPartPr/>
                <p14:nvPr/>
              </p14:nvContentPartPr>
              <p14:xfrm>
                <a:off x="8250853" y="786792"/>
                <a:ext cx="368280" cy="103680"/>
              </p14:xfrm>
            </p:contentPart>
          </mc:Choice>
          <mc:Fallback>
            <p:pic>
              <p:nvPicPr>
                <p:cNvPr id="60" name="Freihand 59">
                  <a:extLst>
                    <a:ext uri="{FF2B5EF4-FFF2-40B4-BE49-F238E27FC236}">
                      <a16:creationId xmlns:a16="http://schemas.microsoft.com/office/drawing/2014/main" id="{5BD817BA-8D22-41CE-B2BD-94EAC057990D}"/>
                    </a:ext>
                  </a:extLst>
                </p:cNvPr>
                <p:cNvPicPr/>
                <p:nvPr/>
              </p:nvPicPr>
              <p:blipFill>
                <a:blip r:embed="rId104"/>
                <a:stretch>
                  <a:fillRect/>
                </a:stretch>
              </p:blipFill>
              <p:spPr>
                <a:xfrm>
                  <a:off x="8246533" y="782472"/>
                  <a:ext cx="37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B865CB62-7D57-4BB8-B82D-32EB7715B0D2}"/>
                    </a:ext>
                  </a:extLst>
                </p14:cNvPr>
                <p14:cNvContentPartPr/>
                <p14:nvPr/>
              </p14:nvContentPartPr>
              <p14:xfrm>
                <a:off x="8493133" y="725592"/>
                <a:ext cx="360" cy="360"/>
              </p14:xfrm>
            </p:contentPart>
          </mc:Choice>
          <mc:Fallback>
            <p:pic>
              <p:nvPicPr>
                <p:cNvPr id="61" name="Freihand 60">
                  <a:extLst>
                    <a:ext uri="{FF2B5EF4-FFF2-40B4-BE49-F238E27FC236}">
                      <a16:creationId xmlns:a16="http://schemas.microsoft.com/office/drawing/2014/main" id="{B865CB62-7D57-4BB8-B82D-32EB7715B0D2}"/>
                    </a:ext>
                  </a:extLst>
                </p:cNvPr>
                <p:cNvPicPr/>
                <p:nvPr/>
              </p:nvPicPr>
              <p:blipFill>
                <a:blip r:embed="rId82"/>
                <a:stretch>
                  <a:fillRect/>
                </a:stretch>
              </p:blipFill>
              <p:spPr>
                <a:xfrm>
                  <a:off x="8488813" y="721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E0730535-7EC7-4E6E-B64D-083A2B88B8FF}"/>
                    </a:ext>
                  </a:extLst>
                </p14:cNvPr>
                <p14:cNvContentPartPr/>
                <p14:nvPr/>
              </p14:nvContentPartPr>
              <p14:xfrm>
                <a:off x="8805973" y="760872"/>
                <a:ext cx="201600" cy="271080"/>
              </p14:xfrm>
            </p:contentPart>
          </mc:Choice>
          <mc:Fallback>
            <p:pic>
              <p:nvPicPr>
                <p:cNvPr id="62" name="Freihand 61">
                  <a:extLst>
                    <a:ext uri="{FF2B5EF4-FFF2-40B4-BE49-F238E27FC236}">
                      <a16:creationId xmlns:a16="http://schemas.microsoft.com/office/drawing/2014/main" id="{E0730535-7EC7-4E6E-B64D-083A2B88B8FF}"/>
                    </a:ext>
                  </a:extLst>
                </p:cNvPr>
                <p:cNvPicPr/>
                <p:nvPr/>
              </p:nvPicPr>
              <p:blipFill>
                <a:blip r:embed="rId107"/>
                <a:stretch>
                  <a:fillRect/>
                </a:stretch>
              </p:blipFill>
              <p:spPr>
                <a:xfrm>
                  <a:off x="8801653" y="756552"/>
                  <a:ext cx="2102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2505E7B6-7C39-46BB-8341-22C8F4A16C7C}"/>
                    </a:ext>
                  </a:extLst>
                </p14:cNvPr>
                <p14:cNvContentPartPr/>
                <p14:nvPr/>
              </p14:nvContentPartPr>
              <p14:xfrm>
                <a:off x="9015133" y="731712"/>
                <a:ext cx="192960" cy="246240"/>
              </p14:xfrm>
            </p:contentPart>
          </mc:Choice>
          <mc:Fallback>
            <p:pic>
              <p:nvPicPr>
                <p:cNvPr id="63" name="Freihand 62">
                  <a:extLst>
                    <a:ext uri="{FF2B5EF4-FFF2-40B4-BE49-F238E27FC236}">
                      <a16:creationId xmlns:a16="http://schemas.microsoft.com/office/drawing/2014/main" id="{2505E7B6-7C39-46BB-8341-22C8F4A16C7C}"/>
                    </a:ext>
                  </a:extLst>
                </p:cNvPr>
                <p:cNvPicPr/>
                <p:nvPr/>
              </p:nvPicPr>
              <p:blipFill>
                <a:blip r:embed="rId109"/>
                <a:stretch>
                  <a:fillRect/>
                </a:stretch>
              </p:blipFill>
              <p:spPr>
                <a:xfrm>
                  <a:off x="9010813" y="727392"/>
                  <a:ext cx="201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83A4ACDC-936B-4B0D-A653-1BB081A69F20}"/>
                    </a:ext>
                  </a:extLst>
                </p14:cNvPr>
                <p14:cNvContentPartPr/>
                <p14:nvPr/>
              </p14:nvContentPartPr>
              <p14:xfrm>
                <a:off x="9242293" y="777072"/>
                <a:ext cx="104400" cy="83520"/>
              </p14:xfrm>
            </p:contentPart>
          </mc:Choice>
          <mc:Fallback>
            <p:pic>
              <p:nvPicPr>
                <p:cNvPr id="64" name="Freihand 63">
                  <a:extLst>
                    <a:ext uri="{FF2B5EF4-FFF2-40B4-BE49-F238E27FC236}">
                      <a16:creationId xmlns:a16="http://schemas.microsoft.com/office/drawing/2014/main" id="{83A4ACDC-936B-4B0D-A653-1BB081A69F20}"/>
                    </a:ext>
                  </a:extLst>
                </p:cNvPr>
                <p:cNvPicPr/>
                <p:nvPr/>
              </p:nvPicPr>
              <p:blipFill>
                <a:blip r:embed="rId111"/>
                <a:stretch>
                  <a:fillRect/>
                </a:stretch>
              </p:blipFill>
              <p:spPr>
                <a:xfrm>
                  <a:off x="9237973" y="772752"/>
                  <a:ext cx="113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1A20C642-041D-4FB6-BD95-1EAA0B5AE88B}"/>
                    </a:ext>
                  </a:extLst>
                </p14:cNvPr>
                <p14:cNvContentPartPr/>
                <p14:nvPr/>
              </p14:nvContentPartPr>
              <p14:xfrm>
                <a:off x="9475213" y="702912"/>
                <a:ext cx="45360" cy="140760"/>
              </p14:xfrm>
            </p:contentPart>
          </mc:Choice>
          <mc:Fallback>
            <p:pic>
              <p:nvPicPr>
                <p:cNvPr id="67" name="Freihand 66">
                  <a:extLst>
                    <a:ext uri="{FF2B5EF4-FFF2-40B4-BE49-F238E27FC236}">
                      <a16:creationId xmlns:a16="http://schemas.microsoft.com/office/drawing/2014/main" id="{1A20C642-041D-4FB6-BD95-1EAA0B5AE88B}"/>
                    </a:ext>
                  </a:extLst>
                </p:cNvPr>
                <p:cNvPicPr/>
                <p:nvPr/>
              </p:nvPicPr>
              <p:blipFill>
                <a:blip r:embed="rId113"/>
                <a:stretch>
                  <a:fillRect/>
                </a:stretch>
              </p:blipFill>
              <p:spPr>
                <a:xfrm>
                  <a:off x="9470893" y="698592"/>
                  <a:ext cx="54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DB3AEF0C-56B6-45E6-BF14-A4DC3D15C253}"/>
                    </a:ext>
                  </a:extLst>
                </p14:cNvPr>
                <p14:cNvContentPartPr/>
                <p14:nvPr/>
              </p14:nvContentPartPr>
              <p14:xfrm>
                <a:off x="9443533" y="672672"/>
                <a:ext cx="147960" cy="161280"/>
              </p14:xfrm>
            </p:contentPart>
          </mc:Choice>
          <mc:Fallback>
            <p:pic>
              <p:nvPicPr>
                <p:cNvPr id="68" name="Freihand 67">
                  <a:extLst>
                    <a:ext uri="{FF2B5EF4-FFF2-40B4-BE49-F238E27FC236}">
                      <a16:creationId xmlns:a16="http://schemas.microsoft.com/office/drawing/2014/main" id="{DB3AEF0C-56B6-45E6-BF14-A4DC3D15C253}"/>
                    </a:ext>
                  </a:extLst>
                </p:cNvPr>
                <p:cNvPicPr/>
                <p:nvPr/>
              </p:nvPicPr>
              <p:blipFill>
                <a:blip r:embed="rId115"/>
                <a:stretch>
                  <a:fillRect/>
                </a:stretch>
              </p:blipFill>
              <p:spPr>
                <a:xfrm>
                  <a:off x="9439213" y="668352"/>
                  <a:ext cx="156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C71B86F2-5BAB-4B00-BF57-119A22F9FB72}"/>
                    </a:ext>
                  </a:extLst>
                </p14:cNvPr>
                <p14:cNvContentPartPr/>
                <p14:nvPr/>
              </p14:nvContentPartPr>
              <p14:xfrm>
                <a:off x="9596173" y="759072"/>
                <a:ext cx="61920" cy="77040"/>
              </p14:xfrm>
            </p:contentPart>
          </mc:Choice>
          <mc:Fallback>
            <p:pic>
              <p:nvPicPr>
                <p:cNvPr id="69" name="Freihand 68">
                  <a:extLst>
                    <a:ext uri="{FF2B5EF4-FFF2-40B4-BE49-F238E27FC236}">
                      <a16:creationId xmlns:a16="http://schemas.microsoft.com/office/drawing/2014/main" id="{C71B86F2-5BAB-4B00-BF57-119A22F9FB72}"/>
                    </a:ext>
                  </a:extLst>
                </p:cNvPr>
                <p:cNvPicPr/>
                <p:nvPr/>
              </p:nvPicPr>
              <p:blipFill>
                <a:blip r:embed="rId117"/>
                <a:stretch>
                  <a:fillRect/>
                </a:stretch>
              </p:blipFill>
              <p:spPr>
                <a:xfrm>
                  <a:off x="9591853" y="754752"/>
                  <a:ext cx="70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B27768E3-8D6E-412A-89D3-09BE77080F4E}"/>
                    </a:ext>
                  </a:extLst>
                </p14:cNvPr>
                <p14:cNvContentPartPr/>
                <p14:nvPr/>
              </p14:nvContentPartPr>
              <p14:xfrm>
                <a:off x="9699493" y="667632"/>
                <a:ext cx="90360" cy="163440"/>
              </p14:xfrm>
            </p:contentPart>
          </mc:Choice>
          <mc:Fallback>
            <p:pic>
              <p:nvPicPr>
                <p:cNvPr id="70" name="Freihand 69">
                  <a:extLst>
                    <a:ext uri="{FF2B5EF4-FFF2-40B4-BE49-F238E27FC236}">
                      <a16:creationId xmlns:a16="http://schemas.microsoft.com/office/drawing/2014/main" id="{B27768E3-8D6E-412A-89D3-09BE77080F4E}"/>
                    </a:ext>
                  </a:extLst>
                </p:cNvPr>
                <p:cNvPicPr/>
                <p:nvPr/>
              </p:nvPicPr>
              <p:blipFill>
                <a:blip r:embed="rId119"/>
                <a:stretch>
                  <a:fillRect/>
                </a:stretch>
              </p:blipFill>
              <p:spPr>
                <a:xfrm>
                  <a:off x="9695173" y="663312"/>
                  <a:ext cx="99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FE525E09-3B6D-48FC-A154-C1CEE041EF7A}"/>
                    </a:ext>
                  </a:extLst>
                </p14:cNvPr>
                <p14:cNvContentPartPr/>
                <p14:nvPr/>
              </p14:nvContentPartPr>
              <p14:xfrm>
                <a:off x="9811813" y="733152"/>
                <a:ext cx="115560" cy="106560"/>
              </p14:xfrm>
            </p:contentPart>
          </mc:Choice>
          <mc:Fallback>
            <p:pic>
              <p:nvPicPr>
                <p:cNvPr id="71" name="Freihand 70">
                  <a:extLst>
                    <a:ext uri="{FF2B5EF4-FFF2-40B4-BE49-F238E27FC236}">
                      <a16:creationId xmlns:a16="http://schemas.microsoft.com/office/drawing/2014/main" id="{FE525E09-3B6D-48FC-A154-C1CEE041EF7A}"/>
                    </a:ext>
                  </a:extLst>
                </p:cNvPr>
                <p:cNvPicPr/>
                <p:nvPr/>
              </p:nvPicPr>
              <p:blipFill>
                <a:blip r:embed="rId121"/>
                <a:stretch>
                  <a:fillRect/>
                </a:stretch>
              </p:blipFill>
              <p:spPr>
                <a:xfrm>
                  <a:off x="9807493" y="728832"/>
                  <a:ext cx="124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B6F48FB1-9532-40EF-BED1-61E53864B44C}"/>
                    </a:ext>
                  </a:extLst>
                </p14:cNvPr>
                <p14:cNvContentPartPr/>
                <p14:nvPr/>
              </p14:nvContentPartPr>
              <p14:xfrm>
                <a:off x="9262093" y="910632"/>
                <a:ext cx="731880" cy="90360"/>
              </p14:xfrm>
            </p:contentPart>
          </mc:Choice>
          <mc:Fallback>
            <p:pic>
              <p:nvPicPr>
                <p:cNvPr id="72" name="Freihand 71">
                  <a:extLst>
                    <a:ext uri="{FF2B5EF4-FFF2-40B4-BE49-F238E27FC236}">
                      <a16:creationId xmlns:a16="http://schemas.microsoft.com/office/drawing/2014/main" id="{B6F48FB1-9532-40EF-BED1-61E53864B44C}"/>
                    </a:ext>
                  </a:extLst>
                </p:cNvPr>
                <p:cNvPicPr/>
                <p:nvPr/>
              </p:nvPicPr>
              <p:blipFill>
                <a:blip r:embed="rId123"/>
                <a:stretch>
                  <a:fillRect/>
                </a:stretch>
              </p:blipFill>
              <p:spPr>
                <a:xfrm>
                  <a:off x="9257773" y="906312"/>
                  <a:ext cx="740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974758B6-194F-4C0F-B446-B81EBAC91A7A}"/>
                    </a:ext>
                  </a:extLst>
                </p14:cNvPr>
                <p14:cNvContentPartPr/>
                <p14:nvPr/>
              </p14:nvContentPartPr>
              <p14:xfrm>
                <a:off x="1875253" y="1167672"/>
                <a:ext cx="18000" cy="202320"/>
              </p14:xfrm>
            </p:contentPart>
          </mc:Choice>
          <mc:Fallback>
            <p:pic>
              <p:nvPicPr>
                <p:cNvPr id="74" name="Freihand 73">
                  <a:extLst>
                    <a:ext uri="{FF2B5EF4-FFF2-40B4-BE49-F238E27FC236}">
                      <a16:creationId xmlns:a16="http://schemas.microsoft.com/office/drawing/2014/main" id="{974758B6-194F-4C0F-B446-B81EBAC91A7A}"/>
                    </a:ext>
                  </a:extLst>
                </p:cNvPr>
                <p:cNvPicPr/>
                <p:nvPr/>
              </p:nvPicPr>
              <p:blipFill>
                <a:blip r:embed="rId125"/>
                <a:stretch>
                  <a:fillRect/>
                </a:stretch>
              </p:blipFill>
              <p:spPr>
                <a:xfrm>
                  <a:off x="1870933" y="1163352"/>
                  <a:ext cx="26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717610F0-DE69-47BF-963C-DBA98A2FDD58}"/>
                    </a:ext>
                  </a:extLst>
                </p14:cNvPr>
                <p14:cNvContentPartPr/>
                <p14:nvPr/>
              </p14:nvContentPartPr>
              <p14:xfrm>
                <a:off x="1731973" y="1059312"/>
                <a:ext cx="241560" cy="309240"/>
              </p14:xfrm>
            </p:contentPart>
          </mc:Choice>
          <mc:Fallback>
            <p:pic>
              <p:nvPicPr>
                <p:cNvPr id="75" name="Freihand 74">
                  <a:extLst>
                    <a:ext uri="{FF2B5EF4-FFF2-40B4-BE49-F238E27FC236}">
                      <a16:creationId xmlns:a16="http://schemas.microsoft.com/office/drawing/2014/main" id="{717610F0-DE69-47BF-963C-DBA98A2FDD58}"/>
                    </a:ext>
                  </a:extLst>
                </p:cNvPr>
                <p:cNvPicPr/>
                <p:nvPr/>
              </p:nvPicPr>
              <p:blipFill>
                <a:blip r:embed="rId127"/>
                <a:stretch>
                  <a:fillRect/>
                </a:stretch>
              </p:blipFill>
              <p:spPr>
                <a:xfrm>
                  <a:off x="1727653" y="1054992"/>
                  <a:ext cx="2502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F06A8FD5-5289-4519-BC4A-7F9482255222}"/>
                    </a:ext>
                  </a:extLst>
                </p14:cNvPr>
                <p14:cNvContentPartPr/>
                <p14:nvPr/>
              </p14:nvContentPartPr>
              <p14:xfrm>
                <a:off x="1988653" y="1207632"/>
                <a:ext cx="192960" cy="99360"/>
              </p14:xfrm>
            </p:contentPart>
          </mc:Choice>
          <mc:Fallback>
            <p:pic>
              <p:nvPicPr>
                <p:cNvPr id="76" name="Freihand 75">
                  <a:extLst>
                    <a:ext uri="{FF2B5EF4-FFF2-40B4-BE49-F238E27FC236}">
                      <a16:creationId xmlns:a16="http://schemas.microsoft.com/office/drawing/2014/main" id="{F06A8FD5-5289-4519-BC4A-7F9482255222}"/>
                    </a:ext>
                  </a:extLst>
                </p:cNvPr>
                <p:cNvPicPr/>
                <p:nvPr/>
              </p:nvPicPr>
              <p:blipFill>
                <a:blip r:embed="rId129"/>
                <a:stretch>
                  <a:fillRect/>
                </a:stretch>
              </p:blipFill>
              <p:spPr>
                <a:xfrm>
                  <a:off x="1984333" y="1203312"/>
                  <a:ext cx="201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E2205D68-75EE-4950-9706-974CE4DD82D4}"/>
                    </a:ext>
                  </a:extLst>
                </p14:cNvPr>
                <p14:cNvContentPartPr/>
                <p14:nvPr/>
              </p14:nvContentPartPr>
              <p14:xfrm>
                <a:off x="2166493" y="1076952"/>
                <a:ext cx="147960" cy="225720"/>
              </p14:xfrm>
            </p:contentPart>
          </mc:Choice>
          <mc:Fallback>
            <p:pic>
              <p:nvPicPr>
                <p:cNvPr id="77" name="Freihand 76">
                  <a:extLst>
                    <a:ext uri="{FF2B5EF4-FFF2-40B4-BE49-F238E27FC236}">
                      <a16:creationId xmlns:a16="http://schemas.microsoft.com/office/drawing/2014/main" id="{E2205D68-75EE-4950-9706-974CE4DD82D4}"/>
                    </a:ext>
                  </a:extLst>
                </p:cNvPr>
                <p:cNvPicPr/>
                <p:nvPr/>
              </p:nvPicPr>
              <p:blipFill>
                <a:blip r:embed="rId131"/>
                <a:stretch>
                  <a:fillRect/>
                </a:stretch>
              </p:blipFill>
              <p:spPr>
                <a:xfrm>
                  <a:off x="2162173" y="1072632"/>
                  <a:ext cx="156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05A11A0B-E085-441F-9605-DF82CABFFABC}"/>
                    </a:ext>
                  </a:extLst>
                </p14:cNvPr>
                <p14:cNvContentPartPr/>
                <p14:nvPr/>
              </p14:nvContentPartPr>
              <p14:xfrm>
                <a:off x="2313373" y="1179552"/>
                <a:ext cx="91080" cy="86040"/>
              </p14:xfrm>
            </p:contentPart>
          </mc:Choice>
          <mc:Fallback>
            <p:pic>
              <p:nvPicPr>
                <p:cNvPr id="78" name="Freihand 77">
                  <a:extLst>
                    <a:ext uri="{FF2B5EF4-FFF2-40B4-BE49-F238E27FC236}">
                      <a16:creationId xmlns:a16="http://schemas.microsoft.com/office/drawing/2014/main" id="{05A11A0B-E085-441F-9605-DF82CABFFABC}"/>
                    </a:ext>
                  </a:extLst>
                </p:cNvPr>
                <p:cNvPicPr/>
                <p:nvPr/>
              </p:nvPicPr>
              <p:blipFill>
                <a:blip r:embed="rId133"/>
                <a:stretch>
                  <a:fillRect/>
                </a:stretch>
              </p:blipFill>
              <p:spPr>
                <a:xfrm>
                  <a:off x="2309053" y="1175232"/>
                  <a:ext cx="99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A374734E-1FD8-457F-BF3A-41BCEE3032D9}"/>
                    </a:ext>
                  </a:extLst>
                </p14:cNvPr>
                <p14:cNvContentPartPr/>
                <p14:nvPr/>
              </p14:nvContentPartPr>
              <p14:xfrm>
                <a:off x="2428213" y="1186752"/>
                <a:ext cx="173520" cy="89280"/>
              </p14:xfrm>
            </p:contentPart>
          </mc:Choice>
          <mc:Fallback>
            <p:pic>
              <p:nvPicPr>
                <p:cNvPr id="79" name="Freihand 78">
                  <a:extLst>
                    <a:ext uri="{FF2B5EF4-FFF2-40B4-BE49-F238E27FC236}">
                      <a16:creationId xmlns:a16="http://schemas.microsoft.com/office/drawing/2014/main" id="{A374734E-1FD8-457F-BF3A-41BCEE3032D9}"/>
                    </a:ext>
                  </a:extLst>
                </p:cNvPr>
                <p:cNvPicPr/>
                <p:nvPr/>
              </p:nvPicPr>
              <p:blipFill>
                <a:blip r:embed="rId135"/>
                <a:stretch>
                  <a:fillRect/>
                </a:stretch>
              </p:blipFill>
              <p:spPr>
                <a:xfrm>
                  <a:off x="2423893" y="1182432"/>
                  <a:ext cx="182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FFA28B9E-05C6-421D-BB94-290F95E54E47}"/>
                    </a:ext>
                  </a:extLst>
                </p14:cNvPr>
                <p14:cNvContentPartPr/>
                <p14:nvPr/>
              </p14:nvContentPartPr>
              <p14:xfrm>
                <a:off x="2579773" y="1094232"/>
                <a:ext cx="269280" cy="153000"/>
              </p14:xfrm>
            </p:contentPart>
          </mc:Choice>
          <mc:Fallback>
            <p:pic>
              <p:nvPicPr>
                <p:cNvPr id="80" name="Freihand 79">
                  <a:extLst>
                    <a:ext uri="{FF2B5EF4-FFF2-40B4-BE49-F238E27FC236}">
                      <a16:creationId xmlns:a16="http://schemas.microsoft.com/office/drawing/2014/main" id="{FFA28B9E-05C6-421D-BB94-290F95E54E47}"/>
                    </a:ext>
                  </a:extLst>
                </p:cNvPr>
                <p:cNvPicPr/>
                <p:nvPr/>
              </p:nvPicPr>
              <p:blipFill>
                <a:blip r:embed="rId137"/>
                <a:stretch>
                  <a:fillRect/>
                </a:stretch>
              </p:blipFill>
              <p:spPr>
                <a:xfrm>
                  <a:off x="2575453" y="1089912"/>
                  <a:ext cx="277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B291D00A-9C7C-471C-857D-0E63C6BA6BDD}"/>
                    </a:ext>
                  </a:extLst>
                </p14:cNvPr>
                <p14:cNvContentPartPr/>
                <p14:nvPr/>
              </p14:nvContentPartPr>
              <p14:xfrm>
                <a:off x="2826373" y="1100712"/>
                <a:ext cx="21600" cy="33840"/>
              </p14:xfrm>
            </p:contentPart>
          </mc:Choice>
          <mc:Fallback>
            <p:pic>
              <p:nvPicPr>
                <p:cNvPr id="81" name="Freihand 80">
                  <a:extLst>
                    <a:ext uri="{FF2B5EF4-FFF2-40B4-BE49-F238E27FC236}">
                      <a16:creationId xmlns:a16="http://schemas.microsoft.com/office/drawing/2014/main" id="{B291D00A-9C7C-471C-857D-0E63C6BA6BDD}"/>
                    </a:ext>
                  </a:extLst>
                </p:cNvPr>
                <p:cNvPicPr/>
                <p:nvPr/>
              </p:nvPicPr>
              <p:blipFill>
                <a:blip r:embed="rId139"/>
                <a:stretch>
                  <a:fillRect/>
                </a:stretch>
              </p:blipFill>
              <p:spPr>
                <a:xfrm>
                  <a:off x="2822053" y="1096392"/>
                  <a:ext cx="30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3CAF9D8B-8CF6-4A02-9FBB-13A9D0BCBBCA}"/>
                    </a:ext>
                  </a:extLst>
                </p14:cNvPr>
                <p14:cNvContentPartPr/>
                <p14:nvPr/>
              </p14:nvContentPartPr>
              <p14:xfrm>
                <a:off x="2825293" y="1161552"/>
                <a:ext cx="145440" cy="48240"/>
              </p14:xfrm>
            </p:contentPart>
          </mc:Choice>
          <mc:Fallback>
            <p:pic>
              <p:nvPicPr>
                <p:cNvPr id="82" name="Freihand 81">
                  <a:extLst>
                    <a:ext uri="{FF2B5EF4-FFF2-40B4-BE49-F238E27FC236}">
                      <a16:creationId xmlns:a16="http://schemas.microsoft.com/office/drawing/2014/main" id="{3CAF9D8B-8CF6-4A02-9FBB-13A9D0BCBBCA}"/>
                    </a:ext>
                  </a:extLst>
                </p:cNvPr>
                <p:cNvPicPr/>
                <p:nvPr/>
              </p:nvPicPr>
              <p:blipFill>
                <a:blip r:embed="rId141"/>
                <a:stretch>
                  <a:fillRect/>
                </a:stretch>
              </p:blipFill>
              <p:spPr>
                <a:xfrm>
                  <a:off x="2820973" y="1157232"/>
                  <a:ext cx="154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96080B21-2698-46BA-89CF-03D42362505D}"/>
                    </a:ext>
                  </a:extLst>
                </p14:cNvPr>
                <p14:cNvContentPartPr/>
                <p14:nvPr/>
              </p14:nvContentPartPr>
              <p14:xfrm>
                <a:off x="2997373" y="1057152"/>
                <a:ext cx="251640" cy="165600"/>
              </p14:xfrm>
            </p:contentPart>
          </mc:Choice>
          <mc:Fallback>
            <p:pic>
              <p:nvPicPr>
                <p:cNvPr id="83" name="Freihand 82">
                  <a:extLst>
                    <a:ext uri="{FF2B5EF4-FFF2-40B4-BE49-F238E27FC236}">
                      <a16:creationId xmlns:a16="http://schemas.microsoft.com/office/drawing/2014/main" id="{96080B21-2698-46BA-89CF-03D42362505D}"/>
                    </a:ext>
                  </a:extLst>
                </p:cNvPr>
                <p:cNvPicPr/>
                <p:nvPr/>
              </p:nvPicPr>
              <p:blipFill>
                <a:blip r:embed="rId143"/>
                <a:stretch>
                  <a:fillRect/>
                </a:stretch>
              </p:blipFill>
              <p:spPr>
                <a:xfrm>
                  <a:off x="2993053" y="1052832"/>
                  <a:ext cx="260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E3377F3A-0D16-4AEE-B863-7B9093D01859}"/>
                    </a:ext>
                  </a:extLst>
                </p14:cNvPr>
                <p14:cNvContentPartPr/>
                <p14:nvPr/>
              </p14:nvContentPartPr>
              <p14:xfrm>
                <a:off x="3223813" y="1121592"/>
                <a:ext cx="205920" cy="84240"/>
              </p14:xfrm>
            </p:contentPart>
          </mc:Choice>
          <mc:Fallback>
            <p:pic>
              <p:nvPicPr>
                <p:cNvPr id="84" name="Freihand 83">
                  <a:extLst>
                    <a:ext uri="{FF2B5EF4-FFF2-40B4-BE49-F238E27FC236}">
                      <a16:creationId xmlns:a16="http://schemas.microsoft.com/office/drawing/2014/main" id="{E3377F3A-0D16-4AEE-B863-7B9093D01859}"/>
                    </a:ext>
                  </a:extLst>
                </p:cNvPr>
                <p:cNvPicPr/>
                <p:nvPr/>
              </p:nvPicPr>
              <p:blipFill>
                <a:blip r:embed="rId145"/>
                <a:stretch>
                  <a:fillRect/>
                </a:stretch>
              </p:blipFill>
              <p:spPr>
                <a:xfrm>
                  <a:off x="3219493" y="1117272"/>
                  <a:ext cx="214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D995E3A3-004B-4C43-86F7-1965D5C23598}"/>
                    </a:ext>
                  </a:extLst>
                </p14:cNvPr>
                <p14:cNvContentPartPr/>
                <p14:nvPr/>
              </p14:nvContentPartPr>
              <p14:xfrm>
                <a:off x="3402733" y="1057152"/>
                <a:ext cx="38520" cy="27360"/>
              </p14:xfrm>
            </p:contentPart>
          </mc:Choice>
          <mc:Fallback>
            <p:pic>
              <p:nvPicPr>
                <p:cNvPr id="85" name="Freihand 84">
                  <a:extLst>
                    <a:ext uri="{FF2B5EF4-FFF2-40B4-BE49-F238E27FC236}">
                      <a16:creationId xmlns:a16="http://schemas.microsoft.com/office/drawing/2014/main" id="{D995E3A3-004B-4C43-86F7-1965D5C23598}"/>
                    </a:ext>
                  </a:extLst>
                </p:cNvPr>
                <p:cNvPicPr/>
                <p:nvPr/>
              </p:nvPicPr>
              <p:blipFill>
                <a:blip r:embed="rId147"/>
                <a:stretch>
                  <a:fillRect/>
                </a:stretch>
              </p:blipFill>
              <p:spPr>
                <a:xfrm>
                  <a:off x="3398413" y="1052832"/>
                  <a:ext cx="47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3D3AE3FA-8891-413C-AE65-276739D943E6}"/>
                    </a:ext>
                  </a:extLst>
                </p14:cNvPr>
                <p14:cNvContentPartPr/>
                <p14:nvPr/>
              </p14:nvContentPartPr>
              <p14:xfrm>
                <a:off x="3456013" y="1034832"/>
                <a:ext cx="83520" cy="152640"/>
              </p14:xfrm>
            </p:contentPart>
          </mc:Choice>
          <mc:Fallback>
            <p:pic>
              <p:nvPicPr>
                <p:cNvPr id="86" name="Freihand 85">
                  <a:extLst>
                    <a:ext uri="{FF2B5EF4-FFF2-40B4-BE49-F238E27FC236}">
                      <a16:creationId xmlns:a16="http://schemas.microsoft.com/office/drawing/2014/main" id="{3D3AE3FA-8891-413C-AE65-276739D943E6}"/>
                    </a:ext>
                  </a:extLst>
                </p:cNvPr>
                <p:cNvPicPr/>
                <p:nvPr/>
              </p:nvPicPr>
              <p:blipFill>
                <a:blip r:embed="rId149"/>
                <a:stretch>
                  <a:fillRect/>
                </a:stretch>
              </p:blipFill>
              <p:spPr>
                <a:xfrm>
                  <a:off x="3451693" y="1030512"/>
                  <a:ext cx="92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0DE2B491-2A92-43A3-B266-AFB9021FAE6D}"/>
                    </a:ext>
                  </a:extLst>
                </p14:cNvPr>
                <p14:cNvContentPartPr/>
                <p14:nvPr/>
              </p14:nvContentPartPr>
              <p14:xfrm>
                <a:off x="3520813" y="1118712"/>
                <a:ext cx="241920" cy="56880"/>
              </p14:xfrm>
            </p:contentPart>
          </mc:Choice>
          <mc:Fallback>
            <p:pic>
              <p:nvPicPr>
                <p:cNvPr id="87" name="Freihand 86">
                  <a:extLst>
                    <a:ext uri="{FF2B5EF4-FFF2-40B4-BE49-F238E27FC236}">
                      <a16:creationId xmlns:a16="http://schemas.microsoft.com/office/drawing/2014/main" id="{0DE2B491-2A92-43A3-B266-AFB9021FAE6D}"/>
                    </a:ext>
                  </a:extLst>
                </p:cNvPr>
                <p:cNvPicPr/>
                <p:nvPr/>
              </p:nvPicPr>
              <p:blipFill>
                <a:blip r:embed="rId151"/>
                <a:stretch>
                  <a:fillRect/>
                </a:stretch>
              </p:blipFill>
              <p:spPr>
                <a:xfrm>
                  <a:off x="3516493" y="1114392"/>
                  <a:ext cx="250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F776B128-1C06-4E07-A0FF-912AA33D26B6}"/>
                    </a:ext>
                  </a:extLst>
                </p14:cNvPr>
                <p14:cNvContentPartPr/>
                <p14:nvPr/>
              </p14:nvContentPartPr>
              <p14:xfrm>
                <a:off x="3787933" y="1098552"/>
                <a:ext cx="178200" cy="96480"/>
              </p14:xfrm>
            </p:contentPart>
          </mc:Choice>
          <mc:Fallback>
            <p:pic>
              <p:nvPicPr>
                <p:cNvPr id="88" name="Freihand 87">
                  <a:extLst>
                    <a:ext uri="{FF2B5EF4-FFF2-40B4-BE49-F238E27FC236}">
                      <a16:creationId xmlns:a16="http://schemas.microsoft.com/office/drawing/2014/main" id="{F776B128-1C06-4E07-A0FF-912AA33D26B6}"/>
                    </a:ext>
                  </a:extLst>
                </p:cNvPr>
                <p:cNvPicPr/>
                <p:nvPr/>
              </p:nvPicPr>
              <p:blipFill>
                <a:blip r:embed="rId153"/>
                <a:stretch>
                  <a:fillRect/>
                </a:stretch>
              </p:blipFill>
              <p:spPr>
                <a:xfrm>
                  <a:off x="3783613" y="1094232"/>
                  <a:ext cx="186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1160D660-D6D2-4D07-B730-D2CE2762B331}"/>
                    </a:ext>
                  </a:extLst>
                </p14:cNvPr>
                <p14:cNvContentPartPr/>
                <p14:nvPr/>
              </p14:nvContentPartPr>
              <p14:xfrm>
                <a:off x="1789573" y="1223832"/>
                <a:ext cx="2046960" cy="168120"/>
              </p14:xfrm>
            </p:contentPart>
          </mc:Choice>
          <mc:Fallback>
            <p:pic>
              <p:nvPicPr>
                <p:cNvPr id="89" name="Freihand 88">
                  <a:extLst>
                    <a:ext uri="{FF2B5EF4-FFF2-40B4-BE49-F238E27FC236}">
                      <a16:creationId xmlns:a16="http://schemas.microsoft.com/office/drawing/2014/main" id="{1160D660-D6D2-4D07-B730-D2CE2762B331}"/>
                    </a:ext>
                  </a:extLst>
                </p:cNvPr>
                <p:cNvPicPr/>
                <p:nvPr/>
              </p:nvPicPr>
              <p:blipFill>
                <a:blip r:embed="rId155"/>
                <a:stretch>
                  <a:fillRect/>
                </a:stretch>
              </p:blipFill>
              <p:spPr>
                <a:xfrm>
                  <a:off x="1785253" y="1219512"/>
                  <a:ext cx="2055600" cy="176760"/>
                </a:xfrm>
                <a:prstGeom prst="rect">
                  <a:avLst/>
                </a:prstGeom>
              </p:spPr>
            </p:pic>
          </mc:Fallback>
        </mc:AlternateContent>
      </p:grpSp>
      <p:grpSp>
        <p:nvGrpSpPr>
          <p:cNvPr id="129" name="Gruppieren 128">
            <a:extLst>
              <a:ext uri="{FF2B5EF4-FFF2-40B4-BE49-F238E27FC236}">
                <a16:creationId xmlns:a16="http://schemas.microsoft.com/office/drawing/2014/main" id="{8212973E-8797-4F7B-B274-D9D24E32E5D8}"/>
              </a:ext>
            </a:extLst>
          </p:cNvPr>
          <p:cNvGrpSpPr/>
          <p:nvPr/>
        </p:nvGrpSpPr>
        <p:grpSpPr>
          <a:xfrm>
            <a:off x="304213" y="3858312"/>
            <a:ext cx="2383560" cy="572400"/>
            <a:chOff x="304213" y="3858312"/>
            <a:chExt cx="2383560" cy="572400"/>
          </a:xfrm>
        </p:grpSpPr>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0AC730EA-A3B1-40BD-A501-FFB89A2BDAEB}"/>
                    </a:ext>
                  </a:extLst>
                </p14:cNvPr>
                <p14:cNvContentPartPr/>
                <p14:nvPr/>
              </p14:nvContentPartPr>
              <p14:xfrm>
                <a:off x="304213" y="3952992"/>
                <a:ext cx="290520" cy="187560"/>
              </p14:xfrm>
            </p:contentPart>
          </mc:Choice>
          <mc:Fallback>
            <p:pic>
              <p:nvPicPr>
                <p:cNvPr id="99" name="Freihand 98">
                  <a:extLst>
                    <a:ext uri="{FF2B5EF4-FFF2-40B4-BE49-F238E27FC236}">
                      <a16:creationId xmlns:a16="http://schemas.microsoft.com/office/drawing/2014/main" id="{0AC730EA-A3B1-40BD-A501-FFB89A2BDAEB}"/>
                    </a:ext>
                  </a:extLst>
                </p:cNvPr>
                <p:cNvPicPr/>
                <p:nvPr/>
              </p:nvPicPr>
              <p:blipFill>
                <a:blip r:embed="rId157"/>
                <a:stretch>
                  <a:fillRect/>
                </a:stretch>
              </p:blipFill>
              <p:spPr>
                <a:xfrm>
                  <a:off x="299893" y="3948672"/>
                  <a:ext cx="299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Freihand 99">
                  <a:extLst>
                    <a:ext uri="{FF2B5EF4-FFF2-40B4-BE49-F238E27FC236}">
                      <a16:creationId xmlns:a16="http://schemas.microsoft.com/office/drawing/2014/main" id="{39A77AAF-C2C9-4DC9-805C-4F7055FDA67A}"/>
                    </a:ext>
                  </a:extLst>
                </p14:cNvPr>
                <p14:cNvContentPartPr/>
                <p14:nvPr/>
              </p14:nvContentPartPr>
              <p14:xfrm>
                <a:off x="634693" y="3927792"/>
                <a:ext cx="190080" cy="220320"/>
              </p14:xfrm>
            </p:contentPart>
          </mc:Choice>
          <mc:Fallback>
            <p:pic>
              <p:nvPicPr>
                <p:cNvPr id="100" name="Freihand 99">
                  <a:extLst>
                    <a:ext uri="{FF2B5EF4-FFF2-40B4-BE49-F238E27FC236}">
                      <a16:creationId xmlns:a16="http://schemas.microsoft.com/office/drawing/2014/main" id="{39A77AAF-C2C9-4DC9-805C-4F7055FDA67A}"/>
                    </a:ext>
                  </a:extLst>
                </p:cNvPr>
                <p:cNvPicPr/>
                <p:nvPr/>
              </p:nvPicPr>
              <p:blipFill>
                <a:blip r:embed="rId159"/>
                <a:stretch>
                  <a:fillRect/>
                </a:stretch>
              </p:blipFill>
              <p:spPr>
                <a:xfrm>
                  <a:off x="630373" y="3923472"/>
                  <a:ext cx="198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D87A3DCD-1340-4764-B9D7-A5E91ABB228A}"/>
                    </a:ext>
                  </a:extLst>
                </p14:cNvPr>
                <p14:cNvContentPartPr/>
                <p14:nvPr/>
              </p14:nvContentPartPr>
              <p14:xfrm>
                <a:off x="821893" y="4035072"/>
                <a:ext cx="100080" cy="92160"/>
              </p14:xfrm>
            </p:contentPart>
          </mc:Choice>
          <mc:Fallback>
            <p:pic>
              <p:nvPicPr>
                <p:cNvPr id="102" name="Freihand 101">
                  <a:extLst>
                    <a:ext uri="{FF2B5EF4-FFF2-40B4-BE49-F238E27FC236}">
                      <a16:creationId xmlns:a16="http://schemas.microsoft.com/office/drawing/2014/main" id="{D87A3DCD-1340-4764-B9D7-A5E91ABB228A}"/>
                    </a:ext>
                  </a:extLst>
                </p:cNvPr>
                <p:cNvPicPr/>
                <p:nvPr/>
              </p:nvPicPr>
              <p:blipFill>
                <a:blip r:embed="rId161"/>
                <a:stretch>
                  <a:fillRect/>
                </a:stretch>
              </p:blipFill>
              <p:spPr>
                <a:xfrm>
                  <a:off x="817573" y="4030752"/>
                  <a:ext cx="108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75F76482-EA6B-49E3-8DD7-31CECA9762F2}"/>
                    </a:ext>
                  </a:extLst>
                </p14:cNvPr>
                <p14:cNvContentPartPr/>
                <p14:nvPr/>
              </p14:nvContentPartPr>
              <p14:xfrm>
                <a:off x="957253" y="3933912"/>
                <a:ext cx="136440" cy="149400"/>
              </p14:xfrm>
            </p:contentPart>
          </mc:Choice>
          <mc:Fallback>
            <p:pic>
              <p:nvPicPr>
                <p:cNvPr id="103" name="Freihand 102">
                  <a:extLst>
                    <a:ext uri="{FF2B5EF4-FFF2-40B4-BE49-F238E27FC236}">
                      <a16:creationId xmlns:a16="http://schemas.microsoft.com/office/drawing/2014/main" id="{75F76482-EA6B-49E3-8DD7-31CECA9762F2}"/>
                    </a:ext>
                  </a:extLst>
                </p:cNvPr>
                <p:cNvPicPr/>
                <p:nvPr/>
              </p:nvPicPr>
              <p:blipFill>
                <a:blip r:embed="rId163"/>
                <a:stretch>
                  <a:fillRect/>
                </a:stretch>
              </p:blipFill>
              <p:spPr>
                <a:xfrm>
                  <a:off x="952933" y="3929592"/>
                  <a:ext cx="145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BA4F7223-83AF-4838-A6DA-E2261C202D64}"/>
                    </a:ext>
                  </a:extLst>
                </p14:cNvPr>
                <p14:cNvContentPartPr/>
                <p14:nvPr/>
              </p14:nvContentPartPr>
              <p14:xfrm>
                <a:off x="1121773" y="4011312"/>
                <a:ext cx="7560" cy="63720"/>
              </p14:xfrm>
            </p:contentPart>
          </mc:Choice>
          <mc:Fallback>
            <p:pic>
              <p:nvPicPr>
                <p:cNvPr id="104" name="Freihand 103">
                  <a:extLst>
                    <a:ext uri="{FF2B5EF4-FFF2-40B4-BE49-F238E27FC236}">
                      <a16:creationId xmlns:a16="http://schemas.microsoft.com/office/drawing/2014/main" id="{BA4F7223-83AF-4838-A6DA-E2261C202D64}"/>
                    </a:ext>
                  </a:extLst>
                </p:cNvPr>
                <p:cNvPicPr/>
                <p:nvPr/>
              </p:nvPicPr>
              <p:blipFill>
                <a:blip r:embed="rId165"/>
                <a:stretch>
                  <a:fillRect/>
                </a:stretch>
              </p:blipFill>
              <p:spPr>
                <a:xfrm>
                  <a:off x="1117453" y="4006992"/>
                  <a:ext cx="16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A1DC2DC8-DE21-4D2B-A129-9877B01AB688}"/>
                    </a:ext>
                  </a:extLst>
                </p14:cNvPr>
                <p14:cNvContentPartPr/>
                <p14:nvPr/>
              </p14:nvContentPartPr>
              <p14:xfrm>
                <a:off x="1177573" y="3975672"/>
                <a:ext cx="98640" cy="96840"/>
              </p14:xfrm>
            </p:contentPart>
          </mc:Choice>
          <mc:Fallback>
            <p:pic>
              <p:nvPicPr>
                <p:cNvPr id="105" name="Freihand 104">
                  <a:extLst>
                    <a:ext uri="{FF2B5EF4-FFF2-40B4-BE49-F238E27FC236}">
                      <a16:creationId xmlns:a16="http://schemas.microsoft.com/office/drawing/2014/main" id="{A1DC2DC8-DE21-4D2B-A129-9877B01AB688}"/>
                    </a:ext>
                  </a:extLst>
                </p:cNvPr>
                <p:cNvPicPr/>
                <p:nvPr/>
              </p:nvPicPr>
              <p:blipFill>
                <a:blip r:embed="rId167"/>
                <a:stretch>
                  <a:fillRect/>
                </a:stretch>
              </p:blipFill>
              <p:spPr>
                <a:xfrm>
                  <a:off x="1173253" y="3971352"/>
                  <a:ext cx="107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28B9116A-AF80-4296-91D2-B70DAC5DC8A2}"/>
                    </a:ext>
                  </a:extLst>
                </p14:cNvPr>
                <p14:cNvContentPartPr/>
                <p14:nvPr/>
              </p14:nvContentPartPr>
              <p14:xfrm>
                <a:off x="1195573" y="3907632"/>
                <a:ext cx="360" cy="360"/>
              </p14:xfrm>
            </p:contentPart>
          </mc:Choice>
          <mc:Fallback>
            <p:pic>
              <p:nvPicPr>
                <p:cNvPr id="106" name="Freihand 105">
                  <a:extLst>
                    <a:ext uri="{FF2B5EF4-FFF2-40B4-BE49-F238E27FC236}">
                      <a16:creationId xmlns:a16="http://schemas.microsoft.com/office/drawing/2014/main" id="{28B9116A-AF80-4296-91D2-B70DAC5DC8A2}"/>
                    </a:ext>
                  </a:extLst>
                </p:cNvPr>
                <p:cNvPicPr/>
                <p:nvPr/>
              </p:nvPicPr>
              <p:blipFill>
                <a:blip r:embed="rId82"/>
                <a:stretch>
                  <a:fillRect/>
                </a:stretch>
              </p:blipFill>
              <p:spPr>
                <a:xfrm>
                  <a:off x="1191253" y="3903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33D1B4B5-819F-490C-9B97-6688CF8D848F}"/>
                    </a:ext>
                  </a:extLst>
                </p14:cNvPr>
                <p14:cNvContentPartPr/>
                <p14:nvPr/>
              </p14:nvContentPartPr>
              <p14:xfrm>
                <a:off x="1342813" y="3908352"/>
                <a:ext cx="168840" cy="155880"/>
              </p14:xfrm>
            </p:contentPart>
          </mc:Choice>
          <mc:Fallback>
            <p:pic>
              <p:nvPicPr>
                <p:cNvPr id="107" name="Freihand 106">
                  <a:extLst>
                    <a:ext uri="{FF2B5EF4-FFF2-40B4-BE49-F238E27FC236}">
                      <a16:creationId xmlns:a16="http://schemas.microsoft.com/office/drawing/2014/main" id="{33D1B4B5-819F-490C-9B97-6688CF8D848F}"/>
                    </a:ext>
                  </a:extLst>
                </p:cNvPr>
                <p:cNvPicPr/>
                <p:nvPr/>
              </p:nvPicPr>
              <p:blipFill>
                <a:blip r:embed="rId170"/>
                <a:stretch>
                  <a:fillRect/>
                </a:stretch>
              </p:blipFill>
              <p:spPr>
                <a:xfrm>
                  <a:off x="1338493" y="3904032"/>
                  <a:ext cx="177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39CB266F-C7D5-4DE4-87CC-B7D7F4FFDCDB}"/>
                    </a:ext>
                  </a:extLst>
                </p14:cNvPr>
                <p14:cNvContentPartPr/>
                <p14:nvPr/>
              </p14:nvContentPartPr>
              <p14:xfrm>
                <a:off x="1688053" y="3940392"/>
                <a:ext cx="197640" cy="109800"/>
              </p14:xfrm>
            </p:contentPart>
          </mc:Choice>
          <mc:Fallback>
            <p:pic>
              <p:nvPicPr>
                <p:cNvPr id="108" name="Freihand 107">
                  <a:extLst>
                    <a:ext uri="{FF2B5EF4-FFF2-40B4-BE49-F238E27FC236}">
                      <a16:creationId xmlns:a16="http://schemas.microsoft.com/office/drawing/2014/main" id="{39CB266F-C7D5-4DE4-87CC-B7D7F4FFDCDB}"/>
                    </a:ext>
                  </a:extLst>
                </p:cNvPr>
                <p:cNvPicPr/>
                <p:nvPr/>
              </p:nvPicPr>
              <p:blipFill>
                <a:blip r:embed="rId172"/>
                <a:stretch>
                  <a:fillRect/>
                </a:stretch>
              </p:blipFill>
              <p:spPr>
                <a:xfrm>
                  <a:off x="1683733" y="3936072"/>
                  <a:ext cx="206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476BC5FA-A753-4F00-985C-AA31A3960116}"/>
                    </a:ext>
                  </a:extLst>
                </p14:cNvPr>
                <p14:cNvContentPartPr/>
                <p14:nvPr/>
              </p14:nvContentPartPr>
              <p14:xfrm>
                <a:off x="1937533" y="3964512"/>
                <a:ext cx="129960" cy="70920"/>
              </p14:xfrm>
            </p:contentPart>
          </mc:Choice>
          <mc:Fallback>
            <p:pic>
              <p:nvPicPr>
                <p:cNvPr id="109" name="Freihand 108">
                  <a:extLst>
                    <a:ext uri="{FF2B5EF4-FFF2-40B4-BE49-F238E27FC236}">
                      <a16:creationId xmlns:a16="http://schemas.microsoft.com/office/drawing/2014/main" id="{476BC5FA-A753-4F00-985C-AA31A3960116}"/>
                    </a:ext>
                  </a:extLst>
                </p:cNvPr>
                <p:cNvPicPr/>
                <p:nvPr/>
              </p:nvPicPr>
              <p:blipFill>
                <a:blip r:embed="rId174"/>
                <a:stretch>
                  <a:fillRect/>
                </a:stretch>
              </p:blipFill>
              <p:spPr>
                <a:xfrm>
                  <a:off x="1933213" y="3960192"/>
                  <a:ext cx="138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292CC2E3-97A4-4B86-B0D4-1FFD4E77A2DD}"/>
                    </a:ext>
                  </a:extLst>
                </p14:cNvPr>
                <p14:cNvContentPartPr/>
                <p14:nvPr/>
              </p14:nvContentPartPr>
              <p14:xfrm>
                <a:off x="2033293" y="3861192"/>
                <a:ext cx="167400" cy="157320"/>
              </p14:xfrm>
            </p:contentPart>
          </mc:Choice>
          <mc:Fallback>
            <p:pic>
              <p:nvPicPr>
                <p:cNvPr id="110" name="Freihand 109">
                  <a:extLst>
                    <a:ext uri="{FF2B5EF4-FFF2-40B4-BE49-F238E27FC236}">
                      <a16:creationId xmlns:a16="http://schemas.microsoft.com/office/drawing/2014/main" id="{292CC2E3-97A4-4B86-B0D4-1FFD4E77A2DD}"/>
                    </a:ext>
                  </a:extLst>
                </p:cNvPr>
                <p:cNvPicPr/>
                <p:nvPr/>
              </p:nvPicPr>
              <p:blipFill>
                <a:blip r:embed="rId176"/>
                <a:stretch>
                  <a:fillRect/>
                </a:stretch>
              </p:blipFill>
              <p:spPr>
                <a:xfrm>
                  <a:off x="2028973" y="3856872"/>
                  <a:ext cx="176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9712AB13-89D5-4D71-B9B5-E9893108DA0B}"/>
                    </a:ext>
                  </a:extLst>
                </p14:cNvPr>
                <p14:cNvContentPartPr/>
                <p14:nvPr/>
              </p14:nvContentPartPr>
              <p14:xfrm>
                <a:off x="2211853" y="3858312"/>
                <a:ext cx="96120" cy="140040"/>
              </p14:xfrm>
            </p:contentPart>
          </mc:Choice>
          <mc:Fallback>
            <p:pic>
              <p:nvPicPr>
                <p:cNvPr id="111" name="Freihand 110">
                  <a:extLst>
                    <a:ext uri="{FF2B5EF4-FFF2-40B4-BE49-F238E27FC236}">
                      <a16:creationId xmlns:a16="http://schemas.microsoft.com/office/drawing/2014/main" id="{9712AB13-89D5-4D71-B9B5-E9893108DA0B}"/>
                    </a:ext>
                  </a:extLst>
                </p:cNvPr>
                <p:cNvPicPr/>
                <p:nvPr/>
              </p:nvPicPr>
              <p:blipFill>
                <a:blip r:embed="rId178"/>
                <a:stretch>
                  <a:fillRect/>
                </a:stretch>
              </p:blipFill>
              <p:spPr>
                <a:xfrm>
                  <a:off x="2207533" y="3853992"/>
                  <a:ext cx="104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094431AB-101E-4D90-8CA0-3857138F0224}"/>
                    </a:ext>
                  </a:extLst>
                </p14:cNvPr>
                <p14:cNvContentPartPr/>
                <p14:nvPr/>
              </p14:nvContentPartPr>
              <p14:xfrm>
                <a:off x="453253" y="4310112"/>
                <a:ext cx="349560" cy="120600"/>
              </p14:xfrm>
            </p:contentPart>
          </mc:Choice>
          <mc:Fallback>
            <p:pic>
              <p:nvPicPr>
                <p:cNvPr id="113" name="Freihand 112">
                  <a:extLst>
                    <a:ext uri="{FF2B5EF4-FFF2-40B4-BE49-F238E27FC236}">
                      <a16:creationId xmlns:a16="http://schemas.microsoft.com/office/drawing/2014/main" id="{094431AB-101E-4D90-8CA0-3857138F0224}"/>
                    </a:ext>
                  </a:extLst>
                </p:cNvPr>
                <p:cNvPicPr/>
                <p:nvPr/>
              </p:nvPicPr>
              <p:blipFill>
                <a:blip r:embed="rId180"/>
                <a:stretch>
                  <a:fillRect/>
                </a:stretch>
              </p:blipFill>
              <p:spPr>
                <a:xfrm>
                  <a:off x="448933" y="4305792"/>
                  <a:ext cx="358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569D91FF-16D8-44ED-A3AA-2085B30175C0}"/>
                    </a:ext>
                  </a:extLst>
                </p14:cNvPr>
                <p14:cNvContentPartPr/>
                <p14:nvPr/>
              </p14:nvContentPartPr>
              <p14:xfrm>
                <a:off x="787693" y="4274832"/>
                <a:ext cx="18000" cy="3600"/>
              </p14:xfrm>
            </p:contentPart>
          </mc:Choice>
          <mc:Fallback>
            <p:pic>
              <p:nvPicPr>
                <p:cNvPr id="114" name="Freihand 113">
                  <a:extLst>
                    <a:ext uri="{FF2B5EF4-FFF2-40B4-BE49-F238E27FC236}">
                      <a16:creationId xmlns:a16="http://schemas.microsoft.com/office/drawing/2014/main" id="{569D91FF-16D8-44ED-A3AA-2085B30175C0}"/>
                    </a:ext>
                  </a:extLst>
                </p:cNvPr>
                <p:cNvPicPr/>
                <p:nvPr/>
              </p:nvPicPr>
              <p:blipFill>
                <a:blip r:embed="rId182"/>
                <a:stretch>
                  <a:fillRect/>
                </a:stretch>
              </p:blipFill>
              <p:spPr>
                <a:xfrm>
                  <a:off x="783373" y="4270512"/>
                  <a:ext cx="26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57130208-9FAD-4BED-AB61-D8430B6685FF}"/>
                    </a:ext>
                  </a:extLst>
                </p14:cNvPr>
                <p14:cNvContentPartPr/>
                <p14:nvPr/>
              </p14:nvContentPartPr>
              <p14:xfrm>
                <a:off x="828733" y="4317312"/>
                <a:ext cx="145800" cy="90360"/>
              </p14:xfrm>
            </p:contentPart>
          </mc:Choice>
          <mc:Fallback>
            <p:pic>
              <p:nvPicPr>
                <p:cNvPr id="115" name="Freihand 114">
                  <a:extLst>
                    <a:ext uri="{FF2B5EF4-FFF2-40B4-BE49-F238E27FC236}">
                      <a16:creationId xmlns:a16="http://schemas.microsoft.com/office/drawing/2014/main" id="{57130208-9FAD-4BED-AB61-D8430B6685FF}"/>
                    </a:ext>
                  </a:extLst>
                </p:cNvPr>
                <p:cNvPicPr/>
                <p:nvPr/>
              </p:nvPicPr>
              <p:blipFill>
                <a:blip r:embed="rId184"/>
                <a:stretch>
                  <a:fillRect/>
                </a:stretch>
              </p:blipFill>
              <p:spPr>
                <a:xfrm>
                  <a:off x="824413" y="4312992"/>
                  <a:ext cx="154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75296C23-E310-452C-AEB1-72898E408AC6}"/>
                    </a:ext>
                  </a:extLst>
                </p14:cNvPr>
                <p14:cNvContentPartPr/>
                <p14:nvPr/>
              </p14:nvContentPartPr>
              <p14:xfrm>
                <a:off x="1090453" y="4253952"/>
                <a:ext cx="34560" cy="156960"/>
              </p14:xfrm>
            </p:contentPart>
          </mc:Choice>
          <mc:Fallback>
            <p:pic>
              <p:nvPicPr>
                <p:cNvPr id="116" name="Freihand 115">
                  <a:extLst>
                    <a:ext uri="{FF2B5EF4-FFF2-40B4-BE49-F238E27FC236}">
                      <a16:creationId xmlns:a16="http://schemas.microsoft.com/office/drawing/2014/main" id="{75296C23-E310-452C-AEB1-72898E408AC6}"/>
                    </a:ext>
                  </a:extLst>
                </p:cNvPr>
                <p:cNvPicPr/>
                <p:nvPr/>
              </p:nvPicPr>
              <p:blipFill>
                <a:blip r:embed="rId186"/>
                <a:stretch>
                  <a:fillRect/>
                </a:stretch>
              </p:blipFill>
              <p:spPr>
                <a:xfrm>
                  <a:off x="1086133" y="4249632"/>
                  <a:ext cx="43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0577E1A1-2AF1-49AA-B56C-244ECA4BFD08}"/>
                    </a:ext>
                  </a:extLst>
                </p14:cNvPr>
                <p14:cNvContentPartPr/>
                <p14:nvPr/>
              </p14:nvContentPartPr>
              <p14:xfrm>
                <a:off x="1045813" y="4251432"/>
                <a:ext cx="155520" cy="122760"/>
              </p14:xfrm>
            </p:contentPart>
          </mc:Choice>
          <mc:Fallback>
            <p:pic>
              <p:nvPicPr>
                <p:cNvPr id="117" name="Freihand 116">
                  <a:extLst>
                    <a:ext uri="{FF2B5EF4-FFF2-40B4-BE49-F238E27FC236}">
                      <a16:creationId xmlns:a16="http://schemas.microsoft.com/office/drawing/2014/main" id="{0577E1A1-2AF1-49AA-B56C-244ECA4BFD08}"/>
                    </a:ext>
                  </a:extLst>
                </p:cNvPr>
                <p:cNvPicPr/>
                <p:nvPr/>
              </p:nvPicPr>
              <p:blipFill>
                <a:blip r:embed="rId188"/>
                <a:stretch>
                  <a:fillRect/>
                </a:stretch>
              </p:blipFill>
              <p:spPr>
                <a:xfrm>
                  <a:off x="1041493" y="4247112"/>
                  <a:ext cx="164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64A64ABC-84EC-4897-A88B-F2D9C213E6B3}"/>
                    </a:ext>
                  </a:extLst>
                </p14:cNvPr>
                <p14:cNvContentPartPr/>
                <p14:nvPr/>
              </p14:nvContentPartPr>
              <p14:xfrm>
                <a:off x="1223653" y="4202472"/>
                <a:ext cx="232200" cy="192600"/>
              </p14:xfrm>
            </p:contentPart>
          </mc:Choice>
          <mc:Fallback>
            <p:pic>
              <p:nvPicPr>
                <p:cNvPr id="118" name="Freihand 117">
                  <a:extLst>
                    <a:ext uri="{FF2B5EF4-FFF2-40B4-BE49-F238E27FC236}">
                      <a16:creationId xmlns:a16="http://schemas.microsoft.com/office/drawing/2014/main" id="{64A64ABC-84EC-4897-A88B-F2D9C213E6B3}"/>
                    </a:ext>
                  </a:extLst>
                </p:cNvPr>
                <p:cNvPicPr/>
                <p:nvPr/>
              </p:nvPicPr>
              <p:blipFill>
                <a:blip r:embed="rId190"/>
                <a:stretch>
                  <a:fillRect/>
                </a:stretch>
              </p:blipFill>
              <p:spPr>
                <a:xfrm>
                  <a:off x="1219333" y="4198152"/>
                  <a:ext cx="240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EE4BA5C6-7C56-45B2-8CBB-B1FAC4090C92}"/>
                    </a:ext>
                  </a:extLst>
                </p14:cNvPr>
                <p14:cNvContentPartPr/>
                <p14:nvPr/>
              </p14:nvContentPartPr>
              <p14:xfrm>
                <a:off x="1469533" y="4276632"/>
                <a:ext cx="249840" cy="88560"/>
              </p14:xfrm>
            </p:contentPart>
          </mc:Choice>
          <mc:Fallback>
            <p:pic>
              <p:nvPicPr>
                <p:cNvPr id="119" name="Freihand 118">
                  <a:extLst>
                    <a:ext uri="{FF2B5EF4-FFF2-40B4-BE49-F238E27FC236}">
                      <a16:creationId xmlns:a16="http://schemas.microsoft.com/office/drawing/2014/main" id="{EE4BA5C6-7C56-45B2-8CBB-B1FAC4090C92}"/>
                    </a:ext>
                  </a:extLst>
                </p:cNvPr>
                <p:cNvPicPr/>
                <p:nvPr/>
              </p:nvPicPr>
              <p:blipFill>
                <a:blip r:embed="rId192"/>
                <a:stretch>
                  <a:fillRect/>
                </a:stretch>
              </p:blipFill>
              <p:spPr>
                <a:xfrm>
                  <a:off x="1465213" y="4272312"/>
                  <a:ext cx="258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664272A8-33B6-454D-9C3C-DEA2FE445DB0}"/>
                    </a:ext>
                  </a:extLst>
                </p14:cNvPr>
                <p14:cNvContentPartPr/>
                <p14:nvPr/>
              </p14:nvContentPartPr>
              <p14:xfrm>
                <a:off x="1751413" y="4269072"/>
                <a:ext cx="82800" cy="117360"/>
              </p14:xfrm>
            </p:contentPart>
          </mc:Choice>
          <mc:Fallback>
            <p:pic>
              <p:nvPicPr>
                <p:cNvPr id="120" name="Freihand 119">
                  <a:extLst>
                    <a:ext uri="{FF2B5EF4-FFF2-40B4-BE49-F238E27FC236}">
                      <a16:creationId xmlns:a16="http://schemas.microsoft.com/office/drawing/2014/main" id="{664272A8-33B6-454D-9C3C-DEA2FE445DB0}"/>
                    </a:ext>
                  </a:extLst>
                </p:cNvPr>
                <p:cNvPicPr/>
                <p:nvPr/>
              </p:nvPicPr>
              <p:blipFill>
                <a:blip r:embed="rId194"/>
                <a:stretch>
                  <a:fillRect/>
                </a:stretch>
              </p:blipFill>
              <p:spPr>
                <a:xfrm>
                  <a:off x="1747093" y="4264752"/>
                  <a:ext cx="91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E71612D3-70D5-474D-8C2B-0E1C82202F1A}"/>
                    </a:ext>
                  </a:extLst>
                </p14:cNvPr>
                <p14:cNvContentPartPr/>
                <p14:nvPr/>
              </p14:nvContentPartPr>
              <p14:xfrm>
                <a:off x="1746013" y="4300752"/>
                <a:ext cx="106920" cy="21240"/>
              </p14:xfrm>
            </p:contentPart>
          </mc:Choice>
          <mc:Fallback>
            <p:pic>
              <p:nvPicPr>
                <p:cNvPr id="121" name="Freihand 120">
                  <a:extLst>
                    <a:ext uri="{FF2B5EF4-FFF2-40B4-BE49-F238E27FC236}">
                      <a16:creationId xmlns:a16="http://schemas.microsoft.com/office/drawing/2014/main" id="{E71612D3-70D5-474D-8C2B-0E1C82202F1A}"/>
                    </a:ext>
                  </a:extLst>
                </p:cNvPr>
                <p:cNvPicPr/>
                <p:nvPr/>
              </p:nvPicPr>
              <p:blipFill>
                <a:blip r:embed="rId196"/>
                <a:stretch>
                  <a:fillRect/>
                </a:stretch>
              </p:blipFill>
              <p:spPr>
                <a:xfrm>
                  <a:off x="1741693" y="4296432"/>
                  <a:ext cx="115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DCE480FF-2D3C-4764-A379-A6AA4FB348BD}"/>
                    </a:ext>
                  </a:extLst>
                </p14:cNvPr>
                <p14:cNvContentPartPr/>
                <p14:nvPr/>
              </p14:nvContentPartPr>
              <p14:xfrm>
                <a:off x="2059933" y="4162872"/>
                <a:ext cx="270720" cy="253800"/>
              </p14:xfrm>
            </p:contentPart>
          </mc:Choice>
          <mc:Fallback>
            <p:pic>
              <p:nvPicPr>
                <p:cNvPr id="123" name="Freihand 122">
                  <a:extLst>
                    <a:ext uri="{FF2B5EF4-FFF2-40B4-BE49-F238E27FC236}">
                      <a16:creationId xmlns:a16="http://schemas.microsoft.com/office/drawing/2014/main" id="{DCE480FF-2D3C-4764-A379-A6AA4FB348BD}"/>
                    </a:ext>
                  </a:extLst>
                </p:cNvPr>
                <p:cNvPicPr/>
                <p:nvPr/>
              </p:nvPicPr>
              <p:blipFill>
                <a:blip r:embed="rId198"/>
                <a:stretch>
                  <a:fillRect/>
                </a:stretch>
              </p:blipFill>
              <p:spPr>
                <a:xfrm>
                  <a:off x="2055613" y="4158552"/>
                  <a:ext cx="2793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461E24F2-B153-4BE7-8182-5DE2BB82CA39}"/>
                    </a:ext>
                  </a:extLst>
                </p14:cNvPr>
                <p14:cNvContentPartPr/>
                <p14:nvPr/>
              </p14:nvContentPartPr>
              <p14:xfrm>
                <a:off x="2266933" y="4189152"/>
                <a:ext cx="360" cy="360"/>
              </p14:xfrm>
            </p:contentPart>
          </mc:Choice>
          <mc:Fallback>
            <p:pic>
              <p:nvPicPr>
                <p:cNvPr id="124" name="Freihand 123">
                  <a:extLst>
                    <a:ext uri="{FF2B5EF4-FFF2-40B4-BE49-F238E27FC236}">
                      <a16:creationId xmlns:a16="http://schemas.microsoft.com/office/drawing/2014/main" id="{461E24F2-B153-4BE7-8182-5DE2BB82CA39}"/>
                    </a:ext>
                  </a:extLst>
                </p:cNvPr>
                <p:cNvPicPr/>
                <p:nvPr/>
              </p:nvPicPr>
              <p:blipFill>
                <a:blip r:embed="rId82"/>
                <a:stretch>
                  <a:fillRect/>
                </a:stretch>
              </p:blipFill>
              <p:spPr>
                <a:xfrm>
                  <a:off x="2262613" y="4184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Freihand 124">
                  <a:extLst>
                    <a:ext uri="{FF2B5EF4-FFF2-40B4-BE49-F238E27FC236}">
                      <a16:creationId xmlns:a16="http://schemas.microsoft.com/office/drawing/2014/main" id="{FC998B43-6885-41B2-A218-3BD8521635CB}"/>
                    </a:ext>
                  </a:extLst>
                </p14:cNvPr>
                <p14:cNvContentPartPr/>
                <p14:nvPr/>
              </p14:nvContentPartPr>
              <p14:xfrm>
                <a:off x="2387173" y="4067472"/>
                <a:ext cx="116640" cy="156240"/>
              </p14:xfrm>
            </p:contentPart>
          </mc:Choice>
          <mc:Fallback>
            <p:pic>
              <p:nvPicPr>
                <p:cNvPr id="125" name="Freihand 124">
                  <a:extLst>
                    <a:ext uri="{FF2B5EF4-FFF2-40B4-BE49-F238E27FC236}">
                      <a16:creationId xmlns:a16="http://schemas.microsoft.com/office/drawing/2014/main" id="{FC998B43-6885-41B2-A218-3BD8521635CB}"/>
                    </a:ext>
                  </a:extLst>
                </p:cNvPr>
                <p:cNvPicPr/>
                <p:nvPr/>
              </p:nvPicPr>
              <p:blipFill>
                <a:blip r:embed="rId201"/>
                <a:stretch>
                  <a:fillRect/>
                </a:stretch>
              </p:blipFill>
              <p:spPr>
                <a:xfrm>
                  <a:off x="2382853" y="4063152"/>
                  <a:ext cx="12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37B585A3-C96C-43E0-8A26-5A28FAA8B73B}"/>
                    </a:ext>
                  </a:extLst>
                </p14:cNvPr>
                <p14:cNvContentPartPr/>
                <p14:nvPr/>
              </p14:nvContentPartPr>
              <p14:xfrm>
                <a:off x="2411653" y="4129392"/>
                <a:ext cx="158040" cy="63720"/>
              </p14:xfrm>
            </p:contentPart>
          </mc:Choice>
          <mc:Fallback>
            <p:pic>
              <p:nvPicPr>
                <p:cNvPr id="126" name="Freihand 125">
                  <a:extLst>
                    <a:ext uri="{FF2B5EF4-FFF2-40B4-BE49-F238E27FC236}">
                      <a16:creationId xmlns:a16="http://schemas.microsoft.com/office/drawing/2014/main" id="{37B585A3-C96C-43E0-8A26-5A28FAA8B73B}"/>
                    </a:ext>
                  </a:extLst>
                </p:cNvPr>
                <p:cNvPicPr/>
                <p:nvPr/>
              </p:nvPicPr>
              <p:blipFill>
                <a:blip r:embed="rId203"/>
                <a:stretch>
                  <a:fillRect/>
                </a:stretch>
              </p:blipFill>
              <p:spPr>
                <a:xfrm>
                  <a:off x="2407333" y="4125072"/>
                  <a:ext cx="166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1A439B58-08E4-415E-BC4D-CF75898FBCFE}"/>
                    </a:ext>
                  </a:extLst>
                </p14:cNvPr>
                <p14:cNvContentPartPr/>
                <p14:nvPr/>
              </p14:nvContentPartPr>
              <p14:xfrm>
                <a:off x="2584093" y="4044792"/>
                <a:ext cx="8640" cy="147960"/>
              </p14:xfrm>
            </p:contentPart>
          </mc:Choice>
          <mc:Fallback>
            <p:pic>
              <p:nvPicPr>
                <p:cNvPr id="127" name="Freihand 126">
                  <a:extLst>
                    <a:ext uri="{FF2B5EF4-FFF2-40B4-BE49-F238E27FC236}">
                      <a16:creationId xmlns:a16="http://schemas.microsoft.com/office/drawing/2014/main" id="{1A439B58-08E4-415E-BC4D-CF75898FBCFE}"/>
                    </a:ext>
                  </a:extLst>
                </p:cNvPr>
                <p:cNvPicPr/>
                <p:nvPr/>
              </p:nvPicPr>
              <p:blipFill>
                <a:blip r:embed="rId205"/>
                <a:stretch>
                  <a:fillRect/>
                </a:stretch>
              </p:blipFill>
              <p:spPr>
                <a:xfrm>
                  <a:off x="2579773" y="4040472"/>
                  <a:ext cx="17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DA58FFA2-5A02-4619-A098-8450AE5FBCAA}"/>
                    </a:ext>
                  </a:extLst>
                </p14:cNvPr>
                <p14:cNvContentPartPr/>
                <p14:nvPr/>
              </p14:nvContentPartPr>
              <p14:xfrm>
                <a:off x="2525413" y="4046592"/>
                <a:ext cx="162360" cy="179280"/>
              </p14:xfrm>
            </p:contentPart>
          </mc:Choice>
          <mc:Fallback>
            <p:pic>
              <p:nvPicPr>
                <p:cNvPr id="128" name="Freihand 127">
                  <a:extLst>
                    <a:ext uri="{FF2B5EF4-FFF2-40B4-BE49-F238E27FC236}">
                      <a16:creationId xmlns:a16="http://schemas.microsoft.com/office/drawing/2014/main" id="{DA58FFA2-5A02-4619-A098-8450AE5FBCAA}"/>
                    </a:ext>
                  </a:extLst>
                </p:cNvPr>
                <p:cNvPicPr/>
                <p:nvPr/>
              </p:nvPicPr>
              <p:blipFill>
                <a:blip r:embed="rId207"/>
                <a:stretch>
                  <a:fillRect/>
                </a:stretch>
              </p:blipFill>
              <p:spPr>
                <a:xfrm>
                  <a:off x="2521093" y="4042272"/>
                  <a:ext cx="171000" cy="187920"/>
                </a:xfrm>
                <a:prstGeom prst="rect">
                  <a:avLst/>
                </a:prstGeom>
              </p:spPr>
            </p:pic>
          </mc:Fallback>
        </mc:AlternateContent>
      </p:grpSp>
      <p:grpSp>
        <p:nvGrpSpPr>
          <p:cNvPr id="156" name="Gruppieren 155">
            <a:extLst>
              <a:ext uri="{FF2B5EF4-FFF2-40B4-BE49-F238E27FC236}">
                <a16:creationId xmlns:a16="http://schemas.microsoft.com/office/drawing/2014/main" id="{E0CB9396-0653-4DA5-BCED-EF2F91FD269C}"/>
              </a:ext>
            </a:extLst>
          </p:cNvPr>
          <p:cNvGrpSpPr/>
          <p:nvPr/>
        </p:nvGrpSpPr>
        <p:grpSpPr>
          <a:xfrm>
            <a:off x="4762813" y="3745992"/>
            <a:ext cx="1330200" cy="273240"/>
            <a:chOff x="4762813" y="3745992"/>
            <a:chExt cx="1330200" cy="273240"/>
          </a:xfrm>
        </p:grpSpPr>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BC3B9B5E-744F-425A-AF78-E018D7826BBF}"/>
                    </a:ext>
                  </a:extLst>
                </p14:cNvPr>
                <p14:cNvContentPartPr/>
                <p14:nvPr/>
              </p14:nvContentPartPr>
              <p14:xfrm>
                <a:off x="4762813" y="3808272"/>
                <a:ext cx="176760" cy="210960"/>
              </p14:xfrm>
            </p:contentPart>
          </mc:Choice>
          <mc:Fallback>
            <p:pic>
              <p:nvPicPr>
                <p:cNvPr id="134" name="Freihand 133">
                  <a:extLst>
                    <a:ext uri="{FF2B5EF4-FFF2-40B4-BE49-F238E27FC236}">
                      <a16:creationId xmlns:a16="http://schemas.microsoft.com/office/drawing/2014/main" id="{BC3B9B5E-744F-425A-AF78-E018D7826BBF}"/>
                    </a:ext>
                  </a:extLst>
                </p:cNvPr>
                <p:cNvPicPr/>
                <p:nvPr/>
              </p:nvPicPr>
              <p:blipFill>
                <a:blip r:embed="rId209"/>
                <a:stretch>
                  <a:fillRect/>
                </a:stretch>
              </p:blipFill>
              <p:spPr>
                <a:xfrm>
                  <a:off x="4758493" y="3803952"/>
                  <a:ext cx="185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A4A7277D-E7F9-4AC3-B1C5-B09605A9E2C0}"/>
                    </a:ext>
                  </a:extLst>
                </p14:cNvPr>
                <p14:cNvContentPartPr/>
                <p14:nvPr/>
              </p14:nvContentPartPr>
              <p14:xfrm>
                <a:off x="4990333" y="3897192"/>
                <a:ext cx="13320" cy="79920"/>
              </p14:xfrm>
            </p:contentPart>
          </mc:Choice>
          <mc:Fallback>
            <p:pic>
              <p:nvPicPr>
                <p:cNvPr id="135" name="Freihand 134">
                  <a:extLst>
                    <a:ext uri="{FF2B5EF4-FFF2-40B4-BE49-F238E27FC236}">
                      <a16:creationId xmlns:a16="http://schemas.microsoft.com/office/drawing/2014/main" id="{A4A7277D-E7F9-4AC3-B1C5-B09605A9E2C0}"/>
                    </a:ext>
                  </a:extLst>
                </p:cNvPr>
                <p:cNvPicPr/>
                <p:nvPr/>
              </p:nvPicPr>
              <p:blipFill>
                <a:blip r:embed="rId211"/>
                <a:stretch>
                  <a:fillRect/>
                </a:stretch>
              </p:blipFill>
              <p:spPr>
                <a:xfrm>
                  <a:off x="4986013" y="3892872"/>
                  <a:ext cx="21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Freihand 135">
                  <a:extLst>
                    <a:ext uri="{FF2B5EF4-FFF2-40B4-BE49-F238E27FC236}">
                      <a16:creationId xmlns:a16="http://schemas.microsoft.com/office/drawing/2014/main" id="{DBA426EF-28E7-455B-A6C1-5EC43FDF1CDE}"/>
                    </a:ext>
                  </a:extLst>
                </p14:cNvPr>
                <p14:cNvContentPartPr/>
                <p14:nvPr/>
              </p14:nvContentPartPr>
              <p14:xfrm>
                <a:off x="5027773" y="3877032"/>
                <a:ext cx="105480" cy="101520"/>
              </p14:xfrm>
            </p:contentPart>
          </mc:Choice>
          <mc:Fallback>
            <p:pic>
              <p:nvPicPr>
                <p:cNvPr id="136" name="Freihand 135">
                  <a:extLst>
                    <a:ext uri="{FF2B5EF4-FFF2-40B4-BE49-F238E27FC236}">
                      <a16:creationId xmlns:a16="http://schemas.microsoft.com/office/drawing/2014/main" id="{DBA426EF-28E7-455B-A6C1-5EC43FDF1CDE}"/>
                    </a:ext>
                  </a:extLst>
                </p:cNvPr>
                <p:cNvPicPr/>
                <p:nvPr/>
              </p:nvPicPr>
              <p:blipFill>
                <a:blip r:embed="rId213"/>
                <a:stretch>
                  <a:fillRect/>
                </a:stretch>
              </p:blipFill>
              <p:spPr>
                <a:xfrm>
                  <a:off x="5023453" y="3872712"/>
                  <a:ext cx="114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Freihand 136">
                  <a:extLst>
                    <a:ext uri="{FF2B5EF4-FFF2-40B4-BE49-F238E27FC236}">
                      <a16:creationId xmlns:a16="http://schemas.microsoft.com/office/drawing/2014/main" id="{908BDE52-B2DD-463A-9CE9-3657218B8F60}"/>
                    </a:ext>
                  </a:extLst>
                </p14:cNvPr>
                <p14:cNvContentPartPr/>
                <p14:nvPr/>
              </p14:nvContentPartPr>
              <p14:xfrm>
                <a:off x="5172133" y="3766512"/>
                <a:ext cx="239760" cy="217080"/>
              </p14:xfrm>
            </p:contentPart>
          </mc:Choice>
          <mc:Fallback>
            <p:pic>
              <p:nvPicPr>
                <p:cNvPr id="137" name="Freihand 136">
                  <a:extLst>
                    <a:ext uri="{FF2B5EF4-FFF2-40B4-BE49-F238E27FC236}">
                      <a16:creationId xmlns:a16="http://schemas.microsoft.com/office/drawing/2014/main" id="{908BDE52-B2DD-463A-9CE9-3657218B8F60}"/>
                    </a:ext>
                  </a:extLst>
                </p:cNvPr>
                <p:cNvPicPr/>
                <p:nvPr/>
              </p:nvPicPr>
              <p:blipFill>
                <a:blip r:embed="rId215"/>
                <a:stretch>
                  <a:fillRect/>
                </a:stretch>
              </p:blipFill>
              <p:spPr>
                <a:xfrm>
                  <a:off x="5167813" y="3762192"/>
                  <a:ext cx="248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5A195C2C-3926-457E-A2C7-9EDF20ED90DE}"/>
                    </a:ext>
                  </a:extLst>
                </p14:cNvPr>
                <p14:cNvContentPartPr/>
                <p14:nvPr/>
              </p14:nvContentPartPr>
              <p14:xfrm>
                <a:off x="5520613" y="3754992"/>
                <a:ext cx="572400" cy="209520"/>
              </p14:xfrm>
            </p:contentPart>
          </mc:Choice>
          <mc:Fallback>
            <p:pic>
              <p:nvPicPr>
                <p:cNvPr id="138" name="Freihand 137">
                  <a:extLst>
                    <a:ext uri="{FF2B5EF4-FFF2-40B4-BE49-F238E27FC236}">
                      <a16:creationId xmlns:a16="http://schemas.microsoft.com/office/drawing/2014/main" id="{5A195C2C-3926-457E-A2C7-9EDF20ED90DE}"/>
                    </a:ext>
                  </a:extLst>
                </p:cNvPr>
                <p:cNvPicPr/>
                <p:nvPr/>
              </p:nvPicPr>
              <p:blipFill>
                <a:blip r:embed="rId217"/>
                <a:stretch>
                  <a:fillRect/>
                </a:stretch>
              </p:blipFill>
              <p:spPr>
                <a:xfrm>
                  <a:off x="5516293" y="3750672"/>
                  <a:ext cx="581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Freihand 138">
                  <a:extLst>
                    <a:ext uri="{FF2B5EF4-FFF2-40B4-BE49-F238E27FC236}">
                      <a16:creationId xmlns:a16="http://schemas.microsoft.com/office/drawing/2014/main" id="{540D8095-8E08-4E96-9E80-FAFAE10DAF21}"/>
                    </a:ext>
                  </a:extLst>
                </p14:cNvPr>
                <p14:cNvContentPartPr/>
                <p14:nvPr/>
              </p14:nvContentPartPr>
              <p14:xfrm>
                <a:off x="5861893" y="3745992"/>
                <a:ext cx="14040" cy="5400"/>
              </p14:xfrm>
            </p:contentPart>
          </mc:Choice>
          <mc:Fallback>
            <p:pic>
              <p:nvPicPr>
                <p:cNvPr id="139" name="Freihand 138">
                  <a:extLst>
                    <a:ext uri="{FF2B5EF4-FFF2-40B4-BE49-F238E27FC236}">
                      <a16:creationId xmlns:a16="http://schemas.microsoft.com/office/drawing/2014/main" id="{540D8095-8E08-4E96-9E80-FAFAE10DAF21}"/>
                    </a:ext>
                  </a:extLst>
                </p:cNvPr>
                <p:cNvPicPr/>
                <p:nvPr/>
              </p:nvPicPr>
              <p:blipFill>
                <a:blip r:embed="rId219"/>
                <a:stretch>
                  <a:fillRect/>
                </a:stretch>
              </p:blipFill>
              <p:spPr>
                <a:xfrm>
                  <a:off x="5857573" y="3741672"/>
                  <a:ext cx="22680" cy="14040"/>
                </a:xfrm>
                <a:prstGeom prst="rect">
                  <a:avLst/>
                </a:prstGeom>
              </p:spPr>
            </p:pic>
          </mc:Fallback>
        </mc:AlternateContent>
      </p:grpSp>
      <p:grpSp>
        <p:nvGrpSpPr>
          <p:cNvPr id="155" name="Gruppieren 154">
            <a:extLst>
              <a:ext uri="{FF2B5EF4-FFF2-40B4-BE49-F238E27FC236}">
                <a16:creationId xmlns:a16="http://schemas.microsoft.com/office/drawing/2014/main" id="{57B5EBC4-691B-4740-9F2E-34DC7ECC27D8}"/>
              </a:ext>
            </a:extLst>
          </p:cNvPr>
          <p:cNvGrpSpPr/>
          <p:nvPr/>
        </p:nvGrpSpPr>
        <p:grpSpPr>
          <a:xfrm>
            <a:off x="6283453" y="3717552"/>
            <a:ext cx="2001960" cy="252360"/>
            <a:chOff x="6283453" y="3717552"/>
            <a:chExt cx="2001960" cy="252360"/>
          </a:xfrm>
        </p:grpSpPr>
        <mc:AlternateContent xmlns:mc="http://schemas.openxmlformats.org/markup-compatibility/2006">
          <mc:Choice xmlns:p14="http://schemas.microsoft.com/office/powerpoint/2010/main" Requires="p14">
            <p:contentPart p14:bwMode="auto" r:id="rId220">
              <p14:nvContentPartPr>
                <p14:cNvPr id="140" name="Freihand 139">
                  <a:extLst>
                    <a:ext uri="{FF2B5EF4-FFF2-40B4-BE49-F238E27FC236}">
                      <a16:creationId xmlns:a16="http://schemas.microsoft.com/office/drawing/2014/main" id="{CF316BBF-BC98-4A8D-9EC6-5474CB8959E1}"/>
                    </a:ext>
                  </a:extLst>
                </p14:cNvPr>
                <p14:cNvContentPartPr/>
                <p14:nvPr/>
              </p14:nvContentPartPr>
              <p14:xfrm>
                <a:off x="6348253" y="3780912"/>
                <a:ext cx="26640" cy="169200"/>
              </p14:xfrm>
            </p:contentPart>
          </mc:Choice>
          <mc:Fallback>
            <p:pic>
              <p:nvPicPr>
                <p:cNvPr id="140" name="Freihand 139">
                  <a:extLst>
                    <a:ext uri="{FF2B5EF4-FFF2-40B4-BE49-F238E27FC236}">
                      <a16:creationId xmlns:a16="http://schemas.microsoft.com/office/drawing/2014/main" id="{CF316BBF-BC98-4A8D-9EC6-5474CB8959E1}"/>
                    </a:ext>
                  </a:extLst>
                </p:cNvPr>
                <p:cNvPicPr/>
                <p:nvPr/>
              </p:nvPicPr>
              <p:blipFill>
                <a:blip r:embed="rId221"/>
                <a:stretch>
                  <a:fillRect/>
                </a:stretch>
              </p:blipFill>
              <p:spPr>
                <a:xfrm>
                  <a:off x="6343933" y="3776592"/>
                  <a:ext cx="35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694ADB23-49E0-46CC-8449-E399896DC1CC}"/>
                    </a:ext>
                  </a:extLst>
                </p14:cNvPr>
                <p14:cNvContentPartPr/>
                <p14:nvPr/>
              </p14:nvContentPartPr>
              <p14:xfrm>
                <a:off x="6283453" y="3743472"/>
                <a:ext cx="196200" cy="33480"/>
              </p14:xfrm>
            </p:contentPart>
          </mc:Choice>
          <mc:Fallback>
            <p:pic>
              <p:nvPicPr>
                <p:cNvPr id="141" name="Freihand 140">
                  <a:extLst>
                    <a:ext uri="{FF2B5EF4-FFF2-40B4-BE49-F238E27FC236}">
                      <a16:creationId xmlns:a16="http://schemas.microsoft.com/office/drawing/2014/main" id="{694ADB23-49E0-46CC-8449-E399896DC1CC}"/>
                    </a:ext>
                  </a:extLst>
                </p:cNvPr>
                <p:cNvPicPr/>
                <p:nvPr/>
              </p:nvPicPr>
              <p:blipFill>
                <a:blip r:embed="rId223"/>
                <a:stretch>
                  <a:fillRect/>
                </a:stretch>
              </p:blipFill>
              <p:spPr>
                <a:xfrm>
                  <a:off x="6279133" y="3739152"/>
                  <a:ext cx="204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5FCA3389-883C-4A0F-995E-C61CBF38E55D}"/>
                    </a:ext>
                  </a:extLst>
                </p14:cNvPr>
                <p14:cNvContentPartPr/>
                <p14:nvPr/>
              </p14:nvContentPartPr>
              <p14:xfrm>
                <a:off x="6296053" y="3850752"/>
                <a:ext cx="145800" cy="19800"/>
              </p14:xfrm>
            </p:contentPart>
          </mc:Choice>
          <mc:Fallback>
            <p:pic>
              <p:nvPicPr>
                <p:cNvPr id="142" name="Freihand 141">
                  <a:extLst>
                    <a:ext uri="{FF2B5EF4-FFF2-40B4-BE49-F238E27FC236}">
                      <a16:creationId xmlns:a16="http://schemas.microsoft.com/office/drawing/2014/main" id="{5FCA3389-883C-4A0F-995E-C61CBF38E55D}"/>
                    </a:ext>
                  </a:extLst>
                </p:cNvPr>
                <p:cNvPicPr/>
                <p:nvPr/>
              </p:nvPicPr>
              <p:blipFill>
                <a:blip r:embed="rId225"/>
                <a:stretch>
                  <a:fillRect/>
                </a:stretch>
              </p:blipFill>
              <p:spPr>
                <a:xfrm>
                  <a:off x="6291733" y="3846432"/>
                  <a:ext cx="154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F677DFD5-14CD-4917-ABA6-F151178510D5}"/>
                    </a:ext>
                  </a:extLst>
                </p14:cNvPr>
                <p14:cNvContentPartPr/>
                <p14:nvPr/>
              </p14:nvContentPartPr>
              <p14:xfrm>
                <a:off x="6433213" y="3811512"/>
                <a:ext cx="242640" cy="99720"/>
              </p14:xfrm>
            </p:contentPart>
          </mc:Choice>
          <mc:Fallback>
            <p:pic>
              <p:nvPicPr>
                <p:cNvPr id="143" name="Freihand 142">
                  <a:extLst>
                    <a:ext uri="{FF2B5EF4-FFF2-40B4-BE49-F238E27FC236}">
                      <a16:creationId xmlns:a16="http://schemas.microsoft.com/office/drawing/2014/main" id="{F677DFD5-14CD-4917-ABA6-F151178510D5}"/>
                    </a:ext>
                  </a:extLst>
                </p:cNvPr>
                <p:cNvPicPr/>
                <p:nvPr/>
              </p:nvPicPr>
              <p:blipFill>
                <a:blip r:embed="rId227"/>
                <a:stretch>
                  <a:fillRect/>
                </a:stretch>
              </p:blipFill>
              <p:spPr>
                <a:xfrm>
                  <a:off x="6428893" y="3807192"/>
                  <a:ext cx="251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A29B04D1-6771-4552-A279-8FA0C2FBB8AA}"/>
                    </a:ext>
                  </a:extLst>
                </p14:cNvPr>
                <p14:cNvContentPartPr/>
                <p14:nvPr/>
              </p14:nvContentPartPr>
              <p14:xfrm>
                <a:off x="6721213" y="3877392"/>
                <a:ext cx="162360" cy="40320"/>
              </p14:xfrm>
            </p:contentPart>
          </mc:Choice>
          <mc:Fallback>
            <p:pic>
              <p:nvPicPr>
                <p:cNvPr id="144" name="Freihand 143">
                  <a:extLst>
                    <a:ext uri="{FF2B5EF4-FFF2-40B4-BE49-F238E27FC236}">
                      <a16:creationId xmlns:a16="http://schemas.microsoft.com/office/drawing/2014/main" id="{A29B04D1-6771-4552-A279-8FA0C2FBB8AA}"/>
                    </a:ext>
                  </a:extLst>
                </p:cNvPr>
                <p:cNvPicPr/>
                <p:nvPr/>
              </p:nvPicPr>
              <p:blipFill>
                <a:blip r:embed="rId229"/>
                <a:stretch>
                  <a:fillRect/>
                </a:stretch>
              </p:blipFill>
              <p:spPr>
                <a:xfrm>
                  <a:off x="6716893" y="3873072"/>
                  <a:ext cx="171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53B34D80-6351-48E9-A4E7-A557C4F22AC0}"/>
                    </a:ext>
                  </a:extLst>
                </p14:cNvPr>
                <p14:cNvContentPartPr/>
                <p14:nvPr/>
              </p14:nvContentPartPr>
              <p14:xfrm>
                <a:off x="6903013" y="3849672"/>
                <a:ext cx="102960" cy="80640"/>
              </p14:xfrm>
            </p:contentPart>
          </mc:Choice>
          <mc:Fallback>
            <p:pic>
              <p:nvPicPr>
                <p:cNvPr id="145" name="Freihand 144">
                  <a:extLst>
                    <a:ext uri="{FF2B5EF4-FFF2-40B4-BE49-F238E27FC236}">
                      <a16:creationId xmlns:a16="http://schemas.microsoft.com/office/drawing/2014/main" id="{53B34D80-6351-48E9-A4E7-A557C4F22AC0}"/>
                    </a:ext>
                  </a:extLst>
                </p:cNvPr>
                <p:cNvPicPr/>
                <p:nvPr/>
              </p:nvPicPr>
              <p:blipFill>
                <a:blip r:embed="rId231"/>
                <a:stretch>
                  <a:fillRect/>
                </a:stretch>
              </p:blipFill>
              <p:spPr>
                <a:xfrm>
                  <a:off x="6898693" y="3845352"/>
                  <a:ext cx="111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Freihand 145">
                  <a:extLst>
                    <a:ext uri="{FF2B5EF4-FFF2-40B4-BE49-F238E27FC236}">
                      <a16:creationId xmlns:a16="http://schemas.microsoft.com/office/drawing/2014/main" id="{DB1D194D-DD09-4AD0-8D63-F0FE9058643C}"/>
                    </a:ext>
                  </a:extLst>
                </p14:cNvPr>
                <p14:cNvContentPartPr/>
                <p14:nvPr/>
              </p14:nvContentPartPr>
              <p14:xfrm>
                <a:off x="7050613" y="3765792"/>
                <a:ext cx="270360" cy="144720"/>
              </p14:xfrm>
            </p:contentPart>
          </mc:Choice>
          <mc:Fallback>
            <p:pic>
              <p:nvPicPr>
                <p:cNvPr id="146" name="Freihand 145">
                  <a:extLst>
                    <a:ext uri="{FF2B5EF4-FFF2-40B4-BE49-F238E27FC236}">
                      <a16:creationId xmlns:a16="http://schemas.microsoft.com/office/drawing/2014/main" id="{DB1D194D-DD09-4AD0-8D63-F0FE9058643C}"/>
                    </a:ext>
                  </a:extLst>
                </p:cNvPr>
                <p:cNvPicPr/>
                <p:nvPr/>
              </p:nvPicPr>
              <p:blipFill>
                <a:blip r:embed="rId233"/>
                <a:stretch>
                  <a:fillRect/>
                </a:stretch>
              </p:blipFill>
              <p:spPr>
                <a:xfrm>
                  <a:off x="7046293" y="3761472"/>
                  <a:ext cx="279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32B9CDC6-EA21-4B51-AC2F-AF0BFED96B47}"/>
                    </a:ext>
                  </a:extLst>
                </p14:cNvPr>
                <p14:cNvContentPartPr/>
                <p14:nvPr/>
              </p14:nvContentPartPr>
              <p14:xfrm>
                <a:off x="7277053" y="3771912"/>
                <a:ext cx="44280" cy="16560"/>
              </p14:xfrm>
            </p:contentPart>
          </mc:Choice>
          <mc:Fallback>
            <p:pic>
              <p:nvPicPr>
                <p:cNvPr id="147" name="Freihand 146">
                  <a:extLst>
                    <a:ext uri="{FF2B5EF4-FFF2-40B4-BE49-F238E27FC236}">
                      <a16:creationId xmlns:a16="http://schemas.microsoft.com/office/drawing/2014/main" id="{32B9CDC6-EA21-4B51-AC2F-AF0BFED96B47}"/>
                    </a:ext>
                  </a:extLst>
                </p:cNvPr>
                <p:cNvPicPr/>
                <p:nvPr/>
              </p:nvPicPr>
              <p:blipFill>
                <a:blip r:embed="rId235"/>
                <a:stretch>
                  <a:fillRect/>
                </a:stretch>
              </p:blipFill>
              <p:spPr>
                <a:xfrm>
                  <a:off x="7272733" y="3767592"/>
                  <a:ext cx="5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8" name="Freihand 147">
                  <a:extLst>
                    <a:ext uri="{FF2B5EF4-FFF2-40B4-BE49-F238E27FC236}">
                      <a16:creationId xmlns:a16="http://schemas.microsoft.com/office/drawing/2014/main" id="{542515C5-0F87-44B1-8369-3D1C09ECE423}"/>
                    </a:ext>
                  </a:extLst>
                </p14:cNvPr>
                <p14:cNvContentPartPr/>
                <p14:nvPr/>
              </p14:nvContentPartPr>
              <p14:xfrm>
                <a:off x="7371733" y="3822672"/>
                <a:ext cx="98640" cy="83880"/>
              </p14:xfrm>
            </p:contentPart>
          </mc:Choice>
          <mc:Fallback>
            <p:pic>
              <p:nvPicPr>
                <p:cNvPr id="148" name="Freihand 147">
                  <a:extLst>
                    <a:ext uri="{FF2B5EF4-FFF2-40B4-BE49-F238E27FC236}">
                      <a16:creationId xmlns:a16="http://schemas.microsoft.com/office/drawing/2014/main" id="{542515C5-0F87-44B1-8369-3D1C09ECE423}"/>
                    </a:ext>
                  </a:extLst>
                </p:cNvPr>
                <p:cNvPicPr/>
                <p:nvPr/>
              </p:nvPicPr>
              <p:blipFill>
                <a:blip r:embed="rId237"/>
                <a:stretch>
                  <a:fillRect/>
                </a:stretch>
              </p:blipFill>
              <p:spPr>
                <a:xfrm>
                  <a:off x="7367413" y="3818352"/>
                  <a:ext cx="107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 name="Freihand 148">
                  <a:extLst>
                    <a:ext uri="{FF2B5EF4-FFF2-40B4-BE49-F238E27FC236}">
                      <a16:creationId xmlns:a16="http://schemas.microsoft.com/office/drawing/2014/main" id="{35EC987B-FDD8-4529-99CB-ED8E23BF273F}"/>
                    </a:ext>
                  </a:extLst>
                </p14:cNvPr>
                <p14:cNvContentPartPr/>
                <p14:nvPr/>
              </p14:nvContentPartPr>
              <p14:xfrm>
                <a:off x="7484413" y="3816192"/>
                <a:ext cx="80280" cy="101160"/>
              </p14:xfrm>
            </p:contentPart>
          </mc:Choice>
          <mc:Fallback>
            <p:pic>
              <p:nvPicPr>
                <p:cNvPr id="149" name="Freihand 148">
                  <a:extLst>
                    <a:ext uri="{FF2B5EF4-FFF2-40B4-BE49-F238E27FC236}">
                      <a16:creationId xmlns:a16="http://schemas.microsoft.com/office/drawing/2014/main" id="{35EC987B-FDD8-4529-99CB-ED8E23BF273F}"/>
                    </a:ext>
                  </a:extLst>
                </p:cNvPr>
                <p:cNvPicPr/>
                <p:nvPr/>
              </p:nvPicPr>
              <p:blipFill>
                <a:blip r:embed="rId239"/>
                <a:stretch>
                  <a:fillRect/>
                </a:stretch>
              </p:blipFill>
              <p:spPr>
                <a:xfrm>
                  <a:off x="7480093" y="3811872"/>
                  <a:ext cx="88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0" name="Freihand 149">
                  <a:extLst>
                    <a:ext uri="{FF2B5EF4-FFF2-40B4-BE49-F238E27FC236}">
                      <a16:creationId xmlns:a16="http://schemas.microsoft.com/office/drawing/2014/main" id="{3DD77E50-6BE2-404E-93EB-0A615548B69D}"/>
                    </a:ext>
                  </a:extLst>
                </p14:cNvPr>
                <p14:cNvContentPartPr/>
                <p14:nvPr/>
              </p14:nvContentPartPr>
              <p14:xfrm>
                <a:off x="7547413" y="3726192"/>
                <a:ext cx="66960" cy="177840"/>
              </p14:xfrm>
            </p:contentPart>
          </mc:Choice>
          <mc:Fallback>
            <p:pic>
              <p:nvPicPr>
                <p:cNvPr id="150" name="Freihand 149">
                  <a:extLst>
                    <a:ext uri="{FF2B5EF4-FFF2-40B4-BE49-F238E27FC236}">
                      <a16:creationId xmlns:a16="http://schemas.microsoft.com/office/drawing/2014/main" id="{3DD77E50-6BE2-404E-93EB-0A615548B69D}"/>
                    </a:ext>
                  </a:extLst>
                </p:cNvPr>
                <p:cNvPicPr/>
                <p:nvPr/>
              </p:nvPicPr>
              <p:blipFill>
                <a:blip r:embed="rId241"/>
                <a:stretch>
                  <a:fillRect/>
                </a:stretch>
              </p:blipFill>
              <p:spPr>
                <a:xfrm>
                  <a:off x="7543093" y="3721872"/>
                  <a:ext cx="75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1" name="Freihand 150">
                  <a:extLst>
                    <a:ext uri="{FF2B5EF4-FFF2-40B4-BE49-F238E27FC236}">
                      <a16:creationId xmlns:a16="http://schemas.microsoft.com/office/drawing/2014/main" id="{ED8D6435-57AC-416F-B156-4C794F6DFCA0}"/>
                    </a:ext>
                  </a:extLst>
                </p14:cNvPr>
                <p14:cNvContentPartPr/>
                <p14:nvPr/>
              </p14:nvContentPartPr>
              <p14:xfrm>
                <a:off x="7616173" y="3717552"/>
                <a:ext cx="236880" cy="169920"/>
              </p14:xfrm>
            </p:contentPart>
          </mc:Choice>
          <mc:Fallback>
            <p:pic>
              <p:nvPicPr>
                <p:cNvPr id="151" name="Freihand 150">
                  <a:extLst>
                    <a:ext uri="{FF2B5EF4-FFF2-40B4-BE49-F238E27FC236}">
                      <a16:creationId xmlns:a16="http://schemas.microsoft.com/office/drawing/2014/main" id="{ED8D6435-57AC-416F-B156-4C794F6DFCA0}"/>
                    </a:ext>
                  </a:extLst>
                </p:cNvPr>
                <p:cNvPicPr/>
                <p:nvPr/>
              </p:nvPicPr>
              <p:blipFill>
                <a:blip r:embed="rId243"/>
                <a:stretch>
                  <a:fillRect/>
                </a:stretch>
              </p:blipFill>
              <p:spPr>
                <a:xfrm>
                  <a:off x="7611853" y="3713232"/>
                  <a:ext cx="245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Freihand 151">
                  <a:extLst>
                    <a:ext uri="{FF2B5EF4-FFF2-40B4-BE49-F238E27FC236}">
                      <a16:creationId xmlns:a16="http://schemas.microsoft.com/office/drawing/2014/main" id="{8DB651B9-1439-44AE-909C-653CDD2E530B}"/>
                    </a:ext>
                  </a:extLst>
                </p14:cNvPr>
                <p14:cNvContentPartPr/>
                <p14:nvPr/>
              </p14:nvContentPartPr>
              <p14:xfrm>
                <a:off x="7871053" y="3750672"/>
                <a:ext cx="29880" cy="28800"/>
              </p14:xfrm>
            </p:contentPart>
          </mc:Choice>
          <mc:Fallback>
            <p:pic>
              <p:nvPicPr>
                <p:cNvPr id="152" name="Freihand 151">
                  <a:extLst>
                    <a:ext uri="{FF2B5EF4-FFF2-40B4-BE49-F238E27FC236}">
                      <a16:creationId xmlns:a16="http://schemas.microsoft.com/office/drawing/2014/main" id="{8DB651B9-1439-44AE-909C-653CDD2E530B}"/>
                    </a:ext>
                  </a:extLst>
                </p:cNvPr>
                <p:cNvPicPr/>
                <p:nvPr/>
              </p:nvPicPr>
              <p:blipFill>
                <a:blip r:embed="rId245"/>
                <a:stretch>
                  <a:fillRect/>
                </a:stretch>
              </p:blipFill>
              <p:spPr>
                <a:xfrm>
                  <a:off x="7866733" y="3746352"/>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Freihand 152">
                  <a:extLst>
                    <a:ext uri="{FF2B5EF4-FFF2-40B4-BE49-F238E27FC236}">
                      <a16:creationId xmlns:a16="http://schemas.microsoft.com/office/drawing/2014/main" id="{6DEBCACA-9D01-4BA4-BCA2-FE425B50AFD0}"/>
                    </a:ext>
                  </a:extLst>
                </p14:cNvPr>
                <p14:cNvContentPartPr/>
                <p14:nvPr/>
              </p14:nvContentPartPr>
              <p14:xfrm>
                <a:off x="7852333" y="3792432"/>
                <a:ext cx="112320" cy="124560"/>
              </p14:xfrm>
            </p:contentPart>
          </mc:Choice>
          <mc:Fallback>
            <p:pic>
              <p:nvPicPr>
                <p:cNvPr id="153" name="Freihand 152">
                  <a:extLst>
                    <a:ext uri="{FF2B5EF4-FFF2-40B4-BE49-F238E27FC236}">
                      <a16:creationId xmlns:a16="http://schemas.microsoft.com/office/drawing/2014/main" id="{6DEBCACA-9D01-4BA4-BCA2-FE425B50AFD0}"/>
                    </a:ext>
                  </a:extLst>
                </p:cNvPr>
                <p:cNvPicPr/>
                <p:nvPr/>
              </p:nvPicPr>
              <p:blipFill>
                <a:blip r:embed="rId247"/>
                <a:stretch>
                  <a:fillRect/>
                </a:stretch>
              </p:blipFill>
              <p:spPr>
                <a:xfrm>
                  <a:off x="7848013" y="3788112"/>
                  <a:ext cx="120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8AE18E00-B678-4159-B904-E22E4EB4C3F0}"/>
                    </a:ext>
                  </a:extLst>
                </p14:cNvPr>
                <p14:cNvContentPartPr/>
                <p14:nvPr/>
              </p14:nvContentPartPr>
              <p14:xfrm>
                <a:off x="7949533" y="3717912"/>
                <a:ext cx="335880" cy="252000"/>
              </p14:xfrm>
            </p:contentPart>
          </mc:Choice>
          <mc:Fallback>
            <p:pic>
              <p:nvPicPr>
                <p:cNvPr id="154" name="Freihand 153">
                  <a:extLst>
                    <a:ext uri="{FF2B5EF4-FFF2-40B4-BE49-F238E27FC236}">
                      <a16:creationId xmlns:a16="http://schemas.microsoft.com/office/drawing/2014/main" id="{8AE18E00-B678-4159-B904-E22E4EB4C3F0}"/>
                    </a:ext>
                  </a:extLst>
                </p:cNvPr>
                <p:cNvPicPr/>
                <p:nvPr/>
              </p:nvPicPr>
              <p:blipFill>
                <a:blip r:embed="rId249"/>
                <a:stretch>
                  <a:fillRect/>
                </a:stretch>
              </p:blipFill>
              <p:spPr>
                <a:xfrm>
                  <a:off x="7945213" y="3713592"/>
                  <a:ext cx="344520" cy="26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C3A9F308-D8C9-481F-8C42-B7EAC1E62074}"/>
                  </a:ext>
                </a:extLst>
              </p14:cNvPr>
              <p14:cNvContentPartPr/>
              <p14:nvPr/>
            </p14:nvContentPartPr>
            <p14:xfrm>
              <a:off x="4813573" y="4166112"/>
              <a:ext cx="377640" cy="125640"/>
            </p14:xfrm>
          </p:contentPart>
        </mc:Choice>
        <mc:Fallback>
          <p:pic>
            <p:nvPicPr>
              <p:cNvPr id="157" name="Freihand 156">
                <a:extLst>
                  <a:ext uri="{FF2B5EF4-FFF2-40B4-BE49-F238E27FC236}">
                    <a16:creationId xmlns:a16="http://schemas.microsoft.com/office/drawing/2014/main" id="{C3A9F308-D8C9-481F-8C42-B7EAC1E62074}"/>
                  </a:ext>
                </a:extLst>
              </p:cNvPr>
              <p:cNvPicPr/>
              <p:nvPr/>
            </p:nvPicPr>
            <p:blipFill>
              <a:blip r:embed="rId251"/>
              <a:stretch>
                <a:fillRect/>
              </a:stretch>
            </p:blipFill>
            <p:spPr>
              <a:xfrm>
                <a:off x="4809253" y="4161792"/>
                <a:ext cx="386280" cy="134280"/>
              </a:xfrm>
              <a:prstGeom prst="rect">
                <a:avLst/>
              </a:prstGeom>
            </p:spPr>
          </p:pic>
        </mc:Fallback>
      </mc:AlternateContent>
      <p:grpSp>
        <p:nvGrpSpPr>
          <p:cNvPr id="160" name="Gruppieren 159">
            <a:extLst>
              <a:ext uri="{FF2B5EF4-FFF2-40B4-BE49-F238E27FC236}">
                <a16:creationId xmlns:a16="http://schemas.microsoft.com/office/drawing/2014/main" id="{12DFAFEB-FC54-4BAD-8390-6F18558E4B1F}"/>
              </a:ext>
            </a:extLst>
          </p:cNvPr>
          <p:cNvGrpSpPr/>
          <p:nvPr/>
        </p:nvGrpSpPr>
        <p:grpSpPr>
          <a:xfrm>
            <a:off x="5346373" y="4092312"/>
            <a:ext cx="395280" cy="185040"/>
            <a:chOff x="5346373" y="4092312"/>
            <a:chExt cx="395280" cy="185040"/>
          </a:xfrm>
        </p:grpSpPr>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81543284-94B0-4A0B-B1C0-E4ACFF5CE50B}"/>
                    </a:ext>
                  </a:extLst>
                </p14:cNvPr>
                <p14:cNvContentPartPr/>
                <p14:nvPr/>
              </p14:nvContentPartPr>
              <p14:xfrm>
                <a:off x="5346373" y="4113912"/>
                <a:ext cx="395280" cy="163440"/>
              </p14:xfrm>
            </p:contentPart>
          </mc:Choice>
          <mc:Fallback>
            <p:pic>
              <p:nvPicPr>
                <p:cNvPr id="158" name="Freihand 157">
                  <a:extLst>
                    <a:ext uri="{FF2B5EF4-FFF2-40B4-BE49-F238E27FC236}">
                      <a16:creationId xmlns:a16="http://schemas.microsoft.com/office/drawing/2014/main" id="{81543284-94B0-4A0B-B1C0-E4ACFF5CE50B}"/>
                    </a:ext>
                  </a:extLst>
                </p:cNvPr>
                <p:cNvPicPr/>
                <p:nvPr/>
              </p:nvPicPr>
              <p:blipFill>
                <a:blip r:embed="rId253"/>
                <a:stretch>
                  <a:fillRect/>
                </a:stretch>
              </p:blipFill>
              <p:spPr>
                <a:xfrm>
                  <a:off x="5342053" y="4109592"/>
                  <a:ext cx="403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E106B0C8-F0A8-4340-9F1E-456F8829B06E}"/>
                    </a:ext>
                  </a:extLst>
                </p14:cNvPr>
                <p14:cNvContentPartPr/>
                <p14:nvPr/>
              </p14:nvContentPartPr>
              <p14:xfrm>
                <a:off x="5604853" y="4092312"/>
                <a:ext cx="31680" cy="5760"/>
              </p14:xfrm>
            </p:contentPart>
          </mc:Choice>
          <mc:Fallback>
            <p:pic>
              <p:nvPicPr>
                <p:cNvPr id="159" name="Freihand 158">
                  <a:extLst>
                    <a:ext uri="{FF2B5EF4-FFF2-40B4-BE49-F238E27FC236}">
                      <a16:creationId xmlns:a16="http://schemas.microsoft.com/office/drawing/2014/main" id="{E106B0C8-F0A8-4340-9F1E-456F8829B06E}"/>
                    </a:ext>
                  </a:extLst>
                </p:cNvPr>
                <p:cNvPicPr/>
                <p:nvPr/>
              </p:nvPicPr>
              <p:blipFill>
                <a:blip r:embed="rId255"/>
                <a:stretch>
                  <a:fillRect/>
                </a:stretch>
              </p:blipFill>
              <p:spPr>
                <a:xfrm>
                  <a:off x="5600533" y="4087992"/>
                  <a:ext cx="40320" cy="14400"/>
                </a:xfrm>
                <a:prstGeom prst="rect">
                  <a:avLst/>
                </a:prstGeom>
              </p:spPr>
            </p:pic>
          </mc:Fallback>
        </mc:AlternateContent>
      </p:grpSp>
      <p:grpSp>
        <p:nvGrpSpPr>
          <p:cNvPr id="169" name="Gruppieren 168">
            <a:extLst>
              <a:ext uri="{FF2B5EF4-FFF2-40B4-BE49-F238E27FC236}">
                <a16:creationId xmlns:a16="http://schemas.microsoft.com/office/drawing/2014/main" id="{0941FB3E-42D4-473D-99A5-5DEB5CFDD5B0}"/>
              </a:ext>
            </a:extLst>
          </p:cNvPr>
          <p:cNvGrpSpPr/>
          <p:nvPr/>
        </p:nvGrpSpPr>
        <p:grpSpPr>
          <a:xfrm>
            <a:off x="5907613" y="4032192"/>
            <a:ext cx="1493640" cy="218160"/>
            <a:chOff x="5907613" y="4032192"/>
            <a:chExt cx="1493640" cy="218160"/>
          </a:xfrm>
        </p:grpSpPr>
        <mc:AlternateContent xmlns:mc="http://schemas.openxmlformats.org/markup-compatibility/2006">
          <mc:Choice xmlns:p14="http://schemas.microsoft.com/office/powerpoint/2010/main" Requires="p14">
            <p:contentPart p14:bwMode="auto" r:id="rId256">
              <p14:nvContentPartPr>
                <p14:cNvPr id="161" name="Freihand 160">
                  <a:extLst>
                    <a:ext uri="{FF2B5EF4-FFF2-40B4-BE49-F238E27FC236}">
                      <a16:creationId xmlns:a16="http://schemas.microsoft.com/office/drawing/2014/main" id="{3767EECA-BC0A-41FB-968F-525F7E903828}"/>
                    </a:ext>
                  </a:extLst>
                </p14:cNvPr>
                <p14:cNvContentPartPr/>
                <p14:nvPr/>
              </p14:nvContentPartPr>
              <p14:xfrm>
                <a:off x="5907613" y="4093752"/>
                <a:ext cx="451440" cy="156600"/>
              </p14:xfrm>
            </p:contentPart>
          </mc:Choice>
          <mc:Fallback>
            <p:pic>
              <p:nvPicPr>
                <p:cNvPr id="161" name="Freihand 160">
                  <a:extLst>
                    <a:ext uri="{FF2B5EF4-FFF2-40B4-BE49-F238E27FC236}">
                      <a16:creationId xmlns:a16="http://schemas.microsoft.com/office/drawing/2014/main" id="{3767EECA-BC0A-41FB-968F-525F7E903828}"/>
                    </a:ext>
                  </a:extLst>
                </p:cNvPr>
                <p:cNvPicPr/>
                <p:nvPr/>
              </p:nvPicPr>
              <p:blipFill>
                <a:blip r:embed="rId257"/>
                <a:stretch>
                  <a:fillRect/>
                </a:stretch>
              </p:blipFill>
              <p:spPr>
                <a:xfrm>
                  <a:off x="5903293" y="4089432"/>
                  <a:ext cx="460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2" name="Freihand 161">
                  <a:extLst>
                    <a:ext uri="{FF2B5EF4-FFF2-40B4-BE49-F238E27FC236}">
                      <a16:creationId xmlns:a16="http://schemas.microsoft.com/office/drawing/2014/main" id="{C2D4ABE2-7304-438C-B609-9EDB87B01C3E}"/>
                    </a:ext>
                  </a:extLst>
                </p14:cNvPr>
                <p14:cNvContentPartPr/>
                <p14:nvPr/>
              </p14:nvContentPartPr>
              <p14:xfrm>
                <a:off x="6186253" y="4032192"/>
                <a:ext cx="3240" cy="9360"/>
              </p14:xfrm>
            </p:contentPart>
          </mc:Choice>
          <mc:Fallback>
            <p:pic>
              <p:nvPicPr>
                <p:cNvPr id="162" name="Freihand 161">
                  <a:extLst>
                    <a:ext uri="{FF2B5EF4-FFF2-40B4-BE49-F238E27FC236}">
                      <a16:creationId xmlns:a16="http://schemas.microsoft.com/office/drawing/2014/main" id="{C2D4ABE2-7304-438C-B609-9EDB87B01C3E}"/>
                    </a:ext>
                  </a:extLst>
                </p:cNvPr>
                <p:cNvPicPr/>
                <p:nvPr/>
              </p:nvPicPr>
              <p:blipFill>
                <a:blip r:embed="rId259"/>
                <a:stretch>
                  <a:fillRect/>
                </a:stretch>
              </p:blipFill>
              <p:spPr>
                <a:xfrm>
                  <a:off x="6181933" y="4027872"/>
                  <a:ext cx="11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3" name="Freihand 162">
                  <a:extLst>
                    <a:ext uri="{FF2B5EF4-FFF2-40B4-BE49-F238E27FC236}">
                      <a16:creationId xmlns:a16="http://schemas.microsoft.com/office/drawing/2014/main" id="{87248B49-C404-4AE7-9603-2457227C7D62}"/>
                    </a:ext>
                  </a:extLst>
                </p14:cNvPr>
                <p14:cNvContentPartPr/>
                <p14:nvPr/>
              </p14:nvContentPartPr>
              <p14:xfrm>
                <a:off x="6547693" y="4102752"/>
                <a:ext cx="18000" cy="146880"/>
              </p14:xfrm>
            </p:contentPart>
          </mc:Choice>
          <mc:Fallback>
            <p:pic>
              <p:nvPicPr>
                <p:cNvPr id="163" name="Freihand 162">
                  <a:extLst>
                    <a:ext uri="{FF2B5EF4-FFF2-40B4-BE49-F238E27FC236}">
                      <a16:creationId xmlns:a16="http://schemas.microsoft.com/office/drawing/2014/main" id="{87248B49-C404-4AE7-9603-2457227C7D62}"/>
                    </a:ext>
                  </a:extLst>
                </p:cNvPr>
                <p:cNvPicPr/>
                <p:nvPr/>
              </p:nvPicPr>
              <p:blipFill>
                <a:blip r:embed="rId261"/>
                <a:stretch>
                  <a:fillRect/>
                </a:stretch>
              </p:blipFill>
              <p:spPr>
                <a:xfrm>
                  <a:off x="6543373" y="4098432"/>
                  <a:ext cx="26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4" name="Freihand 163">
                  <a:extLst>
                    <a:ext uri="{FF2B5EF4-FFF2-40B4-BE49-F238E27FC236}">
                      <a16:creationId xmlns:a16="http://schemas.microsoft.com/office/drawing/2014/main" id="{D67B3747-4783-4AE9-A250-E12C5D0DC9A5}"/>
                    </a:ext>
                  </a:extLst>
                </p14:cNvPr>
                <p14:cNvContentPartPr/>
                <p14:nvPr/>
              </p14:nvContentPartPr>
              <p14:xfrm>
                <a:off x="6467053" y="4070712"/>
                <a:ext cx="179280" cy="106920"/>
              </p14:xfrm>
            </p:contentPart>
          </mc:Choice>
          <mc:Fallback>
            <p:pic>
              <p:nvPicPr>
                <p:cNvPr id="164" name="Freihand 163">
                  <a:extLst>
                    <a:ext uri="{FF2B5EF4-FFF2-40B4-BE49-F238E27FC236}">
                      <a16:creationId xmlns:a16="http://schemas.microsoft.com/office/drawing/2014/main" id="{D67B3747-4783-4AE9-A250-E12C5D0DC9A5}"/>
                    </a:ext>
                  </a:extLst>
                </p:cNvPr>
                <p:cNvPicPr/>
                <p:nvPr/>
              </p:nvPicPr>
              <p:blipFill>
                <a:blip r:embed="rId263"/>
                <a:stretch>
                  <a:fillRect/>
                </a:stretch>
              </p:blipFill>
              <p:spPr>
                <a:xfrm>
                  <a:off x="6462733" y="4066392"/>
                  <a:ext cx="187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5" name="Freihand 164">
                  <a:extLst>
                    <a:ext uri="{FF2B5EF4-FFF2-40B4-BE49-F238E27FC236}">
                      <a16:creationId xmlns:a16="http://schemas.microsoft.com/office/drawing/2014/main" id="{7F5123DC-9466-4492-A341-766B68A96796}"/>
                    </a:ext>
                  </a:extLst>
                </p14:cNvPr>
                <p14:cNvContentPartPr/>
                <p14:nvPr/>
              </p14:nvContentPartPr>
              <p14:xfrm>
                <a:off x="6631573" y="4156752"/>
                <a:ext cx="208800" cy="64800"/>
              </p14:xfrm>
            </p:contentPart>
          </mc:Choice>
          <mc:Fallback>
            <p:pic>
              <p:nvPicPr>
                <p:cNvPr id="165" name="Freihand 164">
                  <a:extLst>
                    <a:ext uri="{FF2B5EF4-FFF2-40B4-BE49-F238E27FC236}">
                      <a16:creationId xmlns:a16="http://schemas.microsoft.com/office/drawing/2014/main" id="{7F5123DC-9466-4492-A341-766B68A96796}"/>
                    </a:ext>
                  </a:extLst>
                </p:cNvPr>
                <p:cNvPicPr/>
                <p:nvPr/>
              </p:nvPicPr>
              <p:blipFill>
                <a:blip r:embed="rId265"/>
                <a:stretch>
                  <a:fillRect/>
                </a:stretch>
              </p:blipFill>
              <p:spPr>
                <a:xfrm>
                  <a:off x="6627253" y="4152432"/>
                  <a:ext cx="217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Freihand 165">
                  <a:extLst>
                    <a:ext uri="{FF2B5EF4-FFF2-40B4-BE49-F238E27FC236}">
                      <a16:creationId xmlns:a16="http://schemas.microsoft.com/office/drawing/2014/main" id="{0AE3B2B5-76DD-4EB5-8EDB-B7103D591FA0}"/>
                    </a:ext>
                  </a:extLst>
                </p14:cNvPr>
                <p14:cNvContentPartPr/>
                <p14:nvPr/>
              </p14:nvContentPartPr>
              <p14:xfrm>
                <a:off x="6878173" y="4100232"/>
                <a:ext cx="132120" cy="122760"/>
              </p14:xfrm>
            </p:contentPart>
          </mc:Choice>
          <mc:Fallback>
            <p:pic>
              <p:nvPicPr>
                <p:cNvPr id="166" name="Freihand 165">
                  <a:extLst>
                    <a:ext uri="{FF2B5EF4-FFF2-40B4-BE49-F238E27FC236}">
                      <a16:creationId xmlns:a16="http://schemas.microsoft.com/office/drawing/2014/main" id="{0AE3B2B5-76DD-4EB5-8EDB-B7103D591FA0}"/>
                    </a:ext>
                  </a:extLst>
                </p:cNvPr>
                <p:cNvPicPr/>
                <p:nvPr/>
              </p:nvPicPr>
              <p:blipFill>
                <a:blip r:embed="rId267"/>
                <a:stretch>
                  <a:fillRect/>
                </a:stretch>
              </p:blipFill>
              <p:spPr>
                <a:xfrm>
                  <a:off x="6873853" y="4095912"/>
                  <a:ext cx="140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Freihand 166">
                  <a:extLst>
                    <a:ext uri="{FF2B5EF4-FFF2-40B4-BE49-F238E27FC236}">
                      <a16:creationId xmlns:a16="http://schemas.microsoft.com/office/drawing/2014/main" id="{10FBDAB1-CABB-452C-B60C-FAD31C17D405}"/>
                    </a:ext>
                  </a:extLst>
                </p14:cNvPr>
                <p14:cNvContentPartPr/>
                <p14:nvPr/>
              </p14:nvContentPartPr>
              <p14:xfrm>
                <a:off x="7034413" y="4044072"/>
                <a:ext cx="12960" cy="159120"/>
              </p14:xfrm>
            </p:contentPart>
          </mc:Choice>
          <mc:Fallback>
            <p:pic>
              <p:nvPicPr>
                <p:cNvPr id="167" name="Freihand 166">
                  <a:extLst>
                    <a:ext uri="{FF2B5EF4-FFF2-40B4-BE49-F238E27FC236}">
                      <a16:creationId xmlns:a16="http://schemas.microsoft.com/office/drawing/2014/main" id="{10FBDAB1-CABB-452C-B60C-FAD31C17D405}"/>
                    </a:ext>
                  </a:extLst>
                </p:cNvPr>
                <p:cNvPicPr/>
                <p:nvPr/>
              </p:nvPicPr>
              <p:blipFill>
                <a:blip r:embed="rId269"/>
                <a:stretch>
                  <a:fillRect/>
                </a:stretch>
              </p:blipFill>
              <p:spPr>
                <a:xfrm>
                  <a:off x="7030093" y="4039752"/>
                  <a:ext cx="21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Freihand 167">
                  <a:extLst>
                    <a:ext uri="{FF2B5EF4-FFF2-40B4-BE49-F238E27FC236}">
                      <a16:creationId xmlns:a16="http://schemas.microsoft.com/office/drawing/2014/main" id="{896687DA-4686-4A2C-B814-102B8C80DC57}"/>
                    </a:ext>
                  </a:extLst>
                </p14:cNvPr>
                <p14:cNvContentPartPr/>
                <p14:nvPr/>
              </p14:nvContentPartPr>
              <p14:xfrm>
                <a:off x="7064293" y="4114992"/>
                <a:ext cx="336960" cy="87840"/>
              </p14:xfrm>
            </p:contentPart>
          </mc:Choice>
          <mc:Fallback>
            <p:pic>
              <p:nvPicPr>
                <p:cNvPr id="168" name="Freihand 167">
                  <a:extLst>
                    <a:ext uri="{FF2B5EF4-FFF2-40B4-BE49-F238E27FC236}">
                      <a16:creationId xmlns:a16="http://schemas.microsoft.com/office/drawing/2014/main" id="{896687DA-4686-4A2C-B814-102B8C80DC57}"/>
                    </a:ext>
                  </a:extLst>
                </p:cNvPr>
                <p:cNvPicPr/>
                <p:nvPr/>
              </p:nvPicPr>
              <p:blipFill>
                <a:blip r:embed="rId271"/>
                <a:stretch>
                  <a:fillRect/>
                </a:stretch>
              </p:blipFill>
              <p:spPr>
                <a:xfrm>
                  <a:off x="7059973" y="4110672"/>
                  <a:ext cx="345600" cy="96480"/>
                </a:xfrm>
                <a:prstGeom prst="rect">
                  <a:avLst/>
                </a:prstGeom>
              </p:spPr>
            </p:pic>
          </mc:Fallback>
        </mc:AlternateContent>
      </p:grpSp>
      <p:grpSp>
        <p:nvGrpSpPr>
          <p:cNvPr id="171" name="Gruppieren 170">
            <a:extLst>
              <a:ext uri="{FF2B5EF4-FFF2-40B4-BE49-F238E27FC236}">
                <a16:creationId xmlns:a16="http://schemas.microsoft.com/office/drawing/2014/main" id="{A8790DF0-FE15-4B28-9DB4-C7D23C23655F}"/>
              </a:ext>
            </a:extLst>
          </p:cNvPr>
          <p:cNvGrpSpPr/>
          <p:nvPr/>
        </p:nvGrpSpPr>
        <p:grpSpPr>
          <a:xfrm>
            <a:off x="2866693" y="3844272"/>
            <a:ext cx="1857240" cy="349200"/>
            <a:chOff x="2866693" y="3844272"/>
            <a:chExt cx="1857240" cy="349200"/>
          </a:xfrm>
        </p:grpSpPr>
        <mc:AlternateContent xmlns:mc="http://schemas.openxmlformats.org/markup-compatibility/2006">
          <mc:Choice xmlns:p14="http://schemas.microsoft.com/office/powerpoint/2010/main" Requires="p14">
            <p:contentPart p14:bwMode="auto" r:id="rId272">
              <p14:nvContentPartPr>
                <p14:cNvPr id="91" name="Freihand 90">
                  <a:extLst>
                    <a:ext uri="{FF2B5EF4-FFF2-40B4-BE49-F238E27FC236}">
                      <a16:creationId xmlns:a16="http://schemas.microsoft.com/office/drawing/2014/main" id="{D7F64061-4986-4D06-94F6-5EF1851DE4FC}"/>
                    </a:ext>
                  </a:extLst>
                </p14:cNvPr>
                <p14:cNvContentPartPr/>
                <p14:nvPr/>
              </p14:nvContentPartPr>
              <p14:xfrm>
                <a:off x="2866693" y="3844272"/>
                <a:ext cx="177120" cy="320040"/>
              </p14:xfrm>
            </p:contentPart>
          </mc:Choice>
          <mc:Fallback>
            <p:pic>
              <p:nvPicPr>
                <p:cNvPr id="91" name="Freihand 90">
                  <a:extLst>
                    <a:ext uri="{FF2B5EF4-FFF2-40B4-BE49-F238E27FC236}">
                      <a16:creationId xmlns:a16="http://schemas.microsoft.com/office/drawing/2014/main" id="{D7F64061-4986-4D06-94F6-5EF1851DE4FC}"/>
                    </a:ext>
                  </a:extLst>
                </p:cNvPr>
                <p:cNvPicPr/>
                <p:nvPr/>
              </p:nvPicPr>
              <p:blipFill>
                <a:blip r:embed="rId273"/>
                <a:stretch>
                  <a:fillRect/>
                </a:stretch>
              </p:blipFill>
              <p:spPr>
                <a:xfrm>
                  <a:off x="2862373" y="3839952"/>
                  <a:ext cx="1857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2" name="Freihand 91">
                  <a:extLst>
                    <a:ext uri="{FF2B5EF4-FFF2-40B4-BE49-F238E27FC236}">
                      <a16:creationId xmlns:a16="http://schemas.microsoft.com/office/drawing/2014/main" id="{0D74E3FE-FB0B-4527-B40E-0A02DE54C39F}"/>
                    </a:ext>
                  </a:extLst>
                </p14:cNvPr>
                <p14:cNvContentPartPr/>
                <p14:nvPr/>
              </p14:nvContentPartPr>
              <p14:xfrm>
                <a:off x="3062173" y="4000872"/>
                <a:ext cx="154800" cy="113760"/>
              </p14:xfrm>
            </p:contentPart>
          </mc:Choice>
          <mc:Fallback>
            <p:pic>
              <p:nvPicPr>
                <p:cNvPr id="92" name="Freihand 91">
                  <a:extLst>
                    <a:ext uri="{FF2B5EF4-FFF2-40B4-BE49-F238E27FC236}">
                      <a16:creationId xmlns:a16="http://schemas.microsoft.com/office/drawing/2014/main" id="{0D74E3FE-FB0B-4527-B40E-0A02DE54C39F}"/>
                    </a:ext>
                  </a:extLst>
                </p:cNvPr>
                <p:cNvPicPr/>
                <p:nvPr/>
              </p:nvPicPr>
              <p:blipFill>
                <a:blip r:embed="rId275"/>
                <a:stretch>
                  <a:fillRect/>
                </a:stretch>
              </p:blipFill>
              <p:spPr>
                <a:xfrm>
                  <a:off x="3057853" y="3996552"/>
                  <a:ext cx="163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93" name="Freihand 92">
                  <a:extLst>
                    <a:ext uri="{FF2B5EF4-FFF2-40B4-BE49-F238E27FC236}">
                      <a16:creationId xmlns:a16="http://schemas.microsoft.com/office/drawing/2014/main" id="{F904E0C1-06A1-47B7-BB53-75639DDABBBB}"/>
                    </a:ext>
                  </a:extLst>
                </p14:cNvPr>
                <p14:cNvContentPartPr/>
                <p14:nvPr/>
              </p14:nvContentPartPr>
              <p14:xfrm>
                <a:off x="3283213" y="3989712"/>
                <a:ext cx="39240" cy="153720"/>
              </p14:xfrm>
            </p:contentPart>
          </mc:Choice>
          <mc:Fallback>
            <p:pic>
              <p:nvPicPr>
                <p:cNvPr id="93" name="Freihand 92">
                  <a:extLst>
                    <a:ext uri="{FF2B5EF4-FFF2-40B4-BE49-F238E27FC236}">
                      <a16:creationId xmlns:a16="http://schemas.microsoft.com/office/drawing/2014/main" id="{F904E0C1-06A1-47B7-BB53-75639DDABBBB}"/>
                    </a:ext>
                  </a:extLst>
                </p:cNvPr>
                <p:cNvPicPr/>
                <p:nvPr/>
              </p:nvPicPr>
              <p:blipFill>
                <a:blip r:embed="rId277"/>
                <a:stretch>
                  <a:fillRect/>
                </a:stretch>
              </p:blipFill>
              <p:spPr>
                <a:xfrm>
                  <a:off x="3278893" y="3985392"/>
                  <a:ext cx="47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94" name="Freihand 93">
                  <a:extLst>
                    <a:ext uri="{FF2B5EF4-FFF2-40B4-BE49-F238E27FC236}">
                      <a16:creationId xmlns:a16="http://schemas.microsoft.com/office/drawing/2014/main" id="{AF275AE1-BA6F-4139-BE63-9D6CE1FE9F15}"/>
                    </a:ext>
                  </a:extLst>
                </p14:cNvPr>
                <p14:cNvContentPartPr/>
                <p14:nvPr/>
              </p14:nvContentPartPr>
              <p14:xfrm>
                <a:off x="3220933" y="4019952"/>
                <a:ext cx="142200" cy="64080"/>
              </p14:xfrm>
            </p:contentPart>
          </mc:Choice>
          <mc:Fallback>
            <p:pic>
              <p:nvPicPr>
                <p:cNvPr id="94" name="Freihand 93">
                  <a:extLst>
                    <a:ext uri="{FF2B5EF4-FFF2-40B4-BE49-F238E27FC236}">
                      <a16:creationId xmlns:a16="http://schemas.microsoft.com/office/drawing/2014/main" id="{AF275AE1-BA6F-4139-BE63-9D6CE1FE9F15}"/>
                    </a:ext>
                  </a:extLst>
                </p:cNvPr>
                <p:cNvPicPr/>
                <p:nvPr/>
              </p:nvPicPr>
              <p:blipFill>
                <a:blip r:embed="rId279"/>
                <a:stretch>
                  <a:fillRect/>
                </a:stretch>
              </p:blipFill>
              <p:spPr>
                <a:xfrm>
                  <a:off x="3216613" y="4015632"/>
                  <a:ext cx="150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95" name="Freihand 94">
                  <a:extLst>
                    <a:ext uri="{FF2B5EF4-FFF2-40B4-BE49-F238E27FC236}">
                      <a16:creationId xmlns:a16="http://schemas.microsoft.com/office/drawing/2014/main" id="{2A35DB84-DF34-43E9-AEF8-5A5D6709C4ED}"/>
                    </a:ext>
                  </a:extLst>
                </p14:cNvPr>
                <p14:cNvContentPartPr/>
                <p14:nvPr/>
              </p14:nvContentPartPr>
              <p14:xfrm>
                <a:off x="3399853" y="4006632"/>
                <a:ext cx="374400" cy="108360"/>
              </p14:xfrm>
            </p:contentPart>
          </mc:Choice>
          <mc:Fallback>
            <p:pic>
              <p:nvPicPr>
                <p:cNvPr id="95" name="Freihand 94">
                  <a:extLst>
                    <a:ext uri="{FF2B5EF4-FFF2-40B4-BE49-F238E27FC236}">
                      <a16:creationId xmlns:a16="http://schemas.microsoft.com/office/drawing/2014/main" id="{2A35DB84-DF34-43E9-AEF8-5A5D6709C4ED}"/>
                    </a:ext>
                  </a:extLst>
                </p:cNvPr>
                <p:cNvPicPr/>
                <p:nvPr/>
              </p:nvPicPr>
              <p:blipFill>
                <a:blip r:embed="rId281"/>
                <a:stretch>
                  <a:fillRect/>
                </a:stretch>
              </p:blipFill>
              <p:spPr>
                <a:xfrm>
                  <a:off x="3395533" y="4002312"/>
                  <a:ext cx="383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96" name="Freihand 95">
                  <a:extLst>
                    <a:ext uri="{FF2B5EF4-FFF2-40B4-BE49-F238E27FC236}">
                      <a16:creationId xmlns:a16="http://schemas.microsoft.com/office/drawing/2014/main" id="{E241AF26-B4BA-4E68-BFFB-E94D4D4C9EA2}"/>
                    </a:ext>
                  </a:extLst>
                </p14:cNvPr>
                <p14:cNvContentPartPr/>
                <p14:nvPr/>
              </p14:nvContentPartPr>
              <p14:xfrm>
                <a:off x="3835453" y="3863352"/>
                <a:ext cx="135000" cy="211680"/>
              </p14:xfrm>
            </p:contentPart>
          </mc:Choice>
          <mc:Fallback>
            <p:pic>
              <p:nvPicPr>
                <p:cNvPr id="96" name="Freihand 95">
                  <a:extLst>
                    <a:ext uri="{FF2B5EF4-FFF2-40B4-BE49-F238E27FC236}">
                      <a16:creationId xmlns:a16="http://schemas.microsoft.com/office/drawing/2014/main" id="{E241AF26-B4BA-4E68-BFFB-E94D4D4C9EA2}"/>
                    </a:ext>
                  </a:extLst>
                </p:cNvPr>
                <p:cNvPicPr/>
                <p:nvPr/>
              </p:nvPicPr>
              <p:blipFill>
                <a:blip r:embed="rId283"/>
                <a:stretch>
                  <a:fillRect/>
                </a:stretch>
              </p:blipFill>
              <p:spPr>
                <a:xfrm>
                  <a:off x="3831133" y="3859032"/>
                  <a:ext cx="143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97" name="Freihand 96">
                  <a:extLst>
                    <a:ext uri="{FF2B5EF4-FFF2-40B4-BE49-F238E27FC236}">
                      <a16:creationId xmlns:a16="http://schemas.microsoft.com/office/drawing/2014/main" id="{E3DE199B-AA5B-46E3-8824-66DB9BB30BD0}"/>
                    </a:ext>
                  </a:extLst>
                </p14:cNvPr>
                <p14:cNvContentPartPr/>
                <p14:nvPr/>
              </p14:nvContentPartPr>
              <p14:xfrm>
                <a:off x="3983413" y="3964152"/>
                <a:ext cx="177840" cy="87840"/>
              </p14:xfrm>
            </p:contentPart>
          </mc:Choice>
          <mc:Fallback>
            <p:pic>
              <p:nvPicPr>
                <p:cNvPr id="97" name="Freihand 96">
                  <a:extLst>
                    <a:ext uri="{FF2B5EF4-FFF2-40B4-BE49-F238E27FC236}">
                      <a16:creationId xmlns:a16="http://schemas.microsoft.com/office/drawing/2014/main" id="{E3DE199B-AA5B-46E3-8824-66DB9BB30BD0}"/>
                    </a:ext>
                  </a:extLst>
                </p:cNvPr>
                <p:cNvPicPr/>
                <p:nvPr/>
              </p:nvPicPr>
              <p:blipFill>
                <a:blip r:embed="rId285"/>
                <a:stretch>
                  <a:fillRect/>
                </a:stretch>
              </p:blipFill>
              <p:spPr>
                <a:xfrm>
                  <a:off x="3979093" y="3959832"/>
                  <a:ext cx="186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0" name="Freihand 129">
                  <a:extLst>
                    <a:ext uri="{FF2B5EF4-FFF2-40B4-BE49-F238E27FC236}">
                      <a16:creationId xmlns:a16="http://schemas.microsoft.com/office/drawing/2014/main" id="{18207A2D-E855-4B32-997E-F0CF40F2E3B6}"/>
                    </a:ext>
                  </a:extLst>
                </p14:cNvPr>
                <p14:cNvContentPartPr/>
                <p14:nvPr/>
              </p14:nvContentPartPr>
              <p14:xfrm>
                <a:off x="4015813" y="3936072"/>
                <a:ext cx="375120" cy="257400"/>
              </p14:xfrm>
            </p:contentPart>
          </mc:Choice>
          <mc:Fallback>
            <p:pic>
              <p:nvPicPr>
                <p:cNvPr id="130" name="Freihand 129">
                  <a:extLst>
                    <a:ext uri="{FF2B5EF4-FFF2-40B4-BE49-F238E27FC236}">
                      <a16:creationId xmlns:a16="http://schemas.microsoft.com/office/drawing/2014/main" id="{18207A2D-E855-4B32-997E-F0CF40F2E3B6}"/>
                    </a:ext>
                  </a:extLst>
                </p:cNvPr>
                <p:cNvPicPr/>
                <p:nvPr/>
              </p:nvPicPr>
              <p:blipFill>
                <a:blip r:embed="rId287"/>
                <a:stretch>
                  <a:fillRect/>
                </a:stretch>
              </p:blipFill>
              <p:spPr>
                <a:xfrm>
                  <a:off x="4011493" y="3931752"/>
                  <a:ext cx="3837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1" name="Freihand 130">
                  <a:extLst>
                    <a:ext uri="{FF2B5EF4-FFF2-40B4-BE49-F238E27FC236}">
                      <a16:creationId xmlns:a16="http://schemas.microsoft.com/office/drawing/2014/main" id="{C323BA0B-149B-46EC-8E97-9CB15EE59F86}"/>
                    </a:ext>
                  </a:extLst>
                </p14:cNvPr>
                <p14:cNvContentPartPr/>
                <p14:nvPr/>
              </p14:nvContentPartPr>
              <p14:xfrm>
                <a:off x="4528093" y="3936432"/>
                <a:ext cx="23040" cy="18000"/>
              </p14:xfrm>
            </p:contentPart>
          </mc:Choice>
          <mc:Fallback>
            <p:pic>
              <p:nvPicPr>
                <p:cNvPr id="131" name="Freihand 130">
                  <a:extLst>
                    <a:ext uri="{FF2B5EF4-FFF2-40B4-BE49-F238E27FC236}">
                      <a16:creationId xmlns:a16="http://schemas.microsoft.com/office/drawing/2014/main" id="{C323BA0B-149B-46EC-8E97-9CB15EE59F86}"/>
                    </a:ext>
                  </a:extLst>
                </p:cNvPr>
                <p:cNvPicPr/>
                <p:nvPr/>
              </p:nvPicPr>
              <p:blipFill>
                <a:blip r:embed="rId289"/>
                <a:stretch>
                  <a:fillRect/>
                </a:stretch>
              </p:blipFill>
              <p:spPr>
                <a:xfrm>
                  <a:off x="4523773" y="3932112"/>
                  <a:ext cx="31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2" name="Freihand 131">
                  <a:extLst>
                    <a:ext uri="{FF2B5EF4-FFF2-40B4-BE49-F238E27FC236}">
                      <a16:creationId xmlns:a16="http://schemas.microsoft.com/office/drawing/2014/main" id="{A4F67F55-AA8C-4F9B-AAA5-F78380321658}"/>
                    </a:ext>
                  </a:extLst>
                </p14:cNvPr>
                <p14:cNvContentPartPr/>
                <p14:nvPr/>
              </p14:nvContentPartPr>
              <p14:xfrm>
                <a:off x="4536013" y="4040112"/>
                <a:ext cx="18720" cy="10080"/>
              </p14:xfrm>
            </p:contentPart>
          </mc:Choice>
          <mc:Fallback>
            <p:pic>
              <p:nvPicPr>
                <p:cNvPr id="132" name="Freihand 131">
                  <a:extLst>
                    <a:ext uri="{FF2B5EF4-FFF2-40B4-BE49-F238E27FC236}">
                      <a16:creationId xmlns:a16="http://schemas.microsoft.com/office/drawing/2014/main" id="{A4F67F55-AA8C-4F9B-AAA5-F78380321658}"/>
                    </a:ext>
                  </a:extLst>
                </p:cNvPr>
                <p:cNvPicPr/>
                <p:nvPr/>
              </p:nvPicPr>
              <p:blipFill>
                <a:blip r:embed="rId291"/>
                <a:stretch>
                  <a:fillRect/>
                </a:stretch>
              </p:blipFill>
              <p:spPr>
                <a:xfrm>
                  <a:off x="4531693" y="4035792"/>
                  <a:ext cx="27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D934BA3A-1394-4921-BFF3-0846F482EA09}"/>
                    </a:ext>
                  </a:extLst>
                </p14:cNvPr>
                <p14:cNvContentPartPr/>
                <p14:nvPr/>
              </p14:nvContentPartPr>
              <p14:xfrm>
                <a:off x="4604413" y="3914832"/>
                <a:ext cx="119520" cy="27000"/>
              </p14:xfrm>
            </p:contentPart>
          </mc:Choice>
          <mc:Fallback>
            <p:pic>
              <p:nvPicPr>
                <p:cNvPr id="170" name="Freihand 169">
                  <a:extLst>
                    <a:ext uri="{FF2B5EF4-FFF2-40B4-BE49-F238E27FC236}">
                      <a16:creationId xmlns:a16="http://schemas.microsoft.com/office/drawing/2014/main" id="{D934BA3A-1394-4921-BFF3-0846F482EA09}"/>
                    </a:ext>
                  </a:extLst>
                </p:cNvPr>
                <p:cNvPicPr/>
                <p:nvPr/>
              </p:nvPicPr>
              <p:blipFill>
                <a:blip r:embed="rId293"/>
                <a:stretch>
                  <a:fillRect/>
                </a:stretch>
              </p:blipFill>
              <p:spPr>
                <a:xfrm>
                  <a:off x="4600093" y="3910512"/>
                  <a:ext cx="12816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4">
            <p14:nvContentPartPr>
              <p14:cNvPr id="172" name="Freihand 171">
                <a:extLst>
                  <a:ext uri="{FF2B5EF4-FFF2-40B4-BE49-F238E27FC236}">
                    <a16:creationId xmlns:a16="http://schemas.microsoft.com/office/drawing/2014/main" id="{B33D9C08-A13A-4FFF-8B20-03DEA3E22620}"/>
                  </a:ext>
                </a:extLst>
              </p14:cNvPr>
              <p14:cNvContentPartPr/>
              <p14:nvPr/>
            </p14:nvContentPartPr>
            <p14:xfrm>
              <a:off x="4568413" y="4601352"/>
              <a:ext cx="223920" cy="53280"/>
            </p14:xfrm>
          </p:contentPart>
        </mc:Choice>
        <mc:Fallback>
          <p:pic>
            <p:nvPicPr>
              <p:cNvPr id="172" name="Freihand 171">
                <a:extLst>
                  <a:ext uri="{FF2B5EF4-FFF2-40B4-BE49-F238E27FC236}">
                    <a16:creationId xmlns:a16="http://schemas.microsoft.com/office/drawing/2014/main" id="{B33D9C08-A13A-4FFF-8B20-03DEA3E22620}"/>
                  </a:ext>
                </a:extLst>
              </p:cNvPr>
              <p:cNvPicPr/>
              <p:nvPr/>
            </p:nvPicPr>
            <p:blipFill>
              <a:blip r:embed="rId295"/>
              <a:stretch>
                <a:fillRect/>
              </a:stretch>
            </p:blipFill>
            <p:spPr>
              <a:xfrm>
                <a:off x="4564093" y="4597032"/>
                <a:ext cx="232560" cy="61920"/>
              </a:xfrm>
              <a:prstGeom prst="rect">
                <a:avLst/>
              </a:prstGeom>
            </p:spPr>
          </p:pic>
        </mc:Fallback>
      </mc:AlternateContent>
      <p:grpSp>
        <p:nvGrpSpPr>
          <p:cNvPr id="180" name="Gruppieren 179">
            <a:extLst>
              <a:ext uri="{FF2B5EF4-FFF2-40B4-BE49-F238E27FC236}">
                <a16:creationId xmlns:a16="http://schemas.microsoft.com/office/drawing/2014/main" id="{31CF42D4-E788-4A40-983A-4A0F1A7B0071}"/>
              </a:ext>
            </a:extLst>
          </p:cNvPr>
          <p:cNvGrpSpPr/>
          <p:nvPr/>
        </p:nvGrpSpPr>
        <p:grpSpPr>
          <a:xfrm>
            <a:off x="3062173" y="4481472"/>
            <a:ext cx="863280" cy="275760"/>
            <a:chOff x="3062173" y="4481472"/>
            <a:chExt cx="863280" cy="275760"/>
          </a:xfrm>
        </p:grpSpPr>
        <mc:AlternateContent xmlns:mc="http://schemas.openxmlformats.org/markup-compatibility/2006">
          <mc:Choice xmlns:p14="http://schemas.microsoft.com/office/powerpoint/2010/main" Requires="p14">
            <p:contentPart p14:bwMode="auto" r:id="rId296">
              <p14:nvContentPartPr>
                <p14:cNvPr id="173" name="Freihand 172">
                  <a:extLst>
                    <a:ext uri="{FF2B5EF4-FFF2-40B4-BE49-F238E27FC236}">
                      <a16:creationId xmlns:a16="http://schemas.microsoft.com/office/drawing/2014/main" id="{86694E1D-9BE5-4012-A660-4C8F957B5A7A}"/>
                    </a:ext>
                  </a:extLst>
                </p14:cNvPr>
                <p14:cNvContentPartPr/>
                <p14:nvPr/>
              </p14:nvContentPartPr>
              <p14:xfrm>
                <a:off x="3111133" y="4575072"/>
                <a:ext cx="53640" cy="182160"/>
              </p14:xfrm>
            </p:contentPart>
          </mc:Choice>
          <mc:Fallback>
            <p:pic>
              <p:nvPicPr>
                <p:cNvPr id="173" name="Freihand 172">
                  <a:extLst>
                    <a:ext uri="{FF2B5EF4-FFF2-40B4-BE49-F238E27FC236}">
                      <a16:creationId xmlns:a16="http://schemas.microsoft.com/office/drawing/2014/main" id="{86694E1D-9BE5-4012-A660-4C8F957B5A7A}"/>
                    </a:ext>
                  </a:extLst>
                </p:cNvPr>
                <p:cNvPicPr/>
                <p:nvPr/>
              </p:nvPicPr>
              <p:blipFill>
                <a:blip r:embed="rId297"/>
                <a:stretch>
                  <a:fillRect/>
                </a:stretch>
              </p:blipFill>
              <p:spPr>
                <a:xfrm>
                  <a:off x="3106813" y="4570752"/>
                  <a:ext cx="62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 name="Freihand 173">
                  <a:extLst>
                    <a:ext uri="{FF2B5EF4-FFF2-40B4-BE49-F238E27FC236}">
                      <a16:creationId xmlns:a16="http://schemas.microsoft.com/office/drawing/2014/main" id="{6F2C3CAC-67C1-4882-8301-359B94A3B0CA}"/>
                    </a:ext>
                  </a:extLst>
                </p14:cNvPr>
                <p14:cNvContentPartPr/>
                <p14:nvPr/>
              </p14:nvContentPartPr>
              <p14:xfrm>
                <a:off x="3062173" y="4662912"/>
                <a:ext cx="147240" cy="73440"/>
              </p14:xfrm>
            </p:contentPart>
          </mc:Choice>
          <mc:Fallback>
            <p:pic>
              <p:nvPicPr>
                <p:cNvPr id="174" name="Freihand 173">
                  <a:extLst>
                    <a:ext uri="{FF2B5EF4-FFF2-40B4-BE49-F238E27FC236}">
                      <a16:creationId xmlns:a16="http://schemas.microsoft.com/office/drawing/2014/main" id="{6F2C3CAC-67C1-4882-8301-359B94A3B0CA}"/>
                    </a:ext>
                  </a:extLst>
                </p:cNvPr>
                <p:cNvPicPr/>
                <p:nvPr/>
              </p:nvPicPr>
              <p:blipFill>
                <a:blip r:embed="rId299"/>
                <a:stretch>
                  <a:fillRect/>
                </a:stretch>
              </p:blipFill>
              <p:spPr>
                <a:xfrm>
                  <a:off x="3057853" y="4658592"/>
                  <a:ext cx="155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5" name="Freihand 174">
                  <a:extLst>
                    <a:ext uri="{FF2B5EF4-FFF2-40B4-BE49-F238E27FC236}">
                      <a16:creationId xmlns:a16="http://schemas.microsoft.com/office/drawing/2014/main" id="{D8395C36-D623-4BB3-A7E9-5B81FD6909E1}"/>
                    </a:ext>
                  </a:extLst>
                </p14:cNvPr>
                <p14:cNvContentPartPr/>
                <p14:nvPr/>
              </p14:nvContentPartPr>
              <p14:xfrm>
                <a:off x="3072253" y="4540152"/>
                <a:ext cx="189360" cy="18000"/>
              </p14:xfrm>
            </p:contentPart>
          </mc:Choice>
          <mc:Fallback>
            <p:pic>
              <p:nvPicPr>
                <p:cNvPr id="175" name="Freihand 174">
                  <a:extLst>
                    <a:ext uri="{FF2B5EF4-FFF2-40B4-BE49-F238E27FC236}">
                      <a16:creationId xmlns:a16="http://schemas.microsoft.com/office/drawing/2014/main" id="{D8395C36-D623-4BB3-A7E9-5B81FD6909E1}"/>
                    </a:ext>
                  </a:extLst>
                </p:cNvPr>
                <p:cNvPicPr/>
                <p:nvPr/>
              </p:nvPicPr>
              <p:blipFill>
                <a:blip r:embed="rId301"/>
                <a:stretch>
                  <a:fillRect/>
                </a:stretch>
              </p:blipFill>
              <p:spPr>
                <a:xfrm>
                  <a:off x="3067933" y="4535832"/>
                  <a:ext cx="198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Freihand 175">
                  <a:extLst>
                    <a:ext uri="{FF2B5EF4-FFF2-40B4-BE49-F238E27FC236}">
                      <a16:creationId xmlns:a16="http://schemas.microsoft.com/office/drawing/2014/main" id="{5279C58F-EB76-4713-98FE-0FA8166688BC}"/>
                    </a:ext>
                  </a:extLst>
                </p14:cNvPr>
                <p14:cNvContentPartPr/>
                <p14:nvPr/>
              </p14:nvContentPartPr>
              <p14:xfrm>
                <a:off x="3273133" y="4606032"/>
                <a:ext cx="80640" cy="100440"/>
              </p14:xfrm>
            </p:contentPart>
          </mc:Choice>
          <mc:Fallback>
            <p:pic>
              <p:nvPicPr>
                <p:cNvPr id="176" name="Freihand 175">
                  <a:extLst>
                    <a:ext uri="{FF2B5EF4-FFF2-40B4-BE49-F238E27FC236}">
                      <a16:creationId xmlns:a16="http://schemas.microsoft.com/office/drawing/2014/main" id="{5279C58F-EB76-4713-98FE-0FA8166688BC}"/>
                    </a:ext>
                  </a:extLst>
                </p:cNvPr>
                <p:cNvPicPr/>
                <p:nvPr/>
              </p:nvPicPr>
              <p:blipFill>
                <a:blip r:embed="rId303"/>
                <a:stretch>
                  <a:fillRect/>
                </a:stretch>
              </p:blipFill>
              <p:spPr>
                <a:xfrm>
                  <a:off x="3268813" y="4601712"/>
                  <a:ext cx="8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Freihand 176">
                  <a:extLst>
                    <a:ext uri="{FF2B5EF4-FFF2-40B4-BE49-F238E27FC236}">
                      <a16:creationId xmlns:a16="http://schemas.microsoft.com/office/drawing/2014/main" id="{D1444B82-0FFF-46D0-9CAF-8679FB6F38B3}"/>
                    </a:ext>
                  </a:extLst>
                </p14:cNvPr>
                <p14:cNvContentPartPr/>
                <p14:nvPr/>
              </p14:nvContentPartPr>
              <p14:xfrm>
                <a:off x="3395533" y="4481472"/>
                <a:ext cx="35640" cy="225000"/>
              </p14:xfrm>
            </p:contentPart>
          </mc:Choice>
          <mc:Fallback>
            <p:pic>
              <p:nvPicPr>
                <p:cNvPr id="177" name="Freihand 176">
                  <a:extLst>
                    <a:ext uri="{FF2B5EF4-FFF2-40B4-BE49-F238E27FC236}">
                      <a16:creationId xmlns:a16="http://schemas.microsoft.com/office/drawing/2014/main" id="{D1444B82-0FFF-46D0-9CAF-8679FB6F38B3}"/>
                    </a:ext>
                  </a:extLst>
                </p:cNvPr>
                <p:cNvPicPr/>
                <p:nvPr/>
              </p:nvPicPr>
              <p:blipFill>
                <a:blip r:embed="rId305"/>
                <a:stretch>
                  <a:fillRect/>
                </a:stretch>
              </p:blipFill>
              <p:spPr>
                <a:xfrm>
                  <a:off x="3391213" y="4477152"/>
                  <a:ext cx="44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8" name="Freihand 177">
                  <a:extLst>
                    <a:ext uri="{FF2B5EF4-FFF2-40B4-BE49-F238E27FC236}">
                      <a16:creationId xmlns:a16="http://schemas.microsoft.com/office/drawing/2014/main" id="{5BDBB7E5-B1A6-41D4-9FC4-0D5ECBAAA1C4}"/>
                    </a:ext>
                  </a:extLst>
                </p14:cNvPr>
                <p14:cNvContentPartPr/>
                <p14:nvPr/>
              </p14:nvContentPartPr>
              <p14:xfrm>
                <a:off x="3467893" y="4591632"/>
                <a:ext cx="270720" cy="106560"/>
              </p14:xfrm>
            </p:contentPart>
          </mc:Choice>
          <mc:Fallback>
            <p:pic>
              <p:nvPicPr>
                <p:cNvPr id="178" name="Freihand 177">
                  <a:extLst>
                    <a:ext uri="{FF2B5EF4-FFF2-40B4-BE49-F238E27FC236}">
                      <a16:creationId xmlns:a16="http://schemas.microsoft.com/office/drawing/2014/main" id="{5BDBB7E5-B1A6-41D4-9FC4-0D5ECBAAA1C4}"/>
                    </a:ext>
                  </a:extLst>
                </p:cNvPr>
                <p:cNvPicPr/>
                <p:nvPr/>
              </p:nvPicPr>
              <p:blipFill>
                <a:blip r:embed="rId307"/>
                <a:stretch>
                  <a:fillRect/>
                </a:stretch>
              </p:blipFill>
              <p:spPr>
                <a:xfrm>
                  <a:off x="3463573" y="4587312"/>
                  <a:ext cx="279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9" name="Freihand 178">
                  <a:extLst>
                    <a:ext uri="{FF2B5EF4-FFF2-40B4-BE49-F238E27FC236}">
                      <a16:creationId xmlns:a16="http://schemas.microsoft.com/office/drawing/2014/main" id="{E3DC10C1-34EF-431F-9BE8-272FA91550D8}"/>
                    </a:ext>
                  </a:extLst>
                </p14:cNvPr>
                <p14:cNvContentPartPr/>
                <p14:nvPr/>
              </p14:nvContentPartPr>
              <p14:xfrm>
                <a:off x="3774973" y="4549512"/>
                <a:ext cx="150480" cy="137880"/>
              </p14:xfrm>
            </p:contentPart>
          </mc:Choice>
          <mc:Fallback>
            <p:pic>
              <p:nvPicPr>
                <p:cNvPr id="179" name="Freihand 178">
                  <a:extLst>
                    <a:ext uri="{FF2B5EF4-FFF2-40B4-BE49-F238E27FC236}">
                      <a16:creationId xmlns:a16="http://schemas.microsoft.com/office/drawing/2014/main" id="{E3DC10C1-34EF-431F-9BE8-272FA91550D8}"/>
                    </a:ext>
                  </a:extLst>
                </p:cNvPr>
                <p:cNvPicPr/>
                <p:nvPr/>
              </p:nvPicPr>
              <p:blipFill>
                <a:blip r:embed="rId309"/>
                <a:stretch>
                  <a:fillRect/>
                </a:stretch>
              </p:blipFill>
              <p:spPr>
                <a:xfrm>
                  <a:off x="3770653" y="4545192"/>
                  <a:ext cx="159120" cy="146520"/>
                </a:xfrm>
                <a:prstGeom prst="rect">
                  <a:avLst/>
                </a:prstGeom>
              </p:spPr>
            </p:pic>
          </mc:Fallback>
        </mc:AlternateContent>
      </p:grpSp>
      <p:grpSp>
        <p:nvGrpSpPr>
          <p:cNvPr id="265" name="Gruppieren 264">
            <a:extLst>
              <a:ext uri="{FF2B5EF4-FFF2-40B4-BE49-F238E27FC236}">
                <a16:creationId xmlns:a16="http://schemas.microsoft.com/office/drawing/2014/main" id="{D75D813C-3C37-4E86-A412-22211051FF60}"/>
              </a:ext>
            </a:extLst>
          </p:cNvPr>
          <p:cNvGrpSpPr/>
          <p:nvPr/>
        </p:nvGrpSpPr>
        <p:grpSpPr>
          <a:xfrm>
            <a:off x="4422613" y="4379592"/>
            <a:ext cx="4166280" cy="937080"/>
            <a:chOff x="4422613" y="4379592"/>
            <a:chExt cx="4166280" cy="937080"/>
          </a:xfrm>
        </p:grpSpPr>
        <mc:AlternateContent xmlns:mc="http://schemas.openxmlformats.org/markup-compatibility/2006">
          <mc:Choice xmlns:p14="http://schemas.microsoft.com/office/powerpoint/2010/main" Requires="p14">
            <p:contentPart p14:bwMode="auto" r:id="rId310">
              <p14:nvContentPartPr>
                <p14:cNvPr id="181" name="Freihand 180">
                  <a:extLst>
                    <a:ext uri="{FF2B5EF4-FFF2-40B4-BE49-F238E27FC236}">
                      <a16:creationId xmlns:a16="http://schemas.microsoft.com/office/drawing/2014/main" id="{93DC8ADA-AB50-4E97-ADC4-77FC95FA49F1}"/>
                    </a:ext>
                  </a:extLst>
                </p14:cNvPr>
                <p14:cNvContentPartPr/>
                <p14:nvPr/>
              </p14:nvContentPartPr>
              <p14:xfrm>
                <a:off x="4422613" y="4581552"/>
                <a:ext cx="20880" cy="4680"/>
              </p14:xfrm>
            </p:contentPart>
          </mc:Choice>
          <mc:Fallback>
            <p:pic>
              <p:nvPicPr>
                <p:cNvPr id="181" name="Freihand 180">
                  <a:extLst>
                    <a:ext uri="{FF2B5EF4-FFF2-40B4-BE49-F238E27FC236}">
                      <a16:creationId xmlns:a16="http://schemas.microsoft.com/office/drawing/2014/main" id="{93DC8ADA-AB50-4E97-ADC4-77FC95FA49F1}"/>
                    </a:ext>
                  </a:extLst>
                </p:cNvPr>
                <p:cNvPicPr/>
                <p:nvPr/>
              </p:nvPicPr>
              <p:blipFill>
                <a:blip r:embed="rId311"/>
                <a:stretch>
                  <a:fillRect/>
                </a:stretch>
              </p:blipFill>
              <p:spPr>
                <a:xfrm>
                  <a:off x="4418293" y="4577232"/>
                  <a:ext cx="29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2" name="Freihand 181">
                  <a:extLst>
                    <a:ext uri="{FF2B5EF4-FFF2-40B4-BE49-F238E27FC236}">
                      <a16:creationId xmlns:a16="http://schemas.microsoft.com/office/drawing/2014/main" id="{E386C60C-1338-4F22-827C-F65028FE1996}"/>
                    </a:ext>
                  </a:extLst>
                </p14:cNvPr>
                <p14:cNvContentPartPr/>
                <p14:nvPr/>
              </p14:nvContentPartPr>
              <p14:xfrm>
                <a:off x="4433413" y="4653552"/>
                <a:ext cx="14040" cy="36360"/>
              </p14:xfrm>
            </p:contentPart>
          </mc:Choice>
          <mc:Fallback>
            <p:pic>
              <p:nvPicPr>
                <p:cNvPr id="182" name="Freihand 181">
                  <a:extLst>
                    <a:ext uri="{FF2B5EF4-FFF2-40B4-BE49-F238E27FC236}">
                      <a16:creationId xmlns:a16="http://schemas.microsoft.com/office/drawing/2014/main" id="{E386C60C-1338-4F22-827C-F65028FE1996}"/>
                    </a:ext>
                  </a:extLst>
                </p:cNvPr>
                <p:cNvPicPr/>
                <p:nvPr/>
              </p:nvPicPr>
              <p:blipFill>
                <a:blip r:embed="rId313"/>
                <a:stretch>
                  <a:fillRect/>
                </a:stretch>
              </p:blipFill>
              <p:spPr>
                <a:xfrm>
                  <a:off x="4429093" y="4649232"/>
                  <a:ext cx="22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4" name="Freihand 183">
                  <a:extLst>
                    <a:ext uri="{FF2B5EF4-FFF2-40B4-BE49-F238E27FC236}">
                      <a16:creationId xmlns:a16="http://schemas.microsoft.com/office/drawing/2014/main" id="{E10F81CA-BDF1-4F6A-9DC6-3C059323AD4A}"/>
                    </a:ext>
                  </a:extLst>
                </p14:cNvPr>
                <p14:cNvContentPartPr/>
                <p14:nvPr/>
              </p14:nvContentPartPr>
              <p14:xfrm>
                <a:off x="4653013" y="4500552"/>
                <a:ext cx="37800" cy="183600"/>
              </p14:xfrm>
            </p:contentPart>
          </mc:Choice>
          <mc:Fallback>
            <p:pic>
              <p:nvPicPr>
                <p:cNvPr id="184" name="Freihand 183">
                  <a:extLst>
                    <a:ext uri="{FF2B5EF4-FFF2-40B4-BE49-F238E27FC236}">
                      <a16:creationId xmlns:a16="http://schemas.microsoft.com/office/drawing/2014/main" id="{E10F81CA-BDF1-4F6A-9DC6-3C059323AD4A}"/>
                    </a:ext>
                  </a:extLst>
                </p:cNvPr>
                <p:cNvPicPr/>
                <p:nvPr/>
              </p:nvPicPr>
              <p:blipFill>
                <a:blip r:embed="rId315"/>
                <a:stretch>
                  <a:fillRect/>
                </a:stretch>
              </p:blipFill>
              <p:spPr>
                <a:xfrm>
                  <a:off x="4648693" y="4496232"/>
                  <a:ext cx="46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5" name="Freihand 184">
                  <a:extLst>
                    <a:ext uri="{FF2B5EF4-FFF2-40B4-BE49-F238E27FC236}">
                      <a16:creationId xmlns:a16="http://schemas.microsoft.com/office/drawing/2014/main" id="{33EA3B58-BF52-4554-A749-43EC2A532D94}"/>
                    </a:ext>
                  </a:extLst>
                </p14:cNvPr>
                <p14:cNvContentPartPr/>
                <p14:nvPr/>
              </p14:nvContentPartPr>
              <p14:xfrm>
                <a:off x="4642573" y="4647792"/>
                <a:ext cx="124200" cy="53640"/>
              </p14:xfrm>
            </p:contentPart>
          </mc:Choice>
          <mc:Fallback>
            <p:pic>
              <p:nvPicPr>
                <p:cNvPr id="185" name="Freihand 184">
                  <a:extLst>
                    <a:ext uri="{FF2B5EF4-FFF2-40B4-BE49-F238E27FC236}">
                      <a16:creationId xmlns:a16="http://schemas.microsoft.com/office/drawing/2014/main" id="{33EA3B58-BF52-4554-A749-43EC2A532D94}"/>
                    </a:ext>
                  </a:extLst>
                </p:cNvPr>
                <p:cNvPicPr/>
                <p:nvPr/>
              </p:nvPicPr>
              <p:blipFill>
                <a:blip r:embed="rId317"/>
                <a:stretch>
                  <a:fillRect/>
                </a:stretch>
              </p:blipFill>
              <p:spPr>
                <a:xfrm>
                  <a:off x="4638253" y="4643472"/>
                  <a:ext cx="132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6" name="Freihand 185">
                  <a:extLst>
                    <a:ext uri="{FF2B5EF4-FFF2-40B4-BE49-F238E27FC236}">
                      <a16:creationId xmlns:a16="http://schemas.microsoft.com/office/drawing/2014/main" id="{EC0B71BC-E5BD-4F9A-AC83-870E5F7F458D}"/>
                    </a:ext>
                  </a:extLst>
                </p14:cNvPr>
                <p14:cNvContentPartPr/>
                <p14:nvPr/>
              </p14:nvContentPartPr>
              <p14:xfrm>
                <a:off x="4600453" y="4516752"/>
                <a:ext cx="129600" cy="11160"/>
              </p14:xfrm>
            </p:contentPart>
          </mc:Choice>
          <mc:Fallback>
            <p:pic>
              <p:nvPicPr>
                <p:cNvPr id="186" name="Freihand 185">
                  <a:extLst>
                    <a:ext uri="{FF2B5EF4-FFF2-40B4-BE49-F238E27FC236}">
                      <a16:creationId xmlns:a16="http://schemas.microsoft.com/office/drawing/2014/main" id="{EC0B71BC-E5BD-4F9A-AC83-870E5F7F458D}"/>
                    </a:ext>
                  </a:extLst>
                </p:cNvPr>
                <p:cNvPicPr/>
                <p:nvPr/>
              </p:nvPicPr>
              <p:blipFill>
                <a:blip r:embed="rId319"/>
                <a:stretch>
                  <a:fillRect/>
                </a:stretch>
              </p:blipFill>
              <p:spPr>
                <a:xfrm>
                  <a:off x="4596133" y="4512432"/>
                  <a:ext cx="138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7" name="Freihand 186">
                  <a:extLst>
                    <a:ext uri="{FF2B5EF4-FFF2-40B4-BE49-F238E27FC236}">
                      <a16:creationId xmlns:a16="http://schemas.microsoft.com/office/drawing/2014/main" id="{25E821FB-56E4-4DA3-A316-BC1701FB9090}"/>
                    </a:ext>
                  </a:extLst>
                </p14:cNvPr>
                <p14:cNvContentPartPr/>
                <p14:nvPr/>
              </p14:nvContentPartPr>
              <p14:xfrm>
                <a:off x="4747333" y="4599552"/>
                <a:ext cx="112320" cy="60840"/>
              </p14:xfrm>
            </p:contentPart>
          </mc:Choice>
          <mc:Fallback>
            <p:pic>
              <p:nvPicPr>
                <p:cNvPr id="187" name="Freihand 186">
                  <a:extLst>
                    <a:ext uri="{FF2B5EF4-FFF2-40B4-BE49-F238E27FC236}">
                      <a16:creationId xmlns:a16="http://schemas.microsoft.com/office/drawing/2014/main" id="{25E821FB-56E4-4DA3-A316-BC1701FB9090}"/>
                    </a:ext>
                  </a:extLst>
                </p:cNvPr>
                <p:cNvPicPr/>
                <p:nvPr/>
              </p:nvPicPr>
              <p:blipFill>
                <a:blip r:embed="rId321"/>
                <a:stretch>
                  <a:fillRect/>
                </a:stretch>
              </p:blipFill>
              <p:spPr>
                <a:xfrm>
                  <a:off x="4743013" y="4595232"/>
                  <a:ext cx="120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8" name="Freihand 187">
                  <a:extLst>
                    <a:ext uri="{FF2B5EF4-FFF2-40B4-BE49-F238E27FC236}">
                      <a16:creationId xmlns:a16="http://schemas.microsoft.com/office/drawing/2014/main" id="{9320C3D6-75F9-45D7-A83C-69EA76102DB1}"/>
                    </a:ext>
                  </a:extLst>
                </p14:cNvPr>
                <p14:cNvContentPartPr/>
                <p14:nvPr/>
              </p14:nvContentPartPr>
              <p14:xfrm>
                <a:off x="4867573" y="4592352"/>
                <a:ext cx="75240" cy="80640"/>
              </p14:xfrm>
            </p:contentPart>
          </mc:Choice>
          <mc:Fallback>
            <p:pic>
              <p:nvPicPr>
                <p:cNvPr id="188" name="Freihand 187">
                  <a:extLst>
                    <a:ext uri="{FF2B5EF4-FFF2-40B4-BE49-F238E27FC236}">
                      <a16:creationId xmlns:a16="http://schemas.microsoft.com/office/drawing/2014/main" id="{9320C3D6-75F9-45D7-A83C-69EA76102DB1}"/>
                    </a:ext>
                  </a:extLst>
                </p:cNvPr>
                <p:cNvPicPr/>
                <p:nvPr/>
              </p:nvPicPr>
              <p:blipFill>
                <a:blip r:embed="rId323"/>
                <a:stretch>
                  <a:fillRect/>
                </a:stretch>
              </p:blipFill>
              <p:spPr>
                <a:xfrm>
                  <a:off x="4863253" y="4588032"/>
                  <a:ext cx="83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9" name="Freihand 188">
                  <a:extLst>
                    <a:ext uri="{FF2B5EF4-FFF2-40B4-BE49-F238E27FC236}">
                      <a16:creationId xmlns:a16="http://schemas.microsoft.com/office/drawing/2014/main" id="{CC97E7FE-2C94-42B1-9EC3-5F68C8004B97}"/>
                    </a:ext>
                  </a:extLst>
                </p14:cNvPr>
                <p14:cNvContentPartPr/>
                <p14:nvPr/>
              </p14:nvContentPartPr>
              <p14:xfrm>
                <a:off x="4971973" y="4538712"/>
                <a:ext cx="59040" cy="133560"/>
              </p14:xfrm>
            </p:contentPart>
          </mc:Choice>
          <mc:Fallback>
            <p:pic>
              <p:nvPicPr>
                <p:cNvPr id="189" name="Freihand 188">
                  <a:extLst>
                    <a:ext uri="{FF2B5EF4-FFF2-40B4-BE49-F238E27FC236}">
                      <a16:creationId xmlns:a16="http://schemas.microsoft.com/office/drawing/2014/main" id="{CC97E7FE-2C94-42B1-9EC3-5F68C8004B97}"/>
                    </a:ext>
                  </a:extLst>
                </p:cNvPr>
                <p:cNvPicPr/>
                <p:nvPr/>
              </p:nvPicPr>
              <p:blipFill>
                <a:blip r:embed="rId325"/>
                <a:stretch>
                  <a:fillRect/>
                </a:stretch>
              </p:blipFill>
              <p:spPr>
                <a:xfrm>
                  <a:off x="4967653" y="4534392"/>
                  <a:ext cx="67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0" name="Freihand 189">
                  <a:extLst>
                    <a:ext uri="{FF2B5EF4-FFF2-40B4-BE49-F238E27FC236}">
                      <a16:creationId xmlns:a16="http://schemas.microsoft.com/office/drawing/2014/main" id="{E844A951-5C77-4549-81B8-73F3AAD0669D}"/>
                    </a:ext>
                  </a:extLst>
                </p14:cNvPr>
                <p14:cNvContentPartPr/>
                <p14:nvPr/>
              </p14:nvContentPartPr>
              <p14:xfrm>
                <a:off x="5065213" y="4597032"/>
                <a:ext cx="108720" cy="50040"/>
              </p14:xfrm>
            </p:contentPart>
          </mc:Choice>
          <mc:Fallback>
            <p:pic>
              <p:nvPicPr>
                <p:cNvPr id="190" name="Freihand 189">
                  <a:extLst>
                    <a:ext uri="{FF2B5EF4-FFF2-40B4-BE49-F238E27FC236}">
                      <a16:creationId xmlns:a16="http://schemas.microsoft.com/office/drawing/2014/main" id="{E844A951-5C77-4549-81B8-73F3AAD0669D}"/>
                    </a:ext>
                  </a:extLst>
                </p:cNvPr>
                <p:cNvPicPr/>
                <p:nvPr/>
              </p:nvPicPr>
              <p:blipFill>
                <a:blip r:embed="rId327"/>
                <a:stretch>
                  <a:fillRect/>
                </a:stretch>
              </p:blipFill>
              <p:spPr>
                <a:xfrm>
                  <a:off x="5060893" y="4592712"/>
                  <a:ext cx="117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1" name="Freihand 190">
                  <a:extLst>
                    <a:ext uri="{FF2B5EF4-FFF2-40B4-BE49-F238E27FC236}">
                      <a16:creationId xmlns:a16="http://schemas.microsoft.com/office/drawing/2014/main" id="{89918152-58D2-4AC7-BB86-A8E05EF844C8}"/>
                    </a:ext>
                  </a:extLst>
                </p14:cNvPr>
                <p14:cNvContentPartPr/>
                <p14:nvPr/>
              </p14:nvContentPartPr>
              <p14:xfrm>
                <a:off x="5141893" y="4590552"/>
                <a:ext cx="70920" cy="84960"/>
              </p14:xfrm>
            </p:contentPart>
          </mc:Choice>
          <mc:Fallback>
            <p:pic>
              <p:nvPicPr>
                <p:cNvPr id="191" name="Freihand 190">
                  <a:extLst>
                    <a:ext uri="{FF2B5EF4-FFF2-40B4-BE49-F238E27FC236}">
                      <a16:creationId xmlns:a16="http://schemas.microsoft.com/office/drawing/2014/main" id="{89918152-58D2-4AC7-BB86-A8E05EF844C8}"/>
                    </a:ext>
                  </a:extLst>
                </p:cNvPr>
                <p:cNvPicPr/>
                <p:nvPr/>
              </p:nvPicPr>
              <p:blipFill>
                <a:blip r:embed="rId329"/>
                <a:stretch>
                  <a:fillRect/>
                </a:stretch>
              </p:blipFill>
              <p:spPr>
                <a:xfrm>
                  <a:off x="5137573" y="4586232"/>
                  <a:ext cx="79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2" name="Freihand 191">
                  <a:extLst>
                    <a:ext uri="{FF2B5EF4-FFF2-40B4-BE49-F238E27FC236}">
                      <a16:creationId xmlns:a16="http://schemas.microsoft.com/office/drawing/2014/main" id="{598854DA-A3C2-4E79-B8A2-0270F3A0EF55}"/>
                    </a:ext>
                  </a:extLst>
                </p14:cNvPr>
                <p14:cNvContentPartPr/>
                <p14:nvPr/>
              </p14:nvContentPartPr>
              <p14:xfrm>
                <a:off x="5222533" y="4594872"/>
                <a:ext cx="189720" cy="59040"/>
              </p14:xfrm>
            </p:contentPart>
          </mc:Choice>
          <mc:Fallback>
            <p:pic>
              <p:nvPicPr>
                <p:cNvPr id="192" name="Freihand 191">
                  <a:extLst>
                    <a:ext uri="{FF2B5EF4-FFF2-40B4-BE49-F238E27FC236}">
                      <a16:creationId xmlns:a16="http://schemas.microsoft.com/office/drawing/2014/main" id="{598854DA-A3C2-4E79-B8A2-0270F3A0EF55}"/>
                    </a:ext>
                  </a:extLst>
                </p:cNvPr>
                <p:cNvPicPr/>
                <p:nvPr/>
              </p:nvPicPr>
              <p:blipFill>
                <a:blip r:embed="rId331"/>
                <a:stretch>
                  <a:fillRect/>
                </a:stretch>
              </p:blipFill>
              <p:spPr>
                <a:xfrm>
                  <a:off x="5218213" y="4590552"/>
                  <a:ext cx="198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3" name="Freihand 192">
                  <a:extLst>
                    <a:ext uri="{FF2B5EF4-FFF2-40B4-BE49-F238E27FC236}">
                      <a16:creationId xmlns:a16="http://schemas.microsoft.com/office/drawing/2014/main" id="{C55E5D2E-DC75-46C2-A1DC-961C2AE67545}"/>
                    </a:ext>
                  </a:extLst>
                </p14:cNvPr>
                <p14:cNvContentPartPr/>
                <p14:nvPr/>
              </p14:nvContentPartPr>
              <p14:xfrm>
                <a:off x="5439613" y="4548072"/>
                <a:ext cx="340560" cy="88560"/>
              </p14:xfrm>
            </p:contentPart>
          </mc:Choice>
          <mc:Fallback>
            <p:pic>
              <p:nvPicPr>
                <p:cNvPr id="193" name="Freihand 192">
                  <a:extLst>
                    <a:ext uri="{FF2B5EF4-FFF2-40B4-BE49-F238E27FC236}">
                      <a16:creationId xmlns:a16="http://schemas.microsoft.com/office/drawing/2014/main" id="{C55E5D2E-DC75-46C2-A1DC-961C2AE67545}"/>
                    </a:ext>
                  </a:extLst>
                </p:cNvPr>
                <p:cNvPicPr/>
                <p:nvPr/>
              </p:nvPicPr>
              <p:blipFill>
                <a:blip r:embed="rId333"/>
                <a:stretch>
                  <a:fillRect/>
                </a:stretch>
              </p:blipFill>
              <p:spPr>
                <a:xfrm>
                  <a:off x="5435293" y="4543752"/>
                  <a:ext cx="349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4" name="Freihand 193">
                  <a:extLst>
                    <a:ext uri="{FF2B5EF4-FFF2-40B4-BE49-F238E27FC236}">
                      <a16:creationId xmlns:a16="http://schemas.microsoft.com/office/drawing/2014/main" id="{199C6533-BF48-4F72-B72E-EB1EE5610BBA}"/>
                    </a:ext>
                  </a:extLst>
                </p14:cNvPr>
                <p14:cNvContentPartPr/>
                <p14:nvPr/>
              </p14:nvContentPartPr>
              <p14:xfrm>
                <a:off x="5930653" y="4525392"/>
                <a:ext cx="315000" cy="90360"/>
              </p14:xfrm>
            </p:contentPart>
          </mc:Choice>
          <mc:Fallback>
            <p:pic>
              <p:nvPicPr>
                <p:cNvPr id="194" name="Freihand 193">
                  <a:extLst>
                    <a:ext uri="{FF2B5EF4-FFF2-40B4-BE49-F238E27FC236}">
                      <a16:creationId xmlns:a16="http://schemas.microsoft.com/office/drawing/2014/main" id="{199C6533-BF48-4F72-B72E-EB1EE5610BBA}"/>
                    </a:ext>
                  </a:extLst>
                </p:cNvPr>
                <p:cNvPicPr/>
                <p:nvPr/>
              </p:nvPicPr>
              <p:blipFill>
                <a:blip r:embed="rId335"/>
                <a:stretch>
                  <a:fillRect/>
                </a:stretch>
              </p:blipFill>
              <p:spPr>
                <a:xfrm>
                  <a:off x="5926333" y="4521072"/>
                  <a:ext cx="323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80F05CF9-A052-4EA1-AB3C-819752A26DC9}"/>
                    </a:ext>
                  </a:extLst>
                </p14:cNvPr>
                <p14:cNvContentPartPr/>
                <p14:nvPr/>
              </p14:nvContentPartPr>
              <p14:xfrm>
                <a:off x="6188053" y="4479312"/>
                <a:ext cx="21600" cy="9720"/>
              </p14:xfrm>
            </p:contentPart>
          </mc:Choice>
          <mc:Fallback>
            <p:pic>
              <p:nvPicPr>
                <p:cNvPr id="195" name="Freihand 194">
                  <a:extLst>
                    <a:ext uri="{FF2B5EF4-FFF2-40B4-BE49-F238E27FC236}">
                      <a16:creationId xmlns:a16="http://schemas.microsoft.com/office/drawing/2014/main" id="{80F05CF9-A052-4EA1-AB3C-819752A26DC9}"/>
                    </a:ext>
                  </a:extLst>
                </p:cNvPr>
                <p:cNvPicPr/>
                <p:nvPr/>
              </p:nvPicPr>
              <p:blipFill>
                <a:blip r:embed="rId337"/>
                <a:stretch>
                  <a:fillRect/>
                </a:stretch>
              </p:blipFill>
              <p:spPr>
                <a:xfrm>
                  <a:off x="6183733" y="4474992"/>
                  <a:ext cx="30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A32B0008-25A1-433A-8DB4-0AD52BEFDCC5}"/>
                    </a:ext>
                  </a:extLst>
                </p14:cNvPr>
                <p14:cNvContentPartPr/>
                <p14:nvPr/>
              </p14:nvContentPartPr>
              <p14:xfrm>
                <a:off x="6387133" y="4529352"/>
                <a:ext cx="238320" cy="168480"/>
              </p14:xfrm>
            </p:contentPart>
          </mc:Choice>
          <mc:Fallback>
            <p:pic>
              <p:nvPicPr>
                <p:cNvPr id="196" name="Freihand 195">
                  <a:extLst>
                    <a:ext uri="{FF2B5EF4-FFF2-40B4-BE49-F238E27FC236}">
                      <a16:creationId xmlns:a16="http://schemas.microsoft.com/office/drawing/2014/main" id="{A32B0008-25A1-433A-8DB4-0AD52BEFDCC5}"/>
                    </a:ext>
                  </a:extLst>
                </p:cNvPr>
                <p:cNvPicPr/>
                <p:nvPr/>
              </p:nvPicPr>
              <p:blipFill>
                <a:blip r:embed="rId339"/>
                <a:stretch>
                  <a:fillRect/>
                </a:stretch>
              </p:blipFill>
              <p:spPr>
                <a:xfrm>
                  <a:off x="6382813" y="4525032"/>
                  <a:ext cx="246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7" name="Freihand 196">
                  <a:extLst>
                    <a:ext uri="{FF2B5EF4-FFF2-40B4-BE49-F238E27FC236}">
                      <a16:creationId xmlns:a16="http://schemas.microsoft.com/office/drawing/2014/main" id="{581D6F24-8D6A-465F-9FAA-F90214E763EF}"/>
                    </a:ext>
                  </a:extLst>
                </p14:cNvPr>
                <p14:cNvContentPartPr/>
                <p14:nvPr/>
              </p14:nvContentPartPr>
              <p14:xfrm>
                <a:off x="6628333" y="4468512"/>
                <a:ext cx="191520" cy="184320"/>
              </p14:xfrm>
            </p:contentPart>
          </mc:Choice>
          <mc:Fallback>
            <p:pic>
              <p:nvPicPr>
                <p:cNvPr id="197" name="Freihand 196">
                  <a:extLst>
                    <a:ext uri="{FF2B5EF4-FFF2-40B4-BE49-F238E27FC236}">
                      <a16:creationId xmlns:a16="http://schemas.microsoft.com/office/drawing/2014/main" id="{581D6F24-8D6A-465F-9FAA-F90214E763EF}"/>
                    </a:ext>
                  </a:extLst>
                </p:cNvPr>
                <p:cNvPicPr/>
                <p:nvPr/>
              </p:nvPicPr>
              <p:blipFill>
                <a:blip r:embed="rId341"/>
                <a:stretch>
                  <a:fillRect/>
                </a:stretch>
              </p:blipFill>
              <p:spPr>
                <a:xfrm>
                  <a:off x="6624013" y="4464192"/>
                  <a:ext cx="200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52D03875-C9C8-4AAF-B368-B8C86F03BB80}"/>
                    </a:ext>
                  </a:extLst>
                </p14:cNvPr>
                <p14:cNvContentPartPr/>
                <p14:nvPr/>
              </p14:nvContentPartPr>
              <p14:xfrm>
                <a:off x="6852973" y="4520712"/>
                <a:ext cx="139320" cy="37080"/>
              </p14:xfrm>
            </p:contentPart>
          </mc:Choice>
          <mc:Fallback>
            <p:pic>
              <p:nvPicPr>
                <p:cNvPr id="198" name="Freihand 197">
                  <a:extLst>
                    <a:ext uri="{FF2B5EF4-FFF2-40B4-BE49-F238E27FC236}">
                      <a16:creationId xmlns:a16="http://schemas.microsoft.com/office/drawing/2014/main" id="{52D03875-C9C8-4AAF-B368-B8C86F03BB80}"/>
                    </a:ext>
                  </a:extLst>
                </p:cNvPr>
                <p:cNvPicPr/>
                <p:nvPr/>
              </p:nvPicPr>
              <p:blipFill>
                <a:blip r:embed="rId343"/>
                <a:stretch>
                  <a:fillRect/>
                </a:stretch>
              </p:blipFill>
              <p:spPr>
                <a:xfrm>
                  <a:off x="6848653" y="4516392"/>
                  <a:ext cx="147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9" name="Freihand 198">
                  <a:extLst>
                    <a:ext uri="{FF2B5EF4-FFF2-40B4-BE49-F238E27FC236}">
                      <a16:creationId xmlns:a16="http://schemas.microsoft.com/office/drawing/2014/main" id="{B6642A1C-E94D-4091-9D0F-3988874B9831}"/>
                    </a:ext>
                  </a:extLst>
                </p14:cNvPr>
                <p14:cNvContentPartPr/>
                <p14:nvPr/>
              </p14:nvContentPartPr>
              <p14:xfrm>
                <a:off x="7150333" y="4488312"/>
                <a:ext cx="29520" cy="91800"/>
              </p14:xfrm>
            </p:contentPart>
          </mc:Choice>
          <mc:Fallback>
            <p:pic>
              <p:nvPicPr>
                <p:cNvPr id="199" name="Freihand 198">
                  <a:extLst>
                    <a:ext uri="{FF2B5EF4-FFF2-40B4-BE49-F238E27FC236}">
                      <a16:creationId xmlns:a16="http://schemas.microsoft.com/office/drawing/2014/main" id="{B6642A1C-E94D-4091-9D0F-3988874B9831}"/>
                    </a:ext>
                  </a:extLst>
                </p:cNvPr>
                <p:cNvPicPr/>
                <p:nvPr/>
              </p:nvPicPr>
              <p:blipFill>
                <a:blip r:embed="rId345"/>
                <a:stretch>
                  <a:fillRect/>
                </a:stretch>
              </p:blipFill>
              <p:spPr>
                <a:xfrm>
                  <a:off x="7146013" y="4483992"/>
                  <a:ext cx="3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0" name="Freihand 199">
                  <a:extLst>
                    <a:ext uri="{FF2B5EF4-FFF2-40B4-BE49-F238E27FC236}">
                      <a16:creationId xmlns:a16="http://schemas.microsoft.com/office/drawing/2014/main" id="{8052AC7F-CFB6-4389-BA69-AEED9DCA1DC8}"/>
                    </a:ext>
                  </a:extLst>
                </p14:cNvPr>
                <p14:cNvContentPartPr/>
                <p14:nvPr/>
              </p14:nvContentPartPr>
              <p14:xfrm>
                <a:off x="7054573" y="4441152"/>
                <a:ext cx="169560" cy="131760"/>
              </p14:xfrm>
            </p:contentPart>
          </mc:Choice>
          <mc:Fallback>
            <p:pic>
              <p:nvPicPr>
                <p:cNvPr id="200" name="Freihand 199">
                  <a:extLst>
                    <a:ext uri="{FF2B5EF4-FFF2-40B4-BE49-F238E27FC236}">
                      <a16:creationId xmlns:a16="http://schemas.microsoft.com/office/drawing/2014/main" id="{8052AC7F-CFB6-4389-BA69-AEED9DCA1DC8}"/>
                    </a:ext>
                  </a:extLst>
                </p:cNvPr>
                <p:cNvPicPr/>
                <p:nvPr/>
              </p:nvPicPr>
              <p:blipFill>
                <a:blip r:embed="rId347"/>
                <a:stretch>
                  <a:fillRect/>
                </a:stretch>
              </p:blipFill>
              <p:spPr>
                <a:xfrm>
                  <a:off x="7050253" y="4436832"/>
                  <a:ext cx="178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1" name="Freihand 200">
                  <a:extLst>
                    <a:ext uri="{FF2B5EF4-FFF2-40B4-BE49-F238E27FC236}">
                      <a16:creationId xmlns:a16="http://schemas.microsoft.com/office/drawing/2014/main" id="{BA4538AB-9D4A-4253-8C68-7C69B5E80421}"/>
                    </a:ext>
                  </a:extLst>
                </p14:cNvPr>
                <p14:cNvContentPartPr/>
                <p14:nvPr/>
              </p14:nvContentPartPr>
              <p14:xfrm>
                <a:off x="7264453" y="4424592"/>
                <a:ext cx="37080" cy="136440"/>
              </p14:xfrm>
            </p:contentPart>
          </mc:Choice>
          <mc:Fallback>
            <p:pic>
              <p:nvPicPr>
                <p:cNvPr id="201" name="Freihand 200">
                  <a:extLst>
                    <a:ext uri="{FF2B5EF4-FFF2-40B4-BE49-F238E27FC236}">
                      <a16:creationId xmlns:a16="http://schemas.microsoft.com/office/drawing/2014/main" id="{BA4538AB-9D4A-4253-8C68-7C69B5E80421}"/>
                    </a:ext>
                  </a:extLst>
                </p:cNvPr>
                <p:cNvPicPr/>
                <p:nvPr/>
              </p:nvPicPr>
              <p:blipFill>
                <a:blip r:embed="rId349"/>
                <a:stretch>
                  <a:fillRect/>
                </a:stretch>
              </p:blipFill>
              <p:spPr>
                <a:xfrm>
                  <a:off x="7260133" y="4420272"/>
                  <a:ext cx="45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2" name="Freihand 201">
                  <a:extLst>
                    <a:ext uri="{FF2B5EF4-FFF2-40B4-BE49-F238E27FC236}">
                      <a16:creationId xmlns:a16="http://schemas.microsoft.com/office/drawing/2014/main" id="{ED31B190-CA09-4EAA-B742-7AAB25D8A050}"/>
                    </a:ext>
                  </a:extLst>
                </p14:cNvPr>
                <p14:cNvContentPartPr/>
                <p14:nvPr/>
              </p14:nvContentPartPr>
              <p14:xfrm>
                <a:off x="7291093" y="4491912"/>
                <a:ext cx="157680" cy="180720"/>
              </p14:xfrm>
            </p:contentPart>
          </mc:Choice>
          <mc:Fallback>
            <p:pic>
              <p:nvPicPr>
                <p:cNvPr id="202" name="Freihand 201">
                  <a:extLst>
                    <a:ext uri="{FF2B5EF4-FFF2-40B4-BE49-F238E27FC236}">
                      <a16:creationId xmlns:a16="http://schemas.microsoft.com/office/drawing/2014/main" id="{ED31B190-CA09-4EAA-B742-7AAB25D8A050}"/>
                    </a:ext>
                  </a:extLst>
                </p:cNvPr>
                <p:cNvPicPr/>
                <p:nvPr/>
              </p:nvPicPr>
              <p:blipFill>
                <a:blip r:embed="rId351"/>
                <a:stretch>
                  <a:fillRect/>
                </a:stretch>
              </p:blipFill>
              <p:spPr>
                <a:xfrm>
                  <a:off x="7286773" y="4487592"/>
                  <a:ext cx="166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3" name="Freihand 202">
                  <a:extLst>
                    <a:ext uri="{FF2B5EF4-FFF2-40B4-BE49-F238E27FC236}">
                      <a16:creationId xmlns:a16="http://schemas.microsoft.com/office/drawing/2014/main" id="{E54CDC6A-74B9-45B7-A24A-ECBB226EE923}"/>
                    </a:ext>
                  </a:extLst>
                </p14:cNvPr>
                <p14:cNvContentPartPr/>
                <p14:nvPr/>
              </p14:nvContentPartPr>
              <p14:xfrm>
                <a:off x="7106053" y="4392912"/>
                <a:ext cx="139320" cy="164520"/>
              </p14:xfrm>
            </p:contentPart>
          </mc:Choice>
          <mc:Fallback>
            <p:pic>
              <p:nvPicPr>
                <p:cNvPr id="203" name="Freihand 202">
                  <a:extLst>
                    <a:ext uri="{FF2B5EF4-FFF2-40B4-BE49-F238E27FC236}">
                      <a16:creationId xmlns:a16="http://schemas.microsoft.com/office/drawing/2014/main" id="{E54CDC6A-74B9-45B7-A24A-ECBB226EE923}"/>
                    </a:ext>
                  </a:extLst>
                </p:cNvPr>
                <p:cNvPicPr/>
                <p:nvPr/>
              </p:nvPicPr>
              <p:blipFill>
                <a:blip r:embed="rId353"/>
                <a:stretch>
                  <a:fillRect/>
                </a:stretch>
              </p:blipFill>
              <p:spPr>
                <a:xfrm>
                  <a:off x="7101733" y="4388592"/>
                  <a:ext cx="147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4" name="Freihand 203">
                  <a:extLst>
                    <a:ext uri="{FF2B5EF4-FFF2-40B4-BE49-F238E27FC236}">
                      <a16:creationId xmlns:a16="http://schemas.microsoft.com/office/drawing/2014/main" id="{786732AB-FB83-4D2E-8DBF-40F983FA5346}"/>
                    </a:ext>
                  </a:extLst>
                </p14:cNvPr>
                <p14:cNvContentPartPr/>
                <p14:nvPr/>
              </p14:nvContentPartPr>
              <p14:xfrm>
                <a:off x="7461013" y="4383912"/>
                <a:ext cx="72360" cy="181080"/>
              </p14:xfrm>
            </p:contentPart>
          </mc:Choice>
          <mc:Fallback>
            <p:pic>
              <p:nvPicPr>
                <p:cNvPr id="204" name="Freihand 203">
                  <a:extLst>
                    <a:ext uri="{FF2B5EF4-FFF2-40B4-BE49-F238E27FC236}">
                      <a16:creationId xmlns:a16="http://schemas.microsoft.com/office/drawing/2014/main" id="{786732AB-FB83-4D2E-8DBF-40F983FA5346}"/>
                    </a:ext>
                  </a:extLst>
                </p:cNvPr>
                <p:cNvPicPr/>
                <p:nvPr/>
              </p:nvPicPr>
              <p:blipFill>
                <a:blip r:embed="rId355"/>
                <a:stretch>
                  <a:fillRect/>
                </a:stretch>
              </p:blipFill>
              <p:spPr>
                <a:xfrm>
                  <a:off x="7456693" y="4379592"/>
                  <a:ext cx="81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5" name="Freihand 204">
                  <a:extLst>
                    <a:ext uri="{FF2B5EF4-FFF2-40B4-BE49-F238E27FC236}">
                      <a16:creationId xmlns:a16="http://schemas.microsoft.com/office/drawing/2014/main" id="{23DA6846-56CE-402C-B67D-685903985897}"/>
                    </a:ext>
                  </a:extLst>
                </p14:cNvPr>
                <p14:cNvContentPartPr/>
                <p14:nvPr/>
              </p14:nvContentPartPr>
              <p14:xfrm>
                <a:off x="7530853" y="4382112"/>
                <a:ext cx="132840" cy="169200"/>
              </p14:xfrm>
            </p:contentPart>
          </mc:Choice>
          <mc:Fallback>
            <p:pic>
              <p:nvPicPr>
                <p:cNvPr id="205" name="Freihand 204">
                  <a:extLst>
                    <a:ext uri="{FF2B5EF4-FFF2-40B4-BE49-F238E27FC236}">
                      <a16:creationId xmlns:a16="http://schemas.microsoft.com/office/drawing/2014/main" id="{23DA6846-56CE-402C-B67D-685903985897}"/>
                    </a:ext>
                  </a:extLst>
                </p:cNvPr>
                <p:cNvPicPr/>
                <p:nvPr/>
              </p:nvPicPr>
              <p:blipFill>
                <a:blip r:embed="rId357"/>
                <a:stretch>
                  <a:fillRect/>
                </a:stretch>
              </p:blipFill>
              <p:spPr>
                <a:xfrm>
                  <a:off x="7526533" y="4377792"/>
                  <a:ext cx="141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6" name="Freihand 205">
                  <a:extLst>
                    <a:ext uri="{FF2B5EF4-FFF2-40B4-BE49-F238E27FC236}">
                      <a16:creationId xmlns:a16="http://schemas.microsoft.com/office/drawing/2014/main" id="{1C5A0E71-886E-4637-ADC5-CE3EA36CE9D4}"/>
                    </a:ext>
                  </a:extLst>
                </p14:cNvPr>
                <p14:cNvContentPartPr/>
                <p14:nvPr/>
              </p14:nvContentPartPr>
              <p14:xfrm>
                <a:off x="7634893" y="4379592"/>
                <a:ext cx="29520" cy="160200"/>
              </p14:xfrm>
            </p:contentPart>
          </mc:Choice>
          <mc:Fallback>
            <p:pic>
              <p:nvPicPr>
                <p:cNvPr id="206" name="Freihand 205">
                  <a:extLst>
                    <a:ext uri="{FF2B5EF4-FFF2-40B4-BE49-F238E27FC236}">
                      <a16:creationId xmlns:a16="http://schemas.microsoft.com/office/drawing/2014/main" id="{1C5A0E71-886E-4637-ADC5-CE3EA36CE9D4}"/>
                    </a:ext>
                  </a:extLst>
                </p:cNvPr>
                <p:cNvPicPr/>
                <p:nvPr/>
              </p:nvPicPr>
              <p:blipFill>
                <a:blip r:embed="rId359"/>
                <a:stretch>
                  <a:fillRect/>
                </a:stretch>
              </p:blipFill>
              <p:spPr>
                <a:xfrm>
                  <a:off x="7630573" y="4375272"/>
                  <a:ext cx="38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7" name="Freihand 206">
                  <a:extLst>
                    <a:ext uri="{FF2B5EF4-FFF2-40B4-BE49-F238E27FC236}">
                      <a16:creationId xmlns:a16="http://schemas.microsoft.com/office/drawing/2014/main" id="{6653D35D-BEF2-4BF9-8689-72787287C75B}"/>
                    </a:ext>
                  </a:extLst>
                </p14:cNvPr>
                <p14:cNvContentPartPr/>
                <p14:nvPr/>
              </p14:nvContentPartPr>
              <p14:xfrm>
                <a:off x="7679533" y="4436832"/>
                <a:ext cx="201240" cy="103680"/>
              </p14:xfrm>
            </p:contentPart>
          </mc:Choice>
          <mc:Fallback>
            <p:pic>
              <p:nvPicPr>
                <p:cNvPr id="207" name="Freihand 206">
                  <a:extLst>
                    <a:ext uri="{FF2B5EF4-FFF2-40B4-BE49-F238E27FC236}">
                      <a16:creationId xmlns:a16="http://schemas.microsoft.com/office/drawing/2014/main" id="{6653D35D-BEF2-4BF9-8689-72787287C75B}"/>
                    </a:ext>
                  </a:extLst>
                </p:cNvPr>
                <p:cNvPicPr/>
                <p:nvPr/>
              </p:nvPicPr>
              <p:blipFill>
                <a:blip r:embed="rId361"/>
                <a:stretch>
                  <a:fillRect/>
                </a:stretch>
              </p:blipFill>
              <p:spPr>
                <a:xfrm>
                  <a:off x="7675213" y="4432512"/>
                  <a:ext cx="20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8" name="Freihand 207">
                  <a:extLst>
                    <a:ext uri="{FF2B5EF4-FFF2-40B4-BE49-F238E27FC236}">
                      <a16:creationId xmlns:a16="http://schemas.microsoft.com/office/drawing/2014/main" id="{C84F8A24-7D06-42B7-8D95-B78E4E74D715}"/>
                    </a:ext>
                  </a:extLst>
                </p14:cNvPr>
                <p14:cNvContentPartPr/>
                <p14:nvPr/>
              </p14:nvContentPartPr>
              <p14:xfrm>
                <a:off x="4651933" y="4801512"/>
                <a:ext cx="315720" cy="193320"/>
              </p14:xfrm>
            </p:contentPart>
          </mc:Choice>
          <mc:Fallback>
            <p:pic>
              <p:nvPicPr>
                <p:cNvPr id="208" name="Freihand 207">
                  <a:extLst>
                    <a:ext uri="{FF2B5EF4-FFF2-40B4-BE49-F238E27FC236}">
                      <a16:creationId xmlns:a16="http://schemas.microsoft.com/office/drawing/2014/main" id="{C84F8A24-7D06-42B7-8D95-B78E4E74D715}"/>
                    </a:ext>
                  </a:extLst>
                </p:cNvPr>
                <p:cNvPicPr/>
                <p:nvPr/>
              </p:nvPicPr>
              <p:blipFill>
                <a:blip r:embed="rId363"/>
                <a:stretch>
                  <a:fillRect/>
                </a:stretch>
              </p:blipFill>
              <p:spPr>
                <a:xfrm>
                  <a:off x="4647613" y="4797192"/>
                  <a:ext cx="324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9" name="Freihand 208">
                  <a:extLst>
                    <a:ext uri="{FF2B5EF4-FFF2-40B4-BE49-F238E27FC236}">
                      <a16:creationId xmlns:a16="http://schemas.microsoft.com/office/drawing/2014/main" id="{23F152DA-8CF0-421C-953B-899E9B9DDBFE}"/>
                    </a:ext>
                  </a:extLst>
                </p14:cNvPr>
                <p14:cNvContentPartPr/>
                <p14:nvPr/>
              </p14:nvContentPartPr>
              <p14:xfrm>
                <a:off x="5014453" y="4824552"/>
                <a:ext cx="301680" cy="162360"/>
              </p14:xfrm>
            </p:contentPart>
          </mc:Choice>
          <mc:Fallback>
            <p:pic>
              <p:nvPicPr>
                <p:cNvPr id="209" name="Freihand 208">
                  <a:extLst>
                    <a:ext uri="{FF2B5EF4-FFF2-40B4-BE49-F238E27FC236}">
                      <a16:creationId xmlns:a16="http://schemas.microsoft.com/office/drawing/2014/main" id="{23F152DA-8CF0-421C-953B-899E9B9DDBFE}"/>
                    </a:ext>
                  </a:extLst>
                </p:cNvPr>
                <p:cNvPicPr/>
                <p:nvPr/>
              </p:nvPicPr>
              <p:blipFill>
                <a:blip r:embed="rId365"/>
                <a:stretch>
                  <a:fillRect/>
                </a:stretch>
              </p:blipFill>
              <p:spPr>
                <a:xfrm>
                  <a:off x="5010133" y="4820232"/>
                  <a:ext cx="310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0" name="Freihand 209">
                  <a:extLst>
                    <a:ext uri="{FF2B5EF4-FFF2-40B4-BE49-F238E27FC236}">
                      <a16:creationId xmlns:a16="http://schemas.microsoft.com/office/drawing/2014/main" id="{CA3332EA-BB5E-4B46-80A9-5AFCDC6C0160}"/>
                    </a:ext>
                  </a:extLst>
                </p14:cNvPr>
                <p14:cNvContentPartPr/>
                <p14:nvPr/>
              </p14:nvContentPartPr>
              <p14:xfrm>
                <a:off x="5304253" y="4796472"/>
                <a:ext cx="530280" cy="165240"/>
              </p14:xfrm>
            </p:contentPart>
          </mc:Choice>
          <mc:Fallback>
            <p:pic>
              <p:nvPicPr>
                <p:cNvPr id="210" name="Freihand 209">
                  <a:extLst>
                    <a:ext uri="{FF2B5EF4-FFF2-40B4-BE49-F238E27FC236}">
                      <a16:creationId xmlns:a16="http://schemas.microsoft.com/office/drawing/2014/main" id="{CA3332EA-BB5E-4B46-80A9-5AFCDC6C0160}"/>
                    </a:ext>
                  </a:extLst>
                </p:cNvPr>
                <p:cNvPicPr/>
                <p:nvPr/>
              </p:nvPicPr>
              <p:blipFill>
                <a:blip r:embed="rId367"/>
                <a:stretch>
                  <a:fillRect/>
                </a:stretch>
              </p:blipFill>
              <p:spPr>
                <a:xfrm>
                  <a:off x="5299933" y="4792152"/>
                  <a:ext cx="538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1" name="Freihand 210">
                  <a:extLst>
                    <a:ext uri="{FF2B5EF4-FFF2-40B4-BE49-F238E27FC236}">
                      <a16:creationId xmlns:a16="http://schemas.microsoft.com/office/drawing/2014/main" id="{66570F49-D0A4-41C8-8C7D-6B65446DF3C8}"/>
                    </a:ext>
                  </a:extLst>
                </p14:cNvPr>
                <p14:cNvContentPartPr/>
                <p14:nvPr/>
              </p14:nvContentPartPr>
              <p14:xfrm>
                <a:off x="5837773" y="4872072"/>
                <a:ext cx="136800" cy="65880"/>
              </p14:xfrm>
            </p:contentPart>
          </mc:Choice>
          <mc:Fallback>
            <p:pic>
              <p:nvPicPr>
                <p:cNvPr id="211" name="Freihand 210">
                  <a:extLst>
                    <a:ext uri="{FF2B5EF4-FFF2-40B4-BE49-F238E27FC236}">
                      <a16:creationId xmlns:a16="http://schemas.microsoft.com/office/drawing/2014/main" id="{66570F49-D0A4-41C8-8C7D-6B65446DF3C8}"/>
                    </a:ext>
                  </a:extLst>
                </p:cNvPr>
                <p:cNvPicPr/>
                <p:nvPr/>
              </p:nvPicPr>
              <p:blipFill>
                <a:blip r:embed="rId369"/>
                <a:stretch>
                  <a:fillRect/>
                </a:stretch>
              </p:blipFill>
              <p:spPr>
                <a:xfrm>
                  <a:off x="5833453" y="4867752"/>
                  <a:ext cx="145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2" name="Freihand 211">
                  <a:extLst>
                    <a:ext uri="{FF2B5EF4-FFF2-40B4-BE49-F238E27FC236}">
                      <a16:creationId xmlns:a16="http://schemas.microsoft.com/office/drawing/2014/main" id="{E4C1995A-1E79-4212-A07F-9C732C11DBE4}"/>
                    </a:ext>
                  </a:extLst>
                </p14:cNvPr>
                <p14:cNvContentPartPr/>
                <p14:nvPr/>
              </p14:nvContentPartPr>
              <p14:xfrm>
                <a:off x="6127573" y="4785672"/>
                <a:ext cx="130680" cy="149400"/>
              </p14:xfrm>
            </p:contentPart>
          </mc:Choice>
          <mc:Fallback>
            <p:pic>
              <p:nvPicPr>
                <p:cNvPr id="212" name="Freihand 211">
                  <a:extLst>
                    <a:ext uri="{FF2B5EF4-FFF2-40B4-BE49-F238E27FC236}">
                      <a16:creationId xmlns:a16="http://schemas.microsoft.com/office/drawing/2014/main" id="{E4C1995A-1E79-4212-A07F-9C732C11DBE4}"/>
                    </a:ext>
                  </a:extLst>
                </p:cNvPr>
                <p:cNvPicPr/>
                <p:nvPr/>
              </p:nvPicPr>
              <p:blipFill>
                <a:blip r:embed="rId371"/>
                <a:stretch>
                  <a:fillRect/>
                </a:stretch>
              </p:blipFill>
              <p:spPr>
                <a:xfrm>
                  <a:off x="6123253" y="4781352"/>
                  <a:ext cx="139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3" name="Freihand 212">
                  <a:extLst>
                    <a:ext uri="{FF2B5EF4-FFF2-40B4-BE49-F238E27FC236}">
                      <a16:creationId xmlns:a16="http://schemas.microsoft.com/office/drawing/2014/main" id="{CABE9A5F-F5CB-4B86-8DEF-63010179523C}"/>
                    </a:ext>
                  </a:extLst>
                </p14:cNvPr>
                <p14:cNvContentPartPr/>
                <p14:nvPr/>
              </p14:nvContentPartPr>
              <p14:xfrm>
                <a:off x="6259333" y="4853712"/>
                <a:ext cx="141120" cy="83880"/>
              </p14:xfrm>
            </p:contentPart>
          </mc:Choice>
          <mc:Fallback>
            <p:pic>
              <p:nvPicPr>
                <p:cNvPr id="213" name="Freihand 212">
                  <a:extLst>
                    <a:ext uri="{FF2B5EF4-FFF2-40B4-BE49-F238E27FC236}">
                      <a16:creationId xmlns:a16="http://schemas.microsoft.com/office/drawing/2014/main" id="{CABE9A5F-F5CB-4B86-8DEF-63010179523C}"/>
                    </a:ext>
                  </a:extLst>
                </p:cNvPr>
                <p:cNvPicPr/>
                <p:nvPr/>
              </p:nvPicPr>
              <p:blipFill>
                <a:blip r:embed="rId373"/>
                <a:stretch>
                  <a:fillRect/>
                </a:stretch>
              </p:blipFill>
              <p:spPr>
                <a:xfrm>
                  <a:off x="6255013" y="4849392"/>
                  <a:ext cx="149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4" name="Freihand 213">
                  <a:extLst>
                    <a:ext uri="{FF2B5EF4-FFF2-40B4-BE49-F238E27FC236}">
                      <a16:creationId xmlns:a16="http://schemas.microsoft.com/office/drawing/2014/main" id="{22C4879F-F719-471A-83B7-FCC1C895B074}"/>
                    </a:ext>
                  </a:extLst>
                </p14:cNvPr>
                <p14:cNvContentPartPr/>
                <p14:nvPr/>
              </p14:nvContentPartPr>
              <p14:xfrm>
                <a:off x="6384613" y="4766232"/>
                <a:ext cx="93600" cy="159120"/>
              </p14:xfrm>
            </p:contentPart>
          </mc:Choice>
          <mc:Fallback>
            <p:pic>
              <p:nvPicPr>
                <p:cNvPr id="214" name="Freihand 213">
                  <a:extLst>
                    <a:ext uri="{FF2B5EF4-FFF2-40B4-BE49-F238E27FC236}">
                      <a16:creationId xmlns:a16="http://schemas.microsoft.com/office/drawing/2014/main" id="{22C4879F-F719-471A-83B7-FCC1C895B074}"/>
                    </a:ext>
                  </a:extLst>
                </p:cNvPr>
                <p:cNvPicPr/>
                <p:nvPr/>
              </p:nvPicPr>
              <p:blipFill>
                <a:blip r:embed="rId375"/>
                <a:stretch>
                  <a:fillRect/>
                </a:stretch>
              </p:blipFill>
              <p:spPr>
                <a:xfrm>
                  <a:off x="6380293" y="4761912"/>
                  <a:ext cx="102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5" name="Freihand 214">
                  <a:extLst>
                    <a:ext uri="{FF2B5EF4-FFF2-40B4-BE49-F238E27FC236}">
                      <a16:creationId xmlns:a16="http://schemas.microsoft.com/office/drawing/2014/main" id="{0248CDAF-6ECB-4CE1-B3B0-8C6A467BC92D}"/>
                    </a:ext>
                  </a:extLst>
                </p14:cNvPr>
                <p14:cNvContentPartPr/>
                <p14:nvPr/>
              </p14:nvContentPartPr>
              <p14:xfrm>
                <a:off x="6498373" y="4826352"/>
                <a:ext cx="195120" cy="93960"/>
              </p14:xfrm>
            </p:contentPart>
          </mc:Choice>
          <mc:Fallback>
            <p:pic>
              <p:nvPicPr>
                <p:cNvPr id="215" name="Freihand 214">
                  <a:extLst>
                    <a:ext uri="{FF2B5EF4-FFF2-40B4-BE49-F238E27FC236}">
                      <a16:creationId xmlns:a16="http://schemas.microsoft.com/office/drawing/2014/main" id="{0248CDAF-6ECB-4CE1-B3B0-8C6A467BC92D}"/>
                    </a:ext>
                  </a:extLst>
                </p:cNvPr>
                <p:cNvPicPr/>
                <p:nvPr/>
              </p:nvPicPr>
              <p:blipFill>
                <a:blip r:embed="rId377"/>
                <a:stretch>
                  <a:fillRect/>
                </a:stretch>
              </p:blipFill>
              <p:spPr>
                <a:xfrm>
                  <a:off x="6494053" y="4822032"/>
                  <a:ext cx="203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6" name="Freihand 215">
                  <a:extLst>
                    <a:ext uri="{FF2B5EF4-FFF2-40B4-BE49-F238E27FC236}">
                      <a16:creationId xmlns:a16="http://schemas.microsoft.com/office/drawing/2014/main" id="{769B21EF-E41B-4D37-9EED-13AF7FA43434}"/>
                    </a:ext>
                  </a:extLst>
                </p14:cNvPr>
                <p14:cNvContentPartPr/>
                <p14:nvPr/>
              </p14:nvContentPartPr>
              <p14:xfrm>
                <a:off x="6804373" y="4743912"/>
                <a:ext cx="414360" cy="160200"/>
              </p14:xfrm>
            </p:contentPart>
          </mc:Choice>
          <mc:Fallback>
            <p:pic>
              <p:nvPicPr>
                <p:cNvPr id="216" name="Freihand 215">
                  <a:extLst>
                    <a:ext uri="{FF2B5EF4-FFF2-40B4-BE49-F238E27FC236}">
                      <a16:creationId xmlns:a16="http://schemas.microsoft.com/office/drawing/2014/main" id="{769B21EF-E41B-4D37-9EED-13AF7FA43434}"/>
                    </a:ext>
                  </a:extLst>
                </p:cNvPr>
                <p:cNvPicPr/>
                <p:nvPr/>
              </p:nvPicPr>
              <p:blipFill>
                <a:blip r:embed="rId379"/>
                <a:stretch>
                  <a:fillRect/>
                </a:stretch>
              </p:blipFill>
              <p:spPr>
                <a:xfrm>
                  <a:off x="6800053" y="4739592"/>
                  <a:ext cx="423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7" name="Freihand 216">
                  <a:extLst>
                    <a:ext uri="{FF2B5EF4-FFF2-40B4-BE49-F238E27FC236}">
                      <a16:creationId xmlns:a16="http://schemas.microsoft.com/office/drawing/2014/main" id="{66A96CAA-DB72-4368-AF2B-CEF769C3420C}"/>
                    </a:ext>
                  </a:extLst>
                </p14:cNvPr>
                <p14:cNvContentPartPr/>
                <p14:nvPr/>
              </p14:nvContentPartPr>
              <p14:xfrm>
                <a:off x="7374613" y="4756872"/>
                <a:ext cx="306360" cy="122760"/>
              </p14:xfrm>
            </p:contentPart>
          </mc:Choice>
          <mc:Fallback>
            <p:pic>
              <p:nvPicPr>
                <p:cNvPr id="217" name="Freihand 216">
                  <a:extLst>
                    <a:ext uri="{FF2B5EF4-FFF2-40B4-BE49-F238E27FC236}">
                      <a16:creationId xmlns:a16="http://schemas.microsoft.com/office/drawing/2014/main" id="{66A96CAA-DB72-4368-AF2B-CEF769C3420C}"/>
                    </a:ext>
                  </a:extLst>
                </p:cNvPr>
                <p:cNvPicPr/>
                <p:nvPr/>
              </p:nvPicPr>
              <p:blipFill>
                <a:blip r:embed="rId381"/>
                <a:stretch>
                  <a:fillRect/>
                </a:stretch>
              </p:blipFill>
              <p:spPr>
                <a:xfrm>
                  <a:off x="7370293" y="4752552"/>
                  <a:ext cx="315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8" name="Freihand 217">
                  <a:extLst>
                    <a:ext uri="{FF2B5EF4-FFF2-40B4-BE49-F238E27FC236}">
                      <a16:creationId xmlns:a16="http://schemas.microsoft.com/office/drawing/2014/main" id="{7D907087-9F0D-4ED7-9C16-69F903E77ADF}"/>
                    </a:ext>
                  </a:extLst>
                </p14:cNvPr>
                <p14:cNvContentPartPr/>
                <p14:nvPr/>
              </p14:nvContentPartPr>
              <p14:xfrm>
                <a:off x="7650373" y="4776312"/>
                <a:ext cx="104040" cy="58320"/>
              </p14:xfrm>
            </p:contentPart>
          </mc:Choice>
          <mc:Fallback>
            <p:pic>
              <p:nvPicPr>
                <p:cNvPr id="218" name="Freihand 217">
                  <a:extLst>
                    <a:ext uri="{FF2B5EF4-FFF2-40B4-BE49-F238E27FC236}">
                      <a16:creationId xmlns:a16="http://schemas.microsoft.com/office/drawing/2014/main" id="{7D907087-9F0D-4ED7-9C16-69F903E77ADF}"/>
                    </a:ext>
                  </a:extLst>
                </p:cNvPr>
                <p:cNvPicPr/>
                <p:nvPr/>
              </p:nvPicPr>
              <p:blipFill>
                <a:blip r:embed="rId383"/>
                <a:stretch>
                  <a:fillRect/>
                </a:stretch>
              </p:blipFill>
              <p:spPr>
                <a:xfrm>
                  <a:off x="7646053" y="4771992"/>
                  <a:ext cx="112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9" name="Freihand 218">
                  <a:extLst>
                    <a:ext uri="{FF2B5EF4-FFF2-40B4-BE49-F238E27FC236}">
                      <a16:creationId xmlns:a16="http://schemas.microsoft.com/office/drawing/2014/main" id="{A0F46570-A6CB-4BFF-8809-E0710AA840D5}"/>
                    </a:ext>
                  </a:extLst>
                </p14:cNvPr>
                <p14:cNvContentPartPr/>
                <p14:nvPr/>
              </p14:nvContentPartPr>
              <p14:xfrm>
                <a:off x="7748653" y="4759752"/>
                <a:ext cx="109440" cy="174240"/>
              </p14:xfrm>
            </p:contentPart>
          </mc:Choice>
          <mc:Fallback>
            <p:pic>
              <p:nvPicPr>
                <p:cNvPr id="219" name="Freihand 218">
                  <a:extLst>
                    <a:ext uri="{FF2B5EF4-FFF2-40B4-BE49-F238E27FC236}">
                      <a16:creationId xmlns:a16="http://schemas.microsoft.com/office/drawing/2014/main" id="{A0F46570-A6CB-4BFF-8809-E0710AA840D5}"/>
                    </a:ext>
                  </a:extLst>
                </p:cNvPr>
                <p:cNvPicPr/>
                <p:nvPr/>
              </p:nvPicPr>
              <p:blipFill>
                <a:blip r:embed="rId385"/>
                <a:stretch>
                  <a:fillRect/>
                </a:stretch>
              </p:blipFill>
              <p:spPr>
                <a:xfrm>
                  <a:off x="7744333" y="4755432"/>
                  <a:ext cx="118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0" name="Freihand 219">
                  <a:extLst>
                    <a:ext uri="{FF2B5EF4-FFF2-40B4-BE49-F238E27FC236}">
                      <a16:creationId xmlns:a16="http://schemas.microsoft.com/office/drawing/2014/main" id="{D8F4D6CE-7F45-4056-96CA-D70DE8CBE9BB}"/>
                    </a:ext>
                  </a:extLst>
                </p14:cNvPr>
                <p14:cNvContentPartPr/>
                <p14:nvPr/>
              </p14:nvContentPartPr>
              <p14:xfrm>
                <a:off x="7859893" y="4752912"/>
                <a:ext cx="97920" cy="76680"/>
              </p14:xfrm>
            </p:contentPart>
          </mc:Choice>
          <mc:Fallback>
            <p:pic>
              <p:nvPicPr>
                <p:cNvPr id="220" name="Freihand 219">
                  <a:extLst>
                    <a:ext uri="{FF2B5EF4-FFF2-40B4-BE49-F238E27FC236}">
                      <a16:creationId xmlns:a16="http://schemas.microsoft.com/office/drawing/2014/main" id="{D8F4D6CE-7F45-4056-96CA-D70DE8CBE9BB}"/>
                    </a:ext>
                  </a:extLst>
                </p:cNvPr>
                <p:cNvPicPr/>
                <p:nvPr/>
              </p:nvPicPr>
              <p:blipFill>
                <a:blip r:embed="rId387"/>
                <a:stretch>
                  <a:fillRect/>
                </a:stretch>
              </p:blipFill>
              <p:spPr>
                <a:xfrm>
                  <a:off x="7855573" y="4748592"/>
                  <a:ext cx="106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1" name="Freihand 220">
                  <a:extLst>
                    <a:ext uri="{FF2B5EF4-FFF2-40B4-BE49-F238E27FC236}">
                      <a16:creationId xmlns:a16="http://schemas.microsoft.com/office/drawing/2014/main" id="{C6FF1A07-0B75-416F-AD72-AAA754A60757}"/>
                    </a:ext>
                  </a:extLst>
                </p14:cNvPr>
                <p14:cNvContentPartPr/>
                <p14:nvPr/>
              </p14:nvContentPartPr>
              <p14:xfrm>
                <a:off x="7981213" y="4715112"/>
                <a:ext cx="29160" cy="114120"/>
              </p14:xfrm>
            </p:contentPart>
          </mc:Choice>
          <mc:Fallback>
            <p:pic>
              <p:nvPicPr>
                <p:cNvPr id="221" name="Freihand 220">
                  <a:extLst>
                    <a:ext uri="{FF2B5EF4-FFF2-40B4-BE49-F238E27FC236}">
                      <a16:creationId xmlns:a16="http://schemas.microsoft.com/office/drawing/2014/main" id="{C6FF1A07-0B75-416F-AD72-AAA754A60757}"/>
                    </a:ext>
                  </a:extLst>
                </p:cNvPr>
                <p:cNvPicPr/>
                <p:nvPr/>
              </p:nvPicPr>
              <p:blipFill>
                <a:blip r:embed="rId389"/>
                <a:stretch>
                  <a:fillRect/>
                </a:stretch>
              </p:blipFill>
              <p:spPr>
                <a:xfrm>
                  <a:off x="7976893" y="4710792"/>
                  <a:ext cx="3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2" name="Freihand 221">
                  <a:extLst>
                    <a:ext uri="{FF2B5EF4-FFF2-40B4-BE49-F238E27FC236}">
                      <a16:creationId xmlns:a16="http://schemas.microsoft.com/office/drawing/2014/main" id="{C23048BE-74F7-4275-9F13-9296E54ACE10}"/>
                    </a:ext>
                  </a:extLst>
                </p14:cNvPr>
                <p14:cNvContentPartPr/>
                <p14:nvPr/>
              </p14:nvContentPartPr>
              <p14:xfrm>
                <a:off x="8002093" y="4654272"/>
                <a:ext cx="14040" cy="22680"/>
              </p14:xfrm>
            </p:contentPart>
          </mc:Choice>
          <mc:Fallback>
            <p:pic>
              <p:nvPicPr>
                <p:cNvPr id="222" name="Freihand 221">
                  <a:extLst>
                    <a:ext uri="{FF2B5EF4-FFF2-40B4-BE49-F238E27FC236}">
                      <a16:creationId xmlns:a16="http://schemas.microsoft.com/office/drawing/2014/main" id="{C23048BE-74F7-4275-9F13-9296E54ACE10}"/>
                    </a:ext>
                  </a:extLst>
                </p:cNvPr>
                <p:cNvPicPr/>
                <p:nvPr/>
              </p:nvPicPr>
              <p:blipFill>
                <a:blip r:embed="rId391"/>
                <a:stretch>
                  <a:fillRect/>
                </a:stretch>
              </p:blipFill>
              <p:spPr>
                <a:xfrm>
                  <a:off x="7997773" y="4649952"/>
                  <a:ext cx="22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3" name="Freihand 222">
                  <a:extLst>
                    <a:ext uri="{FF2B5EF4-FFF2-40B4-BE49-F238E27FC236}">
                      <a16:creationId xmlns:a16="http://schemas.microsoft.com/office/drawing/2014/main" id="{DF7FF1F3-3DE3-4577-8322-43C1715E036D}"/>
                    </a:ext>
                  </a:extLst>
                </p14:cNvPr>
                <p14:cNvContentPartPr/>
                <p14:nvPr/>
              </p14:nvContentPartPr>
              <p14:xfrm>
                <a:off x="8011453" y="4642392"/>
                <a:ext cx="390600" cy="162360"/>
              </p14:xfrm>
            </p:contentPart>
          </mc:Choice>
          <mc:Fallback>
            <p:pic>
              <p:nvPicPr>
                <p:cNvPr id="223" name="Freihand 222">
                  <a:extLst>
                    <a:ext uri="{FF2B5EF4-FFF2-40B4-BE49-F238E27FC236}">
                      <a16:creationId xmlns:a16="http://schemas.microsoft.com/office/drawing/2014/main" id="{DF7FF1F3-3DE3-4577-8322-43C1715E036D}"/>
                    </a:ext>
                  </a:extLst>
                </p:cNvPr>
                <p:cNvPicPr/>
                <p:nvPr/>
              </p:nvPicPr>
              <p:blipFill>
                <a:blip r:embed="rId393"/>
                <a:stretch>
                  <a:fillRect/>
                </a:stretch>
              </p:blipFill>
              <p:spPr>
                <a:xfrm>
                  <a:off x="8007133" y="4638072"/>
                  <a:ext cx="399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4" name="Freihand 223">
                  <a:extLst>
                    <a:ext uri="{FF2B5EF4-FFF2-40B4-BE49-F238E27FC236}">
                      <a16:creationId xmlns:a16="http://schemas.microsoft.com/office/drawing/2014/main" id="{E63AA889-5E9E-4572-B594-DA508EFAEDB0}"/>
                    </a:ext>
                  </a:extLst>
                </p14:cNvPr>
                <p14:cNvContentPartPr/>
                <p14:nvPr/>
              </p14:nvContentPartPr>
              <p14:xfrm>
                <a:off x="7858813" y="4671912"/>
                <a:ext cx="90000" cy="2160"/>
              </p14:xfrm>
            </p:contentPart>
          </mc:Choice>
          <mc:Fallback>
            <p:pic>
              <p:nvPicPr>
                <p:cNvPr id="224" name="Freihand 223">
                  <a:extLst>
                    <a:ext uri="{FF2B5EF4-FFF2-40B4-BE49-F238E27FC236}">
                      <a16:creationId xmlns:a16="http://schemas.microsoft.com/office/drawing/2014/main" id="{E63AA889-5E9E-4572-B594-DA508EFAEDB0}"/>
                    </a:ext>
                  </a:extLst>
                </p:cNvPr>
                <p:cNvPicPr/>
                <p:nvPr/>
              </p:nvPicPr>
              <p:blipFill>
                <a:blip r:embed="rId395"/>
                <a:stretch>
                  <a:fillRect/>
                </a:stretch>
              </p:blipFill>
              <p:spPr>
                <a:xfrm>
                  <a:off x="7854493" y="4667592"/>
                  <a:ext cx="98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6" name="Freihand 225">
                  <a:extLst>
                    <a:ext uri="{FF2B5EF4-FFF2-40B4-BE49-F238E27FC236}">
                      <a16:creationId xmlns:a16="http://schemas.microsoft.com/office/drawing/2014/main" id="{69115BFD-CB3F-45D1-A058-4787471E2EAB}"/>
                    </a:ext>
                  </a:extLst>
                </p14:cNvPr>
                <p14:cNvContentPartPr/>
                <p14:nvPr/>
              </p14:nvContentPartPr>
              <p14:xfrm>
                <a:off x="4711333" y="5149992"/>
                <a:ext cx="7920" cy="166680"/>
              </p14:xfrm>
            </p:contentPart>
          </mc:Choice>
          <mc:Fallback>
            <p:pic>
              <p:nvPicPr>
                <p:cNvPr id="226" name="Freihand 225">
                  <a:extLst>
                    <a:ext uri="{FF2B5EF4-FFF2-40B4-BE49-F238E27FC236}">
                      <a16:creationId xmlns:a16="http://schemas.microsoft.com/office/drawing/2014/main" id="{69115BFD-CB3F-45D1-A058-4787471E2EAB}"/>
                    </a:ext>
                  </a:extLst>
                </p:cNvPr>
                <p:cNvPicPr/>
                <p:nvPr/>
              </p:nvPicPr>
              <p:blipFill>
                <a:blip r:embed="rId397"/>
                <a:stretch>
                  <a:fillRect/>
                </a:stretch>
              </p:blipFill>
              <p:spPr>
                <a:xfrm>
                  <a:off x="4707013" y="5145672"/>
                  <a:ext cx="16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7" name="Freihand 226">
                  <a:extLst>
                    <a:ext uri="{FF2B5EF4-FFF2-40B4-BE49-F238E27FC236}">
                      <a16:creationId xmlns:a16="http://schemas.microsoft.com/office/drawing/2014/main" id="{02C442CE-A108-430F-9EC7-7DC93C95AE2D}"/>
                    </a:ext>
                  </a:extLst>
                </p14:cNvPr>
                <p14:cNvContentPartPr/>
                <p14:nvPr/>
              </p14:nvContentPartPr>
              <p14:xfrm>
                <a:off x="4608013" y="5117952"/>
                <a:ext cx="205560" cy="34920"/>
              </p14:xfrm>
            </p:contentPart>
          </mc:Choice>
          <mc:Fallback>
            <p:pic>
              <p:nvPicPr>
                <p:cNvPr id="227" name="Freihand 226">
                  <a:extLst>
                    <a:ext uri="{FF2B5EF4-FFF2-40B4-BE49-F238E27FC236}">
                      <a16:creationId xmlns:a16="http://schemas.microsoft.com/office/drawing/2014/main" id="{02C442CE-A108-430F-9EC7-7DC93C95AE2D}"/>
                    </a:ext>
                  </a:extLst>
                </p:cNvPr>
                <p:cNvPicPr/>
                <p:nvPr/>
              </p:nvPicPr>
              <p:blipFill>
                <a:blip r:embed="rId399"/>
                <a:stretch>
                  <a:fillRect/>
                </a:stretch>
              </p:blipFill>
              <p:spPr>
                <a:xfrm>
                  <a:off x="4603693" y="5113632"/>
                  <a:ext cx="214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8" name="Freihand 227">
                  <a:extLst>
                    <a:ext uri="{FF2B5EF4-FFF2-40B4-BE49-F238E27FC236}">
                      <a16:creationId xmlns:a16="http://schemas.microsoft.com/office/drawing/2014/main" id="{1666A159-DDCD-4C86-961A-C135BD5A714B}"/>
                    </a:ext>
                  </a:extLst>
                </p14:cNvPr>
                <p14:cNvContentPartPr/>
                <p14:nvPr/>
              </p14:nvContentPartPr>
              <p14:xfrm>
                <a:off x="4624933" y="5183112"/>
                <a:ext cx="186480" cy="38880"/>
              </p14:xfrm>
            </p:contentPart>
          </mc:Choice>
          <mc:Fallback>
            <p:pic>
              <p:nvPicPr>
                <p:cNvPr id="228" name="Freihand 227">
                  <a:extLst>
                    <a:ext uri="{FF2B5EF4-FFF2-40B4-BE49-F238E27FC236}">
                      <a16:creationId xmlns:a16="http://schemas.microsoft.com/office/drawing/2014/main" id="{1666A159-DDCD-4C86-961A-C135BD5A714B}"/>
                    </a:ext>
                  </a:extLst>
                </p:cNvPr>
                <p:cNvPicPr/>
                <p:nvPr/>
              </p:nvPicPr>
              <p:blipFill>
                <a:blip r:embed="rId401"/>
                <a:stretch>
                  <a:fillRect/>
                </a:stretch>
              </p:blipFill>
              <p:spPr>
                <a:xfrm>
                  <a:off x="4620613" y="5178792"/>
                  <a:ext cx="195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9" name="Freihand 228">
                  <a:extLst>
                    <a:ext uri="{FF2B5EF4-FFF2-40B4-BE49-F238E27FC236}">
                      <a16:creationId xmlns:a16="http://schemas.microsoft.com/office/drawing/2014/main" id="{F969F853-814E-40EA-AC51-CFFB2D76311E}"/>
                    </a:ext>
                  </a:extLst>
                </p14:cNvPr>
                <p14:cNvContentPartPr/>
                <p14:nvPr/>
              </p14:nvContentPartPr>
              <p14:xfrm>
                <a:off x="4786933" y="5193552"/>
                <a:ext cx="492120" cy="94320"/>
              </p14:xfrm>
            </p:contentPart>
          </mc:Choice>
          <mc:Fallback>
            <p:pic>
              <p:nvPicPr>
                <p:cNvPr id="229" name="Freihand 228">
                  <a:extLst>
                    <a:ext uri="{FF2B5EF4-FFF2-40B4-BE49-F238E27FC236}">
                      <a16:creationId xmlns:a16="http://schemas.microsoft.com/office/drawing/2014/main" id="{F969F853-814E-40EA-AC51-CFFB2D76311E}"/>
                    </a:ext>
                  </a:extLst>
                </p:cNvPr>
                <p:cNvPicPr/>
                <p:nvPr/>
              </p:nvPicPr>
              <p:blipFill>
                <a:blip r:embed="rId403"/>
                <a:stretch>
                  <a:fillRect/>
                </a:stretch>
              </p:blipFill>
              <p:spPr>
                <a:xfrm>
                  <a:off x="4782613" y="5189232"/>
                  <a:ext cx="500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0" name="Freihand 229">
                  <a:extLst>
                    <a:ext uri="{FF2B5EF4-FFF2-40B4-BE49-F238E27FC236}">
                      <a16:creationId xmlns:a16="http://schemas.microsoft.com/office/drawing/2014/main" id="{5D736B37-3709-45F9-BC07-836DEEA910BF}"/>
                    </a:ext>
                  </a:extLst>
                </p14:cNvPr>
                <p14:cNvContentPartPr/>
                <p14:nvPr/>
              </p14:nvContentPartPr>
              <p14:xfrm>
                <a:off x="5351053" y="5191392"/>
                <a:ext cx="113760" cy="92160"/>
              </p14:xfrm>
            </p:contentPart>
          </mc:Choice>
          <mc:Fallback>
            <p:pic>
              <p:nvPicPr>
                <p:cNvPr id="230" name="Freihand 229">
                  <a:extLst>
                    <a:ext uri="{FF2B5EF4-FFF2-40B4-BE49-F238E27FC236}">
                      <a16:creationId xmlns:a16="http://schemas.microsoft.com/office/drawing/2014/main" id="{5D736B37-3709-45F9-BC07-836DEEA910BF}"/>
                    </a:ext>
                  </a:extLst>
                </p:cNvPr>
                <p:cNvPicPr/>
                <p:nvPr/>
              </p:nvPicPr>
              <p:blipFill>
                <a:blip r:embed="rId405"/>
                <a:stretch>
                  <a:fillRect/>
                </a:stretch>
              </p:blipFill>
              <p:spPr>
                <a:xfrm>
                  <a:off x="5346733" y="5187072"/>
                  <a:ext cx="122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1" name="Freihand 230">
                  <a:extLst>
                    <a:ext uri="{FF2B5EF4-FFF2-40B4-BE49-F238E27FC236}">
                      <a16:creationId xmlns:a16="http://schemas.microsoft.com/office/drawing/2014/main" id="{CE9552D2-8130-4D65-AE61-89D7F9DD60B7}"/>
                    </a:ext>
                  </a:extLst>
                </p14:cNvPr>
                <p14:cNvContentPartPr/>
                <p14:nvPr/>
              </p14:nvContentPartPr>
              <p14:xfrm>
                <a:off x="5484613" y="5185992"/>
                <a:ext cx="39960" cy="72360"/>
              </p14:xfrm>
            </p:contentPart>
          </mc:Choice>
          <mc:Fallback>
            <p:pic>
              <p:nvPicPr>
                <p:cNvPr id="231" name="Freihand 230">
                  <a:extLst>
                    <a:ext uri="{FF2B5EF4-FFF2-40B4-BE49-F238E27FC236}">
                      <a16:creationId xmlns:a16="http://schemas.microsoft.com/office/drawing/2014/main" id="{CE9552D2-8130-4D65-AE61-89D7F9DD60B7}"/>
                    </a:ext>
                  </a:extLst>
                </p:cNvPr>
                <p:cNvPicPr/>
                <p:nvPr/>
              </p:nvPicPr>
              <p:blipFill>
                <a:blip r:embed="rId407"/>
                <a:stretch>
                  <a:fillRect/>
                </a:stretch>
              </p:blipFill>
              <p:spPr>
                <a:xfrm>
                  <a:off x="5480293" y="5181672"/>
                  <a:ext cx="48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2" name="Freihand 231">
                  <a:extLst>
                    <a:ext uri="{FF2B5EF4-FFF2-40B4-BE49-F238E27FC236}">
                      <a16:creationId xmlns:a16="http://schemas.microsoft.com/office/drawing/2014/main" id="{AD05B17C-531E-4FD0-A388-27C069145FC2}"/>
                    </a:ext>
                  </a:extLst>
                </p14:cNvPr>
                <p14:cNvContentPartPr/>
                <p14:nvPr/>
              </p14:nvContentPartPr>
              <p14:xfrm>
                <a:off x="5545813" y="5094552"/>
                <a:ext cx="136800" cy="157680"/>
              </p14:xfrm>
            </p:contentPart>
          </mc:Choice>
          <mc:Fallback>
            <p:pic>
              <p:nvPicPr>
                <p:cNvPr id="232" name="Freihand 231">
                  <a:extLst>
                    <a:ext uri="{FF2B5EF4-FFF2-40B4-BE49-F238E27FC236}">
                      <a16:creationId xmlns:a16="http://schemas.microsoft.com/office/drawing/2014/main" id="{AD05B17C-531E-4FD0-A388-27C069145FC2}"/>
                    </a:ext>
                  </a:extLst>
                </p:cNvPr>
                <p:cNvPicPr/>
                <p:nvPr/>
              </p:nvPicPr>
              <p:blipFill>
                <a:blip r:embed="rId409"/>
                <a:stretch>
                  <a:fillRect/>
                </a:stretch>
              </p:blipFill>
              <p:spPr>
                <a:xfrm>
                  <a:off x="5541493" y="5090232"/>
                  <a:ext cx="145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3" name="Freihand 232">
                  <a:extLst>
                    <a:ext uri="{FF2B5EF4-FFF2-40B4-BE49-F238E27FC236}">
                      <a16:creationId xmlns:a16="http://schemas.microsoft.com/office/drawing/2014/main" id="{32AE0F5F-8FDF-4882-9AEB-C060C69B5E92}"/>
                    </a:ext>
                  </a:extLst>
                </p14:cNvPr>
                <p14:cNvContentPartPr/>
                <p14:nvPr/>
              </p14:nvContentPartPr>
              <p14:xfrm>
                <a:off x="5480293" y="5071872"/>
                <a:ext cx="109800" cy="56160"/>
              </p14:xfrm>
            </p:contentPart>
          </mc:Choice>
          <mc:Fallback>
            <p:pic>
              <p:nvPicPr>
                <p:cNvPr id="233" name="Freihand 232">
                  <a:extLst>
                    <a:ext uri="{FF2B5EF4-FFF2-40B4-BE49-F238E27FC236}">
                      <a16:creationId xmlns:a16="http://schemas.microsoft.com/office/drawing/2014/main" id="{32AE0F5F-8FDF-4882-9AEB-C060C69B5E92}"/>
                    </a:ext>
                  </a:extLst>
                </p:cNvPr>
                <p:cNvPicPr/>
                <p:nvPr/>
              </p:nvPicPr>
              <p:blipFill>
                <a:blip r:embed="rId411"/>
                <a:stretch>
                  <a:fillRect/>
                </a:stretch>
              </p:blipFill>
              <p:spPr>
                <a:xfrm>
                  <a:off x="5475973" y="5067552"/>
                  <a:ext cx="118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4" name="Freihand 233">
                  <a:extLst>
                    <a:ext uri="{FF2B5EF4-FFF2-40B4-BE49-F238E27FC236}">
                      <a16:creationId xmlns:a16="http://schemas.microsoft.com/office/drawing/2014/main" id="{1AED4133-F291-4231-A71B-6DC6AC3EDA3E}"/>
                    </a:ext>
                  </a:extLst>
                </p14:cNvPr>
                <p14:cNvContentPartPr/>
                <p14:nvPr/>
              </p14:nvContentPartPr>
              <p14:xfrm>
                <a:off x="5781253" y="5167272"/>
                <a:ext cx="224640" cy="100800"/>
              </p14:xfrm>
            </p:contentPart>
          </mc:Choice>
          <mc:Fallback>
            <p:pic>
              <p:nvPicPr>
                <p:cNvPr id="234" name="Freihand 233">
                  <a:extLst>
                    <a:ext uri="{FF2B5EF4-FFF2-40B4-BE49-F238E27FC236}">
                      <a16:creationId xmlns:a16="http://schemas.microsoft.com/office/drawing/2014/main" id="{1AED4133-F291-4231-A71B-6DC6AC3EDA3E}"/>
                    </a:ext>
                  </a:extLst>
                </p:cNvPr>
                <p:cNvPicPr/>
                <p:nvPr/>
              </p:nvPicPr>
              <p:blipFill>
                <a:blip r:embed="rId413"/>
                <a:stretch>
                  <a:fillRect/>
                </a:stretch>
              </p:blipFill>
              <p:spPr>
                <a:xfrm>
                  <a:off x="5776933" y="5162952"/>
                  <a:ext cx="233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5" name="Freihand 234">
                  <a:extLst>
                    <a:ext uri="{FF2B5EF4-FFF2-40B4-BE49-F238E27FC236}">
                      <a16:creationId xmlns:a16="http://schemas.microsoft.com/office/drawing/2014/main" id="{CD68D498-D8EA-412E-AA59-B68AE31409CF}"/>
                    </a:ext>
                  </a:extLst>
                </p14:cNvPr>
                <p14:cNvContentPartPr/>
                <p14:nvPr/>
              </p14:nvContentPartPr>
              <p14:xfrm>
                <a:off x="5967013" y="5084832"/>
                <a:ext cx="360" cy="360"/>
              </p14:xfrm>
            </p:contentPart>
          </mc:Choice>
          <mc:Fallback>
            <p:pic>
              <p:nvPicPr>
                <p:cNvPr id="235" name="Freihand 234">
                  <a:extLst>
                    <a:ext uri="{FF2B5EF4-FFF2-40B4-BE49-F238E27FC236}">
                      <a16:creationId xmlns:a16="http://schemas.microsoft.com/office/drawing/2014/main" id="{CD68D498-D8EA-412E-AA59-B68AE31409CF}"/>
                    </a:ext>
                  </a:extLst>
                </p:cNvPr>
                <p:cNvPicPr/>
                <p:nvPr/>
              </p:nvPicPr>
              <p:blipFill>
                <a:blip r:embed="rId82"/>
                <a:stretch>
                  <a:fillRect/>
                </a:stretch>
              </p:blipFill>
              <p:spPr>
                <a:xfrm>
                  <a:off x="5962693" y="5080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6" name="Freihand 235">
                  <a:extLst>
                    <a:ext uri="{FF2B5EF4-FFF2-40B4-BE49-F238E27FC236}">
                      <a16:creationId xmlns:a16="http://schemas.microsoft.com/office/drawing/2014/main" id="{BAD0ACF6-E280-42C3-BE78-92C315FBA703}"/>
                    </a:ext>
                  </a:extLst>
                </p14:cNvPr>
                <p14:cNvContentPartPr/>
                <p14:nvPr/>
              </p14:nvContentPartPr>
              <p14:xfrm>
                <a:off x="6209653" y="5115432"/>
                <a:ext cx="12240" cy="167400"/>
              </p14:xfrm>
            </p:contentPart>
          </mc:Choice>
          <mc:Fallback>
            <p:pic>
              <p:nvPicPr>
                <p:cNvPr id="236" name="Freihand 235">
                  <a:extLst>
                    <a:ext uri="{FF2B5EF4-FFF2-40B4-BE49-F238E27FC236}">
                      <a16:creationId xmlns:a16="http://schemas.microsoft.com/office/drawing/2014/main" id="{BAD0ACF6-E280-42C3-BE78-92C315FBA703}"/>
                    </a:ext>
                  </a:extLst>
                </p:cNvPr>
                <p:cNvPicPr/>
                <p:nvPr/>
              </p:nvPicPr>
              <p:blipFill>
                <a:blip r:embed="rId416"/>
                <a:stretch>
                  <a:fillRect/>
                </a:stretch>
              </p:blipFill>
              <p:spPr>
                <a:xfrm>
                  <a:off x="6205333" y="5111112"/>
                  <a:ext cx="20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7" name="Freihand 236">
                  <a:extLst>
                    <a:ext uri="{FF2B5EF4-FFF2-40B4-BE49-F238E27FC236}">
                      <a16:creationId xmlns:a16="http://schemas.microsoft.com/office/drawing/2014/main" id="{8A502263-663B-4ADA-A5AD-4C9C598E7C0F}"/>
                    </a:ext>
                  </a:extLst>
                </p14:cNvPr>
                <p14:cNvContentPartPr/>
                <p14:nvPr/>
              </p14:nvContentPartPr>
              <p14:xfrm>
                <a:off x="6127933" y="5089512"/>
                <a:ext cx="188280" cy="162000"/>
              </p14:xfrm>
            </p:contentPart>
          </mc:Choice>
          <mc:Fallback>
            <p:pic>
              <p:nvPicPr>
                <p:cNvPr id="237" name="Freihand 236">
                  <a:extLst>
                    <a:ext uri="{FF2B5EF4-FFF2-40B4-BE49-F238E27FC236}">
                      <a16:creationId xmlns:a16="http://schemas.microsoft.com/office/drawing/2014/main" id="{8A502263-663B-4ADA-A5AD-4C9C598E7C0F}"/>
                    </a:ext>
                  </a:extLst>
                </p:cNvPr>
                <p:cNvPicPr/>
                <p:nvPr/>
              </p:nvPicPr>
              <p:blipFill>
                <a:blip r:embed="rId418"/>
                <a:stretch>
                  <a:fillRect/>
                </a:stretch>
              </p:blipFill>
              <p:spPr>
                <a:xfrm>
                  <a:off x="6123613" y="5085192"/>
                  <a:ext cx="196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8" name="Freihand 237">
                  <a:extLst>
                    <a:ext uri="{FF2B5EF4-FFF2-40B4-BE49-F238E27FC236}">
                      <a16:creationId xmlns:a16="http://schemas.microsoft.com/office/drawing/2014/main" id="{9336CA7B-1049-436E-AC78-49017639AD2E}"/>
                    </a:ext>
                  </a:extLst>
                </p14:cNvPr>
                <p14:cNvContentPartPr/>
                <p14:nvPr/>
              </p14:nvContentPartPr>
              <p14:xfrm>
                <a:off x="6306493" y="5071512"/>
                <a:ext cx="137520" cy="171000"/>
              </p14:xfrm>
            </p:contentPart>
          </mc:Choice>
          <mc:Fallback>
            <p:pic>
              <p:nvPicPr>
                <p:cNvPr id="238" name="Freihand 237">
                  <a:extLst>
                    <a:ext uri="{FF2B5EF4-FFF2-40B4-BE49-F238E27FC236}">
                      <a16:creationId xmlns:a16="http://schemas.microsoft.com/office/drawing/2014/main" id="{9336CA7B-1049-436E-AC78-49017639AD2E}"/>
                    </a:ext>
                  </a:extLst>
                </p:cNvPr>
                <p:cNvPicPr/>
                <p:nvPr/>
              </p:nvPicPr>
              <p:blipFill>
                <a:blip r:embed="rId420"/>
                <a:stretch>
                  <a:fillRect/>
                </a:stretch>
              </p:blipFill>
              <p:spPr>
                <a:xfrm>
                  <a:off x="6302173" y="5067192"/>
                  <a:ext cx="146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9" name="Freihand 238">
                  <a:extLst>
                    <a:ext uri="{FF2B5EF4-FFF2-40B4-BE49-F238E27FC236}">
                      <a16:creationId xmlns:a16="http://schemas.microsoft.com/office/drawing/2014/main" id="{D99DE7CC-8B52-4DAB-BC92-CBBC7009DFF4}"/>
                    </a:ext>
                  </a:extLst>
                </p14:cNvPr>
                <p14:cNvContentPartPr/>
                <p14:nvPr/>
              </p14:nvContentPartPr>
              <p14:xfrm>
                <a:off x="6462373" y="5146392"/>
                <a:ext cx="84960" cy="55080"/>
              </p14:xfrm>
            </p:contentPart>
          </mc:Choice>
          <mc:Fallback>
            <p:pic>
              <p:nvPicPr>
                <p:cNvPr id="239" name="Freihand 238">
                  <a:extLst>
                    <a:ext uri="{FF2B5EF4-FFF2-40B4-BE49-F238E27FC236}">
                      <a16:creationId xmlns:a16="http://schemas.microsoft.com/office/drawing/2014/main" id="{D99DE7CC-8B52-4DAB-BC92-CBBC7009DFF4}"/>
                    </a:ext>
                  </a:extLst>
                </p:cNvPr>
                <p:cNvPicPr/>
                <p:nvPr/>
              </p:nvPicPr>
              <p:blipFill>
                <a:blip r:embed="rId422"/>
                <a:stretch>
                  <a:fillRect/>
                </a:stretch>
              </p:blipFill>
              <p:spPr>
                <a:xfrm>
                  <a:off x="6458053" y="5142072"/>
                  <a:ext cx="93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0" name="Freihand 239">
                  <a:extLst>
                    <a:ext uri="{FF2B5EF4-FFF2-40B4-BE49-F238E27FC236}">
                      <a16:creationId xmlns:a16="http://schemas.microsoft.com/office/drawing/2014/main" id="{0FC05CD4-99DD-4B46-BFF2-648DDC9E58C0}"/>
                    </a:ext>
                  </a:extLst>
                </p14:cNvPr>
                <p14:cNvContentPartPr/>
                <p14:nvPr/>
              </p14:nvContentPartPr>
              <p14:xfrm>
                <a:off x="6521053" y="5136312"/>
                <a:ext cx="25560" cy="96840"/>
              </p14:xfrm>
            </p:contentPart>
          </mc:Choice>
          <mc:Fallback>
            <p:pic>
              <p:nvPicPr>
                <p:cNvPr id="240" name="Freihand 239">
                  <a:extLst>
                    <a:ext uri="{FF2B5EF4-FFF2-40B4-BE49-F238E27FC236}">
                      <a16:creationId xmlns:a16="http://schemas.microsoft.com/office/drawing/2014/main" id="{0FC05CD4-99DD-4B46-BFF2-648DDC9E58C0}"/>
                    </a:ext>
                  </a:extLst>
                </p:cNvPr>
                <p:cNvPicPr/>
                <p:nvPr/>
              </p:nvPicPr>
              <p:blipFill>
                <a:blip r:embed="rId424"/>
                <a:stretch>
                  <a:fillRect/>
                </a:stretch>
              </p:blipFill>
              <p:spPr>
                <a:xfrm>
                  <a:off x="6516733" y="5131992"/>
                  <a:ext cx="3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1" name="Freihand 240">
                  <a:extLst>
                    <a:ext uri="{FF2B5EF4-FFF2-40B4-BE49-F238E27FC236}">
                      <a16:creationId xmlns:a16="http://schemas.microsoft.com/office/drawing/2014/main" id="{49A73B0D-DC6B-4159-98CC-2AEE4CD61F91}"/>
                    </a:ext>
                  </a:extLst>
                </p14:cNvPr>
                <p14:cNvContentPartPr/>
                <p14:nvPr/>
              </p14:nvContentPartPr>
              <p14:xfrm>
                <a:off x="6599893" y="5121192"/>
                <a:ext cx="180360" cy="106920"/>
              </p14:xfrm>
            </p:contentPart>
          </mc:Choice>
          <mc:Fallback>
            <p:pic>
              <p:nvPicPr>
                <p:cNvPr id="241" name="Freihand 240">
                  <a:extLst>
                    <a:ext uri="{FF2B5EF4-FFF2-40B4-BE49-F238E27FC236}">
                      <a16:creationId xmlns:a16="http://schemas.microsoft.com/office/drawing/2014/main" id="{49A73B0D-DC6B-4159-98CC-2AEE4CD61F91}"/>
                    </a:ext>
                  </a:extLst>
                </p:cNvPr>
                <p:cNvPicPr/>
                <p:nvPr/>
              </p:nvPicPr>
              <p:blipFill>
                <a:blip r:embed="rId426"/>
                <a:stretch>
                  <a:fillRect/>
                </a:stretch>
              </p:blipFill>
              <p:spPr>
                <a:xfrm>
                  <a:off x="6595573" y="5116872"/>
                  <a:ext cx="189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2" name="Freihand 241">
                  <a:extLst>
                    <a:ext uri="{FF2B5EF4-FFF2-40B4-BE49-F238E27FC236}">
                      <a16:creationId xmlns:a16="http://schemas.microsoft.com/office/drawing/2014/main" id="{0CE4C23E-5E03-47C6-A214-EE4BD1792B90}"/>
                    </a:ext>
                  </a:extLst>
                </p14:cNvPr>
                <p14:cNvContentPartPr/>
                <p14:nvPr/>
              </p14:nvContentPartPr>
              <p14:xfrm>
                <a:off x="6934693" y="5043792"/>
                <a:ext cx="80280" cy="176400"/>
              </p14:xfrm>
            </p:contentPart>
          </mc:Choice>
          <mc:Fallback>
            <p:pic>
              <p:nvPicPr>
                <p:cNvPr id="242" name="Freihand 241">
                  <a:extLst>
                    <a:ext uri="{FF2B5EF4-FFF2-40B4-BE49-F238E27FC236}">
                      <a16:creationId xmlns:a16="http://schemas.microsoft.com/office/drawing/2014/main" id="{0CE4C23E-5E03-47C6-A214-EE4BD1792B90}"/>
                    </a:ext>
                  </a:extLst>
                </p:cNvPr>
                <p:cNvPicPr/>
                <p:nvPr/>
              </p:nvPicPr>
              <p:blipFill>
                <a:blip r:embed="rId428"/>
                <a:stretch>
                  <a:fillRect/>
                </a:stretch>
              </p:blipFill>
              <p:spPr>
                <a:xfrm>
                  <a:off x="6930373" y="5039472"/>
                  <a:ext cx="88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3" name="Freihand 242">
                  <a:extLst>
                    <a:ext uri="{FF2B5EF4-FFF2-40B4-BE49-F238E27FC236}">
                      <a16:creationId xmlns:a16="http://schemas.microsoft.com/office/drawing/2014/main" id="{5FE1BF9A-273B-403D-A657-E83484989244}"/>
                    </a:ext>
                  </a:extLst>
                </p14:cNvPr>
                <p14:cNvContentPartPr/>
                <p14:nvPr/>
              </p14:nvContentPartPr>
              <p14:xfrm>
                <a:off x="7085173" y="5084832"/>
                <a:ext cx="23040" cy="113040"/>
              </p14:xfrm>
            </p:contentPart>
          </mc:Choice>
          <mc:Fallback>
            <p:pic>
              <p:nvPicPr>
                <p:cNvPr id="243" name="Freihand 242">
                  <a:extLst>
                    <a:ext uri="{FF2B5EF4-FFF2-40B4-BE49-F238E27FC236}">
                      <a16:creationId xmlns:a16="http://schemas.microsoft.com/office/drawing/2014/main" id="{5FE1BF9A-273B-403D-A657-E83484989244}"/>
                    </a:ext>
                  </a:extLst>
                </p:cNvPr>
                <p:cNvPicPr/>
                <p:nvPr/>
              </p:nvPicPr>
              <p:blipFill>
                <a:blip r:embed="rId430"/>
                <a:stretch>
                  <a:fillRect/>
                </a:stretch>
              </p:blipFill>
              <p:spPr>
                <a:xfrm>
                  <a:off x="7080853" y="5080512"/>
                  <a:ext cx="31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4" name="Freihand 243">
                  <a:extLst>
                    <a:ext uri="{FF2B5EF4-FFF2-40B4-BE49-F238E27FC236}">
                      <a16:creationId xmlns:a16="http://schemas.microsoft.com/office/drawing/2014/main" id="{33809267-CF01-4E25-9E39-073B13355980}"/>
                    </a:ext>
                  </a:extLst>
                </p14:cNvPr>
                <p14:cNvContentPartPr/>
                <p14:nvPr/>
              </p14:nvContentPartPr>
              <p14:xfrm>
                <a:off x="6990853" y="5061432"/>
                <a:ext cx="173880" cy="42480"/>
              </p14:xfrm>
            </p:contentPart>
          </mc:Choice>
          <mc:Fallback>
            <p:pic>
              <p:nvPicPr>
                <p:cNvPr id="244" name="Freihand 243">
                  <a:extLst>
                    <a:ext uri="{FF2B5EF4-FFF2-40B4-BE49-F238E27FC236}">
                      <a16:creationId xmlns:a16="http://schemas.microsoft.com/office/drawing/2014/main" id="{33809267-CF01-4E25-9E39-073B13355980}"/>
                    </a:ext>
                  </a:extLst>
                </p:cNvPr>
                <p:cNvPicPr/>
                <p:nvPr/>
              </p:nvPicPr>
              <p:blipFill>
                <a:blip r:embed="rId432"/>
                <a:stretch>
                  <a:fillRect/>
                </a:stretch>
              </p:blipFill>
              <p:spPr>
                <a:xfrm>
                  <a:off x="6986533" y="5057112"/>
                  <a:ext cx="182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6" name="Freihand 245">
                  <a:extLst>
                    <a:ext uri="{FF2B5EF4-FFF2-40B4-BE49-F238E27FC236}">
                      <a16:creationId xmlns:a16="http://schemas.microsoft.com/office/drawing/2014/main" id="{F968FE0C-C2BB-4737-8357-8788B8C33238}"/>
                    </a:ext>
                  </a:extLst>
                </p14:cNvPr>
                <p14:cNvContentPartPr/>
                <p14:nvPr/>
              </p14:nvContentPartPr>
              <p14:xfrm>
                <a:off x="7066093" y="5031192"/>
                <a:ext cx="139320" cy="209160"/>
              </p14:xfrm>
            </p:contentPart>
          </mc:Choice>
          <mc:Fallback>
            <p:pic>
              <p:nvPicPr>
                <p:cNvPr id="246" name="Freihand 245">
                  <a:extLst>
                    <a:ext uri="{FF2B5EF4-FFF2-40B4-BE49-F238E27FC236}">
                      <a16:creationId xmlns:a16="http://schemas.microsoft.com/office/drawing/2014/main" id="{F968FE0C-C2BB-4737-8357-8788B8C33238}"/>
                    </a:ext>
                  </a:extLst>
                </p:cNvPr>
                <p:cNvPicPr/>
                <p:nvPr/>
              </p:nvPicPr>
              <p:blipFill>
                <a:blip r:embed="rId434"/>
                <a:stretch>
                  <a:fillRect/>
                </a:stretch>
              </p:blipFill>
              <p:spPr>
                <a:xfrm>
                  <a:off x="7061773" y="5026872"/>
                  <a:ext cx="147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7" name="Freihand 246">
                  <a:extLst>
                    <a:ext uri="{FF2B5EF4-FFF2-40B4-BE49-F238E27FC236}">
                      <a16:creationId xmlns:a16="http://schemas.microsoft.com/office/drawing/2014/main" id="{09E09360-EC2C-49D5-BF7F-8F457951E72D}"/>
                    </a:ext>
                  </a:extLst>
                </p14:cNvPr>
                <p14:cNvContentPartPr/>
                <p14:nvPr/>
              </p14:nvContentPartPr>
              <p14:xfrm>
                <a:off x="7238893" y="5026512"/>
                <a:ext cx="162720" cy="175680"/>
              </p14:xfrm>
            </p:contentPart>
          </mc:Choice>
          <mc:Fallback>
            <p:pic>
              <p:nvPicPr>
                <p:cNvPr id="247" name="Freihand 246">
                  <a:extLst>
                    <a:ext uri="{FF2B5EF4-FFF2-40B4-BE49-F238E27FC236}">
                      <a16:creationId xmlns:a16="http://schemas.microsoft.com/office/drawing/2014/main" id="{09E09360-EC2C-49D5-BF7F-8F457951E72D}"/>
                    </a:ext>
                  </a:extLst>
                </p:cNvPr>
                <p:cNvPicPr/>
                <p:nvPr/>
              </p:nvPicPr>
              <p:blipFill>
                <a:blip r:embed="rId436"/>
                <a:stretch>
                  <a:fillRect/>
                </a:stretch>
              </p:blipFill>
              <p:spPr>
                <a:xfrm>
                  <a:off x="7234573" y="5022192"/>
                  <a:ext cx="171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8" name="Freihand 247">
                  <a:extLst>
                    <a:ext uri="{FF2B5EF4-FFF2-40B4-BE49-F238E27FC236}">
                      <a16:creationId xmlns:a16="http://schemas.microsoft.com/office/drawing/2014/main" id="{C12E7513-4316-4F7C-A440-30342343F61D}"/>
                    </a:ext>
                  </a:extLst>
                </p14:cNvPr>
                <p14:cNvContentPartPr/>
                <p14:nvPr/>
              </p14:nvContentPartPr>
              <p14:xfrm>
                <a:off x="7392613" y="5100312"/>
                <a:ext cx="96480" cy="86040"/>
              </p14:xfrm>
            </p:contentPart>
          </mc:Choice>
          <mc:Fallback>
            <p:pic>
              <p:nvPicPr>
                <p:cNvPr id="248" name="Freihand 247">
                  <a:extLst>
                    <a:ext uri="{FF2B5EF4-FFF2-40B4-BE49-F238E27FC236}">
                      <a16:creationId xmlns:a16="http://schemas.microsoft.com/office/drawing/2014/main" id="{C12E7513-4316-4F7C-A440-30342343F61D}"/>
                    </a:ext>
                  </a:extLst>
                </p:cNvPr>
                <p:cNvPicPr/>
                <p:nvPr/>
              </p:nvPicPr>
              <p:blipFill>
                <a:blip r:embed="rId438"/>
                <a:stretch>
                  <a:fillRect/>
                </a:stretch>
              </p:blipFill>
              <p:spPr>
                <a:xfrm>
                  <a:off x="7388293" y="5095992"/>
                  <a:ext cx="105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9" name="Freihand 248">
                  <a:extLst>
                    <a:ext uri="{FF2B5EF4-FFF2-40B4-BE49-F238E27FC236}">
                      <a16:creationId xmlns:a16="http://schemas.microsoft.com/office/drawing/2014/main" id="{838BDF6E-F2F0-4A0F-AC65-9694EAAF672C}"/>
                    </a:ext>
                  </a:extLst>
                </p14:cNvPr>
                <p14:cNvContentPartPr/>
                <p14:nvPr/>
              </p14:nvContentPartPr>
              <p14:xfrm>
                <a:off x="7536613" y="5005992"/>
                <a:ext cx="15120" cy="242640"/>
              </p14:xfrm>
            </p:contentPart>
          </mc:Choice>
          <mc:Fallback>
            <p:pic>
              <p:nvPicPr>
                <p:cNvPr id="249" name="Freihand 248">
                  <a:extLst>
                    <a:ext uri="{FF2B5EF4-FFF2-40B4-BE49-F238E27FC236}">
                      <a16:creationId xmlns:a16="http://schemas.microsoft.com/office/drawing/2014/main" id="{838BDF6E-F2F0-4A0F-AC65-9694EAAF672C}"/>
                    </a:ext>
                  </a:extLst>
                </p:cNvPr>
                <p:cNvPicPr/>
                <p:nvPr/>
              </p:nvPicPr>
              <p:blipFill>
                <a:blip r:embed="rId440"/>
                <a:stretch>
                  <a:fillRect/>
                </a:stretch>
              </p:blipFill>
              <p:spPr>
                <a:xfrm>
                  <a:off x="7532293" y="5001672"/>
                  <a:ext cx="23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1" name="Freihand 250">
                  <a:extLst>
                    <a:ext uri="{FF2B5EF4-FFF2-40B4-BE49-F238E27FC236}">
                      <a16:creationId xmlns:a16="http://schemas.microsoft.com/office/drawing/2014/main" id="{D5D394C7-E109-44A6-B83E-894DBF1499F0}"/>
                    </a:ext>
                  </a:extLst>
                </p14:cNvPr>
                <p14:cNvContentPartPr/>
                <p14:nvPr/>
              </p14:nvContentPartPr>
              <p14:xfrm>
                <a:off x="7602133" y="5025432"/>
                <a:ext cx="58680" cy="117720"/>
              </p14:xfrm>
            </p:contentPart>
          </mc:Choice>
          <mc:Fallback>
            <p:pic>
              <p:nvPicPr>
                <p:cNvPr id="251" name="Freihand 250">
                  <a:extLst>
                    <a:ext uri="{FF2B5EF4-FFF2-40B4-BE49-F238E27FC236}">
                      <a16:creationId xmlns:a16="http://schemas.microsoft.com/office/drawing/2014/main" id="{D5D394C7-E109-44A6-B83E-894DBF1499F0}"/>
                    </a:ext>
                  </a:extLst>
                </p:cNvPr>
                <p:cNvPicPr/>
                <p:nvPr/>
              </p:nvPicPr>
              <p:blipFill>
                <a:blip r:embed="rId442"/>
                <a:stretch>
                  <a:fillRect/>
                </a:stretch>
              </p:blipFill>
              <p:spPr>
                <a:xfrm>
                  <a:off x="7597813" y="5021112"/>
                  <a:ext cx="67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2" name="Freihand 251">
                  <a:extLst>
                    <a:ext uri="{FF2B5EF4-FFF2-40B4-BE49-F238E27FC236}">
                      <a16:creationId xmlns:a16="http://schemas.microsoft.com/office/drawing/2014/main" id="{D184CEF4-A8C8-4CA3-9DAD-40158898F870}"/>
                    </a:ext>
                  </a:extLst>
                </p14:cNvPr>
                <p14:cNvContentPartPr/>
                <p14:nvPr/>
              </p14:nvContentPartPr>
              <p14:xfrm>
                <a:off x="7612933" y="5024712"/>
                <a:ext cx="117000" cy="153360"/>
              </p14:xfrm>
            </p:contentPart>
          </mc:Choice>
          <mc:Fallback>
            <p:pic>
              <p:nvPicPr>
                <p:cNvPr id="252" name="Freihand 251">
                  <a:extLst>
                    <a:ext uri="{FF2B5EF4-FFF2-40B4-BE49-F238E27FC236}">
                      <a16:creationId xmlns:a16="http://schemas.microsoft.com/office/drawing/2014/main" id="{D184CEF4-A8C8-4CA3-9DAD-40158898F870}"/>
                    </a:ext>
                  </a:extLst>
                </p:cNvPr>
                <p:cNvPicPr/>
                <p:nvPr/>
              </p:nvPicPr>
              <p:blipFill>
                <a:blip r:embed="rId444"/>
                <a:stretch>
                  <a:fillRect/>
                </a:stretch>
              </p:blipFill>
              <p:spPr>
                <a:xfrm>
                  <a:off x="7608613" y="5020392"/>
                  <a:ext cx="125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3" name="Freihand 252">
                  <a:extLst>
                    <a:ext uri="{FF2B5EF4-FFF2-40B4-BE49-F238E27FC236}">
                      <a16:creationId xmlns:a16="http://schemas.microsoft.com/office/drawing/2014/main" id="{A9940340-22FC-4BAC-A4D7-670ECF67ECF2}"/>
                    </a:ext>
                  </a:extLst>
                </p14:cNvPr>
                <p14:cNvContentPartPr/>
                <p14:nvPr/>
              </p14:nvContentPartPr>
              <p14:xfrm>
                <a:off x="7702213" y="5039112"/>
                <a:ext cx="91800" cy="168120"/>
              </p14:xfrm>
            </p:contentPart>
          </mc:Choice>
          <mc:Fallback>
            <p:pic>
              <p:nvPicPr>
                <p:cNvPr id="253" name="Freihand 252">
                  <a:extLst>
                    <a:ext uri="{FF2B5EF4-FFF2-40B4-BE49-F238E27FC236}">
                      <a16:creationId xmlns:a16="http://schemas.microsoft.com/office/drawing/2014/main" id="{A9940340-22FC-4BAC-A4D7-670ECF67ECF2}"/>
                    </a:ext>
                  </a:extLst>
                </p:cNvPr>
                <p:cNvPicPr/>
                <p:nvPr/>
              </p:nvPicPr>
              <p:blipFill>
                <a:blip r:embed="rId446"/>
                <a:stretch>
                  <a:fillRect/>
                </a:stretch>
              </p:blipFill>
              <p:spPr>
                <a:xfrm>
                  <a:off x="7697893" y="5034792"/>
                  <a:ext cx="100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4" name="Freihand 253">
                  <a:extLst>
                    <a:ext uri="{FF2B5EF4-FFF2-40B4-BE49-F238E27FC236}">
                      <a16:creationId xmlns:a16="http://schemas.microsoft.com/office/drawing/2014/main" id="{1E3FF27C-B2CF-4D0C-8871-00F6E6149E16}"/>
                    </a:ext>
                  </a:extLst>
                </p14:cNvPr>
                <p14:cNvContentPartPr/>
                <p14:nvPr/>
              </p14:nvContentPartPr>
              <p14:xfrm>
                <a:off x="7771333" y="5037672"/>
                <a:ext cx="89640" cy="166680"/>
              </p14:xfrm>
            </p:contentPart>
          </mc:Choice>
          <mc:Fallback>
            <p:pic>
              <p:nvPicPr>
                <p:cNvPr id="254" name="Freihand 253">
                  <a:extLst>
                    <a:ext uri="{FF2B5EF4-FFF2-40B4-BE49-F238E27FC236}">
                      <a16:creationId xmlns:a16="http://schemas.microsoft.com/office/drawing/2014/main" id="{1E3FF27C-B2CF-4D0C-8871-00F6E6149E16}"/>
                    </a:ext>
                  </a:extLst>
                </p:cNvPr>
                <p:cNvPicPr/>
                <p:nvPr/>
              </p:nvPicPr>
              <p:blipFill>
                <a:blip r:embed="rId448"/>
                <a:stretch>
                  <a:fillRect/>
                </a:stretch>
              </p:blipFill>
              <p:spPr>
                <a:xfrm>
                  <a:off x="7767013" y="5033352"/>
                  <a:ext cx="98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5" name="Freihand 254">
                  <a:extLst>
                    <a:ext uri="{FF2B5EF4-FFF2-40B4-BE49-F238E27FC236}">
                      <a16:creationId xmlns:a16="http://schemas.microsoft.com/office/drawing/2014/main" id="{279A9B8D-1B41-4CD1-8250-B3CF2A1666FE}"/>
                    </a:ext>
                  </a:extLst>
                </p14:cNvPr>
                <p14:cNvContentPartPr/>
                <p14:nvPr/>
              </p14:nvContentPartPr>
              <p14:xfrm>
                <a:off x="7863133" y="4969272"/>
                <a:ext cx="31680" cy="123840"/>
              </p14:xfrm>
            </p:contentPart>
          </mc:Choice>
          <mc:Fallback>
            <p:pic>
              <p:nvPicPr>
                <p:cNvPr id="255" name="Freihand 254">
                  <a:extLst>
                    <a:ext uri="{FF2B5EF4-FFF2-40B4-BE49-F238E27FC236}">
                      <a16:creationId xmlns:a16="http://schemas.microsoft.com/office/drawing/2014/main" id="{279A9B8D-1B41-4CD1-8250-B3CF2A1666FE}"/>
                    </a:ext>
                  </a:extLst>
                </p:cNvPr>
                <p:cNvPicPr/>
                <p:nvPr/>
              </p:nvPicPr>
              <p:blipFill>
                <a:blip r:embed="rId450"/>
                <a:stretch>
                  <a:fillRect/>
                </a:stretch>
              </p:blipFill>
              <p:spPr>
                <a:xfrm>
                  <a:off x="7858813" y="4964952"/>
                  <a:ext cx="40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6" name="Freihand 255">
                  <a:extLst>
                    <a:ext uri="{FF2B5EF4-FFF2-40B4-BE49-F238E27FC236}">
                      <a16:creationId xmlns:a16="http://schemas.microsoft.com/office/drawing/2014/main" id="{19D2C2C6-B2F1-4129-9D3F-EEC0BC7692C2}"/>
                    </a:ext>
                  </a:extLst>
                </p14:cNvPr>
                <p14:cNvContentPartPr/>
                <p14:nvPr/>
              </p14:nvContentPartPr>
              <p14:xfrm>
                <a:off x="7906333" y="5031552"/>
                <a:ext cx="75600" cy="79200"/>
              </p14:xfrm>
            </p:contentPart>
          </mc:Choice>
          <mc:Fallback>
            <p:pic>
              <p:nvPicPr>
                <p:cNvPr id="256" name="Freihand 255">
                  <a:extLst>
                    <a:ext uri="{FF2B5EF4-FFF2-40B4-BE49-F238E27FC236}">
                      <a16:creationId xmlns:a16="http://schemas.microsoft.com/office/drawing/2014/main" id="{19D2C2C6-B2F1-4129-9D3F-EEC0BC7692C2}"/>
                    </a:ext>
                  </a:extLst>
                </p:cNvPr>
                <p:cNvPicPr/>
                <p:nvPr/>
              </p:nvPicPr>
              <p:blipFill>
                <a:blip r:embed="rId452"/>
                <a:stretch>
                  <a:fillRect/>
                </a:stretch>
              </p:blipFill>
              <p:spPr>
                <a:xfrm>
                  <a:off x="7902013" y="5027232"/>
                  <a:ext cx="84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7" name="Freihand 256">
                  <a:extLst>
                    <a:ext uri="{FF2B5EF4-FFF2-40B4-BE49-F238E27FC236}">
                      <a16:creationId xmlns:a16="http://schemas.microsoft.com/office/drawing/2014/main" id="{5FE1E5DA-0850-49E9-A722-F30ED0D69BF5}"/>
                    </a:ext>
                  </a:extLst>
                </p14:cNvPr>
                <p14:cNvContentPartPr/>
                <p14:nvPr/>
              </p14:nvContentPartPr>
              <p14:xfrm>
                <a:off x="7968973" y="4957392"/>
                <a:ext cx="49320" cy="205200"/>
              </p14:xfrm>
            </p:contentPart>
          </mc:Choice>
          <mc:Fallback>
            <p:pic>
              <p:nvPicPr>
                <p:cNvPr id="257" name="Freihand 256">
                  <a:extLst>
                    <a:ext uri="{FF2B5EF4-FFF2-40B4-BE49-F238E27FC236}">
                      <a16:creationId xmlns:a16="http://schemas.microsoft.com/office/drawing/2014/main" id="{5FE1E5DA-0850-49E9-A722-F30ED0D69BF5}"/>
                    </a:ext>
                  </a:extLst>
                </p:cNvPr>
                <p:cNvPicPr/>
                <p:nvPr/>
              </p:nvPicPr>
              <p:blipFill>
                <a:blip r:embed="rId454"/>
                <a:stretch>
                  <a:fillRect/>
                </a:stretch>
              </p:blipFill>
              <p:spPr>
                <a:xfrm>
                  <a:off x="7964653" y="4953072"/>
                  <a:ext cx="57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8" name="Freihand 257">
                  <a:extLst>
                    <a:ext uri="{FF2B5EF4-FFF2-40B4-BE49-F238E27FC236}">
                      <a16:creationId xmlns:a16="http://schemas.microsoft.com/office/drawing/2014/main" id="{9AC924E7-371A-46AF-A140-4DFB21D0B6C4}"/>
                    </a:ext>
                  </a:extLst>
                </p14:cNvPr>
                <p14:cNvContentPartPr/>
                <p14:nvPr/>
              </p14:nvContentPartPr>
              <p14:xfrm>
                <a:off x="8002453" y="4971792"/>
                <a:ext cx="201960" cy="148680"/>
              </p14:xfrm>
            </p:contentPart>
          </mc:Choice>
          <mc:Fallback>
            <p:pic>
              <p:nvPicPr>
                <p:cNvPr id="258" name="Freihand 257">
                  <a:extLst>
                    <a:ext uri="{FF2B5EF4-FFF2-40B4-BE49-F238E27FC236}">
                      <a16:creationId xmlns:a16="http://schemas.microsoft.com/office/drawing/2014/main" id="{9AC924E7-371A-46AF-A140-4DFB21D0B6C4}"/>
                    </a:ext>
                  </a:extLst>
                </p:cNvPr>
                <p:cNvPicPr/>
                <p:nvPr/>
              </p:nvPicPr>
              <p:blipFill>
                <a:blip r:embed="rId456"/>
                <a:stretch>
                  <a:fillRect/>
                </a:stretch>
              </p:blipFill>
              <p:spPr>
                <a:xfrm>
                  <a:off x="7998133" y="4967472"/>
                  <a:ext cx="210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9" name="Freihand 258">
                  <a:extLst>
                    <a:ext uri="{FF2B5EF4-FFF2-40B4-BE49-F238E27FC236}">
                      <a16:creationId xmlns:a16="http://schemas.microsoft.com/office/drawing/2014/main" id="{F782360E-EEB2-46C3-996C-87A385591DC1}"/>
                    </a:ext>
                  </a:extLst>
                </p14:cNvPr>
                <p14:cNvContentPartPr/>
                <p14:nvPr/>
              </p14:nvContentPartPr>
              <p14:xfrm>
                <a:off x="8223853" y="5022912"/>
                <a:ext cx="163800" cy="95040"/>
              </p14:xfrm>
            </p:contentPart>
          </mc:Choice>
          <mc:Fallback>
            <p:pic>
              <p:nvPicPr>
                <p:cNvPr id="259" name="Freihand 258">
                  <a:extLst>
                    <a:ext uri="{FF2B5EF4-FFF2-40B4-BE49-F238E27FC236}">
                      <a16:creationId xmlns:a16="http://schemas.microsoft.com/office/drawing/2014/main" id="{F782360E-EEB2-46C3-996C-87A385591DC1}"/>
                    </a:ext>
                  </a:extLst>
                </p:cNvPr>
                <p:cNvPicPr/>
                <p:nvPr/>
              </p:nvPicPr>
              <p:blipFill>
                <a:blip r:embed="rId458"/>
                <a:stretch>
                  <a:fillRect/>
                </a:stretch>
              </p:blipFill>
              <p:spPr>
                <a:xfrm>
                  <a:off x="8219533" y="5018592"/>
                  <a:ext cx="172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0" name="Freihand 259">
                  <a:extLst>
                    <a:ext uri="{FF2B5EF4-FFF2-40B4-BE49-F238E27FC236}">
                      <a16:creationId xmlns:a16="http://schemas.microsoft.com/office/drawing/2014/main" id="{A2D6DA96-5FEF-4917-8DB6-EA6B10F432A9}"/>
                    </a:ext>
                  </a:extLst>
                </p14:cNvPr>
                <p14:cNvContentPartPr/>
                <p14:nvPr/>
              </p14:nvContentPartPr>
              <p14:xfrm>
                <a:off x="8334373" y="5060352"/>
                <a:ext cx="60840" cy="11880"/>
              </p14:xfrm>
            </p:contentPart>
          </mc:Choice>
          <mc:Fallback>
            <p:pic>
              <p:nvPicPr>
                <p:cNvPr id="260" name="Freihand 259">
                  <a:extLst>
                    <a:ext uri="{FF2B5EF4-FFF2-40B4-BE49-F238E27FC236}">
                      <a16:creationId xmlns:a16="http://schemas.microsoft.com/office/drawing/2014/main" id="{A2D6DA96-5FEF-4917-8DB6-EA6B10F432A9}"/>
                    </a:ext>
                  </a:extLst>
                </p:cNvPr>
                <p:cNvPicPr/>
                <p:nvPr/>
              </p:nvPicPr>
              <p:blipFill>
                <a:blip r:embed="rId460"/>
                <a:stretch>
                  <a:fillRect/>
                </a:stretch>
              </p:blipFill>
              <p:spPr>
                <a:xfrm>
                  <a:off x="8330053" y="5056032"/>
                  <a:ext cx="69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1" name="Freihand 260">
                  <a:extLst>
                    <a:ext uri="{FF2B5EF4-FFF2-40B4-BE49-F238E27FC236}">
                      <a16:creationId xmlns:a16="http://schemas.microsoft.com/office/drawing/2014/main" id="{B2EF9CE6-3B0B-4B0D-AE51-CFC0DEA30361}"/>
                    </a:ext>
                  </a:extLst>
                </p14:cNvPr>
                <p14:cNvContentPartPr/>
                <p14:nvPr/>
              </p14:nvContentPartPr>
              <p14:xfrm>
                <a:off x="8384413" y="5029032"/>
                <a:ext cx="104040" cy="54720"/>
              </p14:xfrm>
            </p:contentPart>
          </mc:Choice>
          <mc:Fallback>
            <p:pic>
              <p:nvPicPr>
                <p:cNvPr id="261" name="Freihand 260">
                  <a:extLst>
                    <a:ext uri="{FF2B5EF4-FFF2-40B4-BE49-F238E27FC236}">
                      <a16:creationId xmlns:a16="http://schemas.microsoft.com/office/drawing/2014/main" id="{B2EF9CE6-3B0B-4B0D-AE51-CFC0DEA30361}"/>
                    </a:ext>
                  </a:extLst>
                </p:cNvPr>
                <p:cNvPicPr/>
                <p:nvPr/>
              </p:nvPicPr>
              <p:blipFill>
                <a:blip r:embed="rId462"/>
                <a:stretch>
                  <a:fillRect/>
                </a:stretch>
              </p:blipFill>
              <p:spPr>
                <a:xfrm>
                  <a:off x="8380093" y="5024712"/>
                  <a:ext cx="112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2" name="Freihand 261">
                  <a:extLst>
                    <a:ext uri="{FF2B5EF4-FFF2-40B4-BE49-F238E27FC236}">
                      <a16:creationId xmlns:a16="http://schemas.microsoft.com/office/drawing/2014/main" id="{C7ACE888-B6F9-4E1E-BD41-02750175CADB}"/>
                    </a:ext>
                  </a:extLst>
                </p14:cNvPr>
                <p14:cNvContentPartPr/>
                <p14:nvPr/>
              </p14:nvContentPartPr>
              <p14:xfrm>
                <a:off x="8472613" y="5090592"/>
                <a:ext cx="39240" cy="1080"/>
              </p14:xfrm>
            </p:contentPart>
          </mc:Choice>
          <mc:Fallback>
            <p:pic>
              <p:nvPicPr>
                <p:cNvPr id="262" name="Freihand 261">
                  <a:extLst>
                    <a:ext uri="{FF2B5EF4-FFF2-40B4-BE49-F238E27FC236}">
                      <a16:creationId xmlns:a16="http://schemas.microsoft.com/office/drawing/2014/main" id="{C7ACE888-B6F9-4E1E-BD41-02750175CADB}"/>
                    </a:ext>
                  </a:extLst>
                </p:cNvPr>
                <p:cNvPicPr/>
                <p:nvPr/>
              </p:nvPicPr>
              <p:blipFill>
                <a:blip r:embed="rId464"/>
                <a:stretch>
                  <a:fillRect/>
                </a:stretch>
              </p:blipFill>
              <p:spPr>
                <a:xfrm>
                  <a:off x="8468293" y="5086272"/>
                  <a:ext cx="478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3" name="Freihand 262">
                  <a:extLst>
                    <a:ext uri="{FF2B5EF4-FFF2-40B4-BE49-F238E27FC236}">
                      <a16:creationId xmlns:a16="http://schemas.microsoft.com/office/drawing/2014/main" id="{02D34E23-C742-444A-AC4A-C619542490E1}"/>
                    </a:ext>
                  </a:extLst>
                </p14:cNvPr>
                <p14:cNvContentPartPr/>
                <p14:nvPr/>
              </p14:nvContentPartPr>
              <p14:xfrm>
                <a:off x="8517253" y="5083392"/>
                <a:ext cx="21600" cy="18000"/>
              </p14:xfrm>
            </p:contentPart>
          </mc:Choice>
          <mc:Fallback>
            <p:pic>
              <p:nvPicPr>
                <p:cNvPr id="263" name="Freihand 262">
                  <a:extLst>
                    <a:ext uri="{FF2B5EF4-FFF2-40B4-BE49-F238E27FC236}">
                      <a16:creationId xmlns:a16="http://schemas.microsoft.com/office/drawing/2014/main" id="{02D34E23-C742-444A-AC4A-C619542490E1}"/>
                    </a:ext>
                  </a:extLst>
                </p:cNvPr>
                <p:cNvPicPr/>
                <p:nvPr/>
              </p:nvPicPr>
              <p:blipFill>
                <a:blip r:embed="rId466"/>
                <a:stretch>
                  <a:fillRect/>
                </a:stretch>
              </p:blipFill>
              <p:spPr>
                <a:xfrm>
                  <a:off x="8512933" y="5079072"/>
                  <a:ext cx="30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4" name="Freihand 263">
                  <a:extLst>
                    <a:ext uri="{FF2B5EF4-FFF2-40B4-BE49-F238E27FC236}">
                      <a16:creationId xmlns:a16="http://schemas.microsoft.com/office/drawing/2014/main" id="{CF5B3BBE-4036-43ED-937A-AFB71009347E}"/>
                    </a:ext>
                  </a:extLst>
                </p14:cNvPr>
                <p14:cNvContentPartPr/>
                <p14:nvPr/>
              </p14:nvContentPartPr>
              <p14:xfrm>
                <a:off x="8470453" y="4934352"/>
                <a:ext cx="118440" cy="277200"/>
              </p14:xfrm>
            </p:contentPart>
          </mc:Choice>
          <mc:Fallback>
            <p:pic>
              <p:nvPicPr>
                <p:cNvPr id="264" name="Freihand 263">
                  <a:extLst>
                    <a:ext uri="{FF2B5EF4-FFF2-40B4-BE49-F238E27FC236}">
                      <a16:creationId xmlns:a16="http://schemas.microsoft.com/office/drawing/2014/main" id="{CF5B3BBE-4036-43ED-937A-AFB71009347E}"/>
                    </a:ext>
                  </a:extLst>
                </p:cNvPr>
                <p:cNvPicPr/>
                <p:nvPr/>
              </p:nvPicPr>
              <p:blipFill>
                <a:blip r:embed="rId468"/>
                <a:stretch>
                  <a:fillRect/>
                </a:stretch>
              </p:blipFill>
              <p:spPr>
                <a:xfrm>
                  <a:off x="8466133" y="4930032"/>
                  <a:ext cx="127080" cy="28584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Raum: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Straße: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Ort: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Sprechstunde:		n.V.</a:t>
            </a:r>
            <a:endParaRPr lang="de-DE" sz="2400" dirty="0"/>
          </a:p>
          <a:p>
            <a:pPr>
              <a:lnSpc>
                <a:spcPct val="100000"/>
              </a:lnSpc>
            </a:pPr>
            <a:r>
              <a:rPr lang="de-DE" sz="2400" dirty="0">
                <a:solidFill>
                  <a:srgbClr val="000000"/>
                </a:solidFill>
                <a:ea typeface="Droid Sans Fallback"/>
              </a:rPr>
              <a:t>			oder schauen Sie</a:t>
            </a:r>
            <a:endParaRPr lang="de-DE" sz="2400" dirty="0"/>
          </a:p>
          <a:p>
            <a:pPr>
              <a:lnSpc>
                <a:spcPct val="100000"/>
              </a:lnSpc>
            </a:pPr>
            <a:r>
              <a:rPr lang="de-DE" sz="2400" dirty="0">
                <a:solidFill>
                  <a:srgbClr val="000000"/>
                </a:solidFill>
                <a:ea typeface="Droid Sans Fallback"/>
              </a:rPr>
              <a:t>			einfach mal im Büro vorbei!</a:t>
            </a:r>
          </a:p>
          <a:p>
            <a:pPr>
              <a:lnSpc>
                <a:spcPct val="100000"/>
              </a:lnSpc>
            </a:pPr>
            <a:r>
              <a:rPr lang="de-DE" sz="2400" dirty="0">
                <a:solidFill>
                  <a:srgbClr val="000000"/>
                </a:solidFill>
              </a:rPr>
              <a:t>			oder per </a:t>
            </a:r>
            <a:r>
              <a:rPr lang="de-DE" sz="2400" dirty="0" err="1">
                <a:solidFill>
                  <a:srgbClr val="000000"/>
                </a:solidFill>
              </a:rPr>
              <a:t>Webex</a:t>
            </a:r>
            <a:r>
              <a:rPr lang="de-DE" sz="2400" dirty="0">
                <a:solidFill>
                  <a:srgbClr val="000000"/>
                </a:solidFill>
              </a:rPr>
              <a:t>/Zoom</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4</a:t>
            </a:fld>
            <a:endParaRPr lang="de-DE"/>
          </a:p>
        </p:txBody>
      </p:sp>
    </p:spTree>
    <p:extLst>
      <p:ext uri="{BB962C8B-B14F-4D97-AF65-F5344CB8AC3E}">
        <p14:creationId xmlns:p14="http://schemas.microsoft.com/office/powerpoint/2010/main" val="3847411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417845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2205E64A-83E2-4E93-8EF8-34AFEB99F4AD}"/>
                  </a:ext>
                </a:extLst>
              </p14:cNvPr>
              <p14:cNvContentPartPr/>
              <p14:nvPr/>
            </p14:nvContentPartPr>
            <p14:xfrm>
              <a:off x="401757" y="1734555"/>
              <a:ext cx="4959720" cy="86400"/>
            </p14:xfrm>
          </p:contentPart>
        </mc:Choice>
        <mc:Fallback xmlns="">
          <p:pic>
            <p:nvPicPr>
              <p:cNvPr id="4" name="Freihand 3">
                <a:extLst>
                  <a:ext uri="{FF2B5EF4-FFF2-40B4-BE49-F238E27FC236}">
                    <a16:creationId xmlns:a16="http://schemas.microsoft.com/office/drawing/2014/main" id="{2205E64A-83E2-4E93-8EF8-34AFEB99F4AD}"/>
                  </a:ext>
                </a:extLst>
              </p:cNvPr>
              <p:cNvPicPr/>
              <p:nvPr/>
            </p:nvPicPr>
            <p:blipFill>
              <a:blip r:embed="rId3"/>
              <a:stretch>
                <a:fillRect/>
              </a:stretch>
            </p:blipFill>
            <p:spPr>
              <a:xfrm>
                <a:off x="397437" y="1730235"/>
                <a:ext cx="4968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B85231B-73A7-4108-8436-08B62C164F90}"/>
                  </a:ext>
                </a:extLst>
              </p14:cNvPr>
              <p14:cNvContentPartPr/>
              <p14:nvPr/>
            </p14:nvContentPartPr>
            <p14:xfrm>
              <a:off x="430197" y="2230995"/>
              <a:ext cx="5240160" cy="83160"/>
            </p14:xfrm>
          </p:contentPart>
        </mc:Choice>
        <mc:Fallback xmlns="">
          <p:pic>
            <p:nvPicPr>
              <p:cNvPr id="5" name="Freihand 4">
                <a:extLst>
                  <a:ext uri="{FF2B5EF4-FFF2-40B4-BE49-F238E27FC236}">
                    <a16:creationId xmlns:a16="http://schemas.microsoft.com/office/drawing/2014/main" id="{5B85231B-73A7-4108-8436-08B62C164F90}"/>
                  </a:ext>
                </a:extLst>
              </p:cNvPr>
              <p:cNvPicPr/>
              <p:nvPr/>
            </p:nvPicPr>
            <p:blipFill>
              <a:blip r:embed="rId5"/>
              <a:stretch>
                <a:fillRect/>
              </a:stretch>
            </p:blipFill>
            <p:spPr>
              <a:xfrm>
                <a:off x="425877" y="2226675"/>
                <a:ext cx="5248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4E989AE1-7C56-4656-A0C1-F2CD0E6840D2}"/>
                  </a:ext>
                </a:extLst>
              </p14:cNvPr>
              <p14:cNvContentPartPr/>
              <p14:nvPr/>
            </p14:nvContentPartPr>
            <p14:xfrm>
              <a:off x="8628477" y="697035"/>
              <a:ext cx="478800" cy="474840"/>
            </p14:xfrm>
          </p:contentPart>
        </mc:Choice>
        <mc:Fallback xmlns="">
          <p:pic>
            <p:nvPicPr>
              <p:cNvPr id="36" name="Freihand 35">
                <a:extLst>
                  <a:ext uri="{FF2B5EF4-FFF2-40B4-BE49-F238E27FC236}">
                    <a16:creationId xmlns:a16="http://schemas.microsoft.com/office/drawing/2014/main" id="{4E989AE1-7C56-4656-A0C1-F2CD0E6840D2}"/>
                  </a:ext>
                </a:extLst>
              </p:cNvPr>
              <p:cNvPicPr/>
              <p:nvPr/>
            </p:nvPicPr>
            <p:blipFill>
              <a:blip r:embed="rId7"/>
              <a:stretch>
                <a:fillRect/>
              </a:stretch>
            </p:blipFill>
            <p:spPr>
              <a:xfrm>
                <a:off x="8624157" y="692715"/>
                <a:ext cx="4874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BFE50D92-64DA-46E8-8775-13D44F2108B5}"/>
                  </a:ext>
                </a:extLst>
              </p14:cNvPr>
              <p14:cNvContentPartPr/>
              <p14:nvPr/>
            </p14:nvContentPartPr>
            <p14:xfrm>
              <a:off x="8270997" y="30675"/>
              <a:ext cx="3529080" cy="2283840"/>
            </p14:xfrm>
          </p:contentPart>
        </mc:Choice>
        <mc:Fallback xmlns="">
          <p:pic>
            <p:nvPicPr>
              <p:cNvPr id="38" name="Freihand 37">
                <a:extLst>
                  <a:ext uri="{FF2B5EF4-FFF2-40B4-BE49-F238E27FC236}">
                    <a16:creationId xmlns:a16="http://schemas.microsoft.com/office/drawing/2014/main" id="{BFE50D92-64DA-46E8-8775-13D44F2108B5}"/>
                  </a:ext>
                </a:extLst>
              </p:cNvPr>
              <p:cNvPicPr/>
              <p:nvPr/>
            </p:nvPicPr>
            <p:blipFill>
              <a:blip r:embed="rId9"/>
              <a:stretch>
                <a:fillRect/>
              </a:stretch>
            </p:blipFill>
            <p:spPr>
              <a:xfrm>
                <a:off x="8266677" y="26355"/>
                <a:ext cx="3537720" cy="229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2AA0855B-DFA1-45F4-994B-8174AAD0292A}"/>
                  </a:ext>
                </a:extLst>
              </p14:cNvPr>
              <p14:cNvContentPartPr/>
              <p14:nvPr/>
            </p14:nvContentPartPr>
            <p14:xfrm>
              <a:off x="9801717" y="644835"/>
              <a:ext cx="922680" cy="505440"/>
            </p14:xfrm>
          </p:contentPart>
        </mc:Choice>
        <mc:Fallback xmlns="">
          <p:pic>
            <p:nvPicPr>
              <p:cNvPr id="40" name="Freihand 39">
                <a:extLst>
                  <a:ext uri="{FF2B5EF4-FFF2-40B4-BE49-F238E27FC236}">
                    <a16:creationId xmlns:a16="http://schemas.microsoft.com/office/drawing/2014/main" id="{2AA0855B-DFA1-45F4-994B-8174AAD0292A}"/>
                  </a:ext>
                </a:extLst>
              </p:cNvPr>
              <p:cNvPicPr/>
              <p:nvPr/>
            </p:nvPicPr>
            <p:blipFill>
              <a:blip r:embed="rId11"/>
              <a:stretch>
                <a:fillRect/>
              </a:stretch>
            </p:blipFill>
            <p:spPr>
              <a:xfrm>
                <a:off x="9797397" y="640515"/>
                <a:ext cx="93132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6698BD70-27E7-403D-9EF9-09EF4AEB68BA}"/>
                  </a:ext>
                </a:extLst>
              </p14:cNvPr>
              <p14:cNvContentPartPr/>
              <p14:nvPr/>
            </p14:nvContentPartPr>
            <p14:xfrm>
              <a:off x="8403477" y="115275"/>
              <a:ext cx="3179160" cy="2157840"/>
            </p14:xfrm>
          </p:contentPart>
        </mc:Choice>
        <mc:Fallback xmlns="">
          <p:pic>
            <p:nvPicPr>
              <p:cNvPr id="42" name="Freihand 41">
                <a:extLst>
                  <a:ext uri="{FF2B5EF4-FFF2-40B4-BE49-F238E27FC236}">
                    <a16:creationId xmlns:a16="http://schemas.microsoft.com/office/drawing/2014/main" id="{6698BD70-27E7-403D-9EF9-09EF4AEB68BA}"/>
                  </a:ext>
                </a:extLst>
              </p:cNvPr>
              <p:cNvPicPr/>
              <p:nvPr/>
            </p:nvPicPr>
            <p:blipFill>
              <a:blip r:embed="rId13"/>
              <a:stretch>
                <a:fillRect/>
              </a:stretch>
            </p:blipFill>
            <p:spPr>
              <a:xfrm>
                <a:off x="8399157" y="110955"/>
                <a:ext cx="3187800" cy="21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77234A74-710D-4873-B339-C9D5FEA27983}"/>
                  </a:ext>
                </a:extLst>
              </p14:cNvPr>
              <p14:cNvContentPartPr/>
              <p14:nvPr/>
            </p14:nvContentPartPr>
            <p14:xfrm>
              <a:off x="9125637" y="439635"/>
              <a:ext cx="25560" cy="1378800"/>
            </p14:xfrm>
          </p:contentPart>
        </mc:Choice>
        <mc:Fallback xmlns="">
          <p:pic>
            <p:nvPicPr>
              <p:cNvPr id="6" name="Freihand 5">
                <a:extLst>
                  <a:ext uri="{FF2B5EF4-FFF2-40B4-BE49-F238E27FC236}">
                    <a16:creationId xmlns:a16="http://schemas.microsoft.com/office/drawing/2014/main" id="{77234A74-710D-4873-B339-C9D5FEA27983}"/>
                  </a:ext>
                </a:extLst>
              </p:cNvPr>
              <p:cNvPicPr/>
              <p:nvPr/>
            </p:nvPicPr>
            <p:blipFill>
              <a:blip r:embed="rId15"/>
              <a:stretch>
                <a:fillRect/>
              </a:stretch>
            </p:blipFill>
            <p:spPr>
              <a:xfrm>
                <a:off x="9121317" y="435315"/>
                <a:ext cx="3420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F19303FF-EFEF-4AB4-B5F4-239F40B7C8A2}"/>
                  </a:ext>
                </a:extLst>
              </p14:cNvPr>
              <p14:cNvContentPartPr/>
              <p14:nvPr/>
            </p14:nvContentPartPr>
            <p14:xfrm>
              <a:off x="8832597" y="1767315"/>
              <a:ext cx="2241360" cy="53280"/>
            </p14:xfrm>
          </p:contentPart>
        </mc:Choice>
        <mc:Fallback xmlns="">
          <p:pic>
            <p:nvPicPr>
              <p:cNvPr id="7" name="Freihand 6">
                <a:extLst>
                  <a:ext uri="{FF2B5EF4-FFF2-40B4-BE49-F238E27FC236}">
                    <a16:creationId xmlns:a16="http://schemas.microsoft.com/office/drawing/2014/main" id="{F19303FF-EFEF-4AB4-B5F4-239F40B7C8A2}"/>
                  </a:ext>
                </a:extLst>
              </p:cNvPr>
              <p:cNvPicPr/>
              <p:nvPr/>
            </p:nvPicPr>
            <p:blipFill>
              <a:blip r:embed="rId17"/>
              <a:stretch>
                <a:fillRect/>
              </a:stretch>
            </p:blipFill>
            <p:spPr>
              <a:xfrm>
                <a:off x="8828277" y="1762995"/>
                <a:ext cx="225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889A3B01-81AB-457B-9AFC-AEF7B2989947}"/>
                  </a:ext>
                </a:extLst>
              </p14:cNvPr>
              <p14:cNvContentPartPr/>
              <p14:nvPr/>
            </p14:nvContentPartPr>
            <p14:xfrm>
              <a:off x="11040117" y="1728795"/>
              <a:ext cx="178920" cy="217800"/>
            </p14:xfrm>
          </p:contentPart>
        </mc:Choice>
        <mc:Fallback xmlns="">
          <p:pic>
            <p:nvPicPr>
              <p:cNvPr id="8" name="Freihand 7">
                <a:extLst>
                  <a:ext uri="{FF2B5EF4-FFF2-40B4-BE49-F238E27FC236}">
                    <a16:creationId xmlns:a16="http://schemas.microsoft.com/office/drawing/2014/main" id="{889A3B01-81AB-457B-9AFC-AEF7B2989947}"/>
                  </a:ext>
                </a:extLst>
              </p:cNvPr>
              <p:cNvPicPr/>
              <p:nvPr/>
            </p:nvPicPr>
            <p:blipFill>
              <a:blip r:embed="rId19"/>
              <a:stretch>
                <a:fillRect/>
              </a:stretch>
            </p:blipFill>
            <p:spPr>
              <a:xfrm>
                <a:off x="11035797" y="1724475"/>
                <a:ext cx="187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B7C5F27-B961-479C-8CF1-316B8FE09BF4}"/>
                  </a:ext>
                </a:extLst>
              </p14:cNvPr>
              <p14:cNvContentPartPr/>
              <p14:nvPr/>
            </p14:nvContentPartPr>
            <p14:xfrm>
              <a:off x="8983797" y="255675"/>
              <a:ext cx="261000" cy="212040"/>
            </p14:xfrm>
          </p:contentPart>
        </mc:Choice>
        <mc:Fallback xmlns="">
          <p:pic>
            <p:nvPicPr>
              <p:cNvPr id="12" name="Freihand 11">
                <a:extLst>
                  <a:ext uri="{FF2B5EF4-FFF2-40B4-BE49-F238E27FC236}">
                    <a16:creationId xmlns:a16="http://schemas.microsoft.com/office/drawing/2014/main" id="{4B7C5F27-B961-479C-8CF1-316B8FE09BF4}"/>
                  </a:ext>
                </a:extLst>
              </p:cNvPr>
              <p:cNvPicPr/>
              <p:nvPr/>
            </p:nvPicPr>
            <p:blipFill>
              <a:blip r:embed="rId21"/>
              <a:stretch>
                <a:fillRect/>
              </a:stretch>
            </p:blipFill>
            <p:spPr>
              <a:xfrm>
                <a:off x="8979477" y="251355"/>
                <a:ext cx="269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FEA94B65-B3AD-4B90-A572-1459552A00D9}"/>
                  </a:ext>
                </a:extLst>
              </p14:cNvPr>
              <p14:cNvContentPartPr/>
              <p14:nvPr/>
            </p14:nvContentPartPr>
            <p14:xfrm>
              <a:off x="8768157" y="295275"/>
              <a:ext cx="114480" cy="237240"/>
            </p14:xfrm>
          </p:contentPart>
        </mc:Choice>
        <mc:Fallback xmlns="">
          <p:pic>
            <p:nvPicPr>
              <p:cNvPr id="13" name="Freihand 12">
                <a:extLst>
                  <a:ext uri="{FF2B5EF4-FFF2-40B4-BE49-F238E27FC236}">
                    <a16:creationId xmlns:a16="http://schemas.microsoft.com/office/drawing/2014/main" id="{FEA94B65-B3AD-4B90-A572-1459552A00D9}"/>
                  </a:ext>
                </a:extLst>
              </p:cNvPr>
              <p:cNvPicPr/>
              <p:nvPr/>
            </p:nvPicPr>
            <p:blipFill>
              <a:blip r:embed="rId23"/>
              <a:stretch>
                <a:fillRect/>
              </a:stretch>
            </p:blipFill>
            <p:spPr>
              <a:xfrm>
                <a:off x="8763837" y="290955"/>
                <a:ext cx="123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DA1BF18C-F142-43B9-BDE3-7F30428F9CC1}"/>
                  </a:ext>
                </a:extLst>
              </p14:cNvPr>
              <p14:cNvContentPartPr/>
              <p14:nvPr/>
            </p14:nvContentPartPr>
            <p14:xfrm>
              <a:off x="10955517" y="1965675"/>
              <a:ext cx="143640" cy="169200"/>
            </p14:xfrm>
          </p:contentPart>
        </mc:Choice>
        <mc:Fallback xmlns="">
          <p:pic>
            <p:nvPicPr>
              <p:cNvPr id="14" name="Freihand 13">
                <a:extLst>
                  <a:ext uri="{FF2B5EF4-FFF2-40B4-BE49-F238E27FC236}">
                    <a16:creationId xmlns:a16="http://schemas.microsoft.com/office/drawing/2014/main" id="{DA1BF18C-F142-43B9-BDE3-7F30428F9CC1}"/>
                  </a:ext>
                </a:extLst>
              </p:cNvPr>
              <p:cNvPicPr/>
              <p:nvPr/>
            </p:nvPicPr>
            <p:blipFill>
              <a:blip r:embed="rId25"/>
              <a:stretch>
                <a:fillRect/>
              </a:stretch>
            </p:blipFill>
            <p:spPr>
              <a:xfrm>
                <a:off x="10951197" y="1961355"/>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635FF42E-4058-4519-B21E-BB529A548275}"/>
                  </a:ext>
                </a:extLst>
              </p14:cNvPr>
              <p14:cNvContentPartPr/>
              <p14:nvPr/>
            </p14:nvContentPartPr>
            <p14:xfrm>
              <a:off x="10956957" y="1980075"/>
              <a:ext cx="135720" cy="99360"/>
            </p14:xfrm>
          </p:contentPart>
        </mc:Choice>
        <mc:Fallback xmlns="">
          <p:pic>
            <p:nvPicPr>
              <p:cNvPr id="15" name="Freihand 14">
                <a:extLst>
                  <a:ext uri="{FF2B5EF4-FFF2-40B4-BE49-F238E27FC236}">
                    <a16:creationId xmlns:a16="http://schemas.microsoft.com/office/drawing/2014/main" id="{635FF42E-4058-4519-B21E-BB529A548275}"/>
                  </a:ext>
                </a:extLst>
              </p:cNvPr>
              <p:cNvPicPr/>
              <p:nvPr/>
            </p:nvPicPr>
            <p:blipFill>
              <a:blip r:embed="rId27"/>
              <a:stretch>
                <a:fillRect/>
              </a:stretch>
            </p:blipFill>
            <p:spPr>
              <a:xfrm>
                <a:off x="10952637" y="1975755"/>
                <a:ext cx="144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85BAB19-F5EA-48B6-98A0-D98552C7C304}"/>
                  </a:ext>
                </a:extLst>
              </p14:cNvPr>
              <p14:cNvContentPartPr/>
              <p14:nvPr/>
            </p14:nvContentPartPr>
            <p14:xfrm>
              <a:off x="9496077" y="434955"/>
              <a:ext cx="1407600" cy="1049400"/>
            </p14:xfrm>
          </p:contentPart>
        </mc:Choice>
        <mc:Fallback xmlns="">
          <p:pic>
            <p:nvPicPr>
              <p:cNvPr id="18" name="Freihand 17">
                <a:extLst>
                  <a:ext uri="{FF2B5EF4-FFF2-40B4-BE49-F238E27FC236}">
                    <a16:creationId xmlns:a16="http://schemas.microsoft.com/office/drawing/2014/main" id="{C85BAB19-F5EA-48B6-98A0-D98552C7C304}"/>
                  </a:ext>
                </a:extLst>
              </p:cNvPr>
              <p:cNvPicPr/>
              <p:nvPr/>
            </p:nvPicPr>
            <p:blipFill>
              <a:blip r:embed="rId29"/>
              <a:stretch>
                <a:fillRect/>
              </a:stretch>
            </p:blipFill>
            <p:spPr>
              <a:xfrm>
                <a:off x="9491757" y="430635"/>
                <a:ext cx="141624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6540F4F-E43E-43D4-B1B4-71E6E7545573}"/>
                  </a:ext>
                </a:extLst>
              </p14:cNvPr>
              <p14:cNvContentPartPr/>
              <p14:nvPr/>
            </p14:nvContentPartPr>
            <p14:xfrm>
              <a:off x="11051997" y="294555"/>
              <a:ext cx="113400" cy="164160"/>
            </p14:xfrm>
          </p:contentPart>
        </mc:Choice>
        <mc:Fallback xmlns="">
          <p:pic>
            <p:nvPicPr>
              <p:cNvPr id="20" name="Freihand 19">
                <a:extLst>
                  <a:ext uri="{FF2B5EF4-FFF2-40B4-BE49-F238E27FC236}">
                    <a16:creationId xmlns:a16="http://schemas.microsoft.com/office/drawing/2014/main" id="{96540F4F-E43E-43D4-B1B4-71E6E7545573}"/>
                  </a:ext>
                </a:extLst>
              </p:cNvPr>
              <p:cNvPicPr/>
              <p:nvPr/>
            </p:nvPicPr>
            <p:blipFill>
              <a:blip r:embed="rId31"/>
              <a:stretch>
                <a:fillRect/>
              </a:stretch>
            </p:blipFill>
            <p:spPr>
              <a:xfrm>
                <a:off x="11047677" y="290235"/>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70D7E695-6F0F-4188-A515-77E83F66A092}"/>
                  </a:ext>
                </a:extLst>
              </p14:cNvPr>
              <p14:cNvContentPartPr/>
              <p14:nvPr/>
            </p14:nvContentPartPr>
            <p14:xfrm>
              <a:off x="11063517" y="325515"/>
              <a:ext cx="120960" cy="111600"/>
            </p14:xfrm>
          </p:contentPart>
        </mc:Choice>
        <mc:Fallback xmlns="">
          <p:pic>
            <p:nvPicPr>
              <p:cNvPr id="21" name="Freihand 20">
                <a:extLst>
                  <a:ext uri="{FF2B5EF4-FFF2-40B4-BE49-F238E27FC236}">
                    <a16:creationId xmlns:a16="http://schemas.microsoft.com/office/drawing/2014/main" id="{70D7E695-6F0F-4188-A515-77E83F66A092}"/>
                  </a:ext>
                </a:extLst>
              </p:cNvPr>
              <p:cNvPicPr/>
              <p:nvPr/>
            </p:nvPicPr>
            <p:blipFill>
              <a:blip r:embed="rId33"/>
              <a:stretch>
                <a:fillRect/>
              </a:stretch>
            </p:blipFill>
            <p:spPr>
              <a:xfrm>
                <a:off x="11059197" y="321195"/>
                <a:ext cx="129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41EA83B9-0FB6-4663-8068-F9AE761EFBF0}"/>
                  </a:ext>
                </a:extLst>
              </p14:cNvPr>
              <p14:cNvContentPartPr/>
              <p14:nvPr/>
            </p14:nvContentPartPr>
            <p14:xfrm>
              <a:off x="9666357" y="387435"/>
              <a:ext cx="1073880" cy="1059480"/>
            </p14:xfrm>
          </p:contentPart>
        </mc:Choice>
        <mc:Fallback xmlns="">
          <p:pic>
            <p:nvPicPr>
              <p:cNvPr id="23" name="Freihand 22">
                <a:extLst>
                  <a:ext uri="{FF2B5EF4-FFF2-40B4-BE49-F238E27FC236}">
                    <a16:creationId xmlns:a16="http://schemas.microsoft.com/office/drawing/2014/main" id="{41EA83B9-0FB6-4663-8068-F9AE761EFBF0}"/>
                  </a:ext>
                </a:extLst>
              </p:cNvPr>
              <p:cNvPicPr/>
              <p:nvPr/>
            </p:nvPicPr>
            <p:blipFill>
              <a:blip r:embed="rId35"/>
              <a:stretch>
                <a:fillRect/>
              </a:stretch>
            </p:blipFill>
            <p:spPr>
              <a:xfrm>
                <a:off x="9662037" y="383115"/>
                <a:ext cx="1082520" cy="10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1520103-2CD2-46C0-A66D-4229C5C70988}"/>
                  </a:ext>
                </a:extLst>
              </p14:cNvPr>
              <p14:cNvContentPartPr/>
              <p14:nvPr/>
            </p14:nvContentPartPr>
            <p14:xfrm>
              <a:off x="10952277" y="1313715"/>
              <a:ext cx="145080" cy="216360"/>
            </p14:xfrm>
          </p:contentPart>
        </mc:Choice>
        <mc:Fallback xmlns="">
          <p:pic>
            <p:nvPicPr>
              <p:cNvPr id="24" name="Freihand 23">
                <a:extLst>
                  <a:ext uri="{FF2B5EF4-FFF2-40B4-BE49-F238E27FC236}">
                    <a16:creationId xmlns:a16="http://schemas.microsoft.com/office/drawing/2014/main" id="{C1520103-2CD2-46C0-A66D-4229C5C70988}"/>
                  </a:ext>
                </a:extLst>
              </p:cNvPr>
              <p:cNvPicPr/>
              <p:nvPr/>
            </p:nvPicPr>
            <p:blipFill>
              <a:blip r:embed="rId37"/>
              <a:stretch>
                <a:fillRect/>
              </a:stretch>
            </p:blipFill>
            <p:spPr>
              <a:xfrm>
                <a:off x="10947957" y="1309395"/>
                <a:ext cx="153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0C3FCFDF-80A9-4845-8182-EDCA4E0DBFAA}"/>
                  </a:ext>
                </a:extLst>
              </p14:cNvPr>
              <p14:cNvContentPartPr/>
              <p14:nvPr/>
            </p14:nvContentPartPr>
            <p14:xfrm>
              <a:off x="9154077" y="894315"/>
              <a:ext cx="323640" cy="20520"/>
            </p14:xfrm>
          </p:contentPart>
        </mc:Choice>
        <mc:Fallback xmlns="">
          <p:pic>
            <p:nvPicPr>
              <p:cNvPr id="26" name="Freihand 25">
                <a:extLst>
                  <a:ext uri="{FF2B5EF4-FFF2-40B4-BE49-F238E27FC236}">
                    <a16:creationId xmlns:a16="http://schemas.microsoft.com/office/drawing/2014/main" id="{0C3FCFDF-80A9-4845-8182-EDCA4E0DBFAA}"/>
                  </a:ext>
                </a:extLst>
              </p:cNvPr>
              <p:cNvPicPr/>
              <p:nvPr/>
            </p:nvPicPr>
            <p:blipFill>
              <a:blip r:embed="rId39"/>
              <a:stretch>
                <a:fillRect/>
              </a:stretch>
            </p:blipFill>
            <p:spPr>
              <a:xfrm>
                <a:off x="9149757" y="889995"/>
                <a:ext cx="332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117601A-5BE6-4DA2-9CDD-0CFC1D51DCD8}"/>
                  </a:ext>
                </a:extLst>
              </p14:cNvPr>
              <p14:cNvContentPartPr/>
              <p14:nvPr/>
            </p14:nvContentPartPr>
            <p14:xfrm>
              <a:off x="9788037" y="903675"/>
              <a:ext cx="457200" cy="87480"/>
            </p14:xfrm>
          </p:contentPart>
        </mc:Choice>
        <mc:Fallback xmlns="">
          <p:pic>
            <p:nvPicPr>
              <p:cNvPr id="27" name="Freihand 26">
                <a:extLst>
                  <a:ext uri="{FF2B5EF4-FFF2-40B4-BE49-F238E27FC236}">
                    <a16:creationId xmlns:a16="http://schemas.microsoft.com/office/drawing/2014/main" id="{A117601A-5BE6-4DA2-9CDD-0CFC1D51DCD8}"/>
                  </a:ext>
                </a:extLst>
              </p:cNvPr>
              <p:cNvPicPr/>
              <p:nvPr/>
            </p:nvPicPr>
            <p:blipFill>
              <a:blip r:embed="rId41"/>
              <a:stretch>
                <a:fillRect/>
              </a:stretch>
            </p:blipFill>
            <p:spPr>
              <a:xfrm>
                <a:off x="9783717" y="899355"/>
                <a:ext cx="46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2486C023-21A4-45AD-8FB2-45B99A007D06}"/>
                  </a:ext>
                </a:extLst>
              </p14:cNvPr>
              <p14:cNvContentPartPr/>
              <p14:nvPr/>
            </p14:nvContentPartPr>
            <p14:xfrm>
              <a:off x="10250637" y="947595"/>
              <a:ext cx="11520" cy="450360"/>
            </p14:xfrm>
          </p:contentPart>
        </mc:Choice>
        <mc:Fallback xmlns="">
          <p:pic>
            <p:nvPicPr>
              <p:cNvPr id="28" name="Freihand 27">
                <a:extLst>
                  <a:ext uri="{FF2B5EF4-FFF2-40B4-BE49-F238E27FC236}">
                    <a16:creationId xmlns:a16="http://schemas.microsoft.com/office/drawing/2014/main" id="{2486C023-21A4-45AD-8FB2-45B99A007D06}"/>
                  </a:ext>
                </a:extLst>
              </p:cNvPr>
              <p:cNvPicPr/>
              <p:nvPr/>
            </p:nvPicPr>
            <p:blipFill>
              <a:blip r:embed="rId43"/>
              <a:stretch>
                <a:fillRect/>
              </a:stretch>
            </p:blipFill>
            <p:spPr>
              <a:xfrm>
                <a:off x="10246317" y="943275"/>
                <a:ext cx="20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74A36262-A616-440A-B488-F90E8834DBCC}"/>
                  </a:ext>
                </a:extLst>
              </p14:cNvPr>
              <p14:cNvContentPartPr/>
              <p14:nvPr/>
            </p14:nvContentPartPr>
            <p14:xfrm>
              <a:off x="10261797" y="1442595"/>
              <a:ext cx="26640" cy="274320"/>
            </p14:xfrm>
          </p:contentPart>
        </mc:Choice>
        <mc:Fallback xmlns="">
          <p:pic>
            <p:nvPicPr>
              <p:cNvPr id="29" name="Freihand 28">
                <a:extLst>
                  <a:ext uri="{FF2B5EF4-FFF2-40B4-BE49-F238E27FC236}">
                    <a16:creationId xmlns:a16="http://schemas.microsoft.com/office/drawing/2014/main" id="{74A36262-A616-440A-B488-F90E8834DBCC}"/>
                  </a:ext>
                </a:extLst>
              </p:cNvPr>
              <p:cNvPicPr/>
              <p:nvPr/>
            </p:nvPicPr>
            <p:blipFill>
              <a:blip r:embed="rId45"/>
              <a:stretch>
                <a:fillRect/>
              </a:stretch>
            </p:blipFill>
            <p:spPr>
              <a:xfrm>
                <a:off x="10257477" y="1438275"/>
                <a:ext cx="35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DF195CE-F8DF-402B-89B4-3311C86A7F2F}"/>
                  </a:ext>
                </a:extLst>
              </p14:cNvPr>
              <p14:cNvContentPartPr/>
              <p14:nvPr/>
            </p14:nvContentPartPr>
            <p14:xfrm>
              <a:off x="8789397" y="855435"/>
              <a:ext cx="116640" cy="248040"/>
            </p14:xfrm>
          </p:contentPart>
        </mc:Choice>
        <mc:Fallback xmlns="">
          <p:pic>
            <p:nvPicPr>
              <p:cNvPr id="30" name="Freihand 29">
                <a:extLst>
                  <a:ext uri="{FF2B5EF4-FFF2-40B4-BE49-F238E27FC236}">
                    <a16:creationId xmlns:a16="http://schemas.microsoft.com/office/drawing/2014/main" id="{FDF195CE-F8DF-402B-89B4-3311C86A7F2F}"/>
                  </a:ext>
                </a:extLst>
              </p:cNvPr>
              <p:cNvPicPr/>
              <p:nvPr/>
            </p:nvPicPr>
            <p:blipFill>
              <a:blip r:embed="rId47"/>
              <a:stretch>
                <a:fillRect/>
              </a:stretch>
            </p:blipFill>
            <p:spPr>
              <a:xfrm>
                <a:off x="8785077" y="851115"/>
                <a:ext cx="125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03E8D52D-879E-47E6-95E3-2FC4BF155EF1}"/>
                  </a:ext>
                </a:extLst>
              </p14:cNvPr>
              <p14:cNvContentPartPr/>
              <p14:nvPr/>
            </p14:nvContentPartPr>
            <p14:xfrm>
              <a:off x="8892357" y="753555"/>
              <a:ext cx="203040" cy="127080"/>
            </p14:xfrm>
          </p:contentPart>
        </mc:Choice>
        <mc:Fallback xmlns="">
          <p:pic>
            <p:nvPicPr>
              <p:cNvPr id="31" name="Freihand 30">
                <a:extLst>
                  <a:ext uri="{FF2B5EF4-FFF2-40B4-BE49-F238E27FC236}">
                    <a16:creationId xmlns:a16="http://schemas.microsoft.com/office/drawing/2014/main" id="{03E8D52D-879E-47E6-95E3-2FC4BF155EF1}"/>
                  </a:ext>
                </a:extLst>
              </p:cNvPr>
              <p:cNvPicPr/>
              <p:nvPr/>
            </p:nvPicPr>
            <p:blipFill>
              <a:blip r:embed="rId49"/>
              <a:stretch>
                <a:fillRect/>
              </a:stretch>
            </p:blipFill>
            <p:spPr>
              <a:xfrm>
                <a:off x="8888037" y="749235"/>
                <a:ext cx="211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C7C1E37-5BE1-42AC-BCC9-86CA9AC8CEF9}"/>
                  </a:ext>
                </a:extLst>
              </p14:cNvPr>
              <p14:cNvContentPartPr/>
              <p14:nvPr/>
            </p14:nvContentPartPr>
            <p14:xfrm>
              <a:off x="10202037" y="2038035"/>
              <a:ext cx="119880" cy="168840"/>
            </p14:xfrm>
          </p:contentPart>
        </mc:Choice>
        <mc:Fallback xmlns="">
          <p:pic>
            <p:nvPicPr>
              <p:cNvPr id="32" name="Freihand 31">
                <a:extLst>
                  <a:ext uri="{FF2B5EF4-FFF2-40B4-BE49-F238E27FC236}">
                    <a16:creationId xmlns:a16="http://schemas.microsoft.com/office/drawing/2014/main" id="{EC7C1E37-5BE1-42AC-BCC9-86CA9AC8CEF9}"/>
                  </a:ext>
                </a:extLst>
              </p:cNvPr>
              <p:cNvPicPr/>
              <p:nvPr/>
            </p:nvPicPr>
            <p:blipFill>
              <a:blip r:embed="rId51"/>
              <a:stretch>
                <a:fillRect/>
              </a:stretch>
            </p:blipFill>
            <p:spPr>
              <a:xfrm>
                <a:off x="10197717" y="2033715"/>
                <a:ext cx="128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1103981-A83C-4D89-9FF9-81F4427A9BB4}"/>
                  </a:ext>
                </a:extLst>
              </p14:cNvPr>
              <p14:cNvContentPartPr/>
              <p14:nvPr/>
            </p14:nvContentPartPr>
            <p14:xfrm>
              <a:off x="10244517" y="2047395"/>
              <a:ext cx="137520" cy="120240"/>
            </p14:xfrm>
          </p:contentPart>
        </mc:Choice>
        <mc:Fallback xmlns="">
          <p:pic>
            <p:nvPicPr>
              <p:cNvPr id="33" name="Freihand 32">
                <a:extLst>
                  <a:ext uri="{FF2B5EF4-FFF2-40B4-BE49-F238E27FC236}">
                    <a16:creationId xmlns:a16="http://schemas.microsoft.com/office/drawing/2014/main" id="{C1103981-A83C-4D89-9FF9-81F4427A9BB4}"/>
                  </a:ext>
                </a:extLst>
              </p:cNvPr>
              <p:cNvPicPr/>
              <p:nvPr/>
            </p:nvPicPr>
            <p:blipFill>
              <a:blip r:embed="rId53"/>
              <a:stretch>
                <a:fillRect/>
              </a:stretch>
            </p:blipFill>
            <p:spPr>
              <a:xfrm>
                <a:off x="10240197" y="2043075"/>
                <a:ext cx="146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D16E6C2-3423-4FDE-ACA6-FADC6DD73494}"/>
                  </a:ext>
                </a:extLst>
              </p14:cNvPr>
              <p14:cNvContentPartPr/>
              <p14:nvPr/>
            </p14:nvContentPartPr>
            <p14:xfrm>
              <a:off x="10401837" y="1930755"/>
              <a:ext cx="232560" cy="151200"/>
            </p14:xfrm>
          </p:contentPart>
        </mc:Choice>
        <mc:Fallback xmlns="">
          <p:pic>
            <p:nvPicPr>
              <p:cNvPr id="34" name="Freihand 33">
                <a:extLst>
                  <a:ext uri="{FF2B5EF4-FFF2-40B4-BE49-F238E27FC236}">
                    <a16:creationId xmlns:a16="http://schemas.microsoft.com/office/drawing/2014/main" id="{5D16E6C2-3423-4FDE-ACA6-FADC6DD73494}"/>
                  </a:ext>
                </a:extLst>
              </p:cNvPr>
              <p:cNvPicPr/>
              <p:nvPr/>
            </p:nvPicPr>
            <p:blipFill>
              <a:blip r:embed="rId55"/>
              <a:stretch>
                <a:fillRect/>
              </a:stretch>
            </p:blipFill>
            <p:spPr>
              <a:xfrm>
                <a:off x="10397517" y="1926435"/>
                <a:ext cx="24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31CDEDED-F172-4B2D-9807-E74E5DC5B94A}"/>
                  </a:ext>
                </a:extLst>
              </p14:cNvPr>
              <p14:cNvContentPartPr/>
              <p14:nvPr/>
            </p14:nvContentPartPr>
            <p14:xfrm>
              <a:off x="73077" y="1321635"/>
              <a:ext cx="5278320" cy="545760"/>
            </p14:xfrm>
          </p:contentPart>
        </mc:Choice>
        <mc:Fallback xmlns="">
          <p:pic>
            <p:nvPicPr>
              <p:cNvPr id="44" name="Freihand 43">
                <a:extLst>
                  <a:ext uri="{FF2B5EF4-FFF2-40B4-BE49-F238E27FC236}">
                    <a16:creationId xmlns:a16="http://schemas.microsoft.com/office/drawing/2014/main" id="{31CDEDED-F172-4B2D-9807-E74E5DC5B94A}"/>
                  </a:ext>
                </a:extLst>
              </p:cNvPr>
              <p:cNvPicPr/>
              <p:nvPr/>
            </p:nvPicPr>
            <p:blipFill>
              <a:blip r:embed="rId57"/>
              <a:stretch>
                <a:fillRect/>
              </a:stretch>
            </p:blipFill>
            <p:spPr>
              <a:xfrm>
                <a:off x="68757" y="1317315"/>
                <a:ext cx="52869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204553CC-E87A-4F09-8AF0-4D35ECD13946}"/>
                  </a:ext>
                </a:extLst>
              </p14:cNvPr>
              <p14:cNvContentPartPr/>
              <p14:nvPr/>
            </p14:nvContentPartPr>
            <p14:xfrm>
              <a:off x="461517" y="2173755"/>
              <a:ext cx="1509840" cy="37440"/>
            </p14:xfrm>
          </p:contentPart>
        </mc:Choice>
        <mc:Fallback xmlns="">
          <p:pic>
            <p:nvPicPr>
              <p:cNvPr id="56" name="Freihand 55">
                <a:extLst>
                  <a:ext uri="{FF2B5EF4-FFF2-40B4-BE49-F238E27FC236}">
                    <a16:creationId xmlns:a16="http://schemas.microsoft.com/office/drawing/2014/main" id="{204553CC-E87A-4F09-8AF0-4D35ECD13946}"/>
                  </a:ext>
                </a:extLst>
              </p:cNvPr>
              <p:cNvPicPr/>
              <p:nvPr/>
            </p:nvPicPr>
            <p:blipFill>
              <a:blip r:embed="rId59"/>
              <a:stretch>
                <a:fillRect/>
              </a:stretch>
            </p:blipFill>
            <p:spPr>
              <a:xfrm>
                <a:off x="457197" y="2169435"/>
                <a:ext cx="1518480" cy="46080"/>
              </a:xfrm>
              <a:prstGeom prst="rect">
                <a:avLst/>
              </a:prstGeom>
            </p:spPr>
          </p:pic>
        </mc:Fallback>
      </mc:AlternateContent>
      <p:grpSp>
        <p:nvGrpSpPr>
          <p:cNvPr id="60" name="Gruppieren 59">
            <a:extLst>
              <a:ext uri="{FF2B5EF4-FFF2-40B4-BE49-F238E27FC236}">
                <a16:creationId xmlns:a16="http://schemas.microsoft.com/office/drawing/2014/main" id="{84370E74-C546-45D7-99D3-02E3A3595855}"/>
              </a:ext>
            </a:extLst>
          </p:cNvPr>
          <p:cNvGrpSpPr/>
          <p:nvPr/>
        </p:nvGrpSpPr>
        <p:grpSpPr>
          <a:xfrm>
            <a:off x="849957" y="1805835"/>
            <a:ext cx="589680" cy="189720"/>
            <a:chOff x="849957" y="1805835"/>
            <a:chExt cx="589680" cy="189720"/>
          </a:xfrm>
        </p:grpSpPr>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4BD18FF9-54E5-4B8D-81D9-40E399FAA7CB}"/>
                    </a:ext>
                  </a:extLst>
                </p14:cNvPr>
                <p14:cNvContentPartPr/>
                <p14:nvPr/>
              </p14:nvContentPartPr>
              <p14:xfrm>
                <a:off x="849957" y="1852995"/>
                <a:ext cx="120240" cy="142560"/>
              </p14:xfrm>
            </p:contentPart>
          </mc:Choice>
          <mc:Fallback xmlns="">
            <p:pic>
              <p:nvPicPr>
                <p:cNvPr id="57" name="Freihand 56">
                  <a:extLst>
                    <a:ext uri="{FF2B5EF4-FFF2-40B4-BE49-F238E27FC236}">
                      <a16:creationId xmlns:a16="http://schemas.microsoft.com/office/drawing/2014/main" id="{4BD18FF9-54E5-4B8D-81D9-40E399FAA7CB}"/>
                    </a:ext>
                  </a:extLst>
                </p:cNvPr>
                <p:cNvPicPr/>
                <p:nvPr/>
              </p:nvPicPr>
              <p:blipFill>
                <a:blip r:embed="rId61"/>
                <a:stretch>
                  <a:fillRect/>
                </a:stretch>
              </p:blipFill>
              <p:spPr>
                <a:xfrm>
                  <a:off x="845637" y="1848675"/>
                  <a:ext cx="12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F2425E66-AAD3-4B21-AE7A-7DE043179537}"/>
                    </a:ext>
                  </a:extLst>
                </p14:cNvPr>
                <p14:cNvContentPartPr/>
                <p14:nvPr/>
              </p14:nvContentPartPr>
              <p14:xfrm>
                <a:off x="999717" y="1805835"/>
                <a:ext cx="312480" cy="154800"/>
              </p14:xfrm>
            </p:contentPart>
          </mc:Choice>
          <mc:Fallback xmlns="">
            <p:pic>
              <p:nvPicPr>
                <p:cNvPr id="58" name="Freihand 57">
                  <a:extLst>
                    <a:ext uri="{FF2B5EF4-FFF2-40B4-BE49-F238E27FC236}">
                      <a16:creationId xmlns:a16="http://schemas.microsoft.com/office/drawing/2014/main" id="{F2425E66-AAD3-4B21-AE7A-7DE043179537}"/>
                    </a:ext>
                  </a:extLst>
                </p:cNvPr>
                <p:cNvPicPr/>
                <p:nvPr/>
              </p:nvPicPr>
              <p:blipFill>
                <a:blip r:embed="rId63"/>
                <a:stretch>
                  <a:fillRect/>
                </a:stretch>
              </p:blipFill>
              <p:spPr>
                <a:xfrm>
                  <a:off x="995397" y="1801515"/>
                  <a:ext cx="321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755A93D0-8C02-404B-8B5F-B2E66A8FFD41}"/>
                    </a:ext>
                  </a:extLst>
                </p14:cNvPr>
                <p14:cNvContentPartPr/>
                <p14:nvPr/>
              </p14:nvContentPartPr>
              <p14:xfrm>
                <a:off x="1325877" y="1825275"/>
                <a:ext cx="113760" cy="147240"/>
              </p14:xfrm>
            </p:contentPart>
          </mc:Choice>
          <mc:Fallback xmlns="">
            <p:pic>
              <p:nvPicPr>
                <p:cNvPr id="59" name="Freihand 58">
                  <a:extLst>
                    <a:ext uri="{FF2B5EF4-FFF2-40B4-BE49-F238E27FC236}">
                      <a16:creationId xmlns:a16="http://schemas.microsoft.com/office/drawing/2014/main" id="{755A93D0-8C02-404B-8B5F-B2E66A8FFD41}"/>
                    </a:ext>
                  </a:extLst>
                </p:cNvPr>
                <p:cNvPicPr/>
                <p:nvPr/>
              </p:nvPicPr>
              <p:blipFill>
                <a:blip r:embed="rId65"/>
                <a:stretch>
                  <a:fillRect/>
                </a:stretch>
              </p:blipFill>
              <p:spPr>
                <a:xfrm>
                  <a:off x="1321557" y="1820955"/>
                  <a:ext cx="122400" cy="155880"/>
                </a:xfrm>
                <a:prstGeom prst="rect">
                  <a:avLst/>
                </a:prstGeom>
              </p:spPr>
            </p:pic>
          </mc:Fallback>
        </mc:AlternateContent>
      </p:grpSp>
      <p:grpSp>
        <p:nvGrpSpPr>
          <p:cNvPr id="62" name="Gruppieren 61">
            <a:extLst>
              <a:ext uri="{FF2B5EF4-FFF2-40B4-BE49-F238E27FC236}">
                <a16:creationId xmlns:a16="http://schemas.microsoft.com/office/drawing/2014/main" id="{D1B9760E-9507-4F44-AACD-DA34FE8904A6}"/>
              </a:ext>
            </a:extLst>
          </p:cNvPr>
          <p:cNvGrpSpPr/>
          <p:nvPr/>
        </p:nvGrpSpPr>
        <p:grpSpPr>
          <a:xfrm>
            <a:off x="218877" y="252075"/>
            <a:ext cx="6544080" cy="1189440"/>
            <a:chOff x="218877" y="252075"/>
            <a:chExt cx="6544080" cy="1189440"/>
          </a:xfrm>
        </p:grpSpPr>
        <mc:AlternateContent xmlns:mc="http://schemas.openxmlformats.org/markup-compatibility/2006" xmlns:p14="http://schemas.microsoft.com/office/powerpoint/2010/main">
          <mc:Choice Requires="p14">
            <p:contentPart p14:bwMode="auto" r:id="rId66">
              <p14:nvContentPartPr>
                <p14:cNvPr id="2" name="Freihand 1">
                  <a:extLst>
                    <a:ext uri="{FF2B5EF4-FFF2-40B4-BE49-F238E27FC236}">
                      <a16:creationId xmlns:a16="http://schemas.microsoft.com/office/drawing/2014/main" id="{A391CB01-7C8F-40D3-97BF-FA20FF8043D5}"/>
                    </a:ext>
                  </a:extLst>
                </p14:cNvPr>
                <p14:cNvContentPartPr/>
                <p14:nvPr/>
              </p14:nvContentPartPr>
              <p14:xfrm>
                <a:off x="442077" y="614955"/>
                <a:ext cx="3246120" cy="125280"/>
              </p14:xfrm>
            </p:contentPart>
          </mc:Choice>
          <mc:Fallback xmlns="">
            <p:pic>
              <p:nvPicPr>
                <p:cNvPr id="2" name="Freihand 1">
                  <a:extLst>
                    <a:ext uri="{FF2B5EF4-FFF2-40B4-BE49-F238E27FC236}">
                      <a16:creationId xmlns:a16="http://schemas.microsoft.com/office/drawing/2014/main" id="{A391CB01-7C8F-40D3-97BF-FA20FF8043D5}"/>
                    </a:ext>
                  </a:extLst>
                </p:cNvPr>
                <p:cNvPicPr/>
                <p:nvPr/>
              </p:nvPicPr>
              <p:blipFill>
                <a:blip r:embed="rId67"/>
                <a:stretch>
                  <a:fillRect/>
                </a:stretch>
              </p:blipFill>
              <p:spPr>
                <a:xfrm>
                  <a:off x="437757" y="610635"/>
                  <a:ext cx="325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 name="Freihand 2">
                  <a:extLst>
                    <a:ext uri="{FF2B5EF4-FFF2-40B4-BE49-F238E27FC236}">
                      <a16:creationId xmlns:a16="http://schemas.microsoft.com/office/drawing/2014/main" id="{60009DED-1415-4046-A50D-7FA068CA32F4}"/>
                    </a:ext>
                  </a:extLst>
                </p14:cNvPr>
                <p14:cNvContentPartPr/>
                <p14:nvPr/>
              </p14:nvContentPartPr>
              <p14:xfrm>
                <a:off x="424077" y="1141635"/>
                <a:ext cx="3014280" cy="47160"/>
              </p14:xfrm>
            </p:contentPart>
          </mc:Choice>
          <mc:Fallback xmlns="">
            <p:pic>
              <p:nvPicPr>
                <p:cNvPr id="3" name="Freihand 2">
                  <a:extLst>
                    <a:ext uri="{FF2B5EF4-FFF2-40B4-BE49-F238E27FC236}">
                      <a16:creationId xmlns:a16="http://schemas.microsoft.com/office/drawing/2014/main" id="{60009DED-1415-4046-A50D-7FA068CA32F4}"/>
                    </a:ext>
                  </a:extLst>
                </p:cNvPr>
                <p:cNvPicPr/>
                <p:nvPr/>
              </p:nvPicPr>
              <p:blipFill>
                <a:blip r:embed="rId69"/>
                <a:stretch>
                  <a:fillRect/>
                </a:stretch>
              </p:blipFill>
              <p:spPr>
                <a:xfrm>
                  <a:off x="419757" y="1137315"/>
                  <a:ext cx="3022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F529D312-AC7B-4032-91C8-1197C1538712}"/>
                    </a:ext>
                  </a:extLst>
                </p14:cNvPr>
                <p14:cNvContentPartPr/>
                <p14:nvPr/>
              </p14:nvContentPartPr>
              <p14:xfrm>
                <a:off x="5429517" y="1184475"/>
                <a:ext cx="140760" cy="208440"/>
              </p14:xfrm>
            </p:contentPart>
          </mc:Choice>
          <mc:Fallback xmlns="">
            <p:pic>
              <p:nvPicPr>
                <p:cNvPr id="46" name="Freihand 45">
                  <a:extLst>
                    <a:ext uri="{FF2B5EF4-FFF2-40B4-BE49-F238E27FC236}">
                      <a16:creationId xmlns:a16="http://schemas.microsoft.com/office/drawing/2014/main" id="{F529D312-AC7B-4032-91C8-1197C1538712}"/>
                    </a:ext>
                  </a:extLst>
                </p:cNvPr>
                <p:cNvPicPr/>
                <p:nvPr/>
              </p:nvPicPr>
              <p:blipFill>
                <a:blip r:embed="rId71"/>
                <a:stretch>
                  <a:fillRect/>
                </a:stretch>
              </p:blipFill>
              <p:spPr>
                <a:xfrm>
                  <a:off x="5425197" y="1180155"/>
                  <a:ext cx="149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D48CCE98-10CA-4EA0-9EB3-DECC419FC089}"/>
                    </a:ext>
                  </a:extLst>
                </p14:cNvPr>
                <p14:cNvContentPartPr/>
                <p14:nvPr/>
              </p14:nvContentPartPr>
              <p14:xfrm>
                <a:off x="5497917" y="1282395"/>
                <a:ext cx="81720" cy="58680"/>
              </p14:xfrm>
            </p:contentPart>
          </mc:Choice>
          <mc:Fallback xmlns="">
            <p:pic>
              <p:nvPicPr>
                <p:cNvPr id="47" name="Freihand 46">
                  <a:extLst>
                    <a:ext uri="{FF2B5EF4-FFF2-40B4-BE49-F238E27FC236}">
                      <a16:creationId xmlns:a16="http://schemas.microsoft.com/office/drawing/2014/main" id="{D48CCE98-10CA-4EA0-9EB3-DECC419FC089}"/>
                    </a:ext>
                  </a:extLst>
                </p:cNvPr>
                <p:cNvPicPr/>
                <p:nvPr/>
              </p:nvPicPr>
              <p:blipFill>
                <a:blip r:embed="rId73"/>
                <a:stretch>
                  <a:fillRect/>
                </a:stretch>
              </p:blipFill>
              <p:spPr>
                <a:xfrm>
                  <a:off x="5493597" y="1278075"/>
                  <a:ext cx="90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C24C2D46-A4E9-4845-86B7-3EF577786D06}"/>
                    </a:ext>
                  </a:extLst>
                </p14:cNvPr>
                <p14:cNvContentPartPr/>
                <p14:nvPr/>
              </p14:nvContentPartPr>
              <p14:xfrm>
                <a:off x="5610597" y="1284195"/>
                <a:ext cx="181440" cy="157320"/>
              </p14:xfrm>
            </p:contentPart>
          </mc:Choice>
          <mc:Fallback xmlns="">
            <p:pic>
              <p:nvPicPr>
                <p:cNvPr id="48" name="Freihand 47">
                  <a:extLst>
                    <a:ext uri="{FF2B5EF4-FFF2-40B4-BE49-F238E27FC236}">
                      <a16:creationId xmlns:a16="http://schemas.microsoft.com/office/drawing/2014/main" id="{C24C2D46-A4E9-4845-86B7-3EF577786D06}"/>
                    </a:ext>
                  </a:extLst>
                </p:cNvPr>
                <p:cNvPicPr/>
                <p:nvPr/>
              </p:nvPicPr>
              <p:blipFill>
                <a:blip r:embed="rId75"/>
                <a:stretch>
                  <a:fillRect/>
                </a:stretch>
              </p:blipFill>
              <p:spPr>
                <a:xfrm>
                  <a:off x="5606277" y="1279875"/>
                  <a:ext cx="190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A2B87B1D-761F-4F45-BAC7-63513AC99F96}"/>
                    </a:ext>
                  </a:extLst>
                </p14:cNvPr>
                <p14:cNvContentPartPr/>
                <p14:nvPr/>
              </p14:nvContentPartPr>
              <p14:xfrm>
                <a:off x="5812197" y="1238835"/>
                <a:ext cx="224640" cy="98640"/>
              </p14:xfrm>
            </p:contentPart>
          </mc:Choice>
          <mc:Fallback xmlns="">
            <p:pic>
              <p:nvPicPr>
                <p:cNvPr id="49" name="Freihand 48">
                  <a:extLst>
                    <a:ext uri="{FF2B5EF4-FFF2-40B4-BE49-F238E27FC236}">
                      <a16:creationId xmlns:a16="http://schemas.microsoft.com/office/drawing/2014/main" id="{A2B87B1D-761F-4F45-BAC7-63513AC99F96}"/>
                    </a:ext>
                  </a:extLst>
                </p:cNvPr>
                <p:cNvPicPr/>
                <p:nvPr/>
              </p:nvPicPr>
              <p:blipFill>
                <a:blip r:embed="rId77"/>
                <a:stretch>
                  <a:fillRect/>
                </a:stretch>
              </p:blipFill>
              <p:spPr>
                <a:xfrm>
                  <a:off x="5807877" y="1234515"/>
                  <a:ext cx="23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6F64B410-60E6-4CD4-A85E-94C8E3849190}"/>
                    </a:ext>
                  </a:extLst>
                </p14:cNvPr>
                <p14:cNvContentPartPr/>
                <p14:nvPr/>
              </p14:nvContentPartPr>
              <p14:xfrm>
                <a:off x="6059157" y="1211475"/>
                <a:ext cx="69120" cy="101880"/>
              </p14:xfrm>
            </p:contentPart>
          </mc:Choice>
          <mc:Fallback xmlns="">
            <p:pic>
              <p:nvPicPr>
                <p:cNvPr id="50" name="Freihand 49">
                  <a:extLst>
                    <a:ext uri="{FF2B5EF4-FFF2-40B4-BE49-F238E27FC236}">
                      <a16:creationId xmlns:a16="http://schemas.microsoft.com/office/drawing/2014/main" id="{6F64B410-60E6-4CD4-A85E-94C8E3849190}"/>
                    </a:ext>
                  </a:extLst>
                </p:cNvPr>
                <p:cNvPicPr/>
                <p:nvPr/>
              </p:nvPicPr>
              <p:blipFill>
                <a:blip r:embed="rId79"/>
                <a:stretch>
                  <a:fillRect/>
                </a:stretch>
              </p:blipFill>
              <p:spPr>
                <a:xfrm>
                  <a:off x="6054837" y="1207155"/>
                  <a:ext cx="7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751936E2-5FA7-421B-B18E-7182CC956633}"/>
                    </a:ext>
                  </a:extLst>
                </p14:cNvPr>
                <p14:cNvContentPartPr/>
                <p14:nvPr/>
              </p14:nvContentPartPr>
              <p14:xfrm>
                <a:off x="6167877" y="1213635"/>
                <a:ext cx="29520" cy="103680"/>
              </p14:xfrm>
            </p:contentPart>
          </mc:Choice>
          <mc:Fallback xmlns="">
            <p:pic>
              <p:nvPicPr>
                <p:cNvPr id="51" name="Freihand 50">
                  <a:extLst>
                    <a:ext uri="{FF2B5EF4-FFF2-40B4-BE49-F238E27FC236}">
                      <a16:creationId xmlns:a16="http://schemas.microsoft.com/office/drawing/2014/main" id="{751936E2-5FA7-421B-B18E-7182CC956633}"/>
                    </a:ext>
                  </a:extLst>
                </p:cNvPr>
                <p:cNvPicPr/>
                <p:nvPr/>
              </p:nvPicPr>
              <p:blipFill>
                <a:blip r:embed="rId81"/>
                <a:stretch>
                  <a:fillRect/>
                </a:stretch>
              </p:blipFill>
              <p:spPr>
                <a:xfrm>
                  <a:off x="6163557" y="1209315"/>
                  <a:ext cx="3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C7BC261F-CBD5-4EDD-842B-59E01A55C685}"/>
                    </a:ext>
                  </a:extLst>
                </p14:cNvPr>
                <p14:cNvContentPartPr/>
                <p14:nvPr/>
              </p14:nvContentPartPr>
              <p14:xfrm>
                <a:off x="6197037" y="1154595"/>
                <a:ext cx="12960" cy="39600"/>
              </p14:xfrm>
            </p:contentPart>
          </mc:Choice>
          <mc:Fallback xmlns="">
            <p:pic>
              <p:nvPicPr>
                <p:cNvPr id="52" name="Freihand 51">
                  <a:extLst>
                    <a:ext uri="{FF2B5EF4-FFF2-40B4-BE49-F238E27FC236}">
                      <a16:creationId xmlns:a16="http://schemas.microsoft.com/office/drawing/2014/main" id="{C7BC261F-CBD5-4EDD-842B-59E01A55C685}"/>
                    </a:ext>
                  </a:extLst>
                </p:cNvPr>
                <p:cNvPicPr/>
                <p:nvPr/>
              </p:nvPicPr>
              <p:blipFill>
                <a:blip r:embed="rId83"/>
                <a:stretch>
                  <a:fillRect/>
                </a:stretch>
              </p:blipFill>
              <p:spPr>
                <a:xfrm>
                  <a:off x="6192717" y="1150275"/>
                  <a:ext cx="2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E6873FBF-9F6B-4560-AD63-EC91426D58FF}"/>
                    </a:ext>
                  </a:extLst>
                </p14:cNvPr>
                <p14:cNvContentPartPr/>
                <p14:nvPr/>
              </p14:nvContentPartPr>
              <p14:xfrm>
                <a:off x="6244917" y="1195275"/>
                <a:ext cx="193320" cy="89640"/>
              </p14:xfrm>
            </p:contentPart>
          </mc:Choice>
          <mc:Fallback xmlns="">
            <p:pic>
              <p:nvPicPr>
                <p:cNvPr id="53" name="Freihand 52">
                  <a:extLst>
                    <a:ext uri="{FF2B5EF4-FFF2-40B4-BE49-F238E27FC236}">
                      <a16:creationId xmlns:a16="http://schemas.microsoft.com/office/drawing/2014/main" id="{E6873FBF-9F6B-4560-AD63-EC91426D58FF}"/>
                    </a:ext>
                  </a:extLst>
                </p:cNvPr>
                <p:cNvPicPr/>
                <p:nvPr/>
              </p:nvPicPr>
              <p:blipFill>
                <a:blip r:embed="rId85"/>
                <a:stretch>
                  <a:fillRect/>
                </a:stretch>
              </p:blipFill>
              <p:spPr>
                <a:xfrm>
                  <a:off x="6240597" y="1190955"/>
                  <a:ext cx="201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36DFFD4-58FF-4597-8F90-70FA6D1093C8}"/>
                    </a:ext>
                  </a:extLst>
                </p14:cNvPr>
                <p14:cNvContentPartPr/>
                <p14:nvPr/>
              </p14:nvContentPartPr>
              <p14:xfrm>
                <a:off x="6456957" y="1117875"/>
                <a:ext cx="306000" cy="101160"/>
              </p14:xfrm>
            </p:contentPart>
          </mc:Choice>
          <mc:Fallback xmlns="">
            <p:pic>
              <p:nvPicPr>
                <p:cNvPr id="54" name="Freihand 53">
                  <a:extLst>
                    <a:ext uri="{FF2B5EF4-FFF2-40B4-BE49-F238E27FC236}">
                      <a16:creationId xmlns:a16="http://schemas.microsoft.com/office/drawing/2014/main" id="{F36DFFD4-58FF-4597-8F90-70FA6D1093C8}"/>
                    </a:ext>
                  </a:extLst>
                </p:cNvPr>
                <p:cNvPicPr/>
                <p:nvPr/>
              </p:nvPicPr>
              <p:blipFill>
                <a:blip r:embed="rId87"/>
                <a:stretch>
                  <a:fillRect/>
                </a:stretch>
              </p:blipFill>
              <p:spPr>
                <a:xfrm>
                  <a:off x="6452637" y="1113555"/>
                  <a:ext cx="314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AC74FB7B-50C0-4669-BF09-9D70AE505407}"/>
                    </a:ext>
                  </a:extLst>
                </p14:cNvPr>
                <p14:cNvContentPartPr/>
                <p14:nvPr/>
              </p14:nvContentPartPr>
              <p14:xfrm>
                <a:off x="218877" y="252075"/>
                <a:ext cx="3852360" cy="989640"/>
              </p14:xfrm>
            </p:contentPart>
          </mc:Choice>
          <mc:Fallback xmlns="">
            <p:pic>
              <p:nvPicPr>
                <p:cNvPr id="61" name="Freihand 60">
                  <a:extLst>
                    <a:ext uri="{FF2B5EF4-FFF2-40B4-BE49-F238E27FC236}">
                      <a16:creationId xmlns:a16="http://schemas.microsoft.com/office/drawing/2014/main" id="{AC74FB7B-50C0-4669-BF09-9D70AE505407}"/>
                    </a:ext>
                  </a:extLst>
                </p:cNvPr>
                <p:cNvPicPr/>
                <p:nvPr/>
              </p:nvPicPr>
              <p:blipFill>
                <a:blip r:embed="rId89"/>
                <a:stretch>
                  <a:fillRect/>
                </a:stretch>
              </p:blipFill>
              <p:spPr>
                <a:xfrm>
                  <a:off x="214557" y="247755"/>
                  <a:ext cx="3861000" cy="9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ADE90A96-9F55-468A-AD78-63C8DE87303E}"/>
                  </a:ext>
                </a:extLst>
              </p14:cNvPr>
              <p14:cNvContentPartPr/>
              <p14:nvPr/>
            </p14:nvContentPartPr>
            <p14:xfrm>
              <a:off x="171357" y="2327115"/>
              <a:ext cx="8654400" cy="1336680"/>
            </p14:xfrm>
          </p:contentPart>
        </mc:Choice>
        <mc:Fallback xmlns="">
          <p:pic>
            <p:nvPicPr>
              <p:cNvPr id="63" name="Freihand 62">
                <a:extLst>
                  <a:ext uri="{FF2B5EF4-FFF2-40B4-BE49-F238E27FC236}">
                    <a16:creationId xmlns:a16="http://schemas.microsoft.com/office/drawing/2014/main" id="{ADE90A96-9F55-468A-AD78-63C8DE87303E}"/>
                  </a:ext>
                </a:extLst>
              </p:cNvPr>
              <p:cNvPicPr/>
              <p:nvPr/>
            </p:nvPicPr>
            <p:blipFill>
              <a:blip r:embed="rId91"/>
              <a:stretch>
                <a:fillRect/>
              </a:stretch>
            </p:blipFill>
            <p:spPr>
              <a:xfrm>
                <a:off x="167037" y="2322795"/>
                <a:ext cx="8663040" cy="134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336161AD-337F-40E7-9DF9-69F5136DED31}"/>
                  </a:ext>
                </a:extLst>
              </p14:cNvPr>
              <p14:cNvContentPartPr/>
              <p14:nvPr/>
            </p14:nvContentPartPr>
            <p14:xfrm>
              <a:off x="5767197" y="2913555"/>
              <a:ext cx="1154880" cy="584640"/>
            </p14:xfrm>
          </p:contentPart>
        </mc:Choice>
        <mc:Fallback xmlns="">
          <p:pic>
            <p:nvPicPr>
              <p:cNvPr id="64" name="Freihand 63">
                <a:extLst>
                  <a:ext uri="{FF2B5EF4-FFF2-40B4-BE49-F238E27FC236}">
                    <a16:creationId xmlns:a16="http://schemas.microsoft.com/office/drawing/2014/main" id="{336161AD-337F-40E7-9DF9-69F5136DED31}"/>
                  </a:ext>
                </a:extLst>
              </p:cNvPr>
              <p:cNvPicPr/>
              <p:nvPr/>
            </p:nvPicPr>
            <p:blipFill>
              <a:blip r:embed="rId93"/>
              <a:stretch>
                <a:fillRect/>
              </a:stretch>
            </p:blipFill>
            <p:spPr>
              <a:xfrm>
                <a:off x="5762877" y="2909235"/>
                <a:ext cx="116352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50146F26-87E3-405B-A54D-14FE77793D0A}"/>
                  </a:ext>
                </a:extLst>
              </p14:cNvPr>
              <p14:cNvContentPartPr/>
              <p14:nvPr/>
            </p14:nvContentPartPr>
            <p14:xfrm>
              <a:off x="199077" y="3430875"/>
              <a:ext cx="6536520" cy="1396440"/>
            </p14:xfrm>
          </p:contentPart>
        </mc:Choice>
        <mc:Fallback xmlns="">
          <p:pic>
            <p:nvPicPr>
              <p:cNvPr id="65" name="Freihand 64">
                <a:extLst>
                  <a:ext uri="{FF2B5EF4-FFF2-40B4-BE49-F238E27FC236}">
                    <a16:creationId xmlns:a16="http://schemas.microsoft.com/office/drawing/2014/main" id="{50146F26-87E3-405B-A54D-14FE77793D0A}"/>
                  </a:ext>
                </a:extLst>
              </p:cNvPr>
              <p:cNvPicPr/>
              <p:nvPr/>
            </p:nvPicPr>
            <p:blipFill>
              <a:blip r:embed="rId95"/>
              <a:stretch>
                <a:fillRect/>
              </a:stretch>
            </p:blipFill>
            <p:spPr>
              <a:xfrm>
                <a:off x="194757" y="3426555"/>
                <a:ext cx="6545160" cy="1405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 name="Freihand 8">
                <a:extLst>
                  <a:ext uri="{FF2B5EF4-FFF2-40B4-BE49-F238E27FC236}">
                    <a16:creationId xmlns:a16="http://schemas.microsoft.com/office/drawing/2014/main" id="{C73285A9-83E4-4C3D-95B2-7BE7E692EC3C}"/>
                  </a:ext>
                </a:extLst>
              </p14:cNvPr>
              <p14:cNvContentPartPr/>
              <p14:nvPr/>
            </p14:nvContentPartPr>
            <p14:xfrm>
              <a:off x="5053" y="3342072"/>
              <a:ext cx="6466680" cy="1303920"/>
            </p14:xfrm>
          </p:contentPart>
        </mc:Choice>
        <mc:Fallback xmlns="">
          <p:pic>
            <p:nvPicPr>
              <p:cNvPr id="9" name="Freihand 8">
                <a:extLst>
                  <a:ext uri="{FF2B5EF4-FFF2-40B4-BE49-F238E27FC236}">
                    <a16:creationId xmlns:a16="http://schemas.microsoft.com/office/drawing/2014/main" id="{C73285A9-83E4-4C3D-95B2-7BE7E692EC3C}"/>
                  </a:ext>
                </a:extLst>
              </p:cNvPr>
              <p:cNvPicPr/>
              <p:nvPr/>
            </p:nvPicPr>
            <p:blipFill>
              <a:blip r:embed="rId97"/>
              <a:stretch>
                <a:fillRect/>
              </a:stretch>
            </p:blipFill>
            <p:spPr>
              <a:xfrm>
                <a:off x="733" y="3337752"/>
                <a:ext cx="6475320" cy="131256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Breitbild</PresentationFormat>
  <Paragraphs>495</Paragraphs>
  <Slides>44</Slides>
  <Notes>35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136</cp:revision>
  <cp:lastPrinted>2022-03-02T20:18:27Z</cp:lastPrinted>
  <dcterms:created xsi:type="dcterms:W3CDTF">2022-03-01T20:52:11Z</dcterms:created>
  <dcterms:modified xsi:type="dcterms:W3CDTF">2024-10-08T09:52:05Z</dcterms:modified>
</cp:coreProperties>
</file>